
<file path=[Content_Types].xml><?xml version="1.0" encoding="utf-8"?>
<Types xmlns="http://schemas.openxmlformats.org/package/2006/content-types">
  <Default Extension="jpeg" ContentType="image/jpeg"/>
  <Default Extension="xlsx" ContentType="application/vnd.openxmlformats-officedocument.spreadsheetml.sheet"/>
  <Default Extension="wdp" ContentType="image/vnd.ms-photo"/>
  <Default Extension="png" ContentType="image/png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89" r:id="rId3"/>
    <p:sldId id="257" r:id="rId5"/>
    <p:sldId id="258" r:id="rId6"/>
    <p:sldId id="259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5" r:id="rId21"/>
    <p:sldId id="274" r:id="rId22"/>
    <p:sldId id="276" r:id="rId23"/>
    <p:sldId id="277" r:id="rId24"/>
    <p:sldId id="278" r:id="rId25"/>
    <p:sldId id="279" r:id="rId26"/>
    <p:sldId id="280" r:id="rId27"/>
    <p:sldId id="282" r:id="rId28"/>
    <p:sldId id="281" r:id="rId29"/>
    <p:sldId id="283" r:id="rId30"/>
    <p:sldId id="284" r:id="rId31"/>
    <p:sldId id="285" r:id="rId32"/>
    <p:sldId id="286" r:id="rId33"/>
    <p:sldId id="287" r:id="rId34"/>
    <p:sldId id="288" r:id="rId35"/>
    <p:sldId id="321" r:id="rId36"/>
    <p:sldId id="322" r:id="rId37"/>
  </p:sldIdLst>
  <p:sldSz cx="12195175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A783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9277" autoAdjust="0"/>
  </p:normalViewPr>
  <p:slideViewPr>
    <p:cSldViewPr showGuides="1">
      <p:cViewPr>
        <p:scale>
          <a:sx n="68" d="100"/>
          <a:sy n="68" d="100"/>
        </p:scale>
        <p:origin x="-390" y="-132"/>
      </p:cViewPr>
      <p:guideLst>
        <p:guide orient="horz" pos="4319"/>
        <p:guide pos="386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0" Type="http://schemas.openxmlformats.org/officeDocument/2006/relationships/tableStyles" Target="tableStyles.xml"/><Relationship Id="rId4" Type="http://schemas.openxmlformats.org/officeDocument/2006/relationships/notesMaster" Target="notesMasters/notesMaster1.xml"/><Relationship Id="rId39" Type="http://schemas.openxmlformats.org/officeDocument/2006/relationships/viewProps" Target="viewProps.xml"/><Relationship Id="rId38" Type="http://schemas.openxmlformats.org/officeDocument/2006/relationships/presProps" Target="presProps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themeOverride" Target="../theme/themeOverride1.xml"/><Relationship Id="rId1" Type="http://schemas.openxmlformats.org/officeDocument/2006/relationships/package" Target="../embeddings/Workbook1.xlsx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themeOverride" Target="../theme/themeOverride2.xml"/><Relationship Id="rId1" Type="http://schemas.openxmlformats.org/officeDocument/2006/relationships/package" Target="../embeddings/Workbook2.xlsx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themeOverride" Target="../theme/themeOverride3.xml"/><Relationship Id="rId1" Type="http://schemas.openxmlformats.org/officeDocument/2006/relationships/package" Target="../embeddings/Workbook3.xlsx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themeOverride" Target="../theme/themeOverride4.xml"/><Relationship Id="rId1" Type="http://schemas.openxmlformats.org/officeDocument/2006/relationships/package" Target="../embeddings/Workbook4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explosion val="0"/>
          <c:dPt>
            <c:idx val="0"/>
            <c:bubble3D val="0"/>
            <c:spPr>
              <a:solidFill>
                <a:srgbClr val="D8D8D8"/>
              </a:solidFill>
              <a:ln w="19050">
                <a:noFill/>
              </a:ln>
              <a:effectLst>
                <a:innerShdw blurRad="101600" dist="50800" dir="13500000">
                  <a:prstClr val="black">
                    <a:alpha val="40000"/>
                  </a:prstClr>
                </a:innerShdw>
              </a:effectLst>
            </c:spPr>
          </c:dPt>
          <c:dPt>
            <c:idx val="1"/>
            <c:bubble3D val="0"/>
            <c:spPr>
              <a:solidFill>
                <a:srgbClr val="0070C0"/>
              </a:solidFill>
              <a:ln w="19050">
                <a:noFill/>
              </a:ln>
              <a:effectLst>
                <a:innerShdw blurRad="101600" dist="50800" dir="13500000">
                  <a:prstClr val="black">
                    <a:alpha val="40000"/>
                  </a:prstClr>
                </a:innerShdw>
              </a:effectLst>
            </c:spPr>
          </c:dPt>
          <c:dLbls>
            <c:delete val="1"/>
          </c:dLbls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75</c:v>
                </c:pt>
                <c:pt idx="1">
                  <c:v>25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>
      <a:innerShdw blurRad="114300">
        <a:prstClr val="black"/>
      </a:innerShdw>
    </a:effectLst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explosion val="0"/>
          <c:dPt>
            <c:idx val="0"/>
            <c:bubble3D val="0"/>
            <c:spPr>
              <a:solidFill>
                <a:srgbClr val="D8D8D8"/>
              </a:solidFill>
              <a:ln w="19050">
                <a:noFill/>
              </a:ln>
              <a:effectLst>
                <a:innerShdw blurRad="101600" dist="50800" dir="13500000">
                  <a:prstClr val="black">
                    <a:alpha val="40000"/>
                  </a:prstClr>
                </a:innerShdw>
              </a:effectLst>
            </c:spPr>
          </c:dPt>
          <c:dPt>
            <c:idx val="1"/>
            <c:bubble3D val="0"/>
            <c:spPr>
              <a:solidFill>
                <a:srgbClr val="0070C0"/>
              </a:solidFill>
              <a:ln w="19050">
                <a:noFill/>
              </a:ln>
              <a:effectLst>
                <a:innerShdw blurRad="101600" dist="50800" dir="13500000">
                  <a:prstClr val="black">
                    <a:alpha val="40000"/>
                  </a:prstClr>
                </a:innerShdw>
              </a:effectLst>
            </c:spPr>
          </c:dPt>
          <c:dLbls>
            <c:delete val="1"/>
          </c:dLbls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50</c:v>
                </c:pt>
                <c:pt idx="1">
                  <c:v>50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>
      <a:innerShdw blurRad="114300">
        <a:prstClr val="black"/>
      </a:innerShdw>
    </a:effectLst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explosion val="0"/>
          <c:dPt>
            <c:idx val="0"/>
            <c:bubble3D val="0"/>
            <c:spPr>
              <a:solidFill>
                <a:srgbClr val="D8D8D8"/>
              </a:solidFill>
              <a:ln w="19050">
                <a:noFill/>
              </a:ln>
              <a:effectLst>
                <a:innerShdw blurRad="101600" dist="50800" dir="13500000">
                  <a:prstClr val="black">
                    <a:alpha val="40000"/>
                  </a:prstClr>
                </a:innerShdw>
              </a:effectLst>
            </c:spPr>
          </c:dPt>
          <c:dPt>
            <c:idx val="1"/>
            <c:bubble3D val="0"/>
            <c:spPr>
              <a:solidFill>
                <a:srgbClr val="0070C0"/>
              </a:solidFill>
              <a:ln w="19050">
                <a:noFill/>
              </a:ln>
              <a:effectLst>
                <a:innerShdw blurRad="101600" dist="50800" dir="13500000">
                  <a:prstClr val="black">
                    <a:alpha val="40000"/>
                  </a:prstClr>
                </a:innerShdw>
              </a:effectLst>
            </c:spPr>
          </c:dPt>
          <c:dLbls>
            <c:delete val="1"/>
          </c:dLbls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25</c:v>
                </c:pt>
                <c:pt idx="1">
                  <c:v>75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>
      <a:innerShdw blurRad="114300">
        <a:prstClr val="black"/>
      </a:innerShdw>
    </a:effectLst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explosion val="0"/>
          <c:dPt>
            <c:idx val="0"/>
            <c:bubble3D val="0"/>
            <c:spPr>
              <a:solidFill>
                <a:srgbClr val="D8D8D8"/>
              </a:solidFill>
              <a:ln w="19050">
                <a:noFill/>
              </a:ln>
              <a:effectLst>
                <a:innerShdw blurRad="101600" dist="50800" dir="13500000">
                  <a:prstClr val="black">
                    <a:alpha val="40000"/>
                  </a:prstClr>
                </a:innerShdw>
              </a:effectLst>
            </c:spPr>
          </c:dPt>
          <c:dPt>
            <c:idx val="1"/>
            <c:bubble3D val="0"/>
            <c:spPr>
              <a:solidFill>
                <a:srgbClr val="0070C0"/>
              </a:solidFill>
              <a:ln w="19050">
                <a:noFill/>
              </a:ln>
              <a:effectLst>
                <a:innerShdw blurRad="101600" dist="50800" dir="13500000">
                  <a:prstClr val="black">
                    <a:alpha val="40000"/>
                  </a:prstClr>
                </a:innerShdw>
              </a:effectLst>
            </c:spPr>
          </c:dPt>
          <c:dLbls>
            <c:delete val="1"/>
          </c:dLbls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75</c:v>
                </c:pt>
                <c:pt idx="1">
                  <c:v>25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>
      <a:innerShdw blurRad="114300">
        <a:prstClr val="black"/>
      </a:innerShdw>
    </a:effectLst>
  </c:spPr>
  <c:txPr>
    <a:bodyPr/>
    <a:lstStyle/>
    <a:p>
      <a:pPr>
        <a:defRPr lang="zh-CN"/>
      </a:pPr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7C0AEDC-94CA-47A0-8606-52C9830F40B4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93DA5FA-B3F8-45F3-91C7-DF91E35A219C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2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3DA5FA-B3F8-45F3-91C7-DF91E35A219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3DA5FA-B3F8-45F3-91C7-DF91E35A219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3DA5FA-B3F8-45F3-91C7-DF91E35A219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3DA5FA-B3F8-45F3-91C7-DF91E35A219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3DA5FA-B3F8-45F3-91C7-DF91E35A219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3DA5FA-B3F8-45F3-91C7-DF91E35A219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3DA5FA-B3F8-45F3-91C7-DF91E35A219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3DA5FA-B3F8-45F3-91C7-DF91E35A219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3DA5FA-B3F8-45F3-91C7-DF91E35A219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3DA5FA-B3F8-45F3-91C7-DF91E35A219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3DA5FA-B3F8-45F3-91C7-DF91E35A219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3DA5FA-B3F8-45F3-91C7-DF91E35A219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3DA5FA-B3F8-45F3-91C7-DF91E35A219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3DA5FA-B3F8-45F3-91C7-DF91E35A219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3DA5FA-B3F8-45F3-91C7-DF91E35A219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3DA5FA-B3F8-45F3-91C7-DF91E35A219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3DA5FA-B3F8-45F3-91C7-DF91E35A219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3DA5FA-B3F8-45F3-91C7-DF91E35A219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3DA5FA-B3F8-45F3-91C7-DF91E35A219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3DA5FA-B3F8-45F3-91C7-DF91E35A219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3DA5FA-B3F8-45F3-91C7-DF91E35A219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3DA5FA-B3F8-45F3-91C7-DF91E35A219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3DA5FA-B3F8-45F3-91C7-DF91E35A219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3DA5FA-B3F8-45F3-91C7-DF91E35A219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3DA5FA-B3F8-45F3-91C7-DF91E35A219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3DA5FA-B3F8-45F3-91C7-DF91E35A219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5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ln>
            <a:solidFill>
              <a:srgbClr val="000000"/>
            </a:solidFill>
            <a:miter/>
          </a:ln>
        </p:spPr>
      </p:sp>
      <p:sp>
        <p:nvSpPr>
          <p:cNvPr id="16386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 eaLnBrk="1" hangingPunct="1">
              <a:spcBef>
                <a:spcPct val="0"/>
              </a:spcBef>
            </a:pPr>
            <a:r>
              <a:rPr lang="zh-CN" altLang="en-US" dirty="0"/>
              <a:t>模板来自于 </a:t>
            </a:r>
            <a:r>
              <a:rPr lang="en-US" altLang="zh-CN"/>
              <a:t>http://www.ypppt.com</a:t>
            </a:r>
            <a:endParaRPr lang="zh-CN" altLang="en-US" dirty="0"/>
          </a:p>
        </p:txBody>
      </p:sp>
      <p:sp>
        <p:nvSpPr>
          <p:cNvPr id="16387" name="灯片编号占位符 3"/>
          <p:cNvSpPr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b"/>
          <a:p>
            <a:pPr lvl="0" indent="0"/>
            <a:fld id="{9A0DB2DC-4C9A-4742-B13C-FB6460FD3503}" type="slidenum">
              <a:rPr lang="zh-CN" altLang="en-US" sz="180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 sz="180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3DA5FA-B3F8-45F3-91C7-DF91E35A219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3DA5FA-B3F8-45F3-91C7-DF91E35A219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3DA5FA-B3F8-45F3-91C7-DF91E35A219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3DA5FA-B3F8-45F3-91C7-DF91E35A219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3DA5FA-B3F8-45F3-91C7-DF91E35A219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3DA5FA-B3F8-45F3-91C7-DF91E35A219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638" y="2130426"/>
            <a:ext cx="10365899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9276" y="3886200"/>
            <a:ext cx="8536623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FE71B6-01E8-4B6C-824B-EC56733794F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C42666-7DA3-40B7-9A27-6D60C0A5BA1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FE71B6-01E8-4B6C-824B-EC56733794F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C42666-7DA3-40B7-9A27-6D60C0A5BA1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11792903" y="274639"/>
            <a:ext cx="3658553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13012" y="274639"/>
            <a:ext cx="10776639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FE71B6-01E8-4B6C-824B-EC56733794F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C42666-7DA3-40B7-9A27-6D60C0A5BA1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FE71B6-01E8-4B6C-824B-EC56733794F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C42666-7DA3-40B7-9A27-6D60C0A5BA1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335" y="4406901"/>
            <a:ext cx="10365899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335" y="2906713"/>
            <a:ext cx="10365899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FE71B6-01E8-4B6C-824B-EC56733794F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C42666-7DA3-40B7-9A27-6D60C0A5BA1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13012" y="1600201"/>
            <a:ext cx="7217596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233862" y="1600201"/>
            <a:ext cx="721759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FE71B6-01E8-4B6C-824B-EC56733794F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C42666-7DA3-40B7-9A27-6D60C0A5BA1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759" y="274638"/>
            <a:ext cx="10975658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759" y="1535113"/>
            <a:ext cx="538832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759" y="2174875"/>
            <a:ext cx="53883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4980" y="1535113"/>
            <a:ext cx="539043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4980" y="2174875"/>
            <a:ext cx="539043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FE71B6-01E8-4B6C-824B-EC56733794F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C42666-7DA3-40B7-9A27-6D60C0A5BA1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FE71B6-01E8-4B6C-824B-EC56733794F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C42666-7DA3-40B7-9A27-6D60C0A5BA1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FE71B6-01E8-4B6C-824B-EC56733794F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C42666-7DA3-40B7-9A27-6D60C0A5BA1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759" y="273050"/>
            <a:ext cx="4012129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974" y="273051"/>
            <a:ext cx="6817442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759" y="1435101"/>
            <a:ext cx="4012129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FE71B6-01E8-4B6C-824B-EC56733794F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C42666-7DA3-40B7-9A27-6D60C0A5BA1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90340" y="4800600"/>
            <a:ext cx="7317105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90340" y="612775"/>
            <a:ext cx="7317105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90340" y="5367338"/>
            <a:ext cx="7317105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FE71B6-01E8-4B6C-824B-EC56733794F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C42666-7DA3-40B7-9A27-6D60C0A5BA1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microsoft.com/office/2007/relationships/hdphoto" Target="../media/hdphoto1.wdp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rightnessContrast bright="12000"/>
                    </a14:imgEffect>
                  </a14:imgLayer>
                </a14:imgProps>
              </a:ext>
            </a:extLst>
          </a:blip>
          <a:srcRect/>
          <a:stretch>
            <a:fillRect t="-3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759" y="274638"/>
            <a:ext cx="10975658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759" y="1600201"/>
            <a:ext cx="10975658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759" y="6356351"/>
            <a:ext cx="284554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FE71B6-01E8-4B6C-824B-EC56733794F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6685" y="6356351"/>
            <a:ext cx="386180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9875" y="6356351"/>
            <a:ext cx="284554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C42666-7DA3-40B7-9A27-6D60C0A5BA1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.png"/><Relationship Id="rId2" Type="http://schemas.microsoft.com/office/2007/relationships/media" Target="../media/media1.mp3"/><Relationship Id="rId1" Type="http://schemas.openxmlformats.org/officeDocument/2006/relationships/audio" Target="../media/media1.mp3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0.xml"/><Relationship Id="rId3" Type="http://schemas.openxmlformats.org/officeDocument/2006/relationships/slideLayout" Target="../slideLayouts/slideLayout7.xml"/><Relationship Id="rId2" Type="http://schemas.microsoft.com/office/2007/relationships/hdphoto" Target="../media/hdphoto3.wdp"/><Relationship Id="rId1" Type="http://schemas.openxmlformats.org/officeDocument/2006/relationships/image" Target="../media/image4.jpe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1.xml"/><Relationship Id="rId3" Type="http://schemas.openxmlformats.org/officeDocument/2006/relationships/slideLayout" Target="../slideLayouts/slideLayout7.xml"/><Relationship Id="rId2" Type="http://schemas.microsoft.com/office/2007/relationships/hdphoto" Target="../media/hdphoto4.wdp"/><Relationship Id="rId1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2.xml"/><Relationship Id="rId3" Type="http://schemas.openxmlformats.org/officeDocument/2006/relationships/slideLayout" Target="../slideLayouts/slideLayout7.xml"/><Relationship Id="rId2" Type="http://schemas.microsoft.com/office/2007/relationships/hdphoto" Target="../media/hdphoto2.wdp"/><Relationship Id="rId1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3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image" Target="../media/image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7.xml"/><Relationship Id="rId4" Type="http://schemas.openxmlformats.org/officeDocument/2006/relationships/slideLayout" Target="../slideLayouts/slideLayout7.xml"/><Relationship Id="rId3" Type="http://schemas.microsoft.com/office/2007/relationships/hdphoto" Target="../media/hdphoto3.wdp"/><Relationship Id="rId2" Type="http://schemas.openxmlformats.org/officeDocument/2006/relationships/image" Target="../media/image11.jpeg"/><Relationship Id="rId1" Type="http://schemas.openxmlformats.org/officeDocument/2006/relationships/image" Target="../media/image10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8.xml"/><Relationship Id="rId3" Type="http://schemas.openxmlformats.org/officeDocument/2006/relationships/slideLayout" Target="../slideLayouts/slideLayout7.xml"/><Relationship Id="rId2" Type="http://schemas.microsoft.com/office/2007/relationships/hdphoto" Target="../media/hdphoto2.wdp"/><Relationship Id="rId1" Type="http://schemas.openxmlformats.org/officeDocument/2006/relationships/image" Target="../media/image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1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3.jpeg"/><Relationship Id="rId1" Type="http://schemas.openxmlformats.org/officeDocument/2006/relationships/image" Target="../media/image12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4.xml"/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9.jpeg"/><Relationship Id="rId4" Type="http://schemas.microsoft.com/office/2007/relationships/hdphoto" Target="../media/hdphoto6.wdp"/><Relationship Id="rId3" Type="http://schemas.openxmlformats.org/officeDocument/2006/relationships/image" Target="../media/image15.jpeg"/><Relationship Id="rId2" Type="http://schemas.microsoft.com/office/2007/relationships/hdphoto" Target="../media/hdphoto5.wdp"/><Relationship Id="rId1" Type="http://schemas.openxmlformats.org/officeDocument/2006/relationships/image" Target="../media/image14.jpeg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5.xml"/><Relationship Id="rId3" Type="http://schemas.openxmlformats.org/officeDocument/2006/relationships/slideLayout" Target="../slideLayouts/slideLayout7.xml"/><Relationship Id="rId2" Type="http://schemas.microsoft.com/office/2007/relationships/hdphoto" Target="../media/hdphoto2.wdp"/><Relationship Id="rId1" Type="http://schemas.openxmlformats.org/officeDocument/2006/relationships/image" Target="../media/image3.png"/></Relationships>
</file>

<file path=ppt/slides/_rels/slide2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6.xml"/><Relationship Id="rId4" Type="http://schemas.openxmlformats.org/officeDocument/2006/relationships/slideLayout" Target="../slideLayouts/slideLayout7.xml"/><Relationship Id="rId3" Type="http://schemas.microsoft.com/office/2007/relationships/hdphoto" Target="../media/hdphoto3.wdp"/><Relationship Id="rId2" Type="http://schemas.openxmlformats.org/officeDocument/2006/relationships/image" Target="../media/image4.jpeg"/><Relationship Id="rId1" Type="http://schemas.openxmlformats.org/officeDocument/2006/relationships/image" Target="../media/image16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9.xml"/><Relationship Id="rId5" Type="http://schemas.openxmlformats.org/officeDocument/2006/relationships/slideLayout" Target="../slideLayouts/slideLayout7.xml"/><Relationship Id="rId4" Type="http://schemas.openxmlformats.org/officeDocument/2006/relationships/chart" Target="../charts/chart4.xml"/><Relationship Id="rId3" Type="http://schemas.openxmlformats.org/officeDocument/2006/relationships/chart" Target="../charts/chart3.xml"/><Relationship Id="rId2" Type="http://schemas.openxmlformats.org/officeDocument/2006/relationships/chart" Target="../charts/chart2.xml"/><Relationship Id="rId1" Type="http://schemas.openxmlformats.org/officeDocument/2006/relationships/chart" Target="../charts/chart1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7.xml"/><Relationship Id="rId2" Type="http://schemas.microsoft.com/office/2007/relationships/hdphoto" Target="../media/hdphoto2.wdp"/><Relationship Id="rId1" Type="http://schemas.openxmlformats.org/officeDocument/2006/relationships/image" Target="../media/image3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1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7.jpe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20.png"/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hyperlink" Target="https://www.freeppt7.com/" TargetMode="External"/></Relationships>
</file>

<file path=ppt/slides/_rels/slide3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3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8.png"/><Relationship Id="rId1" Type="http://schemas.openxmlformats.org/officeDocument/2006/relationships/hyperlink" Target="https://www.freeppt7.com/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7.xml"/><Relationship Id="rId2" Type="http://schemas.microsoft.com/office/2007/relationships/hdphoto" Target="../media/hdphoto3.wdp"/><Relationship Id="rId1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背景音乐 - 纯音乐 - 你是爱 Ppt2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-1103213" y="-709244"/>
            <a:ext cx="609600" cy="609600"/>
          </a:xfrm>
          <a:prstGeom prst="rect">
            <a:avLst/>
          </a:prstGeom>
        </p:spPr>
      </p:pic>
      <p:sp>
        <p:nvSpPr>
          <p:cNvPr id="42" name="矩形 41"/>
          <p:cNvSpPr/>
          <p:nvPr/>
        </p:nvSpPr>
        <p:spPr>
          <a:xfrm rot="2700000">
            <a:off x="1153622" y="1955275"/>
            <a:ext cx="755051" cy="755051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矩形 42"/>
          <p:cNvSpPr/>
          <p:nvPr/>
        </p:nvSpPr>
        <p:spPr>
          <a:xfrm rot="2700000">
            <a:off x="2270841" y="1228631"/>
            <a:ext cx="501609" cy="501609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矩形 43"/>
          <p:cNvSpPr/>
          <p:nvPr/>
        </p:nvSpPr>
        <p:spPr>
          <a:xfrm rot="2700000">
            <a:off x="2559043" y="1713357"/>
            <a:ext cx="724251" cy="724251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矩形 44"/>
          <p:cNvSpPr/>
          <p:nvPr/>
        </p:nvSpPr>
        <p:spPr>
          <a:xfrm rot="2700000">
            <a:off x="233452" y="2775011"/>
            <a:ext cx="891022" cy="891022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矩形 45"/>
          <p:cNvSpPr/>
          <p:nvPr/>
        </p:nvSpPr>
        <p:spPr>
          <a:xfrm rot="2700000">
            <a:off x="1333308" y="2422993"/>
            <a:ext cx="1622647" cy="1622647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矩形 46"/>
          <p:cNvSpPr/>
          <p:nvPr/>
        </p:nvSpPr>
        <p:spPr>
          <a:xfrm rot="2700000">
            <a:off x="760776" y="2100288"/>
            <a:ext cx="465021" cy="465021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矩形 66"/>
          <p:cNvSpPr/>
          <p:nvPr/>
        </p:nvSpPr>
        <p:spPr>
          <a:xfrm rot="2700000">
            <a:off x="861666" y="4487155"/>
            <a:ext cx="509174" cy="509174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矩形 67"/>
          <p:cNvSpPr/>
          <p:nvPr/>
        </p:nvSpPr>
        <p:spPr>
          <a:xfrm rot="2700000">
            <a:off x="-604349" y="1901713"/>
            <a:ext cx="1017986" cy="1017986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矩形 68"/>
          <p:cNvSpPr/>
          <p:nvPr/>
        </p:nvSpPr>
        <p:spPr>
          <a:xfrm rot="2700000">
            <a:off x="1509511" y="5161096"/>
            <a:ext cx="286386" cy="286386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TextBox 7"/>
          <p:cNvSpPr>
            <a:spLocks noChangeArrowheads="1"/>
          </p:cNvSpPr>
          <p:nvPr/>
        </p:nvSpPr>
        <p:spPr bwMode="auto">
          <a:xfrm>
            <a:off x="997248" y="3095044"/>
            <a:ext cx="2294769" cy="4305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 smtClean="0">
                <a:solidFill>
                  <a:schemeClr val="bg1"/>
                </a:solidFill>
                <a:latin typeface="Impact MT Std" pitchFamily="34" charset="0"/>
                <a:ea typeface="微软雅黑" panose="020B0503020204020204" pitchFamily="34" charset="-122"/>
                <a:sym typeface="微软雅黑" panose="020B0503020204020204" pitchFamily="34" charset="-122"/>
              </a:rPr>
              <a:t>201X</a:t>
            </a:r>
            <a:endParaRPr lang="en-US" sz="2800" b="1" dirty="0">
              <a:solidFill>
                <a:schemeClr val="bg1"/>
              </a:solidFill>
              <a:latin typeface="Impact MT Std" pitchFamily="34" charset="0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71" name="组合 70"/>
          <p:cNvGrpSpPr/>
          <p:nvPr/>
        </p:nvGrpSpPr>
        <p:grpSpPr>
          <a:xfrm>
            <a:off x="5278008" y="1509854"/>
            <a:ext cx="1395643" cy="1395643"/>
            <a:chOff x="1677608" y="2996952"/>
            <a:chExt cx="1395643" cy="1395643"/>
          </a:xfrm>
        </p:grpSpPr>
        <p:sp>
          <p:nvSpPr>
            <p:cNvPr id="72" name="Oval 60"/>
            <p:cNvSpPr>
              <a:spLocks noChangeAspect="1"/>
            </p:cNvSpPr>
            <p:nvPr/>
          </p:nvSpPr>
          <p:spPr>
            <a:xfrm>
              <a:off x="1677608" y="2996952"/>
              <a:ext cx="1395643" cy="1395643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1000"/>
                  </a:schemeClr>
                </a:gs>
                <a:gs pos="0">
                  <a:schemeClr val="bg1">
                    <a:lumMod val="99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3" name="Oval 29"/>
            <p:cNvSpPr>
              <a:spLocks noChangeAspect="1"/>
            </p:cNvSpPr>
            <p:nvPr/>
          </p:nvSpPr>
          <p:spPr>
            <a:xfrm>
              <a:off x="1850114" y="3169458"/>
              <a:ext cx="1050630" cy="1050630"/>
            </a:xfrm>
            <a:prstGeom prst="ellipse">
              <a:avLst/>
            </a:prstGeom>
            <a:solidFill>
              <a:srgbClr val="0070C0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</a:t>
              </a:r>
              <a:endParaRPr lang="en-US" sz="28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4" name="组合 73"/>
          <p:cNvGrpSpPr/>
          <p:nvPr/>
        </p:nvGrpSpPr>
        <p:grpSpPr>
          <a:xfrm>
            <a:off x="6745659" y="1509854"/>
            <a:ext cx="1395643" cy="1395643"/>
            <a:chOff x="1677608" y="2996952"/>
            <a:chExt cx="1395643" cy="1395643"/>
          </a:xfrm>
        </p:grpSpPr>
        <p:sp>
          <p:nvSpPr>
            <p:cNvPr id="75" name="Oval 60"/>
            <p:cNvSpPr>
              <a:spLocks noChangeAspect="1"/>
            </p:cNvSpPr>
            <p:nvPr/>
          </p:nvSpPr>
          <p:spPr>
            <a:xfrm>
              <a:off x="1677608" y="2996952"/>
              <a:ext cx="1395643" cy="1395643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1000"/>
                  </a:schemeClr>
                </a:gs>
                <a:gs pos="0">
                  <a:schemeClr val="bg1">
                    <a:lumMod val="99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6" name="Oval 29"/>
            <p:cNvSpPr>
              <a:spLocks noChangeAspect="1"/>
            </p:cNvSpPr>
            <p:nvPr/>
          </p:nvSpPr>
          <p:spPr>
            <a:xfrm>
              <a:off x="1850114" y="3169458"/>
              <a:ext cx="1050630" cy="1050630"/>
            </a:xfrm>
            <a:prstGeom prst="ellipse">
              <a:avLst/>
            </a:prstGeom>
            <a:solidFill>
              <a:srgbClr val="0070C0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</a:t>
              </a:r>
              <a:endParaRPr lang="en-US" sz="28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7" name="组合 76"/>
          <p:cNvGrpSpPr/>
          <p:nvPr/>
        </p:nvGrpSpPr>
        <p:grpSpPr>
          <a:xfrm>
            <a:off x="8213310" y="1509854"/>
            <a:ext cx="1395643" cy="1395643"/>
            <a:chOff x="1677608" y="2996952"/>
            <a:chExt cx="1395643" cy="1395643"/>
          </a:xfrm>
        </p:grpSpPr>
        <p:sp>
          <p:nvSpPr>
            <p:cNvPr id="78" name="Oval 60"/>
            <p:cNvSpPr>
              <a:spLocks noChangeAspect="1"/>
            </p:cNvSpPr>
            <p:nvPr/>
          </p:nvSpPr>
          <p:spPr>
            <a:xfrm>
              <a:off x="1677608" y="2996952"/>
              <a:ext cx="1395643" cy="1395643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1000"/>
                  </a:schemeClr>
                </a:gs>
                <a:gs pos="0">
                  <a:schemeClr val="bg1">
                    <a:lumMod val="99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9" name="Oval 29"/>
            <p:cNvSpPr>
              <a:spLocks noChangeAspect="1"/>
            </p:cNvSpPr>
            <p:nvPr/>
          </p:nvSpPr>
          <p:spPr>
            <a:xfrm>
              <a:off x="1850114" y="3169458"/>
              <a:ext cx="1050630" cy="1050630"/>
            </a:xfrm>
            <a:prstGeom prst="ellipse">
              <a:avLst/>
            </a:prstGeom>
            <a:solidFill>
              <a:srgbClr val="0070C0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</a:t>
              </a:r>
              <a:endParaRPr lang="en-US" sz="28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0" name="组合 79"/>
          <p:cNvGrpSpPr/>
          <p:nvPr/>
        </p:nvGrpSpPr>
        <p:grpSpPr>
          <a:xfrm>
            <a:off x="3824944" y="1484784"/>
            <a:ext cx="1395643" cy="1395643"/>
            <a:chOff x="1677608" y="2996952"/>
            <a:chExt cx="1395643" cy="1395643"/>
          </a:xfrm>
        </p:grpSpPr>
        <p:sp>
          <p:nvSpPr>
            <p:cNvPr id="81" name="Oval 60"/>
            <p:cNvSpPr>
              <a:spLocks noChangeAspect="1"/>
            </p:cNvSpPr>
            <p:nvPr/>
          </p:nvSpPr>
          <p:spPr>
            <a:xfrm>
              <a:off x="1677608" y="2996952"/>
              <a:ext cx="1395643" cy="1395643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1000"/>
                  </a:schemeClr>
                </a:gs>
                <a:gs pos="0">
                  <a:schemeClr val="bg1">
                    <a:lumMod val="99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2" name="Oval 29"/>
            <p:cNvSpPr>
              <a:spLocks noChangeAspect="1"/>
            </p:cNvSpPr>
            <p:nvPr/>
          </p:nvSpPr>
          <p:spPr>
            <a:xfrm>
              <a:off x="1850114" y="3169458"/>
              <a:ext cx="1050630" cy="1050630"/>
            </a:xfrm>
            <a:prstGeom prst="ellipse">
              <a:avLst/>
            </a:prstGeom>
            <a:solidFill>
              <a:srgbClr val="0070C0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</a:t>
              </a:r>
              <a:endParaRPr lang="en-US" sz="28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83" name="TextBox 82"/>
          <p:cNvSpPr txBox="1"/>
          <p:nvPr/>
        </p:nvSpPr>
        <p:spPr>
          <a:xfrm flipH="1">
            <a:off x="4369395" y="1797886"/>
            <a:ext cx="36004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述</a:t>
            </a:r>
            <a:endParaRPr lang="id-ID" sz="4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4" name="TextBox 83"/>
          <p:cNvSpPr txBox="1"/>
          <p:nvPr/>
        </p:nvSpPr>
        <p:spPr>
          <a:xfrm flipH="1">
            <a:off x="5769160" y="1797886"/>
            <a:ext cx="36004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职</a:t>
            </a:r>
            <a:endParaRPr lang="id-ID" sz="4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5" name="TextBox 84"/>
          <p:cNvSpPr txBox="1"/>
          <p:nvPr/>
        </p:nvSpPr>
        <p:spPr>
          <a:xfrm flipH="1">
            <a:off x="7235259" y="1797886"/>
            <a:ext cx="36004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竞</a:t>
            </a:r>
            <a:endParaRPr lang="id-ID" sz="4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6" name="TextBox 85"/>
          <p:cNvSpPr txBox="1"/>
          <p:nvPr/>
        </p:nvSpPr>
        <p:spPr>
          <a:xfrm flipH="1">
            <a:off x="8689875" y="1797886"/>
            <a:ext cx="36004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聘</a:t>
            </a:r>
            <a:endParaRPr lang="id-ID" sz="4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7" name="TextBox 7"/>
          <p:cNvSpPr>
            <a:spLocks noChangeArrowheads="1"/>
          </p:cNvSpPr>
          <p:nvPr/>
        </p:nvSpPr>
        <p:spPr bwMode="auto">
          <a:xfrm>
            <a:off x="3217267" y="3094030"/>
            <a:ext cx="7056784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66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XX</a:t>
            </a:r>
            <a:r>
              <a:rPr lang="zh-CN" altLang="en-US" sz="66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岗位竞聘报告</a:t>
            </a:r>
            <a:endParaRPr lang="zh-CN" altLang="en-US" sz="66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cxnSp>
        <p:nvCxnSpPr>
          <p:cNvPr id="88" name="直接连接符 87"/>
          <p:cNvCxnSpPr/>
          <p:nvPr/>
        </p:nvCxnSpPr>
        <p:spPr>
          <a:xfrm>
            <a:off x="3361283" y="4174150"/>
            <a:ext cx="6624736" cy="0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  <a:prstDash val="sysDash"/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9" name="TextBox 7"/>
          <p:cNvSpPr>
            <a:spLocks noChangeArrowheads="1"/>
          </p:cNvSpPr>
          <p:nvPr/>
        </p:nvSpPr>
        <p:spPr bwMode="auto">
          <a:xfrm>
            <a:off x="4513411" y="4308874"/>
            <a:ext cx="439248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严禁实用</a:t>
            </a:r>
            <a:r>
              <a:rPr lang="zh-CN" altLang="en-US" sz="2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框架完整</a:t>
            </a:r>
            <a:r>
              <a:rPr lang="zh-CN" altLang="en-US" sz="24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动态</a:t>
            </a:r>
            <a:r>
              <a:rPr lang="en-US" altLang="zh-CN" sz="24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</a:t>
            </a:r>
            <a:r>
              <a:rPr lang="zh-CN" altLang="en-US" sz="24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模板</a:t>
            </a:r>
            <a:endParaRPr lang="zh-CN" altLang="en-US" sz="2400" b="1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cxnSp>
        <p:nvCxnSpPr>
          <p:cNvPr id="90" name="直接连接符 89"/>
          <p:cNvCxnSpPr/>
          <p:nvPr/>
        </p:nvCxnSpPr>
        <p:spPr>
          <a:xfrm>
            <a:off x="3361283" y="4750214"/>
            <a:ext cx="6624736" cy="0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  <a:prstDash val="sysDash"/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1" name="圆角矩形 90"/>
          <p:cNvSpPr/>
          <p:nvPr/>
        </p:nvSpPr>
        <p:spPr>
          <a:xfrm>
            <a:off x="5031141" y="5038246"/>
            <a:ext cx="3456382" cy="373132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 w="57150">
            <a:solidFill>
              <a:srgbClr val="0070C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70C0"/>
              </a:solidFill>
            </a:endParaRPr>
          </a:p>
        </p:txBody>
      </p:sp>
      <p:sp>
        <p:nvSpPr>
          <p:cNvPr id="92" name="TextBox 7"/>
          <p:cNvSpPr>
            <a:spLocks noChangeArrowheads="1"/>
          </p:cNvSpPr>
          <p:nvPr/>
        </p:nvSpPr>
        <p:spPr bwMode="auto">
          <a:xfrm>
            <a:off x="5353050" y="5104765"/>
            <a:ext cx="3194050" cy="2457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汇报</a:t>
            </a:r>
            <a:r>
              <a:rPr lang="zh-CN" altLang="en-US" sz="16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人：</a:t>
            </a:r>
            <a:r>
              <a:rPr lang="en-US" altLang="zh-CN" sz="16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www.freeppt7.com</a:t>
            </a:r>
            <a:endParaRPr lang="en-US" altLang="zh-CN" sz="16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93" name="组合 92"/>
          <p:cNvGrpSpPr/>
          <p:nvPr/>
        </p:nvGrpSpPr>
        <p:grpSpPr>
          <a:xfrm>
            <a:off x="4873451" y="4917743"/>
            <a:ext cx="624559" cy="624559"/>
            <a:chOff x="4333987" y="2362200"/>
            <a:chExt cx="2905011" cy="2905012"/>
          </a:xfrm>
          <a:gradFill>
            <a:gsLst>
              <a:gs pos="62000">
                <a:srgbClr val="C69135"/>
              </a:gs>
              <a:gs pos="34200">
                <a:srgbClr val="E6D38F"/>
              </a:gs>
              <a:gs pos="0">
                <a:srgbClr val="FCD860"/>
              </a:gs>
              <a:gs pos="100000">
                <a:srgbClr val="F1DF97"/>
              </a:gs>
            </a:gsLst>
            <a:lin ang="12000000" scaled="0"/>
          </a:gradFill>
          <a:effectLst>
            <a:outerShdw blurRad="177800" dist="88900" dir="2700000" algn="tl" rotWithShape="0">
              <a:prstClr val="black">
                <a:alpha val="30000"/>
              </a:prstClr>
            </a:outerShdw>
          </a:effectLst>
        </p:grpSpPr>
        <p:sp>
          <p:nvSpPr>
            <p:cNvPr id="94" name="任意多边形 93"/>
            <p:cNvSpPr/>
            <p:nvPr/>
          </p:nvSpPr>
          <p:spPr>
            <a:xfrm>
              <a:off x="4333987" y="2362200"/>
              <a:ext cx="2905011" cy="2905012"/>
            </a:xfrm>
            <a:custGeom>
              <a:avLst/>
              <a:gdLst>
                <a:gd name="connsiteX0" fmla="*/ 1452506 w 2905012"/>
                <a:gd name="connsiteY0" fmla="*/ 376181 h 2905012"/>
                <a:gd name="connsiteX1" fmla="*/ 376181 w 2905012"/>
                <a:gd name="connsiteY1" fmla="*/ 1452506 h 2905012"/>
                <a:gd name="connsiteX2" fmla="*/ 1452506 w 2905012"/>
                <a:gd name="connsiteY2" fmla="*/ 2528831 h 2905012"/>
                <a:gd name="connsiteX3" fmla="*/ 2528831 w 2905012"/>
                <a:gd name="connsiteY3" fmla="*/ 1452506 h 2905012"/>
                <a:gd name="connsiteX4" fmla="*/ 1452506 w 2905012"/>
                <a:gd name="connsiteY4" fmla="*/ 376181 h 2905012"/>
                <a:gd name="connsiteX5" fmla="*/ 1452506 w 2905012"/>
                <a:gd name="connsiteY5" fmla="*/ 0 h 2905012"/>
                <a:gd name="connsiteX6" fmla="*/ 1601017 w 2905012"/>
                <a:gd name="connsiteY6" fmla="*/ 7499 h 2905012"/>
                <a:gd name="connsiteX7" fmla="*/ 1643977 w 2905012"/>
                <a:gd name="connsiteY7" fmla="*/ 14056 h 2905012"/>
                <a:gd name="connsiteX8" fmla="*/ 1695533 w 2905012"/>
                <a:gd name="connsiteY8" fmla="*/ 284571 h 2905012"/>
                <a:gd name="connsiteX9" fmla="*/ 1769616 w 2905012"/>
                <a:gd name="connsiteY9" fmla="*/ 301003 h 2905012"/>
                <a:gd name="connsiteX10" fmla="*/ 1825934 w 2905012"/>
                <a:gd name="connsiteY10" fmla="*/ 319615 h 2905012"/>
                <a:gd name="connsiteX11" fmla="*/ 2006748 w 2905012"/>
                <a:gd name="connsiteY11" fmla="*/ 110068 h 2905012"/>
                <a:gd name="connsiteX12" fmla="*/ 2017887 w 2905012"/>
                <a:gd name="connsiteY12" fmla="*/ 114145 h 2905012"/>
                <a:gd name="connsiteX13" fmla="*/ 2264616 w 2905012"/>
                <a:gd name="connsiteY13" fmla="*/ 248065 h 2905012"/>
                <a:gd name="connsiteX14" fmla="*/ 2337523 w 2905012"/>
                <a:gd name="connsiteY14" fmla="*/ 302584 h 2905012"/>
                <a:gd name="connsiteX15" fmla="*/ 2247066 w 2905012"/>
                <a:gd name="connsiteY15" fmla="*/ 562199 h 2905012"/>
                <a:gd name="connsiteX16" fmla="*/ 2280217 w 2905012"/>
                <a:gd name="connsiteY16" fmla="*/ 591137 h 2905012"/>
                <a:gd name="connsiteX17" fmla="*/ 2343125 w 2905012"/>
                <a:gd name="connsiteY17" fmla="*/ 657838 h 2905012"/>
                <a:gd name="connsiteX18" fmla="*/ 2602428 w 2905012"/>
                <a:gd name="connsiteY18" fmla="*/ 567489 h 2905012"/>
                <a:gd name="connsiteX19" fmla="*/ 2656947 w 2905012"/>
                <a:gd name="connsiteY19" fmla="*/ 640396 h 2905012"/>
                <a:gd name="connsiteX20" fmla="*/ 2790867 w 2905012"/>
                <a:gd name="connsiteY20" fmla="*/ 887125 h 2905012"/>
                <a:gd name="connsiteX21" fmla="*/ 2794944 w 2905012"/>
                <a:gd name="connsiteY21" fmla="*/ 898265 h 2905012"/>
                <a:gd name="connsiteX22" fmla="*/ 2586495 w 2905012"/>
                <a:gd name="connsiteY22" fmla="*/ 1078131 h 2905012"/>
                <a:gd name="connsiteX23" fmla="*/ 2616181 w 2905012"/>
                <a:gd name="connsiteY23" fmla="*/ 1182468 h 2905012"/>
                <a:gd name="connsiteX24" fmla="*/ 2621126 w 2905012"/>
                <a:gd name="connsiteY24" fmla="*/ 1209611 h 2905012"/>
                <a:gd name="connsiteX25" fmla="*/ 2890957 w 2905012"/>
                <a:gd name="connsiteY25" fmla="*/ 1261036 h 2905012"/>
                <a:gd name="connsiteX26" fmla="*/ 2897513 w 2905012"/>
                <a:gd name="connsiteY26" fmla="*/ 1303996 h 2905012"/>
                <a:gd name="connsiteX27" fmla="*/ 2905012 w 2905012"/>
                <a:gd name="connsiteY27" fmla="*/ 1452506 h 2905012"/>
                <a:gd name="connsiteX28" fmla="*/ 2897513 w 2905012"/>
                <a:gd name="connsiteY28" fmla="*/ 1601016 h 2905012"/>
                <a:gd name="connsiteX29" fmla="*/ 2890957 w 2905012"/>
                <a:gd name="connsiteY29" fmla="*/ 1643977 h 2905012"/>
                <a:gd name="connsiteX30" fmla="*/ 2620440 w 2905012"/>
                <a:gd name="connsiteY30" fmla="*/ 1695533 h 2905012"/>
                <a:gd name="connsiteX31" fmla="*/ 2604008 w 2905012"/>
                <a:gd name="connsiteY31" fmla="*/ 1769614 h 2905012"/>
                <a:gd name="connsiteX32" fmla="*/ 2585396 w 2905012"/>
                <a:gd name="connsiteY32" fmla="*/ 1825933 h 2905012"/>
                <a:gd name="connsiteX33" fmla="*/ 2794944 w 2905012"/>
                <a:gd name="connsiteY33" fmla="*/ 2006748 h 2905012"/>
                <a:gd name="connsiteX34" fmla="*/ 2790867 w 2905012"/>
                <a:gd name="connsiteY34" fmla="*/ 2017887 h 2905012"/>
                <a:gd name="connsiteX35" fmla="*/ 2656947 w 2905012"/>
                <a:gd name="connsiteY35" fmla="*/ 2264616 h 2905012"/>
                <a:gd name="connsiteX36" fmla="*/ 2602428 w 2905012"/>
                <a:gd name="connsiteY36" fmla="*/ 2337523 h 2905012"/>
                <a:gd name="connsiteX37" fmla="*/ 2342811 w 2905012"/>
                <a:gd name="connsiteY37" fmla="*/ 2247065 h 2905012"/>
                <a:gd name="connsiteX38" fmla="*/ 2313875 w 2905012"/>
                <a:gd name="connsiteY38" fmla="*/ 2280215 h 2905012"/>
                <a:gd name="connsiteX39" fmla="*/ 2247174 w 2905012"/>
                <a:gd name="connsiteY39" fmla="*/ 2343123 h 2905012"/>
                <a:gd name="connsiteX40" fmla="*/ 2337523 w 2905012"/>
                <a:gd name="connsiteY40" fmla="*/ 2602428 h 2905012"/>
                <a:gd name="connsiteX41" fmla="*/ 2264616 w 2905012"/>
                <a:gd name="connsiteY41" fmla="*/ 2656947 h 2905012"/>
                <a:gd name="connsiteX42" fmla="*/ 2017887 w 2905012"/>
                <a:gd name="connsiteY42" fmla="*/ 2790867 h 2905012"/>
                <a:gd name="connsiteX43" fmla="*/ 2006748 w 2905012"/>
                <a:gd name="connsiteY43" fmla="*/ 2794944 h 2905012"/>
                <a:gd name="connsiteX44" fmla="*/ 1826880 w 2905012"/>
                <a:gd name="connsiteY44" fmla="*/ 2586493 h 2905012"/>
                <a:gd name="connsiteX45" fmla="*/ 1722544 w 2905012"/>
                <a:gd name="connsiteY45" fmla="*/ 2616179 h 2905012"/>
                <a:gd name="connsiteX46" fmla="*/ 1695403 w 2905012"/>
                <a:gd name="connsiteY46" fmla="*/ 2621123 h 2905012"/>
                <a:gd name="connsiteX47" fmla="*/ 1643977 w 2905012"/>
                <a:gd name="connsiteY47" fmla="*/ 2890957 h 2905012"/>
                <a:gd name="connsiteX48" fmla="*/ 1601017 w 2905012"/>
                <a:gd name="connsiteY48" fmla="*/ 2897513 h 2905012"/>
                <a:gd name="connsiteX49" fmla="*/ 1452506 w 2905012"/>
                <a:gd name="connsiteY49" fmla="*/ 2905012 h 2905012"/>
                <a:gd name="connsiteX50" fmla="*/ 1303996 w 2905012"/>
                <a:gd name="connsiteY50" fmla="*/ 2897513 h 2905012"/>
                <a:gd name="connsiteX51" fmla="*/ 1261036 w 2905012"/>
                <a:gd name="connsiteY51" fmla="*/ 2890957 h 2905012"/>
                <a:gd name="connsiteX52" fmla="*/ 1209479 w 2905012"/>
                <a:gd name="connsiteY52" fmla="*/ 2620437 h 2905012"/>
                <a:gd name="connsiteX53" fmla="*/ 1135396 w 2905012"/>
                <a:gd name="connsiteY53" fmla="*/ 2604005 h 2905012"/>
                <a:gd name="connsiteX54" fmla="*/ 1079081 w 2905012"/>
                <a:gd name="connsiteY54" fmla="*/ 2585394 h 2905012"/>
                <a:gd name="connsiteX55" fmla="*/ 898265 w 2905012"/>
                <a:gd name="connsiteY55" fmla="*/ 2794944 h 2905012"/>
                <a:gd name="connsiteX56" fmla="*/ 887125 w 2905012"/>
                <a:gd name="connsiteY56" fmla="*/ 2790867 h 2905012"/>
                <a:gd name="connsiteX57" fmla="*/ 640396 w 2905012"/>
                <a:gd name="connsiteY57" fmla="*/ 2656947 h 2905012"/>
                <a:gd name="connsiteX58" fmla="*/ 567489 w 2905012"/>
                <a:gd name="connsiteY58" fmla="*/ 2602428 h 2905012"/>
                <a:gd name="connsiteX59" fmla="*/ 657947 w 2905012"/>
                <a:gd name="connsiteY59" fmla="*/ 2342810 h 2905012"/>
                <a:gd name="connsiteX60" fmla="*/ 624796 w 2905012"/>
                <a:gd name="connsiteY60" fmla="*/ 2313872 h 2905012"/>
                <a:gd name="connsiteX61" fmla="*/ 561890 w 2905012"/>
                <a:gd name="connsiteY61" fmla="*/ 2247174 h 2905012"/>
                <a:gd name="connsiteX62" fmla="*/ 302584 w 2905012"/>
                <a:gd name="connsiteY62" fmla="*/ 2337523 h 2905012"/>
                <a:gd name="connsiteX63" fmla="*/ 248066 w 2905012"/>
                <a:gd name="connsiteY63" fmla="*/ 2264616 h 2905012"/>
                <a:gd name="connsiteX64" fmla="*/ 114145 w 2905012"/>
                <a:gd name="connsiteY64" fmla="*/ 2017887 h 2905012"/>
                <a:gd name="connsiteX65" fmla="*/ 110068 w 2905012"/>
                <a:gd name="connsiteY65" fmla="*/ 2006748 h 2905012"/>
                <a:gd name="connsiteX66" fmla="*/ 318519 w 2905012"/>
                <a:gd name="connsiteY66" fmla="*/ 1826880 h 2905012"/>
                <a:gd name="connsiteX67" fmla="*/ 288831 w 2905012"/>
                <a:gd name="connsiteY67" fmla="*/ 1722541 h 2905012"/>
                <a:gd name="connsiteX68" fmla="*/ 283887 w 2905012"/>
                <a:gd name="connsiteY68" fmla="*/ 1695402 h 2905012"/>
                <a:gd name="connsiteX69" fmla="*/ 14056 w 2905012"/>
                <a:gd name="connsiteY69" fmla="*/ 1643977 h 2905012"/>
                <a:gd name="connsiteX70" fmla="*/ 7499 w 2905012"/>
                <a:gd name="connsiteY70" fmla="*/ 1601016 h 2905012"/>
                <a:gd name="connsiteX71" fmla="*/ 0 w 2905012"/>
                <a:gd name="connsiteY71" fmla="*/ 1452506 h 2905012"/>
                <a:gd name="connsiteX72" fmla="*/ 7499 w 2905012"/>
                <a:gd name="connsiteY72" fmla="*/ 1303996 h 2905012"/>
                <a:gd name="connsiteX73" fmla="*/ 14056 w 2905012"/>
                <a:gd name="connsiteY73" fmla="*/ 1261036 h 2905012"/>
                <a:gd name="connsiteX74" fmla="*/ 284572 w 2905012"/>
                <a:gd name="connsiteY74" fmla="*/ 1209480 h 2905012"/>
                <a:gd name="connsiteX75" fmla="*/ 301005 w 2905012"/>
                <a:gd name="connsiteY75" fmla="*/ 1135394 h 2905012"/>
                <a:gd name="connsiteX76" fmla="*/ 319616 w 2905012"/>
                <a:gd name="connsiteY76" fmla="*/ 1079079 h 2905012"/>
                <a:gd name="connsiteX77" fmla="*/ 110068 w 2905012"/>
                <a:gd name="connsiteY77" fmla="*/ 898264 h 2905012"/>
                <a:gd name="connsiteX78" fmla="*/ 114145 w 2905012"/>
                <a:gd name="connsiteY78" fmla="*/ 887125 h 2905012"/>
                <a:gd name="connsiteX79" fmla="*/ 248066 w 2905012"/>
                <a:gd name="connsiteY79" fmla="*/ 640396 h 2905012"/>
                <a:gd name="connsiteX80" fmla="*/ 302584 w 2905012"/>
                <a:gd name="connsiteY80" fmla="*/ 567489 h 2905012"/>
                <a:gd name="connsiteX81" fmla="*/ 562199 w 2905012"/>
                <a:gd name="connsiteY81" fmla="*/ 657946 h 2905012"/>
                <a:gd name="connsiteX82" fmla="*/ 591138 w 2905012"/>
                <a:gd name="connsiteY82" fmla="*/ 624794 h 2905012"/>
                <a:gd name="connsiteX83" fmla="*/ 657838 w 2905012"/>
                <a:gd name="connsiteY83" fmla="*/ 561888 h 2905012"/>
                <a:gd name="connsiteX84" fmla="*/ 567489 w 2905012"/>
                <a:gd name="connsiteY84" fmla="*/ 302584 h 2905012"/>
                <a:gd name="connsiteX85" fmla="*/ 640396 w 2905012"/>
                <a:gd name="connsiteY85" fmla="*/ 248065 h 2905012"/>
                <a:gd name="connsiteX86" fmla="*/ 887125 w 2905012"/>
                <a:gd name="connsiteY86" fmla="*/ 114145 h 2905012"/>
                <a:gd name="connsiteX87" fmla="*/ 898265 w 2905012"/>
                <a:gd name="connsiteY87" fmla="*/ 110068 h 2905012"/>
                <a:gd name="connsiteX88" fmla="*/ 1078131 w 2905012"/>
                <a:gd name="connsiteY88" fmla="*/ 318516 h 2905012"/>
                <a:gd name="connsiteX89" fmla="*/ 1182469 w 2905012"/>
                <a:gd name="connsiteY89" fmla="*/ 288830 h 2905012"/>
                <a:gd name="connsiteX90" fmla="*/ 1209611 w 2905012"/>
                <a:gd name="connsiteY90" fmla="*/ 283886 h 2905012"/>
                <a:gd name="connsiteX91" fmla="*/ 1261036 w 2905012"/>
                <a:gd name="connsiteY91" fmla="*/ 14056 h 2905012"/>
                <a:gd name="connsiteX92" fmla="*/ 1303996 w 2905012"/>
                <a:gd name="connsiteY92" fmla="*/ 7499 h 2905012"/>
                <a:gd name="connsiteX93" fmla="*/ 1452506 w 2905012"/>
                <a:gd name="connsiteY93" fmla="*/ 0 h 29050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</a:cxnLst>
              <a:rect l="l" t="t" r="r" b="b"/>
              <a:pathLst>
                <a:path w="2905012" h="2905012">
                  <a:moveTo>
                    <a:pt x="1452506" y="376181"/>
                  </a:moveTo>
                  <a:cubicBezTo>
                    <a:pt x="858068" y="376181"/>
                    <a:pt x="376181" y="858068"/>
                    <a:pt x="376181" y="1452506"/>
                  </a:cubicBezTo>
                  <a:cubicBezTo>
                    <a:pt x="376181" y="2046944"/>
                    <a:pt x="858068" y="2528831"/>
                    <a:pt x="1452506" y="2528831"/>
                  </a:cubicBezTo>
                  <a:cubicBezTo>
                    <a:pt x="2046944" y="2528831"/>
                    <a:pt x="2528831" y="2046944"/>
                    <a:pt x="2528831" y="1452506"/>
                  </a:cubicBezTo>
                  <a:cubicBezTo>
                    <a:pt x="2528831" y="858068"/>
                    <a:pt x="2046944" y="376181"/>
                    <a:pt x="1452506" y="376181"/>
                  </a:cubicBezTo>
                  <a:close/>
                  <a:moveTo>
                    <a:pt x="1452506" y="0"/>
                  </a:moveTo>
                  <a:cubicBezTo>
                    <a:pt x="1502644" y="0"/>
                    <a:pt x="1552188" y="2540"/>
                    <a:pt x="1601017" y="7499"/>
                  </a:cubicBezTo>
                  <a:lnTo>
                    <a:pt x="1643977" y="14056"/>
                  </a:lnTo>
                  <a:lnTo>
                    <a:pt x="1695533" y="284571"/>
                  </a:lnTo>
                  <a:lnTo>
                    <a:pt x="1769616" y="301003"/>
                  </a:lnTo>
                  <a:lnTo>
                    <a:pt x="1825934" y="319615"/>
                  </a:lnTo>
                  <a:lnTo>
                    <a:pt x="2006748" y="110068"/>
                  </a:lnTo>
                  <a:lnTo>
                    <a:pt x="2017887" y="114145"/>
                  </a:lnTo>
                  <a:cubicBezTo>
                    <a:pt x="2104775" y="150896"/>
                    <a:pt x="2187342" y="195860"/>
                    <a:pt x="2264616" y="248065"/>
                  </a:cubicBezTo>
                  <a:lnTo>
                    <a:pt x="2337523" y="302584"/>
                  </a:lnTo>
                  <a:lnTo>
                    <a:pt x="2247066" y="562199"/>
                  </a:lnTo>
                  <a:lnTo>
                    <a:pt x="2280217" y="591137"/>
                  </a:lnTo>
                  <a:lnTo>
                    <a:pt x="2343125" y="657838"/>
                  </a:lnTo>
                  <a:lnTo>
                    <a:pt x="2602428" y="567489"/>
                  </a:lnTo>
                  <a:lnTo>
                    <a:pt x="2656947" y="640396"/>
                  </a:lnTo>
                  <a:cubicBezTo>
                    <a:pt x="2709152" y="717670"/>
                    <a:pt x="2754117" y="800238"/>
                    <a:pt x="2790867" y="887125"/>
                  </a:cubicBezTo>
                  <a:lnTo>
                    <a:pt x="2794944" y="898265"/>
                  </a:lnTo>
                  <a:lnTo>
                    <a:pt x="2586495" y="1078131"/>
                  </a:lnTo>
                  <a:lnTo>
                    <a:pt x="2616181" y="1182468"/>
                  </a:lnTo>
                  <a:lnTo>
                    <a:pt x="2621126" y="1209611"/>
                  </a:lnTo>
                  <a:lnTo>
                    <a:pt x="2890957" y="1261036"/>
                  </a:lnTo>
                  <a:lnTo>
                    <a:pt x="2897513" y="1303996"/>
                  </a:lnTo>
                  <a:cubicBezTo>
                    <a:pt x="2902472" y="1352825"/>
                    <a:pt x="2905012" y="1402369"/>
                    <a:pt x="2905012" y="1452506"/>
                  </a:cubicBezTo>
                  <a:cubicBezTo>
                    <a:pt x="2905012" y="1502643"/>
                    <a:pt x="2902472" y="1552187"/>
                    <a:pt x="2897513" y="1601016"/>
                  </a:cubicBezTo>
                  <a:lnTo>
                    <a:pt x="2890957" y="1643977"/>
                  </a:lnTo>
                  <a:lnTo>
                    <a:pt x="2620440" y="1695533"/>
                  </a:lnTo>
                  <a:lnTo>
                    <a:pt x="2604008" y="1769614"/>
                  </a:lnTo>
                  <a:lnTo>
                    <a:pt x="2585396" y="1825933"/>
                  </a:lnTo>
                  <a:lnTo>
                    <a:pt x="2794944" y="2006748"/>
                  </a:lnTo>
                  <a:lnTo>
                    <a:pt x="2790867" y="2017887"/>
                  </a:lnTo>
                  <a:cubicBezTo>
                    <a:pt x="2754117" y="2104775"/>
                    <a:pt x="2709152" y="2187342"/>
                    <a:pt x="2656947" y="2264616"/>
                  </a:cubicBezTo>
                  <a:lnTo>
                    <a:pt x="2602428" y="2337523"/>
                  </a:lnTo>
                  <a:lnTo>
                    <a:pt x="2342811" y="2247065"/>
                  </a:lnTo>
                  <a:lnTo>
                    <a:pt x="2313875" y="2280215"/>
                  </a:lnTo>
                  <a:lnTo>
                    <a:pt x="2247174" y="2343123"/>
                  </a:lnTo>
                  <a:lnTo>
                    <a:pt x="2337523" y="2602428"/>
                  </a:lnTo>
                  <a:lnTo>
                    <a:pt x="2264616" y="2656947"/>
                  </a:lnTo>
                  <a:cubicBezTo>
                    <a:pt x="2187342" y="2709152"/>
                    <a:pt x="2104775" y="2754117"/>
                    <a:pt x="2017887" y="2790867"/>
                  </a:cubicBezTo>
                  <a:lnTo>
                    <a:pt x="2006748" y="2794944"/>
                  </a:lnTo>
                  <a:lnTo>
                    <a:pt x="1826880" y="2586493"/>
                  </a:lnTo>
                  <a:lnTo>
                    <a:pt x="1722544" y="2616179"/>
                  </a:lnTo>
                  <a:lnTo>
                    <a:pt x="1695403" y="2621123"/>
                  </a:lnTo>
                  <a:lnTo>
                    <a:pt x="1643977" y="2890957"/>
                  </a:lnTo>
                  <a:lnTo>
                    <a:pt x="1601017" y="2897513"/>
                  </a:lnTo>
                  <a:cubicBezTo>
                    <a:pt x="1552188" y="2902472"/>
                    <a:pt x="1502644" y="2905012"/>
                    <a:pt x="1452506" y="2905012"/>
                  </a:cubicBezTo>
                  <a:cubicBezTo>
                    <a:pt x="1402369" y="2905012"/>
                    <a:pt x="1352825" y="2902472"/>
                    <a:pt x="1303996" y="2897513"/>
                  </a:cubicBezTo>
                  <a:lnTo>
                    <a:pt x="1261036" y="2890957"/>
                  </a:lnTo>
                  <a:lnTo>
                    <a:pt x="1209479" y="2620437"/>
                  </a:lnTo>
                  <a:lnTo>
                    <a:pt x="1135396" y="2604005"/>
                  </a:lnTo>
                  <a:lnTo>
                    <a:pt x="1079081" y="2585394"/>
                  </a:lnTo>
                  <a:lnTo>
                    <a:pt x="898265" y="2794944"/>
                  </a:lnTo>
                  <a:lnTo>
                    <a:pt x="887125" y="2790867"/>
                  </a:lnTo>
                  <a:cubicBezTo>
                    <a:pt x="800238" y="2754117"/>
                    <a:pt x="717670" y="2709152"/>
                    <a:pt x="640396" y="2656947"/>
                  </a:cubicBezTo>
                  <a:lnTo>
                    <a:pt x="567489" y="2602428"/>
                  </a:lnTo>
                  <a:lnTo>
                    <a:pt x="657947" y="2342810"/>
                  </a:lnTo>
                  <a:lnTo>
                    <a:pt x="624796" y="2313872"/>
                  </a:lnTo>
                  <a:lnTo>
                    <a:pt x="561890" y="2247174"/>
                  </a:lnTo>
                  <a:lnTo>
                    <a:pt x="302584" y="2337523"/>
                  </a:lnTo>
                  <a:lnTo>
                    <a:pt x="248066" y="2264616"/>
                  </a:lnTo>
                  <a:cubicBezTo>
                    <a:pt x="195860" y="2187342"/>
                    <a:pt x="150896" y="2104775"/>
                    <a:pt x="114145" y="2017887"/>
                  </a:cubicBezTo>
                  <a:lnTo>
                    <a:pt x="110068" y="2006748"/>
                  </a:lnTo>
                  <a:lnTo>
                    <a:pt x="318519" y="1826880"/>
                  </a:lnTo>
                  <a:lnTo>
                    <a:pt x="288831" y="1722541"/>
                  </a:lnTo>
                  <a:lnTo>
                    <a:pt x="283887" y="1695402"/>
                  </a:lnTo>
                  <a:lnTo>
                    <a:pt x="14056" y="1643977"/>
                  </a:lnTo>
                  <a:lnTo>
                    <a:pt x="7499" y="1601016"/>
                  </a:lnTo>
                  <a:cubicBezTo>
                    <a:pt x="2541" y="1552187"/>
                    <a:pt x="0" y="1502643"/>
                    <a:pt x="0" y="1452506"/>
                  </a:cubicBezTo>
                  <a:cubicBezTo>
                    <a:pt x="0" y="1402369"/>
                    <a:pt x="2541" y="1352825"/>
                    <a:pt x="7499" y="1303996"/>
                  </a:cubicBezTo>
                  <a:lnTo>
                    <a:pt x="14056" y="1261036"/>
                  </a:lnTo>
                  <a:lnTo>
                    <a:pt x="284572" y="1209480"/>
                  </a:lnTo>
                  <a:lnTo>
                    <a:pt x="301005" y="1135394"/>
                  </a:lnTo>
                  <a:lnTo>
                    <a:pt x="319616" y="1079079"/>
                  </a:lnTo>
                  <a:lnTo>
                    <a:pt x="110068" y="898264"/>
                  </a:lnTo>
                  <a:lnTo>
                    <a:pt x="114145" y="887125"/>
                  </a:lnTo>
                  <a:cubicBezTo>
                    <a:pt x="150896" y="800238"/>
                    <a:pt x="195860" y="717670"/>
                    <a:pt x="248066" y="640396"/>
                  </a:cubicBezTo>
                  <a:lnTo>
                    <a:pt x="302584" y="567489"/>
                  </a:lnTo>
                  <a:lnTo>
                    <a:pt x="562199" y="657946"/>
                  </a:lnTo>
                  <a:lnTo>
                    <a:pt x="591138" y="624794"/>
                  </a:lnTo>
                  <a:lnTo>
                    <a:pt x="657838" y="561888"/>
                  </a:lnTo>
                  <a:lnTo>
                    <a:pt x="567489" y="302584"/>
                  </a:lnTo>
                  <a:lnTo>
                    <a:pt x="640396" y="248065"/>
                  </a:lnTo>
                  <a:cubicBezTo>
                    <a:pt x="717670" y="195860"/>
                    <a:pt x="800238" y="150896"/>
                    <a:pt x="887125" y="114145"/>
                  </a:cubicBezTo>
                  <a:lnTo>
                    <a:pt x="898265" y="110068"/>
                  </a:lnTo>
                  <a:lnTo>
                    <a:pt x="1078131" y="318516"/>
                  </a:lnTo>
                  <a:lnTo>
                    <a:pt x="1182469" y="288830"/>
                  </a:lnTo>
                  <a:lnTo>
                    <a:pt x="1209611" y="283886"/>
                  </a:lnTo>
                  <a:lnTo>
                    <a:pt x="1261036" y="14056"/>
                  </a:lnTo>
                  <a:lnTo>
                    <a:pt x="1303996" y="7499"/>
                  </a:lnTo>
                  <a:cubicBezTo>
                    <a:pt x="1352825" y="2540"/>
                    <a:pt x="1402369" y="0"/>
                    <a:pt x="1452506" y="0"/>
                  </a:cubicBez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70C0"/>
                </a:solidFill>
              </a:endParaRPr>
            </a:p>
          </p:txBody>
        </p:sp>
        <p:sp>
          <p:nvSpPr>
            <p:cNvPr id="95" name="椭圆 94"/>
            <p:cNvSpPr/>
            <p:nvPr/>
          </p:nvSpPr>
          <p:spPr>
            <a:xfrm>
              <a:off x="4710168" y="2738381"/>
              <a:ext cx="2152649" cy="2152650"/>
            </a:xfrm>
            <a:prstGeom prst="ellipse">
              <a:avLst/>
            </a:prstGeom>
            <a:grpFill/>
            <a:ln w="19050">
              <a:gradFill>
                <a:gsLst>
                  <a:gs pos="100000">
                    <a:schemeClr val="accent1">
                      <a:lumMod val="5000"/>
                      <a:lumOff val="95000"/>
                    </a:schemeClr>
                  </a:gs>
                  <a:gs pos="0">
                    <a:srgbClr val="EEEEEE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70C0"/>
                </a:solidFill>
              </a:endParaRPr>
            </a:p>
          </p:txBody>
        </p:sp>
        <p:sp>
          <p:nvSpPr>
            <p:cNvPr id="96" name="椭圆 95"/>
            <p:cNvSpPr/>
            <p:nvPr/>
          </p:nvSpPr>
          <p:spPr>
            <a:xfrm>
              <a:off x="4710169" y="2738382"/>
              <a:ext cx="2152650" cy="2152648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70C0"/>
                </a:solidFill>
              </a:endParaRPr>
            </a:p>
          </p:txBody>
        </p:sp>
      </p:grpSp>
      <p:sp>
        <p:nvSpPr>
          <p:cNvPr id="97" name="矩形 96"/>
          <p:cNvSpPr/>
          <p:nvPr/>
        </p:nvSpPr>
        <p:spPr>
          <a:xfrm rot="2700000">
            <a:off x="10399216" y="5210349"/>
            <a:ext cx="1647406" cy="1647406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8" name="矩形 97"/>
          <p:cNvSpPr/>
          <p:nvPr/>
        </p:nvSpPr>
        <p:spPr>
          <a:xfrm rot="2700000">
            <a:off x="9537601" y="5716886"/>
            <a:ext cx="964010" cy="964010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9" name="矩形 98"/>
          <p:cNvSpPr/>
          <p:nvPr/>
        </p:nvSpPr>
        <p:spPr>
          <a:xfrm rot="2700000">
            <a:off x="11715019" y="5223188"/>
            <a:ext cx="558028" cy="558028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0" name="矩形 99"/>
          <p:cNvSpPr/>
          <p:nvPr/>
        </p:nvSpPr>
        <p:spPr>
          <a:xfrm rot="2700000">
            <a:off x="9142301" y="5746282"/>
            <a:ext cx="279014" cy="279014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1000"/>
                            </p:stCondLst>
                            <p:childTnLst>
                              <p:par>
                                <p:cTn id="68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6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7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8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9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0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1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2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3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2000"/>
                            </p:stCondLst>
                            <p:childTnLst>
                              <p:par>
                                <p:cTn id="8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3000"/>
                            </p:stCondLst>
                            <p:childTnLst>
                              <p:par>
                                <p:cTn id="102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4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5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0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1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3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5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6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7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4000"/>
                            </p:stCondLst>
                            <p:childTnLst>
                              <p:par>
                                <p:cTn id="119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1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2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7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8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9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30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1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32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3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34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35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1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0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1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3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5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10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8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0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2" dur="10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3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5" presetID="52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5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59" dur="10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0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2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3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5" dur="8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6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8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9" fill="hold">
                            <p:stCondLst>
                              <p:cond delay="7550"/>
                            </p:stCondLst>
                            <p:childTnLst>
                              <p:par>
                                <p:cTn id="17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2" dur="1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3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5" fill="hold">
                            <p:stCondLst>
                              <p:cond delay="8550"/>
                            </p:stCondLst>
                            <p:childTnLst>
                              <p:par>
                                <p:cTn id="17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8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0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1" fill="hold">
                            <p:stCondLst>
                              <p:cond delay="9050"/>
                            </p:stCondLst>
                            <p:childTnLst>
                              <p:par>
                                <p:cTn id="182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585 1.85185E-6 L 0.2638 0.0037 " pathEditMode="relative" rAng="0" ptsTypes="AA">
                                      <p:cBhvr>
                                        <p:cTn id="183" dur="2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891" y="185"/>
                                    </p:animMotion>
                                  </p:childTnLst>
                                </p:cTn>
                              </p:par>
                              <p:par>
                                <p:cTn id="184" presetID="14" presetClass="entr" presetSubtype="1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6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7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9" dur="1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1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1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2" dur="10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3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5" dur="1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1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1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8" dur="10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9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1" dur="1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1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1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4" dur="10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5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7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0" dur="1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211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67" grpId="0" animBg="1"/>
      <p:bldP spid="68" grpId="0" animBg="1"/>
      <p:bldP spid="69" grpId="0" animBg="1"/>
      <p:bldP spid="70" grpId="0" bldLvl="0" animBg="1"/>
      <p:bldP spid="83" grpId="0"/>
      <p:bldP spid="84" grpId="0"/>
      <p:bldP spid="85" grpId="0"/>
      <p:bldP spid="86" grpId="0"/>
      <p:bldP spid="87" grpId="0"/>
      <p:bldP spid="89" grpId="0"/>
      <p:bldP spid="91" grpId="0" animBg="1"/>
      <p:bldP spid="92" grpId="0" bldLvl="0" animBg="1"/>
      <p:bldP spid="97" grpId="0" animBg="1"/>
      <p:bldP spid="98" grpId="0" animBg="1"/>
      <p:bldP spid="99" grpId="0" animBg="1"/>
      <p:bldP spid="100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985019" cy="5831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192931" y="0"/>
            <a:ext cx="576064" cy="836712"/>
            <a:chOff x="841003" y="360040"/>
            <a:chExt cx="504056" cy="836712"/>
          </a:xfrm>
          <a:solidFill>
            <a:srgbClr val="0070C0"/>
          </a:solidFill>
        </p:grpSpPr>
        <p:sp>
          <p:nvSpPr>
            <p:cNvPr id="4" name="矩形 3"/>
            <p:cNvSpPr/>
            <p:nvPr/>
          </p:nvSpPr>
          <p:spPr>
            <a:xfrm>
              <a:off x="841003" y="360040"/>
              <a:ext cx="504056" cy="54868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等腰三角形 4"/>
            <p:cNvSpPr/>
            <p:nvPr/>
          </p:nvSpPr>
          <p:spPr>
            <a:xfrm rot="10800000">
              <a:off x="841003" y="908720"/>
              <a:ext cx="504056" cy="288032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" name="文本框 9"/>
          <p:cNvSpPr txBox="1"/>
          <p:nvPr/>
        </p:nvSpPr>
        <p:spPr>
          <a:xfrm>
            <a:off x="841003" y="202431"/>
            <a:ext cx="1296144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语言能力</a:t>
            </a:r>
            <a:endParaRPr lang="en-US" altLang="ko-KR" kern="0" dirty="0" smtClean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KSO_Shape"/>
          <p:cNvSpPr/>
          <p:nvPr/>
        </p:nvSpPr>
        <p:spPr bwMode="auto">
          <a:xfrm>
            <a:off x="334546" y="188640"/>
            <a:ext cx="292833" cy="222065"/>
          </a:xfrm>
          <a:custGeom>
            <a:avLst/>
            <a:gdLst>
              <a:gd name="T0" fmla="*/ 104753 w 3040062"/>
              <a:gd name="T1" fmla="*/ 1241540 h 2303463"/>
              <a:gd name="T2" fmla="*/ 251725 w 3040062"/>
              <a:gd name="T3" fmla="*/ 1260899 h 2303463"/>
              <a:gd name="T4" fmla="*/ 265692 w 3040062"/>
              <a:gd name="T5" fmla="*/ 1110467 h 2303463"/>
              <a:gd name="T6" fmla="*/ 844867 w 3040062"/>
              <a:gd name="T7" fmla="*/ 970596 h 2303463"/>
              <a:gd name="T8" fmla="*/ 870584 w 3040062"/>
              <a:gd name="T9" fmla="*/ 987377 h 2303463"/>
              <a:gd name="T10" fmla="*/ 872172 w 3040062"/>
              <a:gd name="T11" fmla="*/ 1402771 h 2303463"/>
              <a:gd name="T12" fmla="*/ 848359 w 3040062"/>
              <a:gd name="T13" fmla="*/ 1421768 h 2303463"/>
              <a:gd name="T14" fmla="*/ 615315 w 3040062"/>
              <a:gd name="T15" fmla="*/ 1415119 h 2303463"/>
              <a:gd name="T16" fmla="*/ 603250 w 3040062"/>
              <a:gd name="T17" fmla="*/ 1002891 h 2303463"/>
              <a:gd name="T18" fmla="*/ 617855 w 3040062"/>
              <a:gd name="T19" fmla="*/ 975662 h 2303463"/>
              <a:gd name="T20" fmla="*/ 1240437 w 3040062"/>
              <a:gd name="T21" fmla="*/ 749300 h 2303463"/>
              <a:gd name="T22" fmla="*/ 1265867 w 3040062"/>
              <a:gd name="T23" fmla="*/ 766421 h 2303463"/>
              <a:gd name="T24" fmla="*/ 1267138 w 3040062"/>
              <a:gd name="T25" fmla="*/ 1402743 h 2303463"/>
              <a:gd name="T26" fmla="*/ 1243616 w 3040062"/>
              <a:gd name="T27" fmla="*/ 1421766 h 2303463"/>
              <a:gd name="T28" fmla="*/ 1010298 w 3040062"/>
              <a:gd name="T29" fmla="*/ 1415108 h 2303463"/>
              <a:gd name="T30" fmla="*/ 998537 w 3040062"/>
              <a:gd name="T31" fmla="*/ 782273 h 2303463"/>
              <a:gd name="T32" fmla="*/ 1012841 w 3040062"/>
              <a:gd name="T33" fmla="*/ 755007 h 2303463"/>
              <a:gd name="T34" fmla="*/ 2175011 w 3040062"/>
              <a:gd name="T35" fmla="*/ 666432 h 2303463"/>
              <a:gd name="T36" fmla="*/ 2235666 w 3040062"/>
              <a:gd name="T37" fmla="*/ 692135 h 2303463"/>
              <a:gd name="T38" fmla="*/ 2277268 w 3040062"/>
              <a:gd name="T39" fmla="*/ 742271 h 2303463"/>
              <a:gd name="T40" fmla="*/ 2290605 w 3040062"/>
              <a:gd name="T41" fmla="*/ 1286150 h 2303463"/>
              <a:gd name="T42" fmla="*/ 2948603 w 3040062"/>
              <a:gd name="T43" fmla="*/ 1365796 h 2303463"/>
              <a:gd name="T44" fmla="*/ 3005765 w 3040062"/>
              <a:gd name="T45" fmla="*/ 1408316 h 2303463"/>
              <a:gd name="T46" fmla="*/ 3036887 w 3040062"/>
              <a:gd name="T47" fmla="*/ 1473366 h 2303463"/>
              <a:gd name="T48" fmla="*/ 3035616 w 3040062"/>
              <a:gd name="T49" fmla="*/ 2191451 h 2303463"/>
              <a:gd name="T50" fmla="*/ 3001319 w 3040062"/>
              <a:gd name="T51" fmla="*/ 2254597 h 2303463"/>
              <a:gd name="T52" fmla="*/ 2941934 w 3040062"/>
              <a:gd name="T53" fmla="*/ 2294578 h 2303463"/>
              <a:gd name="T54" fmla="*/ 2171200 w 3040062"/>
              <a:gd name="T55" fmla="*/ 2303146 h 2303463"/>
              <a:gd name="T56" fmla="*/ 2113403 w 3040062"/>
              <a:gd name="T57" fmla="*/ 2292040 h 2303463"/>
              <a:gd name="T58" fmla="*/ 1552263 w 3040062"/>
              <a:gd name="T59" fmla="*/ 1741815 h 2303463"/>
              <a:gd name="T60" fmla="*/ 1526223 w 3040062"/>
              <a:gd name="T61" fmla="*/ 1686919 h 2303463"/>
              <a:gd name="T62" fmla="*/ 1529081 w 3040062"/>
              <a:gd name="T63" fmla="*/ 1626946 h 2303463"/>
              <a:gd name="T64" fmla="*/ 1560520 w 3040062"/>
              <a:gd name="T65" fmla="*/ 1574272 h 2303463"/>
              <a:gd name="T66" fmla="*/ 1612919 w 3040062"/>
              <a:gd name="T67" fmla="*/ 1542858 h 2303463"/>
              <a:gd name="T68" fmla="*/ 1673891 w 3040062"/>
              <a:gd name="T69" fmla="*/ 1539685 h 2303463"/>
              <a:gd name="T70" fmla="*/ 1728513 w 3040062"/>
              <a:gd name="T71" fmla="*/ 1565705 h 2303463"/>
              <a:gd name="T72" fmla="*/ 2024167 w 3040062"/>
              <a:gd name="T73" fmla="*/ 760992 h 2303463"/>
              <a:gd name="T74" fmla="*/ 2057829 w 3040062"/>
              <a:gd name="T75" fmla="*/ 704828 h 2303463"/>
              <a:gd name="T76" fmla="*/ 2113721 w 3040062"/>
              <a:gd name="T77" fmla="*/ 670875 h 2303463"/>
              <a:gd name="T78" fmla="*/ 1640947 w 3040062"/>
              <a:gd name="T79" fmla="*/ 485773 h 2303463"/>
              <a:gd name="T80" fmla="*/ 1662436 w 3040062"/>
              <a:gd name="T81" fmla="*/ 507334 h 2303463"/>
              <a:gd name="T82" fmla="*/ 1658328 w 3040062"/>
              <a:gd name="T83" fmla="*/ 1408133 h 2303463"/>
              <a:gd name="T84" fmla="*/ 1631151 w 3040062"/>
              <a:gd name="T85" fmla="*/ 1422401 h 2303463"/>
              <a:gd name="T86" fmla="*/ 1401409 w 3040062"/>
              <a:gd name="T87" fmla="*/ 1410669 h 2303463"/>
              <a:gd name="T88" fmla="*/ 1394457 w 3040062"/>
              <a:gd name="T89" fmla="*/ 510505 h 2303463"/>
              <a:gd name="T90" fmla="*/ 1413734 w 3040062"/>
              <a:gd name="T91" fmla="*/ 486725 h 2303463"/>
              <a:gd name="T92" fmla="*/ 2856582 w 3040062"/>
              <a:gd name="T93" fmla="*/ 2539 h 2303463"/>
              <a:gd name="T94" fmla="*/ 2942924 w 3040062"/>
              <a:gd name="T95" fmla="*/ 45384 h 2303463"/>
              <a:gd name="T96" fmla="*/ 3001649 w 3040062"/>
              <a:gd name="T97" fmla="*/ 130121 h 2303463"/>
              <a:gd name="T98" fmla="*/ 3021012 w 3040062"/>
              <a:gd name="T99" fmla="*/ 1276768 h 2303463"/>
              <a:gd name="T100" fmla="*/ 2944193 w 3040062"/>
              <a:gd name="T101" fmla="*/ 1247252 h 2303463"/>
              <a:gd name="T102" fmla="*/ 374889 w 3040062"/>
              <a:gd name="T103" fmla="*/ 1959424 h 2303463"/>
              <a:gd name="T104" fmla="*/ 127291 w 3040062"/>
              <a:gd name="T105" fmla="*/ 2259336 h 2303463"/>
              <a:gd name="T106" fmla="*/ 50472 w 3040062"/>
              <a:gd name="T107" fmla="*/ 2198402 h 2303463"/>
              <a:gd name="T108" fmla="*/ 6349 w 3040062"/>
              <a:gd name="T109" fmla="*/ 2100970 h 2303463"/>
              <a:gd name="T110" fmla="*/ 3809 w 3040062"/>
              <a:gd name="T111" fmla="*/ 183438 h 2303463"/>
              <a:gd name="T112" fmla="*/ 44441 w 3040062"/>
              <a:gd name="T113" fmla="*/ 83468 h 2303463"/>
              <a:gd name="T114" fmla="*/ 118720 w 3040062"/>
              <a:gd name="T115" fmla="*/ 17773 h 23034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3040062" h="2303463">
                <a:moveTo>
                  <a:pt x="124116" y="1098725"/>
                </a:moveTo>
                <a:lnTo>
                  <a:pt x="120307" y="1099042"/>
                </a:lnTo>
                <a:lnTo>
                  <a:pt x="116498" y="1099994"/>
                </a:lnTo>
                <a:lnTo>
                  <a:pt x="113324" y="1101898"/>
                </a:lnTo>
                <a:lnTo>
                  <a:pt x="110467" y="1104120"/>
                </a:lnTo>
                <a:lnTo>
                  <a:pt x="108245" y="1107294"/>
                </a:lnTo>
                <a:lnTo>
                  <a:pt x="106340" y="1110467"/>
                </a:lnTo>
                <a:lnTo>
                  <a:pt x="105071" y="1114276"/>
                </a:lnTo>
                <a:lnTo>
                  <a:pt x="104753" y="1118084"/>
                </a:lnTo>
                <a:lnTo>
                  <a:pt x="104753" y="1241540"/>
                </a:lnTo>
                <a:lnTo>
                  <a:pt x="105071" y="1245348"/>
                </a:lnTo>
                <a:lnTo>
                  <a:pt x="106340" y="1249157"/>
                </a:lnTo>
                <a:lnTo>
                  <a:pt x="108245" y="1252330"/>
                </a:lnTo>
                <a:lnTo>
                  <a:pt x="110467" y="1255187"/>
                </a:lnTo>
                <a:lnTo>
                  <a:pt x="113324" y="1257726"/>
                </a:lnTo>
                <a:lnTo>
                  <a:pt x="116498" y="1259312"/>
                </a:lnTo>
                <a:lnTo>
                  <a:pt x="120307" y="1260899"/>
                </a:lnTo>
                <a:lnTo>
                  <a:pt x="124116" y="1261217"/>
                </a:lnTo>
                <a:lnTo>
                  <a:pt x="247598" y="1261217"/>
                </a:lnTo>
                <a:lnTo>
                  <a:pt x="251725" y="1260899"/>
                </a:lnTo>
                <a:lnTo>
                  <a:pt x="255216" y="1259312"/>
                </a:lnTo>
                <a:lnTo>
                  <a:pt x="258708" y="1257726"/>
                </a:lnTo>
                <a:lnTo>
                  <a:pt x="261565" y="1255187"/>
                </a:lnTo>
                <a:lnTo>
                  <a:pt x="264105" y="1252330"/>
                </a:lnTo>
                <a:lnTo>
                  <a:pt x="265692" y="1249157"/>
                </a:lnTo>
                <a:lnTo>
                  <a:pt x="266644" y="1245348"/>
                </a:lnTo>
                <a:lnTo>
                  <a:pt x="266961" y="1241540"/>
                </a:lnTo>
                <a:lnTo>
                  <a:pt x="266961" y="1118084"/>
                </a:lnTo>
                <a:lnTo>
                  <a:pt x="266644" y="1114276"/>
                </a:lnTo>
                <a:lnTo>
                  <a:pt x="265692" y="1110467"/>
                </a:lnTo>
                <a:lnTo>
                  <a:pt x="264105" y="1107294"/>
                </a:lnTo>
                <a:lnTo>
                  <a:pt x="261565" y="1104120"/>
                </a:lnTo>
                <a:lnTo>
                  <a:pt x="258708" y="1101898"/>
                </a:lnTo>
                <a:lnTo>
                  <a:pt x="255216" y="1099994"/>
                </a:lnTo>
                <a:lnTo>
                  <a:pt x="251725" y="1099042"/>
                </a:lnTo>
                <a:lnTo>
                  <a:pt x="247598" y="1098725"/>
                </a:lnTo>
                <a:lnTo>
                  <a:pt x="124116" y="1098725"/>
                </a:lnTo>
                <a:close/>
                <a:moveTo>
                  <a:pt x="636270" y="969963"/>
                </a:moveTo>
                <a:lnTo>
                  <a:pt x="841692" y="969963"/>
                </a:lnTo>
                <a:lnTo>
                  <a:pt x="844867" y="970596"/>
                </a:lnTo>
                <a:lnTo>
                  <a:pt x="848359" y="970913"/>
                </a:lnTo>
                <a:lnTo>
                  <a:pt x="851534" y="971546"/>
                </a:lnTo>
                <a:lnTo>
                  <a:pt x="854709" y="972813"/>
                </a:lnTo>
                <a:lnTo>
                  <a:pt x="857567" y="974396"/>
                </a:lnTo>
                <a:lnTo>
                  <a:pt x="860107" y="975662"/>
                </a:lnTo>
                <a:lnTo>
                  <a:pt x="862647" y="977878"/>
                </a:lnTo>
                <a:lnTo>
                  <a:pt x="865187" y="979778"/>
                </a:lnTo>
                <a:lnTo>
                  <a:pt x="867092" y="982311"/>
                </a:lnTo>
                <a:lnTo>
                  <a:pt x="868997" y="984844"/>
                </a:lnTo>
                <a:lnTo>
                  <a:pt x="870584" y="987377"/>
                </a:lnTo>
                <a:lnTo>
                  <a:pt x="872172" y="990226"/>
                </a:lnTo>
                <a:lnTo>
                  <a:pt x="873124" y="993076"/>
                </a:lnTo>
                <a:lnTo>
                  <a:pt x="873760" y="996242"/>
                </a:lnTo>
                <a:lnTo>
                  <a:pt x="874712" y="999725"/>
                </a:lnTo>
                <a:lnTo>
                  <a:pt x="874712" y="1002891"/>
                </a:lnTo>
                <a:lnTo>
                  <a:pt x="874712" y="1389790"/>
                </a:lnTo>
                <a:lnTo>
                  <a:pt x="874712" y="1393273"/>
                </a:lnTo>
                <a:lnTo>
                  <a:pt x="873760" y="1396439"/>
                </a:lnTo>
                <a:lnTo>
                  <a:pt x="873124" y="1399605"/>
                </a:lnTo>
                <a:lnTo>
                  <a:pt x="872172" y="1402771"/>
                </a:lnTo>
                <a:lnTo>
                  <a:pt x="870584" y="1405304"/>
                </a:lnTo>
                <a:lnTo>
                  <a:pt x="868997" y="1408154"/>
                </a:lnTo>
                <a:lnTo>
                  <a:pt x="867092" y="1410686"/>
                </a:lnTo>
                <a:lnTo>
                  <a:pt x="865187" y="1413219"/>
                </a:lnTo>
                <a:lnTo>
                  <a:pt x="862647" y="1415119"/>
                </a:lnTo>
                <a:lnTo>
                  <a:pt x="860107" y="1417019"/>
                </a:lnTo>
                <a:lnTo>
                  <a:pt x="857567" y="1418602"/>
                </a:lnTo>
                <a:lnTo>
                  <a:pt x="854709" y="1420185"/>
                </a:lnTo>
                <a:lnTo>
                  <a:pt x="851534" y="1421135"/>
                </a:lnTo>
                <a:lnTo>
                  <a:pt x="848359" y="1421768"/>
                </a:lnTo>
                <a:lnTo>
                  <a:pt x="844867" y="1422401"/>
                </a:lnTo>
                <a:lnTo>
                  <a:pt x="841692" y="1422401"/>
                </a:lnTo>
                <a:lnTo>
                  <a:pt x="636270" y="1422401"/>
                </a:lnTo>
                <a:lnTo>
                  <a:pt x="632777" y="1422401"/>
                </a:lnTo>
                <a:lnTo>
                  <a:pt x="629920" y="1421768"/>
                </a:lnTo>
                <a:lnTo>
                  <a:pt x="626745" y="1421135"/>
                </a:lnTo>
                <a:lnTo>
                  <a:pt x="623570" y="1420185"/>
                </a:lnTo>
                <a:lnTo>
                  <a:pt x="620713" y="1418602"/>
                </a:lnTo>
                <a:lnTo>
                  <a:pt x="617855" y="1417019"/>
                </a:lnTo>
                <a:lnTo>
                  <a:pt x="615315" y="1415119"/>
                </a:lnTo>
                <a:lnTo>
                  <a:pt x="613093" y="1413219"/>
                </a:lnTo>
                <a:lnTo>
                  <a:pt x="610870" y="1410686"/>
                </a:lnTo>
                <a:lnTo>
                  <a:pt x="608965" y="1408154"/>
                </a:lnTo>
                <a:lnTo>
                  <a:pt x="607378" y="1405304"/>
                </a:lnTo>
                <a:lnTo>
                  <a:pt x="606108" y="1402771"/>
                </a:lnTo>
                <a:lnTo>
                  <a:pt x="605155" y="1399605"/>
                </a:lnTo>
                <a:lnTo>
                  <a:pt x="603885" y="1396439"/>
                </a:lnTo>
                <a:lnTo>
                  <a:pt x="603568" y="1393273"/>
                </a:lnTo>
                <a:lnTo>
                  <a:pt x="603250" y="1389790"/>
                </a:lnTo>
                <a:lnTo>
                  <a:pt x="603250" y="1002891"/>
                </a:lnTo>
                <a:lnTo>
                  <a:pt x="603568" y="999725"/>
                </a:lnTo>
                <a:lnTo>
                  <a:pt x="603885" y="996242"/>
                </a:lnTo>
                <a:lnTo>
                  <a:pt x="605155" y="993076"/>
                </a:lnTo>
                <a:lnTo>
                  <a:pt x="606108" y="990226"/>
                </a:lnTo>
                <a:lnTo>
                  <a:pt x="607378" y="987377"/>
                </a:lnTo>
                <a:lnTo>
                  <a:pt x="608965" y="984844"/>
                </a:lnTo>
                <a:lnTo>
                  <a:pt x="610870" y="982311"/>
                </a:lnTo>
                <a:lnTo>
                  <a:pt x="613093" y="979778"/>
                </a:lnTo>
                <a:lnTo>
                  <a:pt x="615315" y="977878"/>
                </a:lnTo>
                <a:lnTo>
                  <a:pt x="617855" y="975662"/>
                </a:lnTo>
                <a:lnTo>
                  <a:pt x="620713" y="974396"/>
                </a:lnTo>
                <a:lnTo>
                  <a:pt x="623570" y="972813"/>
                </a:lnTo>
                <a:lnTo>
                  <a:pt x="626745" y="971546"/>
                </a:lnTo>
                <a:lnTo>
                  <a:pt x="629920" y="970913"/>
                </a:lnTo>
                <a:lnTo>
                  <a:pt x="632777" y="970596"/>
                </a:lnTo>
                <a:lnTo>
                  <a:pt x="636270" y="969963"/>
                </a:lnTo>
                <a:close/>
                <a:moveTo>
                  <a:pt x="1027781" y="749300"/>
                </a:moveTo>
                <a:lnTo>
                  <a:pt x="1031278" y="749300"/>
                </a:lnTo>
                <a:lnTo>
                  <a:pt x="1236940" y="749300"/>
                </a:lnTo>
                <a:lnTo>
                  <a:pt x="1240437" y="749300"/>
                </a:lnTo>
                <a:lnTo>
                  <a:pt x="1243616" y="750251"/>
                </a:lnTo>
                <a:lnTo>
                  <a:pt x="1246476" y="750885"/>
                </a:lnTo>
                <a:lnTo>
                  <a:pt x="1249655" y="751837"/>
                </a:lnTo>
                <a:lnTo>
                  <a:pt x="1252516" y="753105"/>
                </a:lnTo>
                <a:lnTo>
                  <a:pt x="1255377" y="755007"/>
                </a:lnTo>
                <a:lnTo>
                  <a:pt x="1257920" y="756592"/>
                </a:lnTo>
                <a:lnTo>
                  <a:pt x="1260145" y="758812"/>
                </a:lnTo>
                <a:lnTo>
                  <a:pt x="1262370" y="761348"/>
                </a:lnTo>
                <a:lnTo>
                  <a:pt x="1264595" y="763567"/>
                </a:lnTo>
                <a:lnTo>
                  <a:pt x="1265867" y="766421"/>
                </a:lnTo>
                <a:lnTo>
                  <a:pt x="1267138" y="769274"/>
                </a:lnTo>
                <a:lnTo>
                  <a:pt x="1268410" y="772445"/>
                </a:lnTo>
                <a:lnTo>
                  <a:pt x="1269363" y="775615"/>
                </a:lnTo>
                <a:lnTo>
                  <a:pt x="1269681" y="778786"/>
                </a:lnTo>
                <a:lnTo>
                  <a:pt x="1269999" y="782273"/>
                </a:lnTo>
                <a:lnTo>
                  <a:pt x="1269999" y="1389744"/>
                </a:lnTo>
                <a:lnTo>
                  <a:pt x="1269681" y="1393231"/>
                </a:lnTo>
                <a:lnTo>
                  <a:pt x="1269363" y="1396402"/>
                </a:lnTo>
                <a:lnTo>
                  <a:pt x="1268410" y="1399572"/>
                </a:lnTo>
                <a:lnTo>
                  <a:pt x="1267138" y="1402743"/>
                </a:lnTo>
                <a:lnTo>
                  <a:pt x="1265867" y="1405279"/>
                </a:lnTo>
                <a:lnTo>
                  <a:pt x="1264595" y="1408133"/>
                </a:lnTo>
                <a:lnTo>
                  <a:pt x="1262370" y="1410669"/>
                </a:lnTo>
                <a:lnTo>
                  <a:pt x="1260145" y="1413206"/>
                </a:lnTo>
                <a:lnTo>
                  <a:pt x="1257920" y="1415108"/>
                </a:lnTo>
                <a:lnTo>
                  <a:pt x="1255377" y="1417010"/>
                </a:lnTo>
                <a:lnTo>
                  <a:pt x="1252516" y="1418595"/>
                </a:lnTo>
                <a:lnTo>
                  <a:pt x="1249655" y="1420181"/>
                </a:lnTo>
                <a:lnTo>
                  <a:pt x="1246476" y="1421132"/>
                </a:lnTo>
                <a:lnTo>
                  <a:pt x="1243616" y="1421766"/>
                </a:lnTo>
                <a:lnTo>
                  <a:pt x="1240437" y="1422400"/>
                </a:lnTo>
                <a:lnTo>
                  <a:pt x="1236940" y="1422400"/>
                </a:lnTo>
                <a:lnTo>
                  <a:pt x="1031278" y="1422400"/>
                </a:lnTo>
                <a:lnTo>
                  <a:pt x="1027781" y="1422400"/>
                </a:lnTo>
                <a:lnTo>
                  <a:pt x="1024602" y="1421766"/>
                </a:lnTo>
                <a:lnTo>
                  <a:pt x="1021424" y="1421132"/>
                </a:lnTo>
                <a:lnTo>
                  <a:pt x="1018245" y="1420181"/>
                </a:lnTo>
                <a:lnTo>
                  <a:pt x="1015384" y="1418595"/>
                </a:lnTo>
                <a:lnTo>
                  <a:pt x="1012841" y="1417010"/>
                </a:lnTo>
                <a:lnTo>
                  <a:pt x="1010298" y="1415108"/>
                </a:lnTo>
                <a:lnTo>
                  <a:pt x="1007755" y="1413206"/>
                </a:lnTo>
                <a:lnTo>
                  <a:pt x="1005848" y="1410669"/>
                </a:lnTo>
                <a:lnTo>
                  <a:pt x="1003941" y="1408133"/>
                </a:lnTo>
                <a:lnTo>
                  <a:pt x="1002351" y="1405279"/>
                </a:lnTo>
                <a:lnTo>
                  <a:pt x="1000762" y="1402743"/>
                </a:lnTo>
                <a:lnTo>
                  <a:pt x="999808" y="1399572"/>
                </a:lnTo>
                <a:lnTo>
                  <a:pt x="999173" y="1396402"/>
                </a:lnTo>
                <a:lnTo>
                  <a:pt x="998537" y="1393231"/>
                </a:lnTo>
                <a:lnTo>
                  <a:pt x="998537" y="1389744"/>
                </a:lnTo>
                <a:lnTo>
                  <a:pt x="998537" y="782273"/>
                </a:lnTo>
                <a:lnTo>
                  <a:pt x="998537" y="778786"/>
                </a:lnTo>
                <a:lnTo>
                  <a:pt x="999173" y="775615"/>
                </a:lnTo>
                <a:lnTo>
                  <a:pt x="999808" y="772445"/>
                </a:lnTo>
                <a:lnTo>
                  <a:pt x="1000762" y="769274"/>
                </a:lnTo>
                <a:lnTo>
                  <a:pt x="1002351" y="766421"/>
                </a:lnTo>
                <a:lnTo>
                  <a:pt x="1003941" y="763567"/>
                </a:lnTo>
                <a:lnTo>
                  <a:pt x="1005848" y="761348"/>
                </a:lnTo>
                <a:lnTo>
                  <a:pt x="1007755" y="758812"/>
                </a:lnTo>
                <a:lnTo>
                  <a:pt x="1010298" y="756592"/>
                </a:lnTo>
                <a:lnTo>
                  <a:pt x="1012841" y="755007"/>
                </a:lnTo>
                <a:lnTo>
                  <a:pt x="1015384" y="753105"/>
                </a:lnTo>
                <a:lnTo>
                  <a:pt x="1018245" y="751837"/>
                </a:lnTo>
                <a:lnTo>
                  <a:pt x="1021424" y="750885"/>
                </a:lnTo>
                <a:lnTo>
                  <a:pt x="1024602" y="750251"/>
                </a:lnTo>
                <a:lnTo>
                  <a:pt x="1027781" y="749300"/>
                </a:lnTo>
                <a:close/>
                <a:moveTo>
                  <a:pt x="2147065" y="665163"/>
                </a:moveTo>
                <a:lnTo>
                  <a:pt x="2154052" y="665163"/>
                </a:lnTo>
                <a:lnTo>
                  <a:pt x="2161038" y="665163"/>
                </a:lnTo>
                <a:lnTo>
                  <a:pt x="2168025" y="665798"/>
                </a:lnTo>
                <a:lnTo>
                  <a:pt x="2175011" y="666432"/>
                </a:lnTo>
                <a:lnTo>
                  <a:pt x="2181680" y="667702"/>
                </a:lnTo>
                <a:lnTo>
                  <a:pt x="2188349" y="669288"/>
                </a:lnTo>
                <a:lnTo>
                  <a:pt x="2194700" y="670875"/>
                </a:lnTo>
                <a:lnTo>
                  <a:pt x="2201369" y="673413"/>
                </a:lnTo>
                <a:lnTo>
                  <a:pt x="2207085" y="675952"/>
                </a:lnTo>
                <a:lnTo>
                  <a:pt x="2213437" y="678173"/>
                </a:lnTo>
                <a:lnTo>
                  <a:pt x="2219471" y="681346"/>
                </a:lnTo>
                <a:lnTo>
                  <a:pt x="2224869" y="684519"/>
                </a:lnTo>
                <a:lnTo>
                  <a:pt x="2230585" y="688327"/>
                </a:lnTo>
                <a:lnTo>
                  <a:pt x="2235666" y="692135"/>
                </a:lnTo>
                <a:lnTo>
                  <a:pt x="2241065" y="695943"/>
                </a:lnTo>
                <a:lnTo>
                  <a:pt x="2245829" y="700702"/>
                </a:lnTo>
                <a:lnTo>
                  <a:pt x="2250910" y="704828"/>
                </a:lnTo>
                <a:lnTo>
                  <a:pt x="2255356" y="709587"/>
                </a:lnTo>
                <a:lnTo>
                  <a:pt x="2259484" y="714347"/>
                </a:lnTo>
                <a:lnTo>
                  <a:pt x="2263612" y="719741"/>
                </a:lnTo>
                <a:lnTo>
                  <a:pt x="2267423" y="724819"/>
                </a:lnTo>
                <a:lnTo>
                  <a:pt x="2270916" y="730530"/>
                </a:lnTo>
                <a:lnTo>
                  <a:pt x="2274092" y="736559"/>
                </a:lnTo>
                <a:lnTo>
                  <a:pt x="2277268" y="742271"/>
                </a:lnTo>
                <a:lnTo>
                  <a:pt x="2280126" y="748300"/>
                </a:lnTo>
                <a:lnTo>
                  <a:pt x="2282666" y="754646"/>
                </a:lnTo>
                <a:lnTo>
                  <a:pt x="2284572" y="760992"/>
                </a:lnTo>
                <a:lnTo>
                  <a:pt x="2286477" y="767021"/>
                </a:lnTo>
                <a:lnTo>
                  <a:pt x="2287747" y="773685"/>
                </a:lnTo>
                <a:lnTo>
                  <a:pt x="2289018" y="780349"/>
                </a:lnTo>
                <a:lnTo>
                  <a:pt x="2289970" y="787330"/>
                </a:lnTo>
                <a:lnTo>
                  <a:pt x="2290605" y="794311"/>
                </a:lnTo>
                <a:lnTo>
                  <a:pt x="2290605" y="801292"/>
                </a:lnTo>
                <a:lnTo>
                  <a:pt x="2290605" y="1286150"/>
                </a:lnTo>
                <a:lnTo>
                  <a:pt x="2884137" y="1353738"/>
                </a:lnTo>
                <a:lnTo>
                  <a:pt x="2890488" y="1354055"/>
                </a:lnTo>
                <a:lnTo>
                  <a:pt x="2898110" y="1354372"/>
                </a:lnTo>
                <a:lnTo>
                  <a:pt x="2905732" y="1355007"/>
                </a:lnTo>
                <a:lnTo>
                  <a:pt x="2913353" y="1355642"/>
                </a:lnTo>
                <a:lnTo>
                  <a:pt x="2920657" y="1357228"/>
                </a:lnTo>
                <a:lnTo>
                  <a:pt x="2927644" y="1358815"/>
                </a:lnTo>
                <a:lnTo>
                  <a:pt x="2934948" y="1361036"/>
                </a:lnTo>
                <a:lnTo>
                  <a:pt x="2941934" y="1362940"/>
                </a:lnTo>
                <a:lnTo>
                  <a:pt x="2948603" y="1365796"/>
                </a:lnTo>
                <a:lnTo>
                  <a:pt x="2955272" y="1368969"/>
                </a:lnTo>
                <a:lnTo>
                  <a:pt x="2961941" y="1372142"/>
                </a:lnTo>
                <a:lnTo>
                  <a:pt x="2968292" y="1375633"/>
                </a:lnTo>
                <a:lnTo>
                  <a:pt x="2974008" y="1379758"/>
                </a:lnTo>
                <a:lnTo>
                  <a:pt x="2980042" y="1383883"/>
                </a:lnTo>
                <a:lnTo>
                  <a:pt x="2985758" y="1388008"/>
                </a:lnTo>
                <a:lnTo>
                  <a:pt x="2990839" y="1393085"/>
                </a:lnTo>
                <a:lnTo>
                  <a:pt x="2996238" y="1397845"/>
                </a:lnTo>
                <a:lnTo>
                  <a:pt x="3001319" y="1403239"/>
                </a:lnTo>
                <a:lnTo>
                  <a:pt x="3005765" y="1408316"/>
                </a:lnTo>
                <a:lnTo>
                  <a:pt x="3010529" y="1414345"/>
                </a:lnTo>
                <a:lnTo>
                  <a:pt x="3014657" y="1419739"/>
                </a:lnTo>
                <a:lnTo>
                  <a:pt x="3018468" y="1426086"/>
                </a:lnTo>
                <a:lnTo>
                  <a:pt x="3021961" y="1432432"/>
                </a:lnTo>
                <a:lnTo>
                  <a:pt x="3025454" y="1438778"/>
                </a:lnTo>
                <a:lnTo>
                  <a:pt x="3028312" y="1445125"/>
                </a:lnTo>
                <a:lnTo>
                  <a:pt x="3030853" y="1452106"/>
                </a:lnTo>
                <a:lnTo>
                  <a:pt x="3033393" y="1459087"/>
                </a:lnTo>
                <a:lnTo>
                  <a:pt x="3035616" y="1466067"/>
                </a:lnTo>
                <a:lnTo>
                  <a:pt x="3036887" y="1473366"/>
                </a:lnTo>
                <a:lnTo>
                  <a:pt x="3038474" y="1480664"/>
                </a:lnTo>
                <a:lnTo>
                  <a:pt x="3039427" y="1488280"/>
                </a:lnTo>
                <a:lnTo>
                  <a:pt x="3040062" y="1495895"/>
                </a:lnTo>
                <a:lnTo>
                  <a:pt x="3040062" y="1503511"/>
                </a:lnTo>
                <a:lnTo>
                  <a:pt x="3040062" y="2154008"/>
                </a:lnTo>
                <a:lnTo>
                  <a:pt x="3040062" y="2161623"/>
                </a:lnTo>
                <a:lnTo>
                  <a:pt x="3039427" y="2169556"/>
                </a:lnTo>
                <a:lnTo>
                  <a:pt x="3038474" y="2177172"/>
                </a:lnTo>
                <a:lnTo>
                  <a:pt x="3036887" y="2184470"/>
                </a:lnTo>
                <a:lnTo>
                  <a:pt x="3035616" y="2191451"/>
                </a:lnTo>
                <a:lnTo>
                  <a:pt x="3033393" y="2198749"/>
                </a:lnTo>
                <a:lnTo>
                  <a:pt x="3030853" y="2205730"/>
                </a:lnTo>
                <a:lnTo>
                  <a:pt x="3028312" y="2212394"/>
                </a:lnTo>
                <a:lnTo>
                  <a:pt x="3025454" y="2219057"/>
                </a:lnTo>
                <a:lnTo>
                  <a:pt x="3021961" y="2225404"/>
                </a:lnTo>
                <a:lnTo>
                  <a:pt x="3018468" y="2231433"/>
                </a:lnTo>
                <a:lnTo>
                  <a:pt x="3014657" y="2237779"/>
                </a:lnTo>
                <a:lnTo>
                  <a:pt x="3010529" y="2243808"/>
                </a:lnTo>
                <a:lnTo>
                  <a:pt x="3005765" y="2249202"/>
                </a:lnTo>
                <a:lnTo>
                  <a:pt x="3001319" y="2254597"/>
                </a:lnTo>
                <a:lnTo>
                  <a:pt x="2996238" y="2259674"/>
                </a:lnTo>
                <a:lnTo>
                  <a:pt x="2990839" y="2264433"/>
                </a:lnTo>
                <a:lnTo>
                  <a:pt x="2985758" y="2269510"/>
                </a:lnTo>
                <a:lnTo>
                  <a:pt x="2980042" y="2273953"/>
                </a:lnTo>
                <a:lnTo>
                  <a:pt x="2974008" y="2278078"/>
                </a:lnTo>
                <a:lnTo>
                  <a:pt x="2968292" y="2281886"/>
                </a:lnTo>
                <a:lnTo>
                  <a:pt x="2961941" y="2285376"/>
                </a:lnTo>
                <a:lnTo>
                  <a:pt x="2955272" y="2288867"/>
                </a:lnTo>
                <a:lnTo>
                  <a:pt x="2948603" y="2291723"/>
                </a:lnTo>
                <a:lnTo>
                  <a:pt x="2941934" y="2294578"/>
                </a:lnTo>
                <a:lnTo>
                  <a:pt x="2934948" y="2297117"/>
                </a:lnTo>
                <a:lnTo>
                  <a:pt x="2927644" y="2298703"/>
                </a:lnTo>
                <a:lnTo>
                  <a:pt x="2920657" y="2300607"/>
                </a:lnTo>
                <a:lnTo>
                  <a:pt x="2913353" y="2301877"/>
                </a:lnTo>
                <a:lnTo>
                  <a:pt x="2905732" y="2302829"/>
                </a:lnTo>
                <a:lnTo>
                  <a:pt x="2898110" y="2303146"/>
                </a:lnTo>
                <a:lnTo>
                  <a:pt x="2890488" y="2303463"/>
                </a:lnTo>
                <a:lnTo>
                  <a:pt x="2177552" y="2303463"/>
                </a:lnTo>
                <a:lnTo>
                  <a:pt x="2173423" y="2303146"/>
                </a:lnTo>
                <a:lnTo>
                  <a:pt x="2171200" y="2303146"/>
                </a:lnTo>
                <a:lnTo>
                  <a:pt x="2169613" y="2303146"/>
                </a:lnTo>
                <a:lnTo>
                  <a:pt x="2162944" y="2303146"/>
                </a:lnTo>
                <a:lnTo>
                  <a:pt x="2156275" y="2303146"/>
                </a:lnTo>
                <a:lnTo>
                  <a:pt x="2149924" y="2302511"/>
                </a:lnTo>
                <a:lnTo>
                  <a:pt x="2143572" y="2301559"/>
                </a:lnTo>
                <a:lnTo>
                  <a:pt x="2137538" y="2300607"/>
                </a:lnTo>
                <a:lnTo>
                  <a:pt x="2131187" y="2298703"/>
                </a:lnTo>
                <a:lnTo>
                  <a:pt x="2125153" y="2297117"/>
                </a:lnTo>
                <a:lnTo>
                  <a:pt x="2119437" y="2294896"/>
                </a:lnTo>
                <a:lnTo>
                  <a:pt x="2113403" y="2292040"/>
                </a:lnTo>
                <a:lnTo>
                  <a:pt x="2107370" y="2289501"/>
                </a:lnTo>
                <a:lnTo>
                  <a:pt x="2101971" y="2286645"/>
                </a:lnTo>
                <a:lnTo>
                  <a:pt x="2096572" y="2283155"/>
                </a:lnTo>
                <a:lnTo>
                  <a:pt x="2091491" y="2279665"/>
                </a:lnTo>
                <a:lnTo>
                  <a:pt x="2086093" y="2275222"/>
                </a:lnTo>
                <a:lnTo>
                  <a:pt x="2081329" y="2271097"/>
                </a:lnTo>
                <a:lnTo>
                  <a:pt x="2076883" y="2266972"/>
                </a:lnTo>
                <a:lnTo>
                  <a:pt x="1560520" y="1751334"/>
                </a:lnTo>
                <a:lnTo>
                  <a:pt x="1556074" y="1746574"/>
                </a:lnTo>
                <a:lnTo>
                  <a:pt x="1552263" y="1741815"/>
                </a:lnTo>
                <a:lnTo>
                  <a:pt x="1548135" y="1737055"/>
                </a:lnTo>
                <a:lnTo>
                  <a:pt x="1544642" y="1731661"/>
                </a:lnTo>
                <a:lnTo>
                  <a:pt x="1541466" y="1726583"/>
                </a:lnTo>
                <a:lnTo>
                  <a:pt x="1538291" y="1720872"/>
                </a:lnTo>
                <a:lnTo>
                  <a:pt x="1535432" y="1715477"/>
                </a:lnTo>
                <a:lnTo>
                  <a:pt x="1532892" y="1709766"/>
                </a:lnTo>
                <a:lnTo>
                  <a:pt x="1530987" y="1704054"/>
                </a:lnTo>
                <a:lnTo>
                  <a:pt x="1529081" y="1698342"/>
                </a:lnTo>
                <a:lnTo>
                  <a:pt x="1527493" y="1692631"/>
                </a:lnTo>
                <a:lnTo>
                  <a:pt x="1526223" y="1686919"/>
                </a:lnTo>
                <a:lnTo>
                  <a:pt x="1525270" y="1680890"/>
                </a:lnTo>
                <a:lnTo>
                  <a:pt x="1524635" y="1674544"/>
                </a:lnTo>
                <a:lnTo>
                  <a:pt x="1524000" y="1668515"/>
                </a:lnTo>
                <a:lnTo>
                  <a:pt x="1524000" y="1662803"/>
                </a:lnTo>
                <a:lnTo>
                  <a:pt x="1524000" y="1656774"/>
                </a:lnTo>
                <a:lnTo>
                  <a:pt x="1524635" y="1650428"/>
                </a:lnTo>
                <a:lnTo>
                  <a:pt x="1525270" y="1644716"/>
                </a:lnTo>
                <a:lnTo>
                  <a:pt x="1526223" y="1638687"/>
                </a:lnTo>
                <a:lnTo>
                  <a:pt x="1527493" y="1632658"/>
                </a:lnTo>
                <a:lnTo>
                  <a:pt x="1529081" y="1626946"/>
                </a:lnTo>
                <a:lnTo>
                  <a:pt x="1530987" y="1621235"/>
                </a:lnTo>
                <a:lnTo>
                  <a:pt x="1532892" y="1615523"/>
                </a:lnTo>
                <a:lnTo>
                  <a:pt x="1535432" y="1609811"/>
                </a:lnTo>
                <a:lnTo>
                  <a:pt x="1538291" y="1604417"/>
                </a:lnTo>
                <a:lnTo>
                  <a:pt x="1541466" y="1599023"/>
                </a:lnTo>
                <a:lnTo>
                  <a:pt x="1544642" y="1593628"/>
                </a:lnTo>
                <a:lnTo>
                  <a:pt x="1548135" y="1588551"/>
                </a:lnTo>
                <a:lnTo>
                  <a:pt x="1552263" y="1583474"/>
                </a:lnTo>
                <a:lnTo>
                  <a:pt x="1556074" y="1578714"/>
                </a:lnTo>
                <a:lnTo>
                  <a:pt x="1560520" y="1574272"/>
                </a:lnTo>
                <a:lnTo>
                  <a:pt x="1564966" y="1569830"/>
                </a:lnTo>
                <a:lnTo>
                  <a:pt x="1570047" y="1565705"/>
                </a:lnTo>
                <a:lnTo>
                  <a:pt x="1574811" y="1561897"/>
                </a:lnTo>
                <a:lnTo>
                  <a:pt x="1579574" y="1558406"/>
                </a:lnTo>
                <a:lnTo>
                  <a:pt x="1584973" y="1554916"/>
                </a:lnTo>
                <a:lnTo>
                  <a:pt x="1590054" y="1552060"/>
                </a:lnTo>
                <a:lnTo>
                  <a:pt x="1595770" y="1549521"/>
                </a:lnTo>
                <a:lnTo>
                  <a:pt x="1601486" y="1546666"/>
                </a:lnTo>
                <a:lnTo>
                  <a:pt x="1606885" y="1544444"/>
                </a:lnTo>
                <a:lnTo>
                  <a:pt x="1612919" y="1542858"/>
                </a:lnTo>
                <a:lnTo>
                  <a:pt x="1618635" y="1540954"/>
                </a:lnTo>
                <a:lnTo>
                  <a:pt x="1624669" y="1539685"/>
                </a:lnTo>
                <a:lnTo>
                  <a:pt x="1630702" y="1538733"/>
                </a:lnTo>
                <a:lnTo>
                  <a:pt x="1637054" y="1538098"/>
                </a:lnTo>
                <a:lnTo>
                  <a:pt x="1642770" y="1537463"/>
                </a:lnTo>
                <a:lnTo>
                  <a:pt x="1649121" y="1537146"/>
                </a:lnTo>
                <a:lnTo>
                  <a:pt x="1655473" y="1537463"/>
                </a:lnTo>
                <a:lnTo>
                  <a:pt x="1661824" y="1538098"/>
                </a:lnTo>
                <a:lnTo>
                  <a:pt x="1667858" y="1538733"/>
                </a:lnTo>
                <a:lnTo>
                  <a:pt x="1673891" y="1539685"/>
                </a:lnTo>
                <a:lnTo>
                  <a:pt x="1679925" y="1540954"/>
                </a:lnTo>
                <a:lnTo>
                  <a:pt x="1685641" y="1542858"/>
                </a:lnTo>
                <a:lnTo>
                  <a:pt x="1691675" y="1544444"/>
                </a:lnTo>
                <a:lnTo>
                  <a:pt x="1697391" y="1546666"/>
                </a:lnTo>
                <a:lnTo>
                  <a:pt x="1702790" y="1549521"/>
                </a:lnTo>
                <a:lnTo>
                  <a:pt x="1708506" y="1552060"/>
                </a:lnTo>
                <a:lnTo>
                  <a:pt x="1713587" y="1554916"/>
                </a:lnTo>
                <a:lnTo>
                  <a:pt x="1718986" y="1558406"/>
                </a:lnTo>
                <a:lnTo>
                  <a:pt x="1723749" y="1561897"/>
                </a:lnTo>
                <a:lnTo>
                  <a:pt x="1728513" y="1565705"/>
                </a:lnTo>
                <a:lnTo>
                  <a:pt x="1733594" y="1569830"/>
                </a:lnTo>
                <a:lnTo>
                  <a:pt x="1738040" y="1574272"/>
                </a:lnTo>
                <a:lnTo>
                  <a:pt x="2017816" y="1853827"/>
                </a:lnTo>
                <a:lnTo>
                  <a:pt x="2017816" y="801292"/>
                </a:lnTo>
                <a:lnTo>
                  <a:pt x="2018133" y="794311"/>
                </a:lnTo>
                <a:lnTo>
                  <a:pt x="2018451" y="787330"/>
                </a:lnTo>
                <a:lnTo>
                  <a:pt x="2019404" y="780349"/>
                </a:lnTo>
                <a:lnTo>
                  <a:pt x="2020674" y="773685"/>
                </a:lnTo>
                <a:lnTo>
                  <a:pt x="2021944" y="767021"/>
                </a:lnTo>
                <a:lnTo>
                  <a:pt x="2024167" y="760992"/>
                </a:lnTo>
                <a:lnTo>
                  <a:pt x="2026073" y="754646"/>
                </a:lnTo>
                <a:lnTo>
                  <a:pt x="2028613" y="748300"/>
                </a:lnTo>
                <a:lnTo>
                  <a:pt x="2031471" y="742271"/>
                </a:lnTo>
                <a:lnTo>
                  <a:pt x="2034329" y="736559"/>
                </a:lnTo>
                <a:lnTo>
                  <a:pt x="2037823" y="730530"/>
                </a:lnTo>
                <a:lnTo>
                  <a:pt x="2040998" y="724819"/>
                </a:lnTo>
                <a:lnTo>
                  <a:pt x="2045127" y="719741"/>
                </a:lnTo>
                <a:lnTo>
                  <a:pt x="2048937" y="714347"/>
                </a:lnTo>
                <a:lnTo>
                  <a:pt x="2053383" y="709587"/>
                </a:lnTo>
                <a:lnTo>
                  <a:pt x="2057829" y="704828"/>
                </a:lnTo>
                <a:lnTo>
                  <a:pt x="2062275" y="700702"/>
                </a:lnTo>
                <a:lnTo>
                  <a:pt x="2067674" y="695943"/>
                </a:lnTo>
                <a:lnTo>
                  <a:pt x="2072437" y="692135"/>
                </a:lnTo>
                <a:lnTo>
                  <a:pt x="2078154" y="688327"/>
                </a:lnTo>
                <a:lnTo>
                  <a:pt x="2083552" y="684519"/>
                </a:lnTo>
                <a:lnTo>
                  <a:pt x="2089268" y="681346"/>
                </a:lnTo>
                <a:lnTo>
                  <a:pt x="2095302" y="678173"/>
                </a:lnTo>
                <a:lnTo>
                  <a:pt x="2101018" y="675952"/>
                </a:lnTo>
                <a:lnTo>
                  <a:pt x="2107370" y="673413"/>
                </a:lnTo>
                <a:lnTo>
                  <a:pt x="2113721" y="670875"/>
                </a:lnTo>
                <a:lnTo>
                  <a:pt x="2120390" y="669288"/>
                </a:lnTo>
                <a:lnTo>
                  <a:pt x="2127059" y="667702"/>
                </a:lnTo>
                <a:lnTo>
                  <a:pt x="2133728" y="666432"/>
                </a:lnTo>
                <a:lnTo>
                  <a:pt x="2140079" y="665798"/>
                </a:lnTo>
                <a:lnTo>
                  <a:pt x="2147065" y="665163"/>
                </a:lnTo>
                <a:close/>
                <a:moveTo>
                  <a:pt x="1426690" y="484188"/>
                </a:moveTo>
                <a:lnTo>
                  <a:pt x="1631151" y="484188"/>
                </a:lnTo>
                <a:lnTo>
                  <a:pt x="1634627" y="484505"/>
                </a:lnTo>
                <a:lnTo>
                  <a:pt x="1637787" y="484822"/>
                </a:lnTo>
                <a:lnTo>
                  <a:pt x="1640947" y="485773"/>
                </a:lnTo>
                <a:lnTo>
                  <a:pt x="1644107" y="486725"/>
                </a:lnTo>
                <a:lnTo>
                  <a:pt x="1646635" y="488310"/>
                </a:lnTo>
                <a:lnTo>
                  <a:pt x="1649479" y="489895"/>
                </a:lnTo>
                <a:lnTo>
                  <a:pt x="1652008" y="491798"/>
                </a:lnTo>
                <a:lnTo>
                  <a:pt x="1654536" y="493700"/>
                </a:lnTo>
                <a:lnTo>
                  <a:pt x="1656432" y="496237"/>
                </a:lnTo>
                <a:lnTo>
                  <a:pt x="1658328" y="498773"/>
                </a:lnTo>
                <a:lnTo>
                  <a:pt x="1659908" y="501310"/>
                </a:lnTo>
                <a:lnTo>
                  <a:pt x="1661488" y="504164"/>
                </a:lnTo>
                <a:lnTo>
                  <a:pt x="1662436" y="507334"/>
                </a:lnTo>
                <a:lnTo>
                  <a:pt x="1663068" y="510505"/>
                </a:lnTo>
                <a:lnTo>
                  <a:pt x="1663700" y="513676"/>
                </a:lnTo>
                <a:lnTo>
                  <a:pt x="1663700" y="517164"/>
                </a:lnTo>
                <a:lnTo>
                  <a:pt x="1663700" y="1389743"/>
                </a:lnTo>
                <a:lnTo>
                  <a:pt x="1663700" y="1393231"/>
                </a:lnTo>
                <a:lnTo>
                  <a:pt x="1663068" y="1396401"/>
                </a:lnTo>
                <a:lnTo>
                  <a:pt x="1662436" y="1399572"/>
                </a:lnTo>
                <a:lnTo>
                  <a:pt x="1661488" y="1402743"/>
                </a:lnTo>
                <a:lnTo>
                  <a:pt x="1659908" y="1405279"/>
                </a:lnTo>
                <a:lnTo>
                  <a:pt x="1658328" y="1408133"/>
                </a:lnTo>
                <a:lnTo>
                  <a:pt x="1656432" y="1410669"/>
                </a:lnTo>
                <a:lnTo>
                  <a:pt x="1654536" y="1413206"/>
                </a:lnTo>
                <a:lnTo>
                  <a:pt x="1652008" y="1415108"/>
                </a:lnTo>
                <a:lnTo>
                  <a:pt x="1649479" y="1417011"/>
                </a:lnTo>
                <a:lnTo>
                  <a:pt x="1646635" y="1418596"/>
                </a:lnTo>
                <a:lnTo>
                  <a:pt x="1644107" y="1420182"/>
                </a:lnTo>
                <a:lnTo>
                  <a:pt x="1640947" y="1421133"/>
                </a:lnTo>
                <a:lnTo>
                  <a:pt x="1637787" y="1421767"/>
                </a:lnTo>
                <a:lnTo>
                  <a:pt x="1634627" y="1422401"/>
                </a:lnTo>
                <a:lnTo>
                  <a:pt x="1631151" y="1422401"/>
                </a:lnTo>
                <a:lnTo>
                  <a:pt x="1426690" y="1422401"/>
                </a:lnTo>
                <a:lnTo>
                  <a:pt x="1423214" y="1422401"/>
                </a:lnTo>
                <a:lnTo>
                  <a:pt x="1420054" y="1421767"/>
                </a:lnTo>
                <a:lnTo>
                  <a:pt x="1416894" y="1421133"/>
                </a:lnTo>
                <a:lnTo>
                  <a:pt x="1413734" y="1420182"/>
                </a:lnTo>
                <a:lnTo>
                  <a:pt x="1411206" y="1418596"/>
                </a:lnTo>
                <a:lnTo>
                  <a:pt x="1408362" y="1417011"/>
                </a:lnTo>
                <a:lnTo>
                  <a:pt x="1405834" y="1415108"/>
                </a:lnTo>
                <a:lnTo>
                  <a:pt x="1403622" y="1413206"/>
                </a:lnTo>
                <a:lnTo>
                  <a:pt x="1401409" y="1410669"/>
                </a:lnTo>
                <a:lnTo>
                  <a:pt x="1399513" y="1408133"/>
                </a:lnTo>
                <a:lnTo>
                  <a:pt x="1397933" y="1405279"/>
                </a:lnTo>
                <a:lnTo>
                  <a:pt x="1396669" y="1402743"/>
                </a:lnTo>
                <a:lnTo>
                  <a:pt x="1395405" y="1399572"/>
                </a:lnTo>
                <a:lnTo>
                  <a:pt x="1394457" y="1396401"/>
                </a:lnTo>
                <a:lnTo>
                  <a:pt x="1394141" y="1393231"/>
                </a:lnTo>
                <a:lnTo>
                  <a:pt x="1393825" y="1389743"/>
                </a:lnTo>
                <a:lnTo>
                  <a:pt x="1393825" y="517164"/>
                </a:lnTo>
                <a:lnTo>
                  <a:pt x="1394141" y="513676"/>
                </a:lnTo>
                <a:lnTo>
                  <a:pt x="1394457" y="510505"/>
                </a:lnTo>
                <a:lnTo>
                  <a:pt x="1395405" y="507334"/>
                </a:lnTo>
                <a:lnTo>
                  <a:pt x="1396669" y="504164"/>
                </a:lnTo>
                <a:lnTo>
                  <a:pt x="1397933" y="501310"/>
                </a:lnTo>
                <a:lnTo>
                  <a:pt x="1399513" y="498773"/>
                </a:lnTo>
                <a:lnTo>
                  <a:pt x="1401409" y="496237"/>
                </a:lnTo>
                <a:lnTo>
                  <a:pt x="1403622" y="493700"/>
                </a:lnTo>
                <a:lnTo>
                  <a:pt x="1405834" y="491798"/>
                </a:lnTo>
                <a:lnTo>
                  <a:pt x="1408362" y="489895"/>
                </a:lnTo>
                <a:lnTo>
                  <a:pt x="1411206" y="488310"/>
                </a:lnTo>
                <a:lnTo>
                  <a:pt x="1413734" y="486725"/>
                </a:lnTo>
                <a:lnTo>
                  <a:pt x="1416894" y="485773"/>
                </a:lnTo>
                <a:lnTo>
                  <a:pt x="1420054" y="484822"/>
                </a:lnTo>
                <a:lnTo>
                  <a:pt x="1423214" y="484505"/>
                </a:lnTo>
                <a:lnTo>
                  <a:pt x="1426690" y="484188"/>
                </a:lnTo>
                <a:close/>
                <a:moveTo>
                  <a:pt x="183794" y="0"/>
                </a:moveTo>
                <a:lnTo>
                  <a:pt x="193952" y="0"/>
                </a:lnTo>
                <a:lnTo>
                  <a:pt x="2827060" y="0"/>
                </a:lnTo>
                <a:lnTo>
                  <a:pt x="2837218" y="0"/>
                </a:lnTo>
                <a:lnTo>
                  <a:pt x="2847059" y="952"/>
                </a:lnTo>
                <a:lnTo>
                  <a:pt x="2856582" y="2539"/>
                </a:lnTo>
                <a:lnTo>
                  <a:pt x="2866105" y="4443"/>
                </a:lnTo>
                <a:lnTo>
                  <a:pt x="2875628" y="6982"/>
                </a:lnTo>
                <a:lnTo>
                  <a:pt x="2884516" y="10156"/>
                </a:lnTo>
                <a:lnTo>
                  <a:pt x="2893721" y="13964"/>
                </a:lnTo>
                <a:lnTo>
                  <a:pt x="2902292" y="17773"/>
                </a:lnTo>
                <a:lnTo>
                  <a:pt x="2911180" y="22851"/>
                </a:lnTo>
                <a:lnTo>
                  <a:pt x="2919433" y="27611"/>
                </a:lnTo>
                <a:lnTo>
                  <a:pt x="2927369" y="33324"/>
                </a:lnTo>
                <a:lnTo>
                  <a:pt x="2935623" y="39036"/>
                </a:lnTo>
                <a:lnTo>
                  <a:pt x="2942924" y="45384"/>
                </a:lnTo>
                <a:lnTo>
                  <a:pt x="2950225" y="52366"/>
                </a:lnTo>
                <a:lnTo>
                  <a:pt x="2957525" y="59665"/>
                </a:lnTo>
                <a:lnTo>
                  <a:pt x="2964192" y="67282"/>
                </a:lnTo>
                <a:lnTo>
                  <a:pt x="2970540" y="74899"/>
                </a:lnTo>
                <a:lnTo>
                  <a:pt x="2976571" y="83468"/>
                </a:lnTo>
                <a:lnTo>
                  <a:pt x="2982285" y="92037"/>
                </a:lnTo>
                <a:lnTo>
                  <a:pt x="2987682" y="101240"/>
                </a:lnTo>
                <a:lnTo>
                  <a:pt x="2992761" y="110444"/>
                </a:lnTo>
                <a:lnTo>
                  <a:pt x="2997522" y="119965"/>
                </a:lnTo>
                <a:lnTo>
                  <a:pt x="3001649" y="130121"/>
                </a:lnTo>
                <a:lnTo>
                  <a:pt x="3005458" y="140276"/>
                </a:lnTo>
                <a:lnTo>
                  <a:pt x="3008950" y="150749"/>
                </a:lnTo>
                <a:lnTo>
                  <a:pt x="3012124" y="161540"/>
                </a:lnTo>
                <a:lnTo>
                  <a:pt x="3014663" y="172330"/>
                </a:lnTo>
                <a:lnTo>
                  <a:pt x="3016885" y="183438"/>
                </a:lnTo>
                <a:lnTo>
                  <a:pt x="3018473" y="194546"/>
                </a:lnTo>
                <a:lnTo>
                  <a:pt x="3019742" y="205971"/>
                </a:lnTo>
                <a:lnTo>
                  <a:pt x="3020695" y="218031"/>
                </a:lnTo>
                <a:lnTo>
                  <a:pt x="3021012" y="229774"/>
                </a:lnTo>
                <a:lnTo>
                  <a:pt x="3021012" y="1276768"/>
                </a:lnTo>
                <a:lnTo>
                  <a:pt x="3013711" y="1272642"/>
                </a:lnTo>
                <a:lnTo>
                  <a:pt x="3006410" y="1268833"/>
                </a:lnTo>
                <a:lnTo>
                  <a:pt x="2999109" y="1265342"/>
                </a:lnTo>
                <a:lnTo>
                  <a:pt x="2991808" y="1262169"/>
                </a:lnTo>
                <a:lnTo>
                  <a:pt x="2983872" y="1258995"/>
                </a:lnTo>
                <a:lnTo>
                  <a:pt x="2976254" y="1256139"/>
                </a:lnTo>
                <a:lnTo>
                  <a:pt x="2968318" y="1253282"/>
                </a:lnTo>
                <a:lnTo>
                  <a:pt x="2960382" y="1251061"/>
                </a:lnTo>
                <a:lnTo>
                  <a:pt x="2952129" y="1248839"/>
                </a:lnTo>
                <a:lnTo>
                  <a:pt x="2944193" y="1247252"/>
                </a:lnTo>
                <a:lnTo>
                  <a:pt x="2935940" y="1245348"/>
                </a:lnTo>
                <a:lnTo>
                  <a:pt x="2927369" y="1244079"/>
                </a:lnTo>
                <a:lnTo>
                  <a:pt x="2919116" y="1242809"/>
                </a:lnTo>
                <a:lnTo>
                  <a:pt x="2910863" y="1242175"/>
                </a:lnTo>
                <a:lnTo>
                  <a:pt x="2901975" y="1241540"/>
                </a:lnTo>
                <a:lnTo>
                  <a:pt x="2893404" y="1241540"/>
                </a:lnTo>
                <a:lnTo>
                  <a:pt x="2646123" y="1213294"/>
                </a:lnTo>
                <a:lnTo>
                  <a:pt x="2646123" y="313876"/>
                </a:lnTo>
                <a:lnTo>
                  <a:pt x="374889" y="313876"/>
                </a:lnTo>
                <a:lnTo>
                  <a:pt x="374889" y="1959424"/>
                </a:lnTo>
                <a:lnTo>
                  <a:pt x="1610021" y="1959424"/>
                </a:lnTo>
                <a:lnTo>
                  <a:pt x="1923646" y="2273300"/>
                </a:lnTo>
                <a:lnTo>
                  <a:pt x="193952" y="2273300"/>
                </a:lnTo>
                <a:lnTo>
                  <a:pt x="183794" y="2273300"/>
                </a:lnTo>
                <a:lnTo>
                  <a:pt x="173953" y="2272348"/>
                </a:lnTo>
                <a:lnTo>
                  <a:pt x="164113" y="2270761"/>
                </a:lnTo>
                <a:lnTo>
                  <a:pt x="154908" y="2268857"/>
                </a:lnTo>
                <a:lnTo>
                  <a:pt x="145385" y="2266318"/>
                </a:lnTo>
                <a:lnTo>
                  <a:pt x="136496" y="2263144"/>
                </a:lnTo>
                <a:lnTo>
                  <a:pt x="127291" y="2259336"/>
                </a:lnTo>
                <a:lnTo>
                  <a:pt x="118720" y="2255528"/>
                </a:lnTo>
                <a:lnTo>
                  <a:pt x="109832" y="2250450"/>
                </a:lnTo>
                <a:lnTo>
                  <a:pt x="101579" y="2245689"/>
                </a:lnTo>
                <a:lnTo>
                  <a:pt x="93326" y="2240294"/>
                </a:lnTo>
                <a:lnTo>
                  <a:pt x="85390" y="2234264"/>
                </a:lnTo>
                <a:lnTo>
                  <a:pt x="77771" y="2227917"/>
                </a:lnTo>
                <a:lnTo>
                  <a:pt x="70470" y="2220935"/>
                </a:lnTo>
                <a:lnTo>
                  <a:pt x="63487" y="2213635"/>
                </a:lnTo>
                <a:lnTo>
                  <a:pt x="56821" y="2206018"/>
                </a:lnTo>
                <a:lnTo>
                  <a:pt x="50472" y="2198402"/>
                </a:lnTo>
                <a:lnTo>
                  <a:pt x="44441" y="2189833"/>
                </a:lnTo>
                <a:lnTo>
                  <a:pt x="38727" y="2181264"/>
                </a:lnTo>
                <a:lnTo>
                  <a:pt x="33013" y="2172060"/>
                </a:lnTo>
                <a:lnTo>
                  <a:pt x="28252" y="2162856"/>
                </a:lnTo>
                <a:lnTo>
                  <a:pt x="23490" y="2153335"/>
                </a:lnTo>
                <a:lnTo>
                  <a:pt x="19364" y="2143180"/>
                </a:lnTo>
                <a:lnTo>
                  <a:pt x="15237" y="2133024"/>
                </a:lnTo>
                <a:lnTo>
                  <a:pt x="11745" y="2122551"/>
                </a:lnTo>
                <a:lnTo>
                  <a:pt x="8888" y="2112078"/>
                </a:lnTo>
                <a:lnTo>
                  <a:pt x="6349" y="2100970"/>
                </a:lnTo>
                <a:lnTo>
                  <a:pt x="3809" y="2089862"/>
                </a:lnTo>
                <a:lnTo>
                  <a:pt x="2540" y="2078754"/>
                </a:lnTo>
                <a:lnTo>
                  <a:pt x="952" y="2067329"/>
                </a:lnTo>
                <a:lnTo>
                  <a:pt x="318" y="2055269"/>
                </a:lnTo>
                <a:lnTo>
                  <a:pt x="0" y="2043844"/>
                </a:lnTo>
                <a:lnTo>
                  <a:pt x="0" y="229774"/>
                </a:lnTo>
                <a:lnTo>
                  <a:pt x="318" y="218031"/>
                </a:lnTo>
                <a:lnTo>
                  <a:pt x="952" y="205971"/>
                </a:lnTo>
                <a:lnTo>
                  <a:pt x="2540" y="194546"/>
                </a:lnTo>
                <a:lnTo>
                  <a:pt x="3809" y="183438"/>
                </a:lnTo>
                <a:lnTo>
                  <a:pt x="6349" y="172330"/>
                </a:lnTo>
                <a:lnTo>
                  <a:pt x="8888" y="161540"/>
                </a:lnTo>
                <a:lnTo>
                  <a:pt x="11745" y="150749"/>
                </a:lnTo>
                <a:lnTo>
                  <a:pt x="15237" y="140276"/>
                </a:lnTo>
                <a:lnTo>
                  <a:pt x="19364" y="130121"/>
                </a:lnTo>
                <a:lnTo>
                  <a:pt x="23490" y="119965"/>
                </a:lnTo>
                <a:lnTo>
                  <a:pt x="28252" y="110444"/>
                </a:lnTo>
                <a:lnTo>
                  <a:pt x="33013" y="101240"/>
                </a:lnTo>
                <a:lnTo>
                  <a:pt x="38727" y="92037"/>
                </a:lnTo>
                <a:lnTo>
                  <a:pt x="44441" y="83468"/>
                </a:lnTo>
                <a:lnTo>
                  <a:pt x="50472" y="74899"/>
                </a:lnTo>
                <a:lnTo>
                  <a:pt x="56821" y="67282"/>
                </a:lnTo>
                <a:lnTo>
                  <a:pt x="63487" y="59665"/>
                </a:lnTo>
                <a:lnTo>
                  <a:pt x="70470" y="52366"/>
                </a:lnTo>
                <a:lnTo>
                  <a:pt x="77771" y="45384"/>
                </a:lnTo>
                <a:lnTo>
                  <a:pt x="85390" y="39036"/>
                </a:lnTo>
                <a:lnTo>
                  <a:pt x="93326" y="33324"/>
                </a:lnTo>
                <a:lnTo>
                  <a:pt x="101579" y="27611"/>
                </a:lnTo>
                <a:lnTo>
                  <a:pt x="109832" y="22851"/>
                </a:lnTo>
                <a:lnTo>
                  <a:pt x="118720" y="17773"/>
                </a:lnTo>
                <a:lnTo>
                  <a:pt x="127291" y="13964"/>
                </a:lnTo>
                <a:lnTo>
                  <a:pt x="136496" y="10156"/>
                </a:lnTo>
                <a:lnTo>
                  <a:pt x="145385" y="6982"/>
                </a:lnTo>
                <a:lnTo>
                  <a:pt x="154908" y="4443"/>
                </a:lnTo>
                <a:lnTo>
                  <a:pt x="164113" y="2539"/>
                </a:lnTo>
                <a:lnTo>
                  <a:pt x="173953" y="952"/>
                </a:lnTo>
                <a:lnTo>
                  <a:pt x="183794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3061454" y="1829897"/>
            <a:ext cx="1872208" cy="1872208"/>
            <a:chOff x="1677608" y="2996952"/>
            <a:chExt cx="1395643" cy="1395643"/>
          </a:xfrm>
        </p:grpSpPr>
        <p:sp>
          <p:nvSpPr>
            <p:cNvPr id="9" name="Oval 60"/>
            <p:cNvSpPr>
              <a:spLocks noChangeAspect="1"/>
            </p:cNvSpPr>
            <p:nvPr/>
          </p:nvSpPr>
          <p:spPr>
            <a:xfrm>
              <a:off x="1677608" y="2996952"/>
              <a:ext cx="1395643" cy="1395643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1000"/>
                  </a:schemeClr>
                </a:gs>
                <a:gs pos="0">
                  <a:schemeClr val="bg1">
                    <a:lumMod val="99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dirty="0">
                <a:solidFill>
                  <a:prstClr val="white"/>
                </a:solidFill>
              </a:endParaRPr>
            </a:p>
          </p:txBody>
        </p:sp>
        <p:sp>
          <p:nvSpPr>
            <p:cNvPr id="10" name="Oval 29"/>
            <p:cNvSpPr>
              <a:spLocks noChangeAspect="1"/>
            </p:cNvSpPr>
            <p:nvPr/>
          </p:nvSpPr>
          <p:spPr>
            <a:xfrm>
              <a:off x="1850114" y="3169458"/>
              <a:ext cx="1050630" cy="1050630"/>
            </a:xfrm>
            <a:prstGeom prst="ellipse">
              <a:avLst/>
            </a:prstGeom>
            <a:blipFill>
              <a:blip r:embed="rId1">
                <a:extLst>
                  <a:ext uri="{BEBA8EAE-BF5A-486C-A8C5-ECC9F3942E4B}">
                    <a14:imgProps xmlns:a14="http://schemas.microsoft.com/office/drawing/2010/main">
                      <a14:imgLayer r:embed="rId2">
                        <a14:imgEffect>
                          <a14:brightnessContrast bright="9000"/>
                        </a14:imgEffect>
                        <a14:imgEffect>
                          <a14:sharpenSoften amount="-100000"/>
                        </a14:imgEffect>
                      </a14:imgLayer>
                    </a14:imgProps>
                  </a:ext>
                </a:extLst>
              </a:blip>
              <a:srcRect/>
              <a:stretch>
                <a:fillRect l="-101980" t="-13479" r="-127524" b="-120759"/>
              </a:stretch>
            </a:blip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DIN-BoldItalic" pitchFamily="50" charset="0"/>
                </a:rPr>
                <a:t></a:t>
              </a:r>
              <a:endParaRPr lang="en-US" sz="28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N-BoldItalic" pitchFamily="50" charset="0"/>
              </a:endParaRPr>
            </a:p>
          </p:txBody>
        </p:sp>
      </p:grpSp>
      <p:sp>
        <p:nvSpPr>
          <p:cNvPr id="11" name="圆角矩形 10"/>
          <p:cNvSpPr/>
          <p:nvPr/>
        </p:nvSpPr>
        <p:spPr>
          <a:xfrm>
            <a:off x="3433291" y="3852800"/>
            <a:ext cx="1080121" cy="368288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D6D6D6"/>
              </a:gs>
              <a:gs pos="100000">
                <a:srgbClr val="F7F7F7"/>
              </a:gs>
            </a:gsLst>
            <a:path path="circle">
              <a:fillToRect t="100000" r="100000"/>
            </a:path>
          </a:gradFill>
          <a:ln>
            <a:noFill/>
          </a:ln>
          <a:effectLst>
            <a:outerShdw blurRad="149987" dist="12700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2" name="文本框 9"/>
          <p:cNvSpPr txBox="1"/>
          <p:nvPr/>
        </p:nvSpPr>
        <p:spPr>
          <a:xfrm>
            <a:off x="3471029" y="3899769"/>
            <a:ext cx="1042383" cy="31547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sz="16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代用名</a:t>
            </a:r>
            <a:endParaRPr lang="zh-CN" altLang="en-US" sz="160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圆角矩形 15"/>
          <p:cNvSpPr/>
          <p:nvPr/>
        </p:nvSpPr>
        <p:spPr>
          <a:xfrm>
            <a:off x="5305499" y="2276872"/>
            <a:ext cx="3960440" cy="144016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圆角矩形 16"/>
          <p:cNvSpPr/>
          <p:nvPr/>
        </p:nvSpPr>
        <p:spPr>
          <a:xfrm>
            <a:off x="5305498" y="2276872"/>
            <a:ext cx="3600401" cy="144016"/>
          </a:xfrm>
          <a:prstGeom prst="roundRect">
            <a:avLst>
              <a:gd name="adj" fmla="val 50000"/>
            </a:avLst>
          </a:prstGeom>
          <a:solidFill>
            <a:srgbClr val="0070C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8" name="文本框 9"/>
          <p:cNvSpPr txBox="1"/>
          <p:nvPr/>
        </p:nvSpPr>
        <p:spPr>
          <a:xfrm>
            <a:off x="5305499" y="2420888"/>
            <a:ext cx="1368152" cy="25391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普通话等级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8761883" y="1977589"/>
            <a:ext cx="360040" cy="238527"/>
            <a:chOff x="4909455" y="1320661"/>
            <a:chExt cx="360040" cy="238527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20" name="矩形标注 19"/>
            <p:cNvSpPr/>
            <p:nvPr/>
          </p:nvSpPr>
          <p:spPr>
            <a:xfrm>
              <a:off x="4945459" y="1331913"/>
              <a:ext cx="288032" cy="216024"/>
            </a:xfrm>
            <a:prstGeom prst="wedgeRectCallou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文本框 9"/>
            <p:cNvSpPr txBox="1"/>
            <p:nvPr/>
          </p:nvSpPr>
          <p:spPr>
            <a:xfrm>
              <a:off x="4909455" y="1320661"/>
              <a:ext cx="360040" cy="238527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marL="0" lvl="1" algn="ctr"/>
              <a:r>
                <a:rPr lang="en-US" altLang="zh-CN" sz="11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95</a:t>
              </a:r>
              <a:endPara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2" name="圆角矩形 21"/>
          <p:cNvSpPr/>
          <p:nvPr/>
        </p:nvSpPr>
        <p:spPr>
          <a:xfrm>
            <a:off x="5305499" y="2837547"/>
            <a:ext cx="3960440" cy="144016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圆角矩形 22"/>
          <p:cNvSpPr/>
          <p:nvPr/>
        </p:nvSpPr>
        <p:spPr>
          <a:xfrm>
            <a:off x="5305498" y="2837547"/>
            <a:ext cx="3214643" cy="144016"/>
          </a:xfrm>
          <a:prstGeom prst="roundRect">
            <a:avLst>
              <a:gd name="adj" fmla="val 50000"/>
            </a:avLst>
          </a:prstGeom>
          <a:solidFill>
            <a:srgbClr val="0070C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4" name="文本框 9"/>
          <p:cNvSpPr txBox="1"/>
          <p:nvPr/>
        </p:nvSpPr>
        <p:spPr>
          <a:xfrm>
            <a:off x="5305499" y="2981563"/>
            <a:ext cx="1368152" cy="25391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英语四六级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8376047" y="2553653"/>
            <a:ext cx="432048" cy="240414"/>
            <a:chOff x="4883659" y="1331913"/>
            <a:chExt cx="432048" cy="240414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26" name="矩形标注 25"/>
            <p:cNvSpPr/>
            <p:nvPr/>
          </p:nvSpPr>
          <p:spPr>
            <a:xfrm>
              <a:off x="4945459" y="1331913"/>
              <a:ext cx="288032" cy="216024"/>
            </a:xfrm>
            <a:prstGeom prst="wedgeRectCallou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文本框 9"/>
            <p:cNvSpPr txBox="1"/>
            <p:nvPr/>
          </p:nvSpPr>
          <p:spPr>
            <a:xfrm>
              <a:off x="4883659" y="1333800"/>
              <a:ext cx="432048" cy="238527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marL="0" lvl="1" algn="ctr"/>
              <a:r>
                <a:rPr lang="en-US" altLang="zh-CN" sz="11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485</a:t>
              </a:r>
              <a:endPara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8" name="圆角矩形 27"/>
          <p:cNvSpPr/>
          <p:nvPr/>
        </p:nvSpPr>
        <p:spPr>
          <a:xfrm>
            <a:off x="5305499" y="3391108"/>
            <a:ext cx="3960440" cy="144016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圆角矩形 28"/>
          <p:cNvSpPr/>
          <p:nvPr/>
        </p:nvSpPr>
        <p:spPr>
          <a:xfrm>
            <a:off x="5305499" y="3391108"/>
            <a:ext cx="3600400" cy="144016"/>
          </a:xfrm>
          <a:prstGeom prst="roundRect">
            <a:avLst>
              <a:gd name="adj" fmla="val 50000"/>
            </a:avLst>
          </a:prstGeom>
          <a:solidFill>
            <a:srgbClr val="0070C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文本框 9"/>
          <p:cNvSpPr txBox="1"/>
          <p:nvPr/>
        </p:nvSpPr>
        <p:spPr>
          <a:xfrm>
            <a:off x="5305499" y="3535124"/>
            <a:ext cx="1800200" cy="25391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商务日语证书</a:t>
            </a:r>
            <a:r>
              <a:rPr lang="en-US" altLang="zh-CN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N1</a:t>
            </a: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级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8752124" y="3095963"/>
            <a:ext cx="360040" cy="238527"/>
            <a:chOff x="4909455" y="1320661"/>
            <a:chExt cx="360040" cy="238527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32" name="矩形标注 31"/>
            <p:cNvSpPr/>
            <p:nvPr/>
          </p:nvSpPr>
          <p:spPr>
            <a:xfrm>
              <a:off x="4945459" y="1331913"/>
              <a:ext cx="288032" cy="216024"/>
            </a:xfrm>
            <a:prstGeom prst="wedgeRectCallou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文本框 9"/>
            <p:cNvSpPr txBox="1"/>
            <p:nvPr/>
          </p:nvSpPr>
          <p:spPr>
            <a:xfrm>
              <a:off x="4909455" y="1320661"/>
              <a:ext cx="360040" cy="238527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marL="0" lvl="1" algn="ctr"/>
              <a:r>
                <a:rPr lang="en-US" altLang="zh-CN" sz="1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9</a:t>
              </a:r>
              <a:r>
                <a:rPr lang="en-US" altLang="zh-CN" sz="11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</a:t>
              </a:r>
              <a:endPara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4" name="TextBox 7"/>
          <p:cNvSpPr>
            <a:spLocks noChangeArrowheads="1"/>
          </p:cNvSpPr>
          <p:nvPr/>
        </p:nvSpPr>
        <p:spPr bwMode="auto">
          <a:xfrm>
            <a:off x="5305499" y="4223410"/>
            <a:ext cx="4392488" cy="8617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在此输入章节详细文字介绍，表达主题的含义合图表的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意义，在此输入章节详细文字介绍，表达主题的含义合图表的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意义。在此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输入章节详细文字介绍，表达主题的含义合图表的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意义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在此输入章节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详细。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5" name="矩形 34"/>
          <p:cNvSpPr/>
          <p:nvPr/>
        </p:nvSpPr>
        <p:spPr>
          <a:xfrm rot="2700000">
            <a:off x="10629815" y="-377030"/>
            <a:ext cx="1647406" cy="1647406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矩形 35"/>
          <p:cNvSpPr/>
          <p:nvPr/>
        </p:nvSpPr>
        <p:spPr>
          <a:xfrm rot="2700000">
            <a:off x="9806620" y="88857"/>
            <a:ext cx="964010" cy="964010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矩形 36"/>
          <p:cNvSpPr/>
          <p:nvPr/>
        </p:nvSpPr>
        <p:spPr>
          <a:xfrm rot="2700000">
            <a:off x="11569089" y="952895"/>
            <a:ext cx="558028" cy="558028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矩形 37"/>
          <p:cNvSpPr/>
          <p:nvPr/>
        </p:nvSpPr>
        <p:spPr>
          <a:xfrm rot="2700000">
            <a:off x="9270166" y="227692"/>
            <a:ext cx="279014" cy="279014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0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000"/>
                            </p:stCondLst>
                            <p:childTnLst>
                              <p:par>
                                <p:cTn id="4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0"/>
                            </p:stCondLst>
                            <p:childTnLst>
                              <p:par>
                                <p:cTn id="4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6000"/>
                            </p:stCondLst>
                            <p:childTnLst>
                              <p:par>
                                <p:cTn id="5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6500"/>
                            </p:stCondLst>
                            <p:childTnLst>
                              <p:par>
                                <p:cTn id="5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7000"/>
                            </p:stCondLst>
                            <p:childTnLst>
                              <p:par>
                                <p:cTn id="6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8000"/>
                            </p:stCondLst>
                            <p:childTnLst>
                              <p:par>
                                <p:cTn id="6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9000"/>
                            </p:stCondLst>
                            <p:childTnLst>
                              <p:par>
                                <p:cTn id="7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9500"/>
                            </p:stCondLst>
                            <p:childTnLst>
                              <p:par>
                                <p:cTn id="7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10000"/>
                            </p:stCondLst>
                            <p:childTnLst>
                              <p:par>
                                <p:cTn id="8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11000"/>
                            </p:stCondLst>
                            <p:childTnLst>
                              <p:par>
                                <p:cTn id="8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12000"/>
                            </p:stCondLst>
                            <p:childTnLst>
                              <p:par>
                                <p:cTn id="9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6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2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/>
      <p:bldP spid="16" grpId="0" animBg="1"/>
      <p:bldP spid="17" grpId="0" animBg="1"/>
      <p:bldP spid="18" grpId="0"/>
      <p:bldP spid="22" grpId="0" animBg="1"/>
      <p:bldP spid="23" grpId="0" animBg="1"/>
      <p:bldP spid="24" grpId="0"/>
      <p:bldP spid="28" grpId="0" animBg="1"/>
      <p:bldP spid="29" grpId="0" animBg="1"/>
      <p:bldP spid="30" grpId="0"/>
      <p:bldP spid="34" grpId="0"/>
      <p:bldP spid="35" grpId="0" animBg="1"/>
      <p:bldP spid="36" grpId="0" animBg="1"/>
      <p:bldP spid="37" grpId="0" animBg="1"/>
      <p:bldP spid="3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985019" cy="5831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192931" y="0"/>
            <a:ext cx="576064" cy="836712"/>
            <a:chOff x="841003" y="360040"/>
            <a:chExt cx="504056" cy="836712"/>
          </a:xfrm>
          <a:solidFill>
            <a:srgbClr val="0070C0"/>
          </a:solidFill>
        </p:grpSpPr>
        <p:sp>
          <p:nvSpPr>
            <p:cNvPr id="4" name="矩形 3"/>
            <p:cNvSpPr/>
            <p:nvPr/>
          </p:nvSpPr>
          <p:spPr>
            <a:xfrm>
              <a:off x="841003" y="360040"/>
              <a:ext cx="504056" cy="54868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等腰三角形 4"/>
            <p:cNvSpPr/>
            <p:nvPr/>
          </p:nvSpPr>
          <p:spPr>
            <a:xfrm rot="10800000">
              <a:off x="841003" y="908720"/>
              <a:ext cx="504056" cy="288032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" name="文本框 9"/>
          <p:cNvSpPr txBox="1"/>
          <p:nvPr/>
        </p:nvSpPr>
        <p:spPr>
          <a:xfrm>
            <a:off x="841003" y="202431"/>
            <a:ext cx="1296144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应聘岗位</a:t>
            </a:r>
            <a:endParaRPr lang="en-US" altLang="ko-KR" kern="0" dirty="0" smtClean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KSO_Shape"/>
          <p:cNvSpPr/>
          <p:nvPr/>
        </p:nvSpPr>
        <p:spPr bwMode="auto">
          <a:xfrm>
            <a:off x="334546" y="188640"/>
            <a:ext cx="292833" cy="222065"/>
          </a:xfrm>
          <a:custGeom>
            <a:avLst/>
            <a:gdLst>
              <a:gd name="T0" fmla="*/ 104753 w 3040062"/>
              <a:gd name="T1" fmla="*/ 1241540 h 2303463"/>
              <a:gd name="T2" fmla="*/ 251725 w 3040062"/>
              <a:gd name="T3" fmla="*/ 1260899 h 2303463"/>
              <a:gd name="T4" fmla="*/ 265692 w 3040062"/>
              <a:gd name="T5" fmla="*/ 1110467 h 2303463"/>
              <a:gd name="T6" fmla="*/ 844867 w 3040062"/>
              <a:gd name="T7" fmla="*/ 970596 h 2303463"/>
              <a:gd name="T8" fmla="*/ 870584 w 3040062"/>
              <a:gd name="T9" fmla="*/ 987377 h 2303463"/>
              <a:gd name="T10" fmla="*/ 872172 w 3040062"/>
              <a:gd name="T11" fmla="*/ 1402771 h 2303463"/>
              <a:gd name="T12" fmla="*/ 848359 w 3040062"/>
              <a:gd name="T13" fmla="*/ 1421768 h 2303463"/>
              <a:gd name="T14" fmla="*/ 615315 w 3040062"/>
              <a:gd name="T15" fmla="*/ 1415119 h 2303463"/>
              <a:gd name="T16" fmla="*/ 603250 w 3040062"/>
              <a:gd name="T17" fmla="*/ 1002891 h 2303463"/>
              <a:gd name="T18" fmla="*/ 617855 w 3040062"/>
              <a:gd name="T19" fmla="*/ 975662 h 2303463"/>
              <a:gd name="T20" fmla="*/ 1240437 w 3040062"/>
              <a:gd name="T21" fmla="*/ 749300 h 2303463"/>
              <a:gd name="T22" fmla="*/ 1265867 w 3040062"/>
              <a:gd name="T23" fmla="*/ 766421 h 2303463"/>
              <a:gd name="T24" fmla="*/ 1267138 w 3040062"/>
              <a:gd name="T25" fmla="*/ 1402743 h 2303463"/>
              <a:gd name="T26" fmla="*/ 1243616 w 3040062"/>
              <a:gd name="T27" fmla="*/ 1421766 h 2303463"/>
              <a:gd name="T28" fmla="*/ 1010298 w 3040062"/>
              <a:gd name="T29" fmla="*/ 1415108 h 2303463"/>
              <a:gd name="T30" fmla="*/ 998537 w 3040062"/>
              <a:gd name="T31" fmla="*/ 782273 h 2303463"/>
              <a:gd name="T32" fmla="*/ 1012841 w 3040062"/>
              <a:gd name="T33" fmla="*/ 755007 h 2303463"/>
              <a:gd name="T34" fmla="*/ 2175011 w 3040062"/>
              <a:gd name="T35" fmla="*/ 666432 h 2303463"/>
              <a:gd name="T36" fmla="*/ 2235666 w 3040062"/>
              <a:gd name="T37" fmla="*/ 692135 h 2303463"/>
              <a:gd name="T38" fmla="*/ 2277268 w 3040062"/>
              <a:gd name="T39" fmla="*/ 742271 h 2303463"/>
              <a:gd name="T40" fmla="*/ 2290605 w 3040062"/>
              <a:gd name="T41" fmla="*/ 1286150 h 2303463"/>
              <a:gd name="T42" fmla="*/ 2948603 w 3040062"/>
              <a:gd name="T43" fmla="*/ 1365796 h 2303463"/>
              <a:gd name="T44" fmla="*/ 3005765 w 3040062"/>
              <a:gd name="T45" fmla="*/ 1408316 h 2303463"/>
              <a:gd name="T46" fmla="*/ 3036887 w 3040062"/>
              <a:gd name="T47" fmla="*/ 1473366 h 2303463"/>
              <a:gd name="T48" fmla="*/ 3035616 w 3040062"/>
              <a:gd name="T49" fmla="*/ 2191451 h 2303463"/>
              <a:gd name="T50" fmla="*/ 3001319 w 3040062"/>
              <a:gd name="T51" fmla="*/ 2254597 h 2303463"/>
              <a:gd name="T52" fmla="*/ 2941934 w 3040062"/>
              <a:gd name="T53" fmla="*/ 2294578 h 2303463"/>
              <a:gd name="T54" fmla="*/ 2171200 w 3040062"/>
              <a:gd name="T55" fmla="*/ 2303146 h 2303463"/>
              <a:gd name="T56" fmla="*/ 2113403 w 3040062"/>
              <a:gd name="T57" fmla="*/ 2292040 h 2303463"/>
              <a:gd name="T58" fmla="*/ 1552263 w 3040062"/>
              <a:gd name="T59" fmla="*/ 1741815 h 2303463"/>
              <a:gd name="T60" fmla="*/ 1526223 w 3040062"/>
              <a:gd name="T61" fmla="*/ 1686919 h 2303463"/>
              <a:gd name="T62" fmla="*/ 1529081 w 3040062"/>
              <a:gd name="T63" fmla="*/ 1626946 h 2303463"/>
              <a:gd name="T64" fmla="*/ 1560520 w 3040062"/>
              <a:gd name="T65" fmla="*/ 1574272 h 2303463"/>
              <a:gd name="T66" fmla="*/ 1612919 w 3040062"/>
              <a:gd name="T67" fmla="*/ 1542858 h 2303463"/>
              <a:gd name="T68" fmla="*/ 1673891 w 3040062"/>
              <a:gd name="T69" fmla="*/ 1539685 h 2303463"/>
              <a:gd name="T70" fmla="*/ 1728513 w 3040062"/>
              <a:gd name="T71" fmla="*/ 1565705 h 2303463"/>
              <a:gd name="T72" fmla="*/ 2024167 w 3040062"/>
              <a:gd name="T73" fmla="*/ 760992 h 2303463"/>
              <a:gd name="T74" fmla="*/ 2057829 w 3040062"/>
              <a:gd name="T75" fmla="*/ 704828 h 2303463"/>
              <a:gd name="T76" fmla="*/ 2113721 w 3040062"/>
              <a:gd name="T77" fmla="*/ 670875 h 2303463"/>
              <a:gd name="T78" fmla="*/ 1640947 w 3040062"/>
              <a:gd name="T79" fmla="*/ 485773 h 2303463"/>
              <a:gd name="T80" fmla="*/ 1662436 w 3040062"/>
              <a:gd name="T81" fmla="*/ 507334 h 2303463"/>
              <a:gd name="T82" fmla="*/ 1658328 w 3040062"/>
              <a:gd name="T83" fmla="*/ 1408133 h 2303463"/>
              <a:gd name="T84" fmla="*/ 1631151 w 3040062"/>
              <a:gd name="T85" fmla="*/ 1422401 h 2303463"/>
              <a:gd name="T86" fmla="*/ 1401409 w 3040062"/>
              <a:gd name="T87" fmla="*/ 1410669 h 2303463"/>
              <a:gd name="T88" fmla="*/ 1394457 w 3040062"/>
              <a:gd name="T89" fmla="*/ 510505 h 2303463"/>
              <a:gd name="T90" fmla="*/ 1413734 w 3040062"/>
              <a:gd name="T91" fmla="*/ 486725 h 2303463"/>
              <a:gd name="T92" fmla="*/ 2856582 w 3040062"/>
              <a:gd name="T93" fmla="*/ 2539 h 2303463"/>
              <a:gd name="T94" fmla="*/ 2942924 w 3040062"/>
              <a:gd name="T95" fmla="*/ 45384 h 2303463"/>
              <a:gd name="T96" fmla="*/ 3001649 w 3040062"/>
              <a:gd name="T97" fmla="*/ 130121 h 2303463"/>
              <a:gd name="T98" fmla="*/ 3021012 w 3040062"/>
              <a:gd name="T99" fmla="*/ 1276768 h 2303463"/>
              <a:gd name="T100" fmla="*/ 2944193 w 3040062"/>
              <a:gd name="T101" fmla="*/ 1247252 h 2303463"/>
              <a:gd name="T102" fmla="*/ 374889 w 3040062"/>
              <a:gd name="T103" fmla="*/ 1959424 h 2303463"/>
              <a:gd name="T104" fmla="*/ 127291 w 3040062"/>
              <a:gd name="T105" fmla="*/ 2259336 h 2303463"/>
              <a:gd name="T106" fmla="*/ 50472 w 3040062"/>
              <a:gd name="T107" fmla="*/ 2198402 h 2303463"/>
              <a:gd name="T108" fmla="*/ 6349 w 3040062"/>
              <a:gd name="T109" fmla="*/ 2100970 h 2303463"/>
              <a:gd name="T110" fmla="*/ 3809 w 3040062"/>
              <a:gd name="T111" fmla="*/ 183438 h 2303463"/>
              <a:gd name="T112" fmla="*/ 44441 w 3040062"/>
              <a:gd name="T113" fmla="*/ 83468 h 2303463"/>
              <a:gd name="T114" fmla="*/ 118720 w 3040062"/>
              <a:gd name="T115" fmla="*/ 17773 h 23034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3040062" h="2303463">
                <a:moveTo>
                  <a:pt x="124116" y="1098725"/>
                </a:moveTo>
                <a:lnTo>
                  <a:pt x="120307" y="1099042"/>
                </a:lnTo>
                <a:lnTo>
                  <a:pt x="116498" y="1099994"/>
                </a:lnTo>
                <a:lnTo>
                  <a:pt x="113324" y="1101898"/>
                </a:lnTo>
                <a:lnTo>
                  <a:pt x="110467" y="1104120"/>
                </a:lnTo>
                <a:lnTo>
                  <a:pt x="108245" y="1107294"/>
                </a:lnTo>
                <a:lnTo>
                  <a:pt x="106340" y="1110467"/>
                </a:lnTo>
                <a:lnTo>
                  <a:pt x="105071" y="1114276"/>
                </a:lnTo>
                <a:lnTo>
                  <a:pt x="104753" y="1118084"/>
                </a:lnTo>
                <a:lnTo>
                  <a:pt x="104753" y="1241540"/>
                </a:lnTo>
                <a:lnTo>
                  <a:pt x="105071" y="1245348"/>
                </a:lnTo>
                <a:lnTo>
                  <a:pt x="106340" y="1249157"/>
                </a:lnTo>
                <a:lnTo>
                  <a:pt x="108245" y="1252330"/>
                </a:lnTo>
                <a:lnTo>
                  <a:pt x="110467" y="1255187"/>
                </a:lnTo>
                <a:lnTo>
                  <a:pt x="113324" y="1257726"/>
                </a:lnTo>
                <a:lnTo>
                  <a:pt x="116498" y="1259312"/>
                </a:lnTo>
                <a:lnTo>
                  <a:pt x="120307" y="1260899"/>
                </a:lnTo>
                <a:lnTo>
                  <a:pt x="124116" y="1261217"/>
                </a:lnTo>
                <a:lnTo>
                  <a:pt x="247598" y="1261217"/>
                </a:lnTo>
                <a:lnTo>
                  <a:pt x="251725" y="1260899"/>
                </a:lnTo>
                <a:lnTo>
                  <a:pt x="255216" y="1259312"/>
                </a:lnTo>
                <a:lnTo>
                  <a:pt x="258708" y="1257726"/>
                </a:lnTo>
                <a:lnTo>
                  <a:pt x="261565" y="1255187"/>
                </a:lnTo>
                <a:lnTo>
                  <a:pt x="264105" y="1252330"/>
                </a:lnTo>
                <a:lnTo>
                  <a:pt x="265692" y="1249157"/>
                </a:lnTo>
                <a:lnTo>
                  <a:pt x="266644" y="1245348"/>
                </a:lnTo>
                <a:lnTo>
                  <a:pt x="266961" y="1241540"/>
                </a:lnTo>
                <a:lnTo>
                  <a:pt x="266961" y="1118084"/>
                </a:lnTo>
                <a:lnTo>
                  <a:pt x="266644" y="1114276"/>
                </a:lnTo>
                <a:lnTo>
                  <a:pt x="265692" y="1110467"/>
                </a:lnTo>
                <a:lnTo>
                  <a:pt x="264105" y="1107294"/>
                </a:lnTo>
                <a:lnTo>
                  <a:pt x="261565" y="1104120"/>
                </a:lnTo>
                <a:lnTo>
                  <a:pt x="258708" y="1101898"/>
                </a:lnTo>
                <a:lnTo>
                  <a:pt x="255216" y="1099994"/>
                </a:lnTo>
                <a:lnTo>
                  <a:pt x="251725" y="1099042"/>
                </a:lnTo>
                <a:lnTo>
                  <a:pt x="247598" y="1098725"/>
                </a:lnTo>
                <a:lnTo>
                  <a:pt x="124116" y="1098725"/>
                </a:lnTo>
                <a:close/>
                <a:moveTo>
                  <a:pt x="636270" y="969963"/>
                </a:moveTo>
                <a:lnTo>
                  <a:pt x="841692" y="969963"/>
                </a:lnTo>
                <a:lnTo>
                  <a:pt x="844867" y="970596"/>
                </a:lnTo>
                <a:lnTo>
                  <a:pt x="848359" y="970913"/>
                </a:lnTo>
                <a:lnTo>
                  <a:pt x="851534" y="971546"/>
                </a:lnTo>
                <a:lnTo>
                  <a:pt x="854709" y="972813"/>
                </a:lnTo>
                <a:lnTo>
                  <a:pt x="857567" y="974396"/>
                </a:lnTo>
                <a:lnTo>
                  <a:pt x="860107" y="975662"/>
                </a:lnTo>
                <a:lnTo>
                  <a:pt x="862647" y="977878"/>
                </a:lnTo>
                <a:lnTo>
                  <a:pt x="865187" y="979778"/>
                </a:lnTo>
                <a:lnTo>
                  <a:pt x="867092" y="982311"/>
                </a:lnTo>
                <a:lnTo>
                  <a:pt x="868997" y="984844"/>
                </a:lnTo>
                <a:lnTo>
                  <a:pt x="870584" y="987377"/>
                </a:lnTo>
                <a:lnTo>
                  <a:pt x="872172" y="990226"/>
                </a:lnTo>
                <a:lnTo>
                  <a:pt x="873124" y="993076"/>
                </a:lnTo>
                <a:lnTo>
                  <a:pt x="873760" y="996242"/>
                </a:lnTo>
                <a:lnTo>
                  <a:pt x="874712" y="999725"/>
                </a:lnTo>
                <a:lnTo>
                  <a:pt x="874712" y="1002891"/>
                </a:lnTo>
                <a:lnTo>
                  <a:pt x="874712" y="1389790"/>
                </a:lnTo>
                <a:lnTo>
                  <a:pt x="874712" y="1393273"/>
                </a:lnTo>
                <a:lnTo>
                  <a:pt x="873760" y="1396439"/>
                </a:lnTo>
                <a:lnTo>
                  <a:pt x="873124" y="1399605"/>
                </a:lnTo>
                <a:lnTo>
                  <a:pt x="872172" y="1402771"/>
                </a:lnTo>
                <a:lnTo>
                  <a:pt x="870584" y="1405304"/>
                </a:lnTo>
                <a:lnTo>
                  <a:pt x="868997" y="1408154"/>
                </a:lnTo>
                <a:lnTo>
                  <a:pt x="867092" y="1410686"/>
                </a:lnTo>
                <a:lnTo>
                  <a:pt x="865187" y="1413219"/>
                </a:lnTo>
                <a:lnTo>
                  <a:pt x="862647" y="1415119"/>
                </a:lnTo>
                <a:lnTo>
                  <a:pt x="860107" y="1417019"/>
                </a:lnTo>
                <a:lnTo>
                  <a:pt x="857567" y="1418602"/>
                </a:lnTo>
                <a:lnTo>
                  <a:pt x="854709" y="1420185"/>
                </a:lnTo>
                <a:lnTo>
                  <a:pt x="851534" y="1421135"/>
                </a:lnTo>
                <a:lnTo>
                  <a:pt x="848359" y="1421768"/>
                </a:lnTo>
                <a:lnTo>
                  <a:pt x="844867" y="1422401"/>
                </a:lnTo>
                <a:lnTo>
                  <a:pt x="841692" y="1422401"/>
                </a:lnTo>
                <a:lnTo>
                  <a:pt x="636270" y="1422401"/>
                </a:lnTo>
                <a:lnTo>
                  <a:pt x="632777" y="1422401"/>
                </a:lnTo>
                <a:lnTo>
                  <a:pt x="629920" y="1421768"/>
                </a:lnTo>
                <a:lnTo>
                  <a:pt x="626745" y="1421135"/>
                </a:lnTo>
                <a:lnTo>
                  <a:pt x="623570" y="1420185"/>
                </a:lnTo>
                <a:lnTo>
                  <a:pt x="620713" y="1418602"/>
                </a:lnTo>
                <a:lnTo>
                  <a:pt x="617855" y="1417019"/>
                </a:lnTo>
                <a:lnTo>
                  <a:pt x="615315" y="1415119"/>
                </a:lnTo>
                <a:lnTo>
                  <a:pt x="613093" y="1413219"/>
                </a:lnTo>
                <a:lnTo>
                  <a:pt x="610870" y="1410686"/>
                </a:lnTo>
                <a:lnTo>
                  <a:pt x="608965" y="1408154"/>
                </a:lnTo>
                <a:lnTo>
                  <a:pt x="607378" y="1405304"/>
                </a:lnTo>
                <a:lnTo>
                  <a:pt x="606108" y="1402771"/>
                </a:lnTo>
                <a:lnTo>
                  <a:pt x="605155" y="1399605"/>
                </a:lnTo>
                <a:lnTo>
                  <a:pt x="603885" y="1396439"/>
                </a:lnTo>
                <a:lnTo>
                  <a:pt x="603568" y="1393273"/>
                </a:lnTo>
                <a:lnTo>
                  <a:pt x="603250" y="1389790"/>
                </a:lnTo>
                <a:lnTo>
                  <a:pt x="603250" y="1002891"/>
                </a:lnTo>
                <a:lnTo>
                  <a:pt x="603568" y="999725"/>
                </a:lnTo>
                <a:lnTo>
                  <a:pt x="603885" y="996242"/>
                </a:lnTo>
                <a:lnTo>
                  <a:pt x="605155" y="993076"/>
                </a:lnTo>
                <a:lnTo>
                  <a:pt x="606108" y="990226"/>
                </a:lnTo>
                <a:lnTo>
                  <a:pt x="607378" y="987377"/>
                </a:lnTo>
                <a:lnTo>
                  <a:pt x="608965" y="984844"/>
                </a:lnTo>
                <a:lnTo>
                  <a:pt x="610870" y="982311"/>
                </a:lnTo>
                <a:lnTo>
                  <a:pt x="613093" y="979778"/>
                </a:lnTo>
                <a:lnTo>
                  <a:pt x="615315" y="977878"/>
                </a:lnTo>
                <a:lnTo>
                  <a:pt x="617855" y="975662"/>
                </a:lnTo>
                <a:lnTo>
                  <a:pt x="620713" y="974396"/>
                </a:lnTo>
                <a:lnTo>
                  <a:pt x="623570" y="972813"/>
                </a:lnTo>
                <a:lnTo>
                  <a:pt x="626745" y="971546"/>
                </a:lnTo>
                <a:lnTo>
                  <a:pt x="629920" y="970913"/>
                </a:lnTo>
                <a:lnTo>
                  <a:pt x="632777" y="970596"/>
                </a:lnTo>
                <a:lnTo>
                  <a:pt x="636270" y="969963"/>
                </a:lnTo>
                <a:close/>
                <a:moveTo>
                  <a:pt x="1027781" y="749300"/>
                </a:moveTo>
                <a:lnTo>
                  <a:pt x="1031278" y="749300"/>
                </a:lnTo>
                <a:lnTo>
                  <a:pt x="1236940" y="749300"/>
                </a:lnTo>
                <a:lnTo>
                  <a:pt x="1240437" y="749300"/>
                </a:lnTo>
                <a:lnTo>
                  <a:pt x="1243616" y="750251"/>
                </a:lnTo>
                <a:lnTo>
                  <a:pt x="1246476" y="750885"/>
                </a:lnTo>
                <a:lnTo>
                  <a:pt x="1249655" y="751837"/>
                </a:lnTo>
                <a:lnTo>
                  <a:pt x="1252516" y="753105"/>
                </a:lnTo>
                <a:lnTo>
                  <a:pt x="1255377" y="755007"/>
                </a:lnTo>
                <a:lnTo>
                  <a:pt x="1257920" y="756592"/>
                </a:lnTo>
                <a:lnTo>
                  <a:pt x="1260145" y="758812"/>
                </a:lnTo>
                <a:lnTo>
                  <a:pt x="1262370" y="761348"/>
                </a:lnTo>
                <a:lnTo>
                  <a:pt x="1264595" y="763567"/>
                </a:lnTo>
                <a:lnTo>
                  <a:pt x="1265867" y="766421"/>
                </a:lnTo>
                <a:lnTo>
                  <a:pt x="1267138" y="769274"/>
                </a:lnTo>
                <a:lnTo>
                  <a:pt x="1268410" y="772445"/>
                </a:lnTo>
                <a:lnTo>
                  <a:pt x="1269363" y="775615"/>
                </a:lnTo>
                <a:lnTo>
                  <a:pt x="1269681" y="778786"/>
                </a:lnTo>
                <a:lnTo>
                  <a:pt x="1269999" y="782273"/>
                </a:lnTo>
                <a:lnTo>
                  <a:pt x="1269999" y="1389744"/>
                </a:lnTo>
                <a:lnTo>
                  <a:pt x="1269681" y="1393231"/>
                </a:lnTo>
                <a:lnTo>
                  <a:pt x="1269363" y="1396402"/>
                </a:lnTo>
                <a:lnTo>
                  <a:pt x="1268410" y="1399572"/>
                </a:lnTo>
                <a:lnTo>
                  <a:pt x="1267138" y="1402743"/>
                </a:lnTo>
                <a:lnTo>
                  <a:pt x="1265867" y="1405279"/>
                </a:lnTo>
                <a:lnTo>
                  <a:pt x="1264595" y="1408133"/>
                </a:lnTo>
                <a:lnTo>
                  <a:pt x="1262370" y="1410669"/>
                </a:lnTo>
                <a:lnTo>
                  <a:pt x="1260145" y="1413206"/>
                </a:lnTo>
                <a:lnTo>
                  <a:pt x="1257920" y="1415108"/>
                </a:lnTo>
                <a:lnTo>
                  <a:pt x="1255377" y="1417010"/>
                </a:lnTo>
                <a:lnTo>
                  <a:pt x="1252516" y="1418595"/>
                </a:lnTo>
                <a:lnTo>
                  <a:pt x="1249655" y="1420181"/>
                </a:lnTo>
                <a:lnTo>
                  <a:pt x="1246476" y="1421132"/>
                </a:lnTo>
                <a:lnTo>
                  <a:pt x="1243616" y="1421766"/>
                </a:lnTo>
                <a:lnTo>
                  <a:pt x="1240437" y="1422400"/>
                </a:lnTo>
                <a:lnTo>
                  <a:pt x="1236940" y="1422400"/>
                </a:lnTo>
                <a:lnTo>
                  <a:pt x="1031278" y="1422400"/>
                </a:lnTo>
                <a:lnTo>
                  <a:pt x="1027781" y="1422400"/>
                </a:lnTo>
                <a:lnTo>
                  <a:pt x="1024602" y="1421766"/>
                </a:lnTo>
                <a:lnTo>
                  <a:pt x="1021424" y="1421132"/>
                </a:lnTo>
                <a:lnTo>
                  <a:pt x="1018245" y="1420181"/>
                </a:lnTo>
                <a:lnTo>
                  <a:pt x="1015384" y="1418595"/>
                </a:lnTo>
                <a:lnTo>
                  <a:pt x="1012841" y="1417010"/>
                </a:lnTo>
                <a:lnTo>
                  <a:pt x="1010298" y="1415108"/>
                </a:lnTo>
                <a:lnTo>
                  <a:pt x="1007755" y="1413206"/>
                </a:lnTo>
                <a:lnTo>
                  <a:pt x="1005848" y="1410669"/>
                </a:lnTo>
                <a:lnTo>
                  <a:pt x="1003941" y="1408133"/>
                </a:lnTo>
                <a:lnTo>
                  <a:pt x="1002351" y="1405279"/>
                </a:lnTo>
                <a:lnTo>
                  <a:pt x="1000762" y="1402743"/>
                </a:lnTo>
                <a:lnTo>
                  <a:pt x="999808" y="1399572"/>
                </a:lnTo>
                <a:lnTo>
                  <a:pt x="999173" y="1396402"/>
                </a:lnTo>
                <a:lnTo>
                  <a:pt x="998537" y="1393231"/>
                </a:lnTo>
                <a:lnTo>
                  <a:pt x="998537" y="1389744"/>
                </a:lnTo>
                <a:lnTo>
                  <a:pt x="998537" y="782273"/>
                </a:lnTo>
                <a:lnTo>
                  <a:pt x="998537" y="778786"/>
                </a:lnTo>
                <a:lnTo>
                  <a:pt x="999173" y="775615"/>
                </a:lnTo>
                <a:lnTo>
                  <a:pt x="999808" y="772445"/>
                </a:lnTo>
                <a:lnTo>
                  <a:pt x="1000762" y="769274"/>
                </a:lnTo>
                <a:lnTo>
                  <a:pt x="1002351" y="766421"/>
                </a:lnTo>
                <a:lnTo>
                  <a:pt x="1003941" y="763567"/>
                </a:lnTo>
                <a:lnTo>
                  <a:pt x="1005848" y="761348"/>
                </a:lnTo>
                <a:lnTo>
                  <a:pt x="1007755" y="758812"/>
                </a:lnTo>
                <a:lnTo>
                  <a:pt x="1010298" y="756592"/>
                </a:lnTo>
                <a:lnTo>
                  <a:pt x="1012841" y="755007"/>
                </a:lnTo>
                <a:lnTo>
                  <a:pt x="1015384" y="753105"/>
                </a:lnTo>
                <a:lnTo>
                  <a:pt x="1018245" y="751837"/>
                </a:lnTo>
                <a:lnTo>
                  <a:pt x="1021424" y="750885"/>
                </a:lnTo>
                <a:lnTo>
                  <a:pt x="1024602" y="750251"/>
                </a:lnTo>
                <a:lnTo>
                  <a:pt x="1027781" y="749300"/>
                </a:lnTo>
                <a:close/>
                <a:moveTo>
                  <a:pt x="2147065" y="665163"/>
                </a:moveTo>
                <a:lnTo>
                  <a:pt x="2154052" y="665163"/>
                </a:lnTo>
                <a:lnTo>
                  <a:pt x="2161038" y="665163"/>
                </a:lnTo>
                <a:lnTo>
                  <a:pt x="2168025" y="665798"/>
                </a:lnTo>
                <a:lnTo>
                  <a:pt x="2175011" y="666432"/>
                </a:lnTo>
                <a:lnTo>
                  <a:pt x="2181680" y="667702"/>
                </a:lnTo>
                <a:lnTo>
                  <a:pt x="2188349" y="669288"/>
                </a:lnTo>
                <a:lnTo>
                  <a:pt x="2194700" y="670875"/>
                </a:lnTo>
                <a:lnTo>
                  <a:pt x="2201369" y="673413"/>
                </a:lnTo>
                <a:lnTo>
                  <a:pt x="2207085" y="675952"/>
                </a:lnTo>
                <a:lnTo>
                  <a:pt x="2213437" y="678173"/>
                </a:lnTo>
                <a:lnTo>
                  <a:pt x="2219471" y="681346"/>
                </a:lnTo>
                <a:lnTo>
                  <a:pt x="2224869" y="684519"/>
                </a:lnTo>
                <a:lnTo>
                  <a:pt x="2230585" y="688327"/>
                </a:lnTo>
                <a:lnTo>
                  <a:pt x="2235666" y="692135"/>
                </a:lnTo>
                <a:lnTo>
                  <a:pt x="2241065" y="695943"/>
                </a:lnTo>
                <a:lnTo>
                  <a:pt x="2245829" y="700702"/>
                </a:lnTo>
                <a:lnTo>
                  <a:pt x="2250910" y="704828"/>
                </a:lnTo>
                <a:lnTo>
                  <a:pt x="2255356" y="709587"/>
                </a:lnTo>
                <a:lnTo>
                  <a:pt x="2259484" y="714347"/>
                </a:lnTo>
                <a:lnTo>
                  <a:pt x="2263612" y="719741"/>
                </a:lnTo>
                <a:lnTo>
                  <a:pt x="2267423" y="724819"/>
                </a:lnTo>
                <a:lnTo>
                  <a:pt x="2270916" y="730530"/>
                </a:lnTo>
                <a:lnTo>
                  <a:pt x="2274092" y="736559"/>
                </a:lnTo>
                <a:lnTo>
                  <a:pt x="2277268" y="742271"/>
                </a:lnTo>
                <a:lnTo>
                  <a:pt x="2280126" y="748300"/>
                </a:lnTo>
                <a:lnTo>
                  <a:pt x="2282666" y="754646"/>
                </a:lnTo>
                <a:lnTo>
                  <a:pt x="2284572" y="760992"/>
                </a:lnTo>
                <a:lnTo>
                  <a:pt x="2286477" y="767021"/>
                </a:lnTo>
                <a:lnTo>
                  <a:pt x="2287747" y="773685"/>
                </a:lnTo>
                <a:lnTo>
                  <a:pt x="2289018" y="780349"/>
                </a:lnTo>
                <a:lnTo>
                  <a:pt x="2289970" y="787330"/>
                </a:lnTo>
                <a:lnTo>
                  <a:pt x="2290605" y="794311"/>
                </a:lnTo>
                <a:lnTo>
                  <a:pt x="2290605" y="801292"/>
                </a:lnTo>
                <a:lnTo>
                  <a:pt x="2290605" y="1286150"/>
                </a:lnTo>
                <a:lnTo>
                  <a:pt x="2884137" y="1353738"/>
                </a:lnTo>
                <a:lnTo>
                  <a:pt x="2890488" y="1354055"/>
                </a:lnTo>
                <a:lnTo>
                  <a:pt x="2898110" y="1354372"/>
                </a:lnTo>
                <a:lnTo>
                  <a:pt x="2905732" y="1355007"/>
                </a:lnTo>
                <a:lnTo>
                  <a:pt x="2913353" y="1355642"/>
                </a:lnTo>
                <a:lnTo>
                  <a:pt x="2920657" y="1357228"/>
                </a:lnTo>
                <a:lnTo>
                  <a:pt x="2927644" y="1358815"/>
                </a:lnTo>
                <a:lnTo>
                  <a:pt x="2934948" y="1361036"/>
                </a:lnTo>
                <a:lnTo>
                  <a:pt x="2941934" y="1362940"/>
                </a:lnTo>
                <a:lnTo>
                  <a:pt x="2948603" y="1365796"/>
                </a:lnTo>
                <a:lnTo>
                  <a:pt x="2955272" y="1368969"/>
                </a:lnTo>
                <a:lnTo>
                  <a:pt x="2961941" y="1372142"/>
                </a:lnTo>
                <a:lnTo>
                  <a:pt x="2968292" y="1375633"/>
                </a:lnTo>
                <a:lnTo>
                  <a:pt x="2974008" y="1379758"/>
                </a:lnTo>
                <a:lnTo>
                  <a:pt x="2980042" y="1383883"/>
                </a:lnTo>
                <a:lnTo>
                  <a:pt x="2985758" y="1388008"/>
                </a:lnTo>
                <a:lnTo>
                  <a:pt x="2990839" y="1393085"/>
                </a:lnTo>
                <a:lnTo>
                  <a:pt x="2996238" y="1397845"/>
                </a:lnTo>
                <a:lnTo>
                  <a:pt x="3001319" y="1403239"/>
                </a:lnTo>
                <a:lnTo>
                  <a:pt x="3005765" y="1408316"/>
                </a:lnTo>
                <a:lnTo>
                  <a:pt x="3010529" y="1414345"/>
                </a:lnTo>
                <a:lnTo>
                  <a:pt x="3014657" y="1419739"/>
                </a:lnTo>
                <a:lnTo>
                  <a:pt x="3018468" y="1426086"/>
                </a:lnTo>
                <a:lnTo>
                  <a:pt x="3021961" y="1432432"/>
                </a:lnTo>
                <a:lnTo>
                  <a:pt x="3025454" y="1438778"/>
                </a:lnTo>
                <a:lnTo>
                  <a:pt x="3028312" y="1445125"/>
                </a:lnTo>
                <a:lnTo>
                  <a:pt x="3030853" y="1452106"/>
                </a:lnTo>
                <a:lnTo>
                  <a:pt x="3033393" y="1459087"/>
                </a:lnTo>
                <a:lnTo>
                  <a:pt x="3035616" y="1466067"/>
                </a:lnTo>
                <a:lnTo>
                  <a:pt x="3036887" y="1473366"/>
                </a:lnTo>
                <a:lnTo>
                  <a:pt x="3038474" y="1480664"/>
                </a:lnTo>
                <a:lnTo>
                  <a:pt x="3039427" y="1488280"/>
                </a:lnTo>
                <a:lnTo>
                  <a:pt x="3040062" y="1495895"/>
                </a:lnTo>
                <a:lnTo>
                  <a:pt x="3040062" y="1503511"/>
                </a:lnTo>
                <a:lnTo>
                  <a:pt x="3040062" y="2154008"/>
                </a:lnTo>
                <a:lnTo>
                  <a:pt x="3040062" y="2161623"/>
                </a:lnTo>
                <a:lnTo>
                  <a:pt x="3039427" y="2169556"/>
                </a:lnTo>
                <a:lnTo>
                  <a:pt x="3038474" y="2177172"/>
                </a:lnTo>
                <a:lnTo>
                  <a:pt x="3036887" y="2184470"/>
                </a:lnTo>
                <a:lnTo>
                  <a:pt x="3035616" y="2191451"/>
                </a:lnTo>
                <a:lnTo>
                  <a:pt x="3033393" y="2198749"/>
                </a:lnTo>
                <a:lnTo>
                  <a:pt x="3030853" y="2205730"/>
                </a:lnTo>
                <a:lnTo>
                  <a:pt x="3028312" y="2212394"/>
                </a:lnTo>
                <a:lnTo>
                  <a:pt x="3025454" y="2219057"/>
                </a:lnTo>
                <a:lnTo>
                  <a:pt x="3021961" y="2225404"/>
                </a:lnTo>
                <a:lnTo>
                  <a:pt x="3018468" y="2231433"/>
                </a:lnTo>
                <a:lnTo>
                  <a:pt x="3014657" y="2237779"/>
                </a:lnTo>
                <a:lnTo>
                  <a:pt x="3010529" y="2243808"/>
                </a:lnTo>
                <a:lnTo>
                  <a:pt x="3005765" y="2249202"/>
                </a:lnTo>
                <a:lnTo>
                  <a:pt x="3001319" y="2254597"/>
                </a:lnTo>
                <a:lnTo>
                  <a:pt x="2996238" y="2259674"/>
                </a:lnTo>
                <a:lnTo>
                  <a:pt x="2990839" y="2264433"/>
                </a:lnTo>
                <a:lnTo>
                  <a:pt x="2985758" y="2269510"/>
                </a:lnTo>
                <a:lnTo>
                  <a:pt x="2980042" y="2273953"/>
                </a:lnTo>
                <a:lnTo>
                  <a:pt x="2974008" y="2278078"/>
                </a:lnTo>
                <a:lnTo>
                  <a:pt x="2968292" y="2281886"/>
                </a:lnTo>
                <a:lnTo>
                  <a:pt x="2961941" y="2285376"/>
                </a:lnTo>
                <a:lnTo>
                  <a:pt x="2955272" y="2288867"/>
                </a:lnTo>
                <a:lnTo>
                  <a:pt x="2948603" y="2291723"/>
                </a:lnTo>
                <a:lnTo>
                  <a:pt x="2941934" y="2294578"/>
                </a:lnTo>
                <a:lnTo>
                  <a:pt x="2934948" y="2297117"/>
                </a:lnTo>
                <a:lnTo>
                  <a:pt x="2927644" y="2298703"/>
                </a:lnTo>
                <a:lnTo>
                  <a:pt x="2920657" y="2300607"/>
                </a:lnTo>
                <a:lnTo>
                  <a:pt x="2913353" y="2301877"/>
                </a:lnTo>
                <a:lnTo>
                  <a:pt x="2905732" y="2302829"/>
                </a:lnTo>
                <a:lnTo>
                  <a:pt x="2898110" y="2303146"/>
                </a:lnTo>
                <a:lnTo>
                  <a:pt x="2890488" y="2303463"/>
                </a:lnTo>
                <a:lnTo>
                  <a:pt x="2177552" y="2303463"/>
                </a:lnTo>
                <a:lnTo>
                  <a:pt x="2173423" y="2303146"/>
                </a:lnTo>
                <a:lnTo>
                  <a:pt x="2171200" y="2303146"/>
                </a:lnTo>
                <a:lnTo>
                  <a:pt x="2169613" y="2303146"/>
                </a:lnTo>
                <a:lnTo>
                  <a:pt x="2162944" y="2303146"/>
                </a:lnTo>
                <a:lnTo>
                  <a:pt x="2156275" y="2303146"/>
                </a:lnTo>
                <a:lnTo>
                  <a:pt x="2149924" y="2302511"/>
                </a:lnTo>
                <a:lnTo>
                  <a:pt x="2143572" y="2301559"/>
                </a:lnTo>
                <a:lnTo>
                  <a:pt x="2137538" y="2300607"/>
                </a:lnTo>
                <a:lnTo>
                  <a:pt x="2131187" y="2298703"/>
                </a:lnTo>
                <a:lnTo>
                  <a:pt x="2125153" y="2297117"/>
                </a:lnTo>
                <a:lnTo>
                  <a:pt x="2119437" y="2294896"/>
                </a:lnTo>
                <a:lnTo>
                  <a:pt x="2113403" y="2292040"/>
                </a:lnTo>
                <a:lnTo>
                  <a:pt x="2107370" y="2289501"/>
                </a:lnTo>
                <a:lnTo>
                  <a:pt x="2101971" y="2286645"/>
                </a:lnTo>
                <a:lnTo>
                  <a:pt x="2096572" y="2283155"/>
                </a:lnTo>
                <a:lnTo>
                  <a:pt x="2091491" y="2279665"/>
                </a:lnTo>
                <a:lnTo>
                  <a:pt x="2086093" y="2275222"/>
                </a:lnTo>
                <a:lnTo>
                  <a:pt x="2081329" y="2271097"/>
                </a:lnTo>
                <a:lnTo>
                  <a:pt x="2076883" y="2266972"/>
                </a:lnTo>
                <a:lnTo>
                  <a:pt x="1560520" y="1751334"/>
                </a:lnTo>
                <a:lnTo>
                  <a:pt x="1556074" y="1746574"/>
                </a:lnTo>
                <a:lnTo>
                  <a:pt x="1552263" y="1741815"/>
                </a:lnTo>
                <a:lnTo>
                  <a:pt x="1548135" y="1737055"/>
                </a:lnTo>
                <a:lnTo>
                  <a:pt x="1544642" y="1731661"/>
                </a:lnTo>
                <a:lnTo>
                  <a:pt x="1541466" y="1726583"/>
                </a:lnTo>
                <a:lnTo>
                  <a:pt x="1538291" y="1720872"/>
                </a:lnTo>
                <a:lnTo>
                  <a:pt x="1535432" y="1715477"/>
                </a:lnTo>
                <a:lnTo>
                  <a:pt x="1532892" y="1709766"/>
                </a:lnTo>
                <a:lnTo>
                  <a:pt x="1530987" y="1704054"/>
                </a:lnTo>
                <a:lnTo>
                  <a:pt x="1529081" y="1698342"/>
                </a:lnTo>
                <a:lnTo>
                  <a:pt x="1527493" y="1692631"/>
                </a:lnTo>
                <a:lnTo>
                  <a:pt x="1526223" y="1686919"/>
                </a:lnTo>
                <a:lnTo>
                  <a:pt x="1525270" y="1680890"/>
                </a:lnTo>
                <a:lnTo>
                  <a:pt x="1524635" y="1674544"/>
                </a:lnTo>
                <a:lnTo>
                  <a:pt x="1524000" y="1668515"/>
                </a:lnTo>
                <a:lnTo>
                  <a:pt x="1524000" y="1662803"/>
                </a:lnTo>
                <a:lnTo>
                  <a:pt x="1524000" y="1656774"/>
                </a:lnTo>
                <a:lnTo>
                  <a:pt x="1524635" y="1650428"/>
                </a:lnTo>
                <a:lnTo>
                  <a:pt x="1525270" y="1644716"/>
                </a:lnTo>
                <a:lnTo>
                  <a:pt x="1526223" y="1638687"/>
                </a:lnTo>
                <a:lnTo>
                  <a:pt x="1527493" y="1632658"/>
                </a:lnTo>
                <a:lnTo>
                  <a:pt x="1529081" y="1626946"/>
                </a:lnTo>
                <a:lnTo>
                  <a:pt x="1530987" y="1621235"/>
                </a:lnTo>
                <a:lnTo>
                  <a:pt x="1532892" y="1615523"/>
                </a:lnTo>
                <a:lnTo>
                  <a:pt x="1535432" y="1609811"/>
                </a:lnTo>
                <a:lnTo>
                  <a:pt x="1538291" y="1604417"/>
                </a:lnTo>
                <a:lnTo>
                  <a:pt x="1541466" y="1599023"/>
                </a:lnTo>
                <a:lnTo>
                  <a:pt x="1544642" y="1593628"/>
                </a:lnTo>
                <a:lnTo>
                  <a:pt x="1548135" y="1588551"/>
                </a:lnTo>
                <a:lnTo>
                  <a:pt x="1552263" y="1583474"/>
                </a:lnTo>
                <a:lnTo>
                  <a:pt x="1556074" y="1578714"/>
                </a:lnTo>
                <a:lnTo>
                  <a:pt x="1560520" y="1574272"/>
                </a:lnTo>
                <a:lnTo>
                  <a:pt x="1564966" y="1569830"/>
                </a:lnTo>
                <a:lnTo>
                  <a:pt x="1570047" y="1565705"/>
                </a:lnTo>
                <a:lnTo>
                  <a:pt x="1574811" y="1561897"/>
                </a:lnTo>
                <a:lnTo>
                  <a:pt x="1579574" y="1558406"/>
                </a:lnTo>
                <a:lnTo>
                  <a:pt x="1584973" y="1554916"/>
                </a:lnTo>
                <a:lnTo>
                  <a:pt x="1590054" y="1552060"/>
                </a:lnTo>
                <a:lnTo>
                  <a:pt x="1595770" y="1549521"/>
                </a:lnTo>
                <a:lnTo>
                  <a:pt x="1601486" y="1546666"/>
                </a:lnTo>
                <a:lnTo>
                  <a:pt x="1606885" y="1544444"/>
                </a:lnTo>
                <a:lnTo>
                  <a:pt x="1612919" y="1542858"/>
                </a:lnTo>
                <a:lnTo>
                  <a:pt x="1618635" y="1540954"/>
                </a:lnTo>
                <a:lnTo>
                  <a:pt x="1624669" y="1539685"/>
                </a:lnTo>
                <a:lnTo>
                  <a:pt x="1630702" y="1538733"/>
                </a:lnTo>
                <a:lnTo>
                  <a:pt x="1637054" y="1538098"/>
                </a:lnTo>
                <a:lnTo>
                  <a:pt x="1642770" y="1537463"/>
                </a:lnTo>
                <a:lnTo>
                  <a:pt x="1649121" y="1537146"/>
                </a:lnTo>
                <a:lnTo>
                  <a:pt x="1655473" y="1537463"/>
                </a:lnTo>
                <a:lnTo>
                  <a:pt x="1661824" y="1538098"/>
                </a:lnTo>
                <a:lnTo>
                  <a:pt x="1667858" y="1538733"/>
                </a:lnTo>
                <a:lnTo>
                  <a:pt x="1673891" y="1539685"/>
                </a:lnTo>
                <a:lnTo>
                  <a:pt x="1679925" y="1540954"/>
                </a:lnTo>
                <a:lnTo>
                  <a:pt x="1685641" y="1542858"/>
                </a:lnTo>
                <a:lnTo>
                  <a:pt x="1691675" y="1544444"/>
                </a:lnTo>
                <a:lnTo>
                  <a:pt x="1697391" y="1546666"/>
                </a:lnTo>
                <a:lnTo>
                  <a:pt x="1702790" y="1549521"/>
                </a:lnTo>
                <a:lnTo>
                  <a:pt x="1708506" y="1552060"/>
                </a:lnTo>
                <a:lnTo>
                  <a:pt x="1713587" y="1554916"/>
                </a:lnTo>
                <a:lnTo>
                  <a:pt x="1718986" y="1558406"/>
                </a:lnTo>
                <a:lnTo>
                  <a:pt x="1723749" y="1561897"/>
                </a:lnTo>
                <a:lnTo>
                  <a:pt x="1728513" y="1565705"/>
                </a:lnTo>
                <a:lnTo>
                  <a:pt x="1733594" y="1569830"/>
                </a:lnTo>
                <a:lnTo>
                  <a:pt x="1738040" y="1574272"/>
                </a:lnTo>
                <a:lnTo>
                  <a:pt x="2017816" y="1853827"/>
                </a:lnTo>
                <a:lnTo>
                  <a:pt x="2017816" y="801292"/>
                </a:lnTo>
                <a:lnTo>
                  <a:pt x="2018133" y="794311"/>
                </a:lnTo>
                <a:lnTo>
                  <a:pt x="2018451" y="787330"/>
                </a:lnTo>
                <a:lnTo>
                  <a:pt x="2019404" y="780349"/>
                </a:lnTo>
                <a:lnTo>
                  <a:pt x="2020674" y="773685"/>
                </a:lnTo>
                <a:lnTo>
                  <a:pt x="2021944" y="767021"/>
                </a:lnTo>
                <a:lnTo>
                  <a:pt x="2024167" y="760992"/>
                </a:lnTo>
                <a:lnTo>
                  <a:pt x="2026073" y="754646"/>
                </a:lnTo>
                <a:lnTo>
                  <a:pt x="2028613" y="748300"/>
                </a:lnTo>
                <a:lnTo>
                  <a:pt x="2031471" y="742271"/>
                </a:lnTo>
                <a:lnTo>
                  <a:pt x="2034329" y="736559"/>
                </a:lnTo>
                <a:lnTo>
                  <a:pt x="2037823" y="730530"/>
                </a:lnTo>
                <a:lnTo>
                  <a:pt x="2040998" y="724819"/>
                </a:lnTo>
                <a:lnTo>
                  <a:pt x="2045127" y="719741"/>
                </a:lnTo>
                <a:lnTo>
                  <a:pt x="2048937" y="714347"/>
                </a:lnTo>
                <a:lnTo>
                  <a:pt x="2053383" y="709587"/>
                </a:lnTo>
                <a:lnTo>
                  <a:pt x="2057829" y="704828"/>
                </a:lnTo>
                <a:lnTo>
                  <a:pt x="2062275" y="700702"/>
                </a:lnTo>
                <a:lnTo>
                  <a:pt x="2067674" y="695943"/>
                </a:lnTo>
                <a:lnTo>
                  <a:pt x="2072437" y="692135"/>
                </a:lnTo>
                <a:lnTo>
                  <a:pt x="2078154" y="688327"/>
                </a:lnTo>
                <a:lnTo>
                  <a:pt x="2083552" y="684519"/>
                </a:lnTo>
                <a:lnTo>
                  <a:pt x="2089268" y="681346"/>
                </a:lnTo>
                <a:lnTo>
                  <a:pt x="2095302" y="678173"/>
                </a:lnTo>
                <a:lnTo>
                  <a:pt x="2101018" y="675952"/>
                </a:lnTo>
                <a:lnTo>
                  <a:pt x="2107370" y="673413"/>
                </a:lnTo>
                <a:lnTo>
                  <a:pt x="2113721" y="670875"/>
                </a:lnTo>
                <a:lnTo>
                  <a:pt x="2120390" y="669288"/>
                </a:lnTo>
                <a:lnTo>
                  <a:pt x="2127059" y="667702"/>
                </a:lnTo>
                <a:lnTo>
                  <a:pt x="2133728" y="666432"/>
                </a:lnTo>
                <a:lnTo>
                  <a:pt x="2140079" y="665798"/>
                </a:lnTo>
                <a:lnTo>
                  <a:pt x="2147065" y="665163"/>
                </a:lnTo>
                <a:close/>
                <a:moveTo>
                  <a:pt x="1426690" y="484188"/>
                </a:moveTo>
                <a:lnTo>
                  <a:pt x="1631151" y="484188"/>
                </a:lnTo>
                <a:lnTo>
                  <a:pt x="1634627" y="484505"/>
                </a:lnTo>
                <a:lnTo>
                  <a:pt x="1637787" y="484822"/>
                </a:lnTo>
                <a:lnTo>
                  <a:pt x="1640947" y="485773"/>
                </a:lnTo>
                <a:lnTo>
                  <a:pt x="1644107" y="486725"/>
                </a:lnTo>
                <a:lnTo>
                  <a:pt x="1646635" y="488310"/>
                </a:lnTo>
                <a:lnTo>
                  <a:pt x="1649479" y="489895"/>
                </a:lnTo>
                <a:lnTo>
                  <a:pt x="1652008" y="491798"/>
                </a:lnTo>
                <a:lnTo>
                  <a:pt x="1654536" y="493700"/>
                </a:lnTo>
                <a:lnTo>
                  <a:pt x="1656432" y="496237"/>
                </a:lnTo>
                <a:lnTo>
                  <a:pt x="1658328" y="498773"/>
                </a:lnTo>
                <a:lnTo>
                  <a:pt x="1659908" y="501310"/>
                </a:lnTo>
                <a:lnTo>
                  <a:pt x="1661488" y="504164"/>
                </a:lnTo>
                <a:lnTo>
                  <a:pt x="1662436" y="507334"/>
                </a:lnTo>
                <a:lnTo>
                  <a:pt x="1663068" y="510505"/>
                </a:lnTo>
                <a:lnTo>
                  <a:pt x="1663700" y="513676"/>
                </a:lnTo>
                <a:lnTo>
                  <a:pt x="1663700" y="517164"/>
                </a:lnTo>
                <a:lnTo>
                  <a:pt x="1663700" y="1389743"/>
                </a:lnTo>
                <a:lnTo>
                  <a:pt x="1663700" y="1393231"/>
                </a:lnTo>
                <a:lnTo>
                  <a:pt x="1663068" y="1396401"/>
                </a:lnTo>
                <a:lnTo>
                  <a:pt x="1662436" y="1399572"/>
                </a:lnTo>
                <a:lnTo>
                  <a:pt x="1661488" y="1402743"/>
                </a:lnTo>
                <a:lnTo>
                  <a:pt x="1659908" y="1405279"/>
                </a:lnTo>
                <a:lnTo>
                  <a:pt x="1658328" y="1408133"/>
                </a:lnTo>
                <a:lnTo>
                  <a:pt x="1656432" y="1410669"/>
                </a:lnTo>
                <a:lnTo>
                  <a:pt x="1654536" y="1413206"/>
                </a:lnTo>
                <a:lnTo>
                  <a:pt x="1652008" y="1415108"/>
                </a:lnTo>
                <a:lnTo>
                  <a:pt x="1649479" y="1417011"/>
                </a:lnTo>
                <a:lnTo>
                  <a:pt x="1646635" y="1418596"/>
                </a:lnTo>
                <a:lnTo>
                  <a:pt x="1644107" y="1420182"/>
                </a:lnTo>
                <a:lnTo>
                  <a:pt x="1640947" y="1421133"/>
                </a:lnTo>
                <a:lnTo>
                  <a:pt x="1637787" y="1421767"/>
                </a:lnTo>
                <a:lnTo>
                  <a:pt x="1634627" y="1422401"/>
                </a:lnTo>
                <a:lnTo>
                  <a:pt x="1631151" y="1422401"/>
                </a:lnTo>
                <a:lnTo>
                  <a:pt x="1426690" y="1422401"/>
                </a:lnTo>
                <a:lnTo>
                  <a:pt x="1423214" y="1422401"/>
                </a:lnTo>
                <a:lnTo>
                  <a:pt x="1420054" y="1421767"/>
                </a:lnTo>
                <a:lnTo>
                  <a:pt x="1416894" y="1421133"/>
                </a:lnTo>
                <a:lnTo>
                  <a:pt x="1413734" y="1420182"/>
                </a:lnTo>
                <a:lnTo>
                  <a:pt x="1411206" y="1418596"/>
                </a:lnTo>
                <a:lnTo>
                  <a:pt x="1408362" y="1417011"/>
                </a:lnTo>
                <a:lnTo>
                  <a:pt x="1405834" y="1415108"/>
                </a:lnTo>
                <a:lnTo>
                  <a:pt x="1403622" y="1413206"/>
                </a:lnTo>
                <a:lnTo>
                  <a:pt x="1401409" y="1410669"/>
                </a:lnTo>
                <a:lnTo>
                  <a:pt x="1399513" y="1408133"/>
                </a:lnTo>
                <a:lnTo>
                  <a:pt x="1397933" y="1405279"/>
                </a:lnTo>
                <a:lnTo>
                  <a:pt x="1396669" y="1402743"/>
                </a:lnTo>
                <a:lnTo>
                  <a:pt x="1395405" y="1399572"/>
                </a:lnTo>
                <a:lnTo>
                  <a:pt x="1394457" y="1396401"/>
                </a:lnTo>
                <a:lnTo>
                  <a:pt x="1394141" y="1393231"/>
                </a:lnTo>
                <a:lnTo>
                  <a:pt x="1393825" y="1389743"/>
                </a:lnTo>
                <a:lnTo>
                  <a:pt x="1393825" y="517164"/>
                </a:lnTo>
                <a:lnTo>
                  <a:pt x="1394141" y="513676"/>
                </a:lnTo>
                <a:lnTo>
                  <a:pt x="1394457" y="510505"/>
                </a:lnTo>
                <a:lnTo>
                  <a:pt x="1395405" y="507334"/>
                </a:lnTo>
                <a:lnTo>
                  <a:pt x="1396669" y="504164"/>
                </a:lnTo>
                <a:lnTo>
                  <a:pt x="1397933" y="501310"/>
                </a:lnTo>
                <a:lnTo>
                  <a:pt x="1399513" y="498773"/>
                </a:lnTo>
                <a:lnTo>
                  <a:pt x="1401409" y="496237"/>
                </a:lnTo>
                <a:lnTo>
                  <a:pt x="1403622" y="493700"/>
                </a:lnTo>
                <a:lnTo>
                  <a:pt x="1405834" y="491798"/>
                </a:lnTo>
                <a:lnTo>
                  <a:pt x="1408362" y="489895"/>
                </a:lnTo>
                <a:lnTo>
                  <a:pt x="1411206" y="488310"/>
                </a:lnTo>
                <a:lnTo>
                  <a:pt x="1413734" y="486725"/>
                </a:lnTo>
                <a:lnTo>
                  <a:pt x="1416894" y="485773"/>
                </a:lnTo>
                <a:lnTo>
                  <a:pt x="1420054" y="484822"/>
                </a:lnTo>
                <a:lnTo>
                  <a:pt x="1423214" y="484505"/>
                </a:lnTo>
                <a:lnTo>
                  <a:pt x="1426690" y="484188"/>
                </a:lnTo>
                <a:close/>
                <a:moveTo>
                  <a:pt x="183794" y="0"/>
                </a:moveTo>
                <a:lnTo>
                  <a:pt x="193952" y="0"/>
                </a:lnTo>
                <a:lnTo>
                  <a:pt x="2827060" y="0"/>
                </a:lnTo>
                <a:lnTo>
                  <a:pt x="2837218" y="0"/>
                </a:lnTo>
                <a:lnTo>
                  <a:pt x="2847059" y="952"/>
                </a:lnTo>
                <a:lnTo>
                  <a:pt x="2856582" y="2539"/>
                </a:lnTo>
                <a:lnTo>
                  <a:pt x="2866105" y="4443"/>
                </a:lnTo>
                <a:lnTo>
                  <a:pt x="2875628" y="6982"/>
                </a:lnTo>
                <a:lnTo>
                  <a:pt x="2884516" y="10156"/>
                </a:lnTo>
                <a:lnTo>
                  <a:pt x="2893721" y="13964"/>
                </a:lnTo>
                <a:lnTo>
                  <a:pt x="2902292" y="17773"/>
                </a:lnTo>
                <a:lnTo>
                  <a:pt x="2911180" y="22851"/>
                </a:lnTo>
                <a:lnTo>
                  <a:pt x="2919433" y="27611"/>
                </a:lnTo>
                <a:lnTo>
                  <a:pt x="2927369" y="33324"/>
                </a:lnTo>
                <a:lnTo>
                  <a:pt x="2935623" y="39036"/>
                </a:lnTo>
                <a:lnTo>
                  <a:pt x="2942924" y="45384"/>
                </a:lnTo>
                <a:lnTo>
                  <a:pt x="2950225" y="52366"/>
                </a:lnTo>
                <a:lnTo>
                  <a:pt x="2957525" y="59665"/>
                </a:lnTo>
                <a:lnTo>
                  <a:pt x="2964192" y="67282"/>
                </a:lnTo>
                <a:lnTo>
                  <a:pt x="2970540" y="74899"/>
                </a:lnTo>
                <a:lnTo>
                  <a:pt x="2976571" y="83468"/>
                </a:lnTo>
                <a:lnTo>
                  <a:pt x="2982285" y="92037"/>
                </a:lnTo>
                <a:lnTo>
                  <a:pt x="2987682" y="101240"/>
                </a:lnTo>
                <a:lnTo>
                  <a:pt x="2992761" y="110444"/>
                </a:lnTo>
                <a:lnTo>
                  <a:pt x="2997522" y="119965"/>
                </a:lnTo>
                <a:lnTo>
                  <a:pt x="3001649" y="130121"/>
                </a:lnTo>
                <a:lnTo>
                  <a:pt x="3005458" y="140276"/>
                </a:lnTo>
                <a:lnTo>
                  <a:pt x="3008950" y="150749"/>
                </a:lnTo>
                <a:lnTo>
                  <a:pt x="3012124" y="161540"/>
                </a:lnTo>
                <a:lnTo>
                  <a:pt x="3014663" y="172330"/>
                </a:lnTo>
                <a:lnTo>
                  <a:pt x="3016885" y="183438"/>
                </a:lnTo>
                <a:lnTo>
                  <a:pt x="3018473" y="194546"/>
                </a:lnTo>
                <a:lnTo>
                  <a:pt x="3019742" y="205971"/>
                </a:lnTo>
                <a:lnTo>
                  <a:pt x="3020695" y="218031"/>
                </a:lnTo>
                <a:lnTo>
                  <a:pt x="3021012" y="229774"/>
                </a:lnTo>
                <a:lnTo>
                  <a:pt x="3021012" y="1276768"/>
                </a:lnTo>
                <a:lnTo>
                  <a:pt x="3013711" y="1272642"/>
                </a:lnTo>
                <a:lnTo>
                  <a:pt x="3006410" y="1268833"/>
                </a:lnTo>
                <a:lnTo>
                  <a:pt x="2999109" y="1265342"/>
                </a:lnTo>
                <a:lnTo>
                  <a:pt x="2991808" y="1262169"/>
                </a:lnTo>
                <a:lnTo>
                  <a:pt x="2983872" y="1258995"/>
                </a:lnTo>
                <a:lnTo>
                  <a:pt x="2976254" y="1256139"/>
                </a:lnTo>
                <a:lnTo>
                  <a:pt x="2968318" y="1253282"/>
                </a:lnTo>
                <a:lnTo>
                  <a:pt x="2960382" y="1251061"/>
                </a:lnTo>
                <a:lnTo>
                  <a:pt x="2952129" y="1248839"/>
                </a:lnTo>
                <a:lnTo>
                  <a:pt x="2944193" y="1247252"/>
                </a:lnTo>
                <a:lnTo>
                  <a:pt x="2935940" y="1245348"/>
                </a:lnTo>
                <a:lnTo>
                  <a:pt x="2927369" y="1244079"/>
                </a:lnTo>
                <a:lnTo>
                  <a:pt x="2919116" y="1242809"/>
                </a:lnTo>
                <a:lnTo>
                  <a:pt x="2910863" y="1242175"/>
                </a:lnTo>
                <a:lnTo>
                  <a:pt x="2901975" y="1241540"/>
                </a:lnTo>
                <a:lnTo>
                  <a:pt x="2893404" y="1241540"/>
                </a:lnTo>
                <a:lnTo>
                  <a:pt x="2646123" y="1213294"/>
                </a:lnTo>
                <a:lnTo>
                  <a:pt x="2646123" y="313876"/>
                </a:lnTo>
                <a:lnTo>
                  <a:pt x="374889" y="313876"/>
                </a:lnTo>
                <a:lnTo>
                  <a:pt x="374889" y="1959424"/>
                </a:lnTo>
                <a:lnTo>
                  <a:pt x="1610021" y="1959424"/>
                </a:lnTo>
                <a:lnTo>
                  <a:pt x="1923646" y="2273300"/>
                </a:lnTo>
                <a:lnTo>
                  <a:pt x="193952" y="2273300"/>
                </a:lnTo>
                <a:lnTo>
                  <a:pt x="183794" y="2273300"/>
                </a:lnTo>
                <a:lnTo>
                  <a:pt x="173953" y="2272348"/>
                </a:lnTo>
                <a:lnTo>
                  <a:pt x="164113" y="2270761"/>
                </a:lnTo>
                <a:lnTo>
                  <a:pt x="154908" y="2268857"/>
                </a:lnTo>
                <a:lnTo>
                  <a:pt x="145385" y="2266318"/>
                </a:lnTo>
                <a:lnTo>
                  <a:pt x="136496" y="2263144"/>
                </a:lnTo>
                <a:lnTo>
                  <a:pt x="127291" y="2259336"/>
                </a:lnTo>
                <a:lnTo>
                  <a:pt x="118720" y="2255528"/>
                </a:lnTo>
                <a:lnTo>
                  <a:pt x="109832" y="2250450"/>
                </a:lnTo>
                <a:lnTo>
                  <a:pt x="101579" y="2245689"/>
                </a:lnTo>
                <a:lnTo>
                  <a:pt x="93326" y="2240294"/>
                </a:lnTo>
                <a:lnTo>
                  <a:pt x="85390" y="2234264"/>
                </a:lnTo>
                <a:lnTo>
                  <a:pt x="77771" y="2227917"/>
                </a:lnTo>
                <a:lnTo>
                  <a:pt x="70470" y="2220935"/>
                </a:lnTo>
                <a:lnTo>
                  <a:pt x="63487" y="2213635"/>
                </a:lnTo>
                <a:lnTo>
                  <a:pt x="56821" y="2206018"/>
                </a:lnTo>
                <a:lnTo>
                  <a:pt x="50472" y="2198402"/>
                </a:lnTo>
                <a:lnTo>
                  <a:pt x="44441" y="2189833"/>
                </a:lnTo>
                <a:lnTo>
                  <a:pt x="38727" y="2181264"/>
                </a:lnTo>
                <a:lnTo>
                  <a:pt x="33013" y="2172060"/>
                </a:lnTo>
                <a:lnTo>
                  <a:pt x="28252" y="2162856"/>
                </a:lnTo>
                <a:lnTo>
                  <a:pt x="23490" y="2153335"/>
                </a:lnTo>
                <a:lnTo>
                  <a:pt x="19364" y="2143180"/>
                </a:lnTo>
                <a:lnTo>
                  <a:pt x="15237" y="2133024"/>
                </a:lnTo>
                <a:lnTo>
                  <a:pt x="11745" y="2122551"/>
                </a:lnTo>
                <a:lnTo>
                  <a:pt x="8888" y="2112078"/>
                </a:lnTo>
                <a:lnTo>
                  <a:pt x="6349" y="2100970"/>
                </a:lnTo>
                <a:lnTo>
                  <a:pt x="3809" y="2089862"/>
                </a:lnTo>
                <a:lnTo>
                  <a:pt x="2540" y="2078754"/>
                </a:lnTo>
                <a:lnTo>
                  <a:pt x="952" y="2067329"/>
                </a:lnTo>
                <a:lnTo>
                  <a:pt x="318" y="2055269"/>
                </a:lnTo>
                <a:lnTo>
                  <a:pt x="0" y="2043844"/>
                </a:lnTo>
                <a:lnTo>
                  <a:pt x="0" y="229774"/>
                </a:lnTo>
                <a:lnTo>
                  <a:pt x="318" y="218031"/>
                </a:lnTo>
                <a:lnTo>
                  <a:pt x="952" y="205971"/>
                </a:lnTo>
                <a:lnTo>
                  <a:pt x="2540" y="194546"/>
                </a:lnTo>
                <a:lnTo>
                  <a:pt x="3809" y="183438"/>
                </a:lnTo>
                <a:lnTo>
                  <a:pt x="6349" y="172330"/>
                </a:lnTo>
                <a:lnTo>
                  <a:pt x="8888" y="161540"/>
                </a:lnTo>
                <a:lnTo>
                  <a:pt x="11745" y="150749"/>
                </a:lnTo>
                <a:lnTo>
                  <a:pt x="15237" y="140276"/>
                </a:lnTo>
                <a:lnTo>
                  <a:pt x="19364" y="130121"/>
                </a:lnTo>
                <a:lnTo>
                  <a:pt x="23490" y="119965"/>
                </a:lnTo>
                <a:lnTo>
                  <a:pt x="28252" y="110444"/>
                </a:lnTo>
                <a:lnTo>
                  <a:pt x="33013" y="101240"/>
                </a:lnTo>
                <a:lnTo>
                  <a:pt x="38727" y="92037"/>
                </a:lnTo>
                <a:lnTo>
                  <a:pt x="44441" y="83468"/>
                </a:lnTo>
                <a:lnTo>
                  <a:pt x="50472" y="74899"/>
                </a:lnTo>
                <a:lnTo>
                  <a:pt x="56821" y="67282"/>
                </a:lnTo>
                <a:lnTo>
                  <a:pt x="63487" y="59665"/>
                </a:lnTo>
                <a:lnTo>
                  <a:pt x="70470" y="52366"/>
                </a:lnTo>
                <a:lnTo>
                  <a:pt x="77771" y="45384"/>
                </a:lnTo>
                <a:lnTo>
                  <a:pt x="85390" y="39036"/>
                </a:lnTo>
                <a:lnTo>
                  <a:pt x="93326" y="33324"/>
                </a:lnTo>
                <a:lnTo>
                  <a:pt x="101579" y="27611"/>
                </a:lnTo>
                <a:lnTo>
                  <a:pt x="109832" y="22851"/>
                </a:lnTo>
                <a:lnTo>
                  <a:pt x="118720" y="17773"/>
                </a:lnTo>
                <a:lnTo>
                  <a:pt x="127291" y="13964"/>
                </a:lnTo>
                <a:lnTo>
                  <a:pt x="136496" y="10156"/>
                </a:lnTo>
                <a:lnTo>
                  <a:pt x="145385" y="6982"/>
                </a:lnTo>
                <a:lnTo>
                  <a:pt x="154908" y="4443"/>
                </a:lnTo>
                <a:lnTo>
                  <a:pt x="164113" y="2539"/>
                </a:lnTo>
                <a:lnTo>
                  <a:pt x="173953" y="952"/>
                </a:lnTo>
                <a:lnTo>
                  <a:pt x="183794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4" name="直接连接符 33"/>
          <p:cNvCxnSpPr/>
          <p:nvPr/>
        </p:nvCxnSpPr>
        <p:spPr>
          <a:xfrm>
            <a:off x="5809555" y="3806419"/>
            <a:ext cx="2664296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Picture 3" descr="C:\Users\Administrator\Desktop\58pic_529623bd16668.pn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1043" y="1289328"/>
            <a:ext cx="3292475" cy="6105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6" name="直接连接符 35"/>
          <p:cNvCxnSpPr/>
          <p:nvPr/>
        </p:nvCxnSpPr>
        <p:spPr>
          <a:xfrm>
            <a:off x="5305499" y="1980743"/>
            <a:ext cx="2664296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7" name="组合 36"/>
          <p:cNvGrpSpPr/>
          <p:nvPr/>
        </p:nvGrpSpPr>
        <p:grpSpPr>
          <a:xfrm>
            <a:off x="4369395" y="1412776"/>
            <a:ext cx="1135936" cy="1135936"/>
            <a:chOff x="1677608" y="2996952"/>
            <a:chExt cx="1395643" cy="1395643"/>
          </a:xfrm>
        </p:grpSpPr>
        <p:sp>
          <p:nvSpPr>
            <p:cNvPr id="38" name="Oval 60"/>
            <p:cNvSpPr>
              <a:spLocks noChangeAspect="1"/>
            </p:cNvSpPr>
            <p:nvPr/>
          </p:nvSpPr>
          <p:spPr>
            <a:xfrm>
              <a:off x="1677608" y="2996952"/>
              <a:ext cx="1395643" cy="1395643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1000"/>
                  </a:schemeClr>
                </a:gs>
                <a:gs pos="0">
                  <a:schemeClr val="bg1">
                    <a:lumMod val="99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dirty="0">
                <a:solidFill>
                  <a:prstClr val="white"/>
                </a:solidFill>
              </a:endParaRPr>
            </a:p>
          </p:txBody>
        </p:sp>
        <p:sp>
          <p:nvSpPr>
            <p:cNvPr id="39" name="Oval 29"/>
            <p:cNvSpPr>
              <a:spLocks noChangeAspect="1"/>
            </p:cNvSpPr>
            <p:nvPr/>
          </p:nvSpPr>
          <p:spPr>
            <a:xfrm>
              <a:off x="1850114" y="3169458"/>
              <a:ext cx="1050630" cy="1050630"/>
            </a:xfrm>
            <a:prstGeom prst="ellipse">
              <a:avLst/>
            </a:prstGeom>
            <a:solidFill>
              <a:srgbClr val="0070C0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143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DIN-BoldItalic" pitchFamily="50" charset="0"/>
                </a:rPr>
                <a:t></a:t>
              </a:r>
              <a:endParaRPr lang="en-US" sz="28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N-BoldItalic" pitchFamily="50" charset="0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4725788" y="1789558"/>
            <a:ext cx="423150" cy="390158"/>
            <a:chOff x="7339246" y="1487600"/>
            <a:chExt cx="423150" cy="390158"/>
          </a:xfrm>
        </p:grpSpPr>
        <p:sp>
          <p:nvSpPr>
            <p:cNvPr id="41" name="Freeform 364"/>
            <p:cNvSpPr/>
            <p:nvPr/>
          </p:nvSpPr>
          <p:spPr bwMode="auto">
            <a:xfrm>
              <a:off x="7339246" y="1689008"/>
              <a:ext cx="423150" cy="188750"/>
            </a:xfrm>
            <a:custGeom>
              <a:avLst/>
              <a:gdLst>
                <a:gd name="T0" fmla="*/ 222 w 262"/>
                <a:gd name="T1" fmla="*/ 18 h 94"/>
                <a:gd name="T2" fmla="*/ 205 w 262"/>
                <a:gd name="T3" fmla="*/ 18 h 94"/>
                <a:gd name="T4" fmla="*/ 205 w 262"/>
                <a:gd name="T5" fmla="*/ 0 h 94"/>
                <a:gd name="T6" fmla="*/ 57 w 262"/>
                <a:gd name="T7" fmla="*/ 0 h 94"/>
                <a:gd name="T8" fmla="*/ 57 w 262"/>
                <a:gd name="T9" fmla="*/ 18 h 94"/>
                <a:gd name="T10" fmla="*/ 40 w 262"/>
                <a:gd name="T11" fmla="*/ 18 h 94"/>
                <a:gd name="T12" fmla="*/ 40 w 262"/>
                <a:gd name="T13" fmla="*/ 0 h 94"/>
                <a:gd name="T14" fmla="*/ 0 w 262"/>
                <a:gd name="T15" fmla="*/ 0 h 94"/>
                <a:gd name="T16" fmla="*/ 0 w 262"/>
                <a:gd name="T17" fmla="*/ 83 h 94"/>
                <a:gd name="T18" fmla="*/ 11 w 262"/>
                <a:gd name="T19" fmla="*/ 94 h 94"/>
                <a:gd name="T20" fmla="*/ 251 w 262"/>
                <a:gd name="T21" fmla="*/ 94 h 94"/>
                <a:gd name="T22" fmla="*/ 262 w 262"/>
                <a:gd name="T23" fmla="*/ 83 h 94"/>
                <a:gd name="T24" fmla="*/ 262 w 262"/>
                <a:gd name="T25" fmla="*/ 0 h 94"/>
                <a:gd name="T26" fmla="*/ 222 w 262"/>
                <a:gd name="T27" fmla="*/ 0 h 94"/>
                <a:gd name="T28" fmla="*/ 222 w 262"/>
                <a:gd name="T29" fmla="*/ 18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62" h="94">
                  <a:moveTo>
                    <a:pt x="222" y="18"/>
                  </a:moveTo>
                  <a:cubicBezTo>
                    <a:pt x="205" y="18"/>
                    <a:pt x="205" y="18"/>
                    <a:pt x="205" y="18"/>
                  </a:cubicBezTo>
                  <a:cubicBezTo>
                    <a:pt x="205" y="0"/>
                    <a:pt x="205" y="0"/>
                    <a:pt x="205" y="0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57" y="18"/>
                    <a:pt x="57" y="18"/>
                    <a:pt x="57" y="18"/>
                  </a:cubicBezTo>
                  <a:cubicBezTo>
                    <a:pt x="40" y="18"/>
                    <a:pt x="40" y="18"/>
                    <a:pt x="40" y="18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9"/>
                    <a:pt x="5" y="94"/>
                    <a:pt x="11" y="94"/>
                  </a:cubicBezTo>
                  <a:cubicBezTo>
                    <a:pt x="251" y="94"/>
                    <a:pt x="251" y="94"/>
                    <a:pt x="251" y="94"/>
                  </a:cubicBezTo>
                  <a:cubicBezTo>
                    <a:pt x="258" y="94"/>
                    <a:pt x="262" y="89"/>
                    <a:pt x="262" y="83"/>
                  </a:cubicBezTo>
                  <a:cubicBezTo>
                    <a:pt x="262" y="0"/>
                    <a:pt x="262" y="0"/>
                    <a:pt x="262" y="0"/>
                  </a:cubicBezTo>
                  <a:cubicBezTo>
                    <a:pt x="222" y="0"/>
                    <a:pt x="222" y="0"/>
                    <a:pt x="222" y="0"/>
                  </a:cubicBezTo>
                  <a:lnTo>
                    <a:pt x="222" y="1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" name="Freeform 365"/>
            <p:cNvSpPr/>
            <p:nvPr/>
          </p:nvSpPr>
          <p:spPr bwMode="auto">
            <a:xfrm>
              <a:off x="7339246" y="1552399"/>
              <a:ext cx="423150" cy="128060"/>
            </a:xfrm>
            <a:custGeom>
              <a:avLst/>
              <a:gdLst>
                <a:gd name="T0" fmla="*/ 251 w 262"/>
                <a:gd name="T1" fmla="*/ 0 h 45"/>
                <a:gd name="T2" fmla="*/ 11 w 262"/>
                <a:gd name="T3" fmla="*/ 0 h 45"/>
                <a:gd name="T4" fmla="*/ 0 w 262"/>
                <a:gd name="T5" fmla="*/ 11 h 45"/>
                <a:gd name="T6" fmla="*/ 0 w 262"/>
                <a:gd name="T7" fmla="*/ 45 h 45"/>
                <a:gd name="T8" fmla="*/ 40 w 262"/>
                <a:gd name="T9" fmla="*/ 45 h 45"/>
                <a:gd name="T10" fmla="*/ 40 w 262"/>
                <a:gd name="T11" fmla="*/ 34 h 45"/>
                <a:gd name="T12" fmla="*/ 57 w 262"/>
                <a:gd name="T13" fmla="*/ 34 h 45"/>
                <a:gd name="T14" fmla="*/ 57 w 262"/>
                <a:gd name="T15" fmla="*/ 45 h 45"/>
                <a:gd name="T16" fmla="*/ 205 w 262"/>
                <a:gd name="T17" fmla="*/ 45 h 45"/>
                <a:gd name="T18" fmla="*/ 205 w 262"/>
                <a:gd name="T19" fmla="*/ 34 h 45"/>
                <a:gd name="T20" fmla="*/ 222 w 262"/>
                <a:gd name="T21" fmla="*/ 34 h 45"/>
                <a:gd name="T22" fmla="*/ 222 w 262"/>
                <a:gd name="T23" fmla="*/ 45 h 45"/>
                <a:gd name="T24" fmla="*/ 262 w 262"/>
                <a:gd name="T25" fmla="*/ 45 h 45"/>
                <a:gd name="T26" fmla="*/ 262 w 262"/>
                <a:gd name="T27" fmla="*/ 11 h 45"/>
                <a:gd name="T28" fmla="*/ 251 w 262"/>
                <a:gd name="T29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62" h="45">
                  <a:moveTo>
                    <a:pt x="251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40" y="45"/>
                    <a:pt x="40" y="45"/>
                    <a:pt x="40" y="45"/>
                  </a:cubicBezTo>
                  <a:cubicBezTo>
                    <a:pt x="40" y="34"/>
                    <a:pt x="40" y="34"/>
                    <a:pt x="40" y="34"/>
                  </a:cubicBezTo>
                  <a:cubicBezTo>
                    <a:pt x="57" y="34"/>
                    <a:pt x="57" y="34"/>
                    <a:pt x="57" y="34"/>
                  </a:cubicBezTo>
                  <a:cubicBezTo>
                    <a:pt x="57" y="45"/>
                    <a:pt x="57" y="45"/>
                    <a:pt x="57" y="45"/>
                  </a:cubicBezTo>
                  <a:cubicBezTo>
                    <a:pt x="205" y="45"/>
                    <a:pt x="205" y="45"/>
                    <a:pt x="205" y="45"/>
                  </a:cubicBezTo>
                  <a:cubicBezTo>
                    <a:pt x="205" y="34"/>
                    <a:pt x="205" y="34"/>
                    <a:pt x="205" y="34"/>
                  </a:cubicBezTo>
                  <a:cubicBezTo>
                    <a:pt x="222" y="34"/>
                    <a:pt x="222" y="34"/>
                    <a:pt x="222" y="34"/>
                  </a:cubicBezTo>
                  <a:cubicBezTo>
                    <a:pt x="222" y="45"/>
                    <a:pt x="222" y="45"/>
                    <a:pt x="222" y="45"/>
                  </a:cubicBezTo>
                  <a:cubicBezTo>
                    <a:pt x="262" y="45"/>
                    <a:pt x="262" y="45"/>
                    <a:pt x="262" y="45"/>
                  </a:cubicBezTo>
                  <a:cubicBezTo>
                    <a:pt x="262" y="11"/>
                    <a:pt x="262" y="11"/>
                    <a:pt x="262" y="11"/>
                  </a:cubicBezTo>
                  <a:cubicBezTo>
                    <a:pt x="262" y="5"/>
                    <a:pt x="258" y="0"/>
                    <a:pt x="25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" name="Freeform 366"/>
            <p:cNvSpPr/>
            <p:nvPr/>
          </p:nvSpPr>
          <p:spPr bwMode="auto">
            <a:xfrm>
              <a:off x="7443155" y="1487600"/>
              <a:ext cx="215332" cy="79403"/>
            </a:xfrm>
            <a:custGeom>
              <a:avLst/>
              <a:gdLst>
                <a:gd name="T0" fmla="*/ 132 w 132"/>
                <a:gd name="T1" fmla="*/ 63 h 63"/>
                <a:gd name="T2" fmla="*/ 115 w 132"/>
                <a:gd name="T3" fmla="*/ 63 h 63"/>
                <a:gd name="T4" fmla="*/ 115 w 132"/>
                <a:gd name="T5" fmla="*/ 20 h 63"/>
                <a:gd name="T6" fmla="*/ 112 w 132"/>
                <a:gd name="T7" fmla="*/ 17 h 63"/>
                <a:gd name="T8" fmla="*/ 20 w 132"/>
                <a:gd name="T9" fmla="*/ 17 h 63"/>
                <a:gd name="T10" fmla="*/ 18 w 132"/>
                <a:gd name="T11" fmla="*/ 20 h 63"/>
                <a:gd name="T12" fmla="*/ 18 w 132"/>
                <a:gd name="T13" fmla="*/ 63 h 63"/>
                <a:gd name="T14" fmla="*/ 0 w 132"/>
                <a:gd name="T15" fmla="*/ 63 h 63"/>
                <a:gd name="T16" fmla="*/ 0 w 132"/>
                <a:gd name="T17" fmla="*/ 20 h 63"/>
                <a:gd name="T18" fmla="*/ 20 w 132"/>
                <a:gd name="T19" fmla="*/ 0 h 63"/>
                <a:gd name="T20" fmla="*/ 112 w 132"/>
                <a:gd name="T21" fmla="*/ 0 h 63"/>
                <a:gd name="T22" fmla="*/ 132 w 132"/>
                <a:gd name="T23" fmla="*/ 20 h 63"/>
                <a:gd name="T24" fmla="*/ 132 w 132"/>
                <a:gd name="T25" fmla="*/ 6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2" h="63">
                  <a:moveTo>
                    <a:pt x="132" y="63"/>
                  </a:moveTo>
                  <a:cubicBezTo>
                    <a:pt x="115" y="63"/>
                    <a:pt x="115" y="63"/>
                    <a:pt x="115" y="63"/>
                  </a:cubicBezTo>
                  <a:cubicBezTo>
                    <a:pt x="115" y="20"/>
                    <a:pt x="115" y="20"/>
                    <a:pt x="115" y="20"/>
                  </a:cubicBezTo>
                  <a:cubicBezTo>
                    <a:pt x="115" y="18"/>
                    <a:pt x="114" y="17"/>
                    <a:pt x="112" y="17"/>
                  </a:cubicBezTo>
                  <a:cubicBezTo>
                    <a:pt x="20" y="17"/>
                    <a:pt x="20" y="17"/>
                    <a:pt x="20" y="17"/>
                  </a:cubicBezTo>
                  <a:cubicBezTo>
                    <a:pt x="19" y="17"/>
                    <a:pt x="18" y="18"/>
                    <a:pt x="18" y="20"/>
                  </a:cubicBezTo>
                  <a:cubicBezTo>
                    <a:pt x="18" y="63"/>
                    <a:pt x="18" y="63"/>
                    <a:pt x="18" y="63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112" y="0"/>
                    <a:pt x="112" y="0"/>
                    <a:pt x="112" y="0"/>
                  </a:cubicBezTo>
                  <a:cubicBezTo>
                    <a:pt x="123" y="0"/>
                    <a:pt x="132" y="9"/>
                    <a:pt x="132" y="20"/>
                  </a:cubicBezTo>
                  <a:lnTo>
                    <a:pt x="132" y="6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44" name="矩形 43"/>
          <p:cNvSpPr/>
          <p:nvPr/>
        </p:nvSpPr>
        <p:spPr>
          <a:xfrm>
            <a:off x="5593531" y="1603324"/>
            <a:ext cx="2088231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办公室行政人员</a:t>
            </a:r>
            <a:endParaRPr lang="zh-CN" altLang="en-US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5" name="矩形 47"/>
          <p:cNvSpPr>
            <a:spLocks noChangeArrowheads="1"/>
          </p:cNvSpPr>
          <p:nvPr/>
        </p:nvSpPr>
        <p:spPr bwMode="auto">
          <a:xfrm>
            <a:off x="5593531" y="2011330"/>
            <a:ext cx="5112568" cy="8459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在此录入上述图表的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综合说明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，在此录入上述图表的综合描述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说明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。在此录入上述图表的综合说明，在此录入上述图表的综合描述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说明。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sym typeface="微软雅黑" panose="020B0503020204020204" pitchFamily="34" charset="-122"/>
            </a:endParaRPr>
          </a:p>
        </p:txBody>
      </p:sp>
      <p:grpSp>
        <p:nvGrpSpPr>
          <p:cNvPr id="46" name="组合 45"/>
          <p:cNvGrpSpPr/>
          <p:nvPr/>
        </p:nvGrpSpPr>
        <p:grpSpPr>
          <a:xfrm>
            <a:off x="4889643" y="3229168"/>
            <a:ext cx="1135936" cy="1135936"/>
            <a:chOff x="1677608" y="2996952"/>
            <a:chExt cx="1395643" cy="1395643"/>
          </a:xfrm>
        </p:grpSpPr>
        <p:sp>
          <p:nvSpPr>
            <p:cNvPr id="47" name="Oval 60"/>
            <p:cNvSpPr>
              <a:spLocks noChangeAspect="1"/>
            </p:cNvSpPr>
            <p:nvPr/>
          </p:nvSpPr>
          <p:spPr>
            <a:xfrm>
              <a:off x="1677608" y="2996952"/>
              <a:ext cx="1395643" cy="1395643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1000"/>
                  </a:schemeClr>
                </a:gs>
                <a:gs pos="0">
                  <a:schemeClr val="bg1">
                    <a:lumMod val="99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dirty="0">
                <a:solidFill>
                  <a:prstClr val="white"/>
                </a:solidFill>
              </a:endParaRPr>
            </a:p>
          </p:txBody>
        </p:sp>
        <p:sp>
          <p:nvSpPr>
            <p:cNvPr id="48" name="Oval 29"/>
            <p:cNvSpPr>
              <a:spLocks noChangeAspect="1"/>
            </p:cNvSpPr>
            <p:nvPr/>
          </p:nvSpPr>
          <p:spPr>
            <a:xfrm>
              <a:off x="1850114" y="3169458"/>
              <a:ext cx="1050630" cy="1050630"/>
            </a:xfrm>
            <a:prstGeom prst="ellipse">
              <a:avLst/>
            </a:prstGeom>
            <a:solidFill>
              <a:srgbClr val="0070C0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143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DIN-BoldItalic" pitchFamily="50" charset="0"/>
                </a:rPr>
                <a:t></a:t>
              </a:r>
              <a:endParaRPr lang="en-US" sz="28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N-BoldItalic" pitchFamily="50" charset="0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5236297" y="3584571"/>
            <a:ext cx="448854" cy="457012"/>
            <a:chOff x="2000378" y="1974523"/>
            <a:chExt cx="576064" cy="586534"/>
          </a:xfrm>
        </p:grpSpPr>
        <p:sp>
          <p:nvSpPr>
            <p:cNvPr id="50" name="Freeform 562"/>
            <p:cNvSpPr>
              <a:spLocks noEditPoints="1"/>
            </p:cNvSpPr>
            <p:nvPr/>
          </p:nvSpPr>
          <p:spPr bwMode="auto">
            <a:xfrm>
              <a:off x="2000378" y="1974523"/>
              <a:ext cx="576064" cy="504844"/>
            </a:xfrm>
            <a:custGeom>
              <a:avLst/>
              <a:gdLst>
                <a:gd name="T0" fmla="*/ 182 w 233"/>
                <a:gd name="T1" fmla="*/ 7 h 204"/>
                <a:gd name="T2" fmla="*/ 183 w 233"/>
                <a:gd name="T3" fmla="*/ 0 h 204"/>
                <a:gd name="T4" fmla="*/ 116 w 233"/>
                <a:gd name="T5" fmla="*/ 0 h 204"/>
                <a:gd name="T6" fmla="*/ 50 w 233"/>
                <a:gd name="T7" fmla="*/ 0 h 204"/>
                <a:gd name="T8" fmla="*/ 50 w 233"/>
                <a:gd name="T9" fmla="*/ 7 h 204"/>
                <a:gd name="T10" fmla="*/ 0 w 233"/>
                <a:gd name="T11" fmla="*/ 7 h 204"/>
                <a:gd name="T12" fmla="*/ 0 w 233"/>
                <a:gd name="T13" fmla="*/ 14 h 204"/>
                <a:gd name="T14" fmla="*/ 31 w 233"/>
                <a:gd name="T15" fmla="*/ 95 h 204"/>
                <a:gd name="T16" fmla="*/ 86 w 233"/>
                <a:gd name="T17" fmla="*/ 131 h 204"/>
                <a:gd name="T18" fmla="*/ 100 w 233"/>
                <a:gd name="T19" fmla="*/ 143 h 204"/>
                <a:gd name="T20" fmla="*/ 100 w 233"/>
                <a:gd name="T21" fmla="*/ 186 h 204"/>
                <a:gd name="T22" fmla="*/ 83 w 233"/>
                <a:gd name="T23" fmla="*/ 204 h 204"/>
                <a:gd name="T24" fmla="*/ 116 w 233"/>
                <a:gd name="T25" fmla="*/ 204 h 204"/>
                <a:gd name="T26" fmla="*/ 150 w 233"/>
                <a:gd name="T27" fmla="*/ 204 h 204"/>
                <a:gd name="T28" fmla="*/ 133 w 233"/>
                <a:gd name="T29" fmla="*/ 186 h 204"/>
                <a:gd name="T30" fmla="*/ 133 w 233"/>
                <a:gd name="T31" fmla="*/ 143 h 204"/>
                <a:gd name="T32" fmla="*/ 147 w 233"/>
                <a:gd name="T33" fmla="*/ 131 h 204"/>
                <a:gd name="T34" fmla="*/ 202 w 233"/>
                <a:gd name="T35" fmla="*/ 95 h 204"/>
                <a:gd name="T36" fmla="*/ 233 w 233"/>
                <a:gd name="T37" fmla="*/ 14 h 204"/>
                <a:gd name="T38" fmla="*/ 233 w 233"/>
                <a:gd name="T39" fmla="*/ 7 h 204"/>
                <a:gd name="T40" fmla="*/ 182 w 233"/>
                <a:gd name="T41" fmla="*/ 7 h 204"/>
                <a:gd name="T42" fmla="*/ 42 w 233"/>
                <a:gd name="T43" fmla="*/ 86 h 204"/>
                <a:gd name="T44" fmla="*/ 15 w 233"/>
                <a:gd name="T45" fmla="*/ 21 h 204"/>
                <a:gd name="T46" fmla="*/ 51 w 233"/>
                <a:gd name="T47" fmla="*/ 21 h 204"/>
                <a:gd name="T48" fmla="*/ 53 w 233"/>
                <a:gd name="T49" fmla="*/ 49 h 204"/>
                <a:gd name="T50" fmla="*/ 69 w 233"/>
                <a:gd name="T51" fmla="*/ 107 h 204"/>
                <a:gd name="T52" fmla="*/ 42 w 233"/>
                <a:gd name="T53" fmla="*/ 86 h 204"/>
                <a:gd name="T54" fmla="*/ 190 w 233"/>
                <a:gd name="T55" fmla="*/ 86 h 204"/>
                <a:gd name="T56" fmla="*/ 163 w 233"/>
                <a:gd name="T57" fmla="*/ 107 h 204"/>
                <a:gd name="T58" fmla="*/ 180 w 233"/>
                <a:gd name="T59" fmla="*/ 49 h 204"/>
                <a:gd name="T60" fmla="*/ 181 w 233"/>
                <a:gd name="T61" fmla="*/ 21 h 204"/>
                <a:gd name="T62" fmla="*/ 218 w 233"/>
                <a:gd name="T63" fmla="*/ 21 h 204"/>
                <a:gd name="T64" fmla="*/ 190 w 233"/>
                <a:gd name="T65" fmla="*/ 86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33" h="204">
                  <a:moveTo>
                    <a:pt x="182" y="7"/>
                  </a:moveTo>
                  <a:cubicBezTo>
                    <a:pt x="183" y="0"/>
                    <a:pt x="183" y="0"/>
                    <a:pt x="183" y="0"/>
                  </a:cubicBezTo>
                  <a:cubicBezTo>
                    <a:pt x="116" y="0"/>
                    <a:pt x="116" y="0"/>
                    <a:pt x="116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0" y="7"/>
                    <a:pt x="50" y="7"/>
                    <a:pt x="5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6"/>
                    <a:pt x="0" y="58"/>
                    <a:pt x="31" y="95"/>
                  </a:cubicBezTo>
                  <a:cubicBezTo>
                    <a:pt x="32" y="96"/>
                    <a:pt x="52" y="119"/>
                    <a:pt x="86" y="131"/>
                  </a:cubicBezTo>
                  <a:cubicBezTo>
                    <a:pt x="93" y="139"/>
                    <a:pt x="100" y="143"/>
                    <a:pt x="100" y="143"/>
                  </a:cubicBezTo>
                  <a:cubicBezTo>
                    <a:pt x="100" y="186"/>
                    <a:pt x="100" y="186"/>
                    <a:pt x="100" y="186"/>
                  </a:cubicBezTo>
                  <a:cubicBezTo>
                    <a:pt x="83" y="204"/>
                    <a:pt x="83" y="204"/>
                    <a:pt x="83" y="204"/>
                  </a:cubicBezTo>
                  <a:cubicBezTo>
                    <a:pt x="116" y="204"/>
                    <a:pt x="116" y="204"/>
                    <a:pt x="116" y="204"/>
                  </a:cubicBezTo>
                  <a:cubicBezTo>
                    <a:pt x="150" y="204"/>
                    <a:pt x="150" y="204"/>
                    <a:pt x="150" y="204"/>
                  </a:cubicBezTo>
                  <a:cubicBezTo>
                    <a:pt x="133" y="186"/>
                    <a:pt x="133" y="186"/>
                    <a:pt x="133" y="186"/>
                  </a:cubicBezTo>
                  <a:cubicBezTo>
                    <a:pt x="133" y="143"/>
                    <a:pt x="133" y="143"/>
                    <a:pt x="133" y="143"/>
                  </a:cubicBezTo>
                  <a:cubicBezTo>
                    <a:pt x="133" y="143"/>
                    <a:pt x="139" y="139"/>
                    <a:pt x="147" y="131"/>
                  </a:cubicBezTo>
                  <a:cubicBezTo>
                    <a:pt x="181" y="119"/>
                    <a:pt x="201" y="96"/>
                    <a:pt x="202" y="95"/>
                  </a:cubicBezTo>
                  <a:cubicBezTo>
                    <a:pt x="233" y="58"/>
                    <a:pt x="233" y="16"/>
                    <a:pt x="233" y="14"/>
                  </a:cubicBezTo>
                  <a:cubicBezTo>
                    <a:pt x="233" y="7"/>
                    <a:pt x="233" y="7"/>
                    <a:pt x="233" y="7"/>
                  </a:cubicBezTo>
                  <a:lnTo>
                    <a:pt x="182" y="7"/>
                  </a:lnTo>
                  <a:close/>
                  <a:moveTo>
                    <a:pt x="42" y="86"/>
                  </a:moveTo>
                  <a:cubicBezTo>
                    <a:pt x="22" y="61"/>
                    <a:pt x="16" y="34"/>
                    <a:pt x="15" y="21"/>
                  </a:cubicBezTo>
                  <a:cubicBezTo>
                    <a:pt x="51" y="21"/>
                    <a:pt x="51" y="21"/>
                    <a:pt x="51" y="21"/>
                  </a:cubicBezTo>
                  <a:cubicBezTo>
                    <a:pt x="53" y="49"/>
                    <a:pt x="53" y="49"/>
                    <a:pt x="53" y="49"/>
                  </a:cubicBezTo>
                  <a:cubicBezTo>
                    <a:pt x="55" y="74"/>
                    <a:pt x="62" y="93"/>
                    <a:pt x="69" y="107"/>
                  </a:cubicBezTo>
                  <a:cubicBezTo>
                    <a:pt x="52" y="97"/>
                    <a:pt x="43" y="86"/>
                    <a:pt x="42" y="86"/>
                  </a:cubicBezTo>
                  <a:close/>
                  <a:moveTo>
                    <a:pt x="190" y="86"/>
                  </a:moveTo>
                  <a:cubicBezTo>
                    <a:pt x="190" y="86"/>
                    <a:pt x="180" y="97"/>
                    <a:pt x="163" y="107"/>
                  </a:cubicBezTo>
                  <a:cubicBezTo>
                    <a:pt x="171" y="93"/>
                    <a:pt x="178" y="74"/>
                    <a:pt x="180" y="49"/>
                  </a:cubicBezTo>
                  <a:cubicBezTo>
                    <a:pt x="181" y="21"/>
                    <a:pt x="181" y="21"/>
                    <a:pt x="181" y="21"/>
                  </a:cubicBezTo>
                  <a:cubicBezTo>
                    <a:pt x="218" y="21"/>
                    <a:pt x="218" y="21"/>
                    <a:pt x="218" y="21"/>
                  </a:cubicBezTo>
                  <a:cubicBezTo>
                    <a:pt x="216" y="34"/>
                    <a:pt x="211" y="61"/>
                    <a:pt x="190" y="8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" name="Freeform 563"/>
            <p:cNvSpPr/>
            <p:nvPr/>
          </p:nvSpPr>
          <p:spPr bwMode="auto">
            <a:xfrm>
              <a:off x="2129730" y="2488785"/>
              <a:ext cx="317360" cy="72272"/>
            </a:xfrm>
            <a:custGeom>
              <a:avLst/>
              <a:gdLst>
                <a:gd name="T0" fmla="*/ 0 w 303"/>
                <a:gd name="T1" fmla="*/ 0 h 69"/>
                <a:gd name="T2" fmla="*/ 0 w 303"/>
                <a:gd name="T3" fmla="*/ 69 h 69"/>
                <a:gd name="T4" fmla="*/ 152 w 303"/>
                <a:gd name="T5" fmla="*/ 69 h 69"/>
                <a:gd name="T6" fmla="*/ 303 w 303"/>
                <a:gd name="T7" fmla="*/ 69 h 69"/>
                <a:gd name="T8" fmla="*/ 303 w 303"/>
                <a:gd name="T9" fmla="*/ 0 h 69"/>
                <a:gd name="T10" fmla="*/ 152 w 303"/>
                <a:gd name="T11" fmla="*/ 0 h 69"/>
                <a:gd name="T12" fmla="*/ 0 w 303"/>
                <a:gd name="T13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3" h="69">
                  <a:moveTo>
                    <a:pt x="0" y="0"/>
                  </a:moveTo>
                  <a:lnTo>
                    <a:pt x="0" y="69"/>
                  </a:lnTo>
                  <a:lnTo>
                    <a:pt x="152" y="69"/>
                  </a:lnTo>
                  <a:lnTo>
                    <a:pt x="303" y="69"/>
                  </a:lnTo>
                  <a:lnTo>
                    <a:pt x="303" y="0"/>
                  </a:lnTo>
                  <a:lnTo>
                    <a:pt x="15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</p:grpSp>
      <p:sp>
        <p:nvSpPr>
          <p:cNvPr id="52" name="矩形 51"/>
          <p:cNvSpPr/>
          <p:nvPr/>
        </p:nvSpPr>
        <p:spPr>
          <a:xfrm>
            <a:off x="6097588" y="3429000"/>
            <a:ext cx="1656184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金牌操盘手</a:t>
            </a:r>
            <a:endParaRPr lang="zh-CN" altLang="en-US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53" name="矩形 47"/>
          <p:cNvSpPr>
            <a:spLocks noChangeArrowheads="1"/>
          </p:cNvSpPr>
          <p:nvPr/>
        </p:nvSpPr>
        <p:spPr bwMode="auto">
          <a:xfrm>
            <a:off x="6097587" y="3837006"/>
            <a:ext cx="5112568" cy="8459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在此录入上述图表的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综合说明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，在此录入上述图表的综合描述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说明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。在此录入上述图表的综合说明，在此录入上述图表的综合描述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说明。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sym typeface="微软雅黑" panose="020B0503020204020204" pitchFamily="34" charset="-122"/>
            </a:endParaRPr>
          </a:p>
        </p:txBody>
      </p:sp>
      <p:cxnSp>
        <p:nvCxnSpPr>
          <p:cNvPr id="54" name="直接连接符 53"/>
          <p:cNvCxnSpPr/>
          <p:nvPr/>
        </p:nvCxnSpPr>
        <p:spPr>
          <a:xfrm>
            <a:off x="5305499" y="5504748"/>
            <a:ext cx="2664296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5" name="组合 54"/>
          <p:cNvGrpSpPr/>
          <p:nvPr/>
        </p:nvGrpSpPr>
        <p:grpSpPr>
          <a:xfrm>
            <a:off x="4385587" y="4885352"/>
            <a:ext cx="1135936" cy="1135936"/>
            <a:chOff x="1677608" y="2996952"/>
            <a:chExt cx="1395643" cy="1395643"/>
          </a:xfrm>
        </p:grpSpPr>
        <p:sp>
          <p:nvSpPr>
            <p:cNvPr id="56" name="Oval 60"/>
            <p:cNvSpPr>
              <a:spLocks noChangeAspect="1"/>
            </p:cNvSpPr>
            <p:nvPr/>
          </p:nvSpPr>
          <p:spPr>
            <a:xfrm>
              <a:off x="1677608" y="2996952"/>
              <a:ext cx="1395643" cy="1395643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1000"/>
                  </a:schemeClr>
                </a:gs>
                <a:gs pos="0">
                  <a:schemeClr val="bg1">
                    <a:lumMod val="99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dirty="0">
                <a:solidFill>
                  <a:prstClr val="white"/>
                </a:solidFill>
              </a:endParaRPr>
            </a:p>
          </p:txBody>
        </p:sp>
        <p:sp>
          <p:nvSpPr>
            <p:cNvPr id="57" name="Oval 29"/>
            <p:cNvSpPr>
              <a:spLocks noChangeAspect="1"/>
            </p:cNvSpPr>
            <p:nvPr/>
          </p:nvSpPr>
          <p:spPr>
            <a:xfrm>
              <a:off x="1850114" y="3169458"/>
              <a:ext cx="1050630" cy="1050630"/>
            </a:xfrm>
            <a:prstGeom prst="ellipse">
              <a:avLst/>
            </a:prstGeom>
            <a:solidFill>
              <a:srgbClr val="0070C0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143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DIN-BoldItalic" pitchFamily="50" charset="0"/>
                </a:rPr>
                <a:t></a:t>
              </a:r>
              <a:endParaRPr lang="en-US" sz="28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N-BoldItalic" pitchFamily="50" charset="0"/>
              </a:endParaRPr>
            </a:p>
          </p:txBody>
        </p:sp>
      </p:grpSp>
      <p:sp>
        <p:nvSpPr>
          <p:cNvPr id="58" name="Freeform 133"/>
          <p:cNvSpPr/>
          <p:nvPr/>
        </p:nvSpPr>
        <p:spPr bwMode="auto">
          <a:xfrm>
            <a:off x="4683344" y="5207068"/>
            <a:ext cx="546648" cy="492503"/>
          </a:xfrm>
          <a:custGeom>
            <a:avLst/>
            <a:gdLst>
              <a:gd name="T0" fmla="*/ 442 w 525"/>
              <a:gd name="T1" fmla="*/ 185 h 473"/>
              <a:gd name="T2" fmla="*/ 442 w 525"/>
              <a:gd name="T3" fmla="*/ 40 h 473"/>
              <a:gd name="T4" fmla="*/ 343 w 525"/>
              <a:gd name="T5" fmla="*/ 40 h 473"/>
              <a:gd name="T6" fmla="*/ 343 w 525"/>
              <a:gd name="T7" fmla="*/ 83 h 473"/>
              <a:gd name="T8" fmla="*/ 262 w 525"/>
              <a:gd name="T9" fmla="*/ 0 h 473"/>
              <a:gd name="T10" fmla="*/ 0 w 525"/>
              <a:gd name="T11" fmla="*/ 267 h 473"/>
              <a:gd name="T12" fmla="*/ 59 w 525"/>
              <a:gd name="T13" fmla="*/ 267 h 473"/>
              <a:gd name="T14" fmla="*/ 59 w 525"/>
              <a:gd name="T15" fmla="*/ 473 h 473"/>
              <a:gd name="T16" fmla="*/ 165 w 525"/>
              <a:gd name="T17" fmla="*/ 473 h 473"/>
              <a:gd name="T18" fmla="*/ 165 w 525"/>
              <a:gd name="T19" fmla="*/ 326 h 473"/>
              <a:gd name="T20" fmla="*/ 359 w 525"/>
              <a:gd name="T21" fmla="*/ 326 h 473"/>
              <a:gd name="T22" fmla="*/ 359 w 525"/>
              <a:gd name="T23" fmla="*/ 473 h 473"/>
              <a:gd name="T24" fmla="*/ 466 w 525"/>
              <a:gd name="T25" fmla="*/ 473 h 473"/>
              <a:gd name="T26" fmla="*/ 466 w 525"/>
              <a:gd name="T27" fmla="*/ 267 h 473"/>
              <a:gd name="T28" fmla="*/ 525 w 525"/>
              <a:gd name="T29" fmla="*/ 267 h 473"/>
              <a:gd name="T30" fmla="*/ 442 w 525"/>
              <a:gd name="T31" fmla="*/ 185 h 4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525" h="473">
                <a:moveTo>
                  <a:pt x="442" y="185"/>
                </a:moveTo>
                <a:lnTo>
                  <a:pt x="442" y="40"/>
                </a:lnTo>
                <a:lnTo>
                  <a:pt x="343" y="40"/>
                </a:lnTo>
                <a:lnTo>
                  <a:pt x="343" y="83"/>
                </a:lnTo>
                <a:lnTo>
                  <a:pt x="262" y="0"/>
                </a:lnTo>
                <a:lnTo>
                  <a:pt x="0" y="267"/>
                </a:lnTo>
                <a:lnTo>
                  <a:pt x="59" y="267"/>
                </a:lnTo>
                <a:lnTo>
                  <a:pt x="59" y="473"/>
                </a:lnTo>
                <a:lnTo>
                  <a:pt x="165" y="473"/>
                </a:lnTo>
                <a:lnTo>
                  <a:pt x="165" y="326"/>
                </a:lnTo>
                <a:lnTo>
                  <a:pt x="359" y="326"/>
                </a:lnTo>
                <a:lnTo>
                  <a:pt x="359" y="473"/>
                </a:lnTo>
                <a:lnTo>
                  <a:pt x="466" y="473"/>
                </a:lnTo>
                <a:lnTo>
                  <a:pt x="466" y="267"/>
                </a:lnTo>
                <a:lnTo>
                  <a:pt x="525" y="267"/>
                </a:lnTo>
                <a:lnTo>
                  <a:pt x="442" y="18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9" name="矩形 58"/>
          <p:cNvSpPr/>
          <p:nvPr/>
        </p:nvSpPr>
        <p:spPr>
          <a:xfrm>
            <a:off x="5593532" y="5127329"/>
            <a:ext cx="1656184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驻点办公人员</a:t>
            </a:r>
            <a:endParaRPr lang="zh-CN" altLang="en-US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60" name="矩形 47"/>
          <p:cNvSpPr>
            <a:spLocks noChangeArrowheads="1"/>
          </p:cNvSpPr>
          <p:nvPr/>
        </p:nvSpPr>
        <p:spPr bwMode="auto">
          <a:xfrm>
            <a:off x="5593531" y="5535335"/>
            <a:ext cx="5112568" cy="8459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在此录入上述图表的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综合说明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，在此录入上述图表的综合描述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说明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。在此录入上述图表的综合说明，在此录入上述图表的综合描述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说明。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61" name="矩形 60"/>
          <p:cNvSpPr/>
          <p:nvPr/>
        </p:nvSpPr>
        <p:spPr>
          <a:xfrm rot="2700000">
            <a:off x="10629815" y="-377030"/>
            <a:ext cx="1647406" cy="1647406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矩形 61"/>
          <p:cNvSpPr/>
          <p:nvPr/>
        </p:nvSpPr>
        <p:spPr>
          <a:xfrm rot="2700000">
            <a:off x="9806620" y="88857"/>
            <a:ext cx="964010" cy="964010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矩形 62"/>
          <p:cNvSpPr/>
          <p:nvPr/>
        </p:nvSpPr>
        <p:spPr>
          <a:xfrm rot="2700000">
            <a:off x="11569089" y="952895"/>
            <a:ext cx="558028" cy="558028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矩形 63"/>
          <p:cNvSpPr/>
          <p:nvPr/>
        </p:nvSpPr>
        <p:spPr>
          <a:xfrm rot="2700000">
            <a:off x="9270166" y="227692"/>
            <a:ext cx="279014" cy="279014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6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500"/>
                            </p:stCondLst>
                            <p:childTnLst>
                              <p:par>
                                <p:cTn id="46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4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5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7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8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9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0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1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4500"/>
                            </p:stCondLst>
                            <p:childTnLst>
                              <p:par>
                                <p:cTn id="6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500"/>
                            </p:stCondLst>
                            <p:childTnLst>
                              <p:par>
                                <p:cTn id="6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6000"/>
                            </p:stCondLst>
                            <p:childTnLst>
                              <p:par>
                                <p:cTn id="81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3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9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0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2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3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4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5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6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7000"/>
                            </p:stCondLst>
                            <p:childTnLst>
                              <p:par>
                                <p:cTn id="9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8000"/>
                            </p:stCondLst>
                            <p:childTnLst>
                              <p:par>
                                <p:cTn id="10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1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5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0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6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2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8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/>
      <p:bldP spid="45" grpId="0"/>
      <p:bldP spid="52" grpId="0"/>
      <p:bldP spid="53" grpId="0"/>
      <p:bldP spid="58" grpId="0" animBg="1"/>
      <p:bldP spid="59" grpId="0"/>
      <p:bldP spid="60" grpId="0"/>
      <p:bldP spid="61" grpId="0" animBg="1"/>
      <p:bldP spid="62" grpId="0" animBg="1"/>
      <p:bldP spid="63" grpId="0" animBg="1"/>
      <p:bldP spid="6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5017467" y="1324744"/>
            <a:ext cx="2032248" cy="2032248"/>
            <a:chOff x="1677608" y="2996952"/>
            <a:chExt cx="1395643" cy="1395643"/>
          </a:xfrm>
        </p:grpSpPr>
        <p:sp>
          <p:nvSpPr>
            <p:cNvPr id="3" name="Oval 60"/>
            <p:cNvSpPr>
              <a:spLocks noChangeAspect="1"/>
            </p:cNvSpPr>
            <p:nvPr/>
          </p:nvSpPr>
          <p:spPr>
            <a:xfrm>
              <a:off x="1677608" y="2996952"/>
              <a:ext cx="1395643" cy="1395643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1000"/>
                  </a:schemeClr>
                </a:gs>
                <a:gs pos="0">
                  <a:schemeClr val="bg1">
                    <a:lumMod val="99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dirty="0">
                <a:solidFill>
                  <a:srgbClr val="FA783A"/>
                </a:solidFill>
              </a:endParaRPr>
            </a:p>
          </p:txBody>
        </p:sp>
        <p:sp>
          <p:nvSpPr>
            <p:cNvPr id="4" name="Oval 29"/>
            <p:cNvSpPr>
              <a:spLocks noChangeAspect="1"/>
            </p:cNvSpPr>
            <p:nvPr/>
          </p:nvSpPr>
          <p:spPr>
            <a:xfrm>
              <a:off x="1850114" y="3169458"/>
              <a:ext cx="1050630" cy="1050630"/>
            </a:xfrm>
            <a:prstGeom prst="ellipse">
              <a:avLst/>
            </a:prstGeom>
            <a:solidFill>
              <a:srgbClr val="0070C0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dirty="0">
                  <a:solidFill>
                    <a:srgbClr val="FA783A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DIN-BoldItalic" pitchFamily="50" charset="0"/>
                </a:rPr>
                <a:t></a:t>
              </a:r>
              <a:endParaRPr lang="en-US" sz="2800" dirty="0">
                <a:solidFill>
                  <a:srgbClr val="FA783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N-BoldItalic" pitchFamily="50" charset="0"/>
              </a:endParaRPr>
            </a:p>
          </p:txBody>
        </p:sp>
      </p:grpSp>
      <p:sp>
        <p:nvSpPr>
          <p:cNvPr id="6" name="TextBox 45"/>
          <p:cNvSpPr txBox="1"/>
          <p:nvPr/>
        </p:nvSpPr>
        <p:spPr>
          <a:xfrm>
            <a:off x="5278558" y="3769876"/>
            <a:ext cx="1582549" cy="52322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algn="ctr"/>
            <a:r>
              <a:rPr lang="en-US" altLang="zh-CN" sz="2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02</a:t>
            </a:r>
            <a:endParaRPr lang="en-US" altLang="zh-CN" sz="28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Rectangle 49"/>
          <p:cNvSpPr/>
          <p:nvPr/>
        </p:nvSpPr>
        <p:spPr>
          <a:xfrm>
            <a:off x="4657427" y="4202146"/>
            <a:ext cx="2880320" cy="584775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marL="0" lvl="1" algn="ctr"/>
            <a:r>
              <a:rPr lang="zh-CN" altLang="en-US" sz="32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应聘岗位认知</a:t>
            </a:r>
            <a:endParaRPr lang="en-US" altLang="zh-CN" sz="3200" b="1" dirty="0" smtClean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Rectangle 60"/>
          <p:cNvSpPr/>
          <p:nvPr/>
        </p:nvSpPr>
        <p:spPr>
          <a:xfrm>
            <a:off x="4369395" y="4835826"/>
            <a:ext cx="3456384" cy="609398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在此录入上述图表的描述说明，在此录入上述图表的描述说明文字信息。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cxnSp>
        <p:nvCxnSpPr>
          <p:cNvPr id="9" name="Straight Connector 2"/>
          <p:cNvCxnSpPr/>
          <p:nvPr/>
        </p:nvCxnSpPr>
        <p:spPr>
          <a:xfrm>
            <a:off x="4513411" y="4827464"/>
            <a:ext cx="3096344" cy="0"/>
          </a:xfrm>
          <a:prstGeom prst="line">
            <a:avLst/>
          </a:prstGeom>
          <a:ln w="9525">
            <a:solidFill>
              <a:srgbClr val="0070C0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椭圆 9"/>
          <p:cNvSpPr>
            <a:spLocks noChangeAspect="1"/>
          </p:cNvSpPr>
          <p:nvPr/>
        </p:nvSpPr>
        <p:spPr>
          <a:xfrm>
            <a:off x="6025579" y="980728"/>
            <a:ext cx="72000" cy="72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65D7FF"/>
              </a:solidFill>
            </a:endParaRPr>
          </a:p>
        </p:txBody>
      </p:sp>
      <p:sp>
        <p:nvSpPr>
          <p:cNvPr id="11" name="椭圆 10"/>
          <p:cNvSpPr>
            <a:spLocks noChangeAspect="1"/>
          </p:cNvSpPr>
          <p:nvPr/>
        </p:nvSpPr>
        <p:spPr>
          <a:xfrm>
            <a:off x="6025579" y="980728"/>
            <a:ext cx="72000" cy="72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65D7FF"/>
              </a:solidFill>
            </a:endParaRPr>
          </a:p>
        </p:txBody>
      </p:sp>
      <p:sp>
        <p:nvSpPr>
          <p:cNvPr id="12" name="椭圆 11"/>
          <p:cNvSpPr>
            <a:spLocks noChangeAspect="1"/>
          </p:cNvSpPr>
          <p:nvPr/>
        </p:nvSpPr>
        <p:spPr>
          <a:xfrm>
            <a:off x="6025579" y="980728"/>
            <a:ext cx="72000" cy="72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65D7FF"/>
              </a:solidFill>
            </a:endParaRPr>
          </a:p>
        </p:txBody>
      </p:sp>
      <p:sp>
        <p:nvSpPr>
          <p:cNvPr id="13" name="椭圆 12"/>
          <p:cNvSpPr>
            <a:spLocks noChangeAspect="1"/>
          </p:cNvSpPr>
          <p:nvPr/>
        </p:nvSpPr>
        <p:spPr>
          <a:xfrm>
            <a:off x="6025579" y="980728"/>
            <a:ext cx="72000" cy="72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65D7FF"/>
              </a:solidFill>
            </a:endParaRPr>
          </a:p>
        </p:txBody>
      </p:sp>
      <p:sp>
        <p:nvSpPr>
          <p:cNvPr id="14" name="椭圆 13"/>
          <p:cNvSpPr>
            <a:spLocks noChangeAspect="1"/>
          </p:cNvSpPr>
          <p:nvPr/>
        </p:nvSpPr>
        <p:spPr>
          <a:xfrm>
            <a:off x="6025579" y="980728"/>
            <a:ext cx="72000" cy="72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65D7FF"/>
              </a:solidFill>
            </a:endParaRPr>
          </a:p>
        </p:txBody>
      </p:sp>
      <p:sp>
        <p:nvSpPr>
          <p:cNvPr id="15" name="椭圆 14"/>
          <p:cNvSpPr>
            <a:spLocks noChangeAspect="1"/>
          </p:cNvSpPr>
          <p:nvPr/>
        </p:nvSpPr>
        <p:spPr>
          <a:xfrm>
            <a:off x="6025579" y="980728"/>
            <a:ext cx="72000" cy="72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65D7FF"/>
              </a:solidFill>
            </a:endParaRPr>
          </a:p>
        </p:txBody>
      </p:sp>
      <p:sp>
        <p:nvSpPr>
          <p:cNvPr id="16" name="椭圆 15"/>
          <p:cNvSpPr>
            <a:spLocks noChangeAspect="1"/>
          </p:cNvSpPr>
          <p:nvPr/>
        </p:nvSpPr>
        <p:spPr>
          <a:xfrm>
            <a:off x="6025579" y="980728"/>
            <a:ext cx="72000" cy="72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65D7FF"/>
              </a:solidFill>
            </a:endParaRPr>
          </a:p>
        </p:txBody>
      </p:sp>
      <p:sp>
        <p:nvSpPr>
          <p:cNvPr id="17" name="椭圆 16"/>
          <p:cNvSpPr>
            <a:spLocks noChangeAspect="1"/>
          </p:cNvSpPr>
          <p:nvPr/>
        </p:nvSpPr>
        <p:spPr>
          <a:xfrm>
            <a:off x="6025579" y="980728"/>
            <a:ext cx="72000" cy="72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65D7FF"/>
              </a:solidFill>
            </a:endParaRPr>
          </a:p>
        </p:txBody>
      </p:sp>
      <p:sp>
        <p:nvSpPr>
          <p:cNvPr id="18" name="椭圆 17"/>
          <p:cNvSpPr>
            <a:spLocks noChangeAspect="1"/>
          </p:cNvSpPr>
          <p:nvPr/>
        </p:nvSpPr>
        <p:spPr>
          <a:xfrm>
            <a:off x="6025579" y="980728"/>
            <a:ext cx="72000" cy="72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65D7FF"/>
              </a:solidFill>
            </a:endParaRPr>
          </a:p>
        </p:txBody>
      </p:sp>
      <p:sp>
        <p:nvSpPr>
          <p:cNvPr id="19" name="椭圆 18"/>
          <p:cNvSpPr>
            <a:spLocks noChangeAspect="1"/>
          </p:cNvSpPr>
          <p:nvPr/>
        </p:nvSpPr>
        <p:spPr>
          <a:xfrm>
            <a:off x="6025579" y="980728"/>
            <a:ext cx="72000" cy="72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65D7FF"/>
              </a:solidFill>
            </a:endParaRPr>
          </a:p>
        </p:txBody>
      </p:sp>
      <p:grpSp>
        <p:nvGrpSpPr>
          <p:cNvPr id="20" name="组合 19"/>
          <p:cNvGrpSpPr/>
          <p:nvPr/>
        </p:nvGrpSpPr>
        <p:grpSpPr>
          <a:xfrm flipH="1">
            <a:off x="-23093" y="4522187"/>
            <a:ext cx="4032448" cy="2198473"/>
            <a:chOff x="5917425" y="3435846"/>
            <a:chExt cx="3226575" cy="1707654"/>
          </a:xfrm>
        </p:grpSpPr>
        <p:pic>
          <p:nvPicPr>
            <p:cNvPr id="21" name="Picture 2"/>
            <p:cNvPicPr>
              <a:picLocks noChangeAspect="1" noChangeArrowheads="1"/>
            </p:cNvPicPr>
            <p:nvPr/>
          </p:nvPicPr>
          <p:blipFill rotWithShape="1">
            <a:blip r:embed="rId1"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brightnessContrast bright="-40000" contrast="-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3647" b="26929"/>
            <a:stretch>
              <a:fillRect/>
            </a:stretch>
          </p:blipFill>
          <p:spPr bwMode="auto">
            <a:xfrm>
              <a:off x="5917425" y="3435846"/>
              <a:ext cx="3226575" cy="17076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2" name="Picture 2"/>
            <p:cNvPicPr>
              <a:picLocks noChangeAspect="1" noChangeArrowheads="1"/>
            </p:cNvPicPr>
            <p:nvPr/>
          </p:nvPicPr>
          <p:blipFill rotWithShape="1">
            <a:blip r:embed="rId1"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brightnessContrast bright="-40000" contrast="-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3647" b="26929"/>
            <a:stretch>
              <a:fillRect/>
            </a:stretch>
          </p:blipFill>
          <p:spPr bwMode="auto">
            <a:xfrm>
              <a:off x="5917425" y="3435846"/>
              <a:ext cx="3226575" cy="17076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23" name="组合 22"/>
          <p:cNvGrpSpPr/>
          <p:nvPr/>
        </p:nvGrpSpPr>
        <p:grpSpPr>
          <a:xfrm>
            <a:off x="7916827" y="4458196"/>
            <a:ext cx="4301440" cy="2276522"/>
            <a:chOff x="5917425" y="3435846"/>
            <a:chExt cx="3226575" cy="1707654"/>
          </a:xfrm>
        </p:grpSpPr>
        <p:pic>
          <p:nvPicPr>
            <p:cNvPr id="24" name="Picture 2"/>
            <p:cNvPicPr>
              <a:picLocks noChangeAspect="1" noChangeArrowheads="1"/>
            </p:cNvPicPr>
            <p:nvPr/>
          </p:nvPicPr>
          <p:blipFill rotWithShape="1">
            <a:blip r:embed="rId1"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brightnessContrast bright="-40000" contrast="-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3647" b="26929"/>
            <a:stretch>
              <a:fillRect/>
            </a:stretch>
          </p:blipFill>
          <p:spPr bwMode="auto">
            <a:xfrm>
              <a:off x="5917425" y="3435846"/>
              <a:ext cx="3226575" cy="17076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5" name="Picture 2"/>
            <p:cNvPicPr>
              <a:picLocks noChangeAspect="1" noChangeArrowheads="1"/>
            </p:cNvPicPr>
            <p:nvPr/>
          </p:nvPicPr>
          <p:blipFill rotWithShape="1">
            <a:blip r:embed="rId1"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brightnessContrast bright="-40000" contrast="-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3647" b="26929"/>
            <a:stretch>
              <a:fillRect/>
            </a:stretch>
          </p:blipFill>
          <p:spPr bwMode="auto">
            <a:xfrm>
              <a:off x="5917425" y="3435846"/>
              <a:ext cx="3226575" cy="17076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26" name="KSO_Shape"/>
          <p:cNvSpPr/>
          <p:nvPr/>
        </p:nvSpPr>
        <p:spPr bwMode="auto">
          <a:xfrm>
            <a:off x="5638582" y="2022488"/>
            <a:ext cx="862500" cy="734561"/>
          </a:xfrm>
          <a:custGeom>
            <a:avLst/>
            <a:gdLst>
              <a:gd name="T0" fmla="*/ 432030 w 2125663"/>
              <a:gd name="T1" fmla="*/ 1344893 h 1811338"/>
              <a:gd name="T2" fmla="*/ 462740 w 2125663"/>
              <a:gd name="T3" fmla="*/ 1477960 h 1811338"/>
              <a:gd name="T4" fmla="*/ 513638 w 2125663"/>
              <a:gd name="T5" fmla="*/ 1557743 h 1811338"/>
              <a:gd name="T6" fmla="*/ 516481 w 2125663"/>
              <a:gd name="T7" fmla="*/ 1336346 h 1811338"/>
              <a:gd name="T8" fmla="*/ 503401 w 2125663"/>
              <a:gd name="T9" fmla="*/ 1310416 h 1811338"/>
              <a:gd name="T10" fmla="*/ 515913 w 2125663"/>
              <a:gd name="T11" fmla="*/ 1250009 h 1811338"/>
              <a:gd name="T12" fmla="*/ 618846 w 2125663"/>
              <a:gd name="T13" fmla="*/ 1242885 h 1811338"/>
              <a:gd name="T14" fmla="*/ 643583 w 2125663"/>
              <a:gd name="T15" fmla="*/ 1263116 h 1811338"/>
              <a:gd name="T16" fmla="*/ 642446 w 2125663"/>
              <a:gd name="T17" fmla="*/ 1324948 h 1811338"/>
              <a:gd name="T18" fmla="*/ 619414 w 2125663"/>
              <a:gd name="T19" fmla="*/ 1342899 h 1811338"/>
              <a:gd name="T20" fmla="*/ 664057 w 2125663"/>
              <a:gd name="T21" fmla="*/ 1524691 h 1811338"/>
              <a:gd name="T22" fmla="*/ 704434 w 2125663"/>
              <a:gd name="T23" fmla="*/ 1417553 h 1811338"/>
              <a:gd name="T24" fmla="*/ 725191 w 2125663"/>
              <a:gd name="T25" fmla="*/ 1259697 h 1811338"/>
              <a:gd name="T26" fmla="*/ 857412 w 2125663"/>
              <a:gd name="T27" fmla="*/ 1192451 h 1811338"/>
              <a:gd name="T28" fmla="*/ 923096 w 2125663"/>
              <a:gd name="T29" fmla="*/ 1212682 h 1811338"/>
              <a:gd name="T30" fmla="*/ 970013 w 2125663"/>
              <a:gd name="T31" fmla="*/ 1259697 h 1811338"/>
              <a:gd name="T32" fmla="*/ 990201 w 2125663"/>
              <a:gd name="T33" fmla="*/ 1325233 h 1811338"/>
              <a:gd name="T34" fmla="*/ 980818 w 2125663"/>
              <a:gd name="T35" fmla="*/ 1537228 h 1811338"/>
              <a:gd name="T36" fmla="*/ 935891 w 2125663"/>
              <a:gd name="T37" fmla="*/ 1570566 h 1811338"/>
              <a:gd name="T38" fmla="*/ 798837 w 2125663"/>
              <a:gd name="T39" fmla="*/ 1607608 h 1811338"/>
              <a:gd name="T40" fmla="*/ 617424 w 2125663"/>
              <a:gd name="T41" fmla="*/ 1622140 h 1811338"/>
              <a:gd name="T42" fmla="*/ 428049 w 2125663"/>
              <a:gd name="T43" fmla="*/ 1615872 h 1811338"/>
              <a:gd name="T44" fmla="*/ 264551 w 2125663"/>
              <a:gd name="T45" fmla="*/ 1588232 h 1811338"/>
              <a:gd name="T46" fmla="*/ 180669 w 2125663"/>
              <a:gd name="T47" fmla="*/ 1549481 h 1811338"/>
              <a:gd name="T48" fmla="*/ 159912 w 2125663"/>
              <a:gd name="T49" fmla="*/ 1517283 h 1811338"/>
              <a:gd name="T50" fmla="*/ 167873 w 2125663"/>
              <a:gd name="T51" fmla="*/ 1284201 h 1811338"/>
              <a:gd name="T52" fmla="*/ 205123 w 2125663"/>
              <a:gd name="T53" fmla="*/ 1228638 h 1811338"/>
              <a:gd name="T54" fmla="*/ 264266 w 2125663"/>
              <a:gd name="T55" fmla="*/ 1196440 h 1811338"/>
              <a:gd name="T56" fmla="*/ 421225 w 2125663"/>
              <a:gd name="T57" fmla="*/ 1183048 h 1811338"/>
              <a:gd name="T58" fmla="*/ 433514 w 2125663"/>
              <a:gd name="T59" fmla="*/ 761303 h 1811338"/>
              <a:gd name="T60" fmla="*/ 391450 w 2125663"/>
              <a:gd name="T61" fmla="*/ 813630 h 1811338"/>
              <a:gd name="T62" fmla="*/ 379229 w 2125663"/>
              <a:gd name="T63" fmla="*/ 902075 h 1811338"/>
              <a:gd name="T64" fmla="*/ 414756 w 2125663"/>
              <a:gd name="T65" fmla="*/ 1016114 h 1811338"/>
              <a:gd name="T66" fmla="*/ 487516 w 2125663"/>
              <a:gd name="T67" fmla="*/ 1099439 h 1811338"/>
              <a:gd name="T68" fmla="*/ 567666 w 2125663"/>
              <a:gd name="T69" fmla="*/ 1135272 h 1811338"/>
              <a:gd name="T70" fmla="*/ 645542 w 2125663"/>
              <a:gd name="T71" fmla="*/ 1111099 h 1811338"/>
              <a:gd name="T72" fmla="*/ 722282 w 2125663"/>
              <a:gd name="T73" fmla="*/ 1035452 h 1811338"/>
              <a:gd name="T74" fmla="*/ 767757 w 2125663"/>
              <a:gd name="T75" fmla="*/ 926248 h 1811338"/>
              <a:gd name="T76" fmla="*/ 666290 w 2125663"/>
              <a:gd name="T77" fmla="*/ 863967 h 1811338"/>
              <a:gd name="T78" fmla="*/ 546918 w 2125663"/>
              <a:gd name="T79" fmla="*/ 832116 h 1811338"/>
              <a:gd name="T80" fmla="*/ 484389 w 2125663"/>
              <a:gd name="T81" fmla="*/ 790595 h 1811338"/>
              <a:gd name="T82" fmla="*/ 452273 w 2125663"/>
              <a:gd name="T83" fmla="*/ 760734 h 1811338"/>
              <a:gd name="T84" fmla="*/ 568234 w 2125663"/>
              <a:gd name="T85" fmla="*/ 587258 h 1811338"/>
              <a:gd name="T86" fmla="*/ 631616 w 2125663"/>
              <a:gd name="T87" fmla="*/ 594937 h 1811338"/>
              <a:gd name="T88" fmla="*/ 705513 w 2125663"/>
              <a:gd name="T89" fmla="*/ 631054 h 1811338"/>
              <a:gd name="T90" fmla="*/ 790210 w 2125663"/>
              <a:gd name="T91" fmla="*/ 732864 h 1811338"/>
              <a:gd name="T92" fmla="*/ 826306 w 2125663"/>
              <a:gd name="T93" fmla="*/ 873920 h 1811338"/>
              <a:gd name="T94" fmla="*/ 818064 w 2125663"/>
              <a:gd name="T95" fmla="*/ 959237 h 1811338"/>
              <a:gd name="T96" fmla="*/ 780831 w 2125663"/>
              <a:gd name="T97" fmla="*/ 1048534 h 1811338"/>
              <a:gd name="T98" fmla="*/ 687607 w 2125663"/>
              <a:gd name="T99" fmla="*/ 1148922 h 1811338"/>
              <a:gd name="T100" fmla="*/ 588983 w 2125663"/>
              <a:gd name="T101" fmla="*/ 1190727 h 1811338"/>
              <a:gd name="T102" fmla="*/ 525033 w 2125663"/>
              <a:gd name="T103" fmla="*/ 1182480 h 1811338"/>
              <a:gd name="T104" fmla="*/ 421293 w 2125663"/>
              <a:gd name="T105" fmla="*/ 1115081 h 1811338"/>
              <a:gd name="T106" fmla="*/ 345406 w 2125663"/>
              <a:gd name="T107" fmla="*/ 1002463 h 1811338"/>
              <a:gd name="T108" fmla="*/ 325511 w 2125663"/>
              <a:gd name="T109" fmla="*/ 929092 h 1811338"/>
              <a:gd name="T110" fmla="*/ 330627 w 2125663"/>
              <a:gd name="T111" fmla="*/ 813915 h 1811338"/>
              <a:gd name="T112" fmla="*/ 388324 w 2125663"/>
              <a:gd name="T113" fmla="*/ 686510 h 1811338"/>
              <a:gd name="T114" fmla="*/ 482400 w 2125663"/>
              <a:gd name="T115" fmla="*/ 608303 h 1811338"/>
              <a:gd name="T116" fmla="*/ 542939 w 2125663"/>
              <a:gd name="T117" fmla="*/ 589534 h 1811338"/>
              <a:gd name="T118" fmla="*/ 0 w 2125663"/>
              <a:gd name="T119" fmla="*/ 0 h 1811338"/>
              <a:gd name="T120" fmla="*/ 174993 w 2125663"/>
              <a:gd name="T121" fmla="*/ 1118883 h 1811338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2125663" h="1811338">
                <a:moveTo>
                  <a:pt x="470017" y="1320800"/>
                </a:moveTo>
                <a:lnTo>
                  <a:pt x="470335" y="1343069"/>
                </a:lnTo>
                <a:lnTo>
                  <a:pt x="471286" y="1364382"/>
                </a:lnTo>
                <a:lnTo>
                  <a:pt x="472238" y="1385696"/>
                </a:lnTo>
                <a:lnTo>
                  <a:pt x="473190" y="1406374"/>
                </a:lnTo>
                <a:lnTo>
                  <a:pt x="474459" y="1426415"/>
                </a:lnTo>
                <a:lnTo>
                  <a:pt x="476363" y="1446139"/>
                </a:lnTo>
                <a:lnTo>
                  <a:pt x="478267" y="1464908"/>
                </a:lnTo>
                <a:lnTo>
                  <a:pt x="480170" y="1483677"/>
                </a:lnTo>
                <a:lnTo>
                  <a:pt x="482074" y="1501491"/>
                </a:lnTo>
                <a:lnTo>
                  <a:pt x="484612" y="1518988"/>
                </a:lnTo>
                <a:lnTo>
                  <a:pt x="487468" y="1535530"/>
                </a:lnTo>
                <a:lnTo>
                  <a:pt x="490323" y="1552072"/>
                </a:lnTo>
                <a:lnTo>
                  <a:pt x="493179" y="1567660"/>
                </a:lnTo>
                <a:lnTo>
                  <a:pt x="496352" y="1582611"/>
                </a:lnTo>
                <a:lnTo>
                  <a:pt x="500159" y="1597563"/>
                </a:lnTo>
                <a:lnTo>
                  <a:pt x="503649" y="1611560"/>
                </a:lnTo>
                <a:lnTo>
                  <a:pt x="507774" y="1624921"/>
                </a:lnTo>
                <a:lnTo>
                  <a:pt x="511899" y="1637646"/>
                </a:lnTo>
                <a:lnTo>
                  <a:pt x="516341" y="1650052"/>
                </a:lnTo>
                <a:lnTo>
                  <a:pt x="520783" y="1661505"/>
                </a:lnTo>
                <a:lnTo>
                  <a:pt x="525859" y="1672639"/>
                </a:lnTo>
                <a:lnTo>
                  <a:pt x="530936" y="1683137"/>
                </a:lnTo>
                <a:lnTo>
                  <a:pt x="536329" y="1692998"/>
                </a:lnTo>
                <a:lnTo>
                  <a:pt x="541723" y="1702224"/>
                </a:lnTo>
                <a:lnTo>
                  <a:pt x="547752" y="1710813"/>
                </a:lnTo>
                <a:lnTo>
                  <a:pt x="553463" y="1718766"/>
                </a:lnTo>
                <a:lnTo>
                  <a:pt x="559808" y="1726083"/>
                </a:lnTo>
                <a:lnTo>
                  <a:pt x="566154" y="1732763"/>
                </a:lnTo>
                <a:lnTo>
                  <a:pt x="573134" y="1739125"/>
                </a:lnTo>
                <a:lnTo>
                  <a:pt x="580114" y="1744215"/>
                </a:lnTo>
                <a:lnTo>
                  <a:pt x="587412" y="1749305"/>
                </a:lnTo>
                <a:lnTo>
                  <a:pt x="594709" y="1753123"/>
                </a:lnTo>
                <a:lnTo>
                  <a:pt x="594709" y="1499901"/>
                </a:lnTo>
                <a:lnTo>
                  <a:pt x="591537" y="1499264"/>
                </a:lnTo>
                <a:lnTo>
                  <a:pt x="588047" y="1498310"/>
                </a:lnTo>
                <a:lnTo>
                  <a:pt x="584874" y="1497038"/>
                </a:lnTo>
                <a:lnTo>
                  <a:pt x="582018" y="1495765"/>
                </a:lnTo>
                <a:lnTo>
                  <a:pt x="579163" y="1494175"/>
                </a:lnTo>
                <a:lnTo>
                  <a:pt x="576307" y="1491948"/>
                </a:lnTo>
                <a:lnTo>
                  <a:pt x="573769" y="1489721"/>
                </a:lnTo>
                <a:lnTo>
                  <a:pt x="571548" y="1487494"/>
                </a:lnTo>
                <a:lnTo>
                  <a:pt x="569327" y="1484949"/>
                </a:lnTo>
                <a:lnTo>
                  <a:pt x="567106" y="1482404"/>
                </a:lnTo>
                <a:lnTo>
                  <a:pt x="565519" y="1479223"/>
                </a:lnTo>
                <a:lnTo>
                  <a:pt x="564250" y="1476360"/>
                </a:lnTo>
                <a:lnTo>
                  <a:pt x="563298" y="1473179"/>
                </a:lnTo>
                <a:lnTo>
                  <a:pt x="562347" y="1469998"/>
                </a:lnTo>
                <a:lnTo>
                  <a:pt x="562029" y="1466180"/>
                </a:lnTo>
                <a:lnTo>
                  <a:pt x="561712" y="1462999"/>
                </a:lnTo>
                <a:lnTo>
                  <a:pt x="561712" y="1425143"/>
                </a:lnTo>
                <a:lnTo>
                  <a:pt x="562029" y="1421007"/>
                </a:lnTo>
                <a:lnTo>
                  <a:pt x="562664" y="1417508"/>
                </a:lnTo>
                <a:lnTo>
                  <a:pt x="563616" y="1414009"/>
                </a:lnTo>
                <a:lnTo>
                  <a:pt x="564885" y="1410191"/>
                </a:lnTo>
                <a:lnTo>
                  <a:pt x="566154" y="1407010"/>
                </a:lnTo>
                <a:lnTo>
                  <a:pt x="568375" y="1403829"/>
                </a:lnTo>
                <a:lnTo>
                  <a:pt x="570596" y="1400966"/>
                </a:lnTo>
                <a:lnTo>
                  <a:pt x="572817" y="1398103"/>
                </a:lnTo>
                <a:lnTo>
                  <a:pt x="575673" y="1395558"/>
                </a:lnTo>
                <a:lnTo>
                  <a:pt x="578528" y="1393649"/>
                </a:lnTo>
                <a:lnTo>
                  <a:pt x="581701" y="1391741"/>
                </a:lnTo>
                <a:lnTo>
                  <a:pt x="584874" y="1390150"/>
                </a:lnTo>
                <a:lnTo>
                  <a:pt x="588364" y="1388878"/>
                </a:lnTo>
                <a:lnTo>
                  <a:pt x="592171" y="1387605"/>
                </a:lnTo>
                <a:lnTo>
                  <a:pt x="595979" y="1386969"/>
                </a:lnTo>
                <a:lnTo>
                  <a:pt x="599786" y="1386969"/>
                </a:lnTo>
                <a:lnTo>
                  <a:pt x="682597" y="1386969"/>
                </a:lnTo>
                <a:lnTo>
                  <a:pt x="686721" y="1386969"/>
                </a:lnTo>
                <a:lnTo>
                  <a:pt x="690529" y="1387605"/>
                </a:lnTo>
                <a:lnTo>
                  <a:pt x="694019" y="1388878"/>
                </a:lnTo>
                <a:lnTo>
                  <a:pt x="697826" y="1390150"/>
                </a:lnTo>
                <a:lnTo>
                  <a:pt x="700999" y="1391741"/>
                </a:lnTo>
                <a:lnTo>
                  <a:pt x="704172" y="1393649"/>
                </a:lnTo>
                <a:lnTo>
                  <a:pt x="707345" y="1395558"/>
                </a:lnTo>
                <a:lnTo>
                  <a:pt x="709883" y="1398103"/>
                </a:lnTo>
                <a:lnTo>
                  <a:pt x="712104" y="1400966"/>
                </a:lnTo>
                <a:lnTo>
                  <a:pt x="714325" y="1403829"/>
                </a:lnTo>
                <a:lnTo>
                  <a:pt x="716229" y="1407010"/>
                </a:lnTo>
                <a:lnTo>
                  <a:pt x="718132" y="1410191"/>
                </a:lnTo>
                <a:lnTo>
                  <a:pt x="719402" y="1414009"/>
                </a:lnTo>
                <a:lnTo>
                  <a:pt x="720353" y="1417508"/>
                </a:lnTo>
                <a:lnTo>
                  <a:pt x="720671" y="1421007"/>
                </a:lnTo>
                <a:lnTo>
                  <a:pt x="720988" y="1425143"/>
                </a:lnTo>
                <a:lnTo>
                  <a:pt x="720988" y="1462999"/>
                </a:lnTo>
                <a:lnTo>
                  <a:pt x="720988" y="1466180"/>
                </a:lnTo>
                <a:lnTo>
                  <a:pt x="720353" y="1469998"/>
                </a:lnTo>
                <a:lnTo>
                  <a:pt x="719719" y="1473179"/>
                </a:lnTo>
                <a:lnTo>
                  <a:pt x="718450" y="1476360"/>
                </a:lnTo>
                <a:lnTo>
                  <a:pt x="716863" y="1479223"/>
                </a:lnTo>
                <a:lnTo>
                  <a:pt x="715277" y="1482404"/>
                </a:lnTo>
                <a:lnTo>
                  <a:pt x="713373" y="1484949"/>
                </a:lnTo>
                <a:lnTo>
                  <a:pt x="711469" y="1487494"/>
                </a:lnTo>
                <a:lnTo>
                  <a:pt x="708931" y="1489721"/>
                </a:lnTo>
                <a:lnTo>
                  <a:pt x="706710" y="1491948"/>
                </a:lnTo>
                <a:lnTo>
                  <a:pt x="703537" y="1494175"/>
                </a:lnTo>
                <a:lnTo>
                  <a:pt x="700682" y="1495765"/>
                </a:lnTo>
                <a:lnTo>
                  <a:pt x="697826" y="1497038"/>
                </a:lnTo>
                <a:lnTo>
                  <a:pt x="694653" y="1498310"/>
                </a:lnTo>
                <a:lnTo>
                  <a:pt x="691163" y="1499264"/>
                </a:lnTo>
                <a:lnTo>
                  <a:pt x="687991" y="1499901"/>
                </a:lnTo>
                <a:lnTo>
                  <a:pt x="687991" y="1753123"/>
                </a:lnTo>
                <a:lnTo>
                  <a:pt x="695605" y="1749305"/>
                </a:lnTo>
                <a:lnTo>
                  <a:pt x="702586" y="1744215"/>
                </a:lnTo>
                <a:lnTo>
                  <a:pt x="709566" y="1739125"/>
                </a:lnTo>
                <a:lnTo>
                  <a:pt x="716229" y="1732763"/>
                </a:lnTo>
                <a:lnTo>
                  <a:pt x="722892" y="1726083"/>
                </a:lnTo>
                <a:lnTo>
                  <a:pt x="729237" y="1718766"/>
                </a:lnTo>
                <a:lnTo>
                  <a:pt x="734948" y="1710813"/>
                </a:lnTo>
                <a:lnTo>
                  <a:pt x="740977" y="1702224"/>
                </a:lnTo>
                <a:lnTo>
                  <a:pt x="746371" y="1692998"/>
                </a:lnTo>
                <a:lnTo>
                  <a:pt x="751447" y="1683137"/>
                </a:lnTo>
                <a:lnTo>
                  <a:pt x="756841" y="1672639"/>
                </a:lnTo>
                <a:lnTo>
                  <a:pt x="761600" y="1661505"/>
                </a:lnTo>
                <a:lnTo>
                  <a:pt x="766359" y="1650052"/>
                </a:lnTo>
                <a:lnTo>
                  <a:pt x="770801" y="1637646"/>
                </a:lnTo>
                <a:lnTo>
                  <a:pt x="774926" y="1624921"/>
                </a:lnTo>
                <a:lnTo>
                  <a:pt x="779051" y="1611560"/>
                </a:lnTo>
                <a:lnTo>
                  <a:pt x="782541" y="1597563"/>
                </a:lnTo>
                <a:lnTo>
                  <a:pt x="786031" y="1582611"/>
                </a:lnTo>
                <a:lnTo>
                  <a:pt x="789521" y="1567660"/>
                </a:lnTo>
                <a:lnTo>
                  <a:pt x="792377" y="1552072"/>
                </a:lnTo>
                <a:lnTo>
                  <a:pt x="795232" y="1535530"/>
                </a:lnTo>
                <a:lnTo>
                  <a:pt x="797770" y="1518988"/>
                </a:lnTo>
                <a:lnTo>
                  <a:pt x="800626" y="1501491"/>
                </a:lnTo>
                <a:lnTo>
                  <a:pt x="802530" y="1483677"/>
                </a:lnTo>
                <a:lnTo>
                  <a:pt x="804751" y="1464908"/>
                </a:lnTo>
                <a:lnTo>
                  <a:pt x="806337" y="1446139"/>
                </a:lnTo>
                <a:lnTo>
                  <a:pt x="807923" y="1426415"/>
                </a:lnTo>
                <a:lnTo>
                  <a:pt x="809193" y="1406374"/>
                </a:lnTo>
                <a:lnTo>
                  <a:pt x="810779" y="1385696"/>
                </a:lnTo>
                <a:lnTo>
                  <a:pt x="811731" y="1364382"/>
                </a:lnTo>
                <a:lnTo>
                  <a:pt x="812365" y="1343069"/>
                </a:lnTo>
                <a:lnTo>
                  <a:pt x="813000" y="1320800"/>
                </a:lnTo>
                <a:lnTo>
                  <a:pt x="840921" y="1322709"/>
                </a:lnTo>
                <a:lnTo>
                  <a:pt x="866621" y="1324300"/>
                </a:lnTo>
                <a:lnTo>
                  <a:pt x="909771" y="1327481"/>
                </a:lnTo>
                <a:lnTo>
                  <a:pt x="938644" y="1330026"/>
                </a:lnTo>
                <a:lnTo>
                  <a:pt x="948797" y="1330980"/>
                </a:lnTo>
                <a:lnTo>
                  <a:pt x="956729" y="1331298"/>
                </a:lnTo>
                <a:lnTo>
                  <a:pt x="964661" y="1331934"/>
                </a:lnTo>
                <a:lnTo>
                  <a:pt x="972593" y="1332889"/>
                </a:lnTo>
                <a:lnTo>
                  <a:pt x="980208" y="1334161"/>
                </a:lnTo>
                <a:lnTo>
                  <a:pt x="987823" y="1335752"/>
                </a:lnTo>
                <a:lnTo>
                  <a:pt x="995437" y="1337979"/>
                </a:lnTo>
                <a:lnTo>
                  <a:pt x="1002418" y="1340205"/>
                </a:lnTo>
                <a:lnTo>
                  <a:pt x="1009715" y="1343387"/>
                </a:lnTo>
                <a:lnTo>
                  <a:pt x="1016378" y="1346250"/>
                </a:lnTo>
                <a:lnTo>
                  <a:pt x="1023358" y="1349749"/>
                </a:lnTo>
                <a:lnTo>
                  <a:pt x="1030021" y="1353885"/>
                </a:lnTo>
                <a:lnTo>
                  <a:pt x="1036050" y="1357702"/>
                </a:lnTo>
                <a:lnTo>
                  <a:pt x="1042395" y="1361837"/>
                </a:lnTo>
                <a:lnTo>
                  <a:pt x="1048106" y="1366927"/>
                </a:lnTo>
                <a:lnTo>
                  <a:pt x="1053817" y="1371699"/>
                </a:lnTo>
                <a:lnTo>
                  <a:pt x="1059211" y="1377107"/>
                </a:lnTo>
                <a:lnTo>
                  <a:pt x="1064605" y="1382197"/>
                </a:lnTo>
                <a:lnTo>
                  <a:pt x="1069364" y="1388241"/>
                </a:lnTo>
                <a:lnTo>
                  <a:pt x="1073806" y="1393967"/>
                </a:lnTo>
                <a:lnTo>
                  <a:pt x="1078248" y="1400012"/>
                </a:lnTo>
                <a:lnTo>
                  <a:pt x="1082373" y="1406374"/>
                </a:lnTo>
                <a:lnTo>
                  <a:pt x="1085863" y="1413054"/>
                </a:lnTo>
                <a:lnTo>
                  <a:pt x="1089670" y="1419735"/>
                </a:lnTo>
                <a:lnTo>
                  <a:pt x="1092843" y="1426734"/>
                </a:lnTo>
                <a:lnTo>
                  <a:pt x="1095381" y="1433732"/>
                </a:lnTo>
                <a:lnTo>
                  <a:pt x="1097920" y="1441049"/>
                </a:lnTo>
                <a:lnTo>
                  <a:pt x="1100141" y="1448684"/>
                </a:lnTo>
                <a:lnTo>
                  <a:pt x="1101727" y="1456000"/>
                </a:lnTo>
                <a:lnTo>
                  <a:pt x="1103314" y="1463635"/>
                </a:lnTo>
                <a:lnTo>
                  <a:pt x="1104265" y="1471588"/>
                </a:lnTo>
                <a:lnTo>
                  <a:pt x="1104900" y="1479541"/>
                </a:lnTo>
                <a:lnTo>
                  <a:pt x="1104900" y="1487494"/>
                </a:lnTo>
                <a:lnTo>
                  <a:pt x="1104900" y="1686000"/>
                </a:lnTo>
                <a:lnTo>
                  <a:pt x="1104900" y="1690135"/>
                </a:lnTo>
                <a:lnTo>
                  <a:pt x="1104265" y="1693953"/>
                </a:lnTo>
                <a:lnTo>
                  <a:pt x="1103631" y="1697770"/>
                </a:lnTo>
                <a:lnTo>
                  <a:pt x="1102362" y="1701906"/>
                </a:lnTo>
                <a:lnTo>
                  <a:pt x="1101093" y="1705405"/>
                </a:lnTo>
                <a:lnTo>
                  <a:pt x="1099189" y="1709222"/>
                </a:lnTo>
                <a:lnTo>
                  <a:pt x="1096968" y="1713040"/>
                </a:lnTo>
                <a:lnTo>
                  <a:pt x="1094430" y="1716221"/>
                </a:lnTo>
                <a:lnTo>
                  <a:pt x="1091891" y="1719720"/>
                </a:lnTo>
                <a:lnTo>
                  <a:pt x="1089036" y="1722901"/>
                </a:lnTo>
                <a:lnTo>
                  <a:pt x="1085546" y="1726719"/>
                </a:lnTo>
                <a:lnTo>
                  <a:pt x="1082056" y="1729900"/>
                </a:lnTo>
                <a:lnTo>
                  <a:pt x="1078248" y="1732763"/>
                </a:lnTo>
                <a:lnTo>
                  <a:pt x="1074124" y="1736262"/>
                </a:lnTo>
                <a:lnTo>
                  <a:pt x="1069682" y="1739125"/>
                </a:lnTo>
                <a:lnTo>
                  <a:pt x="1065240" y="1741989"/>
                </a:lnTo>
                <a:lnTo>
                  <a:pt x="1055404" y="1748033"/>
                </a:lnTo>
                <a:lnTo>
                  <a:pt x="1044299" y="1753441"/>
                </a:lnTo>
                <a:lnTo>
                  <a:pt x="1032560" y="1758531"/>
                </a:lnTo>
                <a:lnTo>
                  <a:pt x="1019868" y="1763939"/>
                </a:lnTo>
                <a:lnTo>
                  <a:pt x="1005908" y="1768392"/>
                </a:lnTo>
                <a:lnTo>
                  <a:pt x="991630" y="1773164"/>
                </a:lnTo>
                <a:lnTo>
                  <a:pt x="976718" y="1777300"/>
                </a:lnTo>
                <a:lnTo>
                  <a:pt x="960854" y="1781117"/>
                </a:lnTo>
                <a:lnTo>
                  <a:pt x="944038" y="1784934"/>
                </a:lnTo>
                <a:lnTo>
                  <a:pt x="927222" y="1788434"/>
                </a:lnTo>
                <a:lnTo>
                  <a:pt x="909454" y="1791615"/>
                </a:lnTo>
                <a:lnTo>
                  <a:pt x="891369" y="1794796"/>
                </a:lnTo>
                <a:lnTo>
                  <a:pt x="872332" y="1797341"/>
                </a:lnTo>
                <a:lnTo>
                  <a:pt x="853295" y="1799886"/>
                </a:lnTo>
                <a:lnTo>
                  <a:pt x="833941" y="1801795"/>
                </a:lnTo>
                <a:lnTo>
                  <a:pt x="813952" y="1804022"/>
                </a:lnTo>
                <a:lnTo>
                  <a:pt x="793328" y="1805930"/>
                </a:lnTo>
                <a:lnTo>
                  <a:pt x="773022" y="1807203"/>
                </a:lnTo>
                <a:lnTo>
                  <a:pt x="752399" y="1808475"/>
                </a:lnTo>
                <a:lnTo>
                  <a:pt x="731458" y="1809748"/>
                </a:lnTo>
                <a:lnTo>
                  <a:pt x="710200" y="1810384"/>
                </a:lnTo>
                <a:lnTo>
                  <a:pt x="688942" y="1811020"/>
                </a:lnTo>
                <a:lnTo>
                  <a:pt x="667684" y="1811338"/>
                </a:lnTo>
                <a:lnTo>
                  <a:pt x="646427" y="1811338"/>
                </a:lnTo>
                <a:lnTo>
                  <a:pt x="625486" y="1811338"/>
                </a:lnTo>
                <a:lnTo>
                  <a:pt x="603911" y="1811020"/>
                </a:lnTo>
                <a:lnTo>
                  <a:pt x="582653" y="1810384"/>
                </a:lnTo>
                <a:lnTo>
                  <a:pt x="561395" y="1809748"/>
                </a:lnTo>
                <a:lnTo>
                  <a:pt x="540137" y="1808475"/>
                </a:lnTo>
                <a:lnTo>
                  <a:pt x="518879" y="1807203"/>
                </a:lnTo>
                <a:lnTo>
                  <a:pt x="498573" y="1805930"/>
                </a:lnTo>
                <a:lnTo>
                  <a:pt x="477632" y="1804022"/>
                </a:lnTo>
                <a:lnTo>
                  <a:pt x="457326" y="1801795"/>
                </a:lnTo>
                <a:lnTo>
                  <a:pt x="437337" y="1799886"/>
                </a:lnTo>
                <a:lnTo>
                  <a:pt x="417983" y="1797341"/>
                </a:lnTo>
                <a:lnTo>
                  <a:pt x="398629" y="1794796"/>
                </a:lnTo>
                <a:lnTo>
                  <a:pt x="379909" y="1791615"/>
                </a:lnTo>
                <a:lnTo>
                  <a:pt x="361824" y="1788434"/>
                </a:lnTo>
                <a:lnTo>
                  <a:pt x="344056" y="1784934"/>
                </a:lnTo>
                <a:lnTo>
                  <a:pt x="327240" y="1781117"/>
                </a:lnTo>
                <a:lnTo>
                  <a:pt x="310741" y="1777300"/>
                </a:lnTo>
                <a:lnTo>
                  <a:pt x="295195" y="1773164"/>
                </a:lnTo>
                <a:lnTo>
                  <a:pt x="280600" y="1768392"/>
                </a:lnTo>
                <a:lnTo>
                  <a:pt x="266322" y="1763939"/>
                </a:lnTo>
                <a:lnTo>
                  <a:pt x="252996" y="1758531"/>
                </a:lnTo>
                <a:lnTo>
                  <a:pt x="240622" y="1753441"/>
                </a:lnTo>
                <a:lnTo>
                  <a:pt x="229517" y="1748033"/>
                </a:lnTo>
                <a:lnTo>
                  <a:pt x="219047" y="1741989"/>
                </a:lnTo>
                <a:lnTo>
                  <a:pt x="214288" y="1739125"/>
                </a:lnTo>
                <a:lnTo>
                  <a:pt x="209846" y="1736262"/>
                </a:lnTo>
                <a:lnTo>
                  <a:pt x="205404" y="1732763"/>
                </a:lnTo>
                <a:lnTo>
                  <a:pt x="201596" y="1729900"/>
                </a:lnTo>
                <a:lnTo>
                  <a:pt x="198106" y="1726719"/>
                </a:lnTo>
                <a:lnTo>
                  <a:pt x="194299" y="1722901"/>
                </a:lnTo>
                <a:lnTo>
                  <a:pt x="191443" y="1719720"/>
                </a:lnTo>
                <a:lnTo>
                  <a:pt x="188588" y="1716221"/>
                </a:lnTo>
                <a:lnTo>
                  <a:pt x="186367" y="1713040"/>
                </a:lnTo>
                <a:lnTo>
                  <a:pt x="183828" y="1709222"/>
                </a:lnTo>
                <a:lnTo>
                  <a:pt x="181925" y="1705405"/>
                </a:lnTo>
                <a:lnTo>
                  <a:pt x="180338" y="1701906"/>
                </a:lnTo>
                <a:lnTo>
                  <a:pt x="179386" y="1697770"/>
                </a:lnTo>
                <a:lnTo>
                  <a:pt x="178435" y="1693953"/>
                </a:lnTo>
                <a:lnTo>
                  <a:pt x="177800" y="1690135"/>
                </a:lnTo>
                <a:lnTo>
                  <a:pt x="177800" y="1686000"/>
                </a:lnTo>
                <a:lnTo>
                  <a:pt x="177800" y="1487494"/>
                </a:lnTo>
                <a:lnTo>
                  <a:pt x="178117" y="1479541"/>
                </a:lnTo>
                <a:lnTo>
                  <a:pt x="178435" y="1471588"/>
                </a:lnTo>
                <a:lnTo>
                  <a:pt x="179386" y="1463635"/>
                </a:lnTo>
                <a:lnTo>
                  <a:pt x="180973" y="1456000"/>
                </a:lnTo>
                <a:lnTo>
                  <a:pt x="182559" y="1448684"/>
                </a:lnTo>
                <a:lnTo>
                  <a:pt x="184463" y="1441049"/>
                </a:lnTo>
                <a:lnTo>
                  <a:pt x="187318" y="1433732"/>
                </a:lnTo>
                <a:lnTo>
                  <a:pt x="190174" y="1426734"/>
                </a:lnTo>
                <a:lnTo>
                  <a:pt x="193030" y="1419735"/>
                </a:lnTo>
                <a:lnTo>
                  <a:pt x="196520" y="1413054"/>
                </a:lnTo>
                <a:lnTo>
                  <a:pt x="200327" y="1406374"/>
                </a:lnTo>
                <a:lnTo>
                  <a:pt x="204452" y="1400012"/>
                </a:lnTo>
                <a:lnTo>
                  <a:pt x="208576" y="1393967"/>
                </a:lnTo>
                <a:lnTo>
                  <a:pt x="213336" y="1388241"/>
                </a:lnTo>
                <a:lnTo>
                  <a:pt x="218095" y="1382197"/>
                </a:lnTo>
                <a:lnTo>
                  <a:pt x="223489" y="1377107"/>
                </a:lnTo>
                <a:lnTo>
                  <a:pt x="228883" y="1371699"/>
                </a:lnTo>
                <a:lnTo>
                  <a:pt x="234594" y="1366927"/>
                </a:lnTo>
                <a:lnTo>
                  <a:pt x="240305" y="1361837"/>
                </a:lnTo>
                <a:lnTo>
                  <a:pt x="246650" y="1357702"/>
                </a:lnTo>
                <a:lnTo>
                  <a:pt x="252679" y="1353885"/>
                </a:lnTo>
                <a:lnTo>
                  <a:pt x="259659" y="1349749"/>
                </a:lnTo>
                <a:lnTo>
                  <a:pt x="266005" y="1346250"/>
                </a:lnTo>
                <a:lnTo>
                  <a:pt x="272985" y="1343387"/>
                </a:lnTo>
                <a:lnTo>
                  <a:pt x="280282" y="1340205"/>
                </a:lnTo>
                <a:lnTo>
                  <a:pt x="287263" y="1337979"/>
                </a:lnTo>
                <a:lnTo>
                  <a:pt x="294877" y="1335752"/>
                </a:lnTo>
                <a:lnTo>
                  <a:pt x="302492" y="1334161"/>
                </a:lnTo>
                <a:lnTo>
                  <a:pt x="310107" y="1332889"/>
                </a:lnTo>
                <a:lnTo>
                  <a:pt x="318039" y="1331934"/>
                </a:lnTo>
                <a:lnTo>
                  <a:pt x="325971" y="1331298"/>
                </a:lnTo>
                <a:lnTo>
                  <a:pt x="333903" y="1330980"/>
                </a:lnTo>
                <a:lnTo>
                  <a:pt x="344056" y="1330026"/>
                </a:lnTo>
                <a:lnTo>
                  <a:pt x="372929" y="1327481"/>
                </a:lnTo>
                <a:lnTo>
                  <a:pt x="415762" y="1324300"/>
                </a:lnTo>
                <a:lnTo>
                  <a:pt x="441779" y="1322709"/>
                </a:lnTo>
                <a:lnTo>
                  <a:pt x="470017" y="1320800"/>
                </a:lnTo>
                <a:close/>
                <a:moveTo>
                  <a:pt x="1004887" y="995363"/>
                </a:moveTo>
                <a:lnTo>
                  <a:pt x="1176337" y="995363"/>
                </a:lnTo>
                <a:lnTo>
                  <a:pt x="1176337" y="1265238"/>
                </a:lnTo>
                <a:lnTo>
                  <a:pt x="1004887" y="1265238"/>
                </a:lnTo>
                <a:lnTo>
                  <a:pt x="1004887" y="995363"/>
                </a:lnTo>
                <a:close/>
                <a:moveTo>
                  <a:pt x="493561" y="847408"/>
                </a:moveTo>
                <a:lnTo>
                  <a:pt x="491024" y="847726"/>
                </a:lnTo>
                <a:lnTo>
                  <a:pt x="488804" y="848043"/>
                </a:lnTo>
                <a:lnTo>
                  <a:pt x="485950" y="848996"/>
                </a:lnTo>
                <a:lnTo>
                  <a:pt x="483730" y="849948"/>
                </a:lnTo>
                <a:lnTo>
                  <a:pt x="481510" y="851218"/>
                </a:lnTo>
                <a:lnTo>
                  <a:pt x="479290" y="852806"/>
                </a:lnTo>
                <a:lnTo>
                  <a:pt x="475167" y="856933"/>
                </a:lnTo>
                <a:lnTo>
                  <a:pt x="470727" y="861061"/>
                </a:lnTo>
                <a:lnTo>
                  <a:pt x="466604" y="865823"/>
                </a:lnTo>
                <a:lnTo>
                  <a:pt x="462482" y="871221"/>
                </a:lnTo>
                <a:lnTo>
                  <a:pt x="454553" y="882651"/>
                </a:lnTo>
                <a:lnTo>
                  <a:pt x="448527" y="890906"/>
                </a:lnTo>
                <a:lnTo>
                  <a:pt x="442819" y="899478"/>
                </a:lnTo>
                <a:lnTo>
                  <a:pt x="436793" y="908368"/>
                </a:lnTo>
                <a:lnTo>
                  <a:pt x="431402" y="917893"/>
                </a:lnTo>
                <a:lnTo>
                  <a:pt x="429499" y="926783"/>
                </a:lnTo>
                <a:lnTo>
                  <a:pt x="427596" y="935673"/>
                </a:lnTo>
                <a:lnTo>
                  <a:pt x="426010" y="945198"/>
                </a:lnTo>
                <a:lnTo>
                  <a:pt x="424742" y="954406"/>
                </a:lnTo>
                <a:lnTo>
                  <a:pt x="423790" y="963931"/>
                </a:lnTo>
                <a:lnTo>
                  <a:pt x="423156" y="973773"/>
                </a:lnTo>
                <a:lnTo>
                  <a:pt x="422839" y="982981"/>
                </a:lnTo>
                <a:lnTo>
                  <a:pt x="422839" y="992823"/>
                </a:lnTo>
                <a:lnTo>
                  <a:pt x="423156" y="1007111"/>
                </a:lnTo>
                <a:lnTo>
                  <a:pt x="424107" y="1020764"/>
                </a:lnTo>
                <a:lnTo>
                  <a:pt x="426010" y="1034099"/>
                </a:lnTo>
                <a:lnTo>
                  <a:pt x="428547" y="1047434"/>
                </a:lnTo>
                <a:lnTo>
                  <a:pt x="432036" y="1060769"/>
                </a:lnTo>
                <a:lnTo>
                  <a:pt x="435525" y="1073469"/>
                </a:lnTo>
                <a:lnTo>
                  <a:pt x="439965" y="1086169"/>
                </a:lnTo>
                <a:lnTo>
                  <a:pt x="445039" y="1098551"/>
                </a:lnTo>
                <a:lnTo>
                  <a:pt x="450430" y="1110934"/>
                </a:lnTo>
                <a:lnTo>
                  <a:pt x="456456" y="1122999"/>
                </a:lnTo>
                <a:lnTo>
                  <a:pt x="462799" y="1134429"/>
                </a:lnTo>
                <a:lnTo>
                  <a:pt x="469459" y="1145541"/>
                </a:lnTo>
                <a:lnTo>
                  <a:pt x="477070" y="1156019"/>
                </a:lnTo>
                <a:lnTo>
                  <a:pt x="484364" y="1166496"/>
                </a:lnTo>
                <a:lnTo>
                  <a:pt x="492293" y="1176656"/>
                </a:lnTo>
                <a:lnTo>
                  <a:pt x="500539" y="1186181"/>
                </a:lnTo>
                <a:lnTo>
                  <a:pt x="508784" y="1195389"/>
                </a:lnTo>
                <a:lnTo>
                  <a:pt x="517347" y="1204279"/>
                </a:lnTo>
                <a:lnTo>
                  <a:pt x="526227" y="1212216"/>
                </a:lnTo>
                <a:lnTo>
                  <a:pt x="535107" y="1220154"/>
                </a:lnTo>
                <a:lnTo>
                  <a:pt x="543987" y="1227456"/>
                </a:lnTo>
                <a:lnTo>
                  <a:pt x="553184" y="1234124"/>
                </a:lnTo>
                <a:lnTo>
                  <a:pt x="562381" y="1240474"/>
                </a:lnTo>
                <a:lnTo>
                  <a:pt x="571578" y="1245871"/>
                </a:lnTo>
                <a:lnTo>
                  <a:pt x="580775" y="1250951"/>
                </a:lnTo>
                <a:lnTo>
                  <a:pt x="589655" y="1255079"/>
                </a:lnTo>
                <a:lnTo>
                  <a:pt x="598853" y="1258889"/>
                </a:lnTo>
                <a:lnTo>
                  <a:pt x="607732" y="1262381"/>
                </a:lnTo>
                <a:lnTo>
                  <a:pt x="616612" y="1264604"/>
                </a:lnTo>
                <a:lnTo>
                  <a:pt x="624858" y="1266509"/>
                </a:lnTo>
                <a:lnTo>
                  <a:pt x="633421" y="1267461"/>
                </a:lnTo>
                <a:lnTo>
                  <a:pt x="641349" y="1267779"/>
                </a:lnTo>
                <a:lnTo>
                  <a:pt x="649595" y="1267461"/>
                </a:lnTo>
                <a:lnTo>
                  <a:pt x="657524" y="1266509"/>
                </a:lnTo>
                <a:lnTo>
                  <a:pt x="666404" y="1264604"/>
                </a:lnTo>
                <a:lnTo>
                  <a:pt x="674967" y="1262381"/>
                </a:lnTo>
                <a:lnTo>
                  <a:pt x="684164" y="1258889"/>
                </a:lnTo>
                <a:lnTo>
                  <a:pt x="692726" y="1255079"/>
                </a:lnTo>
                <a:lnTo>
                  <a:pt x="701924" y="1250951"/>
                </a:lnTo>
                <a:lnTo>
                  <a:pt x="711121" y="1245871"/>
                </a:lnTo>
                <a:lnTo>
                  <a:pt x="720318" y="1240474"/>
                </a:lnTo>
                <a:lnTo>
                  <a:pt x="729515" y="1234124"/>
                </a:lnTo>
                <a:lnTo>
                  <a:pt x="738395" y="1227456"/>
                </a:lnTo>
                <a:lnTo>
                  <a:pt x="747592" y="1220154"/>
                </a:lnTo>
                <a:lnTo>
                  <a:pt x="756472" y="1212216"/>
                </a:lnTo>
                <a:lnTo>
                  <a:pt x="765352" y="1204279"/>
                </a:lnTo>
                <a:lnTo>
                  <a:pt x="773915" y="1195389"/>
                </a:lnTo>
                <a:lnTo>
                  <a:pt x="782160" y="1186181"/>
                </a:lnTo>
                <a:lnTo>
                  <a:pt x="790406" y="1176656"/>
                </a:lnTo>
                <a:lnTo>
                  <a:pt x="798652" y="1166496"/>
                </a:lnTo>
                <a:lnTo>
                  <a:pt x="805946" y="1156019"/>
                </a:lnTo>
                <a:lnTo>
                  <a:pt x="813240" y="1145541"/>
                </a:lnTo>
                <a:lnTo>
                  <a:pt x="819900" y="1134429"/>
                </a:lnTo>
                <a:lnTo>
                  <a:pt x="826243" y="1122999"/>
                </a:lnTo>
                <a:lnTo>
                  <a:pt x="831952" y="1110934"/>
                </a:lnTo>
                <a:lnTo>
                  <a:pt x="837660" y="1098551"/>
                </a:lnTo>
                <a:lnTo>
                  <a:pt x="842417" y="1086169"/>
                </a:lnTo>
                <a:lnTo>
                  <a:pt x="847174" y="1073469"/>
                </a:lnTo>
                <a:lnTo>
                  <a:pt x="850980" y="1060769"/>
                </a:lnTo>
                <a:lnTo>
                  <a:pt x="853834" y="1047434"/>
                </a:lnTo>
                <a:lnTo>
                  <a:pt x="856689" y="1034099"/>
                </a:lnTo>
                <a:lnTo>
                  <a:pt x="858592" y="1020764"/>
                </a:lnTo>
                <a:lnTo>
                  <a:pt x="859543" y="1007111"/>
                </a:lnTo>
                <a:lnTo>
                  <a:pt x="860177" y="992823"/>
                </a:lnTo>
                <a:lnTo>
                  <a:pt x="859860" y="984886"/>
                </a:lnTo>
                <a:lnTo>
                  <a:pt x="859543" y="976313"/>
                </a:lnTo>
                <a:lnTo>
                  <a:pt x="837343" y="975361"/>
                </a:lnTo>
                <a:lnTo>
                  <a:pt x="814509" y="973773"/>
                </a:lnTo>
                <a:lnTo>
                  <a:pt x="791040" y="970916"/>
                </a:lnTo>
                <a:lnTo>
                  <a:pt x="767255" y="968058"/>
                </a:lnTo>
                <a:lnTo>
                  <a:pt x="743469" y="964566"/>
                </a:lnTo>
                <a:lnTo>
                  <a:pt x="719366" y="960438"/>
                </a:lnTo>
                <a:lnTo>
                  <a:pt x="695898" y="955041"/>
                </a:lnTo>
                <a:lnTo>
                  <a:pt x="684481" y="952501"/>
                </a:lnTo>
                <a:lnTo>
                  <a:pt x="673064" y="949643"/>
                </a:lnTo>
                <a:lnTo>
                  <a:pt x="661964" y="946468"/>
                </a:lnTo>
                <a:lnTo>
                  <a:pt x="651181" y="943293"/>
                </a:lnTo>
                <a:lnTo>
                  <a:pt x="640398" y="940118"/>
                </a:lnTo>
                <a:lnTo>
                  <a:pt x="629932" y="936308"/>
                </a:lnTo>
                <a:lnTo>
                  <a:pt x="620101" y="932816"/>
                </a:lnTo>
                <a:lnTo>
                  <a:pt x="610270" y="929006"/>
                </a:lnTo>
                <a:lnTo>
                  <a:pt x="601073" y="924878"/>
                </a:lnTo>
                <a:lnTo>
                  <a:pt x="592510" y="921068"/>
                </a:lnTo>
                <a:lnTo>
                  <a:pt x="583947" y="916941"/>
                </a:lnTo>
                <a:lnTo>
                  <a:pt x="576018" y="912178"/>
                </a:lnTo>
                <a:lnTo>
                  <a:pt x="568724" y="907733"/>
                </a:lnTo>
                <a:lnTo>
                  <a:pt x="561747" y="903288"/>
                </a:lnTo>
                <a:lnTo>
                  <a:pt x="555404" y="898208"/>
                </a:lnTo>
                <a:lnTo>
                  <a:pt x="550013" y="893128"/>
                </a:lnTo>
                <a:lnTo>
                  <a:pt x="544938" y="887731"/>
                </a:lnTo>
                <a:lnTo>
                  <a:pt x="540498" y="882651"/>
                </a:lnTo>
                <a:lnTo>
                  <a:pt x="536376" y="876936"/>
                </a:lnTo>
                <a:lnTo>
                  <a:pt x="532253" y="872173"/>
                </a:lnTo>
                <a:lnTo>
                  <a:pt x="528447" y="867728"/>
                </a:lnTo>
                <a:lnTo>
                  <a:pt x="524641" y="863601"/>
                </a:lnTo>
                <a:lnTo>
                  <a:pt x="520836" y="860426"/>
                </a:lnTo>
                <a:lnTo>
                  <a:pt x="517347" y="857251"/>
                </a:lnTo>
                <a:lnTo>
                  <a:pt x="514176" y="854393"/>
                </a:lnTo>
                <a:lnTo>
                  <a:pt x="511004" y="852488"/>
                </a:lnTo>
                <a:lnTo>
                  <a:pt x="507833" y="850583"/>
                </a:lnTo>
                <a:lnTo>
                  <a:pt x="504661" y="849313"/>
                </a:lnTo>
                <a:lnTo>
                  <a:pt x="501807" y="848361"/>
                </a:lnTo>
                <a:lnTo>
                  <a:pt x="499270" y="847726"/>
                </a:lnTo>
                <a:lnTo>
                  <a:pt x="496099" y="847408"/>
                </a:lnTo>
                <a:lnTo>
                  <a:pt x="493561" y="847408"/>
                </a:lnTo>
                <a:close/>
                <a:moveTo>
                  <a:pt x="1304925" y="828675"/>
                </a:moveTo>
                <a:lnTo>
                  <a:pt x="1476375" y="828675"/>
                </a:lnTo>
                <a:lnTo>
                  <a:pt x="1476375" y="1252538"/>
                </a:lnTo>
                <a:lnTo>
                  <a:pt x="1304925" y="1252538"/>
                </a:lnTo>
                <a:lnTo>
                  <a:pt x="1304925" y="828675"/>
                </a:lnTo>
                <a:close/>
                <a:moveTo>
                  <a:pt x="634055" y="655638"/>
                </a:moveTo>
                <a:lnTo>
                  <a:pt x="641349" y="655638"/>
                </a:lnTo>
                <a:lnTo>
                  <a:pt x="648644" y="655638"/>
                </a:lnTo>
                <a:lnTo>
                  <a:pt x="655938" y="655956"/>
                </a:lnTo>
                <a:lnTo>
                  <a:pt x="662915" y="656591"/>
                </a:lnTo>
                <a:lnTo>
                  <a:pt x="669892" y="657226"/>
                </a:lnTo>
                <a:lnTo>
                  <a:pt x="677187" y="658178"/>
                </a:lnTo>
                <a:lnTo>
                  <a:pt x="684164" y="659766"/>
                </a:lnTo>
                <a:lnTo>
                  <a:pt x="691141" y="661036"/>
                </a:lnTo>
                <a:lnTo>
                  <a:pt x="698118" y="662623"/>
                </a:lnTo>
                <a:lnTo>
                  <a:pt x="704778" y="664211"/>
                </a:lnTo>
                <a:lnTo>
                  <a:pt x="711438" y="666433"/>
                </a:lnTo>
                <a:lnTo>
                  <a:pt x="718415" y="668338"/>
                </a:lnTo>
                <a:lnTo>
                  <a:pt x="724758" y="670878"/>
                </a:lnTo>
                <a:lnTo>
                  <a:pt x="731418" y="673418"/>
                </a:lnTo>
                <a:lnTo>
                  <a:pt x="737761" y="676276"/>
                </a:lnTo>
                <a:lnTo>
                  <a:pt x="744421" y="679133"/>
                </a:lnTo>
                <a:lnTo>
                  <a:pt x="750446" y="682308"/>
                </a:lnTo>
                <a:lnTo>
                  <a:pt x="763132" y="688976"/>
                </a:lnTo>
                <a:lnTo>
                  <a:pt x="775500" y="696596"/>
                </a:lnTo>
                <a:lnTo>
                  <a:pt x="787235" y="704533"/>
                </a:lnTo>
                <a:lnTo>
                  <a:pt x="798652" y="713423"/>
                </a:lnTo>
                <a:lnTo>
                  <a:pt x="809435" y="722631"/>
                </a:lnTo>
                <a:lnTo>
                  <a:pt x="819900" y="732791"/>
                </a:lnTo>
                <a:lnTo>
                  <a:pt x="830049" y="743586"/>
                </a:lnTo>
                <a:lnTo>
                  <a:pt x="839880" y="754698"/>
                </a:lnTo>
                <a:lnTo>
                  <a:pt x="849394" y="766446"/>
                </a:lnTo>
                <a:lnTo>
                  <a:pt x="858274" y="778511"/>
                </a:lnTo>
                <a:lnTo>
                  <a:pt x="866520" y="791211"/>
                </a:lnTo>
                <a:lnTo>
                  <a:pt x="874449" y="804546"/>
                </a:lnTo>
                <a:lnTo>
                  <a:pt x="881743" y="818198"/>
                </a:lnTo>
                <a:lnTo>
                  <a:pt x="888403" y="832168"/>
                </a:lnTo>
                <a:lnTo>
                  <a:pt x="894746" y="847091"/>
                </a:lnTo>
                <a:lnTo>
                  <a:pt x="900137" y="861696"/>
                </a:lnTo>
                <a:lnTo>
                  <a:pt x="905529" y="876936"/>
                </a:lnTo>
                <a:lnTo>
                  <a:pt x="909651" y="892811"/>
                </a:lnTo>
                <a:lnTo>
                  <a:pt x="913457" y="908686"/>
                </a:lnTo>
                <a:lnTo>
                  <a:pt x="916946" y="924878"/>
                </a:lnTo>
                <a:lnTo>
                  <a:pt x="919166" y="941706"/>
                </a:lnTo>
                <a:lnTo>
                  <a:pt x="921068" y="958533"/>
                </a:lnTo>
                <a:lnTo>
                  <a:pt x="922020" y="975678"/>
                </a:lnTo>
                <a:lnTo>
                  <a:pt x="922337" y="992823"/>
                </a:lnTo>
                <a:lnTo>
                  <a:pt x="922337" y="1002031"/>
                </a:lnTo>
                <a:lnTo>
                  <a:pt x="922020" y="1010921"/>
                </a:lnTo>
                <a:lnTo>
                  <a:pt x="921386" y="1019811"/>
                </a:lnTo>
                <a:lnTo>
                  <a:pt x="920434" y="1028384"/>
                </a:lnTo>
                <a:lnTo>
                  <a:pt x="919483" y="1037274"/>
                </a:lnTo>
                <a:lnTo>
                  <a:pt x="918214" y="1045846"/>
                </a:lnTo>
                <a:lnTo>
                  <a:pt x="916628" y="1054419"/>
                </a:lnTo>
                <a:lnTo>
                  <a:pt x="915043" y="1062674"/>
                </a:lnTo>
                <a:lnTo>
                  <a:pt x="912823" y="1070929"/>
                </a:lnTo>
                <a:lnTo>
                  <a:pt x="910603" y="1079501"/>
                </a:lnTo>
                <a:lnTo>
                  <a:pt x="908383" y="1087756"/>
                </a:lnTo>
                <a:lnTo>
                  <a:pt x="906163" y="1095694"/>
                </a:lnTo>
                <a:lnTo>
                  <a:pt x="903309" y="1103631"/>
                </a:lnTo>
                <a:lnTo>
                  <a:pt x="900137" y="1111569"/>
                </a:lnTo>
                <a:lnTo>
                  <a:pt x="897283" y="1119189"/>
                </a:lnTo>
                <a:lnTo>
                  <a:pt x="894111" y="1126809"/>
                </a:lnTo>
                <a:lnTo>
                  <a:pt x="887134" y="1141731"/>
                </a:lnTo>
                <a:lnTo>
                  <a:pt x="879523" y="1156336"/>
                </a:lnTo>
                <a:lnTo>
                  <a:pt x="871277" y="1170624"/>
                </a:lnTo>
                <a:lnTo>
                  <a:pt x="862714" y="1184276"/>
                </a:lnTo>
                <a:lnTo>
                  <a:pt x="853517" y="1197611"/>
                </a:lnTo>
                <a:lnTo>
                  <a:pt x="843686" y="1209994"/>
                </a:lnTo>
                <a:lnTo>
                  <a:pt x="833854" y="1222376"/>
                </a:lnTo>
                <a:lnTo>
                  <a:pt x="823389" y="1233806"/>
                </a:lnTo>
                <a:lnTo>
                  <a:pt x="812606" y="1244919"/>
                </a:lnTo>
                <a:lnTo>
                  <a:pt x="801823" y="1255396"/>
                </a:lnTo>
                <a:lnTo>
                  <a:pt x="790406" y="1265239"/>
                </a:lnTo>
                <a:lnTo>
                  <a:pt x="778989" y="1274446"/>
                </a:lnTo>
                <a:lnTo>
                  <a:pt x="767255" y="1282701"/>
                </a:lnTo>
                <a:lnTo>
                  <a:pt x="755521" y="1290956"/>
                </a:lnTo>
                <a:lnTo>
                  <a:pt x="743786" y="1298259"/>
                </a:lnTo>
                <a:lnTo>
                  <a:pt x="732052" y="1304609"/>
                </a:lnTo>
                <a:lnTo>
                  <a:pt x="720318" y="1310641"/>
                </a:lnTo>
                <a:lnTo>
                  <a:pt x="708584" y="1315721"/>
                </a:lnTo>
                <a:lnTo>
                  <a:pt x="696849" y="1320166"/>
                </a:lnTo>
                <a:lnTo>
                  <a:pt x="685432" y="1323659"/>
                </a:lnTo>
                <a:lnTo>
                  <a:pt x="674015" y="1326516"/>
                </a:lnTo>
                <a:lnTo>
                  <a:pt x="662915" y="1328421"/>
                </a:lnTo>
                <a:lnTo>
                  <a:pt x="657207" y="1329374"/>
                </a:lnTo>
                <a:lnTo>
                  <a:pt x="652132" y="1329691"/>
                </a:lnTo>
                <a:lnTo>
                  <a:pt x="646424" y="1330009"/>
                </a:lnTo>
                <a:lnTo>
                  <a:pt x="641349" y="1330326"/>
                </a:lnTo>
                <a:lnTo>
                  <a:pt x="635958" y="1330009"/>
                </a:lnTo>
                <a:lnTo>
                  <a:pt x="630884" y="1329691"/>
                </a:lnTo>
                <a:lnTo>
                  <a:pt x="625492" y="1329374"/>
                </a:lnTo>
                <a:lnTo>
                  <a:pt x="620101" y="1328421"/>
                </a:lnTo>
                <a:lnTo>
                  <a:pt x="609001" y="1326516"/>
                </a:lnTo>
                <a:lnTo>
                  <a:pt x="597584" y="1323659"/>
                </a:lnTo>
                <a:lnTo>
                  <a:pt x="585850" y="1320166"/>
                </a:lnTo>
                <a:lnTo>
                  <a:pt x="574433" y="1315721"/>
                </a:lnTo>
                <a:lnTo>
                  <a:pt x="562698" y="1310641"/>
                </a:lnTo>
                <a:lnTo>
                  <a:pt x="550647" y="1304609"/>
                </a:lnTo>
                <a:lnTo>
                  <a:pt x="538913" y="1298259"/>
                </a:lnTo>
                <a:lnTo>
                  <a:pt x="527179" y="1290956"/>
                </a:lnTo>
                <a:lnTo>
                  <a:pt x="515444" y="1282701"/>
                </a:lnTo>
                <a:lnTo>
                  <a:pt x="503710" y="1274446"/>
                </a:lnTo>
                <a:lnTo>
                  <a:pt x="492293" y="1265239"/>
                </a:lnTo>
                <a:lnTo>
                  <a:pt x="481193" y="1255396"/>
                </a:lnTo>
                <a:lnTo>
                  <a:pt x="470093" y="1244919"/>
                </a:lnTo>
                <a:lnTo>
                  <a:pt x="459310" y="1233806"/>
                </a:lnTo>
                <a:lnTo>
                  <a:pt x="448845" y="1222376"/>
                </a:lnTo>
                <a:lnTo>
                  <a:pt x="438696" y="1209994"/>
                </a:lnTo>
                <a:lnTo>
                  <a:pt x="429499" y="1197611"/>
                </a:lnTo>
                <a:lnTo>
                  <a:pt x="419985" y="1184276"/>
                </a:lnTo>
                <a:lnTo>
                  <a:pt x="411422" y="1170624"/>
                </a:lnTo>
                <a:lnTo>
                  <a:pt x="403176" y="1156336"/>
                </a:lnTo>
                <a:lnTo>
                  <a:pt x="395565" y="1141731"/>
                </a:lnTo>
                <a:lnTo>
                  <a:pt x="388588" y="1126809"/>
                </a:lnTo>
                <a:lnTo>
                  <a:pt x="385416" y="1119189"/>
                </a:lnTo>
                <a:lnTo>
                  <a:pt x="382245" y="1111569"/>
                </a:lnTo>
                <a:lnTo>
                  <a:pt x="379390" y="1103631"/>
                </a:lnTo>
                <a:lnTo>
                  <a:pt x="376853" y="1095694"/>
                </a:lnTo>
                <a:lnTo>
                  <a:pt x="374316" y="1087756"/>
                </a:lnTo>
                <a:lnTo>
                  <a:pt x="372096" y="1079501"/>
                </a:lnTo>
                <a:lnTo>
                  <a:pt x="369559" y="1070929"/>
                </a:lnTo>
                <a:lnTo>
                  <a:pt x="367656" y="1062674"/>
                </a:lnTo>
                <a:lnTo>
                  <a:pt x="366071" y="1054419"/>
                </a:lnTo>
                <a:lnTo>
                  <a:pt x="364485" y="1045846"/>
                </a:lnTo>
                <a:lnTo>
                  <a:pt x="363216" y="1037274"/>
                </a:lnTo>
                <a:lnTo>
                  <a:pt x="362265" y="1028384"/>
                </a:lnTo>
                <a:lnTo>
                  <a:pt x="361313" y="1019811"/>
                </a:lnTo>
                <a:lnTo>
                  <a:pt x="360996" y="1010921"/>
                </a:lnTo>
                <a:lnTo>
                  <a:pt x="360362" y="1002031"/>
                </a:lnTo>
                <a:lnTo>
                  <a:pt x="360362" y="992823"/>
                </a:lnTo>
                <a:lnTo>
                  <a:pt x="360679" y="975678"/>
                </a:lnTo>
                <a:lnTo>
                  <a:pt x="361948" y="958533"/>
                </a:lnTo>
                <a:lnTo>
                  <a:pt x="363533" y="941706"/>
                </a:lnTo>
                <a:lnTo>
                  <a:pt x="366071" y="924878"/>
                </a:lnTo>
                <a:lnTo>
                  <a:pt x="368925" y="908686"/>
                </a:lnTo>
                <a:lnTo>
                  <a:pt x="373048" y="892811"/>
                </a:lnTo>
                <a:lnTo>
                  <a:pt x="377171" y="876936"/>
                </a:lnTo>
                <a:lnTo>
                  <a:pt x="382245" y="861696"/>
                </a:lnTo>
                <a:lnTo>
                  <a:pt x="387953" y="847091"/>
                </a:lnTo>
                <a:lnTo>
                  <a:pt x="393979" y="832168"/>
                </a:lnTo>
                <a:lnTo>
                  <a:pt x="400956" y="818198"/>
                </a:lnTo>
                <a:lnTo>
                  <a:pt x="408568" y="804546"/>
                </a:lnTo>
                <a:lnTo>
                  <a:pt x="416179" y="791211"/>
                </a:lnTo>
                <a:lnTo>
                  <a:pt x="424425" y="778511"/>
                </a:lnTo>
                <a:lnTo>
                  <a:pt x="433305" y="766446"/>
                </a:lnTo>
                <a:lnTo>
                  <a:pt x="442819" y="754698"/>
                </a:lnTo>
                <a:lnTo>
                  <a:pt x="452650" y="743586"/>
                </a:lnTo>
                <a:lnTo>
                  <a:pt x="462482" y="732791"/>
                </a:lnTo>
                <a:lnTo>
                  <a:pt x="473264" y="722631"/>
                </a:lnTo>
                <a:lnTo>
                  <a:pt x="484047" y="713423"/>
                </a:lnTo>
                <a:lnTo>
                  <a:pt x="495464" y="704533"/>
                </a:lnTo>
                <a:lnTo>
                  <a:pt x="507516" y="696596"/>
                </a:lnTo>
                <a:lnTo>
                  <a:pt x="519567" y="688976"/>
                </a:lnTo>
                <a:lnTo>
                  <a:pt x="531936" y="682308"/>
                </a:lnTo>
                <a:lnTo>
                  <a:pt x="538278" y="679133"/>
                </a:lnTo>
                <a:lnTo>
                  <a:pt x="544938" y="676276"/>
                </a:lnTo>
                <a:lnTo>
                  <a:pt x="551281" y="673418"/>
                </a:lnTo>
                <a:lnTo>
                  <a:pt x="557941" y="670878"/>
                </a:lnTo>
                <a:lnTo>
                  <a:pt x="564284" y="668338"/>
                </a:lnTo>
                <a:lnTo>
                  <a:pt x="571261" y="666433"/>
                </a:lnTo>
                <a:lnTo>
                  <a:pt x="577921" y="664211"/>
                </a:lnTo>
                <a:lnTo>
                  <a:pt x="584898" y="662623"/>
                </a:lnTo>
                <a:lnTo>
                  <a:pt x="591875" y="661036"/>
                </a:lnTo>
                <a:lnTo>
                  <a:pt x="598535" y="659766"/>
                </a:lnTo>
                <a:lnTo>
                  <a:pt x="605830" y="658178"/>
                </a:lnTo>
                <a:lnTo>
                  <a:pt x="612490" y="657226"/>
                </a:lnTo>
                <a:lnTo>
                  <a:pt x="619784" y="656591"/>
                </a:lnTo>
                <a:lnTo>
                  <a:pt x="627078" y="655956"/>
                </a:lnTo>
                <a:lnTo>
                  <a:pt x="634055" y="655638"/>
                </a:lnTo>
                <a:close/>
                <a:moveTo>
                  <a:pt x="1604962" y="463550"/>
                </a:moveTo>
                <a:lnTo>
                  <a:pt x="1776412" y="463550"/>
                </a:lnTo>
                <a:lnTo>
                  <a:pt x="1776412" y="1252538"/>
                </a:lnTo>
                <a:lnTo>
                  <a:pt x="1604962" y="1252538"/>
                </a:lnTo>
                <a:lnTo>
                  <a:pt x="1604962" y="463550"/>
                </a:lnTo>
                <a:close/>
                <a:moveTo>
                  <a:pt x="0" y="0"/>
                </a:moveTo>
                <a:lnTo>
                  <a:pt x="2125663" y="0"/>
                </a:lnTo>
                <a:lnTo>
                  <a:pt x="2125663" y="171553"/>
                </a:lnTo>
                <a:lnTo>
                  <a:pt x="2039621" y="171553"/>
                </a:lnTo>
                <a:lnTo>
                  <a:pt x="2039621" y="1577975"/>
                </a:lnTo>
                <a:lnTo>
                  <a:pt x="1252220" y="1577975"/>
                </a:lnTo>
                <a:lnTo>
                  <a:pt x="1252220" y="1449310"/>
                </a:lnTo>
                <a:lnTo>
                  <a:pt x="1911033" y="1449310"/>
                </a:lnTo>
                <a:lnTo>
                  <a:pt x="1911033" y="171553"/>
                </a:lnTo>
                <a:lnTo>
                  <a:pt x="195263" y="171553"/>
                </a:lnTo>
                <a:lnTo>
                  <a:pt x="195263" y="1249164"/>
                </a:lnTo>
                <a:lnTo>
                  <a:pt x="66675" y="1249164"/>
                </a:lnTo>
                <a:lnTo>
                  <a:pt x="66675" y="171553"/>
                </a:lnTo>
                <a:lnTo>
                  <a:pt x="0" y="171553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  <p:sp>
        <p:nvSpPr>
          <p:cNvPr id="27" name="矩形 26"/>
          <p:cNvSpPr/>
          <p:nvPr/>
        </p:nvSpPr>
        <p:spPr>
          <a:xfrm rot="2700000">
            <a:off x="-888495" y="4277113"/>
            <a:ext cx="1185997" cy="1185997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 rot="2700000">
            <a:off x="216286" y="4994325"/>
            <a:ext cx="1647406" cy="1647406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 rot="2700000">
            <a:off x="-1119199" y="5616869"/>
            <a:ext cx="1647406" cy="1647406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/>
          <p:cNvSpPr/>
          <p:nvPr/>
        </p:nvSpPr>
        <p:spPr>
          <a:xfrm rot="2700000">
            <a:off x="1035428" y="6367139"/>
            <a:ext cx="1099801" cy="1099801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/>
          <p:cNvSpPr/>
          <p:nvPr/>
        </p:nvSpPr>
        <p:spPr>
          <a:xfrm rot="2700000">
            <a:off x="10253287" y="5287489"/>
            <a:ext cx="1647406" cy="1647406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 31"/>
          <p:cNvSpPr/>
          <p:nvPr/>
        </p:nvSpPr>
        <p:spPr>
          <a:xfrm rot="2700000">
            <a:off x="9430092" y="5753376"/>
            <a:ext cx="964010" cy="964010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 32"/>
          <p:cNvSpPr/>
          <p:nvPr/>
        </p:nvSpPr>
        <p:spPr>
          <a:xfrm rot="2700000">
            <a:off x="11569090" y="5300328"/>
            <a:ext cx="558028" cy="558028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矩形 33"/>
          <p:cNvSpPr/>
          <p:nvPr/>
        </p:nvSpPr>
        <p:spPr>
          <a:xfrm rot="2700000">
            <a:off x="8735337" y="5408877"/>
            <a:ext cx="279014" cy="279014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矩形 34"/>
          <p:cNvSpPr/>
          <p:nvPr/>
        </p:nvSpPr>
        <p:spPr>
          <a:xfrm rot="2700000">
            <a:off x="2338949" y="6044528"/>
            <a:ext cx="279014" cy="279014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3" presetClass="entr" presetSubtype="16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1500"/>
                            </p:stCondLst>
                            <p:childTnLst>
                              <p:par>
                                <p:cTn id="66" presetID="1" presetClass="path" presetSubtype="0" repeatCount="3000" accel="50000" decel="5000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67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18981"/>
                                    </p:animMotion>
                                  </p:childTnLst>
                                </p:cTn>
                              </p:par>
                              <p:par>
                                <p:cTn id="68" presetID="1" presetClass="path" presetSubtype="0" repeatCount="3000" accel="50000" decel="50000" fill="remove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6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18981"/>
                                    </p:animMotion>
                                  </p:childTnLst>
                                </p:cTn>
                              </p:par>
                              <p:par>
                                <p:cTn id="70" presetID="1" presetClass="path" presetSubtype="0" repeatCount="3000" accel="50000" decel="50000" fill="remove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71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18981"/>
                                    </p:animMotion>
                                  </p:childTnLst>
                                </p:cTn>
                              </p:par>
                              <p:par>
                                <p:cTn id="72" presetID="1" presetClass="path" presetSubtype="0" repeatCount="3000" accel="50000" decel="50000" fill="remove" grpId="0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73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18981"/>
                                    </p:animMotion>
                                  </p:childTnLst>
                                </p:cTn>
                              </p:par>
                              <p:par>
                                <p:cTn id="74" presetID="1" presetClass="path" presetSubtype="0" repeatCount="3000" accel="50000" decel="50000" fill="remove" grpId="0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75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18981"/>
                                    </p:animMotion>
                                  </p:childTnLst>
                                </p:cTn>
                              </p:par>
                              <p:par>
                                <p:cTn id="76" presetID="1" presetClass="path" presetSubtype="0" repeatCount="3000" accel="50000" decel="50000" fill="remove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77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18981"/>
                                    </p:animMotion>
                                  </p:childTnLst>
                                </p:cTn>
                              </p:par>
                              <p:par>
                                <p:cTn id="78" presetID="1" presetClass="path" presetSubtype="0" repeatCount="3000" accel="50000" decel="50000" fill="remove" grpId="0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79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18981"/>
                                    </p:animMotion>
                                  </p:childTnLst>
                                </p:cTn>
                              </p:par>
                              <p:par>
                                <p:cTn id="80" presetID="1" presetClass="path" presetSubtype="0" repeatCount="3000" accel="50000" decel="50000" fill="remove" grpId="0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81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18981"/>
                                    </p:animMotion>
                                  </p:childTnLst>
                                </p:cTn>
                              </p:par>
                              <p:par>
                                <p:cTn id="82" presetID="1" presetClass="path" presetSubtype="0" repeatCount="3000" accel="50000" decel="50000" fill="remove" grpId="0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83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18981"/>
                                    </p:animMotion>
                                  </p:childTnLst>
                                </p:cTn>
                              </p:par>
                              <p:par>
                                <p:cTn id="84" presetID="1" presetClass="path" presetSubtype="0" repeatCount="3000" accel="50000" decel="50000" fill="remove" grpId="0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85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18981"/>
                                    </p:animMotion>
                                  </p:childTnLst>
                                </p:cTn>
                              </p:par>
                              <p:par>
                                <p:cTn id="86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3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9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3" grpId="0" animBg="1"/>
      <p:bldP spid="13" grpId="1" animBg="1"/>
      <p:bldP spid="14" grpId="0" animBg="1"/>
      <p:bldP spid="14" grpId="1" animBg="1"/>
      <p:bldP spid="15" grpId="0" animBg="1"/>
      <p:bldP spid="15" grpId="1" animBg="1"/>
      <p:bldP spid="16" grpId="0" animBg="1"/>
      <p:bldP spid="16" grpId="1" animBg="1"/>
      <p:bldP spid="17" grpId="0" animBg="1"/>
      <p:bldP spid="17" grpId="1" animBg="1"/>
      <p:bldP spid="18" grpId="0" animBg="1"/>
      <p:bldP spid="18" grpId="1" animBg="1"/>
      <p:bldP spid="19" grpId="0" animBg="1"/>
      <p:bldP spid="19" grpId="1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9"/>
          <p:cNvSpPr txBox="1"/>
          <p:nvPr/>
        </p:nvSpPr>
        <p:spPr>
          <a:xfrm>
            <a:off x="841003" y="202431"/>
            <a:ext cx="1296144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岗位认知</a:t>
            </a:r>
            <a:endParaRPr lang="en-US" altLang="ko-KR" kern="0" dirty="0" smtClean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1" name="矩形 60"/>
          <p:cNvSpPr/>
          <p:nvPr/>
        </p:nvSpPr>
        <p:spPr>
          <a:xfrm>
            <a:off x="0" y="0"/>
            <a:ext cx="985019" cy="5831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2" name="组合 61"/>
          <p:cNvGrpSpPr/>
          <p:nvPr/>
        </p:nvGrpSpPr>
        <p:grpSpPr>
          <a:xfrm>
            <a:off x="192931" y="0"/>
            <a:ext cx="576064" cy="836712"/>
            <a:chOff x="841003" y="360040"/>
            <a:chExt cx="504056" cy="836712"/>
          </a:xfrm>
          <a:solidFill>
            <a:srgbClr val="0070C0"/>
          </a:solidFill>
        </p:grpSpPr>
        <p:sp>
          <p:nvSpPr>
            <p:cNvPr id="63" name="矩形 62"/>
            <p:cNvSpPr/>
            <p:nvPr/>
          </p:nvSpPr>
          <p:spPr>
            <a:xfrm>
              <a:off x="841003" y="360040"/>
              <a:ext cx="504056" cy="54868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70C0"/>
                </a:solidFill>
              </a:endParaRPr>
            </a:p>
          </p:txBody>
        </p:sp>
        <p:sp>
          <p:nvSpPr>
            <p:cNvPr id="64" name="等腰三角形 63"/>
            <p:cNvSpPr/>
            <p:nvPr/>
          </p:nvSpPr>
          <p:spPr>
            <a:xfrm rot="10800000">
              <a:off x="841003" y="908720"/>
              <a:ext cx="504056" cy="288032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70C0"/>
                </a:solidFill>
              </a:endParaRPr>
            </a:p>
          </p:txBody>
        </p:sp>
      </p:grpSp>
      <p:sp>
        <p:nvSpPr>
          <p:cNvPr id="65" name="KSO_Shape"/>
          <p:cNvSpPr/>
          <p:nvPr/>
        </p:nvSpPr>
        <p:spPr bwMode="auto">
          <a:xfrm>
            <a:off x="324118" y="225001"/>
            <a:ext cx="313690" cy="267159"/>
          </a:xfrm>
          <a:custGeom>
            <a:avLst/>
            <a:gdLst>
              <a:gd name="T0" fmla="*/ 432030 w 2125663"/>
              <a:gd name="T1" fmla="*/ 1344893 h 1811338"/>
              <a:gd name="T2" fmla="*/ 462740 w 2125663"/>
              <a:gd name="T3" fmla="*/ 1477960 h 1811338"/>
              <a:gd name="T4" fmla="*/ 513638 w 2125663"/>
              <a:gd name="T5" fmla="*/ 1557743 h 1811338"/>
              <a:gd name="T6" fmla="*/ 516481 w 2125663"/>
              <a:gd name="T7" fmla="*/ 1336346 h 1811338"/>
              <a:gd name="T8" fmla="*/ 503401 w 2125663"/>
              <a:gd name="T9" fmla="*/ 1310416 h 1811338"/>
              <a:gd name="T10" fmla="*/ 515913 w 2125663"/>
              <a:gd name="T11" fmla="*/ 1250009 h 1811338"/>
              <a:gd name="T12" fmla="*/ 618846 w 2125663"/>
              <a:gd name="T13" fmla="*/ 1242885 h 1811338"/>
              <a:gd name="T14" fmla="*/ 643583 w 2125663"/>
              <a:gd name="T15" fmla="*/ 1263116 h 1811338"/>
              <a:gd name="T16" fmla="*/ 642446 w 2125663"/>
              <a:gd name="T17" fmla="*/ 1324948 h 1811338"/>
              <a:gd name="T18" fmla="*/ 619414 w 2125663"/>
              <a:gd name="T19" fmla="*/ 1342899 h 1811338"/>
              <a:gd name="T20" fmla="*/ 664057 w 2125663"/>
              <a:gd name="T21" fmla="*/ 1524691 h 1811338"/>
              <a:gd name="T22" fmla="*/ 704434 w 2125663"/>
              <a:gd name="T23" fmla="*/ 1417553 h 1811338"/>
              <a:gd name="T24" fmla="*/ 725191 w 2125663"/>
              <a:gd name="T25" fmla="*/ 1259697 h 1811338"/>
              <a:gd name="T26" fmla="*/ 857412 w 2125663"/>
              <a:gd name="T27" fmla="*/ 1192451 h 1811338"/>
              <a:gd name="T28" fmla="*/ 923096 w 2125663"/>
              <a:gd name="T29" fmla="*/ 1212682 h 1811338"/>
              <a:gd name="T30" fmla="*/ 970013 w 2125663"/>
              <a:gd name="T31" fmla="*/ 1259697 h 1811338"/>
              <a:gd name="T32" fmla="*/ 990201 w 2125663"/>
              <a:gd name="T33" fmla="*/ 1325233 h 1811338"/>
              <a:gd name="T34" fmla="*/ 980818 w 2125663"/>
              <a:gd name="T35" fmla="*/ 1537228 h 1811338"/>
              <a:gd name="T36" fmla="*/ 935891 w 2125663"/>
              <a:gd name="T37" fmla="*/ 1570566 h 1811338"/>
              <a:gd name="T38" fmla="*/ 798837 w 2125663"/>
              <a:gd name="T39" fmla="*/ 1607608 h 1811338"/>
              <a:gd name="T40" fmla="*/ 617424 w 2125663"/>
              <a:gd name="T41" fmla="*/ 1622140 h 1811338"/>
              <a:gd name="T42" fmla="*/ 428049 w 2125663"/>
              <a:gd name="T43" fmla="*/ 1615872 h 1811338"/>
              <a:gd name="T44" fmla="*/ 264551 w 2125663"/>
              <a:gd name="T45" fmla="*/ 1588232 h 1811338"/>
              <a:gd name="T46" fmla="*/ 180669 w 2125663"/>
              <a:gd name="T47" fmla="*/ 1549481 h 1811338"/>
              <a:gd name="T48" fmla="*/ 159912 w 2125663"/>
              <a:gd name="T49" fmla="*/ 1517283 h 1811338"/>
              <a:gd name="T50" fmla="*/ 167873 w 2125663"/>
              <a:gd name="T51" fmla="*/ 1284201 h 1811338"/>
              <a:gd name="T52" fmla="*/ 205123 w 2125663"/>
              <a:gd name="T53" fmla="*/ 1228638 h 1811338"/>
              <a:gd name="T54" fmla="*/ 264266 w 2125663"/>
              <a:gd name="T55" fmla="*/ 1196440 h 1811338"/>
              <a:gd name="T56" fmla="*/ 421225 w 2125663"/>
              <a:gd name="T57" fmla="*/ 1183048 h 1811338"/>
              <a:gd name="T58" fmla="*/ 433514 w 2125663"/>
              <a:gd name="T59" fmla="*/ 761303 h 1811338"/>
              <a:gd name="T60" fmla="*/ 391450 w 2125663"/>
              <a:gd name="T61" fmla="*/ 813630 h 1811338"/>
              <a:gd name="T62" fmla="*/ 379229 w 2125663"/>
              <a:gd name="T63" fmla="*/ 902075 h 1811338"/>
              <a:gd name="T64" fmla="*/ 414756 w 2125663"/>
              <a:gd name="T65" fmla="*/ 1016114 h 1811338"/>
              <a:gd name="T66" fmla="*/ 487516 w 2125663"/>
              <a:gd name="T67" fmla="*/ 1099439 h 1811338"/>
              <a:gd name="T68" fmla="*/ 567666 w 2125663"/>
              <a:gd name="T69" fmla="*/ 1135272 h 1811338"/>
              <a:gd name="T70" fmla="*/ 645542 w 2125663"/>
              <a:gd name="T71" fmla="*/ 1111099 h 1811338"/>
              <a:gd name="T72" fmla="*/ 722282 w 2125663"/>
              <a:gd name="T73" fmla="*/ 1035452 h 1811338"/>
              <a:gd name="T74" fmla="*/ 767757 w 2125663"/>
              <a:gd name="T75" fmla="*/ 926248 h 1811338"/>
              <a:gd name="T76" fmla="*/ 666290 w 2125663"/>
              <a:gd name="T77" fmla="*/ 863967 h 1811338"/>
              <a:gd name="T78" fmla="*/ 546918 w 2125663"/>
              <a:gd name="T79" fmla="*/ 832116 h 1811338"/>
              <a:gd name="T80" fmla="*/ 484389 w 2125663"/>
              <a:gd name="T81" fmla="*/ 790595 h 1811338"/>
              <a:gd name="T82" fmla="*/ 452273 w 2125663"/>
              <a:gd name="T83" fmla="*/ 760734 h 1811338"/>
              <a:gd name="T84" fmla="*/ 568234 w 2125663"/>
              <a:gd name="T85" fmla="*/ 587258 h 1811338"/>
              <a:gd name="T86" fmla="*/ 631616 w 2125663"/>
              <a:gd name="T87" fmla="*/ 594937 h 1811338"/>
              <a:gd name="T88" fmla="*/ 705513 w 2125663"/>
              <a:gd name="T89" fmla="*/ 631054 h 1811338"/>
              <a:gd name="T90" fmla="*/ 790210 w 2125663"/>
              <a:gd name="T91" fmla="*/ 732864 h 1811338"/>
              <a:gd name="T92" fmla="*/ 826306 w 2125663"/>
              <a:gd name="T93" fmla="*/ 873920 h 1811338"/>
              <a:gd name="T94" fmla="*/ 818064 w 2125663"/>
              <a:gd name="T95" fmla="*/ 959237 h 1811338"/>
              <a:gd name="T96" fmla="*/ 780831 w 2125663"/>
              <a:gd name="T97" fmla="*/ 1048534 h 1811338"/>
              <a:gd name="T98" fmla="*/ 687607 w 2125663"/>
              <a:gd name="T99" fmla="*/ 1148922 h 1811338"/>
              <a:gd name="T100" fmla="*/ 588983 w 2125663"/>
              <a:gd name="T101" fmla="*/ 1190727 h 1811338"/>
              <a:gd name="T102" fmla="*/ 525033 w 2125663"/>
              <a:gd name="T103" fmla="*/ 1182480 h 1811338"/>
              <a:gd name="T104" fmla="*/ 421293 w 2125663"/>
              <a:gd name="T105" fmla="*/ 1115081 h 1811338"/>
              <a:gd name="T106" fmla="*/ 345406 w 2125663"/>
              <a:gd name="T107" fmla="*/ 1002463 h 1811338"/>
              <a:gd name="T108" fmla="*/ 325511 w 2125663"/>
              <a:gd name="T109" fmla="*/ 929092 h 1811338"/>
              <a:gd name="T110" fmla="*/ 330627 w 2125663"/>
              <a:gd name="T111" fmla="*/ 813915 h 1811338"/>
              <a:gd name="T112" fmla="*/ 388324 w 2125663"/>
              <a:gd name="T113" fmla="*/ 686510 h 1811338"/>
              <a:gd name="T114" fmla="*/ 482400 w 2125663"/>
              <a:gd name="T115" fmla="*/ 608303 h 1811338"/>
              <a:gd name="T116" fmla="*/ 542939 w 2125663"/>
              <a:gd name="T117" fmla="*/ 589534 h 1811338"/>
              <a:gd name="T118" fmla="*/ 0 w 2125663"/>
              <a:gd name="T119" fmla="*/ 0 h 1811338"/>
              <a:gd name="T120" fmla="*/ 174993 w 2125663"/>
              <a:gd name="T121" fmla="*/ 1118883 h 1811338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2125663" h="1811338">
                <a:moveTo>
                  <a:pt x="470017" y="1320800"/>
                </a:moveTo>
                <a:lnTo>
                  <a:pt x="470335" y="1343069"/>
                </a:lnTo>
                <a:lnTo>
                  <a:pt x="471286" y="1364382"/>
                </a:lnTo>
                <a:lnTo>
                  <a:pt x="472238" y="1385696"/>
                </a:lnTo>
                <a:lnTo>
                  <a:pt x="473190" y="1406374"/>
                </a:lnTo>
                <a:lnTo>
                  <a:pt x="474459" y="1426415"/>
                </a:lnTo>
                <a:lnTo>
                  <a:pt x="476363" y="1446139"/>
                </a:lnTo>
                <a:lnTo>
                  <a:pt x="478267" y="1464908"/>
                </a:lnTo>
                <a:lnTo>
                  <a:pt x="480170" y="1483677"/>
                </a:lnTo>
                <a:lnTo>
                  <a:pt x="482074" y="1501491"/>
                </a:lnTo>
                <a:lnTo>
                  <a:pt x="484612" y="1518988"/>
                </a:lnTo>
                <a:lnTo>
                  <a:pt x="487468" y="1535530"/>
                </a:lnTo>
                <a:lnTo>
                  <a:pt x="490323" y="1552072"/>
                </a:lnTo>
                <a:lnTo>
                  <a:pt x="493179" y="1567660"/>
                </a:lnTo>
                <a:lnTo>
                  <a:pt x="496352" y="1582611"/>
                </a:lnTo>
                <a:lnTo>
                  <a:pt x="500159" y="1597563"/>
                </a:lnTo>
                <a:lnTo>
                  <a:pt x="503649" y="1611560"/>
                </a:lnTo>
                <a:lnTo>
                  <a:pt x="507774" y="1624921"/>
                </a:lnTo>
                <a:lnTo>
                  <a:pt x="511899" y="1637646"/>
                </a:lnTo>
                <a:lnTo>
                  <a:pt x="516341" y="1650052"/>
                </a:lnTo>
                <a:lnTo>
                  <a:pt x="520783" y="1661505"/>
                </a:lnTo>
                <a:lnTo>
                  <a:pt x="525859" y="1672639"/>
                </a:lnTo>
                <a:lnTo>
                  <a:pt x="530936" y="1683137"/>
                </a:lnTo>
                <a:lnTo>
                  <a:pt x="536329" y="1692998"/>
                </a:lnTo>
                <a:lnTo>
                  <a:pt x="541723" y="1702224"/>
                </a:lnTo>
                <a:lnTo>
                  <a:pt x="547752" y="1710813"/>
                </a:lnTo>
                <a:lnTo>
                  <a:pt x="553463" y="1718766"/>
                </a:lnTo>
                <a:lnTo>
                  <a:pt x="559808" y="1726083"/>
                </a:lnTo>
                <a:lnTo>
                  <a:pt x="566154" y="1732763"/>
                </a:lnTo>
                <a:lnTo>
                  <a:pt x="573134" y="1739125"/>
                </a:lnTo>
                <a:lnTo>
                  <a:pt x="580114" y="1744215"/>
                </a:lnTo>
                <a:lnTo>
                  <a:pt x="587412" y="1749305"/>
                </a:lnTo>
                <a:lnTo>
                  <a:pt x="594709" y="1753123"/>
                </a:lnTo>
                <a:lnTo>
                  <a:pt x="594709" y="1499901"/>
                </a:lnTo>
                <a:lnTo>
                  <a:pt x="591537" y="1499264"/>
                </a:lnTo>
                <a:lnTo>
                  <a:pt x="588047" y="1498310"/>
                </a:lnTo>
                <a:lnTo>
                  <a:pt x="584874" y="1497038"/>
                </a:lnTo>
                <a:lnTo>
                  <a:pt x="582018" y="1495765"/>
                </a:lnTo>
                <a:lnTo>
                  <a:pt x="579163" y="1494175"/>
                </a:lnTo>
                <a:lnTo>
                  <a:pt x="576307" y="1491948"/>
                </a:lnTo>
                <a:lnTo>
                  <a:pt x="573769" y="1489721"/>
                </a:lnTo>
                <a:lnTo>
                  <a:pt x="571548" y="1487494"/>
                </a:lnTo>
                <a:lnTo>
                  <a:pt x="569327" y="1484949"/>
                </a:lnTo>
                <a:lnTo>
                  <a:pt x="567106" y="1482404"/>
                </a:lnTo>
                <a:lnTo>
                  <a:pt x="565519" y="1479223"/>
                </a:lnTo>
                <a:lnTo>
                  <a:pt x="564250" y="1476360"/>
                </a:lnTo>
                <a:lnTo>
                  <a:pt x="563298" y="1473179"/>
                </a:lnTo>
                <a:lnTo>
                  <a:pt x="562347" y="1469998"/>
                </a:lnTo>
                <a:lnTo>
                  <a:pt x="562029" y="1466180"/>
                </a:lnTo>
                <a:lnTo>
                  <a:pt x="561712" y="1462999"/>
                </a:lnTo>
                <a:lnTo>
                  <a:pt x="561712" y="1425143"/>
                </a:lnTo>
                <a:lnTo>
                  <a:pt x="562029" y="1421007"/>
                </a:lnTo>
                <a:lnTo>
                  <a:pt x="562664" y="1417508"/>
                </a:lnTo>
                <a:lnTo>
                  <a:pt x="563616" y="1414009"/>
                </a:lnTo>
                <a:lnTo>
                  <a:pt x="564885" y="1410191"/>
                </a:lnTo>
                <a:lnTo>
                  <a:pt x="566154" y="1407010"/>
                </a:lnTo>
                <a:lnTo>
                  <a:pt x="568375" y="1403829"/>
                </a:lnTo>
                <a:lnTo>
                  <a:pt x="570596" y="1400966"/>
                </a:lnTo>
                <a:lnTo>
                  <a:pt x="572817" y="1398103"/>
                </a:lnTo>
                <a:lnTo>
                  <a:pt x="575673" y="1395558"/>
                </a:lnTo>
                <a:lnTo>
                  <a:pt x="578528" y="1393649"/>
                </a:lnTo>
                <a:lnTo>
                  <a:pt x="581701" y="1391741"/>
                </a:lnTo>
                <a:lnTo>
                  <a:pt x="584874" y="1390150"/>
                </a:lnTo>
                <a:lnTo>
                  <a:pt x="588364" y="1388878"/>
                </a:lnTo>
                <a:lnTo>
                  <a:pt x="592171" y="1387605"/>
                </a:lnTo>
                <a:lnTo>
                  <a:pt x="595979" y="1386969"/>
                </a:lnTo>
                <a:lnTo>
                  <a:pt x="599786" y="1386969"/>
                </a:lnTo>
                <a:lnTo>
                  <a:pt x="682597" y="1386969"/>
                </a:lnTo>
                <a:lnTo>
                  <a:pt x="686721" y="1386969"/>
                </a:lnTo>
                <a:lnTo>
                  <a:pt x="690529" y="1387605"/>
                </a:lnTo>
                <a:lnTo>
                  <a:pt x="694019" y="1388878"/>
                </a:lnTo>
                <a:lnTo>
                  <a:pt x="697826" y="1390150"/>
                </a:lnTo>
                <a:lnTo>
                  <a:pt x="700999" y="1391741"/>
                </a:lnTo>
                <a:lnTo>
                  <a:pt x="704172" y="1393649"/>
                </a:lnTo>
                <a:lnTo>
                  <a:pt x="707345" y="1395558"/>
                </a:lnTo>
                <a:lnTo>
                  <a:pt x="709883" y="1398103"/>
                </a:lnTo>
                <a:lnTo>
                  <a:pt x="712104" y="1400966"/>
                </a:lnTo>
                <a:lnTo>
                  <a:pt x="714325" y="1403829"/>
                </a:lnTo>
                <a:lnTo>
                  <a:pt x="716229" y="1407010"/>
                </a:lnTo>
                <a:lnTo>
                  <a:pt x="718132" y="1410191"/>
                </a:lnTo>
                <a:lnTo>
                  <a:pt x="719402" y="1414009"/>
                </a:lnTo>
                <a:lnTo>
                  <a:pt x="720353" y="1417508"/>
                </a:lnTo>
                <a:lnTo>
                  <a:pt x="720671" y="1421007"/>
                </a:lnTo>
                <a:lnTo>
                  <a:pt x="720988" y="1425143"/>
                </a:lnTo>
                <a:lnTo>
                  <a:pt x="720988" y="1462999"/>
                </a:lnTo>
                <a:lnTo>
                  <a:pt x="720988" y="1466180"/>
                </a:lnTo>
                <a:lnTo>
                  <a:pt x="720353" y="1469998"/>
                </a:lnTo>
                <a:lnTo>
                  <a:pt x="719719" y="1473179"/>
                </a:lnTo>
                <a:lnTo>
                  <a:pt x="718450" y="1476360"/>
                </a:lnTo>
                <a:lnTo>
                  <a:pt x="716863" y="1479223"/>
                </a:lnTo>
                <a:lnTo>
                  <a:pt x="715277" y="1482404"/>
                </a:lnTo>
                <a:lnTo>
                  <a:pt x="713373" y="1484949"/>
                </a:lnTo>
                <a:lnTo>
                  <a:pt x="711469" y="1487494"/>
                </a:lnTo>
                <a:lnTo>
                  <a:pt x="708931" y="1489721"/>
                </a:lnTo>
                <a:lnTo>
                  <a:pt x="706710" y="1491948"/>
                </a:lnTo>
                <a:lnTo>
                  <a:pt x="703537" y="1494175"/>
                </a:lnTo>
                <a:lnTo>
                  <a:pt x="700682" y="1495765"/>
                </a:lnTo>
                <a:lnTo>
                  <a:pt x="697826" y="1497038"/>
                </a:lnTo>
                <a:lnTo>
                  <a:pt x="694653" y="1498310"/>
                </a:lnTo>
                <a:lnTo>
                  <a:pt x="691163" y="1499264"/>
                </a:lnTo>
                <a:lnTo>
                  <a:pt x="687991" y="1499901"/>
                </a:lnTo>
                <a:lnTo>
                  <a:pt x="687991" y="1753123"/>
                </a:lnTo>
                <a:lnTo>
                  <a:pt x="695605" y="1749305"/>
                </a:lnTo>
                <a:lnTo>
                  <a:pt x="702586" y="1744215"/>
                </a:lnTo>
                <a:lnTo>
                  <a:pt x="709566" y="1739125"/>
                </a:lnTo>
                <a:lnTo>
                  <a:pt x="716229" y="1732763"/>
                </a:lnTo>
                <a:lnTo>
                  <a:pt x="722892" y="1726083"/>
                </a:lnTo>
                <a:lnTo>
                  <a:pt x="729237" y="1718766"/>
                </a:lnTo>
                <a:lnTo>
                  <a:pt x="734948" y="1710813"/>
                </a:lnTo>
                <a:lnTo>
                  <a:pt x="740977" y="1702224"/>
                </a:lnTo>
                <a:lnTo>
                  <a:pt x="746371" y="1692998"/>
                </a:lnTo>
                <a:lnTo>
                  <a:pt x="751447" y="1683137"/>
                </a:lnTo>
                <a:lnTo>
                  <a:pt x="756841" y="1672639"/>
                </a:lnTo>
                <a:lnTo>
                  <a:pt x="761600" y="1661505"/>
                </a:lnTo>
                <a:lnTo>
                  <a:pt x="766359" y="1650052"/>
                </a:lnTo>
                <a:lnTo>
                  <a:pt x="770801" y="1637646"/>
                </a:lnTo>
                <a:lnTo>
                  <a:pt x="774926" y="1624921"/>
                </a:lnTo>
                <a:lnTo>
                  <a:pt x="779051" y="1611560"/>
                </a:lnTo>
                <a:lnTo>
                  <a:pt x="782541" y="1597563"/>
                </a:lnTo>
                <a:lnTo>
                  <a:pt x="786031" y="1582611"/>
                </a:lnTo>
                <a:lnTo>
                  <a:pt x="789521" y="1567660"/>
                </a:lnTo>
                <a:lnTo>
                  <a:pt x="792377" y="1552072"/>
                </a:lnTo>
                <a:lnTo>
                  <a:pt x="795232" y="1535530"/>
                </a:lnTo>
                <a:lnTo>
                  <a:pt x="797770" y="1518988"/>
                </a:lnTo>
                <a:lnTo>
                  <a:pt x="800626" y="1501491"/>
                </a:lnTo>
                <a:lnTo>
                  <a:pt x="802530" y="1483677"/>
                </a:lnTo>
                <a:lnTo>
                  <a:pt x="804751" y="1464908"/>
                </a:lnTo>
                <a:lnTo>
                  <a:pt x="806337" y="1446139"/>
                </a:lnTo>
                <a:lnTo>
                  <a:pt x="807923" y="1426415"/>
                </a:lnTo>
                <a:lnTo>
                  <a:pt x="809193" y="1406374"/>
                </a:lnTo>
                <a:lnTo>
                  <a:pt x="810779" y="1385696"/>
                </a:lnTo>
                <a:lnTo>
                  <a:pt x="811731" y="1364382"/>
                </a:lnTo>
                <a:lnTo>
                  <a:pt x="812365" y="1343069"/>
                </a:lnTo>
                <a:lnTo>
                  <a:pt x="813000" y="1320800"/>
                </a:lnTo>
                <a:lnTo>
                  <a:pt x="840921" y="1322709"/>
                </a:lnTo>
                <a:lnTo>
                  <a:pt x="866621" y="1324300"/>
                </a:lnTo>
                <a:lnTo>
                  <a:pt x="909771" y="1327481"/>
                </a:lnTo>
                <a:lnTo>
                  <a:pt x="938644" y="1330026"/>
                </a:lnTo>
                <a:lnTo>
                  <a:pt x="948797" y="1330980"/>
                </a:lnTo>
                <a:lnTo>
                  <a:pt x="956729" y="1331298"/>
                </a:lnTo>
                <a:lnTo>
                  <a:pt x="964661" y="1331934"/>
                </a:lnTo>
                <a:lnTo>
                  <a:pt x="972593" y="1332889"/>
                </a:lnTo>
                <a:lnTo>
                  <a:pt x="980208" y="1334161"/>
                </a:lnTo>
                <a:lnTo>
                  <a:pt x="987823" y="1335752"/>
                </a:lnTo>
                <a:lnTo>
                  <a:pt x="995437" y="1337979"/>
                </a:lnTo>
                <a:lnTo>
                  <a:pt x="1002418" y="1340205"/>
                </a:lnTo>
                <a:lnTo>
                  <a:pt x="1009715" y="1343387"/>
                </a:lnTo>
                <a:lnTo>
                  <a:pt x="1016378" y="1346250"/>
                </a:lnTo>
                <a:lnTo>
                  <a:pt x="1023358" y="1349749"/>
                </a:lnTo>
                <a:lnTo>
                  <a:pt x="1030021" y="1353885"/>
                </a:lnTo>
                <a:lnTo>
                  <a:pt x="1036050" y="1357702"/>
                </a:lnTo>
                <a:lnTo>
                  <a:pt x="1042395" y="1361837"/>
                </a:lnTo>
                <a:lnTo>
                  <a:pt x="1048106" y="1366927"/>
                </a:lnTo>
                <a:lnTo>
                  <a:pt x="1053817" y="1371699"/>
                </a:lnTo>
                <a:lnTo>
                  <a:pt x="1059211" y="1377107"/>
                </a:lnTo>
                <a:lnTo>
                  <a:pt x="1064605" y="1382197"/>
                </a:lnTo>
                <a:lnTo>
                  <a:pt x="1069364" y="1388241"/>
                </a:lnTo>
                <a:lnTo>
                  <a:pt x="1073806" y="1393967"/>
                </a:lnTo>
                <a:lnTo>
                  <a:pt x="1078248" y="1400012"/>
                </a:lnTo>
                <a:lnTo>
                  <a:pt x="1082373" y="1406374"/>
                </a:lnTo>
                <a:lnTo>
                  <a:pt x="1085863" y="1413054"/>
                </a:lnTo>
                <a:lnTo>
                  <a:pt x="1089670" y="1419735"/>
                </a:lnTo>
                <a:lnTo>
                  <a:pt x="1092843" y="1426734"/>
                </a:lnTo>
                <a:lnTo>
                  <a:pt x="1095381" y="1433732"/>
                </a:lnTo>
                <a:lnTo>
                  <a:pt x="1097920" y="1441049"/>
                </a:lnTo>
                <a:lnTo>
                  <a:pt x="1100141" y="1448684"/>
                </a:lnTo>
                <a:lnTo>
                  <a:pt x="1101727" y="1456000"/>
                </a:lnTo>
                <a:lnTo>
                  <a:pt x="1103314" y="1463635"/>
                </a:lnTo>
                <a:lnTo>
                  <a:pt x="1104265" y="1471588"/>
                </a:lnTo>
                <a:lnTo>
                  <a:pt x="1104900" y="1479541"/>
                </a:lnTo>
                <a:lnTo>
                  <a:pt x="1104900" y="1487494"/>
                </a:lnTo>
                <a:lnTo>
                  <a:pt x="1104900" y="1686000"/>
                </a:lnTo>
                <a:lnTo>
                  <a:pt x="1104900" y="1690135"/>
                </a:lnTo>
                <a:lnTo>
                  <a:pt x="1104265" y="1693953"/>
                </a:lnTo>
                <a:lnTo>
                  <a:pt x="1103631" y="1697770"/>
                </a:lnTo>
                <a:lnTo>
                  <a:pt x="1102362" y="1701906"/>
                </a:lnTo>
                <a:lnTo>
                  <a:pt x="1101093" y="1705405"/>
                </a:lnTo>
                <a:lnTo>
                  <a:pt x="1099189" y="1709222"/>
                </a:lnTo>
                <a:lnTo>
                  <a:pt x="1096968" y="1713040"/>
                </a:lnTo>
                <a:lnTo>
                  <a:pt x="1094430" y="1716221"/>
                </a:lnTo>
                <a:lnTo>
                  <a:pt x="1091891" y="1719720"/>
                </a:lnTo>
                <a:lnTo>
                  <a:pt x="1089036" y="1722901"/>
                </a:lnTo>
                <a:lnTo>
                  <a:pt x="1085546" y="1726719"/>
                </a:lnTo>
                <a:lnTo>
                  <a:pt x="1082056" y="1729900"/>
                </a:lnTo>
                <a:lnTo>
                  <a:pt x="1078248" y="1732763"/>
                </a:lnTo>
                <a:lnTo>
                  <a:pt x="1074124" y="1736262"/>
                </a:lnTo>
                <a:lnTo>
                  <a:pt x="1069682" y="1739125"/>
                </a:lnTo>
                <a:lnTo>
                  <a:pt x="1065240" y="1741989"/>
                </a:lnTo>
                <a:lnTo>
                  <a:pt x="1055404" y="1748033"/>
                </a:lnTo>
                <a:lnTo>
                  <a:pt x="1044299" y="1753441"/>
                </a:lnTo>
                <a:lnTo>
                  <a:pt x="1032560" y="1758531"/>
                </a:lnTo>
                <a:lnTo>
                  <a:pt x="1019868" y="1763939"/>
                </a:lnTo>
                <a:lnTo>
                  <a:pt x="1005908" y="1768392"/>
                </a:lnTo>
                <a:lnTo>
                  <a:pt x="991630" y="1773164"/>
                </a:lnTo>
                <a:lnTo>
                  <a:pt x="976718" y="1777300"/>
                </a:lnTo>
                <a:lnTo>
                  <a:pt x="960854" y="1781117"/>
                </a:lnTo>
                <a:lnTo>
                  <a:pt x="944038" y="1784934"/>
                </a:lnTo>
                <a:lnTo>
                  <a:pt x="927222" y="1788434"/>
                </a:lnTo>
                <a:lnTo>
                  <a:pt x="909454" y="1791615"/>
                </a:lnTo>
                <a:lnTo>
                  <a:pt x="891369" y="1794796"/>
                </a:lnTo>
                <a:lnTo>
                  <a:pt x="872332" y="1797341"/>
                </a:lnTo>
                <a:lnTo>
                  <a:pt x="853295" y="1799886"/>
                </a:lnTo>
                <a:lnTo>
                  <a:pt x="833941" y="1801795"/>
                </a:lnTo>
                <a:lnTo>
                  <a:pt x="813952" y="1804022"/>
                </a:lnTo>
                <a:lnTo>
                  <a:pt x="793328" y="1805930"/>
                </a:lnTo>
                <a:lnTo>
                  <a:pt x="773022" y="1807203"/>
                </a:lnTo>
                <a:lnTo>
                  <a:pt x="752399" y="1808475"/>
                </a:lnTo>
                <a:lnTo>
                  <a:pt x="731458" y="1809748"/>
                </a:lnTo>
                <a:lnTo>
                  <a:pt x="710200" y="1810384"/>
                </a:lnTo>
                <a:lnTo>
                  <a:pt x="688942" y="1811020"/>
                </a:lnTo>
                <a:lnTo>
                  <a:pt x="667684" y="1811338"/>
                </a:lnTo>
                <a:lnTo>
                  <a:pt x="646427" y="1811338"/>
                </a:lnTo>
                <a:lnTo>
                  <a:pt x="625486" y="1811338"/>
                </a:lnTo>
                <a:lnTo>
                  <a:pt x="603911" y="1811020"/>
                </a:lnTo>
                <a:lnTo>
                  <a:pt x="582653" y="1810384"/>
                </a:lnTo>
                <a:lnTo>
                  <a:pt x="561395" y="1809748"/>
                </a:lnTo>
                <a:lnTo>
                  <a:pt x="540137" y="1808475"/>
                </a:lnTo>
                <a:lnTo>
                  <a:pt x="518879" y="1807203"/>
                </a:lnTo>
                <a:lnTo>
                  <a:pt x="498573" y="1805930"/>
                </a:lnTo>
                <a:lnTo>
                  <a:pt x="477632" y="1804022"/>
                </a:lnTo>
                <a:lnTo>
                  <a:pt x="457326" y="1801795"/>
                </a:lnTo>
                <a:lnTo>
                  <a:pt x="437337" y="1799886"/>
                </a:lnTo>
                <a:lnTo>
                  <a:pt x="417983" y="1797341"/>
                </a:lnTo>
                <a:lnTo>
                  <a:pt x="398629" y="1794796"/>
                </a:lnTo>
                <a:lnTo>
                  <a:pt x="379909" y="1791615"/>
                </a:lnTo>
                <a:lnTo>
                  <a:pt x="361824" y="1788434"/>
                </a:lnTo>
                <a:lnTo>
                  <a:pt x="344056" y="1784934"/>
                </a:lnTo>
                <a:lnTo>
                  <a:pt x="327240" y="1781117"/>
                </a:lnTo>
                <a:lnTo>
                  <a:pt x="310741" y="1777300"/>
                </a:lnTo>
                <a:lnTo>
                  <a:pt x="295195" y="1773164"/>
                </a:lnTo>
                <a:lnTo>
                  <a:pt x="280600" y="1768392"/>
                </a:lnTo>
                <a:lnTo>
                  <a:pt x="266322" y="1763939"/>
                </a:lnTo>
                <a:lnTo>
                  <a:pt x="252996" y="1758531"/>
                </a:lnTo>
                <a:lnTo>
                  <a:pt x="240622" y="1753441"/>
                </a:lnTo>
                <a:lnTo>
                  <a:pt x="229517" y="1748033"/>
                </a:lnTo>
                <a:lnTo>
                  <a:pt x="219047" y="1741989"/>
                </a:lnTo>
                <a:lnTo>
                  <a:pt x="214288" y="1739125"/>
                </a:lnTo>
                <a:lnTo>
                  <a:pt x="209846" y="1736262"/>
                </a:lnTo>
                <a:lnTo>
                  <a:pt x="205404" y="1732763"/>
                </a:lnTo>
                <a:lnTo>
                  <a:pt x="201596" y="1729900"/>
                </a:lnTo>
                <a:lnTo>
                  <a:pt x="198106" y="1726719"/>
                </a:lnTo>
                <a:lnTo>
                  <a:pt x="194299" y="1722901"/>
                </a:lnTo>
                <a:lnTo>
                  <a:pt x="191443" y="1719720"/>
                </a:lnTo>
                <a:lnTo>
                  <a:pt x="188588" y="1716221"/>
                </a:lnTo>
                <a:lnTo>
                  <a:pt x="186367" y="1713040"/>
                </a:lnTo>
                <a:lnTo>
                  <a:pt x="183828" y="1709222"/>
                </a:lnTo>
                <a:lnTo>
                  <a:pt x="181925" y="1705405"/>
                </a:lnTo>
                <a:lnTo>
                  <a:pt x="180338" y="1701906"/>
                </a:lnTo>
                <a:lnTo>
                  <a:pt x="179386" y="1697770"/>
                </a:lnTo>
                <a:lnTo>
                  <a:pt x="178435" y="1693953"/>
                </a:lnTo>
                <a:lnTo>
                  <a:pt x="177800" y="1690135"/>
                </a:lnTo>
                <a:lnTo>
                  <a:pt x="177800" y="1686000"/>
                </a:lnTo>
                <a:lnTo>
                  <a:pt x="177800" y="1487494"/>
                </a:lnTo>
                <a:lnTo>
                  <a:pt x="178117" y="1479541"/>
                </a:lnTo>
                <a:lnTo>
                  <a:pt x="178435" y="1471588"/>
                </a:lnTo>
                <a:lnTo>
                  <a:pt x="179386" y="1463635"/>
                </a:lnTo>
                <a:lnTo>
                  <a:pt x="180973" y="1456000"/>
                </a:lnTo>
                <a:lnTo>
                  <a:pt x="182559" y="1448684"/>
                </a:lnTo>
                <a:lnTo>
                  <a:pt x="184463" y="1441049"/>
                </a:lnTo>
                <a:lnTo>
                  <a:pt x="187318" y="1433732"/>
                </a:lnTo>
                <a:lnTo>
                  <a:pt x="190174" y="1426734"/>
                </a:lnTo>
                <a:lnTo>
                  <a:pt x="193030" y="1419735"/>
                </a:lnTo>
                <a:lnTo>
                  <a:pt x="196520" y="1413054"/>
                </a:lnTo>
                <a:lnTo>
                  <a:pt x="200327" y="1406374"/>
                </a:lnTo>
                <a:lnTo>
                  <a:pt x="204452" y="1400012"/>
                </a:lnTo>
                <a:lnTo>
                  <a:pt x="208576" y="1393967"/>
                </a:lnTo>
                <a:lnTo>
                  <a:pt x="213336" y="1388241"/>
                </a:lnTo>
                <a:lnTo>
                  <a:pt x="218095" y="1382197"/>
                </a:lnTo>
                <a:lnTo>
                  <a:pt x="223489" y="1377107"/>
                </a:lnTo>
                <a:lnTo>
                  <a:pt x="228883" y="1371699"/>
                </a:lnTo>
                <a:lnTo>
                  <a:pt x="234594" y="1366927"/>
                </a:lnTo>
                <a:lnTo>
                  <a:pt x="240305" y="1361837"/>
                </a:lnTo>
                <a:lnTo>
                  <a:pt x="246650" y="1357702"/>
                </a:lnTo>
                <a:lnTo>
                  <a:pt x="252679" y="1353885"/>
                </a:lnTo>
                <a:lnTo>
                  <a:pt x="259659" y="1349749"/>
                </a:lnTo>
                <a:lnTo>
                  <a:pt x="266005" y="1346250"/>
                </a:lnTo>
                <a:lnTo>
                  <a:pt x="272985" y="1343387"/>
                </a:lnTo>
                <a:lnTo>
                  <a:pt x="280282" y="1340205"/>
                </a:lnTo>
                <a:lnTo>
                  <a:pt x="287263" y="1337979"/>
                </a:lnTo>
                <a:lnTo>
                  <a:pt x="294877" y="1335752"/>
                </a:lnTo>
                <a:lnTo>
                  <a:pt x="302492" y="1334161"/>
                </a:lnTo>
                <a:lnTo>
                  <a:pt x="310107" y="1332889"/>
                </a:lnTo>
                <a:lnTo>
                  <a:pt x="318039" y="1331934"/>
                </a:lnTo>
                <a:lnTo>
                  <a:pt x="325971" y="1331298"/>
                </a:lnTo>
                <a:lnTo>
                  <a:pt x="333903" y="1330980"/>
                </a:lnTo>
                <a:lnTo>
                  <a:pt x="344056" y="1330026"/>
                </a:lnTo>
                <a:lnTo>
                  <a:pt x="372929" y="1327481"/>
                </a:lnTo>
                <a:lnTo>
                  <a:pt x="415762" y="1324300"/>
                </a:lnTo>
                <a:lnTo>
                  <a:pt x="441779" y="1322709"/>
                </a:lnTo>
                <a:lnTo>
                  <a:pt x="470017" y="1320800"/>
                </a:lnTo>
                <a:close/>
                <a:moveTo>
                  <a:pt x="1004887" y="995363"/>
                </a:moveTo>
                <a:lnTo>
                  <a:pt x="1176337" y="995363"/>
                </a:lnTo>
                <a:lnTo>
                  <a:pt x="1176337" y="1265238"/>
                </a:lnTo>
                <a:lnTo>
                  <a:pt x="1004887" y="1265238"/>
                </a:lnTo>
                <a:lnTo>
                  <a:pt x="1004887" y="995363"/>
                </a:lnTo>
                <a:close/>
                <a:moveTo>
                  <a:pt x="493561" y="847408"/>
                </a:moveTo>
                <a:lnTo>
                  <a:pt x="491024" y="847726"/>
                </a:lnTo>
                <a:lnTo>
                  <a:pt x="488804" y="848043"/>
                </a:lnTo>
                <a:lnTo>
                  <a:pt x="485950" y="848996"/>
                </a:lnTo>
                <a:lnTo>
                  <a:pt x="483730" y="849948"/>
                </a:lnTo>
                <a:lnTo>
                  <a:pt x="481510" y="851218"/>
                </a:lnTo>
                <a:lnTo>
                  <a:pt x="479290" y="852806"/>
                </a:lnTo>
                <a:lnTo>
                  <a:pt x="475167" y="856933"/>
                </a:lnTo>
                <a:lnTo>
                  <a:pt x="470727" y="861061"/>
                </a:lnTo>
                <a:lnTo>
                  <a:pt x="466604" y="865823"/>
                </a:lnTo>
                <a:lnTo>
                  <a:pt x="462482" y="871221"/>
                </a:lnTo>
                <a:lnTo>
                  <a:pt x="454553" y="882651"/>
                </a:lnTo>
                <a:lnTo>
                  <a:pt x="448527" y="890906"/>
                </a:lnTo>
                <a:lnTo>
                  <a:pt x="442819" y="899478"/>
                </a:lnTo>
                <a:lnTo>
                  <a:pt x="436793" y="908368"/>
                </a:lnTo>
                <a:lnTo>
                  <a:pt x="431402" y="917893"/>
                </a:lnTo>
                <a:lnTo>
                  <a:pt x="429499" y="926783"/>
                </a:lnTo>
                <a:lnTo>
                  <a:pt x="427596" y="935673"/>
                </a:lnTo>
                <a:lnTo>
                  <a:pt x="426010" y="945198"/>
                </a:lnTo>
                <a:lnTo>
                  <a:pt x="424742" y="954406"/>
                </a:lnTo>
                <a:lnTo>
                  <a:pt x="423790" y="963931"/>
                </a:lnTo>
                <a:lnTo>
                  <a:pt x="423156" y="973773"/>
                </a:lnTo>
                <a:lnTo>
                  <a:pt x="422839" y="982981"/>
                </a:lnTo>
                <a:lnTo>
                  <a:pt x="422839" y="992823"/>
                </a:lnTo>
                <a:lnTo>
                  <a:pt x="423156" y="1007111"/>
                </a:lnTo>
                <a:lnTo>
                  <a:pt x="424107" y="1020764"/>
                </a:lnTo>
                <a:lnTo>
                  <a:pt x="426010" y="1034099"/>
                </a:lnTo>
                <a:lnTo>
                  <a:pt x="428547" y="1047434"/>
                </a:lnTo>
                <a:lnTo>
                  <a:pt x="432036" y="1060769"/>
                </a:lnTo>
                <a:lnTo>
                  <a:pt x="435525" y="1073469"/>
                </a:lnTo>
                <a:lnTo>
                  <a:pt x="439965" y="1086169"/>
                </a:lnTo>
                <a:lnTo>
                  <a:pt x="445039" y="1098551"/>
                </a:lnTo>
                <a:lnTo>
                  <a:pt x="450430" y="1110934"/>
                </a:lnTo>
                <a:lnTo>
                  <a:pt x="456456" y="1122999"/>
                </a:lnTo>
                <a:lnTo>
                  <a:pt x="462799" y="1134429"/>
                </a:lnTo>
                <a:lnTo>
                  <a:pt x="469459" y="1145541"/>
                </a:lnTo>
                <a:lnTo>
                  <a:pt x="477070" y="1156019"/>
                </a:lnTo>
                <a:lnTo>
                  <a:pt x="484364" y="1166496"/>
                </a:lnTo>
                <a:lnTo>
                  <a:pt x="492293" y="1176656"/>
                </a:lnTo>
                <a:lnTo>
                  <a:pt x="500539" y="1186181"/>
                </a:lnTo>
                <a:lnTo>
                  <a:pt x="508784" y="1195389"/>
                </a:lnTo>
                <a:lnTo>
                  <a:pt x="517347" y="1204279"/>
                </a:lnTo>
                <a:lnTo>
                  <a:pt x="526227" y="1212216"/>
                </a:lnTo>
                <a:lnTo>
                  <a:pt x="535107" y="1220154"/>
                </a:lnTo>
                <a:lnTo>
                  <a:pt x="543987" y="1227456"/>
                </a:lnTo>
                <a:lnTo>
                  <a:pt x="553184" y="1234124"/>
                </a:lnTo>
                <a:lnTo>
                  <a:pt x="562381" y="1240474"/>
                </a:lnTo>
                <a:lnTo>
                  <a:pt x="571578" y="1245871"/>
                </a:lnTo>
                <a:lnTo>
                  <a:pt x="580775" y="1250951"/>
                </a:lnTo>
                <a:lnTo>
                  <a:pt x="589655" y="1255079"/>
                </a:lnTo>
                <a:lnTo>
                  <a:pt x="598853" y="1258889"/>
                </a:lnTo>
                <a:lnTo>
                  <a:pt x="607732" y="1262381"/>
                </a:lnTo>
                <a:lnTo>
                  <a:pt x="616612" y="1264604"/>
                </a:lnTo>
                <a:lnTo>
                  <a:pt x="624858" y="1266509"/>
                </a:lnTo>
                <a:lnTo>
                  <a:pt x="633421" y="1267461"/>
                </a:lnTo>
                <a:lnTo>
                  <a:pt x="641349" y="1267779"/>
                </a:lnTo>
                <a:lnTo>
                  <a:pt x="649595" y="1267461"/>
                </a:lnTo>
                <a:lnTo>
                  <a:pt x="657524" y="1266509"/>
                </a:lnTo>
                <a:lnTo>
                  <a:pt x="666404" y="1264604"/>
                </a:lnTo>
                <a:lnTo>
                  <a:pt x="674967" y="1262381"/>
                </a:lnTo>
                <a:lnTo>
                  <a:pt x="684164" y="1258889"/>
                </a:lnTo>
                <a:lnTo>
                  <a:pt x="692726" y="1255079"/>
                </a:lnTo>
                <a:lnTo>
                  <a:pt x="701924" y="1250951"/>
                </a:lnTo>
                <a:lnTo>
                  <a:pt x="711121" y="1245871"/>
                </a:lnTo>
                <a:lnTo>
                  <a:pt x="720318" y="1240474"/>
                </a:lnTo>
                <a:lnTo>
                  <a:pt x="729515" y="1234124"/>
                </a:lnTo>
                <a:lnTo>
                  <a:pt x="738395" y="1227456"/>
                </a:lnTo>
                <a:lnTo>
                  <a:pt x="747592" y="1220154"/>
                </a:lnTo>
                <a:lnTo>
                  <a:pt x="756472" y="1212216"/>
                </a:lnTo>
                <a:lnTo>
                  <a:pt x="765352" y="1204279"/>
                </a:lnTo>
                <a:lnTo>
                  <a:pt x="773915" y="1195389"/>
                </a:lnTo>
                <a:lnTo>
                  <a:pt x="782160" y="1186181"/>
                </a:lnTo>
                <a:lnTo>
                  <a:pt x="790406" y="1176656"/>
                </a:lnTo>
                <a:lnTo>
                  <a:pt x="798652" y="1166496"/>
                </a:lnTo>
                <a:lnTo>
                  <a:pt x="805946" y="1156019"/>
                </a:lnTo>
                <a:lnTo>
                  <a:pt x="813240" y="1145541"/>
                </a:lnTo>
                <a:lnTo>
                  <a:pt x="819900" y="1134429"/>
                </a:lnTo>
                <a:lnTo>
                  <a:pt x="826243" y="1122999"/>
                </a:lnTo>
                <a:lnTo>
                  <a:pt x="831952" y="1110934"/>
                </a:lnTo>
                <a:lnTo>
                  <a:pt x="837660" y="1098551"/>
                </a:lnTo>
                <a:lnTo>
                  <a:pt x="842417" y="1086169"/>
                </a:lnTo>
                <a:lnTo>
                  <a:pt x="847174" y="1073469"/>
                </a:lnTo>
                <a:lnTo>
                  <a:pt x="850980" y="1060769"/>
                </a:lnTo>
                <a:lnTo>
                  <a:pt x="853834" y="1047434"/>
                </a:lnTo>
                <a:lnTo>
                  <a:pt x="856689" y="1034099"/>
                </a:lnTo>
                <a:lnTo>
                  <a:pt x="858592" y="1020764"/>
                </a:lnTo>
                <a:lnTo>
                  <a:pt x="859543" y="1007111"/>
                </a:lnTo>
                <a:lnTo>
                  <a:pt x="860177" y="992823"/>
                </a:lnTo>
                <a:lnTo>
                  <a:pt x="859860" y="984886"/>
                </a:lnTo>
                <a:lnTo>
                  <a:pt x="859543" y="976313"/>
                </a:lnTo>
                <a:lnTo>
                  <a:pt x="837343" y="975361"/>
                </a:lnTo>
                <a:lnTo>
                  <a:pt x="814509" y="973773"/>
                </a:lnTo>
                <a:lnTo>
                  <a:pt x="791040" y="970916"/>
                </a:lnTo>
                <a:lnTo>
                  <a:pt x="767255" y="968058"/>
                </a:lnTo>
                <a:lnTo>
                  <a:pt x="743469" y="964566"/>
                </a:lnTo>
                <a:lnTo>
                  <a:pt x="719366" y="960438"/>
                </a:lnTo>
                <a:lnTo>
                  <a:pt x="695898" y="955041"/>
                </a:lnTo>
                <a:lnTo>
                  <a:pt x="684481" y="952501"/>
                </a:lnTo>
                <a:lnTo>
                  <a:pt x="673064" y="949643"/>
                </a:lnTo>
                <a:lnTo>
                  <a:pt x="661964" y="946468"/>
                </a:lnTo>
                <a:lnTo>
                  <a:pt x="651181" y="943293"/>
                </a:lnTo>
                <a:lnTo>
                  <a:pt x="640398" y="940118"/>
                </a:lnTo>
                <a:lnTo>
                  <a:pt x="629932" y="936308"/>
                </a:lnTo>
                <a:lnTo>
                  <a:pt x="620101" y="932816"/>
                </a:lnTo>
                <a:lnTo>
                  <a:pt x="610270" y="929006"/>
                </a:lnTo>
                <a:lnTo>
                  <a:pt x="601073" y="924878"/>
                </a:lnTo>
                <a:lnTo>
                  <a:pt x="592510" y="921068"/>
                </a:lnTo>
                <a:lnTo>
                  <a:pt x="583947" y="916941"/>
                </a:lnTo>
                <a:lnTo>
                  <a:pt x="576018" y="912178"/>
                </a:lnTo>
                <a:lnTo>
                  <a:pt x="568724" y="907733"/>
                </a:lnTo>
                <a:lnTo>
                  <a:pt x="561747" y="903288"/>
                </a:lnTo>
                <a:lnTo>
                  <a:pt x="555404" y="898208"/>
                </a:lnTo>
                <a:lnTo>
                  <a:pt x="550013" y="893128"/>
                </a:lnTo>
                <a:lnTo>
                  <a:pt x="544938" y="887731"/>
                </a:lnTo>
                <a:lnTo>
                  <a:pt x="540498" y="882651"/>
                </a:lnTo>
                <a:lnTo>
                  <a:pt x="536376" y="876936"/>
                </a:lnTo>
                <a:lnTo>
                  <a:pt x="532253" y="872173"/>
                </a:lnTo>
                <a:lnTo>
                  <a:pt x="528447" y="867728"/>
                </a:lnTo>
                <a:lnTo>
                  <a:pt x="524641" y="863601"/>
                </a:lnTo>
                <a:lnTo>
                  <a:pt x="520836" y="860426"/>
                </a:lnTo>
                <a:lnTo>
                  <a:pt x="517347" y="857251"/>
                </a:lnTo>
                <a:lnTo>
                  <a:pt x="514176" y="854393"/>
                </a:lnTo>
                <a:lnTo>
                  <a:pt x="511004" y="852488"/>
                </a:lnTo>
                <a:lnTo>
                  <a:pt x="507833" y="850583"/>
                </a:lnTo>
                <a:lnTo>
                  <a:pt x="504661" y="849313"/>
                </a:lnTo>
                <a:lnTo>
                  <a:pt x="501807" y="848361"/>
                </a:lnTo>
                <a:lnTo>
                  <a:pt x="499270" y="847726"/>
                </a:lnTo>
                <a:lnTo>
                  <a:pt x="496099" y="847408"/>
                </a:lnTo>
                <a:lnTo>
                  <a:pt x="493561" y="847408"/>
                </a:lnTo>
                <a:close/>
                <a:moveTo>
                  <a:pt x="1304925" y="828675"/>
                </a:moveTo>
                <a:lnTo>
                  <a:pt x="1476375" y="828675"/>
                </a:lnTo>
                <a:lnTo>
                  <a:pt x="1476375" y="1252538"/>
                </a:lnTo>
                <a:lnTo>
                  <a:pt x="1304925" y="1252538"/>
                </a:lnTo>
                <a:lnTo>
                  <a:pt x="1304925" y="828675"/>
                </a:lnTo>
                <a:close/>
                <a:moveTo>
                  <a:pt x="634055" y="655638"/>
                </a:moveTo>
                <a:lnTo>
                  <a:pt x="641349" y="655638"/>
                </a:lnTo>
                <a:lnTo>
                  <a:pt x="648644" y="655638"/>
                </a:lnTo>
                <a:lnTo>
                  <a:pt x="655938" y="655956"/>
                </a:lnTo>
                <a:lnTo>
                  <a:pt x="662915" y="656591"/>
                </a:lnTo>
                <a:lnTo>
                  <a:pt x="669892" y="657226"/>
                </a:lnTo>
                <a:lnTo>
                  <a:pt x="677187" y="658178"/>
                </a:lnTo>
                <a:lnTo>
                  <a:pt x="684164" y="659766"/>
                </a:lnTo>
                <a:lnTo>
                  <a:pt x="691141" y="661036"/>
                </a:lnTo>
                <a:lnTo>
                  <a:pt x="698118" y="662623"/>
                </a:lnTo>
                <a:lnTo>
                  <a:pt x="704778" y="664211"/>
                </a:lnTo>
                <a:lnTo>
                  <a:pt x="711438" y="666433"/>
                </a:lnTo>
                <a:lnTo>
                  <a:pt x="718415" y="668338"/>
                </a:lnTo>
                <a:lnTo>
                  <a:pt x="724758" y="670878"/>
                </a:lnTo>
                <a:lnTo>
                  <a:pt x="731418" y="673418"/>
                </a:lnTo>
                <a:lnTo>
                  <a:pt x="737761" y="676276"/>
                </a:lnTo>
                <a:lnTo>
                  <a:pt x="744421" y="679133"/>
                </a:lnTo>
                <a:lnTo>
                  <a:pt x="750446" y="682308"/>
                </a:lnTo>
                <a:lnTo>
                  <a:pt x="763132" y="688976"/>
                </a:lnTo>
                <a:lnTo>
                  <a:pt x="775500" y="696596"/>
                </a:lnTo>
                <a:lnTo>
                  <a:pt x="787235" y="704533"/>
                </a:lnTo>
                <a:lnTo>
                  <a:pt x="798652" y="713423"/>
                </a:lnTo>
                <a:lnTo>
                  <a:pt x="809435" y="722631"/>
                </a:lnTo>
                <a:lnTo>
                  <a:pt x="819900" y="732791"/>
                </a:lnTo>
                <a:lnTo>
                  <a:pt x="830049" y="743586"/>
                </a:lnTo>
                <a:lnTo>
                  <a:pt x="839880" y="754698"/>
                </a:lnTo>
                <a:lnTo>
                  <a:pt x="849394" y="766446"/>
                </a:lnTo>
                <a:lnTo>
                  <a:pt x="858274" y="778511"/>
                </a:lnTo>
                <a:lnTo>
                  <a:pt x="866520" y="791211"/>
                </a:lnTo>
                <a:lnTo>
                  <a:pt x="874449" y="804546"/>
                </a:lnTo>
                <a:lnTo>
                  <a:pt x="881743" y="818198"/>
                </a:lnTo>
                <a:lnTo>
                  <a:pt x="888403" y="832168"/>
                </a:lnTo>
                <a:lnTo>
                  <a:pt x="894746" y="847091"/>
                </a:lnTo>
                <a:lnTo>
                  <a:pt x="900137" y="861696"/>
                </a:lnTo>
                <a:lnTo>
                  <a:pt x="905529" y="876936"/>
                </a:lnTo>
                <a:lnTo>
                  <a:pt x="909651" y="892811"/>
                </a:lnTo>
                <a:lnTo>
                  <a:pt x="913457" y="908686"/>
                </a:lnTo>
                <a:lnTo>
                  <a:pt x="916946" y="924878"/>
                </a:lnTo>
                <a:lnTo>
                  <a:pt x="919166" y="941706"/>
                </a:lnTo>
                <a:lnTo>
                  <a:pt x="921068" y="958533"/>
                </a:lnTo>
                <a:lnTo>
                  <a:pt x="922020" y="975678"/>
                </a:lnTo>
                <a:lnTo>
                  <a:pt x="922337" y="992823"/>
                </a:lnTo>
                <a:lnTo>
                  <a:pt x="922337" y="1002031"/>
                </a:lnTo>
                <a:lnTo>
                  <a:pt x="922020" y="1010921"/>
                </a:lnTo>
                <a:lnTo>
                  <a:pt x="921386" y="1019811"/>
                </a:lnTo>
                <a:lnTo>
                  <a:pt x="920434" y="1028384"/>
                </a:lnTo>
                <a:lnTo>
                  <a:pt x="919483" y="1037274"/>
                </a:lnTo>
                <a:lnTo>
                  <a:pt x="918214" y="1045846"/>
                </a:lnTo>
                <a:lnTo>
                  <a:pt x="916628" y="1054419"/>
                </a:lnTo>
                <a:lnTo>
                  <a:pt x="915043" y="1062674"/>
                </a:lnTo>
                <a:lnTo>
                  <a:pt x="912823" y="1070929"/>
                </a:lnTo>
                <a:lnTo>
                  <a:pt x="910603" y="1079501"/>
                </a:lnTo>
                <a:lnTo>
                  <a:pt x="908383" y="1087756"/>
                </a:lnTo>
                <a:lnTo>
                  <a:pt x="906163" y="1095694"/>
                </a:lnTo>
                <a:lnTo>
                  <a:pt x="903309" y="1103631"/>
                </a:lnTo>
                <a:lnTo>
                  <a:pt x="900137" y="1111569"/>
                </a:lnTo>
                <a:lnTo>
                  <a:pt x="897283" y="1119189"/>
                </a:lnTo>
                <a:lnTo>
                  <a:pt x="894111" y="1126809"/>
                </a:lnTo>
                <a:lnTo>
                  <a:pt x="887134" y="1141731"/>
                </a:lnTo>
                <a:lnTo>
                  <a:pt x="879523" y="1156336"/>
                </a:lnTo>
                <a:lnTo>
                  <a:pt x="871277" y="1170624"/>
                </a:lnTo>
                <a:lnTo>
                  <a:pt x="862714" y="1184276"/>
                </a:lnTo>
                <a:lnTo>
                  <a:pt x="853517" y="1197611"/>
                </a:lnTo>
                <a:lnTo>
                  <a:pt x="843686" y="1209994"/>
                </a:lnTo>
                <a:lnTo>
                  <a:pt x="833854" y="1222376"/>
                </a:lnTo>
                <a:lnTo>
                  <a:pt x="823389" y="1233806"/>
                </a:lnTo>
                <a:lnTo>
                  <a:pt x="812606" y="1244919"/>
                </a:lnTo>
                <a:lnTo>
                  <a:pt x="801823" y="1255396"/>
                </a:lnTo>
                <a:lnTo>
                  <a:pt x="790406" y="1265239"/>
                </a:lnTo>
                <a:lnTo>
                  <a:pt x="778989" y="1274446"/>
                </a:lnTo>
                <a:lnTo>
                  <a:pt x="767255" y="1282701"/>
                </a:lnTo>
                <a:lnTo>
                  <a:pt x="755521" y="1290956"/>
                </a:lnTo>
                <a:lnTo>
                  <a:pt x="743786" y="1298259"/>
                </a:lnTo>
                <a:lnTo>
                  <a:pt x="732052" y="1304609"/>
                </a:lnTo>
                <a:lnTo>
                  <a:pt x="720318" y="1310641"/>
                </a:lnTo>
                <a:lnTo>
                  <a:pt x="708584" y="1315721"/>
                </a:lnTo>
                <a:lnTo>
                  <a:pt x="696849" y="1320166"/>
                </a:lnTo>
                <a:lnTo>
                  <a:pt x="685432" y="1323659"/>
                </a:lnTo>
                <a:lnTo>
                  <a:pt x="674015" y="1326516"/>
                </a:lnTo>
                <a:lnTo>
                  <a:pt x="662915" y="1328421"/>
                </a:lnTo>
                <a:lnTo>
                  <a:pt x="657207" y="1329374"/>
                </a:lnTo>
                <a:lnTo>
                  <a:pt x="652132" y="1329691"/>
                </a:lnTo>
                <a:lnTo>
                  <a:pt x="646424" y="1330009"/>
                </a:lnTo>
                <a:lnTo>
                  <a:pt x="641349" y="1330326"/>
                </a:lnTo>
                <a:lnTo>
                  <a:pt x="635958" y="1330009"/>
                </a:lnTo>
                <a:lnTo>
                  <a:pt x="630884" y="1329691"/>
                </a:lnTo>
                <a:lnTo>
                  <a:pt x="625492" y="1329374"/>
                </a:lnTo>
                <a:lnTo>
                  <a:pt x="620101" y="1328421"/>
                </a:lnTo>
                <a:lnTo>
                  <a:pt x="609001" y="1326516"/>
                </a:lnTo>
                <a:lnTo>
                  <a:pt x="597584" y="1323659"/>
                </a:lnTo>
                <a:lnTo>
                  <a:pt x="585850" y="1320166"/>
                </a:lnTo>
                <a:lnTo>
                  <a:pt x="574433" y="1315721"/>
                </a:lnTo>
                <a:lnTo>
                  <a:pt x="562698" y="1310641"/>
                </a:lnTo>
                <a:lnTo>
                  <a:pt x="550647" y="1304609"/>
                </a:lnTo>
                <a:lnTo>
                  <a:pt x="538913" y="1298259"/>
                </a:lnTo>
                <a:lnTo>
                  <a:pt x="527179" y="1290956"/>
                </a:lnTo>
                <a:lnTo>
                  <a:pt x="515444" y="1282701"/>
                </a:lnTo>
                <a:lnTo>
                  <a:pt x="503710" y="1274446"/>
                </a:lnTo>
                <a:lnTo>
                  <a:pt x="492293" y="1265239"/>
                </a:lnTo>
                <a:lnTo>
                  <a:pt x="481193" y="1255396"/>
                </a:lnTo>
                <a:lnTo>
                  <a:pt x="470093" y="1244919"/>
                </a:lnTo>
                <a:lnTo>
                  <a:pt x="459310" y="1233806"/>
                </a:lnTo>
                <a:lnTo>
                  <a:pt x="448845" y="1222376"/>
                </a:lnTo>
                <a:lnTo>
                  <a:pt x="438696" y="1209994"/>
                </a:lnTo>
                <a:lnTo>
                  <a:pt x="429499" y="1197611"/>
                </a:lnTo>
                <a:lnTo>
                  <a:pt x="419985" y="1184276"/>
                </a:lnTo>
                <a:lnTo>
                  <a:pt x="411422" y="1170624"/>
                </a:lnTo>
                <a:lnTo>
                  <a:pt x="403176" y="1156336"/>
                </a:lnTo>
                <a:lnTo>
                  <a:pt x="395565" y="1141731"/>
                </a:lnTo>
                <a:lnTo>
                  <a:pt x="388588" y="1126809"/>
                </a:lnTo>
                <a:lnTo>
                  <a:pt x="385416" y="1119189"/>
                </a:lnTo>
                <a:lnTo>
                  <a:pt x="382245" y="1111569"/>
                </a:lnTo>
                <a:lnTo>
                  <a:pt x="379390" y="1103631"/>
                </a:lnTo>
                <a:lnTo>
                  <a:pt x="376853" y="1095694"/>
                </a:lnTo>
                <a:lnTo>
                  <a:pt x="374316" y="1087756"/>
                </a:lnTo>
                <a:lnTo>
                  <a:pt x="372096" y="1079501"/>
                </a:lnTo>
                <a:lnTo>
                  <a:pt x="369559" y="1070929"/>
                </a:lnTo>
                <a:lnTo>
                  <a:pt x="367656" y="1062674"/>
                </a:lnTo>
                <a:lnTo>
                  <a:pt x="366071" y="1054419"/>
                </a:lnTo>
                <a:lnTo>
                  <a:pt x="364485" y="1045846"/>
                </a:lnTo>
                <a:lnTo>
                  <a:pt x="363216" y="1037274"/>
                </a:lnTo>
                <a:lnTo>
                  <a:pt x="362265" y="1028384"/>
                </a:lnTo>
                <a:lnTo>
                  <a:pt x="361313" y="1019811"/>
                </a:lnTo>
                <a:lnTo>
                  <a:pt x="360996" y="1010921"/>
                </a:lnTo>
                <a:lnTo>
                  <a:pt x="360362" y="1002031"/>
                </a:lnTo>
                <a:lnTo>
                  <a:pt x="360362" y="992823"/>
                </a:lnTo>
                <a:lnTo>
                  <a:pt x="360679" y="975678"/>
                </a:lnTo>
                <a:lnTo>
                  <a:pt x="361948" y="958533"/>
                </a:lnTo>
                <a:lnTo>
                  <a:pt x="363533" y="941706"/>
                </a:lnTo>
                <a:lnTo>
                  <a:pt x="366071" y="924878"/>
                </a:lnTo>
                <a:lnTo>
                  <a:pt x="368925" y="908686"/>
                </a:lnTo>
                <a:lnTo>
                  <a:pt x="373048" y="892811"/>
                </a:lnTo>
                <a:lnTo>
                  <a:pt x="377171" y="876936"/>
                </a:lnTo>
                <a:lnTo>
                  <a:pt x="382245" y="861696"/>
                </a:lnTo>
                <a:lnTo>
                  <a:pt x="387953" y="847091"/>
                </a:lnTo>
                <a:lnTo>
                  <a:pt x="393979" y="832168"/>
                </a:lnTo>
                <a:lnTo>
                  <a:pt x="400956" y="818198"/>
                </a:lnTo>
                <a:lnTo>
                  <a:pt x="408568" y="804546"/>
                </a:lnTo>
                <a:lnTo>
                  <a:pt x="416179" y="791211"/>
                </a:lnTo>
                <a:lnTo>
                  <a:pt x="424425" y="778511"/>
                </a:lnTo>
                <a:lnTo>
                  <a:pt x="433305" y="766446"/>
                </a:lnTo>
                <a:lnTo>
                  <a:pt x="442819" y="754698"/>
                </a:lnTo>
                <a:lnTo>
                  <a:pt x="452650" y="743586"/>
                </a:lnTo>
                <a:lnTo>
                  <a:pt x="462482" y="732791"/>
                </a:lnTo>
                <a:lnTo>
                  <a:pt x="473264" y="722631"/>
                </a:lnTo>
                <a:lnTo>
                  <a:pt x="484047" y="713423"/>
                </a:lnTo>
                <a:lnTo>
                  <a:pt x="495464" y="704533"/>
                </a:lnTo>
                <a:lnTo>
                  <a:pt x="507516" y="696596"/>
                </a:lnTo>
                <a:lnTo>
                  <a:pt x="519567" y="688976"/>
                </a:lnTo>
                <a:lnTo>
                  <a:pt x="531936" y="682308"/>
                </a:lnTo>
                <a:lnTo>
                  <a:pt x="538278" y="679133"/>
                </a:lnTo>
                <a:lnTo>
                  <a:pt x="544938" y="676276"/>
                </a:lnTo>
                <a:lnTo>
                  <a:pt x="551281" y="673418"/>
                </a:lnTo>
                <a:lnTo>
                  <a:pt x="557941" y="670878"/>
                </a:lnTo>
                <a:lnTo>
                  <a:pt x="564284" y="668338"/>
                </a:lnTo>
                <a:lnTo>
                  <a:pt x="571261" y="666433"/>
                </a:lnTo>
                <a:lnTo>
                  <a:pt x="577921" y="664211"/>
                </a:lnTo>
                <a:lnTo>
                  <a:pt x="584898" y="662623"/>
                </a:lnTo>
                <a:lnTo>
                  <a:pt x="591875" y="661036"/>
                </a:lnTo>
                <a:lnTo>
                  <a:pt x="598535" y="659766"/>
                </a:lnTo>
                <a:lnTo>
                  <a:pt x="605830" y="658178"/>
                </a:lnTo>
                <a:lnTo>
                  <a:pt x="612490" y="657226"/>
                </a:lnTo>
                <a:lnTo>
                  <a:pt x="619784" y="656591"/>
                </a:lnTo>
                <a:lnTo>
                  <a:pt x="627078" y="655956"/>
                </a:lnTo>
                <a:lnTo>
                  <a:pt x="634055" y="655638"/>
                </a:lnTo>
                <a:close/>
                <a:moveTo>
                  <a:pt x="1604962" y="463550"/>
                </a:moveTo>
                <a:lnTo>
                  <a:pt x="1776412" y="463550"/>
                </a:lnTo>
                <a:lnTo>
                  <a:pt x="1776412" y="1252538"/>
                </a:lnTo>
                <a:lnTo>
                  <a:pt x="1604962" y="1252538"/>
                </a:lnTo>
                <a:lnTo>
                  <a:pt x="1604962" y="463550"/>
                </a:lnTo>
                <a:close/>
                <a:moveTo>
                  <a:pt x="0" y="0"/>
                </a:moveTo>
                <a:lnTo>
                  <a:pt x="2125663" y="0"/>
                </a:lnTo>
                <a:lnTo>
                  <a:pt x="2125663" y="171553"/>
                </a:lnTo>
                <a:lnTo>
                  <a:pt x="2039621" y="171553"/>
                </a:lnTo>
                <a:lnTo>
                  <a:pt x="2039621" y="1577975"/>
                </a:lnTo>
                <a:lnTo>
                  <a:pt x="1252220" y="1577975"/>
                </a:lnTo>
                <a:lnTo>
                  <a:pt x="1252220" y="1449310"/>
                </a:lnTo>
                <a:lnTo>
                  <a:pt x="1911033" y="1449310"/>
                </a:lnTo>
                <a:lnTo>
                  <a:pt x="1911033" y="171553"/>
                </a:lnTo>
                <a:lnTo>
                  <a:pt x="195263" y="171553"/>
                </a:lnTo>
                <a:lnTo>
                  <a:pt x="195263" y="1249164"/>
                </a:lnTo>
                <a:lnTo>
                  <a:pt x="66675" y="1249164"/>
                </a:lnTo>
                <a:lnTo>
                  <a:pt x="66675" y="171553"/>
                </a:lnTo>
                <a:lnTo>
                  <a:pt x="0" y="171553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  <p:grpSp>
        <p:nvGrpSpPr>
          <p:cNvPr id="66" name="组合 65"/>
          <p:cNvGrpSpPr/>
          <p:nvPr/>
        </p:nvGrpSpPr>
        <p:grpSpPr>
          <a:xfrm>
            <a:off x="1057027" y="1844824"/>
            <a:ext cx="4391620" cy="3325945"/>
            <a:chOff x="2282031" y="457200"/>
            <a:chExt cx="7631113" cy="5943600"/>
          </a:xfrm>
        </p:grpSpPr>
        <p:pic>
          <p:nvPicPr>
            <p:cNvPr id="67" name="Picture 3" descr="C:\Users\Administrator\Desktop\iMac_resource.png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82031" y="457200"/>
              <a:ext cx="7631113" cy="59436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68" name="矩形 67"/>
            <p:cNvSpPr/>
            <p:nvPr/>
          </p:nvSpPr>
          <p:spPr>
            <a:xfrm>
              <a:off x="3098185" y="980728"/>
              <a:ext cx="6048672" cy="3456384"/>
            </a:xfrm>
            <a:prstGeom prst="rect">
              <a:avLst/>
            </a:prstGeom>
            <a:blipFill>
              <a:blip r:embed="rId2"/>
              <a:srcRect/>
              <a:stretch>
                <a:fillRect l="-36872" t="-15145" r="-12052" b="-63539"/>
              </a:stretch>
            </a:blip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3721323" y="3310335"/>
            <a:ext cx="1944216" cy="2405795"/>
            <a:chOff x="865232" y="1286330"/>
            <a:chExt cx="4013321" cy="4966128"/>
          </a:xfrm>
        </p:grpSpPr>
        <p:pic>
          <p:nvPicPr>
            <p:cNvPr id="70" name="Picture 3"/>
            <p:cNvPicPr>
              <a:picLocks noChangeAspect="1"/>
            </p:cNvPicPr>
            <p:nvPr/>
          </p:nvPicPr>
          <p:blipFill rotWithShape="1">
            <a:blip r:embed="rId3" cstate="print"/>
            <a:srcRect l="5354" t="8440" r="6203" b="10137"/>
            <a:stretch>
              <a:fillRect/>
            </a:stretch>
          </p:blipFill>
          <p:spPr>
            <a:xfrm>
              <a:off x="865232" y="1286330"/>
              <a:ext cx="4013321" cy="4966128"/>
            </a:xfrm>
            <a:prstGeom prst="rect">
              <a:avLst/>
            </a:prstGeom>
          </p:spPr>
        </p:pic>
        <p:sp>
          <p:nvSpPr>
            <p:cNvPr id="71" name="Rectangle 4"/>
            <p:cNvSpPr/>
            <p:nvPr/>
          </p:nvSpPr>
          <p:spPr>
            <a:xfrm>
              <a:off x="1454929" y="1875864"/>
              <a:ext cx="2838784" cy="3697941"/>
            </a:xfrm>
            <a:prstGeom prst="rect">
              <a:avLst/>
            </a:prstGeom>
            <a:blipFill>
              <a:blip r:embed="rId2"/>
              <a:srcRect/>
              <a:stretch>
                <a:fillRect l="-4200" t="-5259" r="-103674" b="-9286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/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6107012" y="1700808"/>
            <a:ext cx="827193" cy="825350"/>
            <a:chOff x="5962996" y="1700808"/>
            <a:chExt cx="827193" cy="825350"/>
          </a:xfrm>
        </p:grpSpPr>
        <p:sp>
          <p:nvSpPr>
            <p:cNvPr id="73" name="橢圓 5"/>
            <p:cNvSpPr/>
            <p:nvPr/>
          </p:nvSpPr>
          <p:spPr>
            <a:xfrm>
              <a:off x="5962996" y="1700808"/>
              <a:ext cx="827193" cy="825350"/>
            </a:xfrm>
            <a:prstGeom prst="ellipse">
              <a:avLst/>
            </a:prstGeom>
            <a:solidFill>
              <a:srgbClr val="0070C0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 sz="28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N-BoldItalic" pitchFamily="50" charset="0"/>
              </a:endParaRPr>
            </a:p>
          </p:txBody>
        </p:sp>
        <p:sp>
          <p:nvSpPr>
            <p:cNvPr id="74" name="Freeform 454"/>
            <p:cNvSpPr>
              <a:spLocks noEditPoints="1"/>
            </p:cNvSpPr>
            <p:nvPr/>
          </p:nvSpPr>
          <p:spPr bwMode="auto">
            <a:xfrm flipH="1">
              <a:off x="6188219" y="1964142"/>
              <a:ext cx="376746" cy="298681"/>
            </a:xfrm>
            <a:custGeom>
              <a:avLst/>
              <a:gdLst>
                <a:gd name="T0" fmla="*/ 47 w 47"/>
                <a:gd name="T1" fmla="*/ 29 h 37"/>
                <a:gd name="T2" fmla="*/ 43 w 47"/>
                <a:gd name="T3" fmla="*/ 30 h 37"/>
                <a:gd name="T4" fmla="*/ 36 w 47"/>
                <a:gd name="T5" fmla="*/ 37 h 37"/>
                <a:gd name="T6" fmla="*/ 29 w 47"/>
                <a:gd name="T7" fmla="*/ 30 h 37"/>
                <a:gd name="T8" fmla="*/ 19 w 47"/>
                <a:gd name="T9" fmla="*/ 30 h 37"/>
                <a:gd name="T10" fmla="*/ 12 w 47"/>
                <a:gd name="T11" fmla="*/ 37 h 37"/>
                <a:gd name="T12" fmla="*/ 5 w 47"/>
                <a:gd name="T13" fmla="*/ 30 h 37"/>
                <a:gd name="T14" fmla="*/ 4 w 47"/>
                <a:gd name="T15" fmla="*/ 30 h 37"/>
                <a:gd name="T16" fmla="*/ 0 w 47"/>
                <a:gd name="T17" fmla="*/ 29 h 37"/>
                <a:gd name="T18" fmla="*/ 2 w 47"/>
                <a:gd name="T19" fmla="*/ 27 h 37"/>
                <a:gd name="T20" fmla="*/ 2 w 47"/>
                <a:gd name="T21" fmla="*/ 18 h 37"/>
                <a:gd name="T22" fmla="*/ 3 w 47"/>
                <a:gd name="T23" fmla="*/ 13 h 37"/>
                <a:gd name="T24" fmla="*/ 8 w 47"/>
                <a:gd name="T25" fmla="*/ 8 h 37"/>
                <a:gd name="T26" fmla="*/ 11 w 47"/>
                <a:gd name="T27" fmla="*/ 6 h 37"/>
                <a:gd name="T28" fmla="*/ 16 w 47"/>
                <a:gd name="T29" fmla="*/ 6 h 37"/>
                <a:gd name="T30" fmla="*/ 16 w 47"/>
                <a:gd name="T31" fmla="*/ 1 h 37"/>
                <a:gd name="T32" fmla="*/ 17 w 47"/>
                <a:gd name="T33" fmla="*/ 0 h 37"/>
                <a:gd name="T34" fmla="*/ 45 w 47"/>
                <a:gd name="T35" fmla="*/ 0 h 37"/>
                <a:gd name="T36" fmla="*/ 47 w 47"/>
                <a:gd name="T37" fmla="*/ 1 h 37"/>
                <a:gd name="T38" fmla="*/ 47 w 47"/>
                <a:gd name="T39" fmla="*/ 29 h 37"/>
                <a:gd name="T40" fmla="*/ 16 w 47"/>
                <a:gd name="T41" fmla="*/ 17 h 37"/>
                <a:gd name="T42" fmla="*/ 16 w 47"/>
                <a:gd name="T43" fmla="*/ 10 h 37"/>
                <a:gd name="T44" fmla="*/ 11 w 47"/>
                <a:gd name="T45" fmla="*/ 10 h 37"/>
                <a:gd name="T46" fmla="*/ 11 w 47"/>
                <a:gd name="T47" fmla="*/ 10 h 37"/>
                <a:gd name="T48" fmla="*/ 6 w 47"/>
                <a:gd name="T49" fmla="*/ 15 h 37"/>
                <a:gd name="T50" fmla="*/ 5 w 47"/>
                <a:gd name="T51" fmla="*/ 16 h 37"/>
                <a:gd name="T52" fmla="*/ 5 w 47"/>
                <a:gd name="T53" fmla="*/ 17 h 37"/>
                <a:gd name="T54" fmla="*/ 16 w 47"/>
                <a:gd name="T55" fmla="*/ 17 h 37"/>
                <a:gd name="T56" fmla="*/ 12 w 47"/>
                <a:gd name="T57" fmla="*/ 27 h 37"/>
                <a:gd name="T58" fmla="*/ 9 w 47"/>
                <a:gd name="T59" fmla="*/ 30 h 37"/>
                <a:gd name="T60" fmla="*/ 12 w 47"/>
                <a:gd name="T61" fmla="*/ 34 h 37"/>
                <a:gd name="T62" fmla="*/ 16 w 47"/>
                <a:gd name="T63" fmla="*/ 30 h 37"/>
                <a:gd name="T64" fmla="*/ 12 w 47"/>
                <a:gd name="T65" fmla="*/ 27 h 37"/>
                <a:gd name="T66" fmla="*/ 36 w 47"/>
                <a:gd name="T67" fmla="*/ 27 h 37"/>
                <a:gd name="T68" fmla="*/ 33 w 47"/>
                <a:gd name="T69" fmla="*/ 30 h 37"/>
                <a:gd name="T70" fmla="*/ 36 w 47"/>
                <a:gd name="T71" fmla="*/ 34 h 37"/>
                <a:gd name="T72" fmla="*/ 40 w 47"/>
                <a:gd name="T73" fmla="*/ 30 h 37"/>
                <a:gd name="T74" fmla="*/ 36 w 47"/>
                <a:gd name="T75" fmla="*/ 2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7" h="37">
                  <a:moveTo>
                    <a:pt x="47" y="29"/>
                  </a:moveTo>
                  <a:cubicBezTo>
                    <a:pt x="47" y="31"/>
                    <a:pt x="44" y="30"/>
                    <a:pt x="43" y="30"/>
                  </a:cubicBezTo>
                  <a:cubicBezTo>
                    <a:pt x="43" y="34"/>
                    <a:pt x="40" y="37"/>
                    <a:pt x="36" y="37"/>
                  </a:cubicBezTo>
                  <a:cubicBezTo>
                    <a:pt x="32" y="37"/>
                    <a:pt x="29" y="34"/>
                    <a:pt x="29" y="30"/>
                  </a:cubicBezTo>
                  <a:cubicBezTo>
                    <a:pt x="19" y="30"/>
                    <a:pt x="19" y="30"/>
                    <a:pt x="19" y="30"/>
                  </a:cubicBezTo>
                  <a:cubicBezTo>
                    <a:pt x="19" y="34"/>
                    <a:pt x="16" y="37"/>
                    <a:pt x="12" y="37"/>
                  </a:cubicBezTo>
                  <a:cubicBezTo>
                    <a:pt x="8" y="37"/>
                    <a:pt x="5" y="34"/>
                    <a:pt x="5" y="30"/>
                  </a:cubicBezTo>
                  <a:cubicBezTo>
                    <a:pt x="4" y="30"/>
                    <a:pt x="4" y="30"/>
                    <a:pt x="4" y="30"/>
                  </a:cubicBezTo>
                  <a:cubicBezTo>
                    <a:pt x="2" y="30"/>
                    <a:pt x="0" y="31"/>
                    <a:pt x="0" y="29"/>
                  </a:cubicBezTo>
                  <a:cubicBezTo>
                    <a:pt x="0" y="28"/>
                    <a:pt x="1" y="27"/>
                    <a:pt x="2" y="27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2" y="16"/>
                    <a:pt x="2" y="14"/>
                    <a:pt x="3" y="13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9" y="7"/>
                    <a:pt x="10" y="6"/>
                    <a:pt x="11" y="6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6" y="0"/>
                    <a:pt x="16" y="0"/>
                    <a:pt x="17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6" y="0"/>
                    <a:pt x="47" y="0"/>
                    <a:pt x="47" y="1"/>
                  </a:cubicBezTo>
                  <a:lnTo>
                    <a:pt x="47" y="29"/>
                  </a:lnTo>
                  <a:close/>
                  <a:moveTo>
                    <a:pt x="16" y="17"/>
                  </a:moveTo>
                  <a:cubicBezTo>
                    <a:pt x="16" y="10"/>
                    <a:pt x="16" y="10"/>
                    <a:pt x="16" y="10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6" y="15"/>
                    <a:pt x="5" y="16"/>
                    <a:pt x="5" y="16"/>
                  </a:cubicBezTo>
                  <a:cubicBezTo>
                    <a:pt x="5" y="17"/>
                    <a:pt x="5" y="17"/>
                    <a:pt x="5" y="17"/>
                  </a:cubicBezTo>
                  <a:lnTo>
                    <a:pt x="16" y="17"/>
                  </a:lnTo>
                  <a:close/>
                  <a:moveTo>
                    <a:pt x="12" y="27"/>
                  </a:moveTo>
                  <a:cubicBezTo>
                    <a:pt x="10" y="27"/>
                    <a:pt x="9" y="28"/>
                    <a:pt x="9" y="30"/>
                  </a:cubicBezTo>
                  <a:cubicBezTo>
                    <a:pt x="9" y="32"/>
                    <a:pt x="10" y="34"/>
                    <a:pt x="12" y="34"/>
                  </a:cubicBezTo>
                  <a:cubicBezTo>
                    <a:pt x="14" y="34"/>
                    <a:pt x="16" y="32"/>
                    <a:pt x="16" y="30"/>
                  </a:cubicBezTo>
                  <a:cubicBezTo>
                    <a:pt x="16" y="28"/>
                    <a:pt x="14" y="27"/>
                    <a:pt x="12" y="27"/>
                  </a:cubicBezTo>
                  <a:close/>
                  <a:moveTo>
                    <a:pt x="36" y="27"/>
                  </a:moveTo>
                  <a:cubicBezTo>
                    <a:pt x="34" y="27"/>
                    <a:pt x="33" y="28"/>
                    <a:pt x="33" y="30"/>
                  </a:cubicBezTo>
                  <a:cubicBezTo>
                    <a:pt x="33" y="32"/>
                    <a:pt x="34" y="34"/>
                    <a:pt x="36" y="34"/>
                  </a:cubicBezTo>
                  <a:cubicBezTo>
                    <a:pt x="38" y="34"/>
                    <a:pt x="40" y="32"/>
                    <a:pt x="40" y="30"/>
                  </a:cubicBezTo>
                  <a:cubicBezTo>
                    <a:pt x="40" y="28"/>
                    <a:pt x="38" y="27"/>
                    <a:pt x="36" y="2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</p:grpSp>
      <p:grpSp>
        <p:nvGrpSpPr>
          <p:cNvPr id="75" name="组合 74"/>
          <p:cNvGrpSpPr/>
          <p:nvPr/>
        </p:nvGrpSpPr>
        <p:grpSpPr>
          <a:xfrm>
            <a:off x="6108855" y="2742182"/>
            <a:ext cx="825350" cy="827192"/>
            <a:chOff x="5964839" y="2742182"/>
            <a:chExt cx="825350" cy="827192"/>
          </a:xfrm>
        </p:grpSpPr>
        <p:sp>
          <p:nvSpPr>
            <p:cNvPr id="76" name="橢圓 3"/>
            <p:cNvSpPr/>
            <p:nvPr/>
          </p:nvSpPr>
          <p:spPr>
            <a:xfrm>
              <a:off x="5964839" y="2742182"/>
              <a:ext cx="825350" cy="827192"/>
            </a:xfrm>
            <a:prstGeom prst="ellipse">
              <a:avLst/>
            </a:prstGeom>
            <a:solidFill>
              <a:srgbClr val="0070C0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 sz="28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N-BoldItalic" pitchFamily="50" charset="0"/>
              </a:endParaRPr>
            </a:p>
          </p:txBody>
        </p:sp>
        <p:sp>
          <p:nvSpPr>
            <p:cNvPr id="77" name="Freeform 453"/>
            <p:cNvSpPr>
              <a:spLocks noEditPoints="1"/>
            </p:cNvSpPr>
            <p:nvPr/>
          </p:nvSpPr>
          <p:spPr bwMode="auto">
            <a:xfrm>
              <a:off x="6209990" y="3025613"/>
              <a:ext cx="333203" cy="308290"/>
            </a:xfrm>
            <a:custGeom>
              <a:avLst/>
              <a:gdLst>
                <a:gd name="T0" fmla="*/ 45 w 45"/>
                <a:gd name="T1" fmla="*/ 13 h 42"/>
                <a:gd name="T2" fmla="*/ 30 w 45"/>
                <a:gd name="T3" fmla="*/ 24 h 42"/>
                <a:gd name="T4" fmla="*/ 28 w 45"/>
                <a:gd name="T5" fmla="*/ 27 h 42"/>
                <a:gd name="T6" fmla="*/ 26 w 45"/>
                <a:gd name="T7" fmla="*/ 31 h 42"/>
                <a:gd name="T8" fmla="*/ 29 w 45"/>
                <a:gd name="T9" fmla="*/ 35 h 42"/>
                <a:gd name="T10" fmla="*/ 35 w 45"/>
                <a:gd name="T11" fmla="*/ 39 h 42"/>
                <a:gd name="T12" fmla="*/ 35 w 45"/>
                <a:gd name="T13" fmla="*/ 41 h 42"/>
                <a:gd name="T14" fmla="*/ 34 w 45"/>
                <a:gd name="T15" fmla="*/ 42 h 42"/>
                <a:gd name="T16" fmla="*/ 11 w 45"/>
                <a:gd name="T17" fmla="*/ 42 h 42"/>
                <a:gd name="T18" fmla="*/ 11 w 45"/>
                <a:gd name="T19" fmla="*/ 41 h 42"/>
                <a:gd name="T20" fmla="*/ 11 w 45"/>
                <a:gd name="T21" fmla="*/ 39 h 42"/>
                <a:gd name="T22" fmla="*/ 16 w 45"/>
                <a:gd name="T23" fmla="*/ 35 h 42"/>
                <a:gd name="T24" fmla="*/ 19 w 45"/>
                <a:gd name="T25" fmla="*/ 31 h 42"/>
                <a:gd name="T26" fmla="*/ 17 w 45"/>
                <a:gd name="T27" fmla="*/ 27 h 42"/>
                <a:gd name="T28" fmla="*/ 15 w 45"/>
                <a:gd name="T29" fmla="*/ 24 h 42"/>
                <a:gd name="T30" fmla="*/ 0 w 45"/>
                <a:gd name="T31" fmla="*/ 13 h 42"/>
                <a:gd name="T32" fmla="*/ 0 w 45"/>
                <a:gd name="T33" fmla="*/ 10 h 42"/>
                <a:gd name="T34" fmla="*/ 3 w 45"/>
                <a:gd name="T35" fmla="*/ 7 h 42"/>
                <a:gd name="T36" fmla="*/ 11 w 45"/>
                <a:gd name="T37" fmla="*/ 7 h 42"/>
                <a:gd name="T38" fmla="*/ 11 w 45"/>
                <a:gd name="T39" fmla="*/ 5 h 42"/>
                <a:gd name="T40" fmla="*/ 15 w 45"/>
                <a:gd name="T41" fmla="*/ 0 h 42"/>
                <a:gd name="T42" fmla="*/ 30 w 45"/>
                <a:gd name="T43" fmla="*/ 0 h 42"/>
                <a:gd name="T44" fmla="*/ 35 w 45"/>
                <a:gd name="T45" fmla="*/ 5 h 42"/>
                <a:gd name="T46" fmla="*/ 35 w 45"/>
                <a:gd name="T47" fmla="*/ 7 h 42"/>
                <a:gd name="T48" fmla="*/ 42 w 45"/>
                <a:gd name="T49" fmla="*/ 7 h 42"/>
                <a:gd name="T50" fmla="*/ 45 w 45"/>
                <a:gd name="T51" fmla="*/ 10 h 42"/>
                <a:gd name="T52" fmla="*/ 45 w 45"/>
                <a:gd name="T53" fmla="*/ 13 h 42"/>
                <a:gd name="T54" fmla="*/ 11 w 45"/>
                <a:gd name="T55" fmla="*/ 11 h 42"/>
                <a:gd name="T56" fmla="*/ 4 w 45"/>
                <a:gd name="T57" fmla="*/ 11 h 42"/>
                <a:gd name="T58" fmla="*/ 4 w 45"/>
                <a:gd name="T59" fmla="*/ 13 h 42"/>
                <a:gd name="T60" fmla="*/ 13 w 45"/>
                <a:gd name="T61" fmla="*/ 21 h 42"/>
                <a:gd name="T62" fmla="*/ 11 w 45"/>
                <a:gd name="T63" fmla="*/ 11 h 42"/>
                <a:gd name="T64" fmla="*/ 41 w 45"/>
                <a:gd name="T65" fmla="*/ 11 h 42"/>
                <a:gd name="T66" fmla="*/ 35 w 45"/>
                <a:gd name="T67" fmla="*/ 11 h 42"/>
                <a:gd name="T68" fmla="*/ 33 w 45"/>
                <a:gd name="T69" fmla="*/ 21 h 42"/>
                <a:gd name="T70" fmla="*/ 41 w 45"/>
                <a:gd name="T71" fmla="*/ 13 h 42"/>
                <a:gd name="T72" fmla="*/ 41 w 45"/>
                <a:gd name="T73" fmla="*/ 11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45" h="42">
                  <a:moveTo>
                    <a:pt x="45" y="13"/>
                  </a:moveTo>
                  <a:cubicBezTo>
                    <a:pt x="45" y="18"/>
                    <a:pt x="39" y="24"/>
                    <a:pt x="30" y="24"/>
                  </a:cubicBezTo>
                  <a:cubicBezTo>
                    <a:pt x="29" y="26"/>
                    <a:pt x="28" y="27"/>
                    <a:pt x="28" y="27"/>
                  </a:cubicBezTo>
                  <a:cubicBezTo>
                    <a:pt x="26" y="28"/>
                    <a:pt x="26" y="30"/>
                    <a:pt x="26" y="31"/>
                  </a:cubicBezTo>
                  <a:cubicBezTo>
                    <a:pt x="26" y="33"/>
                    <a:pt x="27" y="35"/>
                    <a:pt x="29" y="35"/>
                  </a:cubicBezTo>
                  <a:cubicBezTo>
                    <a:pt x="32" y="35"/>
                    <a:pt x="35" y="36"/>
                    <a:pt x="35" y="39"/>
                  </a:cubicBezTo>
                  <a:cubicBezTo>
                    <a:pt x="35" y="41"/>
                    <a:pt x="35" y="41"/>
                    <a:pt x="35" y="41"/>
                  </a:cubicBezTo>
                  <a:cubicBezTo>
                    <a:pt x="35" y="41"/>
                    <a:pt x="34" y="42"/>
                    <a:pt x="34" y="42"/>
                  </a:cubicBezTo>
                  <a:cubicBezTo>
                    <a:pt x="11" y="42"/>
                    <a:pt x="11" y="42"/>
                    <a:pt x="11" y="42"/>
                  </a:cubicBezTo>
                  <a:cubicBezTo>
                    <a:pt x="11" y="42"/>
                    <a:pt x="11" y="41"/>
                    <a:pt x="11" y="41"/>
                  </a:cubicBezTo>
                  <a:cubicBezTo>
                    <a:pt x="11" y="39"/>
                    <a:pt x="11" y="39"/>
                    <a:pt x="11" y="39"/>
                  </a:cubicBezTo>
                  <a:cubicBezTo>
                    <a:pt x="11" y="36"/>
                    <a:pt x="13" y="35"/>
                    <a:pt x="16" y="35"/>
                  </a:cubicBezTo>
                  <a:cubicBezTo>
                    <a:pt x="18" y="35"/>
                    <a:pt x="19" y="33"/>
                    <a:pt x="19" y="31"/>
                  </a:cubicBezTo>
                  <a:cubicBezTo>
                    <a:pt x="19" y="30"/>
                    <a:pt x="19" y="28"/>
                    <a:pt x="17" y="27"/>
                  </a:cubicBezTo>
                  <a:cubicBezTo>
                    <a:pt x="17" y="27"/>
                    <a:pt x="16" y="26"/>
                    <a:pt x="15" y="24"/>
                  </a:cubicBezTo>
                  <a:cubicBezTo>
                    <a:pt x="6" y="24"/>
                    <a:pt x="0" y="18"/>
                    <a:pt x="0" y="13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8"/>
                    <a:pt x="1" y="7"/>
                    <a:pt x="3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1" y="2"/>
                    <a:pt x="12" y="0"/>
                    <a:pt x="1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2"/>
                    <a:pt x="35" y="5"/>
                  </a:cubicBezTo>
                  <a:cubicBezTo>
                    <a:pt x="35" y="7"/>
                    <a:pt x="35" y="7"/>
                    <a:pt x="35" y="7"/>
                  </a:cubicBezTo>
                  <a:cubicBezTo>
                    <a:pt x="42" y="7"/>
                    <a:pt x="42" y="7"/>
                    <a:pt x="42" y="7"/>
                  </a:cubicBezTo>
                  <a:cubicBezTo>
                    <a:pt x="44" y="7"/>
                    <a:pt x="45" y="8"/>
                    <a:pt x="45" y="10"/>
                  </a:cubicBezTo>
                  <a:lnTo>
                    <a:pt x="45" y="13"/>
                  </a:lnTo>
                  <a:close/>
                  <a:moveTo>
                    <a:pt x="11" y="11"/>
                  </a:moveTo>
                  <a:cubicBezTo>
                    <a:pt x="4" y="11"/>
                    <a:pt x="4" y="11"/>
                    <a:pt x="4" y="11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6"/>
                    <a:pt x="7" y="20"/>
                    <a:pt x="13" y="21"/>
                  </a:cubicBezTo>
                  <a:cubicBezTo>
                    <a:pt x="11" y="18"/>
                    <a:pt x="11" y="15"/>
                    <a:pt x="11" y="11"/>
                  </a:cubicBezTo>
                  <a:close/>
                  <a:moveTo>
                    <a:pt x="41" y="11"/>
                  </a:moveTo>
                  <a:cubicBezTo>
                    <a:pt x="35" y="11"/>
                    <a:pt x="35" y="11"/>
                    <a:pt x="35" y="11"/>
                  </a:cubicBezTo>
                  <a:cubicBezTo>
                    <a:pt x="35" y="15"/>
                    <a:pt x="34" y="18"/>
                    <a:pt x="33" y="21"/>
                  </a:cubicBezTo>
                  <a:cubicBezTo>
                    <a:pt x="38" y="20"/>
                    <a:pt x="41" y="16"/>
                    <a:pt x="41" y="13"/>
                  </a:cubicBezTo>
                  <a:lnTo>
                    <a:pt x="41" y="1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</p:grpSp>
      <p:grpSp>
        <p:nvGrpSpPr>
          <p:cNvPr id="78" name="组合 77"/>
          <p:cNvGrpSpPr/>
          <p:nvPr/>
        </p:nvGrpSpPr>
        <p:grpSpPr>
          <a:xfrm>
            <a:off x="6107012" y="3789040"/>
            <a:ext cx="827193" cy="825350"/>
            <a:chOff x="5962996" y="3789040"/>
            <a:chExt cx="827193" cy="825350"/>
          </a:xfrm>
        </p:grpSpPr>
        <p:sp>
          <p:nvSpPr>
            <p:cNvPr id="79" name="橢圓 5"/>
            <p:cNvSpPr/>
            <p:nvPr/>
          </p:nvSpPr>
          <p:spPr>
            <a:xfrm>
              <a:off x="5962996" y="3789040"/>
              <a:ext cx="827193" cy="825350"/>
            </a:xfrm>
            <a:prstGeom prst="ellipse">
              <a:avLst/>
            </a:prstGeom>
            <a:solidFill>
              <a:srgbClr val="0070C0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 sz="28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N-BoldItalic" pitchFamily="50" charset="0"/>
              </a:endParaRPr>
            </a:p>
          </p:txBody>
        </p:sp>
        <p:sp>
          <p:nvSpPr>
            <p:cNvPr id="80" name="Freeform 336"/>
            <p:cNvSpPr>
              <a:spLocks noEditPoints="1"/>
            </p:cNvSpPr>
            <p:nvPr/>
          </p:nvSpPr>
          <p:spPr bwMode="auto">
            <a:xfrm>
              <a:off x="6224530" y="4048744"/>
              <a:ext cx="314081" cy="314081"/>
            </a:xfrm>
            <a:custGeom>
              <a:avLst/>
              <a:gdLst>
                <a:gd name="T0" fmla="*/ 0 w 90"/>
                <a:gd name="T1" fmla="*/ 40 h 90"/>
                <a:gd name="T2" fmla="*/ 40 w 90"/>
                <a:gd name="T3" fmla="*/ 0 h 90"/>
                <a:gd name="T4" fmla="*/ 40 w 90"/>
                <a:gd name="T5" fmla="*/ 90 h 90"/>
                <a:gd name="T6" fmla="*/ 0 w 90"/>
                <a:gd name="T7" fmla="*/ 50 h 90"/>
                <a:gd name="T8" fmla="*/ 40 w 90"/>
                <a:gd name="T9" fmla="*/ 90 h 90"/>
                <a:gd name="T10" fmla="*/ 33 w 90"/>
                <a:gd name="T11" fmla="*/ 10 h 90"/>
                <a:gd name="T12" fmla="*/ 9 w 90"/>
                <a:gd name="T13" fmla="*/ 33 h 90"/>
                <a:gd name="T14" fmla="*/ 33 w 90"/>
                <a:gd name="T15" fmla="*/ 83 h 90"/>
                <a:gd name="T16" fmla="*/ 9 w 90"/>
                <a:gd name="T17" fmla="*/ 57 h 90"/>
                <a:gd name="T18" fmla="*/ 33 w 90"/>
                <a:gd name="T19" fmla="*/ 83 h 90"/>
                <a:gd name="T20" fmla="*/ 16 w 90"/>
                <a:gd name="T21" fmla="*/ 26 h 90"/>
                <a:gd name="T22" fmla="*/ 26 w 90"/>
                <a:gd name="T23" fmla="*/ 17 h 90"/>
                <a:gd name="T24" fmla="*/ 26 w 90"/>
                <a:gd name="T25" fmla="*/ 74 h 90"/>
                <a:gd name="T26" fmla="*/ 16 w 90"/>
                <a:gd name="T27" fmla="*/ 67 h 90"/>
                <a:gd name="T28" fmla="*/ 26 w 90"/>
                <a:gd name="T29" fmla="*/ 74 h 90"/>
                <a:gd name="T30" fmla="*/ 49 w 90"/>
                <a:gd name="T31" fmla="*/ 40 h 90"/>
                <a:gd name="T32" fmla="*/ 90 w 90"/>
                <a:gd name="T33" fmla="*/ 0 h 90"/>
                <a:gd name="T34" fmla="*/ 90 w 90"/>
                <a:gd name="T35" fmla="*/ 74 h 90"/>
                <a:gd name="T36" fmla="*/ 66 w 90"/>
                <a:gd name="T37" fmla="*/ 67 h 90"/>
                <a:gd name="T38" fmla="*/ 57 w 90"/>
                <a:gd name="T39" fmla="*/ 90 h 90"/>
                <a:gd name="T40" fmla="*/ 49 w 90"/>
                <a:gd name="T41" fmla="*/ 50 h 90"/>
                <a:gd name="T42" fmla="*/ 73 w 90"/>
                <a:gd name="T43" fmla="*/ 57 h 90"/>
                <a:gd name="T44" fmla="*/ 83 w 90"/>
                <a:gd name="T45" fmla="*/ 50 h 90"/>
                <a:gd name="T46" fmla="*/ 90 w 90"/>
                <a:gd name="T47" fmla="*/ 74 h 90"/>
                <a:gd name="T48" fmla="*/ 83 w 90"/>
                <a:gd name="T49" fmla="*/ 10 h 90"/>
                <a:gd name="T50" fmla="*/ 57 w 90"/>
                <a:gd name="T51" fmla="*/ 33 h 90"/>
                <a:gd name="T52" fmla="*/ 73 w 90"/>
                <a:gd name="T53" fmla="*/ 26 h 90"/>
                <a:gd name="T54" fmla="*/ 66 w 90"/>
                <a:gd name="T55" fmla="*/ 17 h 90"/>
                <a:gd name="T56" fmla="*/ 73 w 90"/>
                <a:gd name="T57" fmla="*/ 26 h 90"/>
                <a:gd name="T58" fmla="*/ 66 w 90"/>
                <a:gd name="T59" fmla="*/ 90 h 90"/>
                <a:gd name="T60" fmla="*/ 73 w 90"/>
                <a:gd name="T61" fmla="*/ 83 h 90"/>
                <a:gd name="T62" fmla="*/ 90 w 90"/>
                <a:gd name="T63" fmla="*/ 90 h 90"/>
                <a:gd name="T64" fmla="*/ 83 w 90"/>
                <a:gd name="T65" fmla="*/ 83 h 90"/>
                <a:gd name="T66" fmla="*/ 90 w 90"/>
                <a:gd name="T67" fmla="*/ 9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90" h="90">
                  <a:moveTo>
                    <a:pt x="40" y="40"/>
                  </a:moveTo>
                  <a:lnTo>
                    <a:pt x="0" y="40"/>
                  </a:lnTo>
                  <a:lnTo>
                    <a:pt x="0" y="0"/>
                  </a:lnTo>
                  <a:lnTo>
                    <a:pt x="40" y="0"/>
                  </a:lnTo>
                  <a:lnTo>
                    <a:pt x="40" y="40"/>
                  </a:lnTo>
                  <a:close/>
                  <a:moveTo>
                    <a:pt x="40" y="90"/>
                  </a:moveTo>
                  <a:lnTo>
                    <a:pt x="0" y="90"/>
                  </a:lnTo>
                  <a:lnTo>
                    <a:pt x="0" y="50"/>
                  </a:lnTo>
                  <a:lnTo>
                    <a:pt x="40" y="50"/>
                  </a:lnTo>
                  <a:lnTo>
                    <a:pt x="40" y="90"/>
                  </a:lnTo>
                  <a:close/>
                  <a:moveTo>
                    <a:pt x="33" y="33"/>
                  </a:moveTo>
                  <a:lnTo>
                    <a:pt x="33" y="10"/>
                  </a:lnTo>
                  <a:lnTo>
                    <a:pt x="9" y="10"/>
                  </a:lnTo>
                  <a:lnTo>
                    <a:pt x="9" y="33"/>
                  </a:lnTo>
                  <a:lnTo>
                    <a:pt x="33" y="33"/>
                  </a:lnTo>
                  <a:close/>
                  <a:moveTo>
                    <a:pt x="33" y="83"/>
                  </a:moveTo>
                  <a:lnTo>
                    <a:pt x="33" y="57"/>
                  </a:lnTo>
                  <a:lnTo>
                    <a:pt x="9" y="57"/>
                  </a:lnTo>
                  <a:lnTo>
                    <a:pt x="9" y="83"/>
                  </a:lnTo>
                  <a:lnTo>
                    <a:pt x="33" y="83"/>
                  </a:lnTo>
                  <a:close/>
                  <a:moveTo>
                    <a:pt x="26" y="26"/>
                  </a:moveTo>
                  <a:lnTo>
                    <a:pt x="16" y="26"/>
                  </a:lnTo>
                  <a:lnTo>
                    <a:pt x="16" y="17"/>
                  </a:lnTo>
                  <a:lnTo>
                    <a:pt x="26" y="17"/>
                  </a:lnTo>
                  <a:lnTo>
                    <a:pt x="26" y="26"/>
                  </a:lnTo>
                  <a:close/>
                  <a:moveTo>
                    <a:pt x="26" y="74"/>
                  </a:moveTo>
                  <a:lnTo>
                    <a:pt x="16" y="74"/>
                  </a:lnTo>
                  <a:lnTo>
                    <a:pt x="16" y="67"/>
                  </a:lnTo>
                  <a:lnTo>
                    <a:pt x="26" y="67"/>
                  </a:lnTo>
                  <a:lnTo>
                    <a:pt x="26" y="74"/>
                  </a:lnTo>
                  <a:close/>
                  <a:moveTo>
                    <a:pt x="90" y="40"/>
                  </a:moveTo>
                  <a:lnTo>
                    <a:pt x="49" y="40"/>
                  </a:lnTo>
                  <a:lnTo>
                    <a:pt x="49" y="0"/>
                  </a:lnTo>
                  <a:lnTo>
                    <a:pt x="90" y="0"/>
                  </a:lnTo>
                  <a:lnTo>
                    <a:pt x="90" y="40"/>
                  </a:lnTo>
                  <a:close/>
                  <a:moveTo>
                    <a:pt x="90" y="74"/>
                  </a:moveTo>
                  <a:lnTo>
                    <a:pt x="66" y="74"/>
                  </a:lnTo>
                  <a:lnTo>
                    <a:pt x="66" y="67"/>
                  </a:lnTo>
                  <a:lnTo>
                    <a:pt x="57" y="67"/>
                  </a:lnTo>
                  <a:lnTo>
                    <a:pt x="57" y="90"/>
                  </a:lnTo>
                  <a:lnTo>
                    <a:pt x="49" y="90"/>
                  </a:lnTo>
                  <a:lnTo>
                    <a:pt x="49" y="50"/>
                  </a:lnTo>
                  <a:lnTo>
                    <a:pt x="73" y="50"/>
                  </a:lnTo>
                  <a:lnTo>
                    <a:pt x="73" y="57"/>
                  </a:lnTo>
                  <a:lnTo>
                    <a:pt x="83" y="57"/>
                  </a:lnTo>
                  <a:lnTo>
                    <a:pt x="83" y="50"/>
                  </a:lnTo>
                  <a:lnTo>
                    <a:pt x="90" y="50"/>
                  </a:lnTo>
                  <a:lnTo>
                    <a:pt x="90" y="74"/>
                  </a:lnTo>
                  <a:close/>
                  <a:moveTo>
                    <a:pt x="83" y="33"/>
                  </a:moveTo>
                  <a:lnTo>
                    <a:pt x="83" y="10"/>
                  </a:lnTo>
                  <a:lnTo>
                    <a:pt x="57" y="10"/>
                  </a:lnTo>
                  <a:lnTo>
                    <a:pt x="57" y="33"/>
                  </a:lnTo>
                  <a:lnTo>
                    <a:pt x="83" y="33"/>
                  </a:lnTo>
                  <a:close/>
                  <a:moveTo>
                    <a:pt x="73" y="26"/>
                  </a:moveTo>
                  <a:lnTo>
                    <a:pt x="66" y="26"/>
                  </a:lnTo>
                  <a:lnTo>
                    <a:pt x="66" y="17"/>
                  </a:lnTo>
                  <a:lnTo>
                    <a:pt x="73" y="17"/>
                  </a:lnTo>
                  <a:lnTo>
                    <a:pt x="73" y="26"/>
                  </a:lnTo>
                  <a:close/>
                  <a:moveTo>
                    <a:pt x="73" y="90"/>
                  </a:moveTo>
                  <a:lnTo>
                    <a:pt x="66" y="90"/>
                  </a:lnTo>
                  <a:lnTo>
                    <a:pt x="66" y="83"/>
                  </a:lnTo>
                  <a:lnTo>
                    <a:pt x="73" y="83"/>
                  </a:lnTo>
                  <a:lnTo>
                    <a:pt x="73" y="90"/>
                  </a:lnTo>
                  <a:close/>
                  <a:moveTo>
                    <a:pt x="90" y="90"/>
                  </a:moveTo>
                  <a:lnTo>
                    <a:pt x="83" y="90"/>
                  </a:lnTo>
                  <a:lnTo>
                    <a:pt x="83" y="83"/>
                  </a:lnTo>
                  <a:lnTo>
                    <a:pt x="90" y="83"/>
                  </a:lnTo>
                  <a:lnTo>
                    <a:pt x="90" y="9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</p:grpSp>
      <p:grpSp>
        <p:nvGrpSpPr>
          <p:cNvPr id="81" name="组合 80"/>
          <p:cNvGrpSpPr/>
          <p:nvPr/>
        </p:nvGrpSpPr>
        <p:grpSpPr>
          <a:xfrm>
            <a:off x="6142117" y="4834056"/>
            <a:ext cx="825350" cy="827192"/>
            <a:chOff x="5998101" y="4834056"/>
            <a:chExt cx="825350" cy="827192"/>
          </a:xfrm>
        </p:grpSpPr>
        <p:sp>
          <p:nvSpPr>
            <p:cNvPr id="82" name="橢圓 3"/>
            <p:cNvSpPr/>
            <p:nvPr/>
          </p:nvSpPr>
          <p:spPr>
            <a:xfrm>
              <a:off x="5998101" y="4834056"/>
              <a:ext cx="825350" cy="827192"/>
            </a:xfrm>
            <a:prstGeom prst="ellipse">
              <a:avLst/>
            </a:prstGeom>
            <a:solidFill>
              <a:srgbClr val="0070C0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 sz="28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N-BoldItalic" pitchFamily="50" charset="0"/>
              </a:endParaRPr>
            </a:p>
          </p:txBody>
        </p:sp>
        <p:sp>
          <p:nvSpPr>
            <p:cNvPr id="83" name="Freeform 436"/>
            <p:cNvSpPr>
              <a:spLocks noEditPoints="1"/>
            </p:cNvSpPr>
            <p:nvPr/>
          </p:nvSpPr>
          <p:spPr bwMode="auto">
            <a:xfrm>
              <a:off x="6284501" y="5090290"/>
              <a:ext cx="252549" cy="369927"/>
            </a:xfrm>
            <a:custGeom>
              <a:avLst/>
              <a:gdLst>
                <a:gd name="T0" fmla="*/ 29 w 30"/>
                <a:gd name="T1" fmla="*/ 31 h 44"/>
                <a:gd name="T2" fmla="*/ 17 w 30"/>
                <a:gd name="T3" fmla="*/ 31 h 44"/>
                <a:gd name="T4" fmla="*/ 16 w 30"/>
                <a:gd name="T5" fmla="*/ 43 h 44"/>
                <a:gd name="T6" fmla="*/ 15 w 30"/>
                <a:gd name="T7" fmla="*/ 44 h 44"/>
                <a:gd name="T8" fmla="*/ 15 w 30"/>
                <a:gd name="T9" fmla="*/ 44 h 44"/>
                <a:gd name="T10" fmla="*/ 14 w 30"/>
                <a:gd name="T11" fmla="*/ 44 h 44"/>
                <a:gd name="T12" fmla="*/ 12 w 30"/>
                <a:gd name="T13" fmla="*/ 31 h 44"/>
                <a:gd name="T14" fmla="*/ 1 w 30"/>
                <a:gd name="T15" fmla="*/ 31 h 44"/>
                <a:gd name="T16" fmla="*/ 0 w 30"/>
                <a:gd name="T17" fmla="*/ 29 h 44"/>
                <a:gd name="T18" fmla="*/ 6 w 30"/>
                <a:gd name="T19" fmla="*/ 20 h 44"/>
                <a:gd name="T20" fmla="*/ 6 w 30"/>
                <a:gd name="T21" fmla="*/ 7 h 44"/>
                <a:gd name="T22" fmla="*/ 3 w 30"/>
                <a:gd name="T23" fmla="*/ 3 h 44"/>
                <a:gd name="T24" fmla="*/ 6 w 30"/>
                <a:gd name="T25" fmla="*/ 0 h 44"/>
                <a:gd name="T26" fmla="*/ 24 w 30"/>
                <a:gd name="T27" fmla="*/ 0 h 44"/>
                <a:gd name="T28" fmla="*/ 27 w 30"/>
                <a:gd name="T29" fmla="*/ 3 h 44"/>
                <a:gd name="T30" fmla="*/ 24 w 30"/>
                <a:gd name="T31" fmla="*/ 7 h 44"/>
                <a:gd name="T32" fmla="*/ 24 w 30"/>
                <a:gd name="T33" fmla="*/ 20 h 44"/>
                <a:gd name="T34" fmla="*/ 30 w 30"/>
                <a:gd name="T35" fmla="*/ 29 h 44"/>
                <a:gd name="T36" fmla="*/ 29 w 30"/>
                <a:gd name="T37" fmla="*/ 31 h 44"/>
                <a:gd name="T38" fmla="*/ 12 w 30"/>
                <a:gd name="T39" fmla="*/ 7 h 44"/>
                <a:gd name="T40" fmla="*/ 12 w 30"/>
                <a:gd name="T41" fmla="*/ 7 h 44"/>
                <a:gd name="T42" fmla="*/ 11 w 30"/>
                <a:gd name="T43" fmla="*/ 7 h 44"/>
                <a:gd name="T44" fmla="*/ 11 w 30"/>
                <a:gd name="T45" fmla="*/ 19 h 44"/>
                <a:gd name="T46" fmla="*/ 12 w 30"/>
                <a:gd name="T47" fmla="*/ 20 h 44"/>
                <a:gd name="T48" fmla="*/ 12 w 30"/>
                <a:gd name="T49" fmla="*/ 19 h 44"/>
                <a:gd name="T50" fmla="*/ 12 w 30"/>
                <a:gd name="T51" fmla="*/ 7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0" h="44">
                  <a:moveTo>
                    <a:pt x="29" y="31"/>
                  </a:moveTo>
                  <a:cubicBezTo>
                    <a:pt x="17" y="31"/>
                    <a:pt x="17" y="31"/>
                    <a:pt x="17" y="31"/>
                  </a:cubicBezTo>
                  <a:cubicBezTo>
                    <a:pt x="16" y="43"/>
                    <a:pt x="16" y="43"/>
                    <a:pt x="16" y="43"/>
                  </a:cubicBezTo>
                  <a:cubicBezTo>
                    <a:pt x="16" y="44"/>
                    <a:pt x="15" y="44"/>
                    <a:pt x="15" y="44"/>
                  </a:cubicBezTo>
                  <a:cubicBezTo>
                    <a:pt x="15" y="44"/>
                    <a:pt x="15" y="44"/>
                    <a:pt x="15" y="44"/>
                  </a:cubicBezTo>
                  <a:cubicBezTo>
                    <a:pt x="15" y="44"/>
                    <a:pt x="14" y="44"/>
                    <a:pt x="14" y="44"/>
                  </a:cubicBezTo>
                  <a:cubicBezTo>
                    <a:pt x="12" y="31"/>
                    <a:pt x="12" y="31"/>
                    <a:pt x="12" y="31"/>
                  </a:cubicBezTo>
                  <a:cubicBezTo>
                    <a:pt x="1" y="31"/>
                    <a:pt x="1" y="31"/>
                    <a:pt x="1" y="31"/>
                  </a:cubicBezTo>
                  <a:cubicBezTo>
                    <a:pt x="0" y="31"/>
                    <a:pt x="0" y="30"/>
                    <a:pt x="0" y="29"/>
                  </a:cubicBezTo>
                  <a:cubicBezTo>
                    <a:pt x="0" y="24"/>
                    <a:pt x="3" y="20"/>
                    <a:pt x="6" y="20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5" y="7"/>
                    <a:pt x="3" y="5"/>
                    <a:pt x="3" y="3"/>
                  </a:cubicBezTo>
                  <a:cubicBezTo>
                    <a:pt x="3" y="1"/>
                    <a:pt x="5" y="0"/>
                    <a:pt x="6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5" y="0"/>
                    <a:pt x="27" y="1"/>
                    <a:pt x="27" y="3"/>
                  </a:cubicBezTo>
                  <a:cubicBezTo>
                    <a:pt x="27" y="5"/>
                    <a:pt x="25" y="7"/>
                    <a:pt x="24" y="7"/>
                  </a:cubicBezTo>
                  <a:cubicBezTo>
                    <a:pt x="24" y="20"/>
                    <a:pt x="24" y="20"/>
                    <a:pt x="24" y="20"/>
                  </a:cubicBezTo>
                  <a:cubicBezTo>
                    <a:pt x="27" y="20"/>
                    <a:pt x="30" y="24"/>
                    <a:pt x="30" y="29"/>
                  </a:cubicBezTo>
                  <a:cubicBezTo>
                    <a:pt x="30" y="30"/>
                    <a:pt x="30" y="31"/>
                    <a:pt x="29" y="31"/>
                  </a:cubicBezTo>
                  <a:close/>
                  <a:moveTo>
                    <a:pt x="12" y="7"/>
                  </a:moveTo>
                  <a:cubicBezTo>
                    <a:pt x="12" y="7"/>
                    <a:pt x="12" y="7"/>
                    <a:pt x="12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19"/>
                    <a:pt x="11" y="19"/>
                    <a:pt x="11" y="19"/>
                  </a:cubicBezTo>
                  <a:cubicBezTo>
                    <a:pt x="11" y="20"/>
                    <a:pt x="11" y="20"/>
                    <a:pt x="12" y="20"/>
                  </a:cubicBezTo>
                  <a:cubicBezTo>
                    <a:pt x="12" y="20"/>
                    <a:pt x="12" y="20"/>
                    <a:pt x="12" y="19"/>
                  </a:cubicBezTo>
                  <a:lnTo>
                    <a:pt x="12" y="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</p:grpSp>
      <p:grpSp>
        <p:nvGrpSpPr>
          <p:cNvPr id="84" name="组合 83"/>
          <p:cNvGrpSpPr/>
          <p:nvPr/>
        </p:nvGrpSpPr>
        <p:grpSpPr>
          <a:xfrm>
            <a:off x="7033690" y="1628800"/>
            <a:ext cx="4032449" cy="848738"/>
            <a:chOff x="1911251" y="1321493"/>
            <a:chExt cx="1373453" cy="848738"/>
          </a:xfrm>
        </p:grpSpPr>
        <p:sp>
          <p:nvSpPr>
            <p:cNvPr id="85" name="矩形 84"/>
            <p:cNvSpPr/>
            <p:nvPr/>
          </p:nvSpPr>
          <p:spPr>
            <a:xfrm>
              <a:off x="1911251" y="1321493"/>
              <a:ext cx="53462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b="1" dirty="0" smtClean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在此输入标题</a:t>
              </a:r>
              <a:endParaRPr lang="zh-CN" altLang="en-US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6" name="矩形 85"/>
            <p:cNvSpPr/>
            <p:nvPr/>
          </p:nvSpPr>
          <p:spPr>
            <a:xfrm>
              <a:off x="1911251" y="1647011"/>
              <a:ext cx="1373453" cy="523220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Segoe UI" panose="020B0502040204020203" pitchFamily="34" charset="0"/>
                </a:rPr>
                <a:t>请在此输入详细文字信息和简介</a:t>
              </a:r>
              <a:r>
                <a:rPr lang="en-US" altLang="zh-CN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Segoe UI" panose="020B0502040204020203" pitchFamily="34" charset="0"/>
                </a:rPr>
                <a:t>,</a:t>
              </a: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Segoe UI" panose="020B0502040204020203" pitchFamily="34" charset="0"/>
                </a:rPr>
                <a:t>请在此输入详细文字信息和</a:t>
              </a:r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Segoe UI" panose="020B0502040204020203" pitchFamily="34" charset="0"/>
                </a:rPr>
                <a:t>简介</a:t>
              </a:r>
              <a:r>
                <a:rPr lang="en-US" altLang="zh-CN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Segoe UI" panose="020B0502040204020203" pitchFamily="34" charset="0"/>
                </a:rPr>
                <a:t>,</a:t>
              </a: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Segoe UI" panose="020B0502040204020203" pitchFamily="34" charset="0"/>
                </a:rPr>
                <a:t>请在此输入详细文字信息和</a:t>
              </a:r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Segoe UI" panose="020B0502040204020203" pitchFamily="34" charset="0"/>
                </a:rPr>
                <a:t>简介</a:t>
              </a:r>
              <a:r>
                <a:rPr lang="en-US" altLang="zh-CN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Segoe UI" panose="020B0502040204020203" pitchFamily="34" charset="0"/>
                </a:rPr>
                <a:t>.</a:t>
              </a:r>
              <a:endPara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" panose="020B0502040204020203" pitchFamily="34" charset="0"/>
              </a:endParaRPr>
            </a:p>
          </p:txBody>
        </p:sp>
      </p:grpSp>
      <p:grpSp>
        <p:nvGrpSpPr>
          <p:cNvPr id="87" name="组合 86"/>
          <p:cNvGrpSpPr/>
          <p:nvPr/>
        </p:nvGrpSpPr>
        <p:grpSpPr>
          <a:xfrm>
            <a:off x="7033690" y="2708920"/>
            <a:ext cx="4032449" cy="848738"/>
            <a:chOff x="1911251" y="1321493"/>
            <a:chExt cx="1373453" cy="848738"/>
          </a:xfrm>
        </p:grpSpPr>
        <p:sp>
          <p:nvSpPr>
            <p:cNvPr id="88" name="矩形 87"/>
            <p:cNvSpPr/>
            <p:nvPr/>
          </p:nvSpPr>
          <p:spPr>
            <a:xfrm>
              <a:off x="1911251" y="1321493"/>
              <a:ext cx="53462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b="1" dirty="0" smtClean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在此输入标题</a:t>
              </a:r>
              <a:endParaRPr lang="zh-CN" altLang="en-US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9" name="矩形 88"/>
            <p:cNvSpPr/>
            <p:nvPr/>
          </p:nvSpPr>
          <p:spPr>
            <a:xfrm>
              <a:off x="1911251" y="1647011"/>
              <a:ext cx="1373453" cy="523220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Segoe UI" panose="020B0502040204020203" pitchFamily="34" charset="0"/>
                </a:rPr>
                <a:t>请在此输入详细文字信息和简介</a:t>
              </a:r>
              <a:r>
                <a:rPr lang="en-US" altLang="zh-CN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Segoe UI" panose="020B0502040204020203" pitchFamily="34" charset="0"/>
                </a:rPr>
                <a:t>,</a:t>
              </a: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Segoe UI" panose="020B0502040204020203" pitchFamily="34" charset="0"/>
                </a:rPr>
                <a:t>请在此输入详细文字信息和</a:t>
              </a:r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Segoe UI" panose="020B0502040204020203" pitchFamily="34" charset="0"/>
                </a:rPr>
                <a:t>简介</a:t>
              </a:r>
              <a:r>
                <a:rPr lang="en-US" altLang="zh-CN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Segoe UI" panose="020B0502040204020203" pitchFamily="34" charset="0"/>
                </a:rPr>
                <a:t>,</a:t>
              </a: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Segoe UI" panose="020B0502040204020203" pitchFamily="34" charset="0"/>
                </a:rPr>
                <a:t>请在此输入详细文字信息和</a:t>
              </a:r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Segoe UI" panose="020B0502040204020203" pitchFamily="34" charset="0"/>
                </a:rPr>
                <a:t>简介</a:t>
              </a:r>
              <a:r>
                <a:rPr lang="en-US" altLang="zh-CN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Segoe UI" panose="020B0502040204020203" pitchFamily="34" charset="0"/>
                </a:rPr>
                <a:t>.</a:t>
              </a:r>
              <a:endPara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" panose="020B0502040204020203" pitchFamily="34" charset="0"/>
              </a:endParaRPr>
            </a:p>
          </p:txBody>
        </p:sp>
      </p:grpSp>
      <p:grpSp>
        <p:nvGrpSpPr>
          <p:cNvPr id="90" name="组合 89"/>
          <p:cNvGrpSpPr/>
          <p:nvPr/>
        </p:nvGrpSpPr>
        <p:grpSpPr>
          <a:xfrm>
            <a:off x="7033690" y="3789040"/>
            <a:ext cx="4032449" cy="848738"/>
            <a:chOff x="1911251" y="1321493"/>
            <a:chExt cx="1373453" cy="848738"/>
          </a:xfrm>
        </p:grpSpPr>
        <p:sp>
          <p:nvSpPr>
            <p:cNvPr id="91" name="矩形 90"/>
            <p:cNvSpPr/>
            <p:nvPr/>
          </p:nvSpPr>
          <p:spPr>
            <a:xfrm>
              <a:off x="1911251" y="1321493"/>
              <a:ext cx="53462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b="1" dirty="0" smtClean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在此输入标题</a:t>
              </a:r>
              <a:endParaRPr lang="zh-CN" altLang="en-US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2" name="矩形 91"/>
            <p:cNvSpPr/>
            <p:nvPr/>
          </p:nvSpPr>
          <p:spPr>
            <a:xfrm>
              <a:off x="1911251" y="1647011"/>
              <a:ext cx="1373453" cy="523220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Segoe UI" panose="020B0502040204020203" pitchFamily="34" charset="0"/>
                </a:rPr>
                <a:t>请在此输入详细文字信息和简介</a:t>
              </a:r>
              <a:r>
                <a:rPr lang="en-US" altLang="zh-CN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Segoe UI" panose="020B0502040204020203" pitchFamily="34" charset="0"/>
                </a:rPr>
                <a:t>,</a:t>
              </a: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Segoe UI" panose="020B0502040204020203" pitchFamily="34" charset="0"/>
                </a:rPr>
                <a:t>请在此输入详细文字信息和</a:t>
              </a:r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Segoe UI" panose="020B0502040204020203" pitchFamily="34" charset="0"/>
                </a:rPr>
                <a:t>简介</a:t>
              </a:r>
              <a:r>
                <a:rPr lang="en-US" altLang="zh-CN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Segoe UI" panose="020B0502040204020203" pitchFamily="34" charset="0"/>
                </a:rPr>
                <a:t>,</a:t>
              </a: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Segoe UI" panose="020B0502040204020203" pitchFamily="34" charset="0"/>
                </a:rPr>
                <a:t>请在此输入详细文字信息和</a:t>
              </a:r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Segoe UI" panose="020B0502040204020203" pitchFamily="34" charset="0"/>
                </a:rPr>
                <a:t>简介</a:t>
              </a:r>
              <a:r>
                <a:rPr lang="en-US" altLang="zh-CN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Segoe UI" panose="020B0502040204020203" pitchFamily="34" charset="0"/>
                </a:rPr>
                <a:t>.</a:t>
              </a:r>
              <a:endPara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" panose="020B0502040204020203" pitchFamily="34" charset="0"/>
              </a:endParaRPr>
            </a:p>
          </p:txBody>
        </p:sp>
      </p:grpSp>
      <p:grpSp>
        <p:nvGrpSpPr>
          <p:cNvPr id="93" name="组合 92"/>
          <p:cNvGrpSpPr/>
          <p:nvPr/>
        </p:nvGrpSpPr>
        <p:grpSpPr>
          <a:xfrm>
            <a:off x="7033690" y="4884518"/>
            <a:ext cx="4032449" cy="848738"/>
            <a:chOff x="1911251" y="1321493"/>
            <a:chExt cx="1373453" cy="848738"/>
          </a:xfrm>
        </p:grpSpPr>
        <p:sp>
          <p:nvSpPr>
            <p:cNvPr id="94" name="矩形 93"/>
            <p:cNvSpPr/>
            <p:nvPr/>
          </p:nvSpPr>
          <p:spPr>
            <a:xfrm>
              <a:off x="1911251" y="1321493"/>
              <a:ext cx="53462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b="1" dirty="0" smtClean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在此输入标题</a:t>
              </a:r>
              <a:endParaRPr lang="zh-CN" altLang="en-US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5" name="矩形 94"/>
            <p:cNvSpPr/>
            <p:nvPr/>
          </p:nvSpPr>
          <p:spPr>
            <a:xfrm>
              <a:off x="1911251" y="1647011"/>
              <a:ext cx="1373453" cy="523220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Segoe UI" panose="020B0502040204020203" pitchFamily="34" charset="0"/>
                </a:rPr>
                <a:t>请在此输入详细文字信息和简介</a:t>
              </a:r>
              <a:r>
                <a:rPr lang="en-US" altLang="zh-CN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Segoe UI" panose="020B0502040204020203" pitchFamily="34" charset="0"/>
                </a:rPr>
                <a:t>,</a:t>
              </a: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Segoe UI" panose="020B0502040204020203" pitchFamily="34" charset="0"/>
                </a:rPr>
                <a:t>请在此输入详细文字信息和</a:t>
              </a:r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Segoe UI" panose="020B0502040204020203" pitchFamily="34" charset="0"/>
                </a:rPr>
                <a:t>简介</a:t>
              </a:r>
              <a:r>
                <a:rPr lang="en-US" altLang="zh-CN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Segoe UI" panose="020B0502040204020203" pitchFamily="34" charset="0"/>
                </a:rPr>
                <a:t>,</a:t>
              </a: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Segoe UI" panose="020B0502040204020203" pitchFamily="34" charset="0"/>
                </a:rPr>
                <a:t>请在此输入详细文字信息和</a:t>
              </a:r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Segoe UI" panose="020B0502040204020203" pitchFamily="34" charset="0"/>
                </a:rPr>
                <a:t>简介</a:t>
              </a:r>
              <a:r>
                <a:rPr lang="en-US" altLang="zh-CN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Segoe UI" panose="020B0502040204020203" pitchFamily="34" charset="0"/>
                </a:rPr>
                <a:t>.</a:t>
              </a:r>
              <a:endPara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" panose="020B0502040204020203" pitchFamily="34" charset="0"/>
              </a:endParaRPr>
            </a:p>
          </p:txBody>
        </p:sp>
      </p:grpSp>
      <p:sp>
        <p:nvSpPr>
          <p:cNvPr id="38" name="矩形 37"/>
          <p:cNvSpPr/>
          <p:nvPr/>
        </p:nvSpPr>
        <p:spPr>
          <a:xfrm rot="2700000">
            <a:off x="10629815" y="-377030"/>
            <a:ext cx="1647406" cy="1647406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矩形 38"/>
          <p:cNvSpPr/>
          <p:nvPr/>
        </p:nvSpPr>
        <p:spPr>
          <a:xfrm rot="2700000">
            <a:off x="9806620" y="88857"/>
            <a:ext cx="964010" cy="964010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矩形 39"/>
          <p:cNvSpPr/>
          <p:nvPr/>
        </p:nvSpPr>
        <p:spPr>
          <a:xfrm rot="2700000">
            <a:off x="11569089" y="952895"/>
            <a:ext cx="558028" cy="558028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矩形 40"/>
          <p:cNvSpPr/>
          <p:nvPr/>
        </p:nvSpPr>
        <p:spPr>
          <a:xfrm rot="2700000">
            <a:off x="9270166" y="227692"/>
            <a:ext cx="279014" cy="279014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8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2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2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 animBg="1"/>
      <p:bldP spid="39" grpId="0" animBg="1"/>
      <p:bldP spid="40" grpId="0" animBg="1"/>
      <p:bldP spid="41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9"/>
          <p:cNvSpPr txBox="1"/>
          <p:nvPr/>
        </p:nvSpPr>
        <p:spPr>
          <a:xfrm>
            <a:off x="841003" y="202431"/>
            <a:ext cx="1296144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岗位理解</a:t>
            </a:r>
            <a:endParaRPr lang="en-US" altLang="ko-KR" kern="0" dirty="0" smtClean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1" name="矩形 60"/>
          <p:cNvSpPr/>
          <p:nvPr/>
        </p:nvSpPr>
        <p:spPr>
          <a:xfrm>
            <a:off x="0" y="0"/>
            <a:ext cx="985019" cy="5831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2" name="组合 61"/>
          <p:cNvGrpSpPr/>
          <p:nvPr/>
        </p:nvGrpSpPr>
        <p:grpSpPr>
          <a:xfrm>
            <a:off x="192931" y="0"/>
            <a:ext cx="576064" cy="836712"/>
            <a:chOff x="841003" y="360040"/>
            <a:chExt cx="504056" cy="836712"/>
          </a:xfrm>
          <a:solidFill>
            <a:srgbClr val="0070C0"/>
          </a:solidFill>
        </p:grpSpPr>
        <p:sp>
          <p:nvSpPr>
            <p:cNvPr id="63" name="矩形 62"/>
            <p:cNvSpPr/>
            <p:nvPr/>
          </p:nvSpPr>
          <p:spPr>
            <a:xfrm>
              <a:off x="841003" y="360040"/>
              <a:ext cx="504056" cy="54868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等腰三角形 63"/>
            <p:cNvSpPr/>
            <p:nvPr/>
          </p:nvSpPr>
          <p:spPr>
            <a:xfrm rot="10800000">
              <a:off x="841003" y="908720"/>
              <a:ext cx="504056" cy="288032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5" name="KSO_Shape"/>
          <p:cNvSpPr/>
          <p:nvPr/>
        </p:nvSpPr>
        <p:spPr bwMode="auto">
          <a:xfrm>
            <a:off x="324118" y="225001"/>
            <a:ext cx="313690" cy="267159"/>
          </a:xfrm>
          <a:custGeom>
            <a:avLst/>
            <a:gdLst>
              <a:gd name="T0" fmla="*/ 432030 w 2125663"/>
              <a:gd name="T1" fmla="*/ 1344893 h 1811338"/>
              <a:gd name="T2" fmla="*/ 462740 w 2125663"/>
              <a:gd name="T3" fmla="*/ 1477960 h 1811338"/>
              <a:gd name="T4" fmla="*/ 513638 w 2125663"/>
              <a:gd name="T5" fmla="*/ 1557743 h 1811338"/>
              <a:gd name="T6" fmla="*/ 516481 w 2125663"/>
              <a:gd name="T7" fmla="*/ 1336346 h 1811338"/>
              <a:gd name="T8" fmla="*/ 503401 w 2125663"/>
              <a:gd name="T9" fmla="*/ 1310416 h 1811338"/>
              <a:gd name="T10" fmla="*/ 515913 w 2125663"/>
              <a:gd name="T11" fmla="*/ 1250009 h 1811338"/>
              <a:gd name="T12" fmla="*/ 618846 w 2125663"/>
              <a:gd name="T13" fmla="*/ 1242885 h 1811338"/>
              <a:gd name="T14" fmla="*/ 643583 w 2125663"/>
              <a:gd name="T15" fmla="*/ 1263116 h 1811338"/>
              <a:gd name="T16" fmla="*/ 642446 w 2125663"/>
              <a:gd name="T17" fmla="*/ 1324948 h 1811338"/>
              <a:gd name="T18" fmla="*/ 619414 w 2125663"/>
              <a:gd name="T19" fmla="*/ 1342899 h 1811338"/>
              <a:gd name="T20" fmla="*/ 664057 w 2125663"/>
              <a:gd name="T21" fmla="*/ 1524691 h 1811338"/>
              <a:gd name="T22" fmla="*/ 704434 w 2125663"/>
              <a:gd name="T23" fmla="*/ 1417553 h 1811338"/>
              <a:gd name="T24" fmla="*/ 725191 w 2125663"/>
              <a:gd name="T25" fmla="*/ 1259697 h 1811338"/>
              <a:gd name="T26" fmla="*/ 857412 w 2125663"/>
              <a:gd name="T27" fmla="*/ 1192451 h 1811338"/>
              <a:gd name="T28" fmla="*/ 923096 w 2125663"/>
              <a:gd name="T29" fmla="*/ 1212682 h 1811338"/>
              <a:gd name="T30" fmla="*/ 970013 w 2125663"/>
              <a:gd name="T31" fmla="*/ 1259697 h 1811338"/>
              <a:gd name="T32" fmla="*/ 990201 w 2125663"/>
              <a:gd name="T33" fmla="*/ 1325233 h 1811338"/>
              <a:gd name="T34" fmla="*/ 980818 w 2125663"/>
              <a:gd name="T35" fmla="*/ 1537228 h 1811338"/>
              <a:gd name="T36" fmla="*/ 935891 w 2125663"/>
              <a:gd name="T37" fmla="*/ 1570566 h 1811338"/>
              <a:gd name="T38" fmla="*/ 798837 w 2125663"/>
              <a:gd name="T39" fmla="*/ 1607608 h 1811338"/>
              <a:gd name="T40" fmla="*/ 617424 w 2125663"/>
              <a:gd name="T41" fmla="*/ 1622140 h 1811338"/>
              <a:gd name="T42" fmla="*/ 428049 w 2125663"/>
              <a:gd name="T43" fmla="*/ 1615872 h 1811338"/>
              <a:gd name="T44" fmla="*/ 264551 w 2125663"/>
              <a:gd name="T45" fmla="*/ 1588232 h 1811338"/>
              <a:gd name="T46" fmla="*/ 180669 w 2125663"/>
              <a:gd name="T47" fmla="*/ 1549481 h 1811338"/>
              <a:gd name="T48" fmla="*/ 159912 w 2125663"/>
              <a:gd name="T49" fmla="*/ 1517283 h 1811338"/>
              <a:gd name="T50" fmla="*/ 167873 w 2125663"/>
              <a:gd name="T51" fmla="*/ 1284201 h 1811338"/>
              <a:gd name="T52" fmla="*/ 205123 w 2125663"/>
              <a:gd name="T53" fmla="*/ 1228638 h 1811338"/>
              <a:gd name="T54" fmla="*/ 264266 w 2125663"/>
              <a:gd name="T55" fmla="*/ 1196440 h 1811338"/>
              <a:gd name="T56" fmla="*/ 421225 w 2125663"/>
              <a:gd name="T57" fmla="*/ 1183048 h 1811338"/>
              <a:gd name="T58" fmla="*/ 433514 w 2125663"/>
              <a:gd name="T59" fmla="*/ 761303 h 1811338"/>
              <a:gd name="T60" fmla="*/ 391450 w 2125663"/>
              <a:gd name="T61" fmla="*/ 813630 h 1811338"/>
              <a:gd name="T62" fmla="*/ 379229 w 2125663"/>
              <a:gd name="T63" fmla="*/ 902075 h 1811338"/>
              <a:gd name="T64" fmla="*/ 414756 w 2125663"/>
              <a:gd name="T65" fmla="*/ 1016114 h 1811338"/>
              <a:gd name="T66" fmla="*/ 487516 w 2125663"/>
              <a:gd name="T67" fmla="*/ 1099439 h 1811338"/>
              <a:gd name="T68" fmla="*/ 567666 w 2125663"/>
              <a:gd name="T69" fmla="*/ 1135272 h 1811338"/>
              <a:gd name="T70" fmla="*/ 645542 w 2125663"/>
              <a:gd name="T71" fmla="*/ 1111099 h 1811338"/>
              <a:gd name="T72" fmla="*/ 722282 w 2125663"/>
              <a:gd name="T73" fmla="*/ 1035452 h 1811338"/>
              <a:gd name="T74" fmla="*/ 767757 w 2125663"/>
              <a:gd name="T75" fmla="*/ 926248 h 1811338"/>
              <a:gd name="T76" fmla="*/ 666290 w 2125663"/>
              <a:gd name="T77" fmla="*/ 863967 h 1811338"/>
              <a:gd name="T78" fmla="*/ 546918 w 2125663"/>
              <a:gd name="T79" fmla="*/ 832116 h 1811338"/>
              <a:gd name="T80" fmla="*/ 484389 w 2125663"/>
              <a:gd name="T81" fmla="*/ 790595 h 1811338"/>
              <a:gd name="T82" fmla="*/ 452273 w 2125663"/>
              <a:gd name="T83" fmla="*/ 760734 h 1811338"/>
              <a:gd name="T84" fmla="*/ 568234 w 2125663"/>
              <a:gd name="T85" fmla="*/ 587258 h 1811338"/>
              <a:gd name="T86" fmla="*/ 631616 w 2125663"/>
              <a:gd name="T87" fmla="*/ 594937 h 1811338"/>
              <a:gd name="T88" fmla="*/ 705513 w 2125663"/>
              <a:gd name="T89" fmla="*/ 631054 h 1811338"/>
              <a:gd name="T90" fmla="*/ 790210 w 2125663"/>
              <a:gd name="T91" fmla="*/ 732864 h 1811338"/>
              <a:gd name="T92" fmla="*/ 826306 w 2125663"/>
              <a:gd name="T93" fmla="*/ 873920 h 1811338"/>
              <a:gd name="T94" fmla="*/ 818064 w 2125663"/>
              <a:gd name="T95" fmla="*/ 959237 h 1811338"/>
              <a:gd name="T96" fmla="*/ 780831 w 2125663"/>
              <a:gd name="T97" fmla="*/ 1048534 h 1811338"/>
              <a:gd name="T98" fmla="*/ 687607 w 2125663"/>
              <a:gd name="T99" fmla="*/ 1148922 h 1811338"/>
              <a:gd name="T100" fmla="*/ 588983 w 2125663"/>
              <a:gd name="T101" fmla="*/ 1190727 h 1811338"/>
              <a:gd name="T102" fmla="*/ 525033 w 2125663"/>
              <a:gd name="T103" fmla="*/ 1182480 h 1811338"/>
              <a:gd name="T104" fmla="*/ 421293 w 2125663"/>
              <a:gd name="T105" fmla="*/ 1115081 h 1811338"/>
              <a:gd name="T106" fmla="*/ 345406 w 2125663"/>
              <a:gd name="T107" fmla="*/ 1002463 h 1811338"/>
              <a:gd name="T108" fmla="*/ 325511 w 2125663"/>
              <a:gd name="T109" fmla="*/ 929092 h 1811338"/>
              <a:gd name="T110" fmla="*/ 330627 w 2125663"/>
              <a:gd name="T111" fmla="*/ 813915 h 1811338"/>
              <a:gd name="T112" fmla="*/ 388324 w 2125663"/>
              <a:gd name="T113" fmla="*/ 686510 h 1811338"/>
              <a:gd name="T114" fmla="*/ 482400 w 2125663"/>
              <a:gd name="T115" fmla="*/ 608303 h 1811338"/>
              <a:gd name="T116" fmla="*/ 542939 w 2125663"/>
              <a:gd name="T117" fmla="*/ 589534 h 1811338"/>
              <a:gd name="T118" fmla="*/ 0 w 2125663"/>
              <a:gd name="T119" fmla="*/ 0 h 1811338"/>
              <a:gd name="T120" fmla="*/ 174993 w 2125663"/>
              <a:gd name="T121" fmla="*/ 1118883 h 1811338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2125663" h="1811338">
                <a:moveTo>
                  <a:pt x="470017" y="1320800"/>
                </a:moveTo>
                <a:lnTo>
                  <a:pt x="470335" y="1343069"/>
                </a:lnTo>
                <a:lnTo>
                  <a:pt x="471286" y="1364382"/>
                </a:lnTo>
                <a:lnTo>
                  <a:pt x="472238" y="1385696"/>
                </a:lnTo>
                <a:lnTo>
                  <a:pt x="473190" y="1406374"/>
                </a:lnTo>
                <a:lnTo>
                  <a:pt x="474459" y="1426415"/>
                </a:lnTo>
                <a:lnTo>
                  <a:pt x="476363" y="1446139"/>
                </a:lnTo>
                <a:lnTo>
                  <a:pt x="478267" y="1464908"/>
                </a:lnTo>
                <a:lnTo>
                  <a:pt x="480170" y="1483677"/>
                </a:lnTo>
                <a:lnTo>
                  <a:pt x="482074" y="1501491"/>
                </a:lnTo>
                <a:lnTo>
                  <a:pt x="484612" y="1518988"/>
                </a:lnTo>
                <a:lnTo>
                  <a:pt x="487468" y="1535530"/>
                </a:lnTo>
                <a:lnTo>
                  <a:pt x="490323" y="1552072"/>
                </a:lnTo>
                <a:lnTo>
                  <a:pt x="493179" y="1567660"/>
                </a:lnTo>
                <a:lnTo>
                  <a:pt x="496352" y="1582611"/>
                </a:lnTo>
                <a:lnTo>
                  <a:pt x="500159" y="1597563"/>
                </a:lnTo>
                <a:lnTo>
                  <a:pt x="503649" y="1611560"/>
                </a:lnTo>
                <a:lnTo>
                  <a:pt x="507774" y="1624921"/>
                </a:lnTo>
                <a:lnTo>
                  <a:pt x="511899" y="1637646"/>
                </a:lnTo>
                <a:lnTo>
                  <a:pt x="516341" y="1650052"/>
                </a:lnTo>
                <a:lnTo>
                  <a:pt x="520783" y="1661505"/>
                </a:lnTo>
                <a:lnTo>
                  <a:pt x="525859" y="1672639"/>
                </a:lnTo>
                <a:lnTo>
                  <a:pt x="530936" y="1683137"/>
                </a:lnTo>
                <a:lnTo>
                  <a:pt x="536329" y="1692998"/>
                </a:lnTo>
                <a:lnTo>
                  <a:pt x="541723" y="1702224"/>
                </a:lnTo>
                <a:lnTo>
                  <a:pt x="547752" y="1710813"/>
                </a:lnTo>
                <a:lnTo>
                  <a:pt x="553463" y="1718766"/>
                </a:lnTo>
                <a:lnTo>
                  <a:pt x="559808" y="1726083"/>
                </a:lnTo>
                <a:lnTo>
                  <a:pt x="566154" y="1732763"/>
                </a:lnTo>
                <a:lnTo>
                  <a:pt x="573134" y="1739125"/>
                </a:lnTo>
                <a:lnTo>
                  <a:pt x="580114" y="1744215"/>
                </a:lnTo>
                <a:lnTo>
                  <a:pt x="587412" y="1749305"/>
                </a:lnTo>
                <a:lnTo>
                  <a:pt x="594709" y="1753123"/>
                </a:lnTo>
                <a:lnTo>
                  <a:pt x="594709" y="1499901"/>
                </a:lnTo>
                <a:lnTo>
                  <a:pt x="591537" y="1499264"/>
                </a:lnTo>
                <a:lnTo>
                  <a:pt x="588047" y="1498310"/>
                </a:lnTo>
                <a:lnTo>
                  <a:pt x="584874" y="1497038"/>
                </a:lnTo>
                <a:lnTo>
                  <a:pt x="582018" y="1495765"/>
                </a:lnTo>
                <a:lnTo>
                  <a:pt x="579163" y="1494175"/>
                </a:lnTo>
                <a:lnTo>
                  <a:pt x="576307" y="1491948"/>
                </a:lnTo>
                <a:lnTo>
                  <a:pt x="573769" y="1489721"/>
                </a:lnTo>
                <a:lnTo>
                  <a:pt x="571548" y="1487494"/>
                </a:lnTo>
                <a:lnTo>
                  <a:pt x="569327" y="1484949"/>
                </a:lnTo>
                <a:lnTo>
                  <a:pt x="567106" y="1482404"/>
                </a:lnTo>
                <a:lnTo>
                  <a:pt x="565519" y="1479223"/>
                </a:lnTo>
                <a:lnTo>
                  <a:pt x="564250" y="1476360"/>
                </a:lnTo>
                <a:lnTo>
                  <a:pt x="563298" y="1473179"/>
                </a:lnTo>
                <a:lnTo>
                  <a:pt x="562347" y="1469998"/>
                </a:lnTo>
                <a:lnTo>
                  <a:pt x="562029" y="1466180"/>
                </a:lnTo>
                <a:lnTo>
                  <a:pt x="561712" y="1462999"/>
                </a:lnTo>
                <a:lnTo>
                  <a:pt x="561712" y="1425143"/>
                </a:lnTo>
                <a:lnTo>
                  <a:pt x="562029" y="1421007"/>
                </a:lnTo>
                <a:lnTo>
                  <a:pt x="562664" y="1417508"/>
                </a:lnTo>
                <a:lnTo>
                  <a:pt x="563616" y="1414009"/>
                </a:lnTo>
                <a:lnTo>
                  <a:pt x="564885" y="1410191"/>
                </a:lnTo>
                <a:lnTo>
                  <a:pt x="566154" y="1407010"/>
                </a:lnTo>
                <a:lnTo>
                  <a:pt x="568375" y="1403829"/>
                </a:lnTo>
                <a:lnTo>
                  <a:pt x="570596" y="1400966"/>
                </a:lnTo>
                <a:lnTo>
                  <a:pt x="572817" y="1398103"/>
                </a:lnTo>
                <a:lnTo>
                  <a:pt x="575673" y="1395558"/>
                </a:lnTo>
                <a:lnTo>
                  <a:pt x="578528" y="1393649"/>
                </a:lnTo>
                <a:lnTo>
                  <a:pt x="581701" y="1391741"/>
                </a:lnTo>
                <a:lnTo>
                  <a:pt x="584874" y="1390150"/>
                </a:lnTo>
                <a:lnTo>
                  <a:pt x="588364" y="1388878"/>
                </a:lnTo>
                <a:lnTo>
                  <a:pt x="592171" y="1387605"/>
                </a:lnTo>
                <a:lnTo>
                  <a:pt x="595979" y="1386969"/>
                </a:lnTo>
                <a:lnTo>
                  <a:pt x="599786" y="1386969"/>
                </a:lnTo>
                <a:lnTo>
                  <a:pt x="682597" y="1386969"/>
                </a:lnTo>
                <a:lnTo>
                  <a:pt x="686721" y="1386969"/>
                </a:lnTo>
                <a:lnTo>
                  <a:pt x="690529" y="1387605"/>
                </a:lnTo>
                <a:lnTo>
                  <a:pt x="694019" y="1388878"/>
                </a:lnTo>
                <a:lnTo>
                  <a:pt x="697826" y="1390150"/>
                </a:lnTo>
                <a:lnTo>
                  <a:pt x="700999" y="1391741"/>
                </a:lnTo>
                <a:lnTo>
                  <a:pt x="704172" y="1393649"/>
                </a:lnTo>
                <a:lnTo>
                  <a:pt x="707345" y="1395558"/>
                </a:lnTo>
                <a:lnTo>
                  <a:pt x="709883" y="1398103"/>
                </a:lnTo>
                <a:lnTo>
                  <a:pt x="712104" y="1400966"/>
                </a:lnTo>
                <a:lnTo>
                  <a:pt x="714325" y="1403829"/>
                </a:lnTo>
                <a:lnTo>
                  <a:pt x="716229" y="1407010"/>
                </a:lnTo>
                <a:lnTo>
                  <a:pt x="718132" y="1410191"/>
                </a:lnTo>
                <a:lnTo>
                  <a:pt x="719402" y="1414009"/>
                </a:lnTo>
                <a:lnTo>
                  <a:pt x="720353" y="1417508"/>
                </a:lnTo>
                <a:lnTo>
                  <a:pt x="720671" y="1421007"/>
                </a:lnTo>
                <a:lnTo>
                  <a:pt x="720988" y="1425143"/>
                </a:lnTo>
                <a:lnTo>
                  <a:pt x="720988" y="1462999"/>
                </a:lnTo>
                <a:lnTo>
                  <a:pt x="720988" y="1466180"/>
                </a:lnTo>
                <a:lnTo>
                  <a:pt x="720353" y="1469998"/>
                </a:lnTo>
                <a:lnTo>
                  <a:pt x="719719" y="1473179"/>
                </a:lnTo>
                <a:lnTo>
                  <a:pt x="718450" y="1476360"/>
                </a:lnTo>
                <a:lnTo>
                  <a:pt x="716863" y="1479223"/>
                </a:lnTo>
                <a:lnTo>
                  <a:pt x="715277" y="1482404"/>
                </a:lnTo>
                <a:lnTo>
                  <a:pt x="713373" y="1484949"/>
                </a:lnTo>
                <a:lnTo>
                  <a:pt x="711469" y="1487494"/>
                </a:lnTo>
                <a:lnTo>
                  <a:pt x="708931" y="1489721"/>
                </a:lnTo>
                <a:lnTo>
                  <a:pt x="706710" y="1491948"/>
                </a:lnTo>
                <a:lnTo>
                  <a:pt x="703537" y="1494175"/>
                </a:lnTo>
                <a:lnTo>
                  <a:pt x="700682" y="1495765"/>
                </a:lnTo>
                <a:lnTo>
                  <a:pt x="697826" y="1497038"/>
                </a:lnTo>
                <a:lnTo>
                  <a:pt x="694653" y="1498310"/>
                </a:lnTo>
                <a:lnTo>
                  <a:pt x="691163" y="1499264"/>
                </a:lnTo>
                <a:lnTo>
                  <a:pt x="687991" y="1499901"/>
                </a:lnTo>
                <a:lnTo>
                  <a:pt x="687991" y="1753123"/>
                </a:lnTo>
                <a:lnTo>
                  <a:pt x="695605" y="1749305"/>
                </a:lnTo>
                <a:lnTo>
                  <a:pt x="702586" y="1744215"/>
                </a:lnTo>
                <a:lnTo>
                  <a:pt x="709566" y="1739125"/>
                </a:lnTo>
                <a:lnTo>
                  <a:pt x="716229" y="1732763"/>
                </a:lnTo>
                <a:lnTo>
                  <a:pt x="722892" y="1726083"/>
                </a:lnTo>
                <a:lnTo>
                  <a:pt x="729237" y="1718766"/>
                </a:lnTo>
                <a:lnTo>
                  <a:pt x="734948" y="1710813"/>
                </a:lnTo>
                <a:lnTo>
                  <a:pt x="740977" y="1702224"/>
                </a:lnTo>
                <a:lnTo>
                  <a:pt x="746371" y="1692998"/>
                </a:lnTo>
                <a:lnTo>
                  <a:pt x="751447" y="1683137"/>
                </a:lnTo>
                <a:lnTo>
                  <a:pt x="756841" y="1672639"/>
                </a:lnTo>
                <a:lnTo>
                  <a:pt x="761600" y="1661505"/>
                </a:lnTo>
                <a:lnTo>
                  <a:pt x="766359" y="1650052"/>
                </a:lnTo>
                <a:lnTo>
                  <a:pt x="770801" y="1637646"/>
                </a:lnTo>
                <a:lnTo>
                  <a:pt x="774926" y="1624921"/>
                </a:lnTo>
                <a:lnTo>
                  <a:pt x="779051" y="1611560"/>
                </a:lnTo>
                <a:lnTo>
                  <a:pt x="782541" y="1597563"/>
                </a:lnTo>
                <a:lnTo>
                  <a:pt x="786031" y="1582611"/>
                </a:lnTo>
                <a:lnTo>
                  <a:pt x="789521" y="1567660"/>
                </a:lnTo>
                <a:lnTo>
                  <a:pt x="792377" y="1552072"/>
                </a:lnTo>
                <a:lnTo>
                  <a:pt x="795232" y="1535530"/>
                </a:lnTo>
                <a:lnTo>
                  <a:pt x="797770" y="1518988"/>
                </a:lnTo>
                <a:lnTo>
                  <a:pt x="800626" y="1501491"/>
                </a:lnTo>
                <a:lnTo>
                  <a:pt x="802530" y="1483677"/>
                </a:lnTo>
                <a:lnTo>
                  <a:pt x="804751" y="1464908"/>
                </a:lnTo>
                <a:lnTo>
                  <a:pt x="806337" y="1446139"/>
                </a:lnTo>
                <a:lnTo>
                  <a:pt x="807923" y="1426415"/>
                </a:lnTo>
                <a:lnTo>
                  <a:pt x="809193" y="1406374"/>
                </a:lnTo>
                <a:lnTo>
                  <a:pt x="810779" y="1385696"/>
                </a:lnTo>
                <a:lnTo>
                  <a:pt x="811731" y="1364382"/>
                </a:lnTo>
                <a:lnTo>
                  <a:pt x="812365" y="1343069"/>
                </a:lnTo>
                <a:lnTo>
                  <a:pt x="813000" y="1320800"/>
                </a:lnTo>
                <a:lnTo>
                  <a:pt x="840921" y="1322709"/>
                </a:lnTo>
                <a:lnTo>
                  <a:pt x="866621" y="1324300"/>
                </a:lnTo>
                <a:lnTo>
                  <a:pt x="909771" y="1327481"/>
                </a:lnTo>
                <a:lnTo>
                  <a:pt x="938644" y="1330026"/>
                </a:lnTo>
                <a:lnTo>
                  <a:pt x="948797" y="1330980"/>
                </a:lnTo>
                <a:lnTo>
                  <a:pt x="956729" y="1331298"/>
                </a:lnTo>
                <a:lnTo>
                  <a:pt x="964661" y="1331934"/>
                </a:lnTo>
                <a:lnTo>
                  <a:pt x="972593" y="1332889"/>
                </a:lnTo>
                <a:lnTo>
                  <a:pt x="980208" y="1334161"/>
                </a:lnTo>
                <a:lnTo>
                  <a:pt x="987823" y="1335752"/>
                </a:lnTo>
                <a:lnTo>
                  <a:pt x="995437" y="1337979"/>
                </a:lnTo>
                <a:lnTo>
                  <a:pt x="1002418" y="1340205"/>
                </a:lnTo>
                <a:lnTo>
                  <a:pt x="1009715" y="1343387"/>
                </a:lnTo>
                <a:lnTo>
                  <a:pt x="1016378" y="1346250"/>
                </a:lnTo>
                <a:lnTo>
                  <a:pt x="1023358" y="1349749"/>
                </a:lnTo>
                <a:lnTo>
                  <a:pt x="1030021" y="1353885"/>
                </a:lnTo>
                <a:lnTo>
                  <a:pt x="1036050" y="1357702"/>
                </a:lnTo>
                <a:lnTo>
                  <a:pt x="1042395" y="1361837"/>
                </a:lnTo>
                <a:lnTo>
                  <a:pt x="1048106" y="1366927"/>
                </a:lnTo>
                <a:lnTo>
                  <a:pt x="1053817" y="1371699"/>
                </a:lnTo>
                <a:lnTo>
                  <a:pt x="1059211" y="1377107"/>
                </a:lnTo>
                <a:lnTo>
                  <a:pt x="1064605" y="1382197"/>
                </a:lnTo>
                <a:lnTo>
                  <a:pt x="1069364" y="1388241"/>
                </a:lnTo>
                <a:lnTo>
                  <a:pt x="1073806" y="1393967"/>
                </a:lnTo>
                <a:lnTo>
                  <a:pt x="1078248" y="1400012"/>
                </a:lnTo>
                <a:lnTo>
                  <a:pt x="1082373" y="1406374"/>
                </a:lnTo>
                <a:lnTo>
                  <a:pt x="1085863" y="1413054"/>
                </a:lnTo>
                <a:lnTo>
                  <a:pt x="1089670" y="1419735"/>
                </a:lnTo>
                <a:lnTo>
                  <a:pt x="1092843" y="1426734"/>
                </a:lnTo>
                <a:lnTo>
                  <a:pt x="1095381" y="1433732"/>
                </a:lnTo>
                <a:lnTo>
                  <a:pt x="1097920" y="1441049"/>
                </a:lnTo>
                <a:lnTo>
                  <a:pt x="1100141" y="1448684"/>
                </a:lnTo>
                <a:lnTo>
                  <a:pt x="1101727" y="1456000"/>
                </a:lnTo>
                <a:lnTo>
                  <a:pt x="1103314" y="1463635"/>
                </a:lnTo>
                <a:lnTo>
                  <a:pt x="1104265" y="1471588"/>
                </a:lnTo>
                <a:lnTo>
                  <a:pt x="1104900" y="1479541"/>
                </a:lnTo>
                <a:lnTo>
                  <a:pt x="1104900" y="1487494"/>
                </a:lnTo>
                <a:lnTo>
                  <a:pt x="1104900" y="1686000"/>
                </a:lnTo>
                <a:lnTo>
                  <a:pt x="1104900" y="1690135"/>
                </a:lnTo>
                <a:lnTo>
                  <a:pt x="1104265" y="1693953"/>
                </a:lnTo>
                <a:lnTo>
                  <a:pt x="1103631" y="1697770"/>
                </a:lnTo>
                <a:lnTo>
                  <a:pt x="1102362" y="1701906"/>
                </a:lnTo>
                <a:lnTo>
                  <a:pt x="1101093" y="1705405"/>
                </a:lnTo>
                <a:lnTo>
                  <a:pt x="1099189" y="1709222"/>
                </a:lnTo>
                <a:lnTo>
                  <a:pt x="1096968" y="1713040"/>
                </a:lnTo>
                <a:lnTo>
                  <a:pt x="1094430" y="1716221"/>
                </a:lnTo>
                <a:lnTo>
                  <a:pt x="1091891" y="1719720"/>
                </a:lnTo>
                <a:lnTo>
                  <a:pt x="1089036" y="1722901"/>
                </a:lnTo>
                <a:lnTo>
                  <a:pt x="1085546" y="1726719"/>
                </a:lnTo>
                <a:lnTo>
                  <a:pt x="1082056" y="1729900"/>
                </a:lnTo>
                <a:lnTo>
                  <a:pt x="1078248" y="1732763"/>
                </a:lnTo>
                <a:lnTo>
                  <a:pt x="1074124" y="1736262"/>
                </a:lnTo>
                <a:lnTo>
                  <a:pt x="1069682" y="1739125"/>
                </a:lnTo>
                <a:lnTo>
                  <a:pt x="1065240" y="1741989"/>
                </a:lnTo>
                <a:lnTo>
                  <a:pt x="1055404" y="1748033"/>
                </a:lnTo>
                <a:lnTo>
                  <a:pt x="1044299" y="1753441"/>
                </a:lnTo>
                <a:lnTo>
                  <a:pt x="1032560" y="1758531"/>
                </a:lnTo>
                <a:lnTo>
                  <a:pt x="1019868" y="1763939"/>
                </a:lnTo>
                <a:lnTo>
                  <a:pt x="1005908" y="1768392"/>
                </a:lnTo>
                <a:lnTo>
                  <a:pt x="991630" y="1773164"/>
                </a:lnTo>
                <a:lnTo>
                  <a:pt x="976718" y="1777300"/>
                </a:lnTo>
                <a:lnTo>
                  <a:pt x="960854" y="1781117"/>
                </a:lnTo>
                <a:lnTo>
                  <a:pt x="944038" y="1784934"/>
                </a:lnTo>
                <a:lnTo>
                  <a:pt x="927222" y="1788434"/>
                </a:lnTo>
                <a:lnTo>
                  <a:pt x="909454" y="1791615"/>
                </a:lnTo>
                <a:lnTo>
                  <a:pt x="891369" y="1794796"/>
                </a:lnTo>
                <a:lnTo>
                  <a:pt x="872332" y="1797341"/>
                </a:lnTo>
                <a:lnTo>
                  <a:pt x="853295" y="1799886"/>
                </a:lnTo>
                <a:lnTo>
                  <a:pt x="833941" y="1801795"/>
                </a:lnTo>
                <a:lnTo>
                  <a:pt x="813952" y="1804022"/>
                </a:lnTo>
                <a:lnTo>
                  <a:pt x="793328" y="1805930"/>
                </a:lnTo>
                <a:lnTo>
                  <a:pt x="773022" y="1807203"/>
                </a:lnTo>
                <a:lnTo>
                  <a:pt x="752399" y="1808475"/>
                </a:lnTo>
                <a:lnTo>
                  <a:pt x="731458" y="1809748"/>
                </a:lnTo>
                <a:lnTo>
                  <a:pt x="710200" y="1810384"/>
                </a:lnTo>
                <a:lnTo>
                  <a:pt x="688942" y="1811020"/>
                </a:lnTo>
                <a:lnTo>
                  <a:pt x="667684" y="1811338"/>
                </a:lnTo>
                <a:lnTo>
                  <a:pt x="646427" y="1811338"/>
                </a:lnTo>
                <a:lnTo>
                  <a:pt x="625486" y="1811338"/>
                </a:lnTo>
                <a:lnTo>
                  <a:pt x="603911" y="1811020"/>
                </a:lnTo>
                <a:lnTo>
                  <a:pt x="582653" y="1810384"/>
                </a:lnTo>
                <a:lnTo>
                  <a:pt x="561395" y="1809748"/>
                </a:lnTo>
                <a:lnTo>
                  <a:pt x="540137" y="1808475"/>
                </a:lnTo>
                <a:lnTo>
                  <a:pt x="518879" y="1807203"/>
                </a:lnTo>
                <a:lnTo>
                  <a:pt x="498573" y="1805930"/>
                </a:lnTo>
                <a:lnTo>
                  <a:pt x="477632" y="1804022"/>
                </a:lnTo>
                <a:lnTo>
                  <a:pt x="457326" y="1801795"/>
                </a:lnTo>
                <a:lnTo>
                  <a:pt x="437337" y="1799886"/>
                </a:lnTo>
                <a:lnTo>
                  <a:pt x="417983" y="1797341"/>
                </a:lnTo>
                <a:lnTo>
                  <a:pt x="398629" y="1794796"/>
                </a:lnTo>
                <a:lnTo>
                  <a:pt x="379909" y="1791615"/>
                </a:lnTo>
                <a:lnTo>
                  <a:pt x="361824" y="1788434"/>
                </a:lnTo>
                <a:lnTo>
                  <a:pt x="344056" y="1784934"/>
                </a:lnTo>
                <a:lnTo>
                  <a:pt x="327240" y="1781117"/>
                </a:lnTo>
                <a:lnTo>
                  <a:pt x="310741" y="1777300"/>
                </a:lnTo>
                <a:lnTo>
                  <a:pt x="295195" y="1773164"/>
                </a:lnTo>
                <a:lnTo>
                  <a:pt x="280600" y="1768392"/>
                </a:lnTo>
                <a:lnTo>
                  <a:pt x="266322" y="1763939"/>
                </a:lnTo>
                <a:lnTo>
                  <a:pt x="252996" y="1758531"/>
                </a:lnTo>
                <a:lnTo>
                  <a:pt x="240622" y="1753441"/>
                </a:lnTo>
                <a:lnTo>
                  <a:pt x="229517" y="1748033"/>
                </a:lnTo>
                <a:lnTo>
                  <a:pt x="219047" y="1741989"/>
                </a:lnTo>
                <a:lnTo>
                  <a:pt x="214288" y="1739125"/>
                </a:lnTo>
                <a:lnTo>
                  <a:pt x="209846" y="1736262"/>
                </a:lnTo>
                <a:lnTo>
                  <a:pt x="205404" y="1732763"/>
                </a:lnTo>
                <a:lnTo>
                  <a:pt x="201596" y="1729900"/>
                </a:lnTo>
                <a:lnTo>
                  <a:pt x="198106" y="1726719"/>
                </a:lnTo>
                <a:lnTo>
                  <a:pt x="194299" y="1722901"/>
                </a:lnTo>
                <a:lnTo>
                  <a:pt x="191443" y="1719720"/>
                </a:lnTo>
                <a:lnTo>
                  <a:pt x="188588" y="1716221"/>
                </a:lnTo>
                <a:lnTo>
                  <a:pt x="186367" y="1713040"/>
                </a:lnTo>
                <a:lnTo>
                  <a:pt x="183828" y="1709222"/>
                </a:lnTo>
                <a:lnTo>
                  <a:pt x="181925" y="1705405"/>
                </a:lnTo>
                <a:lnTo>
                  <a:pt x="180338" y="1701906"/>
                </a:lnTo>
                <a:lnTo>
                  <a:pt x="179386" y="1697770"/>
                </a:lnTo>
                <a:lnTo>
                  <a:pt x="178435" y="1693953"/>
                </a:lnTo>
                <a:lnTo>
                  <a:pt x="177800" y="1690135"/>
                </a:lnTo>
                <a:lnTo>
                  <a:pt x="177800" y="1686000"/>
                </a:lnTo>
                <a:lnTo>
                  <a:pt x="177800" y="1487494"/>
                </a:lnTo>
                <a:lnTo>
                  <a:pt x="178117" y="1479541"/>
                </a:lnTo>
                <a:lnTo>
                  <a:pt x="178435" y="1471588"/>
                </a:lnTo>
                <a:lnTo>
                  <a:pt x="179386" y="1463635"/>
                </a:lnTo>
                <a:lnTo>
                  <a:pt x="180973" y="1456000"/>
                </a:lnTo>
                <a:lnTo>
                  <a:pt x="182559" y="1448684"/>
                </a:lnTo>
                <a:lnTo>
                  <a:pt x="184463" y="1441049"/>
                </a:lnTo>
                <a:lnTo>
                  <a:pt x="187318" y="1433732"/>
                </a:lnTo>
                <a:lnTo>
                  <a:pt x="190174" y="1426734"/>
                </a:lnTo>
                <a:lnTo>
                  <a:pt x="193030" y="1419735"/>
                </a:lnTo>
                <a:lnTo>
                  <a:pt x="196520" y="1413054"/>
                </a:lnTo>
                <a:lnTo>
                  <a:pt x="200327" y="1406374"/>
                </a:lnTo>
                <a:lnTo>
                  <a:pt x="204452" y="1400012"/>
                </a:lnTo>
                <a:lnTo>
                  <a:pt x="208576" y="1393967"/>
                </a:lnTo>
                <a:lnTo>
                  <a:pt x="213336" y="1388241"/>
                </a:lnTo>
                <a:lnTo>
                  <a:pt x="218095" y="1382197"/>
                </a:lnTo>
                <a:lnTo>
                  <a:pt x="223489" y="1377107"/>
                </a:lnTo>
                <a:lnTo>
                  <a:pt x="228883" y="1371699"/>
                </a:lnTo>
                <a:lnTo>
                  <a:pt x="234594" y="1366927"/>
                </a:lnTo>
                <a:lnTo>
                  <a:pt x="240305" y="1361837"/>
                </a:lnTo>
                <a:lnTo>
                  <a:pt x="246650" y="1357702"/>
                </a:lnTo>
                <a:lnTo>
                  <a:pt x="252679" y="1353885"/>
                </a:lnTo>
                <a:lnTo>
                  <a:pt x="259659" y="1349749"/>
                </a:lnTo>
                <a:lnTo>
                  <a:pt x="266005" y="1346250"/>
                </a:lnTo>
                <a:lnTo>
                  <a:pt x="272985" y="1343387"/>
                </a:lnTo>
                <a:lnTo>
                  <a:pt x="280282" y="1340205"/>
                </a:lnTo>
                <a:lnTo>
                  <a:pt x="287263" y="1337979"/>
                </a:lnTo>
                <a:lnTo>
                  <a:pt x="294877" y="1335752"/>
                </a:lnTo>
                <a:lnTo>
                  <a:pt x="302492" y="1334161"/>
                </a:lnTo>
                <a:lnTo>
                  <a:pt x="310107" y="1332889"/>
                </a:lnTo>
                <a:lnTo>
                  <a:pt x="318039" y="1331934"/>
                </a:lnTo>
                <a:lnTo>
                  <a:pt x="325971" y="1331298"/>
                </a:lnTo>
                <a:lnTo>
                  <a:pt x="333903" y="1330980"/>
                </a:lnTo>
                <a:lnTo>
                  <a:pt x="344056" y="1330026"/>
                </a:lnTo>
                <a:lnTo>
                  <a:pt x="372929" y="1327481"/>
                </a:lnTo>
                <a:lnTo>
                  <a:pt x="415762" y="1324300"/>
                </a:lnTo>
                <a:lnTo>
                  <a:pt x="441779" y="1322709"/>
                </a:lnTo>
                <a:lnTo>
                  <a:pt x="470017" y="1320800"/>
                </a:lnTo>
                <a:close/>
                <a:moveTo>
                  <a:pt x="1004887" y="995363"/>
                </a:moveTo>
                <a:lnTo>
                  <a:pt x="1176337" y="995363"/>
                </a:lnTo>
                <a:lnTo>
                  <a:pt x="1176337" y="1265238"/>
                </a:lnTo>
                <a:lnTo>
                  <a:pt x="1004887" y="1265238"/>
                </a:lnTo>
                <a:lnTo>
                  <a:pt x="1004887" y="995363"/>
                </a:lnTo>
                <a:close/>
                <a:moveTo>
                  <a:pt x="493561" y="847408"/>
                </a:moveTo>
                <a:lnTo>
                  <a:pt x="491024" y="847726"/>
                </a:lnTo>
                <a:lnTo>
                  <a:pt x="488804" y="848043"/>
                </a:lnTo>
                <a:lnTo>
                  <a:pt x="485950" y="848996"/>
                </a:lnTo>
                <a:lnTo>
                  <a:pt x="483730" y="849948"/>
                </a:lnTo>
                <a:lnTo>
                  <a:pt x="481510" y="851218"/>
                </a:lnTo>
                <a:lnTo>
                  <a:pt x="479290" y="852806"/>
                </a:lnTo>
                <a:lnTo>
                  <a:pt x="475167" y="856933"/>
                </a:lnTo>
                <a:lnTo>
                  <a:pt x="470727" y="861061"/>
                </a:lnTo>
                <a:lnTo>
                  <a:pt x="466604" y="865823"/>
                </a:lnTo>
                <a:lnTo>
                  <a:pt x="462482" y="871221"/>
                </a:lnTo>
                <a:lnTo>
                  <a:pt x="454553" y="882651"/>
                </a:lnTo>
                <a:lnTo>
                  <a:pt x="448527" y="890906"/>
                </a:lnTo>
                <a:lnTo>
                  <a:pt x="442819" y="899478"/>
                </a:lnTo>
                <a:lnTo>
                  <a:pt x="436793" y="908368"/>
                </a:lnTo>
                <a:lnTo>
                  <a:pt x="431402" y="917893"/>
                </a:lnTo>
                <a:lnTo>
                  <a:pt x="429499" y="926783"/>
                </a:lnTo>
                <a:lnTo>
                  <a:pt x="427596" y="935673"/>
                </a:lnTo>
                <a:lnTo>
                  <a:pt x="426010" y="945198"/>
                </a:lnTo>
                <a:lnTo>
                  <a:pt x="424742" y="954406"/>
                </a:lnTo>
                <a:lnTo>
                  <a:pt x="423790" y="963931"/>
                </a:lnTo>
                <a:lnTo>
                  <a:pt x="423156" y="973773"/>
                </a:lnTo>
                <a:lnTo>
                  <a:pt x="422839" y="982981"/>
                </a:lnTo>
                <a:lnTo>
                  <a:pt x="422839" y="992823"/>
                </a:lnTo>
                <a:lnTo>
                  <a:pt x="423156" y="1007111"/>
                </a:lnTo>
                <a:lnTo>
                  <a:pt x="424107" y="1020764"/>
                </a:lnTo>
                <a:lnTo>
                  <a:pt x="426010" y="1034099"/>
                </a:lnTo>
                <a:lnTo>
                  <a:pt x="428547" y="1047434"/>
                </a:lnTo>
                <a:lnTo>
                  <a:pt x="432036" y="1060769"/>
                </a:lnTo>
                <a:lnTo>
                  <a:pt x="435525" y="1073469"/>
                </a:lnTo>
                <a:lnTo>
                  <a:pt x="439965" y="1086169"/>
                </a:lnTo>
                <a:lnTo>
                  <a:pt x="445039" y="1098551"/>
                </a:lnTo>
                <a:lnTo>
                  <a:pt x="450430" y="1110934"/>
                </a:lnTo>
                <a:lnTo>
                  <a:pt x="456456" y="1122999"/>
                </a:lnTo>
                <a:lnTo>
                  <a:pt x="462799" y="1134429"/>
                </a:lnTo>
                <a:lnTo>
                  <a:pt x="469459" y="1145541"/>
                </a:lnTo>
                <a:lnTo>
                  <a:pt x="477070" y="1156019"/>
                </a:lnTo>
                <a:lnTo>
                  <a:pt x="484364" y="1166496"/>
                </a:lnTo>
                <a:lnTo>
                  <a:pt x="492293" y="1176656"/>
                </a:lnTo>
                <a:lnTo>
                  <a:pt x="500539" y="1186181"/>
                </a:lnTo>
                <a:lnTo>
                  <a:pt x="508784" y="1195389"/>
                </a:lnTo>
                <a:lnTo>
                  <a:pt x="517347" y="1204279"/>
                </a:lnTo>
                <a:lnTo>
                  <a:pt x="526227" y="1212216"/>
                </a:lnTo>
                <a:lnTo>
                  <a:pt x="535107" y="1220154"/>
                </a:lnTo>
                <a:lnTo>
                  <a:pt x="543987" y="1227456"/>
                </a:lnTo>
                <a:lnTo>
                  <a:pt x="553184" y="1234124"/>
                </a:lnTo>
                <a:lnTo>
                  <a:pt x="562381" y="1240474"/>
                </a:lnTo>
                <a:lnTo>
                  <a:pt x="571578" y="1245871"/>
                </a:lnTo>
                <a:lnTo>
                  <a:pt x="580775" y="1250951"/>
                </a:lnTo>
                <a:lnTo>
                  <a:pt x="589655" y="1255079"/>
                </a:lnTo>
                <a:lnTo>
                  <a:pt x="598853" y="1258889"/>
                </a:lnTo>
                <a:lnTo>
                  <a:pt x="607732" y="1262381"/>
                </a:lnTo>
                <a:lnTo>
                  <a:pt x="616612" y="1264604"/>
                </a:lnTo>
                <a:lnTo>
                  <a:pt x="624858" y="1266509"/>
                </a:lnTo>
                <a:lnTo>
                  <a:pt x="633421" y="1267461"/>
                </a:lnTo>
                <a:lnTo>
                  <a:pt x="641349" y="1267779"/>
                </a:lnTo>
                <a:lnTo>
                  <a:pt x="649595" y="1267461"/>
                </a:lnTo>
                <a:lnTo>
                  <a:pt x="657524" y="1266509"/>
                </a:lnTo>
                <a:lnTo>
                  <a:pt x="666404" y="1264604"/>
                </a:lnTo>
                <a:lnTo>
                  <a:pt x="674967" y="1262381"/>
                </a:lnTo>
                <a:lnTo>
                  <a:pt x="684164" y="1258889"/>
                </a:lnTo>
                <a:lnTo>
                  <a:pt x="692726" y="1255079"/>
                </a:lnTo>
                <a:lnTo>
                  <a:pt x="701924" y="1250951"/>
                </a:lnTo>
                <a:lnTo>
                  <a:pt x="711121" y="1245871"/>
                </a:lnTo>
                <a:lnTo>
                  <a:pt x="720318" y="1240474"/>
                </a:lnTo>
                <a:lnTo>
                  <a:pt x="729515" y="1234124"/>
                </a:lnTo>
                <a:lnTo>
                  <a:pt x="738395" y="1227456"/>
                </a:lnTo>
                <a:lnTo>
                  <a:pt x="747592" y="1220154"/>
                </a:lnTo>
                <a:lnTo>
                  <a:pt x="756472" y="1212216"/>
                </a:lnTo>
                <a:lnTo>
                  <a:pt x="765352" y="1204279"/>
                </a:lnTo>
                <a:lnTo>
                  <a:pt x="773915" y="1195389"/>
                </a:lnTo>
                <a:lnTo>
                  <a:pt x="782160" y="1186181"/>
                </a:lnTo>
                <a:lnTo>
                  <a:pt x="790406" y="1176656"/>
                </a:lnTo>
                <a:lnTo>
                  <a:pt x="798652" y="1166496"/>
                </a:lnTo>
                <a:lnTo>
                  <a:pt x="805946" y="1156019"/>
                </a:lnTo>
                <a:lnTo>
                  <a:pt x="813240" y="1145541"/>
                </a:lnTo>
                <a:lnTo>
                  <a:pt x="819900" y="1134429"/>
                </a:lnTo>
                <a:lnTo>
                  <a:pt x="826243" y="1122999"/>
                </a:lnTo>
                <a:lnTo>
                  <a:pt x="831952" y="1110934"/>
                </a:lnTo>
                <a:lnTo>
                  <a:pt x="837660" y="1098551"/>
                </a:lnTo>
                <a:lnTo>
                  <a:pt x="842417" y="1086169"/>
                </a:lnTo>
                <a:lnTo>
                  <a:pt x="847174" y="1073469"/>
                </a:lnTo>
                <a:lnTo>
                  <a:pt x="850980" y="1060769"/>
                </a:lnTo>
                <a:lnTo>
                  <a:pt x="853834" y="1047434"/>
                </a:lnTo>
                <a:lnTo>
                  <a:pt x="856689" y="1034099"/>
                </a:lnTo>
                <a:lnTo>
                  <a:pt x="858592" y="1020764"/>
                </a:lnTo>
                <a:lnTo>
                  <a:pt x="859543" y="1007111"/>
                </a:lnTo>
                <a:lnTo>
                  <a:pt x="860177" y="992823"/>
                </a:lnTo>
                <a:lnTo>
                  <a:pt x="859860" y="984886"/>
                </a:lnTo>
                <a:lnTo>
                  <a:pt x="859543" y="976313"/>
                </a:lnTo>
                <a:lnTo>
                  <a:pt x="837343" y="975361"/>
                </a:lnTo>
                <a:lnTo>
                  <a:pt x="814509" y="973773"/>
                </a:lnTo>
                <a:lnTo>
                  <a:pt x="791040" y="970916"/>
                </a:lnTo>
                <a:lnTo>
                  <a:pt x="767255" y="968058"/>
                </a:lnTo>
                <a:lnTo>
                  <a:pt x="743469" y="964566"/>
                </a:lnTo>
                <a:lnTo>
                  <a:pt x="719366" y="960438"/>
                </a:lnTo>
                <a:lnTo>
                  <a:pt x="695898" y="955041"/>
                </a:lnTo>
                <a:lnTo>
                  <a:pt x="684481" y="952501"/>
                </a:lnTo>
                <a:lnTo>
                  <a:pt x="673064" y="949643"/>
                </a:lnTo>
                <a:lnTo>
                  <a:pt x="661964" y="946468"/>
                </a:lnTo>
                <a:lnTo>
                  <a:pt x="651181" y="943293"/>
                </a:lnTo>
                <a:lnTo>
                  <a:pt x="640398" y="940118"/>
                </a:lnTo>
                <a:lnTo>
                  <a:pt x="629932" y="936308"/>
                </a:lnTo>
                <a:lnTo>
                  <a:pt x="620101" y="932816"/>
                </a:lnTo>
                <a:lnTo>
                  <a:pt x="610270" y="929006"/>
                </a:lnTo>
                <a:lnTo>
                  <a:pt x="601073" y="924878"/>
                </a:lnTo>
                <a:lnTo>
                  <a:pt x="592510" y="921068"/>
                </a:lnTo>
                <a:lnTo>
                  <a:pt x="583947" y="916941"/>
                </a:lnTo>
                <a:lnTo>
                  <a:pt x="576018" y="912178"/>
                </a:lnTo>
                <a:lnTo>
                  <a:pt x="568724" y="907733"/>
                </a:lnTo>
                <a:lnTo>
                  <a:pt x="561747" y="903288"/>
                </a:lnTo>
                <a:lnTo>
                  <a:pt x="555404" y="898208"/>
                </a:lnTo>
                <a:lnTo>
                  <a:pt x="550013" y="893128"/>
                </a:lnTo>
                <a:lnTo>
                  <a:pt x="544938" y="887731"/>
                </a:lnTo>
                <a:lnTo>
                  <a:pt x="540498" y="882651"/>
                </a:lnTo>
                <a:lnTo>
                  <a:pt x="536376" y="876936"/>
                </a:lnTo>
                <a:lnTo>
                  <a:pt x="532253" y="872173"/>
                </a:lnTo>
                <a:lnTo>
                  <a:pt x="528447" y="867728"/>
                </a:lnTo>
                <a:lnTo>
                  <a:pt x="524641" y="863601"/>
                </a:lnTo>
                <a:lnTo>
                  <a:pt x="520836" y="860426"/>
                </a:lnTo>
                <a:lnTo>
                  <a:pt x="517347" y="857251"/>
                </a:lnTo>
                <a:lnTo>
                  <a:pt x="514176" y="854393"/>
                </a:lnTo>
                <a:lnTo>
                  <a:pt x="511004" y="852488"/>
                </a:lnTo>
                <a:lnTo>
                  <a:pt x="507833" y="850583"/>
                </a:lnTo>
                <a:lnTo>
                  <a:pt x="504661" y="849313"/>
                </a:lnTo>
                <a:lnTo>
                  <a:pt x="501807" y="848361"/>
                </a:lnTo>
                <a:lnTo>
                  <a:pt x="499270" y="847726"/>
                </a:lnTo>
                <a:lnTo>
                  <a:pt x="496099" y="847408"/>
                </a:lnTo>
                <a:lnTo>
                  <a:pt x="493561" y="847408"/>
                </a:lnTo>
                <a:close/>
                <a:moveTo>
                  <a:pt x="1304925" y="828675"/>
                </a:moveTo>
                <a:lnTo>
                  <a:pt x="1476375" y="828675"/>
                </a:lnTo>
                <a:lnTo>
                  <a:pt x="1476375" y="1252538"/>
                </a:lnTo>
                <a:lnTo>
                  <a:pt x="1304925" y="1252538"/>
                </a:lnTo>
                <a:lnTo>
                  <a:pt x="1304925" y="828675"/>
                </a:lnTo>
                <a:close/>
                <a:moveTo>
                  <a:pt x="634055" y="655638"/>
                </a:moveTo>
                <a:lnTo>
                  <a:pt x="641349" y="655638"/>
                </a:lnTo>
                <a:lnTo>
                  <a:pt x="648644" y="655638"/>
                </a:lnTo>
                <a:lnTo>
                  <a:pt x="655938" y="655956"/>
                </a:lnTo>
                <a:lnTo>
                  <a:pt x="662915" y="656591"/>
                </a:lnTo>
                <a:lnTo>
                  <a:pt x="669892" y="657226"/>
                </a:lnTo>
                <a:lnTo>
                  <a:pt x="677187" y="658178"/>
                </a:lnTo>
                <a:lnTo>
                  <a:pt x="684164" y="659766"/>
                </a:lnTo>
                <a:lnTo>
                  <a:pt x="691141" y="661036"/>
                </a:lnTo>
                <a:lnTo>
                  <a:pt x="698118" y="662623"/>
                </a:lnTo>
                <a:lnTo>
                  <a:pt x="704778" y="664211"/>
                </a:lnTo>
                <a:lnTo>
                  <a:pt x="711438" y="666433"/>
                </a:lnTo>
                <a:lnTo>
                  <a:pt x="718415" y="668338"/>
                </a:lnTo>
                <a:lnTo>
                  <a:pt x="724758" y="670878"/>
                </a:lnTo>
                <a:lnTo>
                  <a:pt x="731418" y="673418"/>
                </a:lnTo>
                <a:lnTo>
                  <a:pt x="737761" y="676276"/>
                </a:lnTo>
                <a:lnTo>
                  <a:pt x="744421" y="679133"/>
                </a:lnTo>
                <a:lnTo>
                  <a:pt x="750446" y="682308"/>
                </a:lnTo>
                <a:lnTo>
                  <a:pt x="763132" y="688976"/>
                </a:lnTo>
                <a:lnTo>
                  <a:pt x="775500" y="696596"/>
                </a:lnTo>
                <a:lnTo>
                  <a:pt x="787235" y="704533"/>
                </a:lnTo>
                <a:lnTo>
                  <a:pt x="798652" y="713423"/>
                </a:lnTo>
                <a:lnTo>
                  <a:pt x="809435" y="722631"/>
                </a:lnTo>
                <a:lnTo>
                  <a:pt x="819900" y="732791"/>
                </a:lnTo>
                <a:lnTo>
                  <a:pt x="830049" y="743586"/>
                </a:lnTo>
                <a:lnTo>
                  <a:pt x="839880" y="754698"/>
                </a:lnTo>
                <a:lnTo>
                  <a:pt x="849394" y="766446"/>
                </a:lnTo>
                <a:lnTo>
                  <a:pt x="858274" y="778511"/>
                </a:lnTo>
                <a:lnTo>
                  <a:pt x="866520" y="791211"/>
                </a:lnTo>
                <a:lnTo>
                  <a:pt x="874449" y="804546"/>
                </a:lnTo>
                <a:lnTo>
                  <a:pt x="881743" y="818198"/>
                </a:lnTo>
                <a:lnTo>
                  <a:pt x="888403" y="832168"/>
                </a:lnTo>
                <a:lnTo>
                  <a:pt x="894746" y="847091"/>
                </a:lnTo>
                <a:lnTo>
                  <a:pt x="900137" y="861696"/>
                </a:lnTo>
                <a:lnTo>
                  <a:pt x="905529" y="876936"/>
                </a:lnTo>
                <a:lnTo>
                  <a:pt x="909651" y="892811"/>
                </a:lnTo>
                <a:lnTo>
                  <a:pt x="913457" y="908686"/>
                </a:lnTo>
                <a:lnTo>
                  <a:pt x="916946" y="924878"/>
                </a:lnTo>
                <a:lnTo>
                  <a:pt x="919166" y="941706"/>
                </a:lnTo>
                <a:lnTo>
                  <a:pt x="921068" y="958533"/>
                </a:lnTo>
                <a:lnTo>
                  <a:pt x="922020" y="975678"/>
                </a:lnTo>
                <a:lnTo>
                  <a:pt x="922337" y="992823"/>
                </a:lnTo>
                <a:lnTo>
                  <a:pt x="922337" y="1002031"/>
                </a:lnTo>
                <a:lnTo>
                  <a:pt x="922020" y="1010921"/>
                </a:lnTo>
                <a:lnTo>
                  <a:pt x="921386" y="1019811"/>
                </a:lnTo>
                <a:lnTo>
                  <a:pt x="920434" y="1028384"/>
                </a:lnTo>
                <a:lnTo>
                  <a:pt x="919483" y="1037274"/>
                </a:lnTo>
                <a:lnTo>
                  <a:pt x="918214" y="1045846"/>
                </a:lnTo>
                <a:lnTo>
                  <a:pt x="916628" y="1054419"/>
                </a:lnTo>
                <a:lnTo>
                  <a:pt x="915043" y="1062674"/>
                </a:lnTo>
                <a:lnTo>
                  <a:pt x="912823" y="1070929"/>
                </a:lnTo>
                <a:lnTo>
                  <a:pt x="910603" y="1079501"/>
                </a:lnTo>
                <a:lnTo>
                  <a:pt x="908383" y="1087756"/>
                </a:lnTo>
                <a:lnTo>
                  <a:pt x="906163" y="1095694"/>
                </a:lnTo>
                <a:lnTo>
                  <a:pt x="903309" y="1103631"/>
                </a:lnTo>
                <a:lnTo>
                  <a:pt x="900137" y="1111569"/>
                </a:lnTo>
                <a:lnTo>
                  <a:pt x="897283" y="1119189"/>
                </a:lnTo>
                <a:lnTo>
                  <a:pt x="894111" y="1126809"/>
                </a:lnTo>
                <a:lnTo>
                  <a:pt x="887134" y="1141731"/>
                </a:lnTo>
                <a:lnTo>
                  <a:pt x="879523" y="1156336"/>
                </a:lnTo>
                <a:lnTo>
                  <a:pt x="871277" y="1170624"/>
                </a:lnTo>
                <a:lnTo>
                  <a:pt x="862714" y="1184276"/>
                </a:lnTo>
                <a:lnTo>
                  <a:pt x="853517" y="1197611"/>
                </a:lnTo>
                <a:lnTo>
                  <a:pt x="843686" y="1209994"/>
                </a:lnTo>
                <a:lnTo>
                  <a:pt x="833854" y="1222376"/>
                </a:lnTo>
                <a:lnTo>
                  <a:pt x="823389" y="1233806"/>
                </a:lnTo>
                <a:lnTo>
                  <a:pt x="812606" y="1244919"/>
                </a:lnTo>
                <a:lnTo>
                  <a:pt x="801823" y="1255396"/>
                </a:lnTo>
                <a:lnTo>
                  <a:pt x="790406" y="1265239"/>
                </a:lnTo>
                <a:lnTo>
                  <a:pt x="778989" y="1274446"/>
                </a:lnTo>
                <a:lnTo>
                  <a:pt x="767255" y="1282701"/>
                </a:lnTo>
                <a:lnTo>
                  <a:pt x="755521" y="1290956"/>
                </a:lnTo>
                <a:lnTo>
                  <a:pt x="743786" y="1298259"/>
                </a:lnTo>
                <a:lnTo>
                  <a:pt x="732052" y="1304609"/>
                </a:lnTo>
                <a:lnTo>
                  <a:pt x="720318" y="1310641"/>
                </a:lnTo>
                <a:lnTo>
                  <a:pt x="708584" y="1315721"/>
                </a:lnTo>
                <a:lnTo>
                  <a:pt x="696849" y="1320166"/>
                </a:lnTo>
                <a:lnTo>
                  <a:pt x="685432" y="1323659"/>
                </a:lnTo>
                <a:lnTo>
                  <a:pt x="674015" y="1326516"/>
                </a:lnTo>
                <a:lnTo>
                  <a:pt x="662915" y="1328421"/>
                </a:lnTo>
                <a:lnTo>
                  <a:pt x="657207" y="1329374"/>
                </a:lnTo>
                <a:lnTo>
                  <a:pt x="652132" y="1329691"/>
                </a:lnTo>
                <a:lnTo>
                  <a:pt x="646424" y="1330009"/>
                </a:lnTo>
                <a:lnTo>
                  <a:pt x="641349" y="1330326"/>
                </a:lnTo>
                <a:lnTo>
                  <a:pt x="635958" y="1330009"/>
                </a:lnTo>
                <a:lnTo>
                  <a:pt x="630884" y="1329691"/>
                </a:lnTo>
                <a:lnTo>
                  <a:pt x="625492" y="1329374"/>
                </a:lnTo>
                <a:lnTo>
                  <a:pt x="620101" y="1328421"/>
                </a:lnTo>
                <a:lnTo>
                  <a:pt x="609001" y="1326516"/>
                </a:lnTo>
                <a:lnTo>
                  <a:pt x="597584" y="1323659"/>
                </a:lnTo>
                <a:lnTo>
                  <a:pt x="585850" y="1320166"/>
                </a:lnTo>
                <a:lnTo>
                  <a:pt x="574433" y="1315721"/>
                </a:lnTo>
                <a:lnTo>
                  <a:pt x="562698" y="1310641"/>
                </a:lnTo>
                <a:lnTo>
                  <a:pt x="550647" y="1304609"/>
                </a:lnTo>
                <a:lnTo>
                  <a:pt x="538913" y="1298259"/>
                </a:lnTo>
                <a:lnTo>
                  <a:pt x="527179" y="1290956"/>
                </a:lnTo>
                <a:lnTo>
                  <a:pt x="515444" y="1282701"/>
                </a:lnTo>
                <a:lnTo>
                  <a:pt x="503710" y="1274446"/>
                </a:lnTo>
                <a:lnTo>
                  <a:pt x="492293" y="1265239"/>
                </a:lnTo>
                <a:lnTo>
                  <a:pt x="481193" y="1255396"/>
                </a:lnTo>
                <a:lnTo>
                  <a:pt x="470093" y="1244919"/>
                </a:lnTo>
                <a:lnTo>
                  <a:pt x="459310" y="1233806"/>
                </a:lnTo>
                <a:lnTo>
                  <a:pt x="448845" y="1222376"/>
                </a:lnTo>
                <a:lnTo>
                  <a:pt x="438696" y="1209994"/>
                </a:lnTo>
                <a:lnTo>
                  <a:pt x="429499" y="1197611"/>
                </a:lnTo>
                <a:lnTo>
                  <a:pt x="419985" y="1184276"/>
                </a:lnTo>
                <a:lnTo>
                  <a:pt x="411422" y="1170624"/>
                </a:lnTo>
                <a:lnTo>
                  <a:pt x="403176" y="1156336"/>
                </a:lnTo>
                <a:lnTo>
                  <a:pt x="395565" y="1141731"/>
                </a:lnTo>
                <a:lnTo>
                  <a:pt x="388588" y="1126809"/>
                </a:lnTo>
                <a:lnTo>
                  <a:pt x="385416" y="1119189"/>
                </a:lnTo>
                <a:lnTo>
                  <a:pt x="382245" y="1111569"/>
                </a:lnTo>
                <a:lnTo>
                  <a:pt x="379390" y="1103631"/>
                </a:lnTo>
                <a:lnTo>
                  <a:pt x="376853" y="1095694"/>
                </a:lnTo>
                <a:lnTo>
                  <a:pt x="374316" y="1087756"/>
                </a:lnTo>
                <a:lnTo>
                  <a:pt x="372096" y="1079501"/>
                </a:lnTo>
                <a:lnTo>
                  <a:pt x="369559" y="1070929"/>
                </a:lnTo>
                <a:lnTo>
                  <a:pt x="367656" y="1062674"/>
                </a:lnTo>
                <a:lnTo>
                  <a:pt x="366071" y="1054419"/>
                </a:lnTo>
                <a:lnTo>
                  <a:pt x="364485" y="1045846"/>
                </a:lnTo>
                <a:lnTo>
                  <a:pt x="363216" y="1037274"/>
                </a:lnTo>
                <a:lnTo>
                  <a:pt x="362265" y="1028384"/>
                </a:lnTo>
                <a:lnTo>
                  <a:pt x="361313" y="1019811"/>
                </a:lnTo>
                <a:lnTo>
                  <a:pt x="360996" y="1010921"/>
                </a:lnTo>
                <a:lnTo>
                  <a:pt x="360362" y="1002031"/>
                </a:lnTo>
                <a:lnTo>
                  <a:pt x="360362" y="992823"/>
                </a:lnTo>
                <a:lnTo>
                  <a:pt x="360679" y="975678"/>
                </a:lnTo>
                <a:lnTo>
                  <a:pt x="361948" y="958533"/>
                </a:lnTo>
                <a:lnTo>
                  <a:pt x="363533" y="941706"/>
                </a:lnTo>
                <a:lnTo>
                  <a:pt x="366071" y="924878"/>
                </a:lnTo>
                <a:lnTo>
                  <a:pt x="368925" y="908686"/>
                </a:lnTo>
                <a:lnTo>
                  <a:pt x="373048" y="892811"/>
                </a:lnTo>
                <a:lnTo>
                  <a:pt x="377171" y="876936"/>
                </a:lnTo>
                <a:lnTo>
                  <a:pt x="382245" y="861696"/>
                </a:lnTo>
                <a:lnTo>
                  <a:pt x="387953" y="847091"/>
                </a:lnTo>
                <a:lnTo>
                  <a:pt x="393979" y="832168"/>
                </a:lnTo>
                <a:lnTo>
                  <a:pt x="400956" y="818198"/>
                </a:lnTo>
                <a:lnTo>
                  <a:pt x="408568" y="804546"/>
                </a:lnTo>
                <a:lnTo>
                  <a:pt x="416179" y="791211"/>
                </a:lnTo>
                <a:lnTo>
                  <a:pt x="424425" y="778511"/>
                </a:lnTo>
                <a:lnTo>
                  <a:pt x="433305" y="766446"/>
                </a:lnTo>
                <a:lnTo>
                  <a:pt x="442819" y="754698"/>
                </a:lnTo>
                <a:lnTo>
                  <a:pt x="452650" y="743586"/>
                </a:lnTo>
                <a:lnTo>
                  <a:pt x="462482" y="732791"/>
                </a:lnTo>
                <a:lnTo>
                  <a:pt x="473264" y="722631"/>
                </a:lnTo>
                <a:lnTo>
                  <a:pt x="484047" y="713423"/>
                </a:lnTo>
                <a:lnTo>
                  <a:pt x="495464" y="704533"/>
                </a:lnTo>
                <a:lnTo>
                  <a:pt x="507516" y="696596"/>
                </a:lnTo>
                <a:lnTo>
                  <a:pt x="519567" y="688976"/>
                </a:lnTo>
                <a:lnTo>
                  <a:pt x="531936" y="682308"/>
                </a:lnTo>
                <a:lnTo>
                  <a:pt x="538278" y="679133"/>
                </a:lnTo>
                <a:lnTo>
                  <a:pt x="544938" y="676276"/>
                </a:lnTo>
                <a:lnTo>
                  <a:pt x="551281" y="673418"/>
                </a:lnTo>
                <a:lnTo>
                  <a:pt x="557941" y="670878"/>
                </a:lnTo>
                <a:lnTo>
                  <a:pt x="564284" y="668338"/>
                </a:lnTo>
                <a:lnTo>
                  <a:pt x="571261" y="666433"/>
                </a:lnTo>
                <a:lnTo>
                  <a:pt x="577921" y="664211"/>
                </a:lnTo>
                <a:lnTo>
                  <a:pt x="584898" y="662623"/>
                </a:lnTo>
                <a:lnTo>
                  <a:pt x="591875" y="661036"/>
                </a:lnTo>
                <a:lnTo>
                  <a:pt x="598535" y="659766"/>
                </a:lnTo>
                <a:lnTo>
                  <a:pt x="605830" y="658178"/>
                </a:lnTo>
                <a:lnTo>
                  <a:pt x="612490" y="657226"/>
                </a:lnTo>
                <a:lnTo>
                  <a:pt x="619784" y="656591"/>
                </a:lnTo>
                <a:lnTo>
                  <a:pt x="627078" y="655956"/>
                </a:lnTo>
                <a:lnTo>
                  <a:pt x="634055" y="655638"/>
                </a:lnTo>
                <a:close/>
                <a:moveTo>
                  <a:pt x="1604962" y="463550"/>
                </a:moveTo>
                <a:lnTo>
                  <a:pt x="1776412" y="463550"/>
                </a:lnTo>
                <a:lnTo>
                  <a:pt x="1776412" y="1252538"/>
                </a:lnTo>
                <a:lnTo>
                  <a:pt x="1604962" y="1252538"/>
                </a:lnTo>
                <a:lnTo>
                  <a:pt x="1604962" y="463550"/>
                </a:lnTo>
                <a:close/>
                <a:moveTo>
                  <a:pt x="0" y="0"/>
                </a:moveTo>
                <a:lnTo>
                  <a:pt x="2125663" y="0"/>
                </a:lnTo>
                <a:lnTo>
                  <a:pt x="2125663" y="171553"/>
                </a:lnTo>
                <a:lnTo>
                  <a:pt x="2039621" y="171553"/>
                </a:lnTo>
                <a:lnTo>
                  <a:pt x="2039621" y="1577975"/>
                </a:lnTo>
                <a:lnTo>
                  <a:pt x="1252220" y="1577975"/>
                </a:lnTo>
                <a:lnTo>
                  <a:pt x="1252220" y="1449310"/>
                </a:lnTo>
                <a:lnTo>
                  <a:pt x="1911033" y="1449310"/>
                </a:lnTo>
                <a:lnTo>
                  <a:pt x="1911033" y="171553"/>
                </a:lnTo>
                <a:lnTo>
                  <a:pt x="195263" y="171553"/>
                </a:lnTo>
                <a:lnTo>
                  <a:pt x="195263" y="1249164"/>
                </a:lnTo>
                <a:lnTo>
                  <a:pt x="66675" y="1249164"/>
                </a:lnTo>
                <a:lnTo>
                  <a:pt x="66675" y="171553"/>
                </a:lnTo>
                <a:lnTo>
                  <a:pt x="0" y="171553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  <p:sp>
        <p:nvSpPr>
          <p:cNvPr id="38" name="Rectangle 2"/>
          <p:cNvSpPr/>
          <p:nvPr/>
        </p:nvSpPr>
        <p:spPr>
          <a:xfrm>
            <a:off x="0" y="1528260"/>
            <a:ext cx="10967459" cy="2332788"/>
          </a:xfrm>
          <a:prstGeom prst="rect">
            <a:avLst/>
          </a:prstGeom>
          <a:solidFill>
            <a:schemeClr val="tx1">
              <a:lumMod val="95000"/>
              <a:lumOff val="5000"/>
              <a:alpha val="5098"/>
            </a:scheme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39" name="Rectangle 2"/>
          <p:cNvSpPr/>
          <p:nvPr/>
        </p:nvSpPr>
        <p:spPr>
          <a:xfrm>
            <a:off x="6097587" y="1528260"/>
            <a:ext cx="4883150" cy="2332788"/>
          </a:xfrm>
          <a:prstGeom prst="rect">
            <a:avLst/>
          </a:prstGeom>
          <a:blipFill>
            <a:blip r:embed="rId1"/>
            <a:srcRect/>
            <a:stretch>
              <a:fillRect/>
            </a:stretch>
          </a:blip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4585419" y="1992852"/>
            <a:ext cx="1107977" cy="369324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r"/>
            <a:r>
              <a:rPr lang="zh-CN" altLang="en-US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矩形 47"/>
          <p:cNvSpPr>
            <a:spLocks noChangeArrowheads="1"/>
          </p:cNvSpPr>
          <p:nvPr/>
        </p:nvSpPr>
        <p:spPr bwMode="auto">
          <a:xfrm>
            <a:off x="1345059" y="2348880"/>
            <a:ext cx="4359786" cy="11853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在此录入上述图表的综合描述说明，在此录入上述图表的上述图表的综合描述说明入。在此录入上述图表的综合描述说明，在此录入上述图表的上述图表的综合描述说明入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sym typeface="微软雅黑" panose="020B0503020204020204" pitchFamily="34" charset="-122"/>
            </a:endParaRPr>
          </a:p>
        </p:txBody>
      </p:sp>
      <p:grpSp>
        <p:nvGrpSpPr>
          <p:cNvPr id="42" name="组合 41"/>
          <p:cNvGrpSpPr/>
          <p:nvPr/>
        </p:nvGrpSpPr>
        <p:grpSpPr>
          <a:xfrm>
            <a:off x="3006021" y="4106501"/>
            <a:ext cx="1135936" cy="1135936"/>
            <a:chOff x="1677608" y="2996952"/>
            <a:chExt cx="1395643" cy="1395643"/>
          </a:xfrm>
        </p:grpSpPr>
        <p:sp>
          <p:nvSpPr>
            <p:cNvPr id="43" name="Oval 60"/>
            <p:cNvSpPr>
              <a:spLocks noChangeAspect="1"/>
            </p:cNvSpPr>
            <p:nvPr/>
          </p:nvSpPr>
          <p:spPr>
            <a:xfrm>
              <a:off x="1677608" y="2996952"/>
              <a:ext cx="1395643" cy="1395643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1000"/>
                  </a:schemeClr>
                </a:gs>
                <a:gs pos="0">
                  <a:schemeClr val="bg1">
                    <a:lumMod val="99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dirty="0">
                <a:solidFill>
                  <a:prstClr val="white"/>
                </a:solidFill>
              </a:endParaRPr>
            </a:p>
          </p:txBody>
        </p:sp>
        <p:sp>
          <p:nvSpPr>
            <p:cNvPr id="44" name="Oval 29"/>
            <p:cNvSpPr>
              <a:spLocks noChangeAspect="1"/>
            </p:cNvSpPr>
            <p:nvPr/>
          </p:nvSpPr>
          <p:spPr>
            <a:xfrm>
              <a:off x="1850114" y="3169458"/>
              <a:ext cx="1050630" cy="1050630"/>
            </a:xfrm>
            <a:prstGeom prst="ellipse">
              <a:avLst/>
            </a:prstGeom>
            <a:solidFill>
              <a:srgbClr val="0070C0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143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DIN-BoldItalic" pitchFamily="50" charset="0"/>
                </a:rPr>
                <a:t></a:t>
              </a:r>
              <a:endParaRPr lang="en-US" sz="28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N-BoldItalic" pitchFamily="50" charset="0"/>
              </a:endParaRPr>
            </a:p>
          </p:txBody>
        </p:sp>
      </p:grpSp>
      <p:sp>
        <p:nvSpPr>
          <p:cNvPr id="45" name="矩形 44"/>
          <p:cNvSpPr/>
          <p:nvPr/>
        </p:nvSpPr>
        <p:spPr>
          <a:xfrm>
            <a:off x="3352624" y="4459030"/>
            <a:ext cx="442731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r"/>
            <a:r>
              <a:rPr lang="en-US" altLang="zh-CN" sz="2200" b="1" dirty="0" smtClean="0">
                <a:solidFill>
                  <a:schemeClr val="bg1"/>
                </a:solidFill>
                <a:latin typeface="Impact MT Std" pitchFamily="34" charset="0"/>
                <a:ea typeface="微软雅黑" panose="020B0503020204020204" pitchFamily="34" charset="-122"/>
              </a:rPr>
              <a:t>01</a:t>
            </a:r>
            <a:endParaRPr lang="en-US" altLang="zh-CN" sz="2200" b="1" dirty="0">
              <a:solidFill>
                <a:schemeClr val="bg1"/>
              </a:solidFill>
              <a:latin typeface="Impact MT Std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46" name="组合 45"/>
          <p:cNvGrpSpPr/>
          <p:nvPr/>
        </p:nvGrpSpPr>
        <p:grpSpPr>
          <a:xfrm>
            <a:off x="2351025" y="5314866"/>
            <a:ext cx="2450418" cy="994454"/>
            <a:chOff x="8779234" y="1963160"/>
            <a:chExt cx="2450418" cy="994454"/>
          </a:xfrm>
        </p:grpSpPr>
        <p:sp>
          <p:nvSpPr>
            <p:cNvPr id="47" name="矩形 46"/>
            <p:cNvSpPr/>
            <p:nvPr/>
          </p:nvSpPr>
          <p:spPr>
            <a:xfrm>
              <a:off x="9225798" y="1963160"/>
              <a:ext cx="1569660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b="1" dirty="0" smtClean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点击输入标题</a:t>
              </a:r>
              <a:endParaRPr lang="zh-CN" altLang="en-US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48" name="矩形 47"/>
            <p:cNvSpPr/>
            <p:nvPr/>
          </p:nvSpPr>
          <p:spPr>
            <a:xfrm>
              <a:off x="8779234" y="2332443"/>
              <a:ext cx="2450418" cy="625171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请在此输入详细的文字介绍信息，表达图表的含义。</a:t>
              </a:r>
              <a:endPara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5526301" y="4106501"/>
            <a:ext cx="1135936" cy="1135936"/>
            <a:chOff x="1677608" y="2996952"/>
            <a:chExt cx="1395643" cy="1395643"/>
          </a:xfrm>
        </p:grpSpPr>
        <p:sp>
          <p:nvSpPr>
            <p:cNvPr id="50" name="Oval 60"/>
            <p:cNvSpPr>
              <a:spLocks noChangeAspect="1"/>
            </p:cNvSpPr>
            <p:nvPr/>
          </p:nvSpPr>
          <p:spPr>
            <a:xfrm>
              <a:off x="1677608" y="2996952"/>
              <a:ext cx="1395643" cy="1395643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1000"/>
                  </a:schemeClr>
                </a:gs>
                <a:gs pos="0">
                  <a:schemeClr val="bg1">
                    <a:lumMod val="99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dirty="0">
                <a:solidFill>
                  <a:prstClr val="white"/>
                </a:solidFill>
              </a:endParaRPr>
            </a:p>
          </p:txBody>
        </p:sp>
        <p:sp>
          <p:nvSpPr>
            <p:cNvPr id="51" name="Oval 29"/>
            <p:cNvSpPr>
              <a:spLocks noChangeAspect="1"/>
            </p:cNvSpPr>
            <p:nvPr/>
          </p:nvSpPr>
          <p:spPr>
            <a:xfrm>
              <a:off x="1850114" y="3169458"/>
              <a:ext cx="1050630" cy="1050630"/>
            </a:xfrm>
            <a:prstGeom prst="ellipse">
              <a:avLst/>
            </a:prstGeom>
            <a:solidFill>
              <a:srgbClr val="0070C0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143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DIN-BoldItalic" pitchFamily="50" charset="0"/>
                </a:rPr>
                <a:t></a:t>
              </a:r>
              <a:endParaRPr lang="en-US" sz="28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N-BoldItalic" pitchFamily="50" charset="0"/>
              </a:endParaRPr>
            </a:p>
          </p:txBody>
        </p:sp>
      </p:grpSp>
      <p:sp>
        <p:nvSpPr>
          <p:cNvPr id="52" name="矩形 51"/>
          <p:cNvSpPr/>
          <p:nvPr/>
        </p:nvSpPr>
        <p:spPr>
          <a:xfrm>
            <a:off x="5839241" y="4459030"/>
            <a:ext cx="476394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r"/>
            <a:r>
              <a:rPr lang="en-US" altLang="zh-CN" sz="2200" b="1" dirty="0" smtClean="0">
                <a:solidFill>
                  <a:schemeClr val="bg1"/>
                </a:solidFill>
                <a:latin typeface="Impact MT Std" pitchFamily="34" charset="0"/>
                <a:ea typeface="微软雅黑" panose="020B0503020204020204" pitchFamily="34" charset="-122"/>
              </a:rPr>
              <a:t>02</a:t>
            </a:r>
            <a:endParaRPr lang="en-US" altLang="zh-CN" sz="2200" b="1" dirty="0">
              <a:solidFill>
                <a:schemeClr val="bg1"/>
              </a:solidFill>
              <a:latin typeface="Impact MT Std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53" name="组合 52"/>
          <p:cNvGrpSpPr/>
          <p:nvPr/>
        </p:nvGrpSpPr>
        <p:grpSpPr>
          <a:xfrm>
            <a:off x="4871305" y="5314866"/>
            <a:ext cx="2450418" cy="994454"/>
            <a:chOff x="8779234" y="1963160"/>
            <a:chExt cx="2450418" cy="994454"/>
          </a:xfrm>
        </p:grpSpPr>
        <p:sp>
          <p:nvSpPr>
            <p:cNvPr id="54" name="矩形 53"/>
            <p:cNvSpPr/>
            <p:nvPr/>
          </p:nvSpPr>
          <p:spPr>
            <a:xfrm>
              <a:off x="9225798" y="1963160"/>
              <a:ext cx="1569660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b="1" dirty="0" smtClean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点击输入标题</a:t>
              </a:r>
              <a:endParaRPr lang="zh-CN" altLang="en-US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55" name="矩形 54"/>
            <p:cNvSpPr/>
            <p:nvPr/>
          </p:nvSpPr>
          <p:spPr>
            <a:xfrm>
              <a:off x="8779234" y="2332443"/>
              <a:ext cx="2450418" cy="625171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请在此输入详细的文字介绍信息，表达图表的含义。</a:t>
              </a:r>
              <a:endPara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8118589" y="4106501"/>
            <a:ext cx="1135936" cy="1135936"/>
            <a:chOff x="1677608" y="2996952"/>
            <a:chExt cx="1395643" cy="1395643"/>
          </a:xfrm>
        </p:grpSpPr>
        <p:sp>
          <p:nvSpPr>
            <p:cNvPr id="57" name="Oval 60"/>
            <p:cNvSpPr>
              <a:spLocks noChangeAspect="1"/>
            </p:cNvSpPr>
            <p:nvPr/>
          </p:nvSpPr>
          <p:spPr>
            <a:xfrm>
              <a:off x="1677608" y="2996952"/>
              <a:ext cx="1395643" cy="1395643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1000"/>
                  </a:schemeClr>
                </a:gs>
                <a:gs pos="0">
                  <a:schemeClr val="bg1">
                    <a:lumMod val="99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dirty="0">
                <a:solidFill>
                  <a:prstClr val="white"/>
                </a:solidFill>
              </a:endParaRPr>
            </a:p>
          </p:txBody>
        </p:sp>
        <p:sp>
          <p:nvSpPr>
            <p:cNvPr id="58" name="Oval 29"/>
            <p:cNvSpPr>
              <a:spLocks noChangeAspect="1"/>
            </p:cNvSpPr>
            <p:nvPr/>
          </p:nvSpPr>
          <p:spPr>
            <a:xfrm>
              <a:off x="1850114" y="3169458"/>
              <a:ext cx="1050630" cy="1050630"/>
            </a:xfrm>
            <a:prstGeom prst="ellipse">
              <a:avLst/>
            </a:prstGeom>
            <a:solidFill>
              <a:srgbClr val="0070C0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143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DIN-BoldItalic" pitchFamily="50" charset="0"/>
                </a:rPr>
                <a:t></a:t>
              </a:r>
              <a:endParaRPr lang="en-US" sz="28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N-BoldItalic" pitchFamily="50" charset="0"/>
              </a:endParaRPr>
            </a:p>
          </p:txBody>
        </p:sp>
      </p:grpSp>
      <p:sp>
        <p:nvSpPr>
          <p:cNvPr id="59" name="矩形 58"/>
          <p:cNvSpPr/>
          <p:nvPr/>
        </p:nvSpPr>
        <p:spPr>
          <a:xfrm>
            <a:off x="8423513" y="4459030"/>
            <a:ext cx="484410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r"/>
            <a:r>
              <a:rPr lang="en-US" altLang="zh-CN" sz="2200" b="1" dirty="0" smtClean="0">
                <a:solidFill>
                  <a:schemeClr val="bg1"/>
                </a:solidFill>
                <a:latin typeface="Impact MT Std" pitchFamily="34" charset="0"/>
                <a:ea typeface="微软雅黑" panose="020B0503020204020204" pitchFamily="34" charset="-122"/>
              </a:rPr>
              <a:t>03</a:t>
            </a:r>
            <a:endParaRPr lang="en-US" altLang="zh-CN" sz="2200" b="1" dirty="0">
              <a:solidFill>
                <a:schemeClr val="bg1"/>
              </a:solidFill>
              <a:latin typeface="Impact MT Std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60" name="组合 59"/>
          <p:cNvGrpSpPr/>
          <p:nvPr/>
        </p:nvGrpSpPr>
        <p:grpSpPr>
          <a:xfrm>
            <a:off x="7463593" y="5314866"/>
            <a:ext cx="2450418" cy="994454"/>
            <a:chOff x="8779234" y="1963160"/>
            <a:chExt cx="2450418" cy="994454"/>
          </a:xfrm>
        </p:grpSpPr>
        <p:sp>
          <p:nvSpPr>
            <p:cNvPr id="96" name="矩形 95"/>
            <p:cNvSpPr/>
            <p:nvPr/>
          </p:nvSpPr>
          <p:spPr>
            <a:xfrm>
              <a:off x="9225798" y="1963160"/>
              <a:ext cx="1569660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b="1" dirty="0" smtClean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点击输入标题</a:t>
              </a:r>
              <a:endParaRPr lang="zh-CN" altLang="en-US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97" name="矩形 96"/>
            <p:cNvSpPr/>
            <p:nvPr/>
          </p:nvSpPr>
          <p:spPr>
            <a:xfrm>
              <a:off x="8779234" y="2332443"/>
              <a:ext cx="2450418" cy="625171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请在此输入详细的文字介绍信息，表达图表的含义。</a:t>
              </a:r>
              <a:endPara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3" name="矩形 32"/>
          <p:cNvSpPr/>
          <p:nvPr/>
        </p:nvSpPr>
        <p:spPr>
          <a:xfrm rot="2700000">
            <a:off x="10629815" y="-377030"/>
            <a:ext cx="1647406" cy="1647406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矩形 33"/>
          <p:cNvSpPr/>
          <p:nvPr/>
        </p:nvSpPr>
        <p:spPr>
          <a:xfrm rot="2700000">
            <a:off x="9806620" y="88857"/>
            <a:ext cx="964010" cy="964010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矩形 34"/>
          <p:cNvSpPr/>
          <p:nvPr/>
        </p:nvSpPr>
        <p:spPr>
          <a:xfrm rot="2700000">
            <a:off x="11569089" y="952895"/>
            <a:ext cx="558028" cy="558028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矩形 35"/>
          <p:cNvSpPr/>
          <p:nvPr/>
        </p:nvSpPr>
        <p:spPr>
          <a:xfrm rot="2700000">
            <a:off x="9270166" y="227692"/>
            <a:ext cx="279014" cy="279014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000"/>
                            </p:stCondLst>
                            <p:childTnLst>
                              <p:par>
                                <p:cTn id="4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500"/>
                            </p:stCondLst>
                            <p:childTnLst>
                              <p:par>
                                <p:cTn id="4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000"/>
                            </p:stCondLst>
                            <p:childTnLst>
                              <p:par>
                                <p:cTn id="51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9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0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1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2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4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6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000"/>
                            </p:stCondLst>
                            <p:childTnLst>
                              <p:par>
                                <p:cTn id="68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500"/>
                            </p:stCondLst>
                            <p:childTnLst>
                              <p:par>
                                <p:cTn id="7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6000"/>
                            </p:stCondLst>
                            <p:childTnLst>
                              <p:par>
                                <p:cTn id="77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5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6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8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0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2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7000"/>
                            </p:stCondLst>
                            <p:childTnLst>
                              <p:par>
                                <p:cTn id="9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7500"/>
                            </p:stCondLst>
                            <p:childTnLst>
                              <p:par>
                                <p:cTn id="9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5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 animBg="1"/>
      <p:bldP spid="39" grpId="0" animBg="1"/>
      <p:bldP spid="40" grpId="0"/>
      <p:bldP spid="41" grpId="0"/>
      <p:bldP spid="45" grpId="0"/>
      <p:bldP spid="52" grpId="0"/>
      <p:bldP spid="59" grpId="0"/>
      <p:bldP spid="33" grpId="0" animBg="1"/>
      <p:bldP spid="34" grpId="0" animBg="1"/>
      <p:bldP spid="35" grpId="0" animBg="1"/>
      <p:bldP spid="3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9"/>
          <p:cNvSpPr txBox="1"/>
          <p:nvPr/>
        </p:nvSpPr>
        <p:spPr>
          <a:xfrm>
            <a:off x="841003" y="202431"/>
            <a:ext cx="1296144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知识技能</a:t>
            </a:r>
            <a:endParaRPr lang="en-US" altLang="ko-KR" kern="0" dirty="0" smtClean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1" name="矩形 60"/>
          <p:cNvSpPr/>
          <p:nvPr/>
        </p:nvSpPr>
        <p:spPr>
          <a:xfrm>
            <a:off x="0" y="0"/>
            <a:ext cx="985019" cy="5831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2" name="组合 61"/>
          <p:cNvGrpSpPr/>
          <p:nvPr/>
        </p:nvGrpSpPr>
        <p:grpSpPr>
          <a:xfrm>
            <a:off x="192931" y="0"/>
            <a:ext cx="576064" cy="836712"/>
            <a:chOff x="841003" y="360040"/>
            <a:chExt cx="504056" cy="836712"/>
          </a:xfrm>
          <a:solidFill>
            <a:srgbClr val="0070C0"/>
          </a:solidFill>
        </p:grpSpPr>
        <p:sp>
          <p:nvSpPr>
            <p:cNvPr id="63" name="矩形 62"/>
            <p:cNvSpPr/>
            <p:nvPr/>
          </p:nvSpPr>
          <p:spPr>
            <a:xfrm>
              <a:off x="841003" y="360040"/>
              <a:ext cx="504056" cy="54868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等腰三角形 63"/>
            <p:cNvSpPr/>
            <p:nvPr/>
          </p:nvSpPr>
          <p:spPr>
            <a:xfrm rot="10800000">
              <a:off x="841003" y="908720"/>
              <a:ext cx="504056" cy="288032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5" name="KSO_Shape"/>
          <p:cNvSpPr/>
          <p:nvPr/>
        </p:nvSpPr>
        <p:spPr bwMode="auto">
          <a:xfrm>
            <a:off x="324118" y="225001"/>
            <a:ext cx="313690" cy="267159"/>
          </a:xfrm>
          <a:custGeom>
            <a:avLst/>
            <a:gdLst>
              <a:gd name="T0" fmla="*/ 432030 w 2125663"/>
              <a:gd name="T1" fmla="*/ 1344893 h 1811338"/>
              <a:gd name="T2" fmla="*/ 462740 w 2125663"/>
              <a:gd name="T3" fmla="*/ 1477960 h 1811338"/>
              <a:gd name="T4" fmla="*/ 513638 w 2125663"/>
              <a:gd name="T5" fmla="*/ 1557743 h 1811338"/>
              <a:gd name="T6" fmla="*/ 516481 w 2125663"/>
              <a:gd name="T7" fmla="*/ 1336346 h 1811338"/>
              <a:gd name="T8" fmla="*/ 503401 w 2125663"/>
              <a:gd name="T9" fmla="*/ 1310416 h 1811338"/>
              <a:gd name="T10" fmla="*/ 515913 w 2125663"/>
              <a:gd name="T11" fmla="*/ 1250009 h 1811338"/>
              <a:gd name="T12" fmla="*/ 618846 w 2125663"/>
              <a:gd name="T13" fmla="*/ 1242885 h 1811338"/>
              <a:gd name="T14" fmla="*/ 643583 w 2125663"/>
              <a:gd name="T15" fmla="*/ 1263116 h 1811338"/>
              <a:gd name="T16" fmla="*/ 642446 w 2125663"/>
              <a:gd name="T17" fmla="*/ 1324948 h 1811338"/>
              <a:gd name="T18" fmla="*/ 619414 w 2125663"/>
              <a:gd name="T19" fmla="*/ 1342899 h 1811338"/>
              <a:gd name="T20" fmla="*/ 664057 w 2125663"/>
              <a:gd name="T21" fmla="*/ 1524691 h 1811338"/>
              <a:gd name="T22" fmla="*/ 704434 w 2125663"/>
              <a:gd name="T23" fmla="*/ 1417553 h 1811338"/>
              <a:gd name="T24" fmla="*/ 725191 w 2125663"/>
              <a:gd name="T25" fmla="*/ 1259697 h 1811338"/>
              <a:gd name="T26" fmla="*/ 857412 w 2125663"/>
              <a:gd name="T27" fmla="*/ 1192451 h 1811338"/>
              <a:gd name="T28" fmla="*/ 923096 w 2125663"/>
              <a:gd name="T29" fmla="*/ 1212682 h 1811338"/>
              <a:gd name="T30" fmla="*/ 970013 w 2125663"/>
              <a:gd name="T31" fmla="*/ 1259697 h 1811338"/>
              <a:gd name="T32" fmla="*/ 990201 w 2125663"/>
              <a:gd name="T33" fmla="*/ 1325233 h 1811338"/>
              <a:gd name="T34" fmla="*/ 980818 w 2125663"/>
              <a:gd name="T35" fmla="*/ 1537228 h 1811338"/>
              <a:gd name="T36" fmla="*/ 935891 w 2125663"/>
              <a:gd name="T37" fmla="*/ 1570566 h 1811338"/>
              <a:gd name="T38" fmla="*/ 798837 w 2125663"/>
              <a:gd name="T39" fmla="*/ 1607608 h 1811338"/>
              <a:gd name="T40" fmla="*/ 617424 w 2125663"/>
              <a:gd name="T41" fmla="*/ 1622140 h 1811338"/>
              <a:gd name="T42" fmla="*/ 428049 w 2125663"/>
              <a:gd name="T43" fmla="*/ 1615872 h 1811338"/>
              <a:gd name="T44" fmla="*/ 264551 w 2125663"/>
              <a:gd name="T45" fmla="*/ 1588232 h 1811338"/>
              <a:gd name="T46" fmla="*/ 180669 w 2125663"/>
              <a:gd name="T47" fmla="*/ 1549481 h 1811338"/>
              <a:gd name="T48" fmla="*/ 159912 w 2125663"/>
              <a:gd name="T49" fmla="*/ 1517283 h 1811338"/>
              <a:gd name="T50" fmla="*/ 167873 w 2125663"/>
              <a:gd name="T51" fmla="*/ 1284201 h 1811338"/>
              <a:gd name="T52" fmla="*/ 205123 w 2125663"/>
              <a:gd name="T53" fmla="*/ 1228638 h 1811338"/>
              <a:gd name="T54" fmla="*/ 264266 w 2125663"/>
              <a:gd name="T55" fmla="*/ 1196440 h 1811338"/>
              <a:gd name="T56" fmla="*/ 421225 w 2125663"/>
              <a:gd name="T57" fmla="*/ 1183048 h 1811338"/>
              <a:gd name="T58" fmla="*/ 433514 w 2125663"/>
              <a:gd name="T59" fmla="*/ 761303 h 1811338"/>
              <a:gd name="T60" fmla="*/ 391450 w 2125663"/>
              <a:gd name="T61" fmla="*/ 813630 h 1811338"/>
              <a:gd name="T62" fmla="*/ 379229 w 2125663"/>
              <a:gd name="T63" fmla="*/ 902075 h 1811338"/>
              <a:gd name="T64" fmla="*/ 414756 w 2125663"/>
              <a:gd name="T65" fmla="*/ 1016114 h 1811338"/>
              <a:gd name="T66" fmla="*/ 487516 w 2125663"/>
              <a:gd name="T67" fmla="*/ 1099439 h 1811338"/>
              <a:gd name="T68" fmla="*/ 567666 w 2125663"/>
              <a:gd name="T69" fmla="*/ 1135272 h 1811338"/>
              <a:gd name="T70" fmla="*/ 645542 w 2125663"/>
              <a:gd name="T71" fmla="*/ 1111099 h 1811338"/>
              <a:gd name="T72" fmla="*/ 722282 w 2125663"/>
              <a:gd name="T73" fmla="*/ 1035452 h 1811338"/>
              <a:gd name="T74" fmla="*/ 767757 w 2125663"/>
              <a:gd name="T75" fmla="*/ 926248 h 1811338"/>
              <a:gd name="T76" fmla="*/ 666290 w 2125663"/>
              <a:gd name="T77" fmla="*/ 863967 h 1811338"/>
              <a:gd name="T78" fmla="*/ 546918 w 2125663"/>
              <a:gd name="T79" fmla="*/ 832116 h 1811338"/>
              <a:gd name="T80" fmla="*/ 484389 w 2125663"/>
              <a:gd name="T81" fmla="*/ 790595 h 1811338"/>
              <a:gd name="T82" fmla="*/ 452273 w 2125663"/>
              <a:gd name="T83" fmla="*/ 760734 h 1811338"/>
              <a:gd name="T84" fmla="*/ 568234 w 2125663"/>
              <a:gd name="T85" fmla="*/ 587258 h 1811338"/>
              <a:gd name="T86" fmla="*/ 631616 w 2125663"/>
              <a:gd name="T87" fmla="*/ 594937 h 1811338"/>
              <a:gd name="T88" fmla="*/ 705513 w 2125663"/>
              <a:gd name="T89" fmla="*/ 631054 h 1811338"/>
              <a:gd name="T90" fmla="*/ 790210 w 2125663"/>
              <a:gd name="T91" fmla="*/ 732864 h 1811338"/>
              <a:gd name="T92" fmla="*/ 826306 w 2125663"/>
              <a:gd name="T93" fmla="*/ 873920 h 1811338"/>
              <a:gd name="T94" fmla="*/ 818064 w 2125663"/>
              <a:gd name="T95" fmla="*/ 959237 h 1811338"/>
              <a:gd name="T96" fmla="*/ 780831 w 2125663"/>
              <a:gd name="T97" fmla="*/ 1048534 h 1811338"/>
              <a:gd name="T98" fmla="*/ 687607 w 2125663"/>
              <a:gd name="T99" fmla="*/ 1148922 h 1811338"/>
              <a:gd name="T100" fmla="*/ 588983 w 2125663"/>
              <a:gd name="T101" fmla="*/ 1190727 h 1811338"/>
              <a:gd name="T102" fmla="*/ 525033 w 2125663"/>
              <a:gd name="T103" fmla="*/ 1182480 h 1811338"/>
              <a:gd name="T104" fmla="*/ 421293 w 2125663"/>
              <a:gd name="T105" fmla="*/ 1115081 h 1811338"/>
              <a:gd name="T106" fmla="*/ 345406 w 2125663"/>
              <a:gd name="T107" fmla="*/ 1002463 h 1811338"/>
              <a:gd name="T108" fmla="*/ 325511 w 2125663"/>
              <a:gd name="T109" fmla="*/ 929092 h 1811338"/>
              <a:gd name="T110" fmla="*/ 330627 w 2125663"/>
              <a:gd name="T111" fmla="*/ 813915 h 1811338"/>
              <a:gd name="T112" fmla="*/ 388324 w 2125663"/>
              <a:gd name="T113" fmla="*/ 686510 h 1811338"/>
              <a:gd name="T114" fmla="*/ 482400 w 2125663"/>
              <a:gd name="T115" fmla="*/ 608303 h 1811338"/>
              <a:gd name="T116" fmla="*/ 542939 w 2125663"/>
              <a:gd name="T117" fmla="*/ 589534 h 1811338"/>
              <a:gd name="T118" fmla="*/ 0 w 2125663"/>
              <a:gd name="T119" fmla="*/ 0 h 1811338"/>
              <a:gd name="T120" fmla="*/ 174993 w 2125663"/>
              <a:gd name="T121" fmla="*/ 1118883 h 1811338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2125663" h="1811338">
                <a:moveTo>
                  <a:pt x="470017" y="1320800"/>
                </a:moveTo>
                <a:lnTo>
                  <a:pt x="470335" y="1343069"/>
                </a:lnTo>
                <a:lnTo>
                  <a:pt x="471286" y="1364382"/>
                </a:lnTo>
                <a:lnTo>
                  <a:pt x="472238" y="1385696"/>
                </a:lnTo>
                <a:lnTo>
                  <a:pt x="473190" y="1406374"/>
                </a:lnTo>
                <a:lnTo>
                  <a:pt x="474459" y="1426415"/>
                </a:lnTo>
                <a:lnTo>
                  <a:pt x="476363" y="1446139"/>
                </a:lnTo>
                <a:lnTo>
                  <a:pt x="478267" y="1464908"/>
                </a:lnTo>
                <a:lnTo>
                  <a:pt x="480170" y="1483677"/>
                </a:lnTo>
                <a:lnTo>
                  <a:pt x="482074" y="1501491"/>
                </a:lnTo>
                <a:lnTo>
                  <a:pt x="484612" y="1518988"/>
                </a:lnTo>
                <a:lnTo>
                  <a:pt x="487468" y="1535530"/>
                </a:lnTo>
                <a:lnTo>
                  <a:pt x="490323" y="1552072"/>
                </a:lnTo>
                <a:lnTo>
                  <a:pt x="493179" y="1567660"/>
                </a:lnTo>
                <a:lnTo>
                  <a:pt x="496352" y="1582611"/>
                </a:lnTo>
                <a:lnTo>
                  <a:pt x="500159" y="1597563"/>
                </a:lnTo>
                <a:lnTo>
                  <a:pt x="503649" y="1611560"/>
                </a:lnTo>
                <a:lnTo>
                  <a:pt x="507774" y="1624921"/>
                </a:lnTo>
                <a:lnTo>
                  <a:pt x="511899" y="1637646"/>
                </a:lnTo>
                <a:lnTo>
                  <a:pt x="516341" y="1650052"/>
                </a:lnTo>
                <a:lnTo>
                  <a:pt x="520783" y="1661505"/>
                </a:lnTo>
                <a:lnTo>
                  <a:pt x="525859" y="1672639"/>
                </a:lnTo>
                <a:lnTo>
                  <a:pt x="530936" y="1683137"/>
                </a:lnTo>
                <a:lnTo>
                  <a:pt x="536329" y="1692998"/>
                </a:lnTo>
                <a:lnTo>
                  <a:pt x="541723" y="1702224"/>
                </a:lnTo>
                <a:lnTo>
                  <a:pt x="547752" y="1710813"/>
                </a:lnTo>
                <a:lnTo>
                  <a:pt x="553463" y="1718766"/>
                </a:lnTo>
                <a:lnTo>
                  <a:pt x="559808" y="1726083"/>
                </a:lnTo>
                <a:lnTo>
                  <a:pt x="566154" y="1732763"/>
                </a:lnTo>
                <a:lnTo>
                  <a:pt x="573134" y="1739125"/>
                </a:lnTo>
                <a:lnTo>
                  <a:pt x="580114" y="1744215"/>
                </a:lnTo>
                <a:lnTo>
                  <a:pt x="587412" y="1749305"/>
                </a:lnTo>
                <a:lnTo>
                  <a:pt x="594709" y="1753123"/>
                </a:lnTo>
                <a:lnTo>
                  <a:pt x="594709" y="1499901"/>
                </a:lnTo>
                <a:lnTo>
                  <a:pt x="591537" y="1499264"/>
                </a:lnTo>
                <a:lnTo>
                  <a:pt x="588047" y="1498310"/>
                </a:lnTo>
                <a:lnTo>
                  <a:pt x="584874" y="1497038"/>
                </a:lnTo>
                <a:lnTo>
                  <a:pt x="582018" y="1495765"/>
                </a:lnTo>
                <a:lnTo>
                  <a:pt x="579163" y="1494175"/>
                </a:lnTo>
                <a:lnTo>
                  <a:pt x="576307" y="1491948"/>
                </a:lnTo>
                <a:lnTo>
                  <a:pt x="573769" y="1489721"/>
                </a:lnTo>
                <a:lnTo>
                  <a:pt x="571548" y="1487494"/>
                </a:lnTo>
                <a:lnTo>
                  <a:pt x="569327" y="1484949"/>
                </a:lnTo>
                <a:lnTo>
                  <a:pt x="567106" y="1482404"/>
                </a:lnTo>
                <a:lnTo>
                  <a:pt x="565519" y="1479223"/>
                </a:lnTo>
                <a:lnTo>
                  <a:pt x="564250" y="1476360"/>
                </a:lnTo>
                <a:lnTo>
                  <a:pt x="563298" y="1473179"/>
                </a:lnTo>
                <a:lnTo>
                  <a:pt x="562347" y="1469998"/>
                </a:lnTo>
                <a:lnTo>
                  <a:pt x="562029" y="1466180"/>
                </a:lnTo>
                <a:lnTo>
                  <a:pt x="561712" y="1462999"/>
                </a:lnTo>
                <a:lnTo>
                  <a:pt x="561712" y="1425143"/>
                </a:lnTo>
                <a:lnTo>
                  <a:pt x="562029" y="1421007"/>
                </a:lnTo>
                <a:lnTo>
                  <a:pt x="562664" y="1417508"/>
                </a:lnTo>
                <a:lnTo>
                  <a:pt x="563616" y="1414009"/>
                </a:lnTo>
                <a:lnTo>
                  <a:pt x="564885" y="1410191"/>
                </a:lnTo>
                <a:lnTo>
                  <a:pt x="566154" y="1407010"/>
                </a:lnTo>
                <a:lnTo>
                  <a:pt x="568375" y="1403829"/>
                </a:lnTo>
                <a:lnTo>
                  <a:pt x="570596" y="1400966"/>
                </a:lnTo>
                <a:lnTo>
                  <a:pt x="572817" y="1398103"/>
                </a:lnTo>
                <a:lnTo>
                  <a:pt x="575673" y="1395558"/>
                </a:lnTo>
                <a:lnTo>
                  <a:pt x="578528" y="1393649"/>
                </a:lnTo>
                <a:lnTo>
                  <a:pt x="581701" y="1391741"/>
                </a:lnTo>
                <a:lnTo>
                  <a:pt x="584874" y="1390150"/>
                </a:lnTo>
                <a:lnTo>
                  <a:pt x="588364" y="1388878"/>
                </a:lnTo>
                <a:lnTo>
                  <a:pt x="592171" y="1387605"/>
                </a:lnTo>
                <a:lnTo>
                  <a:pt x="595979" y="1386969"/>
                </a:lnTo>
                <a:lnTo>
                  <a:pt x="599786" y="1386969"/>
                </a:lnTo>
                <a:lnTo>
                  <a:pt x="682597" y="1386969"/>
                </a:lnTo>
                <a:lnTo>
                  <a:pt x="686721" y="1386969"/>
                </a:lnTo>
                <a:lnTo>
                  <a:pt x="690529" y="1387605"/>
                </a:lnTo>
                <a:lnTo>
                  <a:pt x="694019" y="1388878"/>
                </a:lnTo>
                <a:lnTo>
                  <a:pt x="697826" y="1390150"/>
                </a:lnTo>
                <a:lnTo>
                  <a:pt x="700999" y="1391741"/>
                </a:lnTo>
                <a:lnTo>
                  <a:pt x="704172" y="1393649"/>
                </a:lnTo>
                <a:lnTo>
                  <a:pt x="707345" y="1395558"/>
                </a:lnTo>
                <a:lnTo>
                  <a:pt x="709883" y="1398103"/>
                </a:lnTo>
                <a:lnTo>
                  <a:pt x="712104" y="1400966"/>
                </a:lnTo>
                <a:lnTo>
                  <a:pt x="714325" y="1403829"/>
                </a:lnTo>
                <a:lnTo>
                  <a:pt x="716229" y="1407010"/>
                </a:lnTo>
                <a:lnTo>
                  <a:pt x="718132" y="1410191"/>
                </a:lnTo>
                <a:lnTo>
                  <a:pt x="719402" y="1414009"/>
                </a:lnTo>
                <a:lnTo>
                  <a:pt x="720353" y="1417508"/>
                </a:lnTo>
                <a:lnTo>
                  <a:pt x="720671" y="1421007"/>
                </a:lnTo>
                <a:lnTo>
                  <a:pt x="720988" y="1425143"/>
                </a:lnTo>
                <a:lnTo>
                  <a:pt x="720988" y="1462999"/>
                </a:lnTo>
                <a:lnTo>
                  <a:pt x="720988" y="1466180"/>
                </a:lnTo>
                <a:lnTo>
                  <a:pt x="720353" y="1469998"/>
                </a:lnTo>
                <a:lnTo>
                  <a:pt x="719719" y="1473179"/>
                </a:lnTo>
                <a:lnTo>
                  <a:pt x="718450" y="1476360"/>
                </a:lnTo>
                <a:lnTo>
                  <a:pt x="716863" y="1479223"/>
                </a:lnTo>
                <a:lnTo>
                  <a:pt x="715277" y="1482404"/>
                </a:lnTo>
                <a:lnTo>
                  <a:pt x="713373" y="1484949"/>
                </a:lnTo>
                <a:lnTo>
                  <a:pt x="711469" y="1487494"/>
                </a:lnTo>
                <a:lnTo>
                  <a:pt x="708931" y="1489721"/>
                </a:lnTo>
                <a:lnTo>
                  <a:pt x="706710" y="1491948"/>
                </a:lnTo>
                <a:lnTo>
                  <a:pt x="703537" y="1494175"/>
                </a:lnTo>
                <a:lnTo>
                  <a:pt x="700682" y="1495765"/>
                </a:lnTo>
                <a:lnTo>
                  <a:pt x="697826" y="1497038"/>
                </a:lnTo>
                <a:lnTo>
                  <a:pt x="694653" y="1498310"/>
                </a:lnTo>
                <a:lnTo>
                  <a:pt x="691163" y="1499264"/>
                </a:lnTo>
                <a:lnTo>
                  <a:pt x="687991" y="1499901"/>
                </a:lnTo>
                <a:lnTo>
                  <a:pt x="687991" y="1753123"/>
                </a:lnTo>
                <a:lnTo>
                  <a:pt x="695605" y="1749305"/>
                </a:lnTo>
                <a:lnTo>
                  <a:pt x="702586" y="1744215"/>
                </a:lnTo>
                <a:lnTo>
                  <a:pt x="709566" y="1739125"/>
                </a:lnTo>
                <a:lnTo>
                  <a:pt x="716229" y="1732763"/>
                </a:lnTo>
                <a:lnTo>
                  <a:pt x="722892" y="1726083"/>
                </a:lnTo>
                <a:lnTo>
                  <a:pt x="729237" y="1718766"/>
                </a:lnTo>
                <a:lnTo>
                  <a:pt x="734948" y="1710813"/>
                </a:lnTo>
                <a:lnTo>
                  <a:pt x="740977" y="1702224"/>
                </a:lnTo>
                <a:lnTo>
                  <a:pt x="746371" y="1692998"/>
                </a:lnTo>
                <a:lnTo>
                  <a:pt x="751447" y="1683137"/>
                </a:lnTo>
                <a:lnTo>
                  <a:pt x="756841" y="1672639"/>
                </a:lnTo>
                <a:lnTo>
                  <a:pt x="761600" y="1661505"/>
                </a:lnTo>
                <a:lnTo>
                  <a:pt x="766359" y="1650052"/>
                </a:lnTo>
                <a:lnTo>
                  <a:pt x="770801" y="1637646"/>
                </a:lnTo>
                <a:lnTo>
                  <a:pt x="774926" y="1624921"/>
                </a:lnTo>
                <a:lnTo>
                  <a:pt x="779051" y="1611560"/>
                </a:lnTo>
                <a:lnTo>
                  <a:pt x="782541" y="1597563"/>
                </a:lnTo>
                <a:lnTo>
                  <a:pt x="786031" y="1582611"/>
                </a:lnTo>
                <a:lnTo>
                  <a:pt x="789521" y="1567660"/>
                </a:lnTo>
                <a:lnTo>
                  <a:pt x="792377" y="1552072"/>
                </a:lnTo>
                <a:lnTo>
                  <a:pt x="795232" y="1535530"/>
                </a:lnTo>
                <a:lnTo>
                  <a:pt x="797770" y="1518988"/>
                </a:lnTo>
                <a:lnTo>
                  <a:pt x="800626" y="1501491"/>
                </a:lnTo>
                <a:lnTo>
                  <a:pt x="802530" y="1483677"/>
                </a:lnTo>
                <a:lnTo>
                  <a:pt x="804751" y="1464908"/>
                </a:lnTo>
                <a:lnTo>
                  <a:pt x="806337" y="1446139"/>
                </a:lnTo>
                <a:lnTo>
                  <a:pt x="807923" y="1426415"/>
                </a:lnTo>
                <a:lnTo>
                  <a:pt x="809193" y="1406374"/>
                </a:lnTo>
                <a:lnTo>
                  <a:pt x="810779" y="1385696"/>
                </a:lnTo>
                <a:lnTo>
                  <a:pt x="811731" y="1364382"/>
                </a:lnTo>
                <a:lnTo>
                  <a:pt x="812365" y="1343069"/>
                </a:lnTo>
                <a:lnTo>
                  <a:pt x="813000" y="1320800"/>
                </a:lnTo>
                <a:lnTo>
                  <a:pt x="840921" y="1322709"/>
                </a:lnTo>
                <a:lnTo>
                  <a:pt x="866621" y="1324300"/>
                </a:lnTo>
                <a:lnTo>
                  <a:pt x="909771" y="1327481"/>
                </a:lnTo>
                <a:lnTo>
                  <a:pt x="938644" y="1330026"/>
                </a:lnTo>
                <a:lnTo>
                  <a:pt x="948797" y="1330980"/>
                </a:lnTo>
                <a:lnTo>
                  <a:pt x="956729" y="1331298"/>
                </a:lnTo>
                <a:lnTo>
                  <a:pt x="964661" y="1331934"/>
                </a:lnTo>
                <a:lnTo>
                  <a:pt x="972593" y="1332889"/>
                </a:lnTo>
                <a:lnTo>
                  <a:pt x="980208" y="1334161"/>
                </a:lnTo>
                <a:lnTo>
                  <a:pt x="987823" y="1335752"/>
                </a:lnTo>
                <a:lnTo>
                  <a:pt x="995437" y="1337979"/>
                </a:lnTo>
                <a:lnTo>
                  <a:pt x="1002418" y="1340205"/>
                </a:lnTo>
                <a:lnTo>
                  <a:pt x="1009715" y="1343387"/>
                </a:lnTo>
                <a:lnTo>
                  <a:pt x="1016378" y="1346250"/>
                </a:lnTo>
                <a:lnTo>
                  <a:pt x="1023358" y="1349749"/>
                </a:lnTo>
                <a:lnTo>
                  <a:pt x="1030021" y="1353885"/>
                </a:lnTo>
                <a:lnTo>
                  <a:pt x="1036050" y="1357702"/>
                </a:lnTo>
                <a:lnTo>
                  <a:pt x="1042395" y="1361837"/>
                </a:lnTo>
                <a:lnTo>
                  <a:pt x="1048106" y="1366927"/>
                </a:lnTo>
                <a:lnTo>
                  <a:pt x="1053817" y="1371699"/>
                </a:lnTo>
                <a:lnTo>
                  <a:pt x="1059211" y="1377107"/>
                </a:lnTo>
                <a:lnTo>
                  <a:pt x="1064605" y="1382197"/>
                </a:lnTo>
                <a:lnTo>
                  <a:pt x="1069364" y="1388241"/>
                </a:lnTo>
                <a:lnTo>
                  <a:pt x="1073806" y="1393967"/>
                </a:lnTo>
                <a:lnTo>
                  <a:pt x="1078248" y="1400012"/>
                </a:lnTo>
                <a:lnTo>
                  <a:pt x="1082373" y="1406374"/>
                </a:lnTo>
                <a:lnTo>
                  <a:pt x="1085863" y="1413054"/>
                </a:lnTo>
                <a:lnTo>
                  <a:pt x="1089670" y="1419735"/>
                </a:lnTo>
                <a:lnTo>
                  <a:pt x="1092843" y="1426734"/>
                </a:lnTo>
                <a:lnTo>
                  <a:pt x="1095381" y="1433732"/>
                </a:lnTo>
                <a:lnTo>
                  <a:pt x="1097920" y="1441049"/>
                </a:lnTo>
                <a:lnTo>
                  <a:pt x="1100141" y="1448684"/>
                </a:lnTo>
                <a:lnTo>
                  <a:pt x="1101727" y="1456000"/>
                </a:lnTo>
                <a:lnTo>
                  <a:pt x="1103314" y="1463635"/>
                </a:lnTo>
                <a:lnTo>
                  <a:pt x="1104265" y="1471588"/>
                </a:lnTo>
                <a:lnTo>
                  <a:pt x="1104900" y="1479541"/>
                </a:lnTo>
                <a:lnTo>
                  <a:pt x="1104900" y="1487494"/>
                </a:lnTo>
                <a:lnTo>
                  <a:pt x="1104900" y="1686000"/>
                </a:lnTo>
                <a:lnTo>
                  <a:pt x="1104900" y="1690135"/>
                </a:lnTo>
                <a:lnTo>
                  <a:pt x="1104265" y="1693953"/>
                </a:lnTo>
                <a:lnTo>
                  <a:pt x="1103631" y="1697770"/>
                </a:lnTo>
                <a:lnTo>
                  <a:pt x="1102362" y="1701906"/>
                </a:lnTo>
                <a:lnTo>
                  <a:pt x="1101093" y="1705405"/>
                </a:lnTo>
                <a:lnTo>
                  <a:pt x="1099189" y="1709222"/>
                </a:lnTo>
                <a:lnTo>
                  <a:pt x="1096968" y="1713040"/>
                </a:lnTo>
                <a:lnTo>
                  <a:pt x="1094430" y="1716221"/>
                </a:lnTo>
                <a:lnTo>
                  <a:pt x="1091891" y="1719720"/>
                </a:lnTo>
                <a:lnTo>
                  <a:pt x="1089036" y="1722901"/>
                </a:lnTo>
                <a:lnTo>
                  <a:pt x="1085546" y="1726719"/>
                </a:lnTo>
                <a:lnTo>
                  <a:pt x="1082056" y="1729900"/>
                </a:lnTo>
                <a:lnTo>
                  <a:pt x="1078248" y="1732763"/>
                </a:lnTo>
                <a:lnTo>
                  <a:pt x="1074124" y="1736262"/>
                </a:lnTo>
                <a:lnTo>
                  <a:pt x="1069682" y="1739125"/>
                </a:lnTo>
                <a:lnTo>
                  <a:pt x="1065240" y="1741989"/>
                </a:lnTo>
                <a:lnTo>
                  <a:pt x="1055404" y="1748033"/>
                </a:lnTo>
                <a:lnTo>
                  <a:pt x="1044299" y="1753441"/>
                </a:lnTo>
                <a:lnTo>
                  <a:pt x="1032560" y="1758531"/>
                </a:lnTo>
                <a:lnTo>
                  <a:pt x="1019868" y="1763939"/>
                </a:lnTo>
                <a:lnTo>
                  <a:pt x="1005908" y="1768392"/>
                </a:lnTo>
                <a:lnTo>
                  <a:pt x="991630" y="1773164"/>
                </a:lnTo>
                <a:lnTo>
                  <a:pt x="976718" y="1777300"/>
                </a:lnTo>
                <a:lnTo>
                  <a:pt x="960854" y="1781117"/>
                </a:lnTo>
                <a:lnTo>
                  <a:pt x="944038" y="1784934"/>
                </a:lnTo>
                <a:lnTo>
                  <a:pt x="927222" y="1788434"/>
                </a:lnTo>
                <a:lnTo>
                  <a:pt x="909454" y="1791615"/>
                </a:lnTo>
                <a:lnTo>
                  <a:pt x="891369" y="1794796"/>
                </a:lnTo>
                <a:lnTo>
                  <a:pt x="872332" y="1797341"/>
                </a:lnTo>
                <a:lnTo>
                  <a:pt x="853295" y="1799886"/>
                </a:lnTo>
                <a:lnTo>
                  <a:pt x="833941" y="1801795"/>
                </a:lnTo>
                <a:lnTo>
                  <a:pt x="813952" y="1804022"/>
                </a:lnTo>
                <a:lnTo>
                  <a:pt x="793328" y="1805930"/>
                </a:lnTo>
                <a:lnTo>
                  <a:pt x="773022" y="1807203"/>
                </a:lnTo>
                <a:lnTo>
                  <a:pt x="752399" y="1808475"/>
                </a:lnTo>
                <a:lnTo>
                  <a:pt x="731458" y="1809748"/>
                </a:lnTo>
                <a:lnTo>
                  <a:pt x="710200" y="1810384"/>
                </a:lnTo>
                <a:lnTo>
                  <a:pt x="688942" y="1811020"/>
                </a:lnTo>
                <a:lnTo>
                  <a:pt x="667684" y="1811338"/>
                </a:lnTo>
                <a:lnTo>
                  <a:pt x="646427" y="1811338"/>
                </a:lnTo>
                <a:lnTo>
                  <a:pt x="625486" y="1811338"/>
                </a:lnTo>
                <a:lnTo>
                  <a:pt x="603911" y="1811020"/>
                </a:lnTo>
                <a:lnTo>
                  <a:pt x="582653" y="1810384"/>
                </a:lnTo>
                <a:lnTo>
                  <a:pt x="561395" y="1809748"/>
                </a:lnTo>
                <a:lnTo>
                  <a:pt x="540137" y="1808475"/>
                </a:lnTo>
                <a:lnTo>
                  <a:pt x="518879" y="1807203"/>
                </a:lnTo>
                <a:lnTo>
                  <a:pt x="498573" y="1805930"/>
                </a:lnTo>
                <a:lnTo>
                  <a:pt x="477632" y="1804022"/>
                </a:lnTo>
                <a:lnTo>
                  <a:pt x="457326" y="1801795"/>
                </a:lnTo>
                <a:lnTo>
                  <a:pt x="437337" y="1799886"/>
                </a:lnTo>
                <a:lnTo>
                  <a:pt x="417983" y="1797341"/>
                </a:lnTo>
                <a:lnTo>
                  <a:pt x="398629" y="1794796"/>
                </a:lnTo>
                <a:lnTo>
                  <a:pt x="379909" y="1791615"/>
                </a:lnTo>
                <a:lnTo>
                  <a:pt x="361824" y="1788434"/>
                </a:lnTo>
                <a:lnTo>
                  <a:pt x="344056" y="1784934"/>
                </a:lnTo>
                <a:lnTo>
                  <a:pt x="327240" y="1781117"/>
                </a:lnTo>
                <a:lnTo>
                  <a:pt x="310741" y="1777300"/>
                </a:lnTo>
                <a:lnTo>
                  <a:pt x="295195" y="1773164"/>
                </a:lnTo>
                <a:lnTo>
                  <a:pt x="280600" y="1768392"/>
                </a:lnTo>
                <a:lnTo>
                  <a:pt x="266322" y="1763939"/>
                </a:lnTo>
                <a:lnTo>
                  <a:pt x="252996" y="1758531"/>
                </a:lnTo>
                <a:lnTo>
                  <a:pt x="240622" y="1753441"/>
                </a:lnTo>
                <a:lnTo>
                  <a:pt x="229517" y="1748033"/>
                </a:lnTo>
                <a:lnTo>
                  <a:pt x="219047" y="1741989"/>
                </a:lnTo>
                <a:lnTo>
                  <a:pt x="214288" y="1739125"/>
                </a:lnTo>
                <a:lnTo>
                  <a:pt x="209846" y="1736262"/>
                </a:lnTo>
                <a:lnTo>
                  <a:pt x="205404" y="1732763"/>
                </a:lnTo>
                <a:lnTo>
                  <a:pt x="201596" y="1729900"/>
                </a:lnTo>
                <a:lnTo>
                  <a:pt x="198106" y="1726719"/>
                </a:lnTo>
                <a:lnTo>
                  <a:pt x="194299" y="1722901"/>
                </a:lnTo>
                <a:lnTo>
                  <a:pt x="191443" y="1719720"/>
                </a:lnTo>
                <a:lnTo>
                  <a:pt x="188588" y="1716221"/>
                </a:lnTo>
                <a:lnTo>
                  <a:pt x="186367" y="1713040"/>
                </a:lnTo>
                <a:lnTo>
                  <a:pt x="183828" y="1709222"/>
                </a:lnTo>
                <a:lnTo>
                  <a:pt x="181925" y="1705405"/>
                </a:lnTo>
                <a:lnTo>
                  <a:pt x="180338" y="1701906"/>
                </a:lnTo>
                <a:lnTo>
                  <a:pt x="179386" y="1697770"/>
                </a:lnTo>
                <a:lnTo>
                  <a:pt x="178435" y="1693953"/>
                </a:lnTo>
                <a:lnTo>
                  <a:pt x="177800" y="1690135"/>
                </a:lnTo>
                <a:lnTo>
                  <a:pt x="177800" y="1686000"/>
                </a:lnTo>
                <a:lnTo>
                  <a:pt x="177800" y="1487494"/>
                </a:lnTo>
                <a:lnTo>
                  <a:pt x="178117" y="1479541"/>
                </a:lnTo>
                <a:lnTo>
                  <a:pt x="178435" y="1471588"/>
                </a:lnTo>
                <a:lnTo>
                  <a:pt x="179386" y="1463635"/>
                </a:lnTo>
                <a:lnTo>
                  <a:pt x="180973" y="1456000"/>
                </a:lnTo>
                <a:lnTo>
                  <a:pt x="182559" y="1448684"/>
                </a:lnTo>
                <a:lnTo>
                  <a:pt x="184463" y="1441049"/>
                </a:lnTo>
                <a:lnTo>
                  <a:pt x="187318" y="1433732"/>
                </a:lnTo>
                <a:lnTo>
                  <a:pt x="190174" y="1426734"/>
                </a:lnTo>
                <a:lnTo>
                  <a:pt x="193030" y="1419735"/>
                </a:lnTo>
                <a:lnTo>
                  <a:pt x="196520" y="1413054"/>
                </a:lnTo>
                <a:lnTo>
                  <a:pt x="200327" y="1406374"/>
                </a:lnTo>
                <a:lnTo>
                  <a:pt x="204452" y="1400012"/>
                </a:lnTo>
                <a:lnTo>
                  <a:pt x="208576" y="1393967"/>
                </a:lnTo>
                <a:lnTo>
                  <a:pt x="213336" y="1388241"/>
                </a:lnTo>
                <a:lnTo>
                  <a:pt x="218095" y="1382197"/>
                </a:lnTo>
                <a:lnTo>
                  <a:pt x="223489" y="1377107"/>
                </a:lnTo>
                <a:lnTo>
                  <a:pt x="228883" y="1371699"/>
                </a:lnTo>
                <a:lnTo>
                  <a:pt x="234594" y="1366927"/>
                </a:lnTo>
                <a:lnTo>
                  <a:pt x="240305" y="1361837"/>
                </a:lnTo>
                <a:lnTo>
                  <a:pt x="246650" y="1357702"/>
                </a:lnTo>
                <a:lnTo>
                  <a:pt x="252679" y="1353885"/>
                </a:lnTo>
                <a:lnTo>
                  <a:pt x="259659" y="1349749"/>
                </a:lnTo>
                <a:lnTo>
                  <a:pt x="266005" y="1346250"/>
                </a:lnTo>
                <a:lnTo>
                  <a:pt x="272985" y="1343387"/>
                </a:lnTo>
                <a:lnTo>
                  <a:pt x="280282" y="1340205"/>
                </a:lnTo>
                <a:lnTo>
                  <a:pt x="287263" y="1337979"/>
                </a:lnTo>
                <a:lnTo>
                  <a:pt x="294877" y="1335752"/>
                </a:lnTo>
                <a:lnTo>
                  <a:pt x="302492" y="1334161"/>
                </a:lnTo>
                <a:lnTo>
                  <a:pt x="310107" y="1332889"/>
                </a:lnTo>
                <a:lnTo>
                  <a:pt x="318039" y="1331934"/>
                </a:lnTo>
                <a:lnTo>
                  <a:pt x="325971" y="1331298"/>
                </a:lnTo>
                <a:lnTo>
                  <a:pt x="333903" y="1330980"/>
                </a:lnTo>
                <a:lnTo>
                  <a:pt x="344056" y="1330026"/>
                </a:lnTo>
                <a:lnTo>
                  <a:pt x="372929" y="1327481"/>
                </a:lnTo>
                <a:lnTo>
                  <a:pt x="415762" y="1324300"/>
                </a:lnTo>
                <a:lnTo>
                  <a:pt x="441779" y="1322709"/>
                </a:lnTo>
                <a:lnTo>
                  <a:pt x="470017" y="1320800"/>
                </a:lnTo>
                <a:close/>
                <a:moveTo>
                  <a:pt x="1004887" y="995363"/>
                </a:moveTo>
                <a:lnTo>
                  <a:pt x="1176337" y="995363"/>
                </a:lnTo>
                <a:lnTo>
                  <a:pt x="1176337" y="1265238"/>
                </a:lnTo>
                <a:lnTo>
                  <a:pt x="1004887" y="1265238"/>
                </a:lnTo>
                <a:lnTo>
                  <a:pt x="1004887" y="995363"/>
                </a:lnTo>
                <a:close/>
                <a:moveTo>
                  <a:pt x="493561" y="847408"/>
                </a:moveTo>
                <a:lnTo>
                  <a:pt x="491024" y="847726"/>
                </a:lnTo>
                <a:lnTo>
                  <a:pt x="488804" y="848043"/>
                </a:lnTo>
                <a:lnTo>
                  <a:pt x="485950" y="848996"/>
                </a:lnTo>
                <a:lnTo>
                  <a:pt x="483730" y="849948"/>
                </a:lnTo>
                <a:lnTo>
                  <a:pt x="481510" y="851218"/>
                </a:lnTo>
                <a:lnTo>
                  <a:pt x="479290" y="852806"/>
                </a:lnTo>
                <a:lnTo>
                  <a:pt x="475167" y="856933"/>
                </a:lnTo>
                <a:lnTo>
                  <a:pt x="470727" y="861061"/>
                </a:lnTo>
                <a:lnTo>
                  <a:pt x="466604" y="865823"/>
                </a:lnTo>
                <a:lnTo>
                  <a:pt x="462482" y="871221"/>
                </a:lnTo>
                <a:lnTo>
                  <a:pt x="454553" y="882651"/>
                </a:lnTo>
                <a:lnTo>
                  <a:pt x="448527" y="890906"/>
                </a:lnTo>
                <a:lnTo>
                  <a:pt x="442819" y="899478"/>
                </a:lnTo>
                <a:lnTo>
                  <a:pt x="436793" y="908368"/>
                </a:lnTo>
                <a:lnTo>
                  <a:pt x="431402" y="917893"/>
                </a:lnTo>
                <a:lnTo>
                  <a:pt x="429499" y="926783"/>
                </a:lnTo>
                <a:lnTo>
                  <a:pt x="427596" y="935673"/>
                </a:lnTo>
                <a:lnTo>
                  <a:pt x="426010" y="945198"/>
                </a:lnTo>
                <a:lnTo>
                  <a:pt x="424742" y="954406"/>
                </a:lnTo>
                <a:lnTo>
                  <a:pt x="423790" y="963931"/>
                </a:lnTo>
                <a:lnTo>
                  <a:pt x="423156" y="973773"/>
                </a:lnTo>
                <a:lnTo>
                  <a:pt x="422839" y="982981"/>
                </a:lnTo>
                <a:lnTo>
                  <a:pt x="422839" y="992823"/>
                </a:lnTo>
                <a:lnTo>
                  <a:pt x="423156" y="1007111"/>
                </a:lnTo>
                <a:lnTo>
                  <a:pt x="424107" y="1020764"/>
                </a:lnTo>
                <a:lnTo>
                  <a:pt x="426010" y="1034099"/>
                </a:lnTo>
                <a:lnTo>
                  <a:pt x="428547" y="1047434"/>
                </a:lnTo>
                <a:lnTo>
                  <a:pt x="432036" y="1060769"/>
                </a:lnTo>
                <a:lnTo>
                  <a:pt x="435525" y="1073469"/>
                </a:lnTo>
                <a:lnTo>
                  <a:pt x="439965" y="1086169"/>
                </a:lnTo>
                <a:lnTo>
                  <a:pt x="445039" y="1098551"/>
                </a:lnTo>
                <a:lnTo>
                  <a:pt x="450430" y="1110934"/>
                </a:lnTo>
                <a:lnTo>
                  <a:pt x="456456" y="1122999"/>
                </a:lnTo>
                <a:lnTo>
                  <a:pt x="462799" y="1134429"/>
                </a:lnTo>
                <a:lnTo>
                  <a:pt x="469459" y="1145541"/>
                </a:lnTo>
                <a:lnTo>
                  <a:pt x="477070" y="1156019"/>
                </a:lnTo>
                <a:lnTo>
                  <a:pt x="484364" y="1166496"/>
                </a:lnTo>
                <a:lnTo>
                  <a:pt x="492293" y="1176656"/>
                </a:lnTo>
                <a:lnTo>
                  <a:pt x="500539" y="1186181"/>
                </a:lnTo>
                <a:lnTo>
                  <a:pt x="508784" y="1195389"/>
                </a:lnTo>
                <a:lnTo>
                  <a:pt x="517347" y="1204279"/>
                </a:lnTo>
                <a:lnTo>
                  <a:pt x="526227" y="1212216"/>
                </a:lnTo>
                <a:lnTo>
                  <a:pt x="535107" y="1220154"/>
                </a:lnTo>
                <a:lnTo>
                  <a:pt x="543987" y="1227456"/>
                </a:lnTo>
                <a:lnTo>
                  <a:pt x="553184" y="1234124"/>
                </a:lnTo>
                <a:lnTo>
                  <a:pt x="562381" y="1240474"/>
                </a:lnTo>
                <a:lnTo>
                  <a:pt x="571578" y="1245871"/>
                </a:lnTo>
                <a:lnTo>
                  <a:pt x="580775" y="1250951"/>
                </a:lnTo>
                <a:lnTo>
                  <a:pt x="589655" y="1255079"/>
                </a:lnTo>
                <a:lnTo>
                  <a:pt x="598853" y="1258889"/>
                </a:lnTo>
                <a:lnTo>
                  <a:pt x="607732" y="1262381"/>
                </a:lnTo>
                <a:lnTo>
                  <a:pt x="616612" y="1264604"/>
                </a:lnTo>
                <a:lnTo>
                  <a:pt x="624858" y="1266509"/>
                </a:lnTo>
                <a:lnTo>
                  <a:pt x="633421" y="1267461"/>
                </a:lnTo>
                <a:lnTo>
                  <a:pt x="641349" y="1267779"/>
                </a:lnTo>
                <a:lnTo>
                  <a:pt x="649595" y="1267461"/>
                </a:lnTo>
                <a:lnTo>
                  <a:pt x="657524" y="1266509"/>
                </a:lnTo>
                <a:lnTo>
                  <a:pt x="666404" y="1264604"/>
                </a:lnTo>
                <a:lnTo>
                  <a:pt x="674967" y="1262381"/>
                </a:lnTo>
                <a:lnTo>
                  <a:pt x="684164" y="1258889"/>
                </a:lnTo>
                <a:lnTo>
                  <a:pt x="692726" y="1255079"/>
                </a:lnTo>
                <a:lnTo>
                  <a:pt x="701924" y="1250951"/>
                </a:lnTo>
                <a:lnTo>
                  <a:pt x="711121" y="1245871"/>
                </a:lnTo>
                <a:lnTo>
                  <a:pt x="720318" y="1240474"/>
                </a:lnTo>
                <a:lnTo>
                  <a:pt x="729515" y="1234124"/>
                </a:lnTo>
                <a:lnTo>
                  <a:pt x="738395" y="1227456"/>
                </a:lnTo>
                <a:lnTo>
                  <a:pt x="747592" y="1220154"/>
                </a:lnTo>
                <a:lnTo>
                  <a:pt x="756472" y="1212216"/>
                </a:lnTo>
                <a:lnTo>
                  <a:pt x="765352" y="1204279"/>
                </a:lnTo>
                <a:lnTo>
                  <a:pt x="773915" y="1195389"/>
                </a:lnTo>
                <a:lnTo>
                  <a:pt x="782160" y="1186181"/>
                </a:lnTo>
                <a:lnTo>
                  <a:pt x="790406" y="1176656"/>
                </a:lnTo>
                <a:lnTo>
                  <a:pt x="798652" y="1166496"/>
                </a:lnTo>
                <a:lnTo>
                  <a:pt x="805946" y="1156019"/>
                </a:lnTo>
                <a:lnTo>
                  <a:pt x="813240" y="1145541"/>
                </a:lnTo>
                <a:lnTo>
                  <a:pt x="819900" y="1134429"/>
                </a:lnTo>
                <a:lnTo>
                  <a:pt x="826243" y="1122999"/>
                </a:lnTo>
                <a:lnTo>
                  <a:pt x="831952" y="1110934"/>
                </a:lnTo>
                <a:lnTo>
                  <a:pt x="837660" y="1098551"/>
                </a:lnTo>
                <a:lnTo>
                  <a:pt x="842417" y="1086169"/>
                </a:lnTo>
                <a:lnTo>
                  <a:pt x="847174" y="1073469"/>
                </a:lnTo>
                <a:lnTo>
                  <a:pt x="850980" y="1060769"/>
                </a:lnTo>
                <a:lnTo>
                  <a:pt x="853834" y="1047434"/>
                </a:lnTo>
                <a:lnTo>
                  <a:pt x="856689" y="1034099"/>
                </a:lnTo>
                <a:lnTo>
                  <a:pt x="858592" y="1020764"/>
                </a:lnTo>
                <a:lnTo>
                  <a:pt x="859543" y="1007111"/>
                </a:lnTo>
                <a:lnTo>
                  <a:pt x="860177" y="992823"/>
                </a:lnTo>
                <a:lnTo>
                  <a:pt x="859860" y="984886"/>
                </a:lnTo>
                <a:lnTo>
                  <a:pt x="859543" y="976313"/>
                </a:lnTo>
                <a:lnTo>
                  <a:pt x="837343" y="975361"/>
                </a:lnTo>
                <a:lnTo>
                  <a:pt x="814509" y="973773"/>
                </a:lnTo>
                <a:lnTo>
                  <a:pt x="791040" y="970916"/>
                </a:lnTo>
                <a:lnTo>
                  <a:pt x="767255" y="968058"/>
                </a:lnTo>
                <a:lnTo>
                  <a:pt x="743469" y="964566"/>
                </a:lnTo>
                <a:lnTo>
                  <a:pt x="719366" y="960438"/>
                </a:lnTo>
                <a:lnTo>
                  <a:pt x="695898" y="955041"/>
                </a:lnTo>
                <a:lnTo>
                  <a:pt x="684481" y="952501"/>
                </a:lnTo>
                <a:lnTo>
                  <a:pt x="673064" y="949643"/>
                </a:lnTo>
                <a:lnTo>
                  <a:pt x="661964" y="946468"/>
                </a:lnTo>
                <a:lnTo>
                  <a:pt x="651181" y="943293"/>
                </a:lnTo>
                <a:lnTo>
                  <a:pt x="640398" y="940118"/>
                </a:lnTo>
                <a:lnTo>
                  <a:pt x="629932" y="936308"/>
                </a:lnTo>
                <a:lnTo>
                  <a:pt x="620101" y="932816"/>
                </a:lnTo>
                <a:lnTo>
                  <a:pt x="610270" y="929006"/>
                </a:lnTo>
                <a:lnTo>
                  <a:pt x="601073" y="924878"/>
                </a:lnTo>
                <a:lnTo>
                  <a:pt x="592510" y="921068"/>
                </a:lnTo>
                <a:lnTo>
                  <a:pt x="583947" y="916941"/>
                </a:lnTo>
                <a:lnTo>
                  <a:pt x="576018" y="912178"/>
                </a:lnTo>
                <a:lnTo>
                  <a:pt x="568724" y="907733"/>
                </a:lnTo>
                <a:lnTo>
                  <a:pt x="561747" y="903288"/>
                </a:lnTo>
                <a:lnTo>
                  <a:pt x="555404" y="898208"/>
                </a:lnTo>
                <a:lnTo>
                  <a:pt x="550013" y="893128"/>
                </a:lnTo>
                <a:lnTo>
                  <a:pt x="544938" y="887731"/>
                </a:lnTo>
                <a:lnTo>
                  <a:pt x="540498" y="882651"/>
                </a:lnTo>
                <a:lnTo>
                  <a:pt x="536376" y="876936"/>
                </a:lnTo>
                <a:lnTo>
                  <a:pt x="532253" y="872173"/>
                </a:lnTo>
                <a:lnTo>
                  <a:pt x="528447" y="867728"/>
                </a:lnTo>
                <a:lnTo>
                  <a:pt x="524641" y="863601"/>
                </a:lnTo>
                <a:lnTo>
                  <a:pt x="520836" y="860426"/>
                </a:lnTo>
                <a:lnTo>
                  <a:pt x="517347" y="857251"/>
                </a:lnTo>
                <a:lnTo>
                  <a:pt x="514176" y="854393"/>
                </a:lnTo>
                <a:lnTo>
                  <a:pt x="511004" y="852488"/>
                </a:lnTo>
                <a:lnTo>
                  <a:pt x="507833" y="850583"/>
                </a:lnTo>
                <a:lnTo>
                  <a:pt x="504661" y="849313"/>
                </a:lnTo>
                <a:lnTo>
                  <a:pt x="501807" y="848361"/>
                </a:lnTo>
                <a:lnTo>
                  <a:pt x="499270" y="847726"/>
                </a:lnTo>
                <a:lnTo>
                  <a:pt x="496099" y="847408"/>
                </a:lnTo>
                <a:lnTo>
                  <a:pt x="493561" y="847408"/>
                </a:lnTo>
                <a:close/>
                <a:moveTo>
                  <a:pt x="1304925" y="828675"/>
                </a:moveTo>
                <a:lnTo>
                  <a:pt x="1476375" y="828675"/>
                </a:lnTo>
                <a:lnTo>
                  <a:pt x="1476375" y="1252538"/>
                </a:lnTo>
                <a:lnTo>
                  <a:pt x="1304925" y="1252538"/>
                </a:lnTo>
                <a:lnTo>
                  <a:pt x="1304925" y="828675"/>
                </a:lnTo>
                <a:close/>
                <a:moveTo>
                  <a:pt x="634055" y="655638"/>
                </a:moveTo>
                <a:lnTo>
                  <a:pt x="641349" y="655638"/>
                </a:lnTo>
                <a:lnTo>
                  <a:pt x="648644" y="655638"/>
                </a:lnTo>
                <a:lnTo>
                  <a:pt x="655938" y="655956"/>
                </a:lnTo>
                <a:lnTo>
                  <a:pt x="662915" y="656591"/>
                </a:lnTo>
                <a:lnTo>
                  <a:pt x="669892" y="657226"/>
                </a:lnTo>
                <a:lnTo>
                  <a:pt x="677187" y="658178"/>
                </a:lnTo>
                <a:lnTo>
                  <a:pt x="684164" y="659766"/>
                </a:lnTo>
                <a:lnTo>
                  <a:pt x="691141" y="661036"/>
                </a:lnTo>
                <a:lnTo>
                  <a:pt x="698118" y="662623"/>
                </a:lnTo>
                <a:lnTo>
                  <a:pt x="704778" y="664211"/>
                </a:lnTo>
                <a:lnTo>
                  <a:pt x="711438" y="666433"/>
                </a:lnTo>
                <a:lnTo>
                  <a:pt x="718415" y="668338"/>
                </a:lnTo>
                <a:lnTo>
                  <a:pt x="724758" y="670878"/>
                </a:lnTo>
                <a:lnTo>
                  <a:pt x="731418" y="673418"/>
                </a:lnTo>
                <a:lnTo>
                  <a:pt x="737761" y="676276"/>
                </a:lnTo>
                <a:lnTo>
                  <a:pt x="744421" y="679133"/>
                </a:lnTo>
                <a:lnTo>
                  <a:pt x="750446" y="682308"/>
                </a:lnTo>
                <a:lnTo>
                  <a:pt x="763132" y="688976"/>
                </a:lnTo>
                <a:lnTo>
                  <a:pt x="775500" y="696596"/>
                </a:lnTo>
                <a:lnTo>
                  <a:pt x="787235" y="704533"/>
                </a:lnTo>
                <a:lnTo>
                  <a:pt x="798652" y="713423"/>
                </a:lnTo>
                <a:lnTo>
                  <a:pt x="809435" y="722631"/>
                </a:lnTo>
                <a:lnTo>
                  <a:pt x="819900" y="732791"/>
                </a:lnTo>
                <a:lnTo>
                  <a:pt x="830049" y="743586"/>
                </a:lnTo>
                <a:lnTo>
                  <a:pt x="839880" y="754698"/>
                </a:lnTo>
                <a:lnTo>
                  <a:pt x="849394" y="766446"/>
                </a:lnTo>
                <a:lnTo>
                  <a:pt x="858274" y="778511"/>
                </a:lnTo>
                <a:lnTo>
                  <a:pt x="866520" y="791211"/>
                </a:lnTo>
                <a:lnTo>
                  <a:pt x="874449" y="804546"/>
                </a:lnTo>
                <a:lnTo>
                  <a:pt x="881743" y="818198"/>
                </a:lnTo>
                <a:lnTo>
                  <a:pt x="888403" y="832168"/>
                </a:lnTo>
                <a:lnTo>
                  <a:pt x="894746" y="847091"/>
                </a:lnTo>
                <a:lnTo>
                  <a:pt x="900137" y="861696"/>
                </a:lnTo>
                <a:lnTo>
                  <a:pt x="905529" y="876936"/>
                </a:lnTo>
                <a:lnTo>
                  <a:pt x="909651" y="892811"/>
                </a:lnTo>
                <a:lnTo>
                  <a:pt x="913457" y="908686"/>
                </a:lnTo>
                <a:lnTo>
                  <a:pt x="916946" y="924878"/>
                </a:lnTo>
                <a:lnTo>
                  <a:pt x="919166" y="941706"/>
                </a:lnTo>
                <a:lnTo>
                  <a:pt x="921068" y="958533"/>
                </a:lnTo>
                <a:lnTo>
                  <a:pt x="922020" y="975678"/>
                </a:lnTo>
                <a:lnTo>
                  <a:pt x="922337" y="992823"/>
                </a:lnTo>
                <a:lnTo>
                  <a:pt x="922337" y="1002031"/>
                </a:lnTo>
                <a:lnTo>
                  <a:pt x="922020" y="1010921"/>
                </a:lnTo>
                <a:lnTo>
                  <a:pt x="921386" y="1019811"/>
                </a:lnTo>
                <a:lnTo>
                  <a:pt x="920434" y="1028384"/>
                </a:lnTo>
                <a:lnTo>
                  <a:pt x="919483" y="1037274"/>
                </a:lnTo>
                <a:lnTo>
                  <a:pt x="918214" y="1045846"/>
                </a:lnTo>
                <a:lnTo>
                  <a:pt x="916628" y="1054419"/>
                </a:lnTo>
                <a:lnTo>
                  <a:pt x="915043" y="1062674"/>
                </a:lnTo>
                <a:lnTo>
                  <a:pt x="912823" y="1070929"/>
                </a:lnTo>
                <a:lnTo>
                  <a:pt x="910603" y="1079501"/>
                </a:lnTo>
                <a:lnTo>
                  <a:pt x="908383" y="1087756"/>
                </a:lnTo>
                <a:lnTo>
                  <a:pt x="906163" y="1095694"/>
                </a:lnTo>
                <a:lnTo>
                  <a:pt x="903309" y="1103631"/>
                </a:lnTo>
                <a:lnTo>
                  <a:pt x="900137" y="1111569"/>
                </a:lnTo>
                <a:lnTo>
                  <a:pt x="897283" y="1119189"/>
                </a:lnTo>
                <a:lnTo>
                  <a:pt x="894111" y="1126809"/>
                </a:lnTo>
                <a:lnTo>
                  <a:pt x="887134" y="1141731"/>
                </a:lnTo>
                <a:lnTo>
                  <a:pt x="879523" y="1156336"/>
                </a:lnTo>
                <a:lnTo>
                  <a:pt x="871277" y="1170624"/>
                </a:lnTo>
                <a:lnTo>
                  <a:pt x="862714" y="1184276"/>
                </a:lnTo>
                <a:lnTo>
                  <a:pt x="853517" y="1197611"/>
                </a:lnTo>
                <a:lnTo>
                  <a:pt x="843686" y="1209994"/>
                </a:lnTo>
                <a:lnTo>
                  <a:pt x="833854" y="1222376"/>
                </a:lnTo>
                <a:lnTo>
                  <a:pt x="823389" y="1233806"/>
                </a:lnTo>
                <a:lnTo>
                  <a:pt x="812606" y="1244919"/>
                </a:lnTo>
                <a:lnTo>
                  <a:pt x="801823" y="1255396"/>
                </a:lnTo>
                <a:lnTo>
                  <a:pt x="790406" y="1265239"/>
                </a:lnTo>
                <a:lnTo>
                  <a:pt x="778989" y="1274446"/>
                </a:lnTo>
                <a:lnTo>
                  <a:pt x="767255" y="1282701"/>
                </a:lnTo>
                <a:lnTo>
                  <a:pt x="755521" y="1290956"/>
                </a:lnTo>
                <a:lnTo>
                  <a:pt x="743786" y="1298259"/>
                </a:lnTo>
                <a:lnTo>
                  <a:pt x="732052" y="1304609"/>
                </a:lnTo>
                <a:lnTo>
                  <a:pt x="720318" y="1310641"/>
                </a:lnTo>
                <a:lnTo>
                  <a:pt x="708584" y="1315721"/>
                </a:lnTo>
                <a:lnTo>
                  <a:pt x="696849" y="1320166"/>
                </a:lnTo>
                <a:lnTo>
                  <a:pt x="685432" y="1323659"/>
                </a:lnTo>
                <a:lnTo>
                  <a:pt x="674015" y="1326516"/>
                </a:lnTo>
                <a:lnTo>
                  <a:pt x="662915" y="1328421"/>
                </a:lnTo>
                <a:lnTo>
                  <a:pt x="657207" y="1329374"/>
                </a:lnTo>
                <a:lnTo>
                  <a:pt x="652132" y="1329691"/>
                </a:lnTo>
                <a:lnTo>
                  <a:pt x="646424" y="1330009"/>
                </a:lnTo>
                <a:lnTo>
                  <a:pt x="641349" y="1330326"/>
                </a:lnTo>
                <a:lnTo>
                  <a:pt x="635958" y="1330009"/>
                </a:lnTo>
                <a:lnTo>
                  <a:pt x="630884" y="1329691"/>
                </a:lnTo>
                <a:lnTo>
                  <a:pt x="625492" y="1329374"/>
                </a:lnTo>
                <a:lnTo>
                  <a:pt x="620101" y="1328421"/>
                </a:lnTo>
                <a:lnTo>
                  <a:pt x="609001" y="1326516"/>
                </a:lnTo>
                <a:lnTo>
                  <a:pt x="597584" y="1323659"/>
                </a:lnTo>
                <a:lnTo>
                  <a:pt x="585850" y="1320166"/>
                </a:lnTo>
                <a:lnTo>
                  <a:pt x="574433" y="1315721"/>
                </a:lnTo>
                <a:lnTo>
                  <a:pt x="562698" y="1310641"/>
                </a:lnTo>
                <a:lnTo>
                  <a:pt x="550647" y="1304609"/>
                </a:lnTo>
                <a:lnTo>
                  <a:pt x="538913" y="1298259"/>
                </a:lnTo>
                <a:lnTo>
                  <a:pt x="527179" y="1290956"/>
                </a:lnTo>
                <a:lnTo>
                  <a:pt x="515444" y="1282701"/>
                </a:lnTo>
                <a:lnTo>
                  <a:pt x="503710" y="1274446"/>
                </a:lnTo>
                <a:lnTo>
                  <a:pt x="492293" y="1265239"/>
                </a:lnTo>
                <a:lnTo>
                  <a:pt x="481193" y="1255396"/>
                </a:lnTo>
                <a:lnTo>
                  <a:pt x="470093" y="1244919"/>
                </a:lnTo>
                <a:lnTo>
                  <a:pt x="459310" y="1233806"/>
                </a:lnTo>
                <a:lnTo>
                  <a:pt x="448845" y="1222376"/>
                </a:lnTo>
                <a:lnTo>
                  <a:pt x="438696" y="1209994"/>
                </a:lnTo>
                <a:lnTo>
                  <a:pt x="429499" y="1197611"/>
                </a:lnTo>
                <a:lnTo>
                  <a:pt x="419985" y="1184276"/>
                </a:lnTo>
                <a:lnTo>
                  <a:pt x="411422" y="1170624"/>
                </a:lnTo>
                <a:lnTo>
                  <a:pt x="403176" y="1156336"/>
                </a:lnTo>
                <a:lnTo>
                  <a:pt x="395565" y="1141731"/>
                </a:lnTo>
                <a:lnTo>
                  <a:pt x="388588" y="1126809"/>
                </a:lnTo>
                <a:lnTo>
                  <a:pt x="385416" y="1119189"/>
                </a:lnTo>
                <a:lnTo>
                  <a:pt x="382245" y="1111569"/>
                </a:lnTo>
                <a:lnTo>
                  <a:pt x="379390" y="1103631"/>
                </a:lnTo>
                <a:lnTo>
                  <a:pt x="376853" y="1095694"/>
                </a:lnTo>
                <a:lnTo>
                  <a:pt x="374316" y="1087756"/>
                </a:lnTo>
                <a:lnTo>
                  <a:pt x="372096" y="1079501"/>
                </a:lnTo>
                <a:lnTo>
                  <a:pt x="369559" y="1070929"/>
                </a:lnTo>
                <a:lnTo>
                  <a:pt x="367656" y="1062674"/>
                </a:lnTo>
                <a:lnTo>
                  <a:pt x="366071" y="1054419"/>
                </a:lnTo>
                <a:lnTo>
                  <a:pt x="364485" y="1045846"/>
                </a:lnTo>
                <a:lnTo>
                  <a:pt x="363216" y="1037274"/>
                </a:lnTo>
                <a:lnTo>
                  <a:pt x="362265" y="1028384"/>
                </a:lnTo>
                <a:lnTo>
                  <a:pt x="361313" y="1019811"/>
                </a:lnTo>
                <a:lnTo>
                  <a:pt x="360996" y="1010921"/>
                </a:lnTo>
                <a:lnTo>
                  <a:pt x="360362" y="1002031"/>
                </a:lnTo>
                <a:lnTo>
                  <a:pt x="360362" y="992823"/>
                </a:lnTo>
                <a:lnTo>
                  <a:pt x="360679" y="975678"/>
                </a:lnTo>
                <a:lnTo>
                  <a:pt x="361948" y="958533"/>
                </a:lnTo>
                <a:lnTo>
                  <a:pt x="363533" y="941706"/>
                </a:lnTo>
                <a:lnTo>
                  <a:pt x="366071" y="924878"/>
                </a:lnTo>
                <a:lnTo>
                  <a:pt x="368925" y="908686"/>
                </a:lnTo>
                <a:lnTo>
                  <a:pt x="373048" y="892811"/>
                </a:lnTo>
                <a:lnTo>
                  <a:pt x="377171" y="876936"/>
                </a:lnTo>
                <a:lnTo>
                  <a:pt x="382245" y="861696"/>
                </a:lnTo>
                <a:lnTo>
                  <a:pt x="387953" y="847091"/>
                </a:lnTo>
                <a:lnTo>
                  <a:pt x="393979" y="832168"/>
                </a:lnTo>
                <a:lnTo>
                  <a:pt x="400956" y="818198"/>
                </a:lnTo>
                <a:lnTo>
                  <a:pt x="408568" y="804546"/>
                </a:lnTo>
                <a:lnTo>
                  <a:pt x="416179" y="791211"/>
                </a:lnTo>
                <a:lnTo>
                  <a:pt x="424425" y="778511"/>
                </a:lnTo>
                <a:lnTo>
                  <a:pt x="433305" y="766446"/>
                </a:lnTo>
                <a:lnTo>
                  <a:pt x="442819" y="754698"/>
                </a:lnTo>
                <a:lnTo>
                  <a:pt x="452650" y="743586"/>
                </a:lnTo>
                <a:lnTo>
                  <a:pt x="462482" y="732791"/>
                </a:lnTo>
                <a:lnTo>
                  <a:pt x="473264" y="722631"/>
                </a:lnTo>
                <a:lnTo>
                  <a:pt x="484047" y="713423"/>
                </a:lnTo>
                <a:lnTo>
                  <a:pt x="495464" y="704533"/>
                </a:lnTo>
                <a:lnTo>
                  <a:pt x="507516" y="696596"/>
                </a:lnTo>
                <a:lnTo>
                  <a:pt x="519567" y="688976"/>
                </a:lnTo>
                <a:lnTo>
                  <a:pt x="531936" y="682308"/>
                </a:lnTo>
                <a:lnTo>
                  <a:pt x="538278" y="679133"/>
                </a:lnTo>
                <a:lnTo>
                  <a:pt x="544938" y="676276"/>
                </a:lnTo>
                <a:lnTo>
                  <a:pt x="551281" y="673418"/>
                </a:lnTo>
                <a:lnTo>
                  <a:pt x="557941" y="670878"/>
                </a:lnTo>
                <a:lnTo>
                  <a:pt x="564284" y="668338"/>
                </a:lnTo>
                <a:lnTo>
                  <a:pt x="571261" y="666433"/>
                </a:lnTo>
                <a:lnTo>
                  <a:pt x="577921" y="664211"/>
                </a:lnTo>
                <a:lnTo>
                  <a:pt x="584898" y="662623"/>
                </a:lnTo>
                <a:lnTo>
                  <a:pt x="591875" y="661036"/>
                </a:lnTo>
                <a:lnTo>
                  <a:pt x="598535" y="659766"/>
                </a:lnTo>
                <a:lnTo>
                  <a:pt x="605830" y="658178"/>
                </a:lnTo>
                <a:lnTo>
                  <a:pt x="612490" y="657226"/>
                </a:lnTo>
                <a:lnTo>
                  <a:pt x="619784" y="656591"/>
                </a:lnTo>
                <a:lnTo>
                  <a:pt x="627078" y="655956"/>
                </a:lnTo>
                <a:lnTo>
                  <a:pt x="634055" y="655638"/>
                </a:lnTo>
                <a:close/>
                <a:moveTo>
                  <a:pt x="1604962" y="463550"/>
                </a:moveTo>
                <a:lnTo>
                  <a:pt x="1776412" y="463550"/>
                </a:lnTo>
                <a:lnTo>
                  <a:pt x="1776412" y="1252538"/>
                </a:lnTo>
                <a:lnTo>
                  <a:pt x="1604962" y="1252538"/>
                </a:lnTo>
                <a:lnTo>
                  <a:pt x="1604962" y="463550"/>
                </a:lnTo>
                <a:close/>
                <a:moveTo>
                  <a:pt x="0" y="0"/>
                </a:moveTo>
                <a:lnTo>
                  <a:pt x="2125663" y="0"/>
                </a:lnTo>
                <a:lnTo>
                  <a:pt x="2125663" y="171553"/>
                </a:lnTo>
                <a:lnTo>
                  <a:pt x="2039621" y="171553"/>
                </a:lnTo>
                <a:lnTo>
                  <a:pt x="2039621" y="1577975"/>
                </a:lnTo>
                <a:lnTo>
                  <a:pt x="1252220" y="1577975"/>
                </a:lnTo>
                <a:lnTo>
                  <a:pt x="1252220" y="1449310"/>
                </a:lnTo>
                <a:lnTo>
                  <a:pt x="1911033" y="1449310"/>
                </a:lnTo>
                <a:lnTo>
                  <a:pt x="1911033" y="171553"/>
                </a:lnTo>
                <a:lnTo>
                  <a:pt x="195263" y="171553"/>
                </a:lnTo>
                <a:lnTo>
                  <a:pt x="195263" y="1249164"/>
                </a:lnTo>
                <a:lnTo>
                  <a:pt x="66675" y="1249164"/>
                </a:lnTo>
                <a:lnTo>
                  <a:pt x="66675" y="171553"/>
                </a:lnTo>
                <a:lnTo>
                  <a:pt x="0" y="171553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  <p:grpSp>
        <p:nvGrpSpPr>
          <p:cNvPr id="8" name="Group 54"/>
          <p:cNvGrpSpPr/>
          <p:nvPr/>
        </p:nvGrpSpPr>
        <p:grpSpPr>
          <a:xfrm rot="16200000">
            <a:off x="8217474" y="4708764"/>
            <a:ext cx="709250" cy="742011"/>
            <a:chOff x="1652259" y="4256917"/>
            <a:chExt cx="1206254" cy="360191"/>
          </a:xfrm>
          <a:effectLst>
            <a:innerShdw blurRad="114300">
              <a:prstClr val="black"/>
            </a:innerShdw>
          </a:effectLst>
        </p:grpSpPr>
        <p:cxnSp>
          <p:nvCxnSpPr>
            <p:cNvPr id="9" name="Straight Connector 55"/>
            <p:cNvCxnSpPr/>
            <p:nvPr/>
          </p:nvCxnSpPr>
          <p:spPr>
            <a:xfrm flipH="1">
              <a:off x="1652259" y="4256917"/>
              <a:ext cx="1206254" cy="0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56"/>
            <p:cNvCxnSpPr/>
            <p:nvPr/>
          </p:nvCxnSpPr>
          <p:spPr>
            <a:xfrm flipH="1">
              <a:off x="1652259" y="4256917"/>
              <a:ext cx="0" cy="360191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" name="Freeform 5"/>
          <p:cNvSpPr/>
          <p:nvPr/>
        </p:nvSpPr>
        <p:spPr bwMode="auto">
          <a:xfrm flipH="1">
            <a:off x="4880017" y="1890443"/>
            <a:ext cx="1851983" cy="2137612"/>
          </a:xfrm>
          <a:custGeom>
            <a:avLst/>
            <a:gdLst>
              <a:gd name="T0" fmla="*/ 2010 w 2010"/>
              <a:gd name="T1" fmla="*/ 1740 h 2320"/>
              <a:gd name="T2" fmla="*/ 1005 w 2010"/>
              <a:gd name="T3" fmla="*/ 2320 h 2320"/>
              <a:gd name="T4" fmla="*/ 0 w 2010"/>
              <a:gd name="T5" fmla="*/ 1740 h 2320"/>
              <a:gd name="T6" fmla="*/ 0 w 2010"/>
              <a:gd name="T7" fmla="*/ 581 h 2320"/>
              <a:gd name="T8" fmla="*/ 1005 w 2010"/>
              <a:gd name="T9" fmla="*/ 0 h 2320"/>
              <a:gd name="T10" fmla="*/ 2010 w 2010"/>
              <a:gd name="T11" fmla="*/ 581 h 2320"/>
              <a:gd name="T12" fmla="*/ 2010 w 2010"/>
              <a:gd name="T13" fmla="*/ 1740 h 2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010" h="2320">
                <a:moveTo>
                  <a:pt x="2010" y="1740"/>
                </a:moveTo>
                <a:lnTo>
                  <a:pt x="1005" y="2320"/>
                </a:lnTo>
                <a:lnTo>
                  <a:pt x="0" y="1740"/>
                </a:lnTo>
                <a:lnTo>
                  <a:pt x="0" y="581"/>
                </a:lnTo>
                <a:lnTo>
                  <a:pt x="1005" y="0"/>
                </a:lnTo>
                <a:lnTo>
                  <a:pt x="2010" y="581"/>
                </a:lnTo>
                <a:lnTo>
                  <a:pt x="2010" y="1740"/>
                </a:lnTo>
                <a:close/>
              </a:path>
            </a:pathLst>
          </a:custGeom>
          <a:solidFill>
            <a:srgbClr val="0070C0"/>
          </a:solidFill>
          <a:ln w="120650">
            <a:gradFill flip="none" rotWithShape="1">
              <a:gsLst>
                <a:gs pos="0">
                  <a:schemeClr val="bg1">
                    <a:lumMod val="78000"/>
                  </a:schemeClr>
                </a:gs>
                <a:gs pos="100000">
                  <a:schemeClr val="bg1">
                    <a:lumMod val="98000"/>
                  </a:schemeClr>
                </a:gs>
              </a:gsLst>
              <a:lin ang="5400000" scaled="1"/>
              <a:tileRect/>
            </a:gradFill>
          </a:ln>
          <a:effectLst>
            <a:innerShdw blurRad="330200" dist="165100" dir="16200000">
              <a:prstClr val="black">
                <a:alpha val="53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DIN-BoldItalic" pitchFamily="50" charset="0"/>
            </a:endParaRPr>
          </a:p>
        </p:txBody>
      </p:sp>
      <p:sp>
        <p:nvSpPr>
          <p:cNvPr id="12" name="Freeform 5"/>
          <p:cNvSpPr/>
          <p:nvPr/>
        </p:nvSpPr>
        <p:spPr bwMode="auto">
          <a:xfrm flipH="1">
            <a:off x="4277955" y="3589935"/>
            <a:ext cx="1180064" cy="1362064"/>
          </a:xfrm>
          <a:custGeom>
            <a:avLst/>
            <a:gdLst>
              <a:gd name="T0" fmla="*/ 2010 w 2010"/>
              <a:gd name="T1" fmla="*/ 1740 h 2320"/>
              <a:gd name="T2" fmla="*/ 1005 w 2010"/>
              <a:gd name="T3" fmla="*/ 2320 h 2320"/>
              <a:gd name="T4" fmla="*/ 0 w 2010"/>
              <a:gd name="T5" fmla="*/ 1740 h 2320"/>
              <a:gd name="T6" fmla="*/ 0 w 2010"/>
              <a:gd name="T7" fmla="*/ 581 h 2320"/>
              <a:gd name="T8" fmla="*/ 1005 w 2010"/>
              <a:gd name="T9" fmla="*/ 0 h 2320"/>
              <a:gd name="T10" fmla="*/ 2010 w 2010"/>
              <a:gd name="T11" fmla="*/ 581 h 2320"/>
              <a:gd name="T12" fmla="*/ 2010 w 2010"/>
              <a:gd name="T13" fmla="*/ 1740 h 2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010" h="2320">
                <a:moveTo>
                  <a:pt x="2010" y="1740"/>
                </a:moveTo>
                <a:lnTo>
                  <a:pt x="1005" y="2320"/>
                </a:lnTo>
                <a:lnTo>
                  <a:pt x="0" y="1740"/>
                </a:lnTo>
                <a:lnTo>
                  <a:pt x="0" y="581"/>
                </a:lnTo>
                <a:lnTo>
                  <a:pt x="1005" y="0"/>
                </a:lnTo>
                <a:lnTo>
                  <a:pt x="2010" y="581"/>
                </a:lnTo>
                <a:lnTo>
                  <a:pt x="2010" y="1740"/>
                </a:lnTo>
                <a:close/>
              </a:path>
            </a:pathLst>
          </a:custGeom>
          <a:gradFill flip="none" rotWithShape="1">
            <a:gsLst>
              <a:gs pos="100000">
                <a:schemeClr val="bg1">
                  <a:lumMod val="84000"/>
                </a:schemeClr>
              </a:gs>
              <a:gs pos="0">
                <a:schemeClr val="bg1">
                  <a:lumMod val="91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127000" dist="63500" dir="2700000" algn="tl" rotWithShape="0">
              <a:prstClr val="black">
                <a:alpha val="25000"/>
              </a:prstClr>
            </a:outerShdw>
          </a:effectLst>
          <a:scene3d>
            <a:camera prst="orthographicFront"/>
            <a:lightRig rig="threePt" dir="t">
              <a:rot lat="0" lon="0" rev="0"/>
            </a:lightRig>
          </a:scene3d>
          <a:sp3d>
            <a:bevelT w="19050" h="63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Freeform 5"/>
          <p:cNvSpPr/>
          <p:nvPr/>
        </p:nvSpPr>
        <p:spPr bwMode="auto">
          <a:xfrm flipH="1">
            <a:off x="6828244" y="2134708"/>
            <a:ext cx="1039916" cy="1200301"/>
          </a:xfrm>
          <a:custGeom>
            <a:avLst/>
            <a:gdLst>
              <a:gd name="T0" fmla="*/ 2010 w 2010"/>
              <a:gd name="T1" fmla="*/ 1740 h 2320"/>
              <a:gd name="T2" fmla="*/ 1005 w 2010"/>
              <a:gd name="T3" fmla="*/ 2320 h 2320"/>
              <a:gd name="T4" fmla="*/ 0 w 2010"/>
              <a:gd name="T5" fmla="*/ 1740 h 2320"/>
              <a:gd name="T6" fmla="*/ 0 w 2010"/>
              <a:gd name="T7" fmla="*/ 581 h 2320"/>
              <a:gd name="T8" fmla="*/ 1005 w 2010"/>
              <a:gd name="T9" fmla="*/ 0 h 2320"/>
              <a:gd name="T10" fmla="*/ 2010 w 2010"/>
              <a:gd name="T11" fmla="*/ 581 h 2320"/>
              <a:gd name="T12" fmla="*/ 2010 w 2010"/>
              <a:gd name="T13" fmla="*/ 1740 h 2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010" h="2320">
                <a:moveTo>
                  <a:pt x="2010" y="1740"/>
                </a:moveTo>
                <a:lnTo>
                  <a:pt x="1005" y="2320"/>
                </a:lnTo>
                <a:lnTo>
                  <a:pt x="0" y="1740"/>
                </a:lnTo>
                <a:lnTo>
                  <a:pt x="0" y="581"/>
                </a:lnTo>
                <a:lnTo>
                  <a:pt x="1005" y="0"/>
                </a:lnTo>
                <a:lnTo>
                  <a:pt x="2010" y="581"/>
                </a:lnTo>
                <a:lnTo>
                  <a:pt x="2010" y="1740"/>
                </a:lnTo>
                <a:close/>
              </a:path>
            </a:pathLst>
          </a:custGeom>
          <a:gradFill flip="none" rotWithShape="1">
            <a:gsLst>
              <a:gs pos="100000">
                <a:schemeClr val="bg1">
                  <a:lumMod val="84000"/>
                </a:schemeClr>
              </a:gs>
              <a:gs pos="0">
                <a:schemeClr val="bg1">
                  <a:lumMod val="91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127000" dist="63500" dir="2700000" algn="tl" rotWithShape="0">
              <a:prstClr val="black">
                <a:alpha val="25000"/>
              </a:prstClr>
            </a:outerShdw>
          </a:effectLst>
          <a:scene3d>
            <a:camera prst="orthographicFront"/>
            <a:lightRig rig="threePt" dir="t">
              <a:rot lat="0" lon="0" rev="0"/>
            </a:lightRig>
          </a:scene3d>
          <a:sp3d>
            <a:bevelT w="19050" h="63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Freeform 5"/>
          <p:cNvSpPr/>
          <p:nvPr/>
        </p:nvSpPr>
        <p:spPr bwMode="auto">
          <a:xfrm flipH="1">
            <a:off x="7381338" y="2946372"/>
            <a:ext cx="1633406" cy="1885325"/>
          </a:xfrm>
          <a:custGeom>
            <a:avLst/>
            <a:gdLst>
              <a:gd name="T0" fmla="*/ 2010 w 2010"/>
              <a:gd name="T1" fmla="*/ 1740 h 2320"/>
              <a:gd name="T2" fmla="*/ 1005 w 2010"/>
              <a:gd name="T3" fmla="*/ 2320 h 2320"/>
              <a:gd name="T4" fmla="*/ 0 w 2010"/>
              <a:gd name="T5" fmla="*/ 1740 h 2320"/>
              <a:gd name="T6" fmla="*/ 0 w 2010"/>
              <a:gd name="T7" fmla="*/ 581 h 2320"/>
              <a:gd name="T8" fmla="*/ 1005 w 2010"/>
              <a:gd name="T9" fmla="*/ 0 h 2320"/>
              <a:gd name="T10" fmla="*/ 2010 w 2010"/>
              <a:gd name="T11" fmla="*/ 581 h 2320"/>
              <a:gd name="T12" fmla="*/ 2010 w 2010"/>
              <a:gd name="T13" fmla="*/ 1740 h 2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010" h="2320">
                <a:moveTo>
                  <a:pt x="2010" y="1740"/>
                </a:moveTo>
                <a:lnTo>
                  <a:pt x="1005" y="2320"/>
                </a:lnTo>
                <a:lnTo>
                  <a:pt x="0" y="1740"/>
                </a:lnTo>
                <a:lnTo>
                  <a:pt x="0" y="581"/>
                </a:lnTo>
                <a:lnTo>
                  <a:pt x="1005" y="0"/>
                </a:lnTo>
                <a:lnTo>
                  <a:pt x="2010" y="581"/>
                </a:lnTo>
                <a:lnTo>
                  <a:pt x="2010" y="1740"/>
                </a:lnTo>
                <a:close/>
              </a:path>
            </a:pathLst>
          </a:custGeom>
          <a:solidFill>
            <a:srgbClr val="0070C0"/>
          </a:solidFill>
          <a:ln w="120650">
            <a:gradFill flip="none" rotWithShape="1">
              <a:gsLst>
                <a:gs pos="0">
                  <a:schemeClr val="bg1">
                    <a:lumMod val="78000"/>
                  </a:schemeClr>
                </a:gs>
                <a:gs pos="100000">
                  <a:schemeClr val="bg1">
                    <a:lumMod val="98000"/>
                  </a:schemeClr>
                </a:gs>
              </a:gsLst>
              <a:lin ang="5400000" scaled="1"/>
              <a:tileRect/>
            </a:gradFill>
          </a:ln>
          <a:effectLst>
            <a:innerShdw blurRad="330200" dist="165100" dir="16200000">
              <a:prstClr val="black">
                <a:alpha val="53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DIN-BoldItalic" pitchFamily="50" charset="0"/>
            </a:endParaRPr>
          </a:p>
        </p:txBody>
      </p:sp>
      <p:sp>
        <p:nvSpPr>
          <p:cNvPr id="15" name="Freeform 5"/>
          <p:cNvSpPr/>
          <p:nvPr/>
        </p:nvSpPr>
        <p:spPr bwMode="auto">
          <a:xfrm flipH="1">
            <a:off x="9120910" y="3161898"/>
            <a:ext cx="879836" cy="1015533"/>
          </a:xfrm>
          <a:custGeom>
            <a:avLst/>
            <a:gdLst>
              <a:gd name="T0" fmla="*/ 2010 w 2010"/>
              <a:gd name="T1" fmla="*/ 1740 h 2320"/>
              <a:gd name="T2" fmla="*/ 1005 w 2010"/>
              <a:gd name="T3" fmla="*/ 2320 h 2320"/>
              <a:gd name="T4" fmla="*/ 0 w 2010"/>
              <a:gd name="T5" fmla="*/ 1740 h 2320"/>
              <a:gd name="T6" fmla="*/ 0 w 2010"/>
              <a:gd name="T7" fmla="*/ 581 h 2320"/>
              <a:gd name="T8" fmla="*/ 1005 w 2010"/>
              <a:gd name="T9" fmla="*/ 0 h 2320"/>
              <a:gd name="T10" fmla="*/ 2010 w 2010"/>
              <a:gd name="T11" fmla="*/ 581 h 2320"/>
              <a:gd name="T12" fmla="*/ 2010 w 2010"/>
              <a:gd name="T13" fmla="*/ 1740 h 2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010" h="2320">
                <a:moveTo>
                  <a:pt x="2010" y="1740"/>
                </a:moveTo>
                <a:lnTo>
                  <a:pt x="1005" y="2320"/>
                </a:lnTo>
                <a:lnTo>
                  <a:pt x="0" y="1740"/>
                </a:lnTo>
                <a:lnTo>
                  <a:pt x="0" y="581"/>
                </a:lnTo>
                <a:lnTo>
                  <a:pt x="1005" y="0"/>
                </a:lnTo>
                <a:lnTo>
                  <a:pt x="2010" y="581"/>
                </a:lnTo>
                <a:lnTo>
                  <a:pt x="2010" y="1740"/>
                </a:lnTo>
                <a:close/>
              </a:path>
            </a:pathLst>
          </a:custGeom>
          <a:gradFill flip="none" rotWithShape="1">
            <a:gsLst>
              <a:gs pos="100000">
                <a:schemeClr val="bg1">
                  <a:lumMod val="84000"/>
                </a:schemeClr>
              </a:gs>
              <a:gs pos="0">
                <a:schemeClr val="bg1">
                  <a:lumMod val="91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127000" dist="63500" dir="2700000" algn="tl" rotWithShape="0">
              <a:prstClr val="black">
                <a:alpha val="25000"/>
              </a:prstClr>
            </a:outerShdw>
          </a:effectLst>
          <a:scene3d>
            <a:camera prst="orthographicFront"/>
            <a:lightRig rig="threePt" dir="t">
              <a:rot lat="0" lon="0" rev="0"/>
            </a:lightRig>
          </a:scene3d>
          <a:sp3d>
            <a:bevelT w="19050" h="63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6" name="Freeform 5"/>
          <p:cNvSpPr/>
          <p:nvPr/>
        </p:nvSpPr>
        <p:spPr bwMode="auto">
          <a:xfrm flipH="1">
            <a:off x="3316014" y="3130118"/>
            <a:ext cx="879836" cy="1015533"/>
          </a:xfrm>
          <a:custGeom>
            <a:avLst/>
            <a:gdLst>
              <a:gd name="T0" fmla="*/ 2010 w 2010"/>
              <a:gd name="T1" fmla="*/ 1740 h 2320"/>
              <a:gd name="T2" fmla="*/ 1005 w 2010"/>
              <a:gd name="T3" fmla="*/ 2320 h 2320"/>
              <a:gd name="T4" fmla="*/ 0 w 2010"/>
              <a:gd name="T5" fmla="*/ 1740 h 2320"/>
              <a:gd name="T6" fmla="*/ 0 w 2010"/>
              <a:gd name="T7" fmla="*/ 581 h 2320"/>
              <a:gd name="T8" fmla="*/ 1005 w 2010"/>
              <a:gd name="T9" fmla="*/ 0 h 2320"/>
              <a:gd name="T10" fmla="*/ 2010 w 2010"/>
              <a:gd name="T11" fmla="*/ 581 h 2320"/>
              <a:gd name="T12" fmla="*/ 2010 w 2010"/>
              <a:gd name="T13" fmla="*/ 1740 h 2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010" h="2320">
                <a:moveTo>
                  <a:pt x="2010" y="1740"/>
                </a:moveTo>
                <a:lnTo>
                  <a:pt x="1005" y="2320"/>
                </a:lnTo>
                <a:lnTo>
                  <a:pt x="0" y="1740"/>
                </a:lnTo>
                <a:lnTo>
                  <a:pt x="0" y="581"/>
                </a:lnTo>
                <a:lnTo>
                  <a:pt x="1005" y="0"/>
                </a:lnTo>
                <a:lnTo>
                  <a:pt x="2010" y="581"/>
                </a:lnTo>
                <a:lnTo>
                  <a:pt x="2010" y="1740"/>
                </a:lnTo>
                <a:close/>
              </a:path>
            </a:pathLst>
          </a:custGeom>
          <a:solidFill>
            <a:srgbClr val="0070C0"/>
          </a:solidFill>
          <a:ln w="120650">
            <a:gradFill flip="none" rotWithShape="1">
              <a:gsLst>
                <a:gs pos="0">
                  <a:schemeClr val="bg1">
                    <a:lumMod val="78000"/>
                  </a:schemeClr>
                </a:gs>
                <a:gs pos="100000">
                  <a:schemeClr val="bg1">
                    <a:lumMod val="98000"/>
                  </a:schemeClr>
                </a:gs>
              </a:gsLst>
              <a:lin ang="5400000" scaled="1"/>
              <a:tileRect/>
            </a:gradFill>
          </a:ln>
          <a:effectLst>
            <a:innerShdw blurRad="330200" dist="165100" dir="16200000">
              <a:prstClr val="black">
                <a:alpha val="53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DIN-BoldItalic" pitchFamily="50" charset="0"/>
            </a:endParaRPr>
          </a:p>
        </p:txBody>
      </p:sp>
      <p:grpSp>
        <p:nvGrpSpPr>
          <p:cNvPr id="17" name="Group 42"/>
          <p:cNvGrpSpPr/>
          <p:nvPr/>
        </p:nvGrpSpPr>
        <p:grpSpPr>
          <a:xfrm>
            <a:off x="2183791" y="3665890"/>
            <a:ext cx="1026057" cy="360191"/>
            <a:chOff x="1652259" y="4256917"/>
            <a:chExt cx="1206254" cy="360191"/>
          </a:xfrm>
          <a:effectLst>
            <a:innerShdw blurRad="114300">
              <a:prstClr val="black"/>
            </a:innerShdw>
          </a:effectLst>
        </p:grpSpPr>
        <p:cxnSp>
          <p:nvCxnSpPr>
            <p:cNvPr id="18" name="Straight Connector 43"/>
            <p:cNvCxnSpPr/>
            <p:nvPr/>
          </p:nvCxnSpPr>
          <p:spPr>
            <a:xfrm flipH="1">
              <a:off x="1652259" y="4256917"/>
              <a:ext cx="1206254" cy="0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44"/>
            <p:cNvCxnSpPr/>
            <p:nvPr/>
          </p:nvCxnSpPr>
          <p:spPr>
            <a:xfrm flipH="1">
              <a:off x="1652259" y="4256917"/>
              <a:ext cx="0" cy="360191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0" name="Group 45"/>
          <p:cNvGrpSpPr/>
          <p:nvPr/>
        </p:nvGrpSpPr>
        <p:grpSpPr>
          <a:xfrm rot="10800000" flipH="1">
            <a:off x="3126929" y="2298046"/>
            <a:ext cx="1613980" cy="360191"/>
            <a:chOff x="1652259" y="4256917"/>
            <a:chExt cx="1206254" cy="360191"/>
          </a:xfrm>
          <a:effectLst>
            <a:innerShdw blurRad="114300">
              <a:prstClr val="black"/>
            </a:innerShdw>
          </a:effectLst>
        </p:grpSpPr>
        <p:cxnSp>
          <p:nvCxnSpPr>
            <p:cNvPr id="21" name="Straight Connector 46"/>
            <p:cNvCxnSpPr/>
            <p:nvPr/>
          </p:nvCxnSpPr>
          <p:spPr>
            <a:xfrm flipH="1">
              <a:off x="1652259" y="4256917"/>
              <a:ext cx="1206254" cy="0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47"/>
            <p:cNvCxnSpPr/>
            <p:nvPr/>
          </p:nvCxnSpPr>
          <p:spPr>
            <a:xfrm flipH="1">
              <a:off x="1652259" y="4256917"/>
              <a:ext cx="0" cy="360191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3" name="Group 48"/>
          <p:cNvGrpSpPr/>
          <p:nvPr/>
        </p:nvGrpSpPr>
        <p:grpSpPr>
          <a:xfrm rot="16200000" flipH="1">
            <a:off x="7876750" y="1495086"/>
            <a:ext cx="382678" cy="896566"/>
            <a:chOff x="1652259" y="4256917"/>
            <a:chExt cx="1206254" cy="360191"/>
          </a:xfrm>
          <a:effectLst>
            <a:innerShdw blurRad="114300">
              <a:prstClr val="black"/>
            </a:innerShdw>
          </a:effectLst>
        </p:grpSpPr>
        <p:cxnSp>
          <p:nvCxnSpPr>
            <p:cNvPr id="24" name="Straight Connector 49"/>
            <p:cNvCxnSpPr/>
            <p:nvPr/>
          </p:nvCxnSpPr>
          <p:spPr>
            <a:xfrm flipH="1">
              <a:off x="1652259" y="4256917"/>
              <a:ext cx="1206254" cy="0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50"/>
            <p:cNvCxnSpPr/>
            <p:nvPr/>
          </p:nvCxnSpPr>
          <p:spPr>
            <a:xfrm flipH="1">
              <a:off x="1652259" y="4256917"/>
              <a:ext cx="0" cy="360191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6" name="Group 57"/>
          <p:cNvGrpSpPr/>
          <p:nvPr/>
        </p:nvGrpSpPr>
        <p:grpSpPr>
          <a:xfrm>
            <a:off x="3801385" y="4617531"/>
            <a:ext cx="315471" cy="476499"/>
            <a:chOff x="1652259" y="4256917"/>
            <a:chExt cx="1206254" cy="360191"/>
          </a:xfrm>
          <a:effectLst>
            <a:innerShdw blurRad="114300">
              <a:prstClr val="black"/>
            </a:innerShdw>
          </a:effectLst>
        </p:grpSpPr>
        <p:cxnSp>
          <p:nvCxnSpPr>
            <p:cNvPr id="27" name="Straight Connector 58"/>
            <p:cNvCxnSpPr/>
            <p:nvPr/>
          </p:nvCxnSpPr>
          <p:spPr>
            <a:xfrm flipH="1">
              <a:off x="1652259" y="4256917"/>
              <a:ext cx="1206254" cy="0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59"/>
            <p:cNvCxnSpPr/>
            <p:nvPr/>
          </p:nvCxnSpPr>
          <p:spPr>
            <a:xfrm flipH="1">
              <a:off x="1652259" y="4256917"/>
              <a:ext cx="0" cy="360191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9" name="Freeform 474"/>
          <p:cNvSpPr>
            <a:spLocks noEditPoints="1"/>
          </p:cNvSpPr>
          <p:nvPr/>
        </p:nvSpPr>
        <p:spPr bwMode="auto">
          <a:xfrm>
            <a:off x="7897415" y="3614371"/>
            <a:ext cx="601251" cy="601251"/>
          </a:xfrm>
          <a:custGeom>
            <a:avLst/>
            <a:gdLst>
              <a:gd name="T0" fmla="*/ 290 w 291"/>
              <a:gd name="T1" fmla="*/ 145 h 291"/>
              <a:gd name="T2" fmla="*/ 270 w 291"/>
              <a:gd name="T3" fmla="*/ 116 h 291"/>
              <a:gd name="T4" fmla="*/ 290 w 291"/>
              <a:gd name="T5" fmla="*/ 87 h 291"/>
              <a:gd name="T6" fmla="*/ 270 w 291"/>
              <a:gd name="T7" fmla="*/ 58 h 291"/>
              <a:gd name="T8" fmla="*/ 285 w 291"/>
              <a:gd name="T9" fmla="*/ 37 h 291"/>
              <a:gd name="T10" fmla="*/ 278 w 291"/>
              <a:gd name="T11" fmla="*/ 6 h 291"/>
              <a:gd name="T12" fmla="*/ 249 w 291"/>
              <a:gd name="T13" fmla="*/ 11 h 291"/>
              <a:gd name="T14" fmla="*/ 216 w 291"/>
              <a:gd name="T15" fmla="*/ 8 h 291"/>
              <a:gd name="T16" fmla="*/ 193 w 291"/>
              <a:gd name="T17" fmla="*/ 8 h 291"/>
              <a:gd name="T18" fmla="*/ 158 w 291"/>
              <a:gd name="T19" fmla="*/ 8 h 291"/>
              <a:gd name="T20" fmla="*/ 135 w 291"/>
              <a:gd name="T21" fmla="*/ 8 h 291"/>
              <a:gd name="T22" fmla="*/ 100 w 291"/>
              <a:gd name="T23" fmla="*/ 8 h 291"/>
              <a:gd name="T24" fmla="*/ 77 w 291"/>
              <a:gd name="T25" fmla="*/ 8 h 291"/>
              <a:gd name="T26" fmla="*/ 45 w 291"/>
              <a:gd name="T27" fmla="*/ 14 h 291"/>
              <a:gd name="T28" fmla="*/ 13 w 291"/>
              <a:gd name="T29" fmla="*/ 6 h 291"/>
              <a:gd name="T30" fmla="*/ 7 w 291"/>
              <a:gd name="T31" fmla="*/ 37 h 291"/>
              <a:gd name="T32" fmla="*/ 23 w 291"/>
              <a:gd name="T33" fmla="*/ 58 h 291"/>
              <a:gd name="T34" fmla="*/ 2 w 291"/>
              <a:gd name="T35" fmla="*/ 87 h 291"/>
              <a:gd name="T36" fmla="*/ 23 w 291"/>
              <a:gd name="T37" fmla="*/ 116 h 291"/>
              <a:gd name="T38" fmla="*/ 2 w 291"/>
              <a:gd name="T39" fmla="*/ 145 h 291"/>
              <a:gd name="T40" fmla="*/ 23 w 291"/>
              <a:gd name="T41" fmla="*/ 174 h 291"/>
              <a:gd name="T42" fmla="*/ 2 w 291"/>
              <a:gd name="T43" fmla="*/ 203 h 291"/>
              <a:gd name="T44" fmla="*/ 23 w 291"/>
              <a:gd name="T45" fmla="*/ 232 h 291"/>
              <a:gd name="T46" fmla="*/ 7 w 291"/>
              <a:gd name="T47" fmla="*/ 254 h 291"/>
              <a:gd name="T48" fmla="*/ 13 w 291"/>
              <a:gd name="T49" fmla="*/ 284 h 291"/>
              <a:gd name="T50" fmla="*/ 44 w 291"/>
              <a:gd name="T51" fmla="*/ 277 h 291"/>
              <a:gd name="T52" fmla="*/ 76 w 291"/>
              <a:gd name="T53" fmla="*/ 282 h 291"/>
              <a:gd name="T54" fmla="*/ 100 w 291"/>
              <a:gd name="T55" fmla="*/ 282 h 291"/>
              <a:gd name="T56" fmla="*/ 134 w 291"/>
              <a:gd name="T57" fmla="*/ 282 h 291"/>
              <a:gd name="T58" fmla="*/ 158 w 291"/>
              <a:gd name="T59" fmla="*/ 282 h 291"/>
              <a:gd name="T60" fmla="*/ 192 w 291"/>
              <a:gd name="T61" fmla="*/ 282 h 291"/>
              <a:gd name="T62" fmla="*/ 216 w 291"/>
              <a:gd name="T63" fmla="*/ 282 h 291"/>
              <a:gd name="T64" fmla="*/ 250 w 291"/>
              <a:gd name="T65" fmla="*/ 280 h 291"/>
              <a:gd name="T66" fmla="*/ 278 w 291"/>
              <a:gd name="T67" fmla="*/ 284 h 291"/>
              <a:gd name="T68" fmla="*/ 285 w 291"/>
              <a:gd name="T69" fmla="*/ 254 h 291"/>
              <a:gd name="T70" fmla="*/ 270 w 291"/>
              <a:gd name="T71" fmla="*/ 232 h 291"/>
              <a:gd name="T72" fmla="*/ 290 w 291"/>
              <a:gd name="T73" fmla="*/ 203 h 291"/>
              <a:gd name="T74" fmla="*/ 270 w 291"/>
              <a:gd name="T75" fmla="*/ 174 h 291"/>
              <a:gd name="T76" fmla="*/ 154 w 291"/>
              <a:gd name="T77" fmla="*/ 200 h 291"/>
              <a:gd name="T78" fmla="*/ 81 w 291"/>
              <a:gd name="T79" fmla="*/ 217 h 291"/>
              <a:gd name="T80" fmla="*/ 65 w 291"/>
              <a:gd name="T81" fmla="*/ 144 h 291"/>
              <a:gd name="T82" fmla="*/ 228 w 291"/>
              <a:gd name="T83" fmla="*/ 126 h 2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91" h="291">
                <a:moveTo>
                  <a:pt x="283" y="157"/>
                </a:moveTo>
                <a:cubicBezTo>
                  <a:pt x="287" y="154"/>
                  <a:pt x="290" y="150"/>
                  <a:pt x="290" y="145"/>
                </a:cubicBezTo>
                <a:cubicBezTo>
                  <a:pt x="290" y="141"/>
                  <a:pt x="287" y="137"/>
                  <a:pt x="283" y="133"/>
                </a:cubicBezTo>
                <a:cubicBezTo>
                  <a:pt x="275" y="131"/>
                  <a:pt x="270" y="124"/>
                  <a:pt x="270" y="116"/>
                </a:cubicBezTo>
                <a:cubicBezTo>
                  <a:pt x="270" y="109"/>
                  <a:pt x="275" y="102"/>
                  <a:pt x="283" y="99"/>
                </a:cubicBezTo>
                <a:cubicBezTo>
                  <a:pt x="287" y="96"/>
                  <a:pt x="290" y="92"/>
                  <a:pt x="290" y="87"/>
                </a:cubicBezTo>
                <a:cubicBezTo>
                  <a:pt x="290" y="83"/>
                  <a:pt x="287" y="79"/>
                  <a:pt x="283" y="75"/>
                </a:cubicBezTo>
                <a:cubicBezTo>
                  <a:pt x="275" y="73"/>
                  <a:pt x="270" y="66"/>
                  <a:pt x="270" y="58"/>
                </a:cubicBezTo>
                <a:cubicBezTo>
                  <a:pt x="270" y="52"/>
                  <a:pt x="272" y="47"/>
                  <a:pt x="278" y="43"/>
                </a:cubicBezTo>
                <a:cubicBezTo>
                  <a:pt x="285" y="37"/>
                  <a:pt x="285" y="37"/>
                  <a:pt x="285" y="37"/>
                </a:cubicBezTo>
                <a:cubicBezTo>
                  <a:pt x="291" y="30"/>
                  <a:pt x="291" y="19"/>
                  <a:pt x="285" y="13"/>
                </a:cubicBezTo>
                <a:cubicBezTo>
                  <a:pt x="278" y="6"/>
                  <a:pt x="278" y="6"/>
                  <a:pt x="278" y="6"/>
                </a:cubicBezTo>
                <a:cubicBezTo>
                  <a:pt x="271" y="0"/>
                  <a:pt x="261" y="0"/>
                  <a:pt x="254" y="6"/>
                </a:cubicBezTo>
                <a:cubicBezTo>
                  <a:pt x="249" y="11"/>
                  <a:pt x="249" y="11"/>
                  <a:pt x="249" y="11"/>
                </a:cubicBezTo>
                <a:cubicBezTo>
                  <a:pt x="246" y="19"/>
                  <a:pt x="240" y="21"/>
                  <a:pt x="233" y="21"/>
                </a:cubicBezTo>
                <a:cubicBezTo>
                  <a:pt x="226" y="21"/>
                  <a:pt x="219" y="17"/>
                  <a:pt x="216" y="8"/>
                </a:cubicBezTo>
                <a:cubicBezTo>
                  <a:pt x="213" y="4"/>
                  <a:pt x="209" y="1"/>
                  <a:pt x="204" y="1"/>
                </a:cubicBezTo>
                <a:cubicBezTo>
                  <a:pt x="200" y="1"/>
                  <a:pt x="196" y="4"/>
                  <a:pt x="193" y="8"/>
                </a:cubicBezTo>
                <a:cubicBezTo>
                  <a:pt x="190" y="17"/>
                  <a:pt x="183" y="21"/>
                  <a:pt x="175" y="21"/>
                </a:cubicBezTo>
                <a:cubicBezTo>
                  <a:pt x="168" y="21"/>
                  <a:pt x="161" y="17"/>
                  <a:pt x="158" y="8"/>
                </a:cubicBezTo>
                <a:cubicBezTo>
                  <a:pt x="155" y="4"/>
                  <a:pt x="151" y="1"/>
                  <a:pt x="146" y="1"/>
                </a:cubicBezTo>
                <a:cubicBezTo>
                  <a:pt x="142" y="1"/>
                  <a:pt x="138" y="4"/>
                  <a:pt x="135" y="8"/>
                </a:cubicBezTo>
                <a:cubicBezTo>
                  <a:pt x="132" y="17"/>
                  <a:pt x="125" y="21"/>
                  <a:pt x="117" y="21"/>
                </a:cubicBezTo>
                <a:cubicBezTo>
                  <a:pt x="110" y="21"/>
                  <a:pt x="103" y="17"/>
                  <a:pt x="100" y="8"/>
                </a:cubicBezTo>
                <a:cubicBezTo>
                  <a:pt x="97" y="4"/>
                  <a:pt x="93" y="1"/>
                  <a:pt x="88" y="1"/>
                </a:cubicBezTo>
                <a:cubicBezTo>
                  <a:pt x="84" y="1"/>
                  <a:pt x="80" y="4"/>
                  <a:pt x="77" y="8"/>
                </a:cubicBezTo>
                <a:cubicBezTo>
                  <a:pt x="74" y="17"/>
                  <a:pt x="67" y="21"/>
                  <a:pt x="59" y="21"/>
                </a:cubicBezTo>
                <a:cubicBezTo>
                  <a:pt x="53" y="21"/>
                  <a:pt x="48" y="20"/>
                  <a:pt x="45" y="14"/>
                </a:cubicBezTo>
                <a:cubicBezTo>
                  <a:pt x="37" y="6"/>
                  <a:pt x="37" y="6"/>
                  <a:pt x="37" y="6"/>
                </a:cubicBezTo>
                <a:cubicBezTo>
                  <a:pt x="30" y="0"/>
                  <a:pt x="20" y="0"/>
                  <a:pt x="13" y="6"/>
                </a:cubicBezTo>
                <a:cubicBezTo>
                  <a:pt x="7" y="13"/>
                  <a:pt x="7" y="13"/>
                  <a:pt x="7" y="13"/>
                </a:cubicBezTo>
                <a:cubicBezTo>
                  <a:pt x="0" y="19"/>
                  <a:pt x="0" y="30"/>
                  <a:pt x="7" y="37"/>
                </a:cubicBezTo>
                <a:cubicBezTo>
                  <a:pt x="12" y="42"/>
                  <a:pt x="12" y="42"/>
                  <a:pt x="12" y="42"/>
                </a:cubicBezTo>
                <a:cubicBezTo>
                  <a:pt x="19" y="45"/>
                  <a:pt x="23" y="51"/>
                  <a:pt x="23" y="58"/>
                </a:cubicBezTo>
                <a:cubicBezTo>
                  <a:pt x="23" y="66"/>
                  <a:pt x="18" y="73"/>
                  <a:pt x="9" y="75"/>
                </a:cubicBezTo>
                <a:cubicBezTo>
                  <a:pt x="5" y="79"/>
                  <a:pt x="2" y="83"/>
                  <a:pt x="2" y="87"/>
                </a:cubicBezTo>
                <a:cubicBezTo>
                  <a:pt x="2" y="92"/>
                  <a:pt x="5" y="96"/>
                  <a:pt x="10" y="99"/>
                </a:cubicBezTo>
                <a:cubicBezTo>
                  <a:pt x="18" y="102"/>
                  <a:pt x="23" y="109"/>
                  <a:pt x="23" y="116"/>
                </a:cubicBezTo>
                <a:cubicBezTo>
                  <a:pt x="23" y="124"/>
                  <a:pt x="18" y="131"/>
                  <a:pt x="9" y="133"/>
                </a:cubicBezTo>
                <a:cubicBezTo>
                  <a:pt x="5" y="137"/>
                  <a:pt x="2" y="141"/>
                  <a:pt x="2" y="145"/>
                </a:cubicBezTo>
                <a:cubicBezTo>
                  <a:pt x="2" y="150"/>
                  <a:pt x="5" y="154"/>
                  <a:pt x="10" y="157"/>
                </a:cubicBezTo>
                <a:cubicBezTo>
                  <a:pt x="18" y="160"/>
                  <a:pt x="23" y="167"/>
                  <a:pt x="23" y="174"/>
                </a:cubicBezTo>
                <a:cubicBezTo>
                  <a:pt x="23" y="182"/>
                  <a:pt x="18" y="189"/>
                  <a:pt x="9" y="191"/>
                </a:cubicBezTo>
                <a:cubicBezTo>
                  <a:pt x="5" y="195"/>
                  <a:pt x="2" y="199"/>
                  <a:pt x="2" y="203"/>
                </a:cubicBezTo>
                <a:cubicBezTo>
                  <a:pt x="2" y="208"/>
                  <a:pt x="5" y="212"/>
                  <a:pt x="10" y="215"/>
                </a:cubicBezTo>
                <a:cubicBezTo>
                  <a:pt x="18" y="218"/>
                  <a:pt x="23" y="225"/>
                  <a:pt x="23" y="232"/>
                </a:cubicBezTo>
                <a:cubicBezTo>
                  <a:pt x="23" y="239"/>
                  <a:pt x="20" y="245"/>
                  <a:pt x="12" y="248"/>
                </a:cubicBezTo>
                <a:cubicBezTo>
                  <a:pt x="7" y="254"/>
                  <a:pt x="7" y="254"/>
                  <a:pt x="7" y="254"/>
                </a:cubicBezTo>
                <a:cubicBezTo>
                  <a:pt x="0" y="261"/>
                  <a:pt x="0" y="271"/>
                  <a:pt x="7" y="278"/>
                </a:cubicBezTo>
                <a:cubicBezTo>
                  <a:pt x="13" y="284"/>
                  <a:pt x="13" y="284"/>
                  <a:pt x="13" y="284"/>
                </a:cubicBezTo>
                <a:cubicBezTo>
                  <a:pt x="20" y="291"/>
                  <a:pt x="30" y="291"/>
                  <a:pt x="37" y="284"/>
                </a:cubicBezTo>
                <a:cubicBezTo>
                  <a:pt x="44" y="277"/>
                  <a:pt x="44" y="277"/>
                  <a:pt x="44" y="277"/>
                </a:cubicBezTo>
                <a:cubicBezTo>
                  <a:pt x="48" y="270"/>
                  <a:pt x="53" y="269"/>
                  <a:pt x="59" y="269"/>
                </a:cubicBezTo>
                <a:cubicBezTo>
                  <a:pt x="67" y="269"/>
                  <a:pt x="73" y="273"/>
                  <a:pt x="76" y="282"/>
                </a:cubicBezTo>
                <a:cubicBezTo>
                  <a:pt x="80" y="286"/>
                  <a:pt x="84" y="289"/>
                  <a:pt x="88" y="289"/>
                </a:cubicBezTo>
                <a:cubicBezTo>
                  <a:pt x="93" y="289"/>
                  <a:pt x="97" y="286"/>
                  <a:pt x="100" y="282"/>
                </a:cubicBezTo>
                <a:cubicBezTo>
                  <a:pt x="103" y="273"/>
                  <a:pt x="110" y="269"/>
                  <a:pt x="117" y="269"/>
                </a:cubicBezTo>
                <a:cubicBezTo>
                  <a:pt x="125" y="269"/>
                  <a:pt x="131" y="273"/>
                  <a:pt x="134" y="282"/>
                </a:cubicBezTo>
                <a:cubicBezTo>
                  <a:pt x="138" y="286"/>
                  <a:pt x="142" y="289"/>
                  <a:pt x="146" y="289"/>
                </a:cubicBezTo>
                <a:cubicBezTo>
                  <a:pt x="151" y="289"/>
                  <a:pt x="155" y="286"/>
                  <a:pt x="158" y="282"/>
                </a:cubicBezTo>
                <a:cubicBezTo>
                  <a:pt x="161" y="273"/>
                  <a:pt x="168" y="269"/>
                  <a:pt x="175" y="269"/>
                </a:cubicBezTo>
                <a:cubicBezTo>
                  <a:pt x="183" y="269"/>
                  <a:pt x="189" y="273"/>
                  <a:pt x="192" y="282"/>
                </a:cubicBezTo>
                <a:cubicBezTo>
                  <a:pt x="196" y="286"/>
                  <a:pt x="200" y="289"/>
                  <a:pt x="204" y="289"/>
                </a:cubicBezTo>
                <a:cubicBezTo>
                  <a:pt x="209" y="289"/>
                  <a:pt x="213" y="286"/>
                  <a:pt x="216" y="282"/>
                </a:cubicBezTo>
                <a:cubicBezTo>
                  <a:pt x="219" y="273"/>
                  <a:pt x="226" y="269"/>
                  <a:pt x="233" y="269"/>
                </a:cubicBezTo>
                <a:cubicBezTo>
                  <a:pt x="240" y="269"/>
                  <a:pt x="246" y="272"/>
                  <a:pt x="250" y="280"/>
                </a:cubicBezTo>
                <a:cubicBezTo>
                  <a:pt x="254" y="284"/>
                  <a:pt x="254" y="284"/>
                  <a:pt x="254" y="284"/>
                </a:cubicBezTo>
                <a:cubicBezTo>
                  <a:pt x="261" y="291"/>
                  <a:pt x="271" y="291"/>
                  <a:pt x="278" y="284"/>
                </a:cubicBezTo>
                <a:cubicBezTo>
                  <a:pt x="285" y="278"/>
                  <a:pt x="285" y="278"/>
                  <a:pt x="285" y="278"/>
                </a:cubicBezTo>
                <a:cubicBezTo>
                  <a:pt x="291" y="271"/>
                  <a:pt x="291" y="261"/>
                  <a:pt x="285" y="254"/>
                </a:cubicBezTo>
                <a:cubicBezTo>
                  <a:pt x="277" y="247"/>
                  <a:pt x="277" y="247"/>
                  <a:pt x="277" y="247"/>
                </a:cubicBezTo>
                <a:cubicBezTo>
                  <a:pt x="271" y="243"/>
                  <a:pt x="270" y="238"/>
                  <a:pt x="270" y="232"/>
                </a:cubicBezTo>
                <a:cubicBezTo>
                  <a:pt x="270" y="225"/>
                  <a:pt x="275" y="218"/>
                  <a:pt x="283" y="215"/>
                </a:cubicBezTo>
                <a:cubicBezTo>
                  <a:pt x="287" y="212"/>
                  <a:pt x="290" y="208"/>
                  <a:pt x="290" y="203"/>
                </a:cubicBezTo>
                <a:cubicBezTo>
                  <a:pt x="290" y="199"/>
                  <a:pt x="287" y="195"/>
                  <a:pt x="284" y="191"/>
                </a:cubicBezTo>
                <a:cubicBezTo>
                  <a:pt x="275" y="189"/>
                  <a:pt x="270" y="182"/>
                  <a:pt x="270" y="174"/>
                </a:cubicBezTo>
                <a:cubicBezTo>
                  <a:pt x="270" y="167"/>
                  <a:pt x="275" y="160"/>
                  <a:pt x="283" y="157"/>
                </a:cubicBezTo>
                <a:close/>
                <a:moveTo>
                  <a:pt x="154" y="200"/>
                </a:moveTo>
                <a:cubicBezTo>
                  <a:pt x="146" y="201"/>
                  <a:pt x="138" y="201"/>
                  <a:pt x="130" y="200"/>
                </a:cubicBezTo>
                <a:cubicBezTo>
                  <a:pt x="104" y="227"/>
                  <a:pt x="75" y="222"/>
                  <a:pt x="81" y="217"/>
                </a:cubicBezTo>
                <a:cubicBezTo>
                  <a:pt x="95" y="207"/>
                  <a:pt x="98" y="197"/>
                  <a:pt x="97" y="189"/>
                </a:cubicBezTo>
                <a:cubicBezTo>
                  <a:pt x="79" y="179"/>
                  <a:pt x="67" y="163"/>
                  <a:pt x="65" y="144"/>
                </a:cubicBezTo>
                <a:cubicBezTo>
                  <a:pt x="60" y="108"/>
                  <a:pt x="94" y="75"/>
                  <a:pt x="139" y="70"/>
                </a:cubicBezTo>
                <a:cubicBezTo>
                  <a:pt x="184" y="65"/>
                  <a:pt x="223" y="90"/>
                  <a:pt x="228" y="126"/>
                </a:cubicBezTo>
                <a:cubicBezTo>
                  <a:pt x="232" y="162"/>
                  <a:pt x="199" y="195"/>
                  <a:pt x="154" y="20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30" name="组合 29"/>
          <p:cNvGrpSpPr/>
          <p:nvPr/>
        </p:nvGrpSpPr>
        <p:grpSpPr>
          <a:xfrm>
            <a:off x="3613027" y="3469778"/>
            <a:ext cx="280988" cy="331788"/>
            <a:chOff x="7627938" y="1927226"/>
            <a:chExt cx="280988" cy="331788"/>
          </a:xfrm>
          <a:solidFill>
            <a:schemeClr val="bg1"/>
          </a:solidFill>
        </p:grpSpPr>
        <p:sp>
          <p:nvSpPr>
            <p:cNvPr id="31" name="Freeform 550"/>
            <p:cNvSpPr>
              <a:spLocks noEditPoints="1"/>
            </p:cNvSpPr>
            <p:nvPr/>
          </p:nvSpPr>
          <p:spPr bwMode="auto">
            <a:xfrm>
              <a:off x="7627938" y="1927226"/>
              <a:ext cx="280988" cy="331788"/>
            </a:xfrm>
            <a:custGeom>
              <a:avLst/>
              <a:gdLst>
                <a:gd name="T0" fmla="*/ 139 w 242"/>
                <a:gd name="T1" fmla="*/ 47 h 287"/>
                <a:gd name="T2" fmla="*/ 139 w 242"/>
                <a:gd name="T3" fmla="*/ 23 h 287"/>
                <a:gd name="T4" fmla="*/ 152 w 242"/>
                <a:gd name="T5" fmla="*/ 23 h 287"/>
                <a:gd name="T6" fmla="*/ 163 w 242"/>
                <a:gd name="T7" fmla="*/ 11 h 287"/>
                <a:gd name="T8" fmla="*/ 152 w 242"/>
                <a:gd name="T9" fmla="*/ 0 h 287"/>
                <a:gd name="T10" fmla="*/ 91 w 242"/>
                <a:gd name="T11" fmla="*/ 0 h 287"/>
                <a:gd name="T12" fmla="*/ 79 w 242"/>
                <a:gd name="T13" fmla="*/ 11 h 287"/>
                <a:gd name="T14" fmla="*/ 91 w 242"/>
                <a:gd name="T15" fmla="*/ 23 h 287"/>
                <a:gd name="T16" fmla="*/ 103 w 242"/>
                <a:gd name="T17" fmla="*/ 23 h 287"/>
                <a:gd name="T18" fmla="*/ 103 w 242"/>
                <a:gd name="T19" fmla="*/ 47 h 287"/>
                <a:gd name="T20" fmla="*/ 0 w 242"/>
                <a:gd name="T21" fmla="*/ 166 h 287"/>
                <a:gd name="T22" fmla="*/ 121 w 242"/>
                <a:gd name="T23" fmla="*/ 287 h 287"/>
                <a:gd name="T24" fmla="*/ 242 w 242"/>
                <a:gd name="T25" fmla="*/ 166 h 287"/>
                <a:gd name="T26" fmla="*/ 139 w 242"/>
                <a:gd name="T27" fmla="*/ 47 h 287"/>
                <a:gd name="T28" fmla="*/ 121 w 242"/>
                <a:gd name="T29" fmla="*/ 257 h 287"/>
                <a:gd name="T30" fmla="*/ 30 w 242"/>
                <a:gd name="T31" fmla="*/ 166 h 287"/>
                <a:gd name="T32" fmla="*/ 121 w 242"/>
                <a:gd name="T33" fmla="*/ 75 h 287"/>
                <a:gd name="T34" fmla="*/ 212 w 242"/>
                <a:gd name="T35" fmla="*/ 166 h 287"/>
                <a:gd name="T36" fmla="*/ 121 w 242"/>
                <a:gd name="T37" fmla="*/ 257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42" h="287">
                  <a:moveTo>
                    <a:pt x="139" y="47"/>
                  </a:moveTo>
                  <a:cubicBezTo>
                    <a:pt x="139" y="23"/>
                    <a:pt x="139" y="23"/>
                    <a:pt x="139" y="23"/>
                  </a:cubicBezTo>
                  <a:cubicBezTo>
                    <a:pt x="152" y="23"/>
                    <a:pt x="152" y="23"/>
                    <a:pt x="152" y="23"/>
                  </a:cubicBezTo>
                  <a:cubicBezTo>
                    <a:pt x="158" y="23"/>
                    <a:pt x="163" y="18"/>
                    <a:pt x="163" y="11"/>
                  </a:cubicBezTo>
                  <a:cubicBezTo>
                    <a:pt x="163" y="5"/>
                    <a:pt x="158" y="0"/>
                    <a:pt x="152" y="0"/>
                  </a:cubicBezTo>
                  <a:cubicBezTo>
                    <a:pt x="91" y="0"/>
                    <a:pt x="91" y="0"/>
                    <a:pt x="91" y="0"/>
                  </a:cubicBezTo>
                  <a:cubicBezTo>
                    <a:pt x="84" y="0"/>
                    <a:pt x="79" y="5"/>
                    <a:pt x="79" y="11"/>
                  </a:cubicBezTo>
                  <a:cubicBezTo>
                    <a:pt x="79" y="18"/>
                    <a:pt x="84" y="23"/>
                    <a:pt x="91" y="23"/>
                  </a:cubicBezTo>
                  <a:cubicBezTo>
                    <a:pt x="103" y="23"/>
                    <a:pt x="103" y="23"/>
                    <a:pt x="103" y="23"/>
                  </a:cubicBezTo>
                  <a:cubicBezTo>
                    <a:pt x="103" y="47"/>
                    <a:pt x="103" y="47"/>
                    <a:pt x="103" y="47"/>
                  </a:cubicBezTo>
                  <a:cubicBezTo>
                    <a:pt x="45" y="55"/>
                    <a:pt x="0" y="106"/>
                    <a:pt x="0" y="166"/>
                  </a:cubicBezTo>
                  <a:cubicBezTo>
                    <a:pt x="0" y="233"/>
                    <a:pt x="54" y="287"/>
                    <a:pt x="121" y="287"/>
                  </a:cubicBezTo>
                  <a:cubicBezTo>
                    <a:pt x="188" y="287"/>
                    <a:pt x="242" y="233"/>
                    <a:pt x="242" y="166"/>
                  </a:cubicBezTo>
                  <a:cubicBezTo>
                    <a:pt x="242" y="105"/>
                    <a:pt x="197" y="55"/>
                    <a:pt x="139" y="47"/>
                  </a:cubicBezTo>
                  <a:close/>
                  <a:moveTo>
                    <a:pt x="121" y="257"/>
                  </a:moveTo>
                  <a:cubicBezTo>
                    <a:pt x="71" y="257"/>
                    <a:pt x="30" y="216"/>
                    <a:pt x="30" y="166"/>
                  </a:cubicBezTo>
                  <a:cubicBezTo>
                    <a:pt x="30" y="116"/>
                    <a:pt x="71" y="75"/>
                    <a:pt x="121" y="75"/>
                  </a:cubicBezTo>
                  <a:cubicBezTo>
                    <a:pt x="171" y="75"/>
                    <a:pt x="212" y="116"/>
                    <a:pt x="212" y="166"/>
                  </a:cubicBezTo>
                  <a:cubicBezTo>
                    <a:pt x="212" y="216"/>
                    <a:pt x="171" y="257"/>
                    <a:pt x="121" y="25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" name="Freeform 551"/>
            <p:cNvSpPr/>
            <p:nvPr/>
          </p:nvSpPr>
          <p:spPr bwMode="auto">
            <a:xfrm>
              <a:off x="7754938" y="2043114"/>
              <a:ext cx="85725" cy="131763"/>
            </a:xfrm>
            <a:custGeom>
              <a:avLst/>
              <a:gdLst>
                <a:gd name="T0" fmla="*/ 71 w 74"/>
                <a:gd name="T1" fmla="*/ 93 h 114"/>
                <a:gd name="T2" fmla="*/ 23 w 74"/>
                <a:gd name="T3" fmla="*/ 61 h 114"/>
                <a:gd name="T4" fmla="*/ 23 w 74"/>
                <a:gd name="T5" fmla="*/ 5 h 114"/>
                <a:gd name="T6" fmla="*/ 21 w 74"/>
                <a:gd name="T7" fmla="*/ 2 h 114"/>
                <a:gd name="T8" fmla="*/ 18 w 74"/>
                <a:gd name="T9" fmla="*/ 0 h 114"/>
                <a:gd name="T10" fmla="*/ 5 w 74"/>
                <a:gd name="T11" fmla="*/ 0 h 114"/>
                <a:gd name="T12" fmla="*/ 1 w 74"/>
                <a:gd name="T13" fmla="*/ 2 h 114"/>
                <a:gd name="T14" fmla="*/ 0 w 74"/>
                <a:gd name="T15" fmla="*/ 5 h 114"/>
                <a:gd name="T16" fmla="*/ 0 w 74"/>
                <a:gd name="T17" fmla="*/ 71 h 114"/>
                <a:gd name="T18" fmla="*/ 1 w 74"/>
                <a:gd name="T19" fmla="*/ 75 h 114"/>
                <a:gd name="T20" fmla="*/ 2 w 74"/>
                <a:gd name="T21" fmla="*/ 75 h 114"/>
                <a:gd name="T22" fmla="*/ 58 w 74"/>
                <a:gd name="T23" fmla="*/ 113 h 114"/>
                <a:gd name="T24" fmla="*/ 61 w 74"/>
                <a:gd name="T25" fmla="*/ 114 h 114"/>
                <a:gd name="T26" fmla="*/ 62 w 74"/>
                <a:gd name="T27" fmla="*/ 114 h 114"/>
                <a:gd name="T28" fmla="*/ 65 w 74"/>
                <a:gd name="T29" fmla="*/ 111 h 114"/>
                <a:gd name="T30" fmla="*/ 72 w 74"/>
                <a:gd name="T31" fmla="*/ 100 h 114"/>
                <a:gd name="T32" fmla="*/ 71 w 74"/>
                <a:gd name="T33" fmla="*/ 93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4" h="114">
                  <a:moveTo>
                    <a:pt x="71" y="93"/>
                  </a:moveTo>
                  <a:cubicBezTo>
                    <a:pt x="23" y="61"/>
                    <a:pt x="23" y="61"/>
                    <a:pt x="23" y="61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3" y="4"/>
                    <a:pt x="22" y="3"/>
                    <a:pt x="21" y="2"/>
                  </a:cubicBezTo>
                  <a:cubicBezTo>
                    <a:pt x="21" y="1"/>
                    <a:pt x="19" y="0"/>
                    <a:pt x="18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2" y="1"/>
                    <a:pt x="1" y="2"/>
                  </a:cubicBezTo>
                  <a:cubicBezTo>
                    <a:pt x="0" y="3"/>
                    <a:pt x="0" y="4"/>
                    <a:pt x="0" y="5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2"/>
                    <a:pt x="0" y="74"/>
                    <a:pt x="1" y="75"/>
                  </a:cubicBezTo>
                  <a:cubicBezTo>
                    <a:pt x="1" y="75"/>
                    <a:pt x="2" y="75"/>
                    <a:pt x="2" y="75"/>
                  </a:cubicBezTo>
                  <a:cubicBezTo>
                    <a:pt x="58" y="113"/>
                    <a:pt x="58" y="113"/>
                    <a:pt x="58" y="113"/>
                  </a:cubicBezTo>
                  <a:cubicBezTo>
                    <a:pt x="59" y="113"/>
                    <a:pt x="60" y="114"/>
                    <a:pt x="61" y="114"/>
                  </a:cubicBezTo>
                  <a:cubicBezTo>
                    <a:pt x="61" y="114"/>
                    <a:pt x="62" y="114"/>
                    <a:pt x="62" y="114"/>
                  </a:cubicBezTo>
                  <a:cubicBezTo>
                    <a:pt x="63" y="113"/>
                    <a:pt x="64" y="112"/>
                    <a:pt x="65" y="111"/>
                  </a:cubicBezTo>
                  <a:cubicBezTo>
                    <a:pt x="72" y="100"/>
                    <a:pt x="72" y="100"/>
                    <a:pt x="72" y="100"/>
                  </a:cubicBezTo>
                  <a:cubicBezTo>
                    <a:pt x="74" y="98"/>
                    <a:pt x="73" y="95"/>
                    <a:pt x="71" y="9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5357876" y="2535246"/>
            <a:ext cx="870312" cy="870312"/>
            <a:chOff x="2254251" y="2593976"/>
            <a:chExt cx="333375" cy="333375"/>
          </a:xfrm>
          <a:solidFill>
            <a:schemeClr val="bg1"/>
          </a:solidFill>
        </p:grpSpPr>
        <p:sp>
          <p:nvSpPr>
            <p:cNvPr id="34" name="Freeform 599"/>
            <p:cNvSpPr/>
            <p:nvPr/>
          </p:nvSpPr>
          <p:spPr bwMode="auto">
            <a:xfrm>
              <a:off x="2351088" y="2690814"/>
              <a:ext cx="139700" cy="139700"/>
            </a:xfrm>
            <a:custGeom>
              <a:avLst/>
              <a:gdLst>
                <a:gd name="T0" fmla="*/ 120 w 120"/>
                <a:gd name="T1" fmla="*/ 0 h 120"/>
                <a:gd name="T2" fmla="*/ 119 w 120"/>
                <a:gd name="T3" fmla="*/ 0 h 120"/>
                <a:gd name="T4" fmla="*/ 115 w 120"/>
                <a:gd name="T5" fmla="*/ 0 h 120"/>
                <a:gd name="T6" fmla="*/ 5 w 120"/>
                <a:gd name="T7" fmla="*/ 0 h 120"/>
                <a:gd name="T8" fmla="*/ 1 w 120"/>
                <a:gd name="T9" fmla="*/ 0 h 120"/>
                <a:gd name="T10" fmla="*/ 0 w 120"/>
                <a:gd name="T11" fmla="*/ 0 h 120"/>
                <a:gd name="T12" fmla="*/ 0 w 120"/>
                <a:gd name="T13" fmla="*/ 1 h 120"/>
                <a:gd name="T14" fmla="*/ 0 w 120"/>
                <a:gd name="T15" fmla="*/ 5 h 120"/>
                <a:gd name="T16" fmla="*/ 0 w 120"/>
                <a:gd name="T17" fmla="*/ 115 h 120"/>
                <a:gd name="T18" fmla="*/ 0 w 120"/>
                <a:gd name="T19" fmla="*/ 119 h 120"/>
                <a:gd name="T20" fmla="*/ 0 w 120"/>
                <a:gd name="T21" fmla="*/ 120 h 120"/>
                <a:gd name="T22" fmla="*/ 1 w 120"/>
                <a:gd name="T23" fmla="*/ 120 h 120"/>
                <a:gd name="T24" fmla="*/ 5 w 120"/>
                <a:gd name="T25" fmla="*/ 120 h 120"/>
                <a:gd name="T26" fmla="*/ 115 w 120"/>
                <a:gd name="T27" fmla="*/ 120 h 120"/>
                <a:gd name="T28" fmla="*/ 119 w 120"/>
                <a:gd name="T29" fmla="*/ 120 h 120"/>
                <a:gd name="T30" fmla="*/ 120 w 120"/>
                <a:gd name="T31" fmla="*/ 120 h 120"/>
                <a:gd name="T32" fmla="*/ 120 w 120"/>
                <a:gd name="T33" fmla="*/ 119 h 120"/>
                <a:gd name="T34" fmla="*/ 120 w 120"/>
                <a:gd name="T35" fmla="*/ 115 h 120"/>
                <a:gd name="T36" fmla="*/ 120 w 120"/>
                <a:gd name="T37" fmla="*/ 5 h 120"/>
                <a:gd name="T38" fmla="*/ 120 w 120"/>
                <a:gd name="T39" fmla="*/ 1 h 120"/>
                <a:gd name="T40" fmla="*/ 120 w 120"/>
                <a:gd name="T41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20" h="120">
                  <a:moveTo>
                    <a:pt x="120" y="0"/>
                  </a:moveTo>
                  <a:cubicBezTo>
                    <a:pt x="120" y="0"/>
                    <a:pt x="120" y="0"/>
                    <a:pt x="119" y="0"/>
                  </a:cubicBezTo>
                  <a:cubicBezTo>
                    <a:pt x="119" y="0"/>
                    <a:pt x="117" y="0"/>
                    <a:pt x="11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2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3"/>
                    <a:pt x="0" y="5"/>
                  </a:cubicBezTo>
                  <a:cubicBezTo>
                    <a:pt x="0" y="115"/>
                    <a:pt x="0" y="115"/>
                    <a:pt x="0" y="115"/>
                  </a:cubicBezTo>
                  <a:cubicBezTo>
                    <a:pt x="0" y="117"/>
                    <a:pt x="0" y="118"/>
                    <a:pt x="0" y="119"/>
                  </a:cubicBezTo>
                  <a:cubicBezTo>
                    <a:pt x="0" y="119"/>
                    <a:pt x="0" y="120"/>
                    <a:pt x="0" y="120"/>
                  </a:cubicBezTo>
                  <a:cubicBezTo>
                    <a:pt x="1" y="120"/>
                    <a:pt x="1" y="120"/>
                    <a:pt x="1" y="120"/>
                  </a:cubicBezTo>
                  <a:cubicBezTo>
                    <a:pt x="1" y="120"/>
                    <a:pt x="3" y="120"/>
                    <a:pt x="5" y="120"/>
                  </a:cubicBezTo>
                  <a:cubicBezTo>
                    <a:pt x="115" y="120"/>
                    <a:pt x="115" y="120"/>
                    <a:pt x="115" y="120"/>
                  </a:cubicBezTo>
                  <a:cubicBezTo>
                    <a:pt x="117" y="120"/>
                    <a:pt x="118" y="120"/>
                    <a:pt x="119" y="120"/>
                  </a:cubicBezTo>
                  <a:cubicBezTo>
                    <a:pt x="119" y="120"/>
                    <a:pt x="120" y="120"/>
                    <a:pt x="120" y="120"/>
                  </a:cubicBezTo>
                  <a:cubicBezTo>
                    <a:pt x="120" y="120"/>
                    <a:pt x="120" y="120"/>
                    <a:pt x="120" y="119"/>
                  </a:cubicBezTo>
                  <a:cubicBezTo>
                    <a:pt x="120" y="119"/>
                    <a:pt x="120" y="117"/>
                    <a:pt x="120" y="115"/>
                  </a:cubicBezTo>
                  <a:cubicBezTo>
                    <a:pt x="120" y="5"/>
                    <a:pt x="120" y="5"/>
                    <a:pt x="120" y="5"/>
                  </a:cubicBezTo>
                  <a:cubicBezTo>
                    <a:pt x="120" y="3"/>
                    <a:pt x="120" y="2"/>
                    <a:pt x="120" y="1"/>
                  </a:cubicBezTo>
                  <a:cubicBezTo>
                    <a:pt x="120" y="1"/>
                    <a:pt x="120" y="0"/>
                    <a:pt x="12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" name="Freeform 600"/>
            <p:cNvSpPr>
              <a:spLocks noEditPoints="1"/>
            </p:cNvSpPr>
            <p:nvPr/>
          </p:nvSpPr>
          <p:spPr bwMode="auto">
            <a:xfrm>
              <a:off x="2254251" y="2593976"/>
              <a:ext cx="333375" cy="333375"/>
            </a:xfrm>
            <a:custGeom>
              <a:avLst/>
              <a:gdLst>
                <a:gd name="T0" fmla="*/ 248 w 288"/>
                <a:gd name="T1" fmla="*/ 0 h 288"/>
                <a:gd name="T2" fmla="*/ 40 w 288"/>
                <a:gd name="T3" fmla="*/ 0 h 288"/>
                <a:gd name="T4" fmla="*/ 0 w 288"/>
                <a:gd name="T5" fmla="*/ 40 h 288"/>
                <a:gd name="T6" fmla="*/ 0 w 288"/>
                <a:gd name="T7" fmla="*/ 248 h 288"/>
                <a:gd name="T8" fmla="*/ 40 w 288"/>
                <a:gd name="T9" fmla="*/ 288 h 288"/>
                <a:gd name="T10" fmla="*/ 248 w 288"/>
                <a:gd name="T11" fmla="*/ 288 h 288"/>
                <a:gd name="T12" fmla="*/ 288 w 288"/>
                <a:gd name="T13" fmla="*/ 248 h 288"/>
                <a:gd name="T14" fmla="*/ 288 w 288"/>
                <a:gd name="T15" fmla="*/ 40 h 288"/>
                <a:gd name="T16" fmla="*/ 248 w 288"/>
                <a:gd name="T17" fmla="*/ 0 h 288"/>
                <a:gd name="T18" fmla="*/ 24 w 288"/>
                <a:gd name="T19" fmla="*/ 159 h 288"/>
                <a:gd name="T20" fmla="*/ 9 w 288"/>
                <a:gd name="T21" fmla="*/ 144 h 288"/>
                <a:gd name="T22" fmla="*/ 24 w 288"/>
                <a:gd name="T23" fmla="*/ 129 h 288"/>
                <a:gd name="T24" fmla="*/ 39 w 288"/>
                <a:gd name="T25" fmla="*/ 144 h 288"/>
                <a:gd name="T26" fmla="*/ 24 w 288"/>
                <a:gd name="T27" fmla="*/ 159 h 288"/>
                <a:gd name="T28" fmla="*/ 64 w 288"/>
                <a:gd name="T29" fmla="*/ 13 h 288"/>
                <a:gd name="T30" fmla="*/ 79 w 288"/>
                <a:gd name="T31" fmla="*/ 28 h 288"/>
                <a:gd name="T32" fmla="*/ 64 w 288"/>
                <a:gd name="T33" fmla="*/ 43 h 288"/>
                <a:gd name="T34" fmla="*/ 49 w 288"/>
                <a:gd name="T35" fmla="*/ 28 h 288"/>
                <a:gd name="T36" fmla="*/ 64 w 288"/>
                <a:gd name="T37" fmla="*/ 13 h 288"/>
                <a:gd name="T38" fmla="*/ 64 w 288"/>
                <a:gd name="T39" fmla="*/ 275 h 288"/>
                <a:gd name="T40" fmla="*/ 49 w 288"/>
                <a:gd name="T41" fmla="*/ 260 h 288"/>
                <a:gd name="T42" fmla="*/ 64 w 288"/>
                <a:gd name="T43" fmla="*/ 245 h 288"/>
                <a:gd name="T44" fmla="*/ 79 w 288"/>
                <a:gd name="T45" fmla="*/ 260 h 288"/>
                <a:gd name="T46" fmla="*/ 64 w 288"/>
                <a:gd name="T47" fmla="*/ 275 h 288"/>
                <a:gd name="T48" fmla="*/ 199 w 288"/>
                <a:gd name="T49" fmla="*/ 236 h 288"/>
                <a:gd name="T50" fmla="*/ 89 w 288"/>
                <a:gd name="T51" fmla="*/ 236 h 288"/>
                <a:gd name="T52" fmla="*/ 62 w 288"/>
                <a:gd name="T53" fmla="*/ 226 h 288"/>
                <a:gd name="T54" fmla="*/ 52 w 288"/>
                <a:gd name="T55" fmla="*/ 199 h 288"/>
                <a:gd name="T56" fmla="*/ 52 w 288"/>
                <a:gd name="T57" fmla="*/ 89 h 288"/>
                <a:gd name="T58" fmla="*/ 62 w 288"/>
                <a:gd name="T59" fmla="*/ 62 h 288"/>
                <a:gd name="T60" fmla="*/ 89 w 288"/>
                <a:gd name="T61" fmla="*/ 52 h 288"/>
                <a:gd name="T62" fmla="*/ 199 w 288"/>
                <a:gd name="T63" fmla="*/ 52 h 288"/>
                <a:gd name="T64" fmla="*/ 226 w 288"/>
                <a:gd name="T65" fmla="*/ 62 h 288"/>
                <a:gd name="T66" fmla="*/ 236 w 288"/>
                <a:gd name="T67" fmla="*/ 89 h 288"/>
                <a:gd name="T68" fmla="*/ 236 w 288"/>
                <a:gd name="T69" fmla="*/ 199 h 288"/>
                <a:gd name="T70" fmla="*/ 226 w 288"/>
                <a:gd name="T71" fmla="*/ 226 h 288"/>
                <a:gd name="T72" fmla="*/ 200 w 288"/>
                <a:gd name="T73" fmla="*/ 236 h 288"/>
                <a:gd name="T74" fmla="*/ 199 w 288"/>
                <a:gd name="T75" fmla="*/ 236 h 288"/>
                <a:gd name="T76" fmla="*/ 223 w 288"/>
                <a:gd name="T77" fmla="*/ 275 h 288"/>
                <a:gd name="T78" fmla="*/ 208 w 288"/>
                <a:gd name="T79" fmla="*/ 260 h 288"/>
                <a:gd name="T80" fmla="*/ 223 w 288"/>
                <a:gd name="T81" fmla="*/ 245 h 288"/>
                <a:gd name="T82" fmla="*/ 238 w 288"/>
                <a:gd name="T83" fmla="*/ 260 h 288"/>
                <a:gd name="T84" fmla="*/ 223 w 288"/>
                <a:gd name="T85" fmla="*/ 275 h 288"/>
                <a:gd name="T86" fmla="*/ 223 w 288"/>
                <a:gd name="T87" fmla="*/ 43 h 288"/>
                <a:gd name="T88" fmla="*/ 208 w 288"/>
                <a:gd name="T89" fmla="*/ 28 h 288"/>
                <a:gd name="T90" fmla="*/ 223 w 288"/>
                <a:gd name="T91" fmla="*/ 13 h 288"/>
                <a:gd name="T92" fmla="*/ 238 w 288"/>
                <a:gd name="T93" fmla="*/ 28 h 288"/>
                <a:gd name="T94" fmla="*/ 223 w 288"/>
                <a:gd name="T95" fmla="*/ 43 h 288"/>
                <a:gd name="T96" fmla="*/ 264 w 288"/>
                <a:gd name="T97" fmla="*/ 159 h 288"/>
                <a:gd name="T98" fmla="*/ 249 w 288"/>
                <a:gd name="T99" fmla="*/ 144 h 288"/>
                <a:gd name="T100" fmla="*/ 264 w 288"/>
                <a:gd name="T101" fmla="*/ 129 h 288"/>
                <a:gd name="T102" fmla="*/ 279 w 288"/>
                <a:gd name="T103" fmla="*/ 144 h 288"/>
                <a:gd name="T104" fmla="*/ 264 w 288"/>
                <a:gd name="T105" fmla="*/ 159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88" h="288">
                  <a:moveTo>
                    <a:pt x="248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13" y="0"/>
                    <a:pt x="0" y="13"/>
                    <a:pt x="0" y="40"/>
                  </a:cubicBezTo>
                  <a:cubicBezTo>
                    <a:pt x="0" y="248"/>
                    <a:pt x="0" y="248"/>
                    <a:pt x="0" y="248"/>
                  </a:cubicBezTo>
                  <a:cubicBezTo>
                    <a:pt x="0" y="275"/>
                    <a:pt x="13" y="288"/>
                    <a:pt x="40" y="288"/>
                  </a:cubicBezTo>
                  <a:cubicBezTo>
                    <a:pt x="248" y="288"/>
                    <a:pt x="248" y="288"/>
                    <a:pt x="248" y="288"/>
                  </a:cubicBezTo>
                  <a:cubicBezTo>
                    <a:pt x="275" y="288"/>
                    <a:pt x="288" y="275"/>
                    <a:pt x="288" y="248"/>
                  </a:cubicBezTo>
                  <a:cubicBezTo>
                    <a:pt x="288" y="40"/>
                    <a:pt x="288" y="40"/>
                    <a:pt x="288" y="40"/>
                  </a:cubicBezTo>
                  <a:cubicBezTo>
                    <a:pt x="288" y="13"/>
                    <a:pt x="275" y="0"/>
                    <a:pt x="248" y="0"/>
                  </a:cubicBezTo>
                  <a:close/>
                  <a:moveTo>
                    <a:pt x="24" y="159"/>
                  </a:moveTo>
                  <a:cubicBezTo>
                    <a:pt x="16" y="159"/>
                    <a:pt x="9" y="153"/>
                    <a:pt x="9" y="144"/>
                  </a:cubicBezTo>
                  <a:cubicBezTo>
                    <a:pt x="9" y="136"/>
                    <a:pt x="16" y="129"/>
                    <a:pt x="24" y="129"/>
                  </a:cubicBezTo>
                  <a:cubicBezTo>
                    <a:pt x="32" y="129"/>
                    <a:pt x="39" y="136"/>
                    <a:pt x="39" y="144"/>
                  </a:cubicBezTo>
                  <a:cubicBezTo>
                    <a:pt x="39" y="153"/>
                    <a:pt x="32" y="159"/>
                    <a:pt x="24" y="159"/>
                  </a:cubicBezTo>
                  <a:close/>
                  <a:moveTo>
                    <a:pt x="64" y="13"/>
                  </a:moveTo>
                  <a:cubicBezTo>
                    <a:pt x="73" y="13"/>
                    <a:pt x="79" y="20"/>
                    <a:pt x="79" y="28"/>
                  </a:cubicBezTo>
                  <a:cubicBezTo>
                    <a:pt x="79" y="36"/>
                    <a:pt x="73" y="43"/>
                    <a:pt x="64" y="43"/>
                  </a:cubicBezTo>
                  <a:cubicBezTo>
                    <a:pt x="56" y="43"/>
                    <a:pt x="50" y="36"/>
                    <a:pt x="49" y="28"/>
                  </a:cubicBezTo>
                  <a:cubicBezTo>
                    <a:pt x="50" y="20"/>
                    <a:pt x="56" y="13"/>
                    <a:pt x="64" y="13"/>
                  </a:cubicBezTo>
                  <a:close/>
                  <a:moveTo>
                    <a:pt x="64" y="275"/>
                  </a:moveTo>
                  <a:cubicBezTo>
                    <a:pt x="56" y="275"/>
                    <a:pt x="50" y="268"/>
                    <a:pt x="49" y="260"/>
                  </a:cubicBezTo>
                  <a:cubicBezTo>
                    <a:pt x="50" y="252"/>
                    <a:pt x="56" y="245"/>
                    <a:pt x="64" y="245"/>
                  </a:cubicBezTo>
                  <a:cubicBezTo>
                    <a:pt x="73" y="245"/>
                    <a:pt x="79" y="252"/>
                    <a:pt x="79" y="260"/>
                  </a:cubicBezTo>
                  <a:cubicBezTo>
                    <a:pt x="79" y="268"/>
                    <a:pt x="73" y="275"/>
                    <a:pt x="64" y="275"/>
                  </a:cubicBezTo>
                  <a:close/>
                  <a:moveTo>
                    <a:pt x="199" y="236"/>
                  </a:moveTo>
                  <a:cubicBezTo>
                    <a:pt x="89" y="236"/>
                    <a:pt x="89" y="236"/>
                    <a:pt x="89" y="236"/>
                  </a:cubicBezTo>
                  <a:cubicBezTo>
                    <a:pt x="79" y="236"/>
                    <a:pt x="69" y="234"/>
                    <a:pt x="62" y="226"/>
                  </a:cubicBezTo>
                  <a:cubicBezTo>
                    <a:pt x="54" y="219"/>
                    <a:pt x="52" y="209"/>
                    <a:pt x="52" y="199"/>
                  </a:cubicBezTo>
                  <a:cubicBezTo>
                    <a:pt x="52" y="89"/>
                    <a:pt x="52" y="89"/>
                    <a:pt x="52" y="89"/>
                  </a:cubicBezTo>
                  <a:cubicBezTo>
                    <a:pt x="52" y="79"/>
                    <a:pt x="54" y="69"/>
                    <a:pt x="62" y="62"/>
                  </a:cubicBezTo>
                  <a:cubicBezTo>
                    <a:pt x="69" y="54"/>
                    <a:pt x="79" y="52"/>
                    <a:pt x="89" y="52"/>
                  </a:cubicBezTo>
                  <a:cubicBezTo>
                    <a:pt x="199" y="52"/>
                    <a:pt x="199" y="52"/>
                    <a:pt x="199" y="52"/>
                  </a:cubicBezTo>
                  <a:cubicBezTo>
                    <a:pt x="209" y="52"/>
                    <a:pt x="219" y="54"/>
                    <a:pt x="226" y="62"/>
                  </a:cubicBezTo>
                  <a:cubicBezTo>
                    <a:pt x="234" y="69"/>
                    <a:pt x="237" y="79"/>
                    <a:pt x="236" y="89"/>
                  </a:cubicBezTo>
                  <a:cubicBezTo>
                    <a:pt x="236" y="199"/>
                    <a:pt x="236" y="199"/>
                    <a:pt x="236" y="199"/>
                  </a:cubicBezTo>
                  <a:cubicBezTo>
                    <a:pt x="237" y="209"/>
                    <a:pt x="234" y="219"/>
                    <a:pt x="226" y="226"/>
                  </a:cubicBezTo>
                  <a:cubicBezTo>
                    <a:pt x="219" y="234"/>
                    <a:pt x="209" y="236"/>
                    <a:pt x="200" y="236"/>
                  </a:cubicBezTo>
                  <a:cubicBezTo>
                    <a:pt x="199" y="236"/>
                    <a:pt x="199" y="236"/>
                    <a:pt x="199" y="236"/>
                  </a:cubicBezTo>
                  <a:close/>
                  <a:moveTo>
                    <a:pt x="223" y="275"/>
                  </a:moveTo>
                  <a:cubicBezTo>
                    <a:pt x="215" y="275"/>
                    <a:pt x="208" y="268"/>
                    <a:pt x="208" y="260"/>
                  </a:cubicBezTo>
                  <a:cubicBezTo>
                    <a:pt x="208" y="252"/>
                    <a:pt x="215" y="245"/>
                    <a:pt x="223" y="245"/>
                  </a:cubicBezTo>
                  <a:cubicBezTo>
                    <a:pt x="231" y="245"/>
                    <a:pt x="238" y="252"/>
                    <a:pt x="238" y="260"/>
                  </a:cubicBezTo>
                  <a:cubicBezTo>
                    <a:pt x="238" y="268"/>
                    <a:pt x="231" y="275"/>
                    <a:pt x="223" y="275"/>
                  </a:cubicBezTo>
                  <a:close/>
                  <a:moveTo>
                    <a:pt x="223" y="43"/>
                  </a:moveTo>
                  <a:cubicBezTo>
                    <a:pt x="215" y="43"/>
                    <a:pt x="208" y="36"/>
                    <a:pt x="208" y="28"/>
                  </a:cubicBezTo>
                  <a:cubicBezTo>
                    <a:pt x="208" y="20"/>
                    <a:pt x="215" y="13"/>
                    <a:pt x="223" y="13"/>
                  </a:cubicBezTo>
                  <a:cubicBezTo>
                    <a:pt x="231" y="13"/>
                    <a:pt x="238" y="20"/>
                    <a:pt x="238" y="28"/>
                  </a:cubicBezTo>
                  <a:cubicBezTo>
                    <a:pt x="238" y="36"/>
                    <a:pt x="231" y="43"/>
                    <a:pt x="223" y="43"/>
                  </a:cubicBezTo>
                  <a:close/>
                  <a:moveTo>
                    <a:pt x="264" y="159"/>
                  </a:moveTo>
                  <a:cubicBezTo>
                    <a:pt x="256" y="159"/>
                    <a:pt x="249" y="153"/>
                    <a:pt x="249" y="144"/>
                  </a:cubicBezTo>
                  <a:cubicBezTo>
                    <a:pt x="249" y="136"/>
                    <a:pt x="256" y="129"/>
                    <a:pt x="264" y="129"/>
                  </a:cubicBezTo>
                  <a:cubicBezTo>
                    <a:pt x="273" y="129"/>
                    <a:pt x="279" y="136"/>
                    <a:pt x="279" y="144"/>
                  </a:cubicBezTo>
                  <a:cubicBezTo>
                    <a:pt x="279" y="153"/>
                    <a:pt x="273" y="159"/>
                    <a:pt x="264" y="15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36" name="矩形 35"/>
          <p:cNvSpPr/>
          <p:nvPr/>
        </p:nvSpPr>
        <p:spPr>
          <a:xfrm>
            <a:off x="2137147" y="1348413"/>
            <a:ext cx="1980029" cy="92845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  <a:endParaRPr lang="zh-CN" altLang="en-US" b="1" dirty="0" smtClean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在此输入详细文字</a:t>
            </a:r>
            <a:r>
              <a:rPr lang="zh-CN" altLang="en-US" sz="1400" kern="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介绍</a:t>
            </a:r>
            <a:endParaRPr lang="en-US" altLang="zh-CN" sz="1400" kern="100" dirty="0">
              <a:solidFill>
                <a:schemeClr val="tx1">
                  <a:lumMod val="50000"/>
                  <a:lumOff val="50000"/>
                </a:schemeClr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和详细信息。</a:t>
            </a:r>
            <a:endParaRPr lang="zh-CN" altLang="en-US" sz="1400" kern="100" dirty="0">
              <a:solidFill>
                <a:schemeClr val="tx1">
                  <a:lumMod val="50000"/>
                  <a:lumOff val="50000"/>
                </a:schemeClr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1201043" y="4228733"/>
            <a:ext cx="1980029" cy="92845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  <a:endParaRPr lang="zh-CN" altLang="en-US" b="1" dirty="0" smtClean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在此输入详细文字</a:t>
            </a:r>
            <a:r>
              <a:rPr lang="zh-CN" altLang="en-US" sz="1400" kern="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介绍</a:t>
            </a:r>
            <a:endParaRPr lang="en-US" altLang="zh-CN" sz="1400" kern="100" dirty="0">
              <a:solidFill>
                <a:schemeClr val="tx1">
                  <a:lumMod val="50000"/>
                  <a:lumOff val="50000"/>
                </a:schemeClr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和详细信息。</a:t>
            </a:r>
            <a:endParaRPr lang="zh-CN" altLang="en-US" sz="1400" kern="100" dirty="0">
              <a:solidFill>
                <a:schemeClr val="tx1">
                  <a:lumMod val="50000"/>
                  <a:lumOff val="50000"/>
                </a:schemeClr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2821414" y="5229200"/>
            <a:ext cx="1980029" cy="92845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  <a:endParaRPr lang="zh-CN" altLang="en-US" b="1" dirty="0" smtClean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在此输入详细文字</a:t>
            </a:r>
            <a:r>
              <a:rPr lang="zh-CN" altLang="en-US" sz="1400" kern="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介绍</a:t>
            </a:r>
            <a:endParaRPr lang="en-US" altLang="zh-CN" sz="1400" kern="100" dirty="0">
              <a:solidFill>
                <a:schemeClr val="tx1">
                  <a:lumMod val="50000"/>
                  <a:lumOff val="50000"/>
                </a:schemeClr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和详细信息。</a:t>
            </a:r>
            <a:endParaRPr lang="zh-CN" altLang="en-US" sz="1400" kern="100" dirty="0">
              <a:solidFill>
                <a:schemeClr val="tx1">
                  <a:lumMod val="50000"/>
                  <a:lumOff val="50000"/>
                </a:schemeClr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8942094" y="5092829"/>
            <a:ext cx="1980029" cy="92845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  <a:endParaRPr lang="zh-CN" altLang="en-US" b="1" dirty="0" smtClean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在此输入详细文字</a:t>
            </a:r>
            <a:r>
              <a:rPr lang="zh-CN" altLang="en-US" sz="1400" kern="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介绍</a:t>
            </a:r>
            <a:endParaRPr lang="en-US" altLang="zh-CN" sz="1400" kern="100" dirty="0">
              <a:solidFill>
                <a:schemeClr val="tx1">
                  <a:lumMod val="50000"/>
                  <a:lumOff val="50000"/>
                </a:schemeClr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和详细信息。</a:t>
            </a:r>
            <a:endParaRPr lang="zh-CN" altLang="en-US" sz="1400" kern="100" dirty="0">
              <a:solidFill>
                <a:schemeClr val="tx1">
                  <a:lumMod val="50000"/>
                  <a:lumOff val="50000"/>
                </a:schemeClr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8617867" y="1340768"/>
            <a:ext cx="1980029" cy="92845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  <a:endParaRPr lang="zh-CN" altLang="en-US" b="1" dirty="0" smtClean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在此输入详细文字</a:t>
            </a:r>
            <a:r>
              <a:rPr lang="zh-CN" altLang="en-US" sz="1400" kern="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介绍</a:t>
            </a:r>
            <a:endParaRPr lang="en-US" altLang="zh-CN" sz="1400" kern="100" dirty="0">
              <a:solidFill>
                <a:schemeClr val="tx1">
                  <a:lumMod val="50000"/>
                  <a:lumOff val="50000"/>
                </a:schemeClr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和详细信息。</a:t>
            </a:r>
            <a:endParaRPr lang="zh-CN" altLang="en-US" sz="1400" kern="100" dirty="0">
              <a:solidFill>
                <a:schemeClr val="tx1">
                  <a:lumMod val="50000"/>
                  <a:lumOff val="50000"/>
                </a:schemeClr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41" name="矩形 40"/>
          <p:cNvSpPr/>
          <p:nvPr/>
        </p:nvSpPr>
        <p:spPr>
          <a:xfrm rot="2700000">
            <a:off x="10629815" y="-377030"/>
            <a:ext cx="1647406" cy="1647406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矩形 41"/>
          <p:cNvSpPr/>
          <p:nvPr/>
        </p:nvSpPr>
        <p:spPr>
          <a:xfrm rot="2700000">
            <a:off x="9806620" y="88857"/>
            <a:ext cx="964010" cy="964010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矩形 42"/>
          <p:cNvSpPr/>
          <p:nvPr/>
        </p:nvSpPr>
        <p:spPr>
          <a:xfrm rot="2700000">
            <a:off x="11569089" y="952895"/>
            <a:ext cx="558028" cy="558028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矩形 43"/>
          <p:cNvSpPr/>
          <p:nvPr/>
        </p:nvSpPr>
        <p:spPr>
          <a:xfrm rot="2700000">
            <a:off x="9270166" y="227692"/>
            <a:ext cx="279014" cy="279014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250"/>
                            </p:stCondLst>
                            <p:childTnLst>
                              <p:par>
                                <p:cTn id="5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750"/>
                            </p:stCondLst>
                            <p:childTnLst>
                              <p:par>
                                <p:cTn id="6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2250"/>
                            </p:stCondLst>
                            <p:childTnLst>
                              <p:par>
                                <p:cTn id="6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2750"/>
                            </p:stCondLst>
                            <p:childTnLst>
                              <p:par>
                                <p:cTn id="7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3250"/>
                            </p:stCondLst>
                            <p:childTnLst>
                              <p:par>
                                <p:cTn id="7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3750"/>
                            </p:stCondLst>
                            <p:childTnLst>
                              <p:par>
                                <p:cTn id="7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4250"/>
                            </p:stCondLst>
                            <p:childTnLst>
                              <p:par>
                                <p:cTn id="8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4750"/>
                            </p:stCondLst>
                            <p:childTnLst>
                              <p:par>
                                <p:cTn id="88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5250"/>
                            </p:stCondLst>
                            <p:childTnLst>
                              <p:par>
                                <p:cTn id="9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5750"/>
                            </p:stCondLst>
                            <p:childTnLst>
                              <p:par>
                                <p:cTn id="9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8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29" grpId="0" animBg="1"/>
      <p:bldP spid="36" grpId="0"/>
      <p:bldP spid="37" grpId="0"/>
      <p:bldP spid="38" grpId="0"/>
      <p:bldP spid="39" grpId="0"/>
      <p:bldP spid="40" grpId="0"/>
      <p:bldP spid="41" grpId="0" animBg="1"/>
      <p:bldP spid="42" grpId="0" animBg="1"/>
      <p:bldP spid="43" grpId="0" animBg="1"/>
      <p:bldP spid="4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9"/>
          <p:cNvSpPr txBox="1"/>
          <p:nvPr/>
        </p:nvSpPr>
        <p:spPr>
          <a:xfrm>
            <a:off x="841003" y="202431"/>
            <a:ext cx="1512168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解决问题能力</a:t>
            </a:r>
            <a:endParaRPr lang="en-US" altLang="ko-KR" kern="0" dirty="0" smtClean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1" name="矩形 60"/>
          <p:cNvSpPr/>
          <p:nvPr/>
        </p:nvSpPr>
        <p:spPr>
          <a:xfrm>
            <a:off x="0" y="0"/>
            <a:ext cx="985019" cy="5831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2" name="组合 61"/>
          <p:cNvGrpSpPr/>
          <p:nvPr/>
        </p:nvGrpSpPr>
        <p:grpSpPr>
          <a:xfrm>
            <a:off x="192931" y="0"/>
            <a:ext cx="576064" cy="836712"/>
            <a:chOff x="841003" y="360040"/>
            <a:chExt cx="504056" cy="836712"/>
          </a:xfrm>
          <a:solidFill>
            <a:srgbClr val="0070C0"/>
          </a:solidFill>
        </p:grpSpPr>
        <p:sp>
          <p:nvSpPr>
            <p:cNvPr id="63" name="矩形 62"/>
            <p:cNvSpPr/>
            <p:nvPr/>
          </p:nvSpPr>
          <p:spPr>
            <a:xfrm>
              <a:off x="841003" y="360040"/>
              <a:ext cx="504056" cy="54868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等腰三角形 63"/>
            <p:cNvSpPr/>
            <p:nvPr/>
          </p:nvSpPr>
          <p:spPr>
            <a:xfrm rot="10800000">
              <a:off x="841003" y="908720"/>
              <a:ext cx="504056" cy="288032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5" name="KSO_Shape"/>
          <p:cNvSpPr/>
          <p:nvPr/>
        </p:nvSpPr>
        <p:spPr bwMode="auto">
          <a:xfrm>
            <a:off x="324118" y="225001"/>
            <a:ext cx="313690" cy="267159"/>
          </a:xfrm>
          <a:custGeom>
            <a:avLst/>
            <a:gdLst>
              <a:gd name="T0" fmla="*/ 432030 w 2125663"/>
              <a:gd name="T1" fmla="*/ 1344893 h 1811338"/>
              <a:gd name="T2" fmla="*/ 462740 w 2125663"/>
              <a:gd name="T3" fmla="*/ 1477960 h 1811338"/>
              <a:gd name="T4" fmla="*/ 513638 w 2125663"/>
              <a:gd name="T5" fmla="*/ 1557743 h 1811338"/>
              <a:gd name="T6" fmla="*/ 516481 w 2125663"/>
              <a:gd name="T7" fmla="*/ 1336346 h 1811338"/>
              <a:gd name="T8" fmla="*/ 503401 w 2125663"/>
              <a:gd name="T9" fmla="*/ 1310416 h 1811338"/>
              <a:gd name="T10" fmla="*/ 515913 w 2125663"/>
              <a:gd name="T11" fmla="*/ 1250009 h 1811338"/>
              <a:gd name="T12" fmla="*/ 618846 w 2125663"/>
              <a:gd name="T13" fmla="*/ 1242885 h 1811338"/>
              <a:gd name="T14" fmla="*/ 643583 w 2125663"/>
              <a:gd name="T15" fmla="*/ 1263116 h 1811338"/>
              <a:gd name="T16" fmla="*/ 642446 w 2125663"/>
              <a:gd name="T17" fmla="*/ 1324948 h 1811338"/>
              <a:gd name="T18" fmla="*/ 619414 w 2125663"/>
              <a:gd name="T19" fmla="*/ 1342899 h 1811338"/>
              <a:gd name="T20" fmla="*/ 664057 w 2125663"/>
              <a:gd name="T21" fmla="*/ 1524691 h 1811338"/>
              <a:gd name="T22" fmla="*/ 704434 w 2125663"/>
              <a:gd name="T23" fmla="*/ 1417553 h 1811338"/>
              <a:gd name="T24" fmla="*/ 725191 w 2125663"/>
              <a:gd name="T25" fmla="*/ 1259697 h 1811338"/>
              <a:gd name="T26" fmla="*/ 857412 w 2125663"/>
              <a:gd name="T27" fmla="*/ 1192451 h 1811338"/>
              <a:gd name="T28" fmla="*/ 923096 w 2125663"/>
              <a:gd name="T29" fmla="*/ 1212682 h 1811338"/>
              <a:gd name="T30" fmla="*/ 970013 w 2125663"/>
              <a:gd name="T31" fmla="*/ 1259697 h 1811338"/>
              <a:gd name="T32" fmla="*/ 990201 w 2125663"/>
              <a:gd name="T33" fmla="*/ 1325233 h 1811338"/>
              <a:gd name="T34" fmla="*/ 980818 w 2125663"/>
              <a:gd name="T35" fmla="*/ 1537228 h 1811338"/>
              <a:gd name="T36" fmla="*/ 935891 w 2125663"/>
              <a:gd name="T37" fmla="*/ 1570566 h 1811338"/>
              <a:gd name="T38" fmla="*/ 798837 w 2125663"/>
              <a:gd name="T39" fmla="*/ 1607608 h 1811338"/>
              <a:gd name="T40" fmla="*/ 617424 w 2125663"/>
              <a:gd name="T41" fmla="*/ 1622140 h 1811338"/>
              <a:gd name="T42" fmla="*/ 428049 w 2125663"/>
              <a:gd name="T43" fmla="*/ 1615872 h 1811338"/>
              <a:gd name="T44" fmla="*/ 264551 w 2125663"/>
              <a:gd name="T45" fmla="*/ 1588232 h 1811338"/>
              <a:gd name="T46" fmla="*/ 180669 w 2125663"/>
              <a:gd name="T47" fmla="*/ 1549481 h 1811338"/>
              <a:gd name="T48" fmla="*/ 159912 w 2125663"/>
              <a:gd name="T49" fmla="*/ 1517283 h 1811338"/>
              <a:gd name="T50" fmla="*/ 167873 w 2125663"/>
              <a:gd name="T51" fmla="*/ 1284201 h 1811338"/>
              <a:gd name="T52" fmla="*/ 205123 w 2125663"/>
              <a:gd name="T53" fmla="*/ 1228638 h 1811338"/>
              <a:gd name="T54" fmla="*/ 264266 w 2125663"/>
              <a:gd name="T55" fmla="*/ 1196440 h 1811338"/>
              <a:gd name="T56" fmla="*/ 421225 w 2125663"/>
              <a:gd name="T57" fmla="*/ 1183048 h 1811338"/>
              <a:gd name="T58" fmla="*/ 433514 w 2125663"/>
              <a:gd name="T59" fmla="*/ 761303 h 1811338"/>
              <a:gd name="T60" fmla="*/ 391450 w 2125663"/>
              <a:gd name="T61" fmla="*/ 813630 h 1811338"/>
              <a:gd name="T62" fmla="*/ 379229 w 2125663"/>
              <a:gd name="T63" fmla="*/ 902075 h 1811338"/>
              <a:gd name="T64" fmla="*/ 414756 w 2125663"/>
              <a:gd name="T65" fmla="*/ 1016114 h 1811338"/>
              <a:gd name="T66" fmla="*/ 487516 w 2125663"/>
              <a:gd name="T67" fmla="*/ 1099439 h 1811338"/>
              <a:gd name="T68" fmla="*/ 567666 w 2125663"/>
              <a:gd name="T69" fmla="*/ 1135272 h 1811338"/>
              <a:gd name="T70" fmla="*/ 645542 w 2125663"/>
              <a:gd name="T71" fmla="*/ 1111099 h 1811338"/>
              <a:gd name="T72" fmla="*/ 722282 w 2125663"/>
              <a:gd name="T73" fmla="*/ 1035452 h 1811338"/>
              <a:gd name="T74" fmla="*/ 767757 w 2125663"/>
              <a:gd name="T75" fmla="*/ 926248 h 1811338"/>
              <a:gd name="T76" fmla="*/ 666290 w 2125663"/>
              <a:gd name="T77" fmla="*/ 863967 h 1811338"/>
              <a:gd name="T78" fmla="*/ 546918 w 2125663"/>
              <a:gd name="T79" fmla="*/ 832116 h 1811338"/>
              <a:gd name="T80" fmla="*/ 484389 w 2125663"/>
              <a:gd name="T81" fmla="*/ 790595 h 1811338"/>
              <a:gd name="T82" fmla="*/ 452273 w 2125663"/>
              <a:gd name="T83" fmla="*/ 760734 h 1811338"/>
              <a:gd name="T84" fmla="*/ 568234 w 2125663"/>
              <a:gd name="T85" fmla="*/ 587258 h 1811338"/>
              <a:gd name="T86" fmla="*/ 631616 w 2125663"/>
              <a:gd name="T87" fmla="*/ 594937 h 1811338"/>
              <a:gd name="T88" fmla="*/ 705513 w 2125663"/>
              <a:gd name="T89" fmla="*/ 631054 h 1811338"/>
              <a:gd name="T90" fmla="*/ 790210 w 2125663"/>
              <a:gd name="T91" fmla="*/ 732864 h 1811338"/>
              <a:gd name="T92" fmla="*/ 826306 w 2125663"/>
              <a:gd name="T93" fmla="*/ 873920 h 1811338"/>
              <a:gd name="T94" fmla="*/ 818064 w 2125663"/>
              <a:gd name="T95" fmla="*/ 959237 h 1811338"/>
              <a:gd name="T96" fmla="*/ 780831 w 2125663"/>
              <a:gd name="T97" fmla="*/ 1048534 h 1811338"/>
              <a:gd name="T98" fmla="*/ 687607 w 2125663"/>
              <a:gd name="T99" fmla="*/ 1148922 h 1811338"/>
              <a:gd name="T100" fmla="*/ 588983 w 2125663"/>
              <a:gd name="T101" fmla="*/ 1190727 h 1811338"/>
              <a:gd name="T102" fmla="*/ 525033 w 2125663"/>
              <a:gd name="T103" fmla="*/ 1182480 h 1811338"/>
              <a:gd name="T104" fmla="*/ 421293 w 2125663"/>
              <a:gd name="T105" fmla="*/ 1115081 h 1811338"/>
              <a:gd name="T106" fmla="*/ 345406 w 2125663"/>
              <a:gd name="T107" fmla="*/ 1002463 h 1811338"/>
              <a:gd name="T108" fmla="*/ 325511 w 2125663"/>
              <a:gd name="T109" fmla="*/ 929092 h 1811338"/>
              <a:gd name="T110" fmla="*/ 330627 w 2125663"/>
              <a:gd name="T111" fmla="*/ 813915 h 1811338"/>
              <a:gd name="T112" fmla="*/ 388324 w 2125663"/>
              <a:gd name="T113" fmla="*/ 686510 h 1811338"/>
              <a:gd name="T114" fmla="*/ 482400 w 2125663"/>
              <a:gd name="T115" fmla="*/ 608303 h 1811338"/>
              <a:gd name="T116" fmla="*/ 542939 w 2125663"/>
              <a:gd name="T117" fmla="*/ 589534 h 1811338"/>
              <a:gd name="T118" fmla="*/ 0 w 2125663"/>
              <a:gd name="T119" fmla="*/ 0 h 1811338"/>
              <a:gd name="T120" fmla="*/ 174993 w 2125663"/>
              <a:gd name="T121" fmla="*/ 1118883 h 1811338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2125663" h="1811338">
                <a:moveTo>
                  <a:pt x="470017" y="1320800"/>
                </a:moveTo>
                <a:lnTo>
                  <a:pt x="470335" y="1343069"/>
                </a:lnTo>
                <a:lnTo>
                  <a:pt x="471286" y="1364382"/>
                </a:lnTo>
                <a:lnTo>
                  <a:pt x="472238" y="1385696"/>
                </a:lnTo>
                <a:lnTo>
                  <a:pt x="473190" y="1406374"/>
                </a:lnTo>
                <a:lnTo>
                  <a:pt x="474459" y="1426415"/>
                </a:lnTo>
                <a:lnTo>
                  <a:pt x="476363" y="1446139"/>
                </a:lnTo>
                <a:lnTo>
                  <a:pt x="478267" y="1464908"/>
                </a:lnTo>
                <a:lnTo>
                  <a:pt x="480170" y="1483677"/>
                </a:lnTo>
                <a:lnTo>
                  <a:pt x="482074" y="1501491"/>
                </a:lnTo>
                <a:lnTo>
                  <a:pt x="484612" y="1518988"/>
                </a:lnTo>
                <a:lnTo>
                  <a:pt x="487468" y="1535530"/>
                </a:lnTo>
                <a:lnTo>
                  <a:pt x="490323" y="1552072"/>
                </a:lnTo>
                <a:lnTo>
                  <a:pt x="493179" y="1567660"/>
                </a:lnTo>
                <a:lnTo>
                  <a:pt x="496352" y="1582611"/>
                </a:lnTo>
                <a:lnTo>
                  <a:pt x="500159" y="1597563"/>
                </a:lnTo>
                <a:lnTo>
                  <a:pt x="503649" y="1611560"/>
                </a:lnTo>
                <a:lnTo>
                  <a:pt x="507774" y="1624921"/>
                </a:lnTo>
                <a:lnTo>
                  <a:pt x="511899" y="1637646"/>
                </a:lnTo>
                <a:lnTo>
                  <a:pt x="516341" y="1650052"/>
                </a:lnTo>
                <a:lnTo>
                  <a:pt x="520783" y="1661505"/>
                </a:lnTo>
                <a:lnTo>
                  <a:pt x="525859" y="1672639"/>
                </a:lnTo>
                <a:lnTo>
                  <a:pt x="530936" y="1683137"/>
                </a:lnTo>
                <a:lnTo>
                  <a:pt x="536329" y="1692998"/>
                </a:lnTo>
                <a:lnTo>
                  <a:pt x="541723" y="1702224"/>
                </a:lnTo>
                <a:lnTo>
                  <a:pt x="547752" y="1710813"/>
                </a:lnTo>
                <a:lnTo>
                  <a:pt x="553463" y="1718766"/>
                </a:lnTo>
                <a:lnTo>
                  <a:pt x="559808" y="1726083"/>
                </a:lnTo>
                <a:lnTo>
                  <a:pt x="566154" y="1732763"/>
                </a:lnTo>
                <a:lnTo>
                  <a:pt x="573134" y="1739125"/>
                </a:lnTo>
                <a:lnTo>
                  <a:pt x="580114" y="1744215"/>
                </a:lnTo>
                <a:lnTo>
                  <a:pt x="587412" y="1749305"/>
                </a:lnTo>
                <a:lnTo>
                  <a:pt x="594709" y="1753123"/>
                </a:lnTo>
                <a:lnTo>
                  <a:pt x="594709" y="1499901"/>
                </a:lnTo>
                <a:lnTo>
                  <a:pt x="591537" y="1499264"/>
                </a:lnTo>
                <a:lnTo>
                  <a:pt x="588047" y="1498310"/>
                </a:lnTo>
                <a:lnTo>
                  <a:pt x="584874" y="1497038"/>
                </a:lnTo>
                <a:lnTo>
                  <a:pt x="582018" y="1495765"/>
                </a:lnTo>
                <a:lnTo>
                  <a:pt x="579163" y="1494175"/>
                </a:lnTo>
                <a:lnTo>
                  <a:pt x="576307" y="1491948"/>
                </a:lnTo>
                <a:lnTo>
                  <a:pt x="573769" y="1489721"/>
                </a:lnTo>
                <a:lnTo>
                  <a:pt x="571548" y="1487494"/>
                </a:lnTo>
                <a:lnTo>
                  <a:pt x="569327" y="1484949"/>
                </a:lnTo>
                <a:lnTo>
                  <a:pt x="567106" y="1482404"/>
                </a:lnTo>
                <a:lnTo>
                  <a:pt x="565519" y="1479223"/>
                </a:lnTo>
                <a:lnTo>
                  <a:pt x="564250" y="1476360"/>
                </a:lnTo>
                <a:lnTo>
                  <a:pt x="563298" y="1473179"/>
                </a:lnTo>
                <a:lnTo>
                  <a:pt x="562347" y="1469998"/>
                </a:lnTo>
                <a:lnTo>
                  <a:pt x="562029" y="1466180"/>
                </a:lnTo>
                <a:lnTo>
                  <a:pt x="561712" y="1462999"/>
                </a:lnTo>
                <a:lnTo>
                  <a:pt x="561712" y="1425143"/>
                </a:lnTo>
                <a:lnTo>
                  <a:pt x="562029" y="1421007"/>
                </a:lnTo>
                <a:lnTo>
                  <a:pt x="562664" y="1417508"/>
                </a:lnTo>
                <a:lnTo>
                  <a:pt x="563616" y="1414009"/>
                </a:lnTo>
                <a:lnTo>
                  <a:pt x="564885" y="1410191"/>
                </a:lnTo>
                <a:lnTo>
                  <a:pt x="566154" y="1407010"/>
                </a:lnTo>
                <a:lnTo>
                  <a:pt x="568375" y="1403829"/>
                </a:lnTo>
                <a:lnTo>
                  <a:pt x="570596" y="1400966"/>
                </a:lnTo>
                <a:lnTo>
                  <a:pt x="572817" y="1398103"/>
                </a:lnTo>
                <a:lnTo>
                  <a:pt x="575673" y="1395558"/>
                </a:lnTo>
                <a:lnTo>
                  <a:pt x="578528" y="1393649"/>
                </a:lnTo>
                <a:lnTo>
                  <a:pt x="581701" y="1391741"/>
                </a:lnTo>
                <a:lnTo>
                  <a:pt x="584874" y="1390150"/>
                </a:lnTo>
                <a:lnTo>
                  <a:pt x="588364" y="1388878"/>
                </a:lnTo>
                <a:lnTo>
                  <a:pt x="592171" y="1387605"/>
                </a:lnTo>
                <a:lnTo>
                  <a:pt x="595979" y="1386969"/>
                </a:lnTo>
                <a:lnTo>
                  <a:pt x="599786" y="1386969"/>
                </a:lnTo>
                <a:lnTo>
                  <a:pt x="682597" y="1386969"/>
                </a:lnTo>
                <a:lnTo>
                  <a:pt x="686721" y="1386969"/>
                </a:lnTo>
                <a:lnTo>
                  <a:pt x="690529" y="1387605"/>
                </a:lnTo>
                <a:lnTo>
                  <a:pt x="694019" y="1388878"/>
                </a:lnTo>
                <a:lnTo>
                  <a:pt x="697826" y="1390150"/>
                </a:lnTo>
                <a:lnTo>
                  <a:pt x="700999" y="1391741"/>
                </a:lnTo>
                <a:lnTo>
                  <a:pt x="704172" y="1393649"/>
                </a:lnTo>
                <a:lnTo>
                  <a:pt x="707345" y="1395558"/>
                </a:lnTo>
                <a:lnTo>
                  <a:pt x="709883" y="1398103"/>
                </a:lnTo>
                <a:lnTo>
                  <a:pt x="712104" y="1400966"/>
                </a:lnTo>
                <a:lnTo>
                  <a:pt x="714325" y="1403829"/>
                </a:lnTo>
                <a:lnTo>
                  <a:pt x="716229" y="1407010"/>
                </a:lnTo>
                <a:lnTo>
                  <a:pt x="718132" y="1410191"/>
                </a:lnTo>
                <a:lnTo>
                  <a:pt x="719402" y="1414009"/>
                </a:lnTo>
                <a:lnTo>
                  <a:pt x="720353" y="1417508"/>
                </a:lnTo>
                <a:lnTo>
                  <a:pt x="720671" y="1421007"/>
                </a:lnTo>
                <a:lnTo>
                  <a:pt x="720988" y="1425143"/>
                </a:lnTo>
                <a:lnTo>
                  <a:pt x="720988" y="1462999"/>
                </a:lnTo>
                <a:lnTo>
                  <a:pt x="720988" y="1466180"/>
                </a:lnTo>
                <a:lnTo>
                  <a:pt x="720353" y="1469998"/>
                </a:lnTo>
                <a:lnTo>
                  <a:pt x="719719" y="1473179"/>
                </a:lnTo>
                <a:lnTo>
                  <a:pt x="718450" y="1476360"/>
                </a:lnTo>
                <a:lnTo>
                  <a:pt x="716863" y="1479223"/>
                </a:lnTo>
                <a:lnTo>
                  <a:pt x="715277" y="1482404"/>
                </a:lnTo>
                <a:lnTo>
                  <a:pt x="713373" y="1484949"/>
                </a:lnTo>
                <a:lnTo>
                  <a:pt x="711469" y="1487494"/>
                </a:lnTo>
                <a:lnTo>
                  <a:pt x="708931" y="1489721"/>
                </a:lnTo>
                <a:lnTo>
                  <a:pt x="706710" y="1491948"/>
                </a:lnTo>
                <a:lnTo>
                  <a:pt x="703537" y="1494175"/>
                </a:lnTo>
                <a:lnTo>
                  <a:pt x="700682" y="1495765"/>
                </a:lnTo>
                <a:lnTo>
                  <a:pt x="697826" y="1497038"/>
                </a:lnTo>
                <a:lnTo>
                  <a:pt x="694653" y="1498310"/>
                </a:lnTo>
                <a:lnTo>
                  <a:pt x="691163" y="1499264"/>
                </a:lnTo>
                <a:lnTo>
                  <a:pt x="687991" y="1499901"/>
                </a:lnTo>
                <a:lnTo>
                  <a:pt x="687991" y="1753123"/>
                </a:lnTo>
                <a:lnTo>
                  <a:pt x="695605" y="1749305"/>
                </a:lnTo>
                <a:lnTo>
                  <a:pt x="702586" y="1744215"/>
                </a:lnTo>
                <a:lnTo>
                  <a:pt x="709566" y="1739125"/>
                </a:lnTo>
                <a:lnTo>
                  <a:pt x="716229" y="1732763"/>
                </a:lnTo>
                <a:lnTo>
                  <a:pt x="722892" y="1726083"/>
                </a:lnTo>
                <a:lnTo>
                  <a:pt x="729237" y="1718766"/>
                </a:lnTo>
                <a:lnTo>
                  <a:pt x="734948" y="1710813"/>
                </a:lnTo>
                <a:lnTo>
                  <a:pt x="740977" y="1702224"/>
                </a:lnTo>
                <a:lnTo>
                  <a:pt x="746371" y="1692998"/>
                </a:lnTo>
                <a:lnTo>
                  <a:pt x="751447" y="1683137"/>
                </a:lnTo>
                <a:lnTo>
                  <a:pt x="756841" y="1672639"/>
                </a:lnTo>
                <a:lnTo>
                  <a:pt x="761600" y="1661505"/>
                </a:lnTo>
                <a:lnTo>
                  <a:pt x="766359" y="1650052"/>
                </a:lnTo>
                <a:lnTo>
                  <a:pt x="770801" y="1637646"/>
                </a:lnTo>
                <a:lnTo>
                  <a:pt x="774926" y="1624921"/>
                </a:lnTo>
                <a:lnTo>
                  <a:pt x="779051" y="1611560"/>
                </a:lnTo>
                <a:lnTo>
                  <a:pt x="782541" y="1597563"/>
                </a:lnTo>
                <a:lnTo>
                  <a:pt x="786031" y="1582611"/>
                </a:lnTo>
                <a:lnTo>
                  <a:pt x="789521" y="1567660"/>
                </a:lnTo>
                <a:lnTo>
                  <a:pt x="792377" y="1552072"/>
                </a:lnTo>
                <a:lnTo>
                  <a:pt x="795232" y="1535530"/>
                </a:lnTo>
                <a:lnTo>
                  <a:pt x="797770" y="1518988"/>
                </a:lnTo>
                <a:lnTo>
                  <a:pt x="800626" y="1501491"/>
                </a:lnTo>
                <a:lnTo>
                  <a:pt x="802530" y="1483677"/>
                </a:lnTo>
                <a:lnTo>
                  <a:pt x="804751" y="1464908"/>
                </a:lnTo>
                <a:lnTo>
                  <a:pt x="806337" y="1446139"/>
                </a:lnTo>
                <a:lnTo>
                  <a:pt x="807923" y="1426415"/>
                </a:lnTo>
                <a:lnTo>
                  <a:pt x="809193" y="1406374"/>
                </a:lnTo>
                <a:lnTo>
                  <a:pt x="810779" y="1385696"/>
                </a:lnTo>
                <a:lnTo>
                  <a:pt x="811731" y="1364382"/>
                </a:lnTo>
                <a:lnTo>
                  <a:pt x="812365" y="1343069"/>
                </a:lnTo>
                <a:lnTo>
                  <a:pt x="813000" y="1320800"/>
                </a:lnTo>
                <a:lnTo>
                  <a:pt x="840921" y="1322709"/>
                </a:lnTo>
                <a:lnTo>
                  <a:pt x="866621" y="1324300"/>
                </a:lnTo>
                <a:lnTo>
                  <a:pt x="909771" y="1327481"/>
                </a:lnTo>
                <a:lnTo>
                  <a:pt x="938644" y="1330026"/>
                </a:lnTo>
                <a:lnTo>
                  <a:pt x="948797" y="1330980"/>
                </a:lnTo>
                <a:lnTo>
                  <a:pt x="956729" y="1331298"/>
                </a:lnTo>
                <a:lnTo>
                  <a:pt x="964661" y="1331934"/>
                </a:lnTo>
                <a:lnTo>
                  <a:pt x="972593" y="1332889"/>
                </a:lnTo>
                <a:lnTo>
                  <a:pt x="980208" y="1334161"/>
                </a:lnTo>
                <a:lnTo>
                  <a:pt x="987823" y="1335752"/>
                </a:lnTo>
                <a:lnTo>
                  <a:pt x="995437" y="1337979"/>
                </a:lnTo>
                <a:lnTo>
                  <a:pt x="1002418" y="1340205"/>
                </a:lnTo>
                <a:lnTo>
                  <a:pt x="1009715" y="1343387"/>
                </a:lnTo>
                <a:lnTo>
                  <a:pt x="1016378" y="1346250"/>
                </a:lnTo>
                <a:lnTo>
                  <a:pt x="1023358" y="1349749"/>
                </a:lnTo>
                <a:lnTo>
                  <a:pt x="1030021" y="1353885"/>
                </a:lnTo>
                <a:lnTo>
                  <a:pt x="1036050" y="1357702"/>
                </a:lnTo>
                <a:lnTo>
                  <a:pt x="1042395" y="1361837"/>
                </a:lnTo>
                <a:lnTo>
                  <a:pt x="1048106" y="1366927"/>
                </a:lnTo>
                <a:lnTo>
                  <a:pt x="1053817" y="1371699"/>
                </a:lnTo>
                <a:lnTo>
                  <a:pt x="1059211" y="1377107"/>
                </a:lnTo>
                <a:lnTo>
                  <a:pt x="1064605" y="1382197"/>
                </a:lnTo>
                <a:lnTo>
                  <a:pt x="1069364" y="1388241"/>
                </a:lnTo>
                <a:lnTo>
                  <a:pt x="1073806" y="1393967"/>
                </a:lnTo>
                <a:lnTo>
                  <a:pt x="1078248" y="1400012"/>
                </a:lnTo>
                <a:lnTo>
                  <a:pt x="1082373" y="1406374"/>
                </a:lnTo>
                <a:lnTo>
                  <a:pt x="1085863" y="1413054"/>
                </a:lnTo>
                <a:lnTo>
                  <a:pt x="1089670" y="1419735"/>
                </a:lnTo>
                <a:lnTo>
                  <a:pt x="1092843" y="1426734"/>
                </a:lnTo>
                <a:lnTo>
                  <a:pt x="1095381" y="1433732"/>
                </a:lnTo>
                <a:lnTo>
                  <a:pt x="1097920" y="1441049"/>
                </a:lnTo>
                <a:lnTo>
                  <a:pt x="1100141" y="1448684"/>
                </a:lnTo>
                <a:lnTo>
                  <a:pt x="1101727" y="1456000"/>
                </a:lnTo>
                <a:lnTo>
                  <a:pt x="1103314" y="1463635"/>
                </a:lnTo>
                <a:lnTo>
                  <a:pt x="1104265" y="1471588"/>
                </a:lnTo>
                <a:lnTo>
                  <a:pt x="1104900" y="1479541"/>
                </a:lnTo>
                <a:lnTo>
                  <a:pt x="1104900" y="1487494"/>
                </a:lnTo>
                <a:lnTo>
                  <a:pt x="1104900" y="1686000"/>
                </a:lnTo>
                <a:lnTo>
                  <a:pt x="1104900" y="1690135"/>
                </a:lnTo>
                <a:lnTo>
                  <a:pt x="1104265" y="1693953"/>
                </a:lnTo>
                <a:lnTo>
                  <a:pt x="1103631" y="1697770"/>
                </a:lnTo>
                <a:lnTo>
                  <a:pt x="1102362" y="1701906"/>
                </a:lnTo>
                <a:lnTo>
                  <a:pt x="1101093" y="1705405"/>
                </a:lnTo>
                <a:lnTo>
                  <a:pt x="1099189" y="1709222"/>
                </a:lnTo>
                <a:lnTo>
                  <a:pt x="1096968" y="1713040"/>
                </a:lnTo>
                <a:lnTo>
                  <a:pt x="1094430" y="1716221"/>
                </a:lnTo>
                <a:lnTo>
                  <a:pt x="1091891" y="1719720"/>
                </a:lnTo>
                <a:lnTo>
                  <a:pt x="1089036" y="1722901"/>
                </a:lnTo>
                <a:lnTo>
                  <a:pt x="1085546" y="1726719"/>
                </a:lnTo>
                <a:lnTo>
                  <a:pt x="1082056" y="1729900"/>
                </a:lnTo>
                <a:lnTo>
                  <a:pt x="1078248" y="1732763"/>
                </a:lnTo>
                <a:lnTo>
                  <a:pt x="1074124" y="1736262"/>
                </a:lnTo>
                <a:lnTo>
                  <a:pt x="1069682" y="1739125"/>
                </a:lnTo>
                <a:lnTo>
                  <a:pt x="1065240" y="1741989"/>
                </a:lnTo>
                <a:lnTo>
                  <a:pt x="1055404" y="1748033"/>
                </a:lnTo>
                <a:lnTo>
                  <a:pt x="1044299" y="1753441"/>
                </a:lnTo>
                <a:lnTo>
                  <a:pt x="1032560" y="1758531"/>
                </a:lnTo>
                <a:lnTo>
                  <a:pt x="1019868" y="1763939"/>
                </a:lnTo>
                <a:lnTo>
                  <a:pt x="1005908" y="1768392"/>
                </a:lnTo>
                <a:lnTo>
                  <a:pt x="991630" y="1773164"/>
                </a:lnTo>
                <a:lnTo>
                  <a:pt x="976718" y="1777300"/>
                </a:lnTo>
                <a:lnTo>
                  <a:pt x="960854" y="1781117"/>
                </a:lnTo>
                <a:lnTo>
                  <a:pt x="944038" y="1784934"/>
                </a:lnTo>
                <a:lnTo>
                  <a:pt x="927222" y="1788434"/>
                </a:lnTo>
                <a:lnTo>
                  <a:pt x="909454" y="1791615"/>
                </a:lnTo>
                <a:lnTo>
                  <a:pt x="891369" y="1794796"/>
                </a:lnTo>
                <a:lnTo>
                  <a:pt x="872332" y="1797341"/>
                </a:lnTo>
                <a:lnTo>
                  <a:pt x="853295" y="1799886"/>
                </a:lnTo>
                <a:lnTo>
                  <a:pt x="833941" y="1801795"/>
                </a:lnTo>
                <a:lnTo>
                  <a:pt x="813952" y="1804022"/>
                </a:lnTo>
                <a:lnTo>
                  <a:pt x="793328" y="1805930"/>
                </a:lnTo>
                <a:lnTo>
                  <a:pt x="773022" y="1807203"/>
                </a:lnTo>
                <a:lnTo>
                  <a:pt x="752399" y="1808475"/>
                </a:lnTo>
                <a:lnTo>
                  <a:pt x="731458" y="1809748"/>
                </a:lnTo>
                <a:lnTo>
                  <a:pt x="710200" y="1810384"/>
                </a:lnTo>
                <a:lnTo>
                  <a:pt x="688942" y="1811020"/>
                </a:lnTo>
                <a:lnTo>
                  <a:pt x="667684" y="1811338"/>
                </a:lnTo>
                <a:lnTo>
                  <a:pt x="646427" y="1811338"/>
                </a:lnTo>
                <a:lnTo>
                  <a:pt x="625486" y="1811338"/>
                </a:lnTo>
                <a:lnTo>
                  <a:pt x="603911" y="1811020"/>
                </a:lnTo>
                <a:lnTo>
                  <a:pt x="582653" y="1810384"/>
                </a:lnTo>
                <a:lnTo>
                  <a:pt x="561395" y="1809748"/>
                </a:lnTo>
                <a:lnTo>
                  <a:pt x="540137" y="1808475"/>
                </a:lnTo>
                <a:lnTo>
                  <a:pt x="518879" y="1807203"/>
                </a:lnTo>
                <a:lnTo>
                  <a:pt x="498573" y="1805930"/>
                </a:lnTo>
                <a:lnTo>
                  <a:pt x="477632" y="1804022"/>
                </a:lnTo>
                <a:lnTo>
                  <a:pt x="457326" y="1801795"/>
                </a:lnTo>
                <a:lnTo>
                  <a:pt x="437337" y="1799886"/>
                </a:lnTo>
                <a:lnTo>
                  <a:pt x="417983" y="1797341"/>
                </a:lnTo>
                <a:lnTo>
                  <a:pt x="398629" y="1794796"/>
                </a:lnTo>
                <a:lnTo>
                  <a:pt x="379909" y="1791615"/>
                </a:lnTo>
                <a:lnTo>
                  <a:pt x="361824" y="1788434"/>
                </a:lnTo>
                <a:lnTo>
                  <a:pt x="344056" y="1784934"/>
                </a:lnTo>
                <a:lnTo>
                  <a:pt x="327240" y="1781117"/>
                </a:lnTo>
                <a:lnTo>
                  <a:pt x="310741" y="1777300"/>
                </a:lnTo>
                <a:lnTo>
                  <a:pt x="295195" y="1773164"/>
                </a:lnTo>
                <a:lnTo>
                  <a:pt x="280600" y="1768392"/>
                </a:lnTo>
                <a:lnTo>
                  <a:pt x="266322" y="1763939"/>
                </a:lnTo>
                <a:lnTo>
                  <a:pt x="252996" y="1758531"/>
                </a:lnTo>
                <a:lnTo>
                  <a:pt x="240622" y="1753441"/>
                </a:lnTo>
                <a:lnTo>
                  <a:pt x="229517" y="1748033"/>
                </a:lnTo>
                <a:lnTo>
                  <a:pt x="219047" y="1741989"/>
                </a:lnTo>
                <a:lnTo>
                  <a:pt x="214288" y="1739125"/>
                </a:lnTo>
                <a:lnTo>
                  <a:pt x="209846" y="1736262"/>
                </a:lnTo>
                <a:lnTo>
                  <a:pt x="205404" y="1732763"/>
                </a:lnTo>
                <a:lnTo>
                  <a:pt x="201596" y="1729900"/>
                </a:lnTo>
                <a:lnTo>
                  <a:pt x="198106" y="1726719"/>
                </a:lnTo>
                <a:lnTo>
                  <a:pt x="194299" y="1722901"/>
                </a:lnTo>
                <a:lnTo>
                  <a:pt x="191443" y="1719720"/>
                </a:lnTo>
                <a:lnTo>
                  <a:pt x="188588" y="1716221"/>
                </a:lnTo>
                <a:lnTo>
                  <a:pt x="186367" y="1713040"/>
                </a:lnTo>
                <a:lnTo>
                  <a:pt x="183828" y="1709222"/>
                </a:lnTo>
                <a:lnTo>
                  <a:pt x="181925" y="1705405"/>
                </a:lnTo>
                <a:lnTo>
                  <a:pt x="180338" y="1701906"/>
                </a:lnTo>
                <a:lnTo>
                  <a:pt x="179386" y="1697770"/>
                </a:lnTo>
                <a:lnTo>
                  <a:pt x="178435" y="1693953"/>
                </a:lnTo>
                <a:lnTo>
                  <a:pt x="177800" y="1690135"/>
                </a:lnTo>
                <a:lnTo>
                  <a:pt x="177800" y="1686000"/>
                </a:lnTo>
                <a:lnTo>
                  <a:pt x="177800" y="1487494"/>
                </a:lnTo>
                <a:lnTo>
                  <a:pt x="178117" y="1479541"/>
                </a:lnTo>
                <a:lnTo>
                  <a:pt x="178435" y="1471588"/>
                </a:lnTo>
                <a:lnTo>
                  <a:pt x="179386" y="1463635"/>
                </a:lnTo>
                <a:lnTo>
                  <a:pt x="180973" y="1456000"/>
                </a:lnTo>
                <a:lnTo>
                  <a:pt x="182559" y="1448684"/>
                </a:lnTo>
                <a:lnTo>
                  <a:pt x="184463" y="1441049"/>
                </a:lnTo>
                <a:lnTo>
                  <a:pt x="187318" y="1433732"/>
                </a:lnTo>
                <a:lnTo>
                  <a:pt x="190174" y="1426734"/>
                </a:lnTo>
                <a:lnTo>
                  <a:pt x="193030" y="1419735"/>
                </a:lnTo>
                <a:lnTo>
                  <a:pt x="196520" y="1413054"/>
                </a:lnTo>
                <a:lnTo>
                  <a:pt x="200327" y="1406374"/>
                </a:lnTo>
                <a:lnTo>
                  <a:pt x="204452" y="1400012"/>
                </a:lnTo>
                <a:lnTo>
                  <a:pt x="208576" y="1393967"/>
                </a:lnTo>
                <a:lnTo>
                  <a:pt x="213336" y="1388241"/>
                </a:lnTo>
                <a:lnTo>
                  <a:pt x="218095" y="1382197"/>
                </a:lnTo>
                <a:lnTo>
                  <a:pt x="223489" y="1377107"/>
                </a:lnTo>
                <a:lnTo>
                  <a:pt x="228883" y="1371699"/>
                </a:lnTo>
                <a:lnTo>
                  <a:pt x="234594" y="1366927"/>
                </a:lnTo>
                <a:lnTo>
                  <a:pt x="240305" y="1361837"/>
                </a:lnTo>
                <a:lnTo>
                  <a:pt x="246650" y="1357702"/>
                </a:lnTo>
                <a:lnTo>
                  <a:pt x="252679" y="1353885"/>
                </a:lnTo>
                <a:lnTo>
                  <a:pt x="259659" y="1349749"/>
                </a:lnTo>
                <a:lnTo>
                  <a:pt x="266005" y="1346250"/>
                </a:lnTo>
                <a:lnTo>
                  <a:pt x="272985" y="1343387"/>
                </a:lnTo>
                <a:lnTo>
                  <a:pt x="280282" y="1340205"/>
                </a:lnTo>
                <a:lnTo>
                  <a:pt x="287263" y="1337979"/>
                </a:lnTo>
                <a:lnTo>
                  <a:pt x="294877" y="1335752"/>
                </a:lnTo>
                <a:lnTo>
                  <a:pt x="302492" y="1334161"/>
                </a:lnTo>
                <a:lnTo>
                  <a:pt x="310107" y="1332889"/>
                </a:lnTo>
                <a:lnTo>
                  <a:pt x="318039" y="1331934"/>
                </a:lnTo>
                <a:lnTo>
                  <a:pt x="325971" y="1331298"/>
                </a:lnTo>
                <a:lnTo>
                  <a:pt x="333903" y="1330980"/>
                </a:lnTo>
                <a:lnTo>
                  <a:pt x="344056" y="1330026"/>
                </a:lnTo>
                <a:lnTo>
                  <a:pt x="372929" y="1327481"/>
                </a:lnTo>
                <a:lnTo>
                  <a:pt x="415762" y="1324300"/>
                </a:lnTo>
                <a:lnTo>
                  <a:pt x="441779" y="1322709"/>
                </a:lnTo>
                <a:lnTo>
                  <a:pt x="470017" y="1320800"/>
                </a:lnTo>
                <a:close/>
                <a:moveTo>
                  <a:pt x="1004887" y="995363"/>
                </a:moveTo>
                <a:lnTo>
                  <a:pt x="1176337" y="995363"/>
                </a:lnTo>
                <a:lnTo>
                  <a:pt x="1176337" y="1265238"/>
                </a:lnTo>
                <a:lnTo>
                  <a:pt x="1004887" y="1265238"/>
                </a:lnTo>
                <a:lnTo>
                  <a:pt x="1004887" y="995363"/>
                </a:lnTo>
                <a:close/>
                <a:moveTo>
                  <a:pt x="493561" y="847408"/>
                </a:moveTo>
                <a:lnTo>
                  <a:pt x="491024" y="847726"/>
                </a:lnTo>
                <a:lnTo>
                  <a:pt x="488804" y="848043"/>
                </a:lnTo>
                <a:lnTo>
                  <a:pt x="485950" y="848996"/>
                </a:lnTo>
                <a:lnTo>
                  <a:pt x="483730" y="849948"/>
                </a:lnTo>
                <a:lnTo>
                  <a:pt x="481510" y="851218"/>
                </a:lnTo>
                <a:lnTo>
                  <a:pt x="479290" y="852806"/>
                </a:lnTo>
                <a:lnTo>
                  <a:pt x="475167" y="856933"/>
                </a:lnTo>
                <a:lnTo>
                  <a:pt x="470727" y="861061"/>
                </a:lnTo>
                <a:lnTo>
                  <a:pt x="466604" y="865823"/>
                </a:lnTo>
                <a:lnTo>
                  <a:pt x="462482" y="871221"/>
                </a:lnTo>
                <a:lnTo>
                  <a:pt x="454553" y="882651"/>
                </a:lnTo>
                <a:lnTo>
                  <a:pt x="448527" y="890906"/>
                </a:lnTo>
                <a:lnTo>
                  <a:pt x="442819" y="899478"/>
                </a:lnTo>
                <a:lnTo>
                  <a:pt x="436793" y="908368"/>
                </a:lnTo>
                <a:lnTo>
                  <a:pt x="431402" y="917893"/>
                </a:lnTo>
                <a:lnTo>
                  <a:pt x="429499" y="926783"/>
                </a:lnTo>
                <a:lnTo>
                  <a:pt x="427596" y="935673"/>
                </a:lnTo>
                <a:lnTo>
                  <a:pt x="426010" y="945198"/>
                </a:lnTo>
                <a:lnTo>
                  <a:pt x="424742" y="954406"/>
                </a:lnTo>
                <a:lnTo>
                  <a:pt x="423790" y="963931"/>
                </a:lnTo>
                <a:lnTo>
                  <a:pt x="423156" y="973773"/>
                </a:lnTo>
                <a:lnTo>
                  <a:pt x="422839" y="982981"/>
                </a:lnTo>
                <a:lnTo>
                  <a:pt x="422839" y="992823"/>
                </a:lnTo>
                <a:lnTo>
                  <a:pt x="423156" y="1007111"/>
                </a:lnTo>
                <a:lnTo>
                  <a:pt x="424107" y="1020764"/>
                </a:lnTo>
                <a:lnTo>
                  <a:pt x="426010" y="1034099"/>
                </a:lnTo>
                <a:lnTo>
                  <a:pt x="428547" y="1047434"/>
                </a:lnTo>
                <a:lnTo>
                  <a:pt x="432036" y="1060769"/>
                </a:lnTo>
                <a:lnTo>
                  <a:pt x="435525" y="1073469"/>
                </a:lnTo>
                <a:lnTo>
                  <a:pt x="439965" y="1086169"/>
                </a:lnTo>
                <a:lnTo>
                  <a:pt x="445039" y="1098551"/>
                </a:lnTo>
                <a:lnTo>
                  <a:pt x="450430" y="1110934"/>
                </a:lnTo>
                <a:lnTo>
                  <a:pt x="456456" y="1122999"/>
                </a:lnTo>
                <a:lnTo>
                  <a:pt x="462799" y="1134429"/>
                </a:lnTo>
                <a:lnTo>
                  <a:pt x="469459" y="1145541"/>
                </a:lnTo>
                <a:lnTo>
                  <a:pt x="477070" y="1156019"/>
                </a:lnTo>
                <a:lnTo>
                  <a:pt x="484364" y="1166496"/>
                </a:lnTo>
                <a:lnTo>
                  <a:pt x="492293" y="1176656"/>
                </a:lnTo>
                <a:lnTo>
                  <a:pt x="500539" y="1186181"/>
                </a:lnTo>
                <a:lnTo>
                  <a:pt x="508784" y="1195389"/>
                </a:lnTo>
                <a:lnTo>
                  <a:pt x="517347" y="1204279"/>
                </a:lnTo>
                <a:lnTo>
                  <a:pt x="526227" y="1212216"/>
                </a:lnTo>
                <a:lnTo>
                  <a:pt x="535107" y="1220154"/>
                </a:lnTo>
                <a:lnTo>
                  <a:pt x="543987" y="1227456"/>
                </a:lnTo>
                <a:lnTo>
                  <a:pt x="553184" y="1234124"/>
                </a:lnTo>
                <a:lnTo>
                  <a:pt x="562381" y="1240474"/>
                </a:lnTo>
                <a:lnTo>
                  <a:pt x="571578" y="1245871"/>
                </a:lnTo>
                <a:lnTo>
                  <a:pt x="580775" y="1250951"/>
                </a:lnTo>
                <a:lnTo>
                  <a:pt x="589655" y="1255079"/>
                </a:lnTo>
                <a:lnTo>
                  <a:pt x="598853" y="1258889"/>
                </a:lnTo>
                <a:lnTo>
                  <a:pt x="607732" y="1262381"/>
                </a:lnTo>
                <a:lnTo>
                  <a:pt x="616612" y="1264604"/>
                </a:lnTo>
                <a:lnTo>
                  <a:pt x="624858" y="1266509"/>
                </a:lnTo>
                <a:lnTo>
                  <a:pt x="633421" y="1267461"/>
                </a:lnTo>
                <a:lnTo>
                  <a:pt x="641349" y="1267779"/>
                </a:lnTo>
                <a:lnTo>
                  <a:pt x="649595" y="1267461"/>
                </a:lnTo>
                <a:lnTo>
                  <a:pt x="657524" y="1266509"/>
                </a:lnTo>
                <a:lnTo>
                  <a:pt x="666404" y="1264604"/>
                </a:lnTo>
                <a:lnTo>
                  <a:pt x="674967" y="1262381"/>
                </a:lnTo>
                <a:lnTo>
                  <a:pt x="684164" y="1258889"/>
                </a:lnTo>
                <a:lnTo>
                  <a:pt x="692726" y="1255079"/>
                </a:lnTo>
                <a:lnTo>
                  <a:pt x="701924" y="1250951"/>
                </a:lnTo>
                <a:lnTo>
                  <a:pt x="711121" y="1245871"/>
                </a:lnTo>
                <a:lnTo>
                  <a:pt x="720318" y="1240474"/>
                </a:lnTo>
                <a:lnTo>
                  <a:pt x="729515" y="1234124"/>
                </a:lnTo>
                <a:lnTo>
                  <a:pt x="738395" y="1227456"/>
                </a:lnTo>
                <a:lnTo>
                  <a:pt x="747592" y="1220154"/>
                </a:lnTo>
                <a:lnTo>
                  <a:pt x="756472" y="1212216"/>
                </a:lnTo>
                <a:lnTo>
                  <a:pt x="765352" y="1204279"/>
                </a:lnTo>
                <a:lnTo>
                  <a:pt x="773915" y="1195389"/>
                </a:lnTo>
                <a:lnTo>
                  <a:pt x="782160" y="1186181"/>
                </a:lnTo>
                <a:lnTo>
                  <a:pt x="790406" y="1176656"/>
                </a:lnTo>
                <a:lnTo>
                  <a:pt x="798652" y="1166496"/>
                </a:lnTo>
                <a:lnTo>
                  <a:pt x="805946" y="1156019"/>
                </a:lnTo>
                <a:lnTo>
                  <a:pt x="813240" y="1145541"/>
                </a:lnTo>
                <a:lnTo>
                  <a:pt x="819900" y="1134429"/>
                </a:lnTo>
                <a:lnTo>
                  <a:pt x="826243" y="1122999"/>
                </a:lnTo>
                <a:lnTo>
                  <a:pt x="831952" y="1110934"/>
                </a:lnTo>
                <a:lnTo>
                  <a:pt x="837660" y="1098551"/>
                </a:lnTo>
                <a:lnTo>
                  <a:pt x="842417" y="1086169"/>
                </a:lnTo>
                <a:lnTo>
                  <a:pt x="847174" y="1073469"/>
                </a:lnTo>
                <a:lnTo>
                  <a:pt x="850980" y="1060769"/>
                </a:lnTo>
                <a:lnTo>
                  <a:pt x="853834" y="1047434"/>
                </a:lnTo>
                <a:lnTo>
                  <a:pt x="856689" y="1034099"/>
                </a:lnTo>
                <a:lnTo>
                  <a:pt x="858592" y="1020764"/>
                </a:lnTo>
                <a:lnTo>
                  <a:pt x="859543" y="1007111"/>
                </a:lnTo>
                <a:lnTo>
                  <a:pt x="860177" y="992823"/>
                </a:lnTo>
                <a:lnTo>
                  <a:pt x="859860" y="984886"/>
                </a:lnTo>
                <a:lnTo>
                  <a:pt x="859543" y="976313"/>
                </a:lnTo>
                <a:lnTo>
                  <a:pt x="837343" y="975361"/>
                </a:lnTo>
                <a:lnTo>
                  <a:pt x="814509" y="973773"/>
                </a:lnTo>
                <a:lnTo>
                  <a:pt x="791040" y="970916"/>
                </a:lnTo>
                <a:lnTo>
                  <a:pt x="767255" y="968058"/>
                </a:lnTo>
                <a:lnTo>
                  <a:pt x="743469" y="964566"/>
                </a:lnTo>
                <a:lnTo>
                  <a:pt x="719366" y="960438"/>
                </a:lnTo>
                <a:lnTo>
                  <a:pt x="695898" y="955041"/>
                </a:lnTo>
                <a:lnTo>
                  <a:pt x="684481" y="952501"/>
                </a:lnTo>
                <a:lnTo>
                  <a:pt x="673064" y="949643"/>
                </a:lnTo>
                <a:lnTo>
                  <a:pt x="661964" y="946468"/>
                </a:lnTo>
                <a:lnTo>
                  <a:pt x="651181" y="943293"/>
                </a:lnTo>
                <a:lnTo>
                  <a:pt x="640398" y="940118"/>
                </a:lnTo>
                <a:lnTo>
                  <a:pt x="629932" y="936308"/>
                </a:lnTo>
                <a:lnTo>
                  <a:pt x="620101" y="932816"/>
                </a:lnTo>
                <a:lnTo>
                  <a:pt x="610270" y="929006"/>
                </a:lnTo>
                <a:lnTo>
                  <a:pt x="601073" y="924878"/>
                </a:lnTo>
                <a:lnTo>
                  <a:pt x="592510" y="921068"/>
                </a:lnTo>
                <a:lnTo>
                  <a:pt x="583947" y="916941"/>
                </a:lnTo>
                <a:lnTo>
                  <a:pt x="576018" y="912178"/>
                </a:lnTo>
                <a:lnTo>
                  <a:pt x="568724" y="907733"/>
                </a:lnTo>
                <a:lnTo>
                  <a:pt x="561747" y="903288"/>
                </a:lnTo>
                <a:lnTo>
                  <a:pt x="555404" y="898208"/>
                </a:lnTo>
                <a:lnTo>
                  <a:pt x="550013" y="893128"/>
                </a:lnTo>
                <a:lnTo>
                  <a:pt x="544938" y="887731"/>
                </a:lnTo>
                <a:lnTo>
                  <a:pt x="540498" y="882651"/>
                </a:lnTo>
                <a:lnTo>
                  <a:pt x="536376" y="876936"/>
                </a:lnTo>
                <a:lnTo>
                  <a:pt x="532253" y="872173"/>
                </a:lnTo>
                <a:lnTo>
                  <a:pt x="528447" y="867728"/>
                </a:lnTo>
                <a:lnTo>
                  <a:pt x="524641" y="863601"/>
                </a:lnTo>
                <a:lnTo>
                  <a:pt x="520836" y="860426"/>
                </a:lnTo>
                <a:lnTo>
                  <a:pt x="517347" y="857251"/>
                </a:lnTo>
                <a:lnTo>
                  <a:pt x="514176" y="854393"/>
                </a:lnTo>
                <a:lnTo>
                  <a:pt x="511004" y="852488"/>
                </a:lnTo>
                <a:lnTo>
                  <a:pt x="507833" y="850583"/>
                </a:lnTo>
                <a:lnTo>
                  <a:pt x="504661" y="849313"/>
                </a:lnTo>
                <a:lnTo>
                  <a:pt x="501807" y="848361"/>
                </a:lnTo>
                <a:lnTo>
                  <a:pt x="499270" y="847726"/>
                </a:lnTo>
                <a:lnTo>
                  <a:pt x="496099" y="847408"/>
                </a:lnTo>
                <a:lnTo>
                  <a:pt x="493561" y="847408"/>
                </a:lnTo>
                <a:close/>
                <a:moveTo>
                  <a:pt x="1304925" y="828675"/>
                </a:moveTo>
                <a:lnTo>
                  <a:pt x="1476375" y="828675"/>
                </a:lnTo>
                <a:lnTo>
                  <a:pt x="1476375" y="1252538"/>
                </a:lnTo>
                <a:lnTo>
                  <a:pt x="1304925" y="1252538"/>
                </a:lnTo>
                <a:lnTo>
                  <a:pt x="1304925" y="828675"/>
                </a:lnTo>
                <a:close/>
                <a:moveTo>
                  <a:pt x="634055" y="655638"/>
                </a:moveTo>
                <a:lnTo>
                  <a:pt x="641349" y="655638"/>
                </a:lnTo>
                <a:lnTo>
                  <a:pt x="648644" y="655638"/>
                </a:lnTo>
                <a:lnTo>
                  <a:pt x="655938" y="655956"/>
                </a:lnTo>
                <a:lnTo>
                  <a:pt x="662915" y="656591"/>
                </a:lnTo>
                <a:lnTo>
                  <a:pt x="669892" y="657226"/>
                </a:lnTo>
                <a:lnTo>
                  <a:pt x="677187" y="658178"/>
                </a:lnTo>
                <a:lnTo>
                  <a:pt x="684164" y="659766"/>
                </a:lnTo>
                <a:lnTo>
                  <a:pt x="691141" y="661036"/>
                </a:lnTo>
                <a:lnTo>
                  <a:pt x="698118" y="662623"/>
                </a:lnTo>
                <a:lnTo>
                  <a:pt x="704778" y="664211"/>
                </a:lnTo>
                <a:lnTo>
                  <a:pt x="711438" y="666433"/>
                </a:lnTo>
                <a:lnTo>
                  <a:pt x="718415" y="668338"/>
                </a:lnTo>
                <a:lnTo>
                  <a:pt x="724758" y="670878"/>
                </a:lnTo>
                <a:lnTo>
                  <a:pt x="731418" y="673418"/>
                </a:lnTo>
                <a:lnTo>
                  <a:pt x="737761" y="676276"/>
                </a:lnTo>
                <a:lnTo>
                  <a:pt x="744421" y="679133"/>
                </a:lnTo>
                <a:lnTo>
                  <a:pt x="750446" y="682308"/>
                </a:lnTo>
                <a:lnTo>
                  <a:pt x="763132" y="688976"/>
                </a:lnTo>
                <a:lnTo>
                  <a:pt x="775500" y="696596"/>
                </a:lnTo>
                <a:lnTo>
                  <a:pt x="787235" y="704533"/>
                </a:lnTo>
                <a:lnTo>
                  <a:pt x="798652" y="713423"/>
                </a:lnTo>
                <a:lnTo>
                  <a:pt x="809435" y="722631"/>
                </a:lnTo>
                <a:lnTo>
                  <a:pt x="819900" y="732791"/>
                </a:lnTo>
                <a:lnTo>
                  <a:pt x="830049" y="743586"/>
                </a:lnTo>
                <a:lnTo>
                  <a:pt x="839880" y="754698"/>
                </a:lnTo>
                <a:lnTo>
                  <a:pt x="849394" y="766446"/>
                </a:lnTo>
                <a:lnTo>
                  <a:pt x="858274" y="778511"/>
                </a:lnTo>
                <a:lnTo>
                  <a:pt x="866520" y="791211"/>
                </a:lnTo>
                <a:lnTo>
                  <a:pt x="874449" y="804546"/>
                </a:lnTo>
                <a:lnTo>
                  <a:pt x="881743" y="818198"/>
                </a:lnTo>
                <a:lnTo>
                  <a:pt x="888403" y="832168"/>
                </a:lnTo>
                <a:lnTo>
                  <a:pt x="894746" y="847091"/>
                </a:lnTo>
                <a:lnTo>
                  <a:pt x="900137" y="861696"/>
                </a:lnTo>
                <a:lnTo>
                  <a:pt x="905529" y="876936"/>
                </a:lnTo>
                <a:lnTo>
                  <a:pt x="909651" y="892811"/>
                </a:lnTo>
                <a:lnTo>
                  <a:pt x="913457" y="908686"/>
                </a:lnTo>
                <a:lnTo>
                  <a:pt x="916946" y="924878"/>
                </a:lnTo>
                <a:lnTo>
                  <a:pt x="919166" y="941706"/>
                </a:lnTo>
                <a:lnTo>
                  <a:pt x="921068" y="958533"/>
                </a:lnTo>
                <a:lnTo>
                  <a:pt x="922020" y="975678"/>
                </a:lnTo>
                <a:lnTo>
                  <a:pt x="922337" y="992823"/>
                </a:lnTo>
                <a:lnTo>
                  <a:pt x="922337" y="1002031"/>
                </a:lnTo>
                <a:lnTo>
                  <a:pt x="922020" y="1010921"/>
                </a:lnTo>
                <a:lnTo>
                  <a:pt x="921386" y="1019811"/>
                </a:lnTo>
                <a:lnTo>
                  <a:pt x="920434" y="1028384"/>
                </a:lnTo>
                <a:lnTo>
                  <a:pt x="919483" y="1037274"/>
                </a:lnTo>
                <a:lnTo>
                  <a:pt x="918214" y="1045846"/>
                </a:lnTo>
                <a:lnTo>
                  <a:pt x="916628" y="1054419"/>
                </a:lnTo>
                <a:lnTo>
                  <a:pt x="915043" y="1062674"/>
                </a:lnTo>
                <a:lnTo>
                  <a:pt x="912823" y="1070929"/>
                </a:lnTo>
                <a:lnTo>
                  <a:pt x="910603" y="1079501"/>
                </a:lnTo>
                <a:lnTo>
                  <a:pt x="908383" y="1087756"/>
                </a:lnTo>
                <a:lnTo>
                  <a:pt x="906163" y="1095694"/>
                </a:lnTo>
                <a:lnTo>
                  <a:pt x="903309" y="1103631"/>
                </a:lnTo>
                <a:lnTo>
                  <a:pt x="900137" y="1111569"/>
                </a:lnTo>
                <a:lnTo>
                  <a:pt x="897283" y="1119189"/>
                </a:lnTo>
                <a:lnTo>
                  <a:pt x="894111" y="1126809"/>
                </a:lnTo>
                <a:lnTo>
                  <a:pt x="887134" y="1141731"/>
                </a:lnTo>
                <a:lnTo>
                  <a:pt x="879523" y="1156336"/>
                </a:lnTo>
                <a:lnTo>
                  <a:pt x="871277" y="1170624"/>
                </a:lnTo>
                <a:lnTo>
                  <a:pt x="862714" y="1184276"/>
                </a:lnTo>
                <a:lnTo>
                  <a:pt x="853517" y="1197611"/>
                </a:lnTo>
                <a:lnTo>
                  <a:pt x="843686" y="1209994"/>
                </a:lnTo>
                <a:lnTo>
                  <a:pt x="833854" y="1222376"/>
                </a:lnTo>
                <a:lnTo>
                  <a:pt x="823389" y="1233806"/>
                </a:lnTo>
                <a:lnTo>
                  <a:pt x="812606" y="1244919"/>
                </a:lnTo>
                <a:lnTo>
                  <a:pt x="801823" y="1255396"/>
                </a:lnTo>
                <a:lnTo>
                  <a:pt x="790406" y="1265239"/>
                </a:lnTo>
                <a:lnTo>
                  <a:pt x="778989" y="1274446"/>
                </a:lnTo>
                <a:lnTo>
                  <a:pt x="767255" y="1282701"/>
                </a:lnTo>
                <a:lnTo>
                  <a:pt x="755521" y="1290956"/>
                </a:lnTo>
                <a:lnTo>
                  <a:pt x="743786" y="1298259"/>
                </a:lnTo>
                <a:lnTo>
                  <a:pt x="732052" y="1304609"/>
                </a:lnTo>
                <a:lnTo>
                  <a:pt x="720318" y="1310641"/>
                </a:lnTo>
                <a:lnTo>
                  <a:pt x="708584" y="1315721"/>
                </a:lnTo>
                <a:lnTo>
                  <a:pt x="696849" y="1320166"/>
                </a:lnTo>
                <a:lnTo>
                  <a:pt x="685432" y="1323659"/>
                </a:lnTo>
                <a:lnTo>
                  <a:pt x="674015" y="1326516"/>
                </a:lnTo>
                <a:lnTo>
                  <a:pt x="662915" y="1328421"/>
                </a:lnTo>
                <a:lnTo>
                  <a:pt x="657207" y="1329374"/>
                </a:lnTo>
                <a:lnTo>
                  <a:pt x="652132" y="1329691"/>
                </a:lnTo>
                <a:lnTo>
                  <a:pt x="646424" y="1330009"/>
                </a:lnTo>
                <a:lnTo>
                  <a:pt x="641349" y="1330326"/>
                </a:lnTo>
                <a:lnTo>
                  <a:pt x="635958" y="1330009"/>
                </a:lnTo>
                <a:lnTo>
                  <a:pt x="630884" y="1329691"/>
                </a:lnTo>
                <a:lnTo>
                  <a:pt x="625492" y="1329374"/>
                </a:lnTo>
                <a:lnTo>
                  <a:pt x="620101" y="1328421"/>
                </a:lnTo>
                <a:lnTo>
                  <a:pt x="609001" y="1326516"/>
                </a:lnTo>
                <a:lnTo>
                  <a:pt x="597584" y="1323659"/>
                </a:lnTo>
                <a:lnTo>
                  <a:pt x="585850" y="1320166"/>
                </a:lnTo>
                <a:lnTo>
                  <a:pt x="574433" y="1315721"/>
                </a:lnTo>
                <a:lnTo>
                  <a:pt x="562698" y="1310641"/>
                </a:lnTo>
                <a:lnTo>
                  <a:pt x="550647" y="1304609"/>
                </a:lnTo>
                <a:lnTo>
                  <a:pt x="538913" y="1298259"/>
                </a:lnTo>
                <a:lnTo>
                  <a:pt x="527179" y="1290956"/>
                </a:lnTo>
                <a:lnTo>
                  <a:pt x="515444" y="1282701"/>
                </a:lnTo>
                <a:lnTo>
                  <a:pt x="503710" y="1274446"/>
                </a:lnTo>
                <a:lnTo>
                  <a:pt x="492293" y="1265239"/>
                </a:lnTo>
                <a:lnTo>
                  <a:pt x="481193" y="1255396"/>
                </a:lnTo>
                <a:lnTo>
                  <a:pt x="470093" y="1244919"/>
                </a:lnTo>
                <a:lnTo>
                  <a:pt x="459310" y="1233806"/>
                </a:lnTo>
                <a:lnTo>
                  <a:pt x="448845" y="1222376"/>
                </a:lnTo>
                <a:lnTo>
                  <a:pt x="438696" y="1209994"/>
                </a:lnTo>
                <a:lnTo>
                  <a:pt x="429499" y="1197611"/>
                </a:lnTo>
                <a:lnTo>
                  <a:pt x="419985" y="1184276"/>
                </a:lnTo>
                <a:lnTo>
                  <a:pt x="411422" y="1170624"/>
                </a:lnTo>
                <a:lnTo>
                  <a:pt x="403176" y="1156336"/>
                </a:lnTo>
                <a:lnTo>
                  <a:pt x="395565" y="1141731"/>
                </a:lnTo>
                <a:lnTo>
                  <a:pt x="388588" y="1126809"/>
                </a:lnTo>
                <a:lnTo>
                  <a:pt x="385416" y="1119189"/>
                </a:lnTo>
                <a:lnTo>
                  <a:pt x="382245" y="1111569"/>
                </a:lnTo>
                <a:lnTo>
                  <a:pt x="379390" y="1103631"/>
                </a:lnTo>
                <a:lnTo>
                  <a:pt x="376853" y="1095694"/>
                </a:lnTo>
                <a:lnTo>
                  <a:pt x="374316" y="1087756"/>
                </a:lnTo>
                <a:lnTo>
                  <a:pt x="372096" y="1079501"/>
                </a:lnTo>
                <a:lnTo>
                  <a:pt x="369559" y="1070929"/>
                </a:lnTo>
                <a:lnTo>
                  <a:pt x="367656" y="1062674"/>
                </a:lnTo>
                <a:lnTo>
                  <a:pt x="366071" y="1054419"/>
                </a:lnTo>
                <a:lnTo>
                  <a:pt x="364485" y="1045846"/>
                </a:lnTo>
                <a:lnTo>
                  <a:pt x="363216" y="1037274"/>
                </a:lnTo>
                <a:lnTo>
                  <a:pt x="362265" y="1028384"/>
                </a:lnTo>
                <a:lnTo>
                  <a:pt x="361313" y="1019811"/>
                </a:lnTo>
                <a:lnTo>
                  <a:pt x="360996" y="1010921"/>
                </a:lnTo>
                <a:lnTo>
                  <a:pt x="360362" y="1002031"/>
                </a:lnTo>
                <a:lnTo>
                  <a:pt x="360362" y="992823"/>
                </a:lnTo>
                <a:lnTo>
                  <a:pt x="360679" y="975678"/>
                </a:lnTo>
                <a:lnTo>
                  <a:pt x="361948" y="958533"/>
                </a:lnTo>
                <a:lnTo>
                  <a:pt x="363533" y="941706"/>
                </a:lnTo>
                <a:lnTo>
                  <a:pt x="366071" y="924878"/>
                </a:lnTo>
                <a:lnTo>
                  <a:pt x="368925" y="908686"/>
                </a:lnTo>
                <a:lnTo>
                  <a:pt x="373048" y="892811"/>
                </a:lnTo>
                <a:lnTo>
                  <a:pt x="377171" y="876936"/>
                </a:lnTo>
                <a:lnTo>
                  <a:pt x="382245" y="861696"/>
                </a:lnTo>
                <a:lnTo>
                  <a:pt x="387953" y="847091"/>
                </a:lnTo>
                <a:lnTo>
                  <a:pt x="393979" y="832168"/>
                </a:lnTo>
                <a:lnTo>
                  <a:pt x="400956" y="818198"/>
                </a:lnTo>
                <a:lnTo>
                  <a:pt x="408568" y="804546"/>
                </a:lnTo>
                <a:lnTo>
                  <a:pt x="416179" y="791211"/>
                </a:lnTo>
                <a:lnTo>
                  <a:pt x="424425" y="778511"/>
                </a:lnTo>
                <a:lnTo>
                  <a:pt x="433305" y="766446"/>
                </a:lnTo>
                <a:lnTo>
                  <a:pt x="442819" y="754698"/>
                </a:lnTo>
                <a:lnTo>
                  <a:pt x="452650" y="743586"/>
                </a:lnTo>
                <a:lnTo>
                  <a:pt x="462482" y="732791"/>
                </a:lnTo>
                <a:lnTo>
                  <a:pt x="473264" y="722631"/>
                </a:lnTo>
                <a:lnTo>
                  <a:pt x="484047" y="713423"/>
                </a:lnTo>
                <a:lnTo>
                  <a:pt x="495464" y="704533"/>
                </a:lnTo>
                <a:lnTo>
                  <a:pt x="507516" y="696596"/>
                </a:lnTo>
                <a:lnTo>
                  <a:pt x="519567" y="688976"/>
                </a:lnTo>
                <a:lnTo>
                  <a:pt x="531936" y="682308"/>
                </a:lnTo>
                <a:lnTo>
                  <a:pt x="538278" y="679133"/>
                </a:lnTo>
                <a:lnTo>
                  <a:pt x="544938" y="676276"/>
                </a:lnTo>
                <a:lnTo>
                  <a:pt x="551281" y="673418"/>
                </a:lnTo>
                <a:lnTo>
                  <a:pt x="557941" y="670878"/>
                </a:lnTo>
                <a:lnTo>
                  <a:pt x="564284" y="668338"/>
                </a:lnTo>
                <a:lnTo>
                  <a:pt x="571261" y="666433"/>
                </a:lnTo>
                <a:lnTo>
                  <a:pt x="577921" y="664211"/>
                </a:lnTo>
                <a:lnTo>
                  <a:pt x="584898" y="662623"/>
                </a:lnTo>
                <a:lnTo>
                  <a:pt x="591875" y="661036"/>
                </a:lnTo>
                <a:lnTo>
                  <a:pt x="598535" y="659766"/>
                </a:lnTo>
                <a:lnTo>
                  <a:pt x="605830" y="658178"/>
                </a:lnTo>
                <a:lnTo>
                  <a:pt x="612490" y="657226"/>
                </a:lnTo>
                <a:lnTo>
                  <a:pt x="619784" y="656591"/>
                </a:lnTo>
                <a:lnTo>
                  <a:pt x="627078" y="655956"/>
                </a:lnTo>
                <a:lnTo>
                  <a:pt x="634055" y="655638"/>
                </a:lnTo>
                <a:close/>
                <a:moveTo>
                  <a:pt x="1604962" y="463550"/>
                </a:moveTo>
                <a:lnTo>
                  <a:pt x="1776412" y="463550"/>
                </a:lnTo>
                <a:lnTo>
                  <a:pt x="1776412" y="1252538"/>
                </a:lnTo>
                <a:lnTo>
                  <a:pt x="1604962" y="1252538"/>
                </a:lnTo>
                <a:lnTo>
                  <a:pt x="1604962" y="463550"/>
                </a:lnTo>
                <a:close/>
                <a:moveTo>
                  <a:pt x="0" y="0"/>
                </a:moveTo>
                <a:lnTo>
                  <a:pt x="2125663" y="0"/>
                </a:lnTo>
                <a:lnTo>
                  <a:pt x="2125663" y="171553"/>
                </a:lnTo>
                <a:lnTo>
                  <a:pt x="2039621" y="171553"/>
                </a:lnTo>
                <a:lnTo>
                  <a:pt x="2039621" y="1577975"/>
                </a:lnTo>
                <a:lnTo>
                  <a:pt x="1252220" y="1577975"/>
                </a:lnTo>
                <a:lnTo>
                  <a:pt x="1252220" y="1449310"/>
                </a:lnTo>
                <a:lnTo>
                  <a:pt x="1911033" y="1449310"/>
                </a:lnTo>
                <a:lnTo>
                  <a:pt x="1911033" y="171553"/>
                </a:lnTo>
                <a:lnTo>
                  <a:pt x="195263" y="171553"/>
                </a:lnTo>
                <a:lnTo>
                  <a:pt x="195263" y="1249164"/>
                </a:lnTo>
                <a:lnTo>
                  <a:pt x="66675" y="1249164"/>
                </a:lnTo>
                <a:lnTo>
                  <a:pt x="66675" y="171553"/>
                </a:lnTo>
                <a:lnTo>
                  <a:pt x="0" y="171553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 rot="9205952">
            <a:off x="4931987" y="3424192"/>
            <a:ext cx="2247068" cy="249819"/>
          </a:xfrm>
          <a:prstGeom prst="rect">
            <a:avLst/>
          </a:prstGeom>
          <a:solidFill>
            <a:srgbClr val="0070C0"/>
          </a:solidFill>
          <a:ln>
            <a:noFill/>
          </a:ln>
          <a:effectLst>
            <a:innerShdw blurRad="63500" dist="50800" dir="27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70C0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 rot="2256138">
            <a:off x="4655027" y="4617089"/>
            <a:ext cx="2539871" cy="233992"/>
          </a:xfrm>
          <a:prstGeom prst="rect">
            <a:avLst/>
          </a:prstGeom>
          <a:solidFill>
            <a:srgbClr val="0070C0"/>
          </a:solidFill>
          <a:ln>
            <a:noFill/>
          </a:ln>
          <a:effectLst>
            <a:innerShdw blurRad="50800" dist="50800" dir="13500000">
              <a:prstClr val="black">
                <a:alpha val="3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70C0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 rot="2256138">
            <a:off x="4655027" y="2085506"/>
            <a:ext cx="2539871" cy="233992"/>
          </a:xfrm>
          <a:prstGeom prst="rect">
            <a:avLst/>
          </a:prstGeom>
          <a:solidFill>
            <a:srgbClr val="0070C0"/>
          </a:solidFill>
          <a:ln>
            <a:noFill/>
          </a:ln>
          <a:effectLst>
            <a:innerShdw blurRad="50800" dist="50800" dir="16200000">
              <a:prstClr val="black">
                <a:alpha val="3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70C0"/>
              </a:solidFill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4609713" y="1082217"/>
            <a:ext cx="769410" cy="769410"/>
            <a:chOff x="4609713" y="938201"/>
            <a:chExt cx="769410" cy="769410"/>
          </a:xfrm>
        </p:grpSpPr>
        <p:grpSp>
          <p:nvGrpSpPr>
            <p:cNvPr id="12" name="组合 11"/>
            <p:cNvGrpSpPr/>
            <p:nvPr/>
          </p:nvGrpSpPr>
          <p:grpSpPr>
            <a:xfrm>
              <a:off x="4609713" y="938201"/>
              <a:ext cx="769410" cy="769410"/>
              <a:chOff x="1273629" y="1224643"/>
              <a:chExt cx="2171700" cy="2171700"/>
            </a:xfrm>
          </p:grpSpPr>
          <p:sp>
            <p:nvSpPr>
              <p:cNvPr id="14" name="圆角矩形 13"/>
              <p:cNvSpPr/>
              <p:nvPr/>
            </p:nvSpPr>
            <p:spPr>
              <a:xfrm>
                <a:off x="1273629" y="1224643"/>
                <a:ext cx="2171700" cy="2171700"/>
              </a:xfrm>
              <a:prstGeom prst="roundRect">
                <a:avLst/>
              </a:prstGeom>
              <a:gradFill>
                <a:gsLst>
                  <a:gs pos="100000">
                    <a:schemeClr val="accent1">
                      <a:lumMod val="5000"/>
                      <a:lumOff val="95000"/>
                    </a:schemeClr>
                  </a:gs>
                  <a:gs pos="0">
                    <a:srgbClr val="EEEEEE"/>
                  </a:gs>
                </a:gsLst>
                <a:lin ang="8100000" scaled="0"/>
              </a:gradFill>
              <a:ln w="1270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rgbClr val="EEEEEE"/>
                    </a:gs>
                  </a:gsLst>
                  <a:lin ang="8100000" scaled="0"/>
                </a:gradFill>
              </a:ln>
              <a:effectLst>
                <a:outerShdw blurRad="101600" dist="50800" dir="8100000" algn="tr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  <p:sp>
            <p:nvSpPr>
              <p:cNvPr id="15" name="圆角矩形 14"/>
              <p:cNvSpPr/>
              <p:nvPr/>
            </p:nvSpPr>
            <p:spPr>
              <a:xfrm>
                <a:off x="1532996" y="1484010"/>
                <a:ext cx="1652966" cy="1652966"/>
              </a:xfrm>
              <a:prstGeom prst="roundRect">
                <a:avLst/>
              </a:prstGeom>
              <a:gradFill>
                <a:gsLst>
                  <a:gs pos="100000">
                    <a:schemeClr val="accent1">
                      <a:lumMod val="5000"/>
                      <a:lumOff val="95000"/>
                    </a:schemeClr>
                  </a:gs>
                  <a:gs pos="0">
                    <a:srgbClr val="EEEEEE"/>
                  </a:gs>
                </a:gsLst>
                <a:lin ang="8100000" scaled="0"/>
              </a:gradFill>
              <a:ln w="1905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rgbClr val="EEEEEE"/>
                    </a:gs>
                  </a:gsLst>
                  <a:lin ang="5400000" scaled="1"/>
                </a:gradFill>
              </a:ln>
              <a:effectLst>
                <a:outerShdw blurRad="101600" dist="50800" dir="8100000" algn="tr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</p:grpSp>
        <p:sp>
          <p:nvSpPr>
            <p:cNvPr id="13" name="文本框 23"/>
            <p:cNvSpPr txBox="1"/>
            <p:nvPr/>
          </p:nvSpPr>
          <p:spPr>
            <a:xfrm>
              <a:off x="4708490" y="1058526"/>
              <a:ext cx="57874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0070C0"/>
                  </a:solidFill>
                  <a:latin typeface="Impact MT Std" pitchFamily="34" charset="0"/>
                  <a:cs typeface="Aharoni" panose="02010803020104030203" pitchFamily="2" charset="-79"/>
                </a:rPr>
                <a:t>01</a:t>
              </a:r>
              <a:endParaRPr lang="zh-CN" altLang="en-US" sz="3200" dirty="0">
                <a:solidFill>
                  <a:srgbClr val="0070C0"/>
                </a:solidFill>
                <a:latin typeface="Impact MT Std" pitchFamily="34" charset="0"/>
                <a:cs typeface="Aharoni" panose="02010803020104030203" pitchFamily="2" charset="-79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6619070" y="2509458"/>
            <a:ext cx="769410" cy="769410"/>
            <a:chOff x="6619070" y="2365442"/>
            <a:chExt cx="769410" cy="769410"/>
          </a:xfrm>
        </p:grpSpPr>
        <p:grpSp>
          <p:nvGrpSpPr>
            <p:cNvPr id="17" name="组合 16"/>
            <p:cNvGrpSpPr/>
            <p:nvPr/>
          </p:nvGrpSpPr>
          <p:grpSpPr>
            <a:xfrm>
              <a:off x="6619070" y="2365442"/>
              <a:ext cx="769410" cy="769410"/>
              <a:chOff x="1273629" y="1224643"/>
              <a:chExt cx="2171700" cy="2171700"/>
            </a:xfrm>
          </p:grpSpPr>
          <p:sp>
            <p:nvSpPr>
              <p:cNvPr id="19" name="圆角矩形 18"/>
              <p:cNvSpPr/>
              <p:nvPr/>
            </p:nvSpPr>
            <p:spPr>
              <a:xfrm>
                <a:off x="1273629" y="1224643"/>
                <a:ext cx="2171700" cy="2171700"/>
              </a:xfrm>
              <a:prstGeom prst="roundRect">
                <a:avLst/>
              </a:prstGeom>
              <a:gradFill>
                <a:gsLst>
                  <a:gs pos="100000">
                    <a:schemeClr val="accent1">
                      <a:lumMod val="5000"/>
                      <a:lumOff val="95000"/>
                    </a:schemeClr>
                  </a:gs>
                  <a:gs pos="0">
                    <a:srgbClr val="EEEEEE"/>
                  </a:gs>
                </a:gsLst>
                <a:lin ang="8100000" scaled="0"/>
              </a:gradFill>
              <a:ln w="1270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rgbClr val="EEEEEE"/>
                    </a:gs>
                  </a:gsLst>
                  <a:lin ang="8100000" scaled="0"/>
                </a:gradFill>
              </a:ln>
              <a:effectLst>
                <a:outerShdw blurRad="101600" dist="50800" dir="8100000" algn="tr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  <p:sp>
            <p:nvSpPr>
              <p:cNvPr id="20" name="圆角矩形 19"/>
              <p:cNvSpPr/>
              <p:nvPr/>
            </p:nvSpPr>
            <p:spPr>
              <a:xfrm>
                <a:off x="1532996" y="1484010"/>
                <a:ext cx="1652966" cy="1652966"/>
              </a:xfrm>
              <a:prstGeom prst="roundRect">
                <a:avLst/>
              </a:prstGeom>
              <a:gradFill>
                <a:gsLst>
                  <a:gs pos="100000">
                    <a:schemeClr val="accent1">
                      <a:lumMod val="5000"/>
                      <a:lumOff val="95000"/>
                    </a:schemeClr>
                  </a:gs>
                  <a:gs pos="0">
                    <a:srgbClr val="EEEEEE"/>
                  </a:gs>
                </a:gsLst>
                <a:lin ang="8100000" scaled="0"/>
              </a:gradFill>
              <a:ln w="1905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rgbClr val="EEEEEE"/>
                    </a:gs>
                  </a:gsLst>
                  <a:lin ang="5400000" scaled="1"/>
                </a:gradFill>
              </a:ln>
              <a:effectLst>
                <a:outerShdw blurRad="101600" dist="50800" dir="8100000" algn="tr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</p:grpSp>
        <p:sp>
          <p:nvSpPr>
            <p:cNvPr id="18" name="文本框 24"/>
            <p:cNvSpPr txBox="1"/>
            <p:nvPr/>
          </p:nvSpPr>
          <p:spPr>
            <a:xfrm>
              <a:off x="6700219" y="2496463"/>
              <a:ext cx="68618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0070C0"/>
                  </a:solidFill>
                  <a:latin typeface="Impact MT Std" pitchFamily="34" charset="0"/>
                  <a:cs typeface="Aharoni" panose="02010803020104030203" pitchFamily="2" charset="-79"/>
                </a:rPr>
                <a:t>02</a:t>
              </a:r>
              <a:endParaRPr lang="zh-CN" altLang="en-US" sz="3200" dirty="0">
                <a:solidFill>
                  <a:srgbClr val="0070C0"/>
                </a:solidFill>
                <a:latin typeface="Impact MT Std" pitchFamily="34" charset="0"/>
                <a:cs typeface="Aharoni" panose="02010803020104030203" pitchFamily="2" charset="-79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4609713" y="3774617"/>
            <a:ext cx="769410" cy="769410"/>
            <a:chOff x="4609713" y="3630601"/>
            <a:chExt cx="769410" cy="769410"/>
          </a:xfrm>
        </p:grpSpPr>
        <p:grpSp>
          <p:nvGrpSpPr>
            <p:cNvPr id="22" name="组合 21"/>
            <p:cNvGrpSpPr/>
            <p:nvPr/>
          </p:nvGrpSpPr>
          <p:grpSpPr>
            <a:xfrm>
              <a:off x="4609713" y="3630601"/>
              <a:ext cx="769410" cy="769410"/>
              <a:chOff x="1273629" y="1224643"/>
              <a:chExt cx="2171700" cy="2171700"/>
            </a:xfrm>
          </p:grpSpPr>
          <p:sp>
            <p:nvSpPr>
              <p:cNvPr id="24" name="圆角矩形 23"/>
              <p:cNvSpPr/>
              <p:nvPr/>
            </p:nvSpPr>
            <p:spPr>
              <a:xfrm>
                <a:off x="1273629" y="1224643"/>
                <a:ext cx="2171700" cy="2171700"/>
              </a:xfrm>
              <a:prstGeom prst="roundRect">
                <a:avLst/>
              </a:prstGeom>
              <a:gradFill>
                <a:gsLst>
                  <a:gs pos="100000">
                    <a:schemeClr val="accent1">
                      <a:lumMod val="5000"/>
                      <a:lumOff val="95000"/>
                    </a:schemeClr>
                  </a:gs>
                  <a:gs pos="0">
                    <a:srgbClr val="EEEEEE"/>
                  </a:gs>
                </a:gsLst>
                <a:lin ang="8100000" scaled="0"/>
              </a:gradFill>
              <a:ln w="1270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rgbClr val="EEEEEE"/>
                    </a:gs>
                  </a:gsLst>
                  <a:lin ang="8100000" scaled="0"/>
                </a:gradFill>
              </a:ln>
              <a:effectLst>
                <a:outerShdw blurRad="101600" dist="50800" dir="8100000" algn="tr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  <p:sp>
            <p:nvSpPr>
              <p:cNvPr id="25" name="圆角矩形 24"/>
              <p:cNvSpPr/>
              <p:nvPr/>
            </p:nvSpPr>
            <p:spPr>
              <a:xfrm>
                <a:off x="1532996" y="1484010"/>
                <a:ext cx="1652966" cy="1652966"/>
              </a:xfrm>
              <a:prstGeom prst="roundRect">
                <a:avLst/>
              </a:prstGeom>
              <a:gradFill>
                <a:gsLst>
                  <a:gs pos="100000">
                    <a:schemeClr val="accent1">
                      <a:lumMod val="5000"/>
                      <a:lumOff val="95000"/>
                    </a:schemeClr>
                  </a:gs>
                  <a:gs pos="0">
                    <a:srgbClr val="EEEEEE"/>
                  </a:gs>
                </a:gsLst>
                <a:lin ang="8100000" scaled="0"/>
              </a:gradFill>
              <a:ln w="1905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rgbClr val="EEEEEE"/>
                    </a:gs>
                  </a:gsLst>
                  <a:lin ang="5400000" scaled="1"/>
                </a:gradFill>
              </a:ln>
              <a:effectLst>
                <a:outerShdw blurRad="101600" dist="50800" dir="8100000" algn="tr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</p:grpSp>
        <p:sp>
          <p:nvSpPr>
            <p:cNvPr id="23" name="文本框 25"/>
            <p:cNvSpPr txBox="1"/>
            <p:nvPr/>
          </p:nvSpPr>
          <p:spPr>
            <a:xfrm>
              <a:off x="4688057" y="3734475"/>
              <a:ext cx="69106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0070C0"/>
                  </a:solidFill>
                  <a:latin typeface="Impact MT Std" pitchFamily="34" charset="0"/>
                  <a:cs typeface="Aharoni" panose="02010803020104030203" pitchFamily="2" charset="-79"/>
                </a:rPr>
                <a:t>03</a:t>
              </a:r>
              <a:endParaRPr lang="zh-CN" altLang="en-US" sz="3200" dirty="0">
                <a:solidFill>
                  <a:srgbClr val="0070C0"/>
                </a:solidFill>
                <a:latin typeface="Impact MT Std" pitchFamily="34" charset="0"/>
                <a:cs typeface="Aharoni" panose="02010803020104030203" pitchFamily="2" charset="-79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6616997" y="5031917"/>
            <a:ext cx="769410" cy="769410"/>
            <a:chOff x="6616997" y="4887901"/>
            <a:chExt cx="769410" cy="769410"/>
          </a:xfrm>
        </p:grpSpPr>
        <p:grpSp>
          <p:nvGrpSpPr>
            <p:cNvPr id="27" name="组合 26"/>
            <p:cNvGrpSpPr/>
            <p:nvPr/>
          </p:nvGrpSpPr>
          <p:grpSpPr>
            <a:xfrm>
              <a:off x="6616997" y="4887901"/>
              <a:ext cx="769410" cy="769410"/>
              <a:chOff x="1273629" y="1224643"/>
              <a:chExt cx="2171700" cy="2171700"/>
            </a:xfrm>
          </p:grpSpPr>
          <p:sp>
            <p:nvSpPr>
              <p:cNvPr id="29" name="圆角矩形 28"/>
              <p:cNvSpPr/>
              <p:nvPr/>
            </p:nvSpPr>
            <p:spPr>
              <a:xfrm>
                <a:off x="1273629" y="1224643"/>
                <a:ext cx="2171700" cy="2171700"/>
              </a:xfrm>
              <a:prstGeom prst="roundRect">
                <a:avLst/>
              </a:prstGeom>
              <a:gradFill>
                <a:gsLst>
                  <a:gs pos="100000">
                    <a:schemeClr val="accent1">
                      <a:lumMod val="5000"/>
                      <a:lumOff val="95000"/>
                    </a:schemeClr>
                  </a:gs>
                  <a:gs pos="0">
                    <a:srgbClr val="EEEEEE"/>
                  </a:gs>
                </a:gsLst>
                <a:lin ang="8100000" scaled="0"/>
              </a:gradFill>
              <a:ln w="1270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rgbClr val="EEEEEE"/>
                    </a:gs>
                  </a:gsLst>
                  <a:lin ang="8100000" scaled="0"/>
                </a:gradFill>
              </a:ln>
              <a:effectLst>
                <a:outerShdw blurRad="101600" dist="50800" dir="8100000" algn="tr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  <p:sp>
            <p:nvSpPr>
              <p:cNvPr id="30" name="圆角矩形 29"/>
              <p:cNvSpPr/>
              <p:nvPr/>
            </p:nvSpPr>
            <p:spPr>
              <a:xfrm>
                <a:off x="1532996" y="1484010"/>
                <a:ext cx="1652966" cy="1652966"/>
              </a:xfrm>
              <a:prstGeom prst="roundRect">
                <a:avLst/>
              </a:prstGeom>
              <a:gradFill>
                <a:gsLst>
                  <a:gs pos="100000">
                    <a:schemeClr val="accent1">
                      <a:lumMod val="5000"/>
                      <a:lumOff val="95000"/>
                    </a:schemeClr>
                  </a:gs>
                  <a:gs pos="0">
                    <a:srgbClr val="EEEEEE"/>
                  </a:gs>
                </a:gsLst>
                <a:lin ang="8100000" scaled="0"/>
              </a:gradFill>
              <a:ln w="1905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rgbClr val="EEEEEE"/>
                    </a:gs>
                  </a:gsLst>
                  <a:lin ang="5400000" scaled="1"/>
                </a:gradFill>
              </a:ln>
              <a:effectLst>
                <a:outerShdw blurRad="101600" dist="50800" dir="8100000" algn="tr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</p:grpSp>
        <p:sp>
          <p:nvSpPr>
            <p:cNvPr id="28" name="文本框 26"/>
            <p:cNvSpPr txBox="1"/>
            <p:nvPr/>
          </p:nvSpPr>
          <p:spPr>
            <a:xfrm>
              <a:off x="6694267" y="5004465"/>
              <a:ext cx="69214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0070C0"/>
                  </a:solidFill>
                  <a:latin typeface="Impact MT Std" pitchFamily="34" charset="0"/>
                  <a:cs typeface="Aharoni" panose="02010803020104030203" pitchFamily="2" charset="-79"/>
                </a:rPr>
                <a:t>04</a:t>
              </a:r>
              <a:endParaRPr lang="zh-CN" altLang="en-US" sz="3200" dirty="0">
                <a:solidFill>
                  <a:srgbClr val="0070C0"/>
                </a:solidFill>
                <a:latin typeface="Impact MT Std" pitchFamily="34" charset="0"/>
                <a:cs typeface="Aharoni" panose="02010803020104030203" pitchFamily="2" charset="-79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1852445" y="2070294"/>
            <a:ext cx="3985755" cy="1227635"/>
            <a:chOff x="1852445" y="1926278"/>
            <a:chExt cx="3985755" cy="1227635"/>
          </a:xfrm>
        </p:grpSpPr>
        <p:sp>
          <p:nvSpPr>
            <p:cNvPr id="32" name="任意多边形 31"/>
            <p:cNvSpPr/>
            <p:nvPr/>
          </p:nvSpPr>
          <p:spPr>
            <a:xfrm>
              <a:off x="1852445" y="1926278"/>
              <a:ext cx="3947477" cy="1170281"/>
            </a:xfrm>
            <a:custGeom>
              <a:avLst/>
              <a:gdLst>
                <a:gd name="connsiteX0" fmla="*/ 2409371 w 2409371"/>
                <a:gd name="connsiteY0" fmla="*/ 537029 h 537029"/>
                <a:gd name="connsiteX1" fmla="*/ 1741714 w 2409371"/>
                <a:gd name="connsiteY1" fmla="*/ 0 h 537029"/>
                <a:gd name="connsiteX2" fmla="*/ 0 w 2409371"/>
                <a:gd name="connsiteY2" fmla="*/ 0 h 537029"/>
                <a:gd name="connsiteX0-1" fmla="*/ 2975428 w 2975428"/>
                <a:gd name="connsiteY0-2" fmla="*/ 537029 h 537029"/>
                <a:gd name="connsiteX1-3" fmla="*/ 2307771 w 2975428"/>
                <a:gd name="connsiteY1-4" fmla="*/ 0 h 537029"/>
                <a:gd name="connsiteX2-5" fmla="*/ 0 w 2975428"/>
                <a:gd name="connsiteY2-6" fmla="*/ 0 h 537029"/>
                <a:gd name="connsiteX0-7" fmla="*/ 3004456 w 3004456"/>
                <a:gd name="connsiteY0-8" fmla="*/ 537029 h 537029"/>
                <a:gd name="connsiteX1-9" fmla="*/ 2336799 w 3004456"/>
                <a:gd name="connsiteY1-10" fmla="*/ 0 h 537029"/>
                <a:gd name="connsiteX2-11" fmla="*/ 0 w 3004456"/>
                <a:gd name="connsiteY2-12" fmla="*/ 0 h 537029"/>
                <a:gd name="connsiteX0-13" fmla="*/ 3156340 w 3156340"/>
                <a:gd name="connsiteY0-14" fmla="*/ 537029 h 537029"/>
                <a:gd name="connsiteX1-15" fmla="*/ 2488683 w 3156340"/>
                <a:gd name="connsiteY1-16" fmla="*/ 0 h 537029"/>
                <a:gd name="connsiteX2-17" fmla="*/ 0 w 3156340"/>
                <a:gd name="connsiteY2-18" fmla="*/ 0 h 537029"/>
                <a:gd name="connsiteX0-19" fmla="*/ 3788175 w 3788175"/>
                <a:gd name="connsiteY0-20" fmla="*/ 537029 h 537029"/>
                <a:gd name="connsiteX1-21" fmla="*/ 3120518 w 3788175"/>
                <a:gd name="connsiteY1-22" fmla="*/ 0 h 537029"/>
                <a:gd name="connsiteX2-23" fmla="*/ 0 w 3788175"/>
                <a:gd name="connsiteY2-24" fmla="*/ 0 h 537029"/>
                <a:gd name="connsiteX0-25" fmla="*/ 5035644 w 5035644"/>
                <a:gd name="connsiteY0-26" fmla="*/ 1492882 h 1492882"/>
                <a:gd name="connsiteX1-27" fmla="*/ 3120518 w 5035644"/>
                <a:gd name="connsiteY1-28" fmla="*/ 0 h 1492882"/>
                <a:gd name="connsiteX2-29" fmla="*/ 0 w 5035644"/>
                <a:gd name="connsiteY2-30" fmla="*/ 0 h 149288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</a:cxnLst>
              <a:rect l="l" t="t" r="r" b="b"/>
              <a:pathLst>
                <a:path w="5035644" h="1492882">
                  <a:moveTo>
                    <a:pt x="5035644" y="1492882"/>
                  </a:moveTo>
                  <a:lnTo>
                    <a:pt x="3120518" y="0"/>
                  </a:lnTo>
                  <a:lnTo>
                    <a:pt x="0" y="0"/>
                  </a:lnTo>
                </a:path>
              </a:pathLst>
            </a:custGeom>
            <a:noFill/>
            <a:ln w="19050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椭圆 32"/>
            <p:cNvSpPr/>
            <p:nvPr/>
          </p:nvSpPr>
          <p:spPr>
            <a:xfrm>
              <a:off x="5702241" y="3017954"/>
              <a:ext cx="135959" cy="135959"/>
            </a:xfrm>
            <a:prstGeom prst="ellipse">
              <a:avLst/>
            </a:prstGeom>
            <a:solidFill>
              <a:srgbClr val="A6A6A6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1852445" y="4592998"/>
            <a:ext cx="3985755" cy="1227635"/>
            <a:chOff x="1852445" y="4448982"/>
            <a:chExt cx="3985755" cy="1227635"/>
          </a:xfrm>
        </p:grpSpPr>
        <p:sp>
          <p:nvSpPr>
            <p:cNvPr id="35" name="任意多边形 34"/>
            <p:cNvSpPr/>
            <p:nvPr/>
          </p:nvSpPr>
          <p:spPr>
            <a:xfrm>
              <a:off x="1852445" y="4448982"/>
              <a:ext cx="3947477" cy="1170281"/>
            </a:xfrm>
            <a:custGeom>
              <a:avLst/>
              <a:gdLst>
                <a:gd name="connsiteX0" fmla="*/ 2409371 w 2409371"/>
                <a:gd name="connsiteY0" fmla="*/ 537029 h 537029"/>
                <a:gd name="connsiteX1" fmla="*/ 1741714 w 2409371"/>
                <a:gd name="connsiteY1" fmla="*/ 0 h 537029"/>
                <a:gd name="connsiteX2" fmla="*/ 0 w 2409371"/>
                <a:gd name="connsiteY2" fmla="*/ 0 h 537029"/>
                <a:gd name="connsiteX0-1" fmla="*/ 2975428 w 2975428"/>
                <a:gd name="connsiteY0-2" fmla="*/ 537029 h 537029"/>
                <a:gd name="connsiteX1-3" fmla="*/ 2307771 w 2975428"/>
                <a:gd name="connsiteY1-4" fmla="*/ 0 h 537029"/>
                <a:gd name="connsiteX2-5" fmla="*/ 0 w 2975428"/>
                <a:gd name="connsiteY2-6" fmla="*/ 0 h 537029"/>
                <a:gd name="connsiteX0-7" fmla="*/ 3004456 w 3004456"/>
                <a:gd name="connsiteY0-8" fmla="*/ 537029 h 537029"/>
                <a:gd name="connsiteX1-9" fmla="*/ 2336799 w 3004456"/>
                <a:gd name="connsiteY1-10" fmla="*/ 0 h 537029"/>
                <a:gd name="connsiteX2-11" fmla="*/ 0 w 3004456"/>
                <a:gd name="connsiteY2-12" fmla="*/ 0 h 537029"/>
                <a:gd name="connsiteX0-13" fmla="*/ 3156340 w 3156340"/>
                <a:gd name="connsiteY0-14" fmla="*/ 537029 h 537029"/>
                <a:gd name="connsiteX1-15" fmla="*/ 2488683 w 3156340"/>
                <a:gd name="connsiteY1-16" fmla="*/ 0 h 537029"/>
                <a:gd name="connsiteX2-17" fmla="*/ 0 w 3156340"/>
                <a:gd name="connsiteY2-18" fmla="*/ 0 h 537029"/>
                <a:gd name="connsiteX0-19" fmla="*/ 3788175 w 3788175"/>
                <a:gd name="connsiteY0-20" fmla="*/ 537029 h 537029"/>
                <a:gd name="connsiteX1-21" fmla="*/ 3120518 w 3788175"/>
                <a:gd name="connsiteY1-22" fmla="*/ 0 h 537029"/>
                <a:gd name="connsiteX2-23" fmla="*/ 0 w 3788175"/>
                <a:gd name="connsiteY2-24" fmla="*/ 0 h 537029"/>
                <a:gd name="connsiteX0-25" fmla="*/ 5035644 w 5035644"/>
                <a:gd name="connsiteY0-26" fmla="*/ 1492882 h 1492882"/>
                <a:gd name="connsiteX1-27" fmla="*/ 3120518 w 5035644"/>
                <a:gd name="connsiteY1-28" fmla="*/ 0 h 1492882"/>
                <a:gd name="connsiteX2-29" fmla="*/ 0 w 5035644"/>
                <a:gd name="connsiteY2-30" fmla="*/ 0 h 149288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</a:cxnLst>
              <a:rect l="l" t="t" r="r" b="b"/>
              <a:pathLst>
                <a:path w="5035644" h="1492882">
                  <a:moveTo>
                    <a:pt x="5035644" y="1492882"/>
                  </a:moveTo>
                  <a:lnTo>
                    <a:pt x="3120518" y="0"/>
                  </a:lnTo>
                  <a:lnTo>
                    <a:pt x="0" y="0"/>
                  </a:lnTo>
                </a:path>
              </a:pathLst>
            </a:custGeom>
            <a:noFill/>
            <a:ln w="19050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椭圆 35"/>
            <p:cNvSpPr/>
            <p:nvPr/>
          </p:nvSpPr>
          <p:spPr>
            <a:xfrm>
              <a:off x="5702241" y="5540658"/>
              <a:ext cx="135959" cy="135959"/>
            </a:xfrm>
            <a:prstGeom prst="ellipse">
              <a:avLst/>
            </a:prstGeom>
            <a:solidFill>
              <a:srgbClr val="A6A6A6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6243920" y="3816422"/>
            <a:ext cx="4246280" cy="1269047"/>
            <a:chOff x="6243920" y="3672406"/>
            <a:chExt cx="4246280" cy="1269047"/>
          </a:xfrm>
        </p:grpSpPr>
        <p:sp>
          <p:nvSpPr>
            <p:cNvPr id="38" name="任意多边形 37"/>
            <p:cNvSpPr/>
            <p:nvPr/>
          </p:nvSpPr>
          <p:spPr>
            <a:xfrm flipV="1">
              <a:off x="6286500" y="3734953"/>
              <a:ext cx="4203700" cy="1206500"/>
            </a:xfrm>
            <a:custGeom>
              <a:avLst/>
              <a:gdLst>
                <a:gd name="connsiteX0" fmla="*/ 0 w 4419600"/>
                <a:gd name="connsiteY0" fmla="*/ 1066800 h 1066800"/>
                <a:gd name="connsiteX1" fmla="*/ 1917700 w 4419600"/>
                <a:gd name="connsiteY1" fmla="*/ 25400 h 1066800"/>
                <a:gd name="connsiteX2" fmla="*/ 4419600 w 4419600"/>
                <a:gd name="connsiteY2" fmla="*/ 0 h 1066800"/>
                <a:gd name="connsiteX0-1" fmla="*/ 0 w 4203700"/>
                <a:gd name="connsiteY0-2" fmla="*/ 1206500 h 1206500"/>
                <a:gd name="connsiteX1-3" fmla="*/ 1701800 w 4203700"/>
                <a:gd name="connsiteY1-4" fmla="*/ 25400 h 1206500"/>
                <a:gd name="connsiteX2-5" fmla="*/ 4203700 w 4203700"/>
                <a:gd name="connsiteY2-6" fmla="*/ 0 h 12065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</a:cxnLst>
              <a:rect l="l" t="t" r="r" b="b"/>
              <a:pathLst>
                <a:path w="4203700" h="1206500">
                  <a:moveTo>
                    <a:pt x="0" y="1206500"/>
                  </a:moveTo>
                  <a:lnTo>
                    <a:pt x="1701800" y="25400"/>
                  </a:lnTo>
                  <a:lnTo>
                    <a:pt x="4203700" y="0"/>
                  </a:lnTo>
                </a:path>
              </a:pathLst>
            </a:custGeom>
            <a:noFill/>
            <a:ln w="19050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椭圆 38"/>
            <p:cNvSpPr/>
            <p:nvPr/>
          </p:nvSpPr>
          <p:spPr>
            <a:xfrm>
              <a:off x="6243920" y="3672406"/>
              <a:ext cx="135959" cy="135959"/>
            </a:xfrm>
            <a:prstGeom prst="ellipse">
              <a:avLst/>
            </a:prstGeom>
            <a:solidFill>
              <a:srgbClr val="A6A6A6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6243920" y="1249843"/>
            <a:ext cx="4246280" cy="1269047"/>
            <a:chOff x="6243920" y="1105827"/>
            <a:chExt cx="4246280" cy="1269047"/>
          </a:xfrm>
        </p:grpSpPr>
        <p:sp>
          <p:nvSpPr>
            <p:cNvPr id="41" name="任意多边形 40"/>
            <p:cNvSpPr/>
            <p:nvPr/>
          </p:nvSpPr>
          <p:spPr>
            <a:xfrm flipV="1">
              <a:off x="6286500" y="1168374"/>
              <a:ext cx="4203700" cy="1206500"/>
            </a:xfrm>
            <a:custGeom>
              <a:avLst/>
              <a:gdLst>
                <a:gd name="connsiteX0" fmla="*/ 0 w 4419600"/>
                <a:gd name="connsiteY0" fmla="*/ 1066800 h 1066800"/>
                <a:gd name="connsiteX1" fmla="*/ 1917700 w 4419600"/>
                <a:gd name="connsiteY1" fmla="*/ 25400 h 1066800"/>
                <a:gd name="connsiteX2" fmla="*/ 4419600 w 4419600"/>
                <a:gd name="connsiteY2" fmla="*/ 0 h 1066800"/>
                <a:gd name="connsiteX0-1" fmla="*/ 0 w 4203700"/>
                <a:gd name="connsiteY0-2" fmla="*/ 1206500 h 1206500"/>
                <a:gd name="connsiteX1-3" fmla="*/ 1701800 w 4203700"/>
                <a:gd name="connsiteY1-4" fmla="*/ 25400 h 1206500"/>
                <a:gd name="connsiteX2-5" fmla="*/ 4203700 w 4203700"/>
                <a:gd name="connsiteY2-6" fmla="*/ 0 h 12065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</a:cxnLst>
              <a:rect l="l" t="t" r="r" b="b"/>
              <a:pathLst>
                <a:path w="4203700" h="1206500">
                  <a:moveTo>
                    <a:pt x="0" y="1206500"/>
                  </a:moveTo>
                  <a:lnTo>
                    <a:pt x="1701800" y="25400"/>
                  </a:lnTo>
                  <a:lnTo>
                    <a:pt x="4203700" y="0"/>
                  </a:lnTo>
                </a:path>
              </a:pathLst>
            </a:custGeom>
            <a:noFill/>
            <a:ln w="19050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椭圆 41"/>
            <p:cNvSpPr/>
            <p:nvPr/>
          </p:nvSpPr>
          <p:spPr>
            <a:xfrm>
              <a:off x="6243920" y="1105827"/>
              <a:ext cx="135959" cy="135959"/>
            </a:xfrm>
            <a:prstGeom prst="ellipse">
              <a:avLst/>
            </a:prstGeom>
            <a:solidFill>
              <a:srgbClr val="A6A6A6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3" name="文本框 44"/>
          <p:cNvSpPr txBox="1"/>
          <p:nvPr/>
        </p:nvSpPr>
        <p:spPr>
          <a:xfrm>
            <a:off x="8517983" y="2123564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观点论证</a:t>
            </a:r>
            <a:endParaRPr lang="zh-CN" altLang="en-US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8541083" y="2518890"/>
            <a:ext cx="2016988" cy="9325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请在此输入详细的文字介绍信息，表达图表的含义。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8545859" y="4693399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结果验收</a:t>
            </a:r>
            <a:endParaRPr lang="zh-CN" altLang="en-US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8568959" y="5088725"/>
            <a:ext cx="2016988" cy="9325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请在此输入详细的文字介绍信息，表达图表的含义。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" name="文本框 44"/>
          <p:cNvSpPr txBox="1"/>
          <p:nvPr/>
        </p:nvSpPr>
        <p:spPr>
          <a:xfrm>
            <a:off x="1993131" y="4221088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反复验证</a:t>
            </a:r>
            <a:endParaRPr lang="zh-CN" altLang="en-US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2016231" y="4616414"/>
            <a:ext cx="2016988" cy="9325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请在此输入详细的文字介绍信息，表达图表的含义。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9" name="文本框 44"/>
          <p:cNvSpPr txBox="1"/>
          <p:nvPr/>
        </p:nvSpPr>
        <p:spPr>
          <a:xfrm>
            <a:off x="1993131" y="1700808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抛出观点</a:t>
            </a:r>
            <a:endParaRPr lang="zh-CN" altLang="en-US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2016231" y="2096134"/>
            <a:ext cx="2016988" cy="9325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请在此输入详细的文字介绍信息，表达图表的含义。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" name="矩形 50"/>
          <p:cNvSpPr/>
          <p:nvPr/>
        </p:nvSpPr>
        <p:spPr>
          <a:xfrm rot="2700000">
            <a:off x="10629815" y="-377030"/>
            <a:ext cx="1647406" cy="1647406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矩形 51"/>
          <p:cNvSpPr/>
          <p:nvPr/>
        </p:nvSpPr>
        <p:spPr>
          <a:xfrm rot="2700000">
            <a:off x="9806620" y="88857"/>
            <a:ext cx="964010" cy="964010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矩形 52"/>
          <p:cNvSpPr/>
          <p:nvPr/>
        </p:nvSpPr>
        <p:spPr>
          <a:xfrm rot="2700000">
            <a:off x="11569089" y="952895"/>
            <a:ext cx="558028" cy="558028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矩形 53"/>
          <p:cNvSpPr/>
          <p:nvPr/>
        </p:nvSpPr>
        <p:spPr>
          <a:xfrm rot="2700000">
            <a:off x="9270166" y="227692"/>
            <a:ext cx="279014" cy="279014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0"/>
                            </p:stCondLst>
                            <p:childTnLst>
                              <p:par>
                                <p:cTn id="4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500"/>
                            </p:stCondLst>
                            <p:childTnLst>
                              <p:par>
                                <p:cTn id="5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6000"/>
                            </p:stCondLst>
                            <p:childTnLst>
                              <p:par>
                                <p:cTn id="5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6500"/>
                            </p:stCondLst>
                            <p:childTnLst>
                              <p:par>
                                <p:cTn id="6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7500"/>
                            </p:stCondLst>
                            <p:childTnLst>
                              <p:par>
                                <p:cTn id="6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8000"/>
                            </p:stCondLst>
                            <p:childTnLst>
                              <p:par>
                                <p:cTn id="7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8500"/>
                            </p:stCondLst>
                            <p:childTnLst>
                              <p:par>
                                <p:cTn id="7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9000"/>
                            </p:stCondLst>
                            <p:childTnLst>
                              <p:par>
                                <p:cTn id="8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9500"/>
                            </p:stCondLst>
                            <p:childTnLst>
                              <p:par>
                                <p:cTn id="8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10500"/>
                            </p:stCondLst>
                            <p:childTnLst>
                              <p:par>
                                <p:cTn id="9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11000"/>
                            </p:stCondLst>
                            <p:childTnLst>
                              <p:par>
                                <p:cTn id="9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3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43" grpId="0"/>
      <p:bldP spid="44" grpId="0"/>
      <p:bldP spid="45" grpId="0"/>
      <p:bldP spid="46" grpId="0"/>
      <p:bldP spid="47" grpId="0"/>
      <p:bldP spid="48" grpId="0"/>
      <p:bldP spid="49" grpId="0"/>
      <p:bldP spid="50" grpId="0"/>
      <p:bldP spid="51" grpId="0" animBg="1"/>
      <p:bldP spid="52" grpId="0" animBg="1"/>
      <p:bldP spid="53" grpId="0" animBg="1"/>
      <p:bldP spid="5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9"/>
          <p:cNvSpPr txBox="1"/>
          <p:nvPr/>
        </p:nvSpPr>
        <p:spPr>
          <a:xfrm>
            <a:off x="841003" y="202431"/>
            <a:ext cx="1296144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责任义务</a:t>
            </a:r>
            <a:endParaRPr lang="en-US" altLang="ko-KR" kern="0" dirty="0" smtClean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1" name="矩形 60"/>
          <p:cNvSpPr/>
          <p:nvPr/>
        </p:nvSpPr>
        <p:spPr>
          <a:xfrm>
            <a:off x="0" y="0"/>
            <a:ext cx="985019" cy="5831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2" name="组合 61"/>
          <p:cNvGrpSpPr/>
          <p:nvPr/>
        </p:nvGrpSpPr>
        <p:grpSpPr>
          <a:xfrm>
            <a:off x="192931" y="0"/>
            <a:ext cx="576064" cy="836712"/>
            <a:chOff x="841003" y="360040"/>
            <a:chExt cx="504056" cy="836712"/>
          </a:xfrm>
          <a:solidFill>
            <a:srgbClr val="0070C0"/>
          </a:solidFill>
        </p:grpSpPr>
        <p:sp>
          <p:nvSpPr>
            <p:cNvPr id="63" name="矩形 62"/>
            <p:cNvSpPr/>
            <p:nvPr/>
          </p:nvSpPr>
          <p:spPr>
            <a:xfrm>
              <a:off x="841003" y="360040"/>
              <a:ext cx="504056" cy="54868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等腰三角形 63"/>
            <p:cNvSpPr/>
            <p:nvPr/>
          </p:nvSpPr>
          <p:spPr>
            <a:xfrm rot="10800000">
              <a:off x="841003" y="908720"/>
              <a:ext cx="504056" cy="288032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5" name="KSO_Shape"/>
          <p:cNvSpPr/>
          <p:nvPr/>
        </p:nvSpPr>
        <p:spPr bwMode="auto">
          <a:xfrm>
            <a:off x="324118" y="225001"/>
            <a:ext cx="313690" cy="267159"/>
          </a:xfrm>
          <a:custGeom>
            <a:avLst/>
            <a:gdLst>
              <a:gd name="T0" fmla="*/ 432030 w 2125663"/>
              <a:gd name="T1" fmla="*/ 1344893 h 1811338"/>
              <a:gd name="T2" fmla="*/ 462740 w 2125663"/>
              <a:gd name="T3" fmla="*/ 1477960 h 1811338"/>
              <a:gd name="T4" fmla="*/ 513638 w 2125663"/>
              <a:gd name="T5" fmla="*/ 1557743 h 1811338"/>
              <a:gd name="T6" fmla="*/ 516481 w 2125663"/>
              <a:gd name="T7" fmla="*/ 1336346 h 1811338"/>
              <a:gd name="T8" fmla="*/ 503401 w 2125663"/>
              <a:gd name="T9" fmla="*/ 1310416 h 1811338"/>
              <a:gd name="T10" fmla="*/ 515913 w 2125663"/>
              <a:gd name="T11" fmla="*/ 1250009 h 1811338"/>
              <a:gd name="T12" fmla="*/ 618846 w 2125663"/>
              <a:gd name="T13" fmla="*/ 1242885 h 1811338"/>
              <a:gd name="T14" fmla="*/ 643583 w 2125663"/>
              <a:gd name="T15" fmla="*/ 1263116 h 1811338"/>
              <a:gd name="T16" fmla="*/ 642446 w 2125663"/>
              <a:gd name="T17" fmla="*/ 1324948 h 1811338"/>
              <a:gd name="T18" fmla="*/ 619414 w 2125663"/>
              <a:gd name="T19" fmla="*/ 1342899 h 1811338"/>
              <a:gd name="T20" fmla="*/ 664057 w 2125663"/>
              <a:gd name="T21" fmla="*/ 1524691 h 1811338"/>
              <a:gd name="T22" fmla="*/ 704434 w 2125663"/>
              <a:gd name="T23" fmla="*/ 1417553 h 1811338"/>
              <a:gd name="T24" fmla="*/ 725191 w 2125663"/>
              <a:gd name="T25" fmla="*/ 1259697 h 1811338"/>
              <a:gd name="T26" fmla="*/ 857412 w 2125663"/>
              <a:gd name="T27" fmla="*/ 1192451 h 1811338"/>
              <a:gd name="T28" fmla="*/ 923096 w 2125663"/>
              <a:gd name="T29" fmla="*/ 1212682 h 1811338"/>
              <a:gd name="T30" fmla="*/ 970013 w 2125663"/>
              <a:gd name="T31" fmla="*/ 1259697 h 1811338"/>
              <a:gd name="T32" fmla="*/ 990201 w 2125663"/>
              <a:gd name="T33" fmla="*/ 1325233 h 1811338"/>
              <a:gd name="T34" fmla="*/ 980818 w 2125663"/>
              <a:gd name="T35" fmla="*/ 1537228 h 1811338"/>
              <a:gd name="T36" fmla="*/ 935891 w 2125663"/>
              <a:gd name="T37" fmla="*/ 1570566 h 1811338"/>
              <a:gd name="T38" fmla="*/ 798837 w 2125663"/>
              <a:gd name="T39" fmla="*/ 1607608 h 1811338"/>
              <a:gd name="T40" fmla="*/ 617424 w 2125663"/>
              <a:gd name="T41" fmla="*/ 1622140 h 1811338"/>
              <a:gd name="T42" fmla="*/ 428049 w 2125663"/>
              <a:gd name="T43" fmla="*/ 1615872 h 1811338"/>
              <a:gd name="T44" fmla="*/ 264551 w 2125663"/>
              <a:gd name="T45" fmla="*/ 1588232 h 1811338"/>
              <a:gd name="T46" fmla="*/ 180669 w 2125663"/>
              <a:gd name="T47" fmla="*/ 1549481 h 1811338"/>
              <a:gd name="T48" fmla="*/ 159912 w 2125663"/>
              <a:gd name="T49" fmla="*/ 1517283 h 1811338"/>
              <a:gd name="T50" fmla="*/ 167873 w 2125663"/>
              <a:gd name="T51" fmla="*/ 1284201 h 1811338"/>
              <a:gd name="T52" fmla="*/ 205123 w 2125663"/>
              <a:gd name="T53" fmla="*/ 1228638 h 1811338"/>
              <a:gd name="T54" fmla="*/ 264266 w 2125663"/>
              <a:gd name="T55" fmla="*/ 1196440 h 1811338"/>
              <a:gd name="T56" fmla="*/ 421225 w 2125663"/>
              <a:gd name="T57" fmla="*/ 1183048 h 1811338"/>
              <a:gd name="T58" fmla="*/ 433514 w 2125663"/>
              <a:gd name="T59" fmla="*/ 761303 h 1811338"/>
              <a:gd name="T60" fmla="*/ 391450 w 2125663"/>
              <a:gd name="T61" fmla="*/ 813630 h 1811338"/>
              <a:gd name="T62" fmla="*/ 379229 w 2125663"/>
              <a:gd name="T63" fmla="*/ 902075 h 1811338"/>
              <a:gd name="T64" fmla="*/ 414756 w 2125663"/>
              <a:gd name="T65" fmla="*/ 1016114 h 1811338"/>
              <a:gd name="T66" fmla="*/ 487516 w 2125663"/>
              <a:gd name="T67" fmla="*/ 1099439 h 1811338"/>
              <a:gd name="T68" fmla="*/ 567666 w 2125663"/>
              <a:gd name="T69" fmla="*/ 1135272 h 1811338"/>
              <a:gd name="T70" fmla="*/ 645542 w 2125663"/>
              <a:gd name="T71" fmla="*/ 1111099 h 1811338"/>
              <a:gd name="T72" fmla="*/ 722282 w 2125663"/>
              <a:gd name="T73" fmla="*/ 1035452 h 1811338"/>
              <a:gd name="T74" fmla="*/ 767757 w 2125663"/>
              <a:gd name="T75" fmla="*/ 926248 h 1811338"/>
              <a:gd name="T76" fmla="*/ 666290 w 2125663"/>
              <a:gd name="T77" fmla="*/ 863967 h 1811338"/>
              <a:gd name="T78" fmla="*/ 546918 w 2125663"/>
              <a:gd name="T79" fmla="*/ 832116 h 1811338"/>
              <a:gd name="T80" fmla="*/ 484389 w 2125663"/>
              <a:gd name="T81" fmla="*/ 790595 h 1811338"/>
              <a:gd name="T82" fmla="*/ 452273 w 2125663"/>
              <a:gd name="T83" fmla="*/ 760734 h 1811338"/>
              <a:gd name="T84" fmla="*/ 568234 w 2125663"/>
              <a:gd name="T85" fmla="*/ 587258 h 1811338"/>
              <a:gd name="T86" fmla="*/ 631616 w 2125663"/>
              <a:gd name="T87" fmla="*/ 594937 h 1811338"/>
              <a:gd name="T88" fmla="*/ 705513 w 2125663"/>
              <a:gd name="T89" fmla="*/ 631054 h 1811338"/>
              <a:gd name="T90" fmla="*/ 790210 w 2125663"/>
              <a:gd name="T91" fmla="*/ 732864 h 1811338"/>
              <a:gd name="T92" fmla="*/ 826306 w 2125663"/>
              <a:gd name="T93" fmla="*/ 873920 h 1811338"/>
              <a:gd name="T94" fmla="*/ 818064 w 2125663"/>
              <a:gd name="T95" fmla="*/ 959237 h 1811338"/>
              <a:gd name="T96" fmla="*/ 780831 w 2125663"/>
              <a:gd name="T97" fmla="*/ 1048534 h 1811338"/>
              <a:gd name="T98" fmla="*/ 687607 w 2125663"/>
              <a:gd name="T99" fmla="*/ 1148922 h 1811338"/>
              <a:gd name="T100" fmla="*/ 588983 w 2125663"/>
              <a:gd name="T101" fmla="*/ 1190727 h 1811338"/>
              <a:gd name="T102" fmla="*/ 525033 w 2125663"/>
              <a:gd name="T103" fmla="*/ 1182480 h 1811338"/>
              <a:gd name="T104" fmla="*/ 421293 w 2125663"/>
              <a:gd name="T105" fmla="*/ 1115081 h 1811338"/>
              <a:gd name="T106" fmla="*/ 345406 w 2125663"/>
              <a:gd name="T107" fmla="*/ 1002463 h 1811338"/>
              <a:gd name="T108" fmla="*/ 325511 w 2125663"/>
              <a:gd name="T109" fmla="*/ 929092 h 1811338"/>
              <a:gd name="T110" fmla="*/ 330627 w 2125663"/>
              <a:gd name="T111" fmla="*/ 813915 h 1811338"/>
              <a:gd name="T112" fmla="*/ 388324 w 2125663"/>
              <a:gd name="T113" fmla="*/ 686510 h 1811338"/>
              <a:gd name="T114" fmla="*/ 482400 w 2125663"/>
              <a:gd name="T115" fmla="*/ 608303 h 1811338"/>
              <a:gd name="T116" fmla="*/ 542939 w 2125663"/>
              <a:gd name="T117" fmla="*/ 589534 h 1811338"/>
              <a:gd name="T118" fmla="*/ 0 w 2125663"/>
              <a:gd name="T119" fmla="*/ 0 h 1811338"/>
              <a:gd name="T120" fmla="*/ 174993 w 2125663"/>
              <a:gd name="T121" fmla="*/ 1118883 h 1811338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2125663" h="1811338">
                <a:moveTo>
                  <a:pt x="470017" y="1320800"/>
                </a:moveTo>
                <a:lnTo>
                  <a:pt x="470335" y="1343069"/>
                </a:lnTo>
                <a:lnTo>
                  <a:pt x="471286" y="1364382"/>
                </a:lnTo>
                <a:lnTo>
                  <a:pt x="472238" y="1385696"/>
                </a:lnTo>
                <a:lnTo>
                  <a:pt x="473190" y="1406374"/>
                </a:lnTo>
                <a:lnTo>
                  <a:pt x="474459" y="1426415"/>
                </a:lnTo>
                <a:lnTo>
                  <a:pt x="476363" y="1446139"/>
                </a:lnTo>
                <a:lnTo>
                  <a:pt x="478267" y="1464908"/>
                </a:lnTo>
                <a:lnTo>
                  <a:pt x="480170" y="1483677"/>
                </a:lnTo>
                <a:lnTo>
                  <a:pt x="482074" y="1501491"/>
                </a:lnTo>
                <a:lnTo>
                  <a:pt x="484612" y="1518988"/>
                </a:lnTo>
                <a:lnTo>
                  <a:pt x="487468" y="1535530"/>
                </a:lnTo>
                <a:lnTo>
                  <a:pt x="490323" y="1552072"/>
                </a:lnTo>
                <a:lnTo>
                  <a:pt x="493179" y="1567660"/>
                </a:lnTo>
                <a:lnTo>
                  <a:pt x="496352" y="1582611"/>
                </a:lnTo>
                <a:lnTo>
                  <a:pt x="500159" y="1597563"/>
                </a:lnTo>
                <a:lnTo>
                  <a:pt x="503649" y="1611560"/>
                </a:lnTo>
                <a:lnTo>
                  <a:pt x="507774" y="1624921"/>
                </a:lnTo>
                <a:lnTo>
                  <a:pt x="511899" y="1637646"/>
                </a:lnTo>
                <a:lnTo>
                  <a:pt x="516341" y="1650052"/>
                </a:lnTo>
                <a:lnTo>
                  <a:pt x="520783" y="1661505"/>
                </a:lnTo>
                <a:lnTo>
                  <a:pt x="525859" y="1672639"/>
                </a:lnTo>
                <a:lnTo>
                  <a:pt x="530936" y="1683137"/>
                </a:lnTo>
                <a:lnTo>
                  <a:pt x="536329" y="1692998"/>
                </a:lnTo>
                <a:lnTo>
                  <a:pt x="541723" y="1702224"/>
                </a:lnTo>
                <a:lnTo>
                  <a:pt x="547752" y="1710813"/>
                </a:lnTo>
                <a:lnTo>
                  <a:pt x="553463" y="1718766"/>
                </a:lnTo>
                <a:lnTo>
                  <a:pt x="559808" y="1726083"/>
                </a:lnTo>
                <a:lnTo>
                  <a:pt x="566154" y="1732763"/>
                </a:lnTo>
                <a:lnTo>
                  <a:pt x="573134" y="1739125"/>
                </a:lnTo>
                <a:lnTo>
                  <a:pt x="580114" y="1744215"/>
                </a:lnTo>
                <a:lnTo>
                  <a:pt x="587412" y="1749305"/>
                </a:lnTo>
                <a:lnTo>
                  <a:pt x="594709" y="1753123"/>
                </a:lnTo>
                <a:lnTo>
                  <a:pt x="594709" y="1499901"/>
                </a:lnTo>
                <a:lnTo>
                  <a:pt x="591537" y="1499264"/>
                </a:lnTo>
                <a:lnTo>
                  <a:pt x="588047" y="1498310"/>
                </a:lnTo>
                <a:lnTo>
                  <a:pt x="584874" y="1497038"/>
                </a:lnTo>
                <a:lnTo>
                  <a:pt x="582018" y="1495765"/>
                </a:lnTo>
                <a:lnTo>
                  <a:pt x="579163" y="1494175"/>
                </a:lnTo>
                <a:lnTo>
                  <a:pt x="576307" y="1491948"/>
                </a:lnTo>
                <a:lnTo>
                  <a:pt x="573769" y="1489721"/>
                </a:lnTo>
                <a:lnTo>
                  <a:pt x="571548" y="1487494"/>
                </a:lnTo>
                <a:lnTo>
                  <a:pt x="569327" y="1484949"/>
                </a:lnTo>
                <a:lnTo>
                  <a:pt x="567106" y="1482404"/>
                </a:lnTo>
                <a:lnTo>
                  <a:pt x="565519" y="1479223"/>
                </a:lnTo>
                <a:lnTo>
                  <a:pt x="564250" y="1476360"/>
                </a:lnTo>
                <a:lnTo>
                  <a:pt x="563298" y="1473179"/>
                </a:lnTo>
                <a:lnTo>
                  <a:pt x="562347" y="1469998"/>
                </a:lnTo>
                <a:lnTo>
                  <a:pt x="562029" y="1466180"/>
                </a:lnTo>
                <a:lnTo>
                  <a:pt x="561712" y="1462999"/>
                </a:lnTo>
                <a:lnTo>
                  <a:pt x="561712" y="1425143"/>
                </a:lnTo>
                <a:lnTo>
                  <a:pt x="562029" y="1421007"/>
                </a:lnTo>
                <a:lnTo>
                  <a:pt x="562664" y="1417508"/>
                </a:lnTo>
                <a:lnTo>
                  <a:pt x="563616" y="1414009"/>
                </a:lnTo>
                <a:lnTo>
                  <a:pt x="564885" y="1410191"/>
                </a:lnTo>
                <a:lnTo>
                  <a:pt x="566154" y="1407010"/>
                </a:lnTo>
                <a:lnTo>
                  <a:pt x="568375" y="1403829"/>
                </a:lnTo>
                <a:lnTo>
                  <a:pt x="570596" y="1400966"/>
                </a:lnTo>
                <a:lnTo>
                  <a:pt x="572817" y="1398103"/>
                </a:lnTo>
                <a:lnTo>
                  <a:pt x="575673" y="1395558"/>
                </a:lnTo>
                <a:lnTo>
                  <a:pt x="578528" y="1393649"/>
                </a:lnTo>
                <a:lnTo>
                  <a:pt x="581701" y="1391741"/>
                </a:lnTo>
                <a:lnTo>
                  <a:pt x="584874" y="1390150"/>
                </a:lnTo>
                <a:lnTo>
                  <a:pt x="588364" y="1388878"/>
                </a:lnTo>
                <a:lnTo>
                  <a:pt x="592171" y="1387605"/>
                </a:lnTo>
                <a:lnTo>
                  <a:pt x="595979" y="1386969"/>
                </a:lnTo>
                <a:lnTo>
                  <a:pt x="599786" y="1386969"/>
                </a:lnTo>
                <a:lnTo>
                  <a:pt x="682597" y="1386969"/>
                </a:lnTo>
                <a:lnTo>
                  <a:pt x="686721" y="1386969"/>
                </a:lnTo>
                <a:lnTo>
                  <a:pt x="690529" y="1387605"/>
                </a:lnTo>
                <a:lnTo>
                  <a:pt x="694019" y="1388878"/>
                </a:lnTo>
                <a:lnTo>
                  <a:pt x="697826" y="1390150"/>
                </a:lnTo>
                <a:lnTo>
                  <a:pt x="700999" y="1391741"/>
                </a:lnTo>
                <a:lnTo>
                  <a:pt x="704172" y="1393649"/>
                </a:lnTo>
                <a:lnTo>
                  <a:pt x="707345" y="1395558"/>
                </a:lnTo>
                <a:lnTo>
                  <a:pt x="709883" y="1398103"/>
                </a:lnTo>
                <a:lnTo>
                  <a:pt x="712104" y="1400966"/>
                </a:lnTo>
                <a:lnTo>
                  <a:pt x="714325" y="1403829"/>
                </a:lnTo>
                <a:lnTo>
                  <a:pt x="716229" y="1407010"/>
                </a:lnTo>
                <a:lnTo>
                  <a:pt x="718132" y="1410191"/>
                </a:lnTo>
                <a:lnTo>
                  <a:pt x="719402" y="1414009"/>
                </a:lnTo>
                <a:lnTo>
                  <a:pt x="720353" y="1417508"/>
                </a:lnTo>
                <a:lnTo>
                  <a:pt x="720671" y="1421007"/>
                </a:lnTo>
                <a:lnTo>
                  <a:pt x="720988" y="1425143"/>
                </a:lnTo>
                <a:lnTo>
                  <a:pt x="720988" y="1462999"/>
                </a:lnTo>
                <a:lnTo>
                  <a:pt x="720988" y="1466180"/>
                </a:lnTo>
                <a:lnTo>
                  <a:pt x="720353" y="1469998"/>
                </a:lnTo>
                <a:lnTo>
                  <a:pt x="719719" y="1473179"/>
                </a:lnTo>
                <a:lnTo>
                  <a:pt x="718450" y="1476360"/>
                </a:lnTo>
                <a:lnTo>
                  <a:pt x="716863" y="1479223"/>
                </a:lnTo>
                <a:lnTo>
                  <a:pt x="715277" y="1482404"/>
                </a:lnTo>
                <a:lnTo>
                  <a:pt x="713373" y="1484949"/>
                </a:lnTo>
                <a:lnTo>
                  <a:pt x="711469" y="1487494"/>
                </a:lnTo>
                <a:lnTo>
                  <a:pt x="708931" y="1489721"/>
                </a:lnTo>
                <a:lnTo>
                  <a:pt x="706710" y="1491948"/>
                </a:lnTo>
                <a:lnTo>
                  <a:pt x="703537" y="1494175"/>
                </a:lnTo>
                <a:lnTo>
                  <a:pt x="700682" y="1495765"/>
                </a:lnTo>
                <a:lnTo>
                  <a:pt x="697826" y="1497038"/>
                </a:lnTo>
                <a:lnTo>
                  <a:pt x="694653" y="1498310"/>
                </a:lnTo>
                <a:lnTo>
                  <a:pt x="691163" y="1499264"/>
                </a:lnTo>
                <a:lnTo>
                  <a:pt x="687991" y="1499901"/>
                </a:lnTo>
                <a:lnTo>
                  <a:pt x="687991" y="1753123"/>
                </a:lnTo>
                <a:lnTo>
                  <a:pt x="695605" y="1749305"/>
                </a:lnTo>
                <a:lnTo>
                  <a:pt x="702586" y="1744215"/>
                </a:lnTo>
                <a:lnTo>
                  <a:pt x="709566" y="1739125"/>
                </a:lnTo>
                <a:lnTo>
                  <a:pt x="716229" y="1732763"/>
                </a:lnTo>
                <a:lnTo>
                  <a:pt x="722892" y="1726083"/>
                </a:lnTo>
                <a:lnTo>
                  <a:pt x="729237" y="1718766"/>
                </a:lnTo>
                <a:lnTo>
                  <a:pt x="734948" y="1710813"/>
                </a:lnTo>
                <a:lnTo>
                  <a:pt x="740977" y="1702224"/>
                </a:lnTo>
                <a:lnTo>
                  <a:pt x="746371" y="1692998"/>
                </a:lnTo>
                <a:lnTo>
                  <a:pt x="751447" y="1683137"/>
                </a:lnTo>
                <a:lnTo>
                  <a:pt x="756841" y="1672639"/>
                </a:lnTo>
                <a:lnTo>
                  <a:pt x="761600" y="1661505"/>
                </a:lnTo>
                <a:lnTo>
                  <a:pt x="766359" y="1650052"/>
                </a:lnTo>
                <a:lnTo>
                  <a:pt x="770801" y="1637646"/>
                </a:lnTo>
                <a:lnTo>
                  <a:pt x="774926" y="1624921"/>
                </a:lnTo>
                <a:lnTo>
                  <a:pt x="779051" y="1611560"/>
                </a:lnTo>
                <a:lnTo>
                  <a:pt x="782541" y="1597563"/>
                </a:lnTo>
                <a:lnTo>
                  <a:pt x="786031" y="1582611"/>
                </a:lnTo>
                <a:lnTo>
                  <a:pt x="789521" y="1567660"/>
                </a:lnTo>
                <a:lnTo>
                  <a:pt x="792377" y="1552072"/>
                </a:lnTo>
                <a:lnTo>
                  <a:pt x="795232" y="1535530"/>
                </a:lnTo>
                <a:lnTo>
                  <a:pt x="797770" y="1518988"/>
                </a:lnTo>
                <a:lnTo>
                  <a:pt x="800626" y="1501491"/>
                </a:lnTo>
                <a:lnTo>
                  <a:pt x="802530" y="1483677"/>
                </a:lnTo>
                <a:lnTo>
                  <a:pt x="804751" y="1464908"/>
                </a:lnTo>
                <a:lnTo>
                  <a:pt x="806337" y="1446139"/>
                </a:lnTo>
                <a:lnTo>
                  <a:pt x="807923" y="1426415"/>
                </a:lnTo>
                <a:lnTo>
                  <a:pt x="809193" y="1406374"/>
                </a:lnTo>
                <a:lnTo>
                  <a:pt x="810779" y="1385696"/>
                </a:lnTo>
                <a:lnTo>
                  <a:pt x="811731" y="1364382"/>
                </a:lnTo>
                <a:lnTo>
                  <a:pt x="812365" y="1343069"/>
                </a:lnTo>
                <a:lnTo>
                  <a:pt x="813000" y="1320800"/>
                </a:lnTo>
                <a:lnTo>
                  <a:pt x="840921" y="1322709"/>
                </a:lnTo>
                <a:lnTo>
                  <a:pt x="866621" y="1324300"/>
                </a:lnTo>
                <a:lnTo>
                  <a:pt x="909771" y="1327481"/>
                </a:lnTo>
                <a:lnTo>
                  <a:pt x="938644" y="1330026"/>
                </a:lnTo>
                <a:lnTo>
                  <a:pt x="948797" y="1330980"/>
                </a:lnTo>
                <a:lnTo>
                  <a:pt x="956729" y="1331298"/>
                </a:lnTo>
                <a:lnTo>
                  <a:pt x="964661" y="1331934"/>
                </a:lnTo>
                <a:lnTo>
                  <a:pt x="972593" y="1332889"/>
                </a:lnTo>
                <a:lnTo>
                  <a:pt x="980208" y="1334161"/>
                </a:lnTo>
                <a:lnTo>
                  <a:pt x="987823" y="1335752"/>
                </a:lnTo>
                <a:lnTo>
                  <a:pt x="995437" y="1337979"/>
                </a:lnTo>
                <a:lnTo>
                  <a:pt x="1002418" y="1340205"/>
                </a:lnTo>
                <a:lnTo>
                  <a:pt x="1009715" y="1343387"/>
                </a:lnTo>
                <a:lnTo>
                  <a:pt x="1016378" y="1346250"/>
                </a:lnTo>
                <a:lnTo>
                  <a:pt x="1023358" y="1349749"/>
                </a:lnTo>
                <a:lnTo>
                  <a:pt x="1030021" y="1353885"/>
                </a:lnTo>
                <a:lnTo>
                  <a:pt x="1036050" y="1357702"/>
                </a:lnTo>
                <a:lnTo>
                  <a:pt x="1042395" y="1361837"/>
                </a:lnTo>
                <a:lnTo>
                  <a:pt x="1048106" y="1366927"/>
                </a:lnTo>
                <a:lnTo>
                  <a:pt x="1053817" y="1371699"/>
                </a:lnTo>
                <a:lnTo>
                  <a:pt x="1059211" y="1377107"/>
                </a:lnTo>
                <a:lnTo>
                  <a:pt x="1064605" y="1382197"/>
                </a:lnTo>
                <a:lnTo>
                  <a:pt x="1069364" y="1388241"/>
                </a:lnTo>
                <a:lnTo>
                  <a:pt x="1073806" y="1393967"/>
                </a:lnTo>
                <a:lnTo>
                  <a:pt x="1078248" y="1400012"/>
                </a:lnTo>
                <a:lnTo>
                  <a:pt x="1082373" y="1406374"/>
                </a:lnTo>
                <a:lnTo>
                  <a:pt x="1085863" y="1413054"/>
                </a:lnTo>
                <a:lnTo>
                  <a:pt x="1089670" y="1419735"/>
                </a:lnTo>
                <a:lnTo>
                  <a:pt x="1092843" y="1426734"/>
                </a:lnTo>
                <a:lnTo>
                  <a:pt x="1095381" y="1433732"/>
                </a:lnTo>
                <a:lnTo>
                  <a:pt x="1097920" y="1441049"/>
                </a:lnTo>
                <a:lnTo>
                  <a:pt x="1100141" y="1448684"/>
                </a:lnTo>
                <a:lnTo>
                  <a:pt x="1101727" y="1456000"/>
                </a:lnTo>
                <a:lnTo>
                  <a:pt x="1103314" y="1463635"/>
                </a:lnTo>
                <a:lnTo>
                  <a:pt x="1104265" y="1471588"/>
                </a:lnTo>
                <a:lnTo>
                  <a:pt x="1104900" y="1479541"/>
                </a:lnTo>
                <a:lnTo>
                  <a:pt x="1104900" y="1487494"/>
                </a:lnTo>
                <a:lnTo>
                  <a:pt x="1104900" y="1686000"/>
                </a:lnTo>
                <a:lnTo>
                  <a:pt x="1104900" y="1690135"/>
                </a:lnTo>
                <a:lnTo>
                  <a:pt x="1104265" y="1693953"/>
                </a:lnTo>
                <a:lnTo>
                  <a:pt x="1103631" y="1697770"/>
                </a:lnTo>
                <a:lnTo>
                  <a:pt x="1102362" y="1701906"/>
                </a:lnTo>
                <a:lnTo>
                  <a:pt x="1101093" y="1705405"/>
                </a:lnTo>
                <a:lnTo>
                  <a:pt x="1099189" y="1709222"/>
                </a:lnTo>
                <a:lnTo>
                  <a:pt x="1096968" y="1713040"/>
                </a:lnTo>
                <a:lnTo>
                  <a:pt x="1094430" y="1716221"/>
                </a:lnTo>
                <a:lnTo>
                  <a:pt x="1091891" y="1719720"/>
                </a:lnTo>
                <a:lnTo>
                  <a:pt x="1089036" y="1722901"/>
                </a:lnTo>
                <a:lnTo>
                  <a:pt x="1085546" y="1726719"/>
                </a:lnTo>
                <a:lnTo>
                  <a:pt x="1082056" y="1729900"/>
                </a:lnTo>
                <a:lnTo>
                  <a:pt x="1078248" y="1732763"/>
                </a:lnTo>
                <a:lnTo>
                  <a:pt x="1074124" y="1736262"/>
                </a:lnTo>
                <a:lnTo>
                  <a:pt x="1069682" y="1739125"/>
                </a:lnTo>
                <a:lnTo>
                  <a:pt x="1065240" y="1741989"/>
                </a:lnTo>
                <a:lnTo>
                  <a:pt x="1055404" y="1748033"/>
                </a:lnTo>
                <a:lnTo>
                  <a:pt x="1044299" y="1753441"/>
                </a:lnTo>
                <a:lnTo>
                  <a:pt x="1032560" y="1758531"/>
                </a:lnTo>
                <a:lnTo>
                  <a:pt x="1019868" y="1763939"/>
                </a:lnTo>
                <a:lnTo>
                  <a:pt x="1005908" y="1768392"/>
                </a:lnTo>
                <a:lnTo>
                  <a:pt x="991630" y="1773164"/>
                </a:lnTo>
                <a:lnTo>
                  <a:pt x="976718" y="1777300"/>
                </a:lnTo>
                <a:lnTo>
                  <a:pt x="960854" y="1781117"/>
                </a:lnTo>
                <a:lnTo>
                  <a:pt x="944038" y="1784934"/>
                </a:lnTo>
                <a:lnTo>
                  <a:pt x="927222" y="1788434"/>
                </a:lnTo>
                <a:lnTo>
                  <a:pt x="909454" y="1791615"/>
                </a:lnTo>
                <a:lnTo>
                  <a:pt x="891369" y="1794796"/>
                </a:lnTo>
                <a:lnTo>
                  <a:pt x="872332" y="1797341"/>
                </a:lnTo>
                <a:lnTo>
                  <a:pt x="853295" y="1799886"/>
                </a:lnTo>
                <a:lnTo>
                  <a:pt x="833941" y="1801795"/>
                </a:lnTo>
                <a:lnTo>
                  <a:pt x="813952" y="1804022"/>
                </a:lnTo>
                <a:lnTo>
                  <a:pt x="793328" y="1805930"/>
                </a:lnTo>
                <a:lnTo>
                  <a:pt x="773022" y="1807203"/>
                </a:lnTo>
                <a:lnTo>
                  <a:pt x="752399" y="1808475"/>
                </a:lnTo>
                <a:lnTo>
                  <a:pt x="731458" y="1809748"/>
                </a:lnTo>
                <a:lnTo>
                  <a:pt x="710200" y="1810384"/>
                </a:lnTo>
                <a:lnTo>
                  <a:pt x="688942" y="1811020"/>
                </a:lnTo>
                <a:lnTo>
                  <a:pt x="667684" y="1811338"/>
                </a:lnTo>
                <a:lnTo>
                  <a:pt x="646427" y="1811338"/>
                </a:lnTo>
                <a:lnTo>
                  <a:pt x="625486" y="1811338"/>
                </a:lnTo>
                <a:lnTo>
                  <a:pt x="603911" y="1811020"/>
                </a:lnTo>
                <a:lnTo>
                  <a:pt x="582653" y="1810384"/>
                </a:lnTo>
                <a:lnTo>
                  <a:pt x="561395" y="1809748"/>
                </a:lnTo>
                <a:lnTo>
                  <a:pt x="540137" y="1808475"/>
                </a:lnTo>
                <a:lnTo>
                  <a:pt x="518879" y="1807203"/>
                </a:lnTo>
                <a:lnTo>
                  <a:pt x="498573" y="1805930"/>
                </a:lnTo>
                <a:lnTo>
                  <a:pt x="477632" y="1804022"/>
                </a:lnTo>
                <a:lnTo>
                  <a:pt x="457326" y="1801795"/>
                </a:lnTo>
                <a:lnTo>
                  <a:pt x="437337" y="1799886"/>
                </a:lnTo>
                <a:lnTo>
                  <a:pt x="417983" y="1797341"/>
                </a:lnTo>
                <a:lnTo>
                  <a:pt x="398629" y="1794796"/>
                </a:lnTo>
                <a:lnTo>
                  <a:pt x="379909" y="1791615"/>
                </a:lnTo>
                <a:lnTo>
                  <a:pt x="361824" y="1788434"/>
                </a:lnTo>
                <a:lnTo>
                  <a:pt x="344056" y="1784934"/>
                </a:lnTo>
                <a:lnTo>
                  <a:pt x="327240" y="1781117"/>
                </a:lnTo>
                <a:lnTo>
                  <a:pt x="310741" y="1777300"/>
                </a:lnTo>
                <a:lnTo>
                  <a:pt x="295195" y="1773164"/>
                </a:lnTo>
                <a:lnTo>
                  <a:pt x="280600" y="1768392"/>
                </a:lnTo>
                <a:lnTo>
                  <a:pt x="266322" y="1763939"/>
                </a:lnTo>
                <a:lnTo>
                  <a:pt x="252996" y="1758531"/>
                </a:lnTo>
                <a:lnTo>
                  <a:pt x="240622" y="1753441"/>
                </a:lnTo>
                <a:lnTo>
                  <a:pt x="229517" y="1748033"/>
                </a:lnTo>
                <a:lnTo>
                  <a:pt x="219047" y="1741989"/>
                </a:lnTo>
                <a:lnTo>
                  <a:pt x="214288" y="1739125"/>
                </a:lnTo>
                <a:lnTo>
                  <a:pt x="209846" y="1736262"/>
                </a:lnTo>
                <a:lnTo>
                  <a:pt x="205404" y="1732763"/>
                </a:lnTo>
                <a:lnTo>
                  <a:pt x="201596" y="1729900"/>
                </a:lnTo>
                <a:lnTo>
                  <a:pt x="198106" y="1726719"/>
                </a:lnTo>
                <a:lnTo>
                  <a:pt x="194299" y="1722901"/>
                </a:lnTo>
                <a:lnTo>
                  <a:pt x="191443" y="1719720"/>
                </a:lnTo>
                <a:lnTo>
                  <a:pt x="188588" y="1716221"/>
                </a:lnTo>
                <a:lnTo>
                  <a:pt x="186367" y="1713040"/>
                </a:lnTo>
                <a:lnTo>
                  <a:pt x="183828" y="1709222"/>
                </a:lnTo>
                <a:lnTo>
                  <a:pt x="181925" y="1705405"/>
                </a:lnTo>
                <a:lnTo>
                  <a:pt x="180338" y="1701906"/>
                </a:lnTo>
                <a:lnTo>
                  <a:pt x="179386" y="1697770"/>
                </a:lnTo>
                <a:lnTo>
                  <a:pt x="178435" y="1693953"/>
                </a:lnTo>
                <a:lnTo>
                  <a:pt x="177800" y="1690135"/>
                </a:lnTo>
                <a:lnTo>
                  <a:pt x="177800" y="1686000"/>
                </a:lnTo>
                <a:lnTo>
                  <a:pt x="177800" y="1487494"/>
                </a:lnTo>
                <a:lnTo>
                  <a:pt x="178117" y="1479541"/>
                </a:lnTo>
                <a:lnTo>
                  <a:pt x="178435" y="1471588"/>
                </a:lnTo>
                <a:lnTo>
                  <a:pt x="179386" y="1463635"/>
                </a:lnTo>
                <a:lnTo>
                  <a:pt x="180973" y="1456000"/>
                </a:lnTo>
                <a:lnTo>
                  <a:pt x="182559" y="1448684"/>
                </a:lnTo>
                <a:lnTo>
                  <a:pt x="184463" y="1441049"/>
                </a:lnTo>
                <a:lnTo>
                  <a:pt x="187318" y="1433732"/>
                </a:lnTo>
                <a:lnTo>
                  <a:pt x="190174" y="1426734"/>
                </a:lnTo>
                <a:lnTo>
                  <a:pt x="193030" y="1419735"/>
                </a:lnTo>
                <a:lnTo>
                  <a:pt x="196520" y="1413054"/>
                </a:lnTo>
                <a:lnTo>
                  <a:pt x="200327" y="1406374"/>
                </a:lnTo>
                <a:lnTo>
                  <a:pt x="204452" y="1400012"/>
                </a:lnTo>
                <a:lnTo>
                  <a:pt x="208576" y="1393967"/>
                </a:lnTo>
                <a:lnTo>
                  <a:pt x="213336" y="1388241"/>
                </a:lnTo>
                <a:lnTo>
                  <a:pt x="218095" y="1382197"/>
                </a:lnTo>
                <a:lnTo>
                  <a:pt x="223489" y="1377107"/>
                </a:lnTo>
                <a:lnTo>
                  <a:pt x="228883" y="1371699"/>
                </a:lnTo>
                <a:lnTo>
                  <a:pt x="234594" y="1366927"/>
                </a:lnTo>
                <a:lnTo>
                  <a:pt x="240305" y="1361837"/>
                </a:lnTo>
                <a:lnTo>
                  <a:pt x="246650" y="1357702"/>
                </a:lnTo>
                <a:lnTo>
                  <a:pt x="252679" y="1353885"/>
                </a:lnTo>
                <a:lnTo>
                  <a:pt x="259659" y="1349749"/>
                </a:lnTo>
                <a:lnTo>
                  <a:pt x="266005" y="1346250"/>
                </a:lnTo>
                <a:lnTo>
                  <a:pt x="272985" y="1343387"/>
                </a:lnTo>
                <a:lnTo>
                  <a:pt x="280282" y="1340205"/>
                </a:lnTo>
                <a:lnTo>
                  <a:pt x="287263" y="1337979"/>
                </a:lnTo>
                <a:lnTo>
                  <a:pt x="294877" y="1335752"/>
                </a:lnTo>
                <a:lnTo>
                  <a:pt x="302492" y="1334161"/>
                </a:lnTo>
                <a:lnTo>
                  <a:pt x="310107" y="1332889"/>
                </a:lnTo>
                <a:lnTo>
                  <a:pt x="318039" y="1331934"/>
                </a:lnTo>
                <a:lnTo>
                  <a:pt x="325971" y="1331298"/>
                </a:lnTo>
                <a:lnTo>
                  <a:pt x="333903" y="1330980"/>
                </a:lnTo>
                <a:lnTo>
                  <a:pt x="344056" y="1330026"/>
                </a:lnTo>
                <a:lnTo>
                  <a:pt x="372929" y="1327481"/>
                </a:lnTo>
                <a:lnTo>
                  <a:pt x="415762" y="1324300"/>
                </a:lnTo>
                <a:lnTo>
                  <a:pt x="441779" y="1322709"/>
                </a:lnTo>
                <a:lnTo>
                  <a:pt x="470017" y="1320800"/>
                </a:lnTo>
                <a:close/>
                <a:moveTo>
                  <a:pt x="1004887" y="995363"/>
                </a:moveTo>
                <a:lnTo>
                  <a:pt x="1176337" y="995363"/>
                </a:lnTo>
                <a:lnTo>
                  <a:pt x="1176337" y="1265238"/>
                </a:lnTo>
                <a:lnTo>
                  <a:pt x="1004887" y="1265238"/>
                </a:lnTo>
                <a:lnTo>
                  <a:pt x="1004887" y="995363"/>
                </a:lnTo>
                <a:close/>
                <a:moveTo>
                  <a:pt x="493561" y="847408"/>
                </a:moveTo>
                <a:lnTo>
                  <a:pt x="491024" y="847726"/>
                </a:lnTo>
                <a:lnTo>
                  <a:pt x="488804" y="848043"/>
                </a:lnTo>
                <a:lnTo>
                  <a:pt x="485950" y="848996"/>
                </a:lnTo>
                <a:lnTo>
                  <a:pt x="483730" y="849948"/>
                </a:lnTo>
                <a:lnTo>
                  <a:pt x="481510" y="851218"/>
                </a:lnTo>
                <a:lnTo>
                  <a:pt x="479290" y="852806"/>
                </a:lnTo>
                <a:lnTo>
                  <a:pt x="475167" y="856933"/>
                </a:lnTo>
                <a:lnTo>
                  <a:pt x="470727" y="861061"/>
                </a:lnTo>
                <a:lnTo>
                  <a:pt x="466604" y="865823"/>
                </a:lnTo>
                <a:lnTo>
                  <a:pt x="462482" y="871221"/>
                </a:lnTo>
                <a:lnTo>
                  <a:pt x="454553" y="882651"/>
                </a:lnTo>
                <a:lnTo>
                  <a:pt x="448527" y="890906"/>
                </a:lnTo>
                <a:lnTo>
                  <a:pt x="442819" y="899478"/>
                </a:lnTo>
                <a:lnTo>
                  <a:pt x="436793" y="908368"/>
                </a:lnTo>
                <a:lnTo>
                  <a:pt x="431402" y="917893"/>
                </a:lnTo>
                <a:lnTo>
                  <a:pt x="429499" y="926783"/>
                </a:lnTo>
                <a:lnTo>
                  <a:pt x="427596" y="935673"/>
                </a:lnTo>
                <a:lnTo>
                  <a:pt x="426010" y="945198"/>
                </a:lnTo>
                <a:lnTo>
                  <a:pt x="424742" y="954406"/>
                </a:lnTo>
                <a:lnTo>
                  <a:pt x="423790" y="963931"/>
                </a:lnTo>
                <a:lnTo>
                  <a:pt x="423156" y="973773"/>
                </a:lnTo>
                <a:lnTo>
                  <a:pt x="422839" y="982981"/>
                </a:lnTo>
                <a:lnTo>
                  <a:pt x="422839" y="992823"/>
                </a:lnTo>
                <a:lnTo>
                  <a:pt x="423156" y="1007111"/>
                </a:lnTo>
                <a:lnTo>
                  <a:pt x="424107" y="1020764"/>
                </a:lnTo>
                <a:lnTo>
                  <a:pt x="426010" y="1034099"/>
                </a:lnTo>
                <a:lnTo>
                  <a:pt x="428547" y="1047434"/>
                </a:lnTo>
                <a:lnTo>
                  <a:pt x="432036" y="1060769"/>
                </a:lnTo>
                <a:lnTo>
                  <a:pt x="435525" y="1073469"/>
                </a:lnTo>
                <a:lnTo>
                  <a:pt x="439965" y="1086169"/>
                </a:lnTo>
                <a:lnTo>
                  <a:pt x="445039" y="1098551"/>
                </a:lnTo>
                <a:lnTo>
                  <a:pt x="450430" y="1110934"/>
                </a:lnTo>
                <a:lnTo>
                  <a:pt x="456456" y="1122999"/>
                </a:lnTo>
                <a:lnTo>
                  <a:pt x="462799" y="1134429"/>
                </a:lnTo>
                <a:lnTo>
                  <a:pt x="469459" y="1145541"/>
                </a:lnTo>
                <a:lnTo>
                  <a:pt x="477070" y="1156019"/>
                </a:lnTo>
                <a:lnTo>
                  <a:pt x="484364" y="1166496"/>
                </a:lnTo>
                <a:lnTo>
                  <a:pt x="492293" y="1176656"/>
                </a:lnTo>
                <a:lnTo>
                  <a:pt x="500539" y="1186181"/>
                </a:lnTo>
                <a:lnTo>
                  <a:pt x="508784" y="1195389"/>
                </a:lnTo>
                <a:lnTo>
                  <a:pt x="517347" y="1204279"/>
                </a:lnTo>
                <a:lnTo>
                  <a:pt x="526227" y="1212216"/>
                </a:lnTo>
                <a:lnTo>
                  <a:pt x="535107" y="1220154"/>
                </a:lnTo>
                <a:lnTo>
                  <a:pt x="543987" y="1227456"/>
                </a:lnTo>
                <a:lnTo>
                  <a:pt x="553184" y="1234124"/>
                </a:lnTo>
                <a:lnTo>
                  <a:pt x="562381" y="1240474"/>
                </a:lnTo>
                <a:lnTo>
                  <a:pt x="571578" y="1245871"/>
                </a:lnTo>
                <a:lnTo>
                  <a:pt x="580775" y="1250951"/>
                </a:lnTo>
                <a:lnTo>
                  <a:pt x="589655" y="1255079"/>
                </a:lnTo>
                <a:lnTo>
                  <a:pt x="598853" y="1258889"/>
                </a:lnTo>
                <a:lnTo>
                  <a:pt x="607732" y="1262381"/>
                </a:lnTo>
                <a:lnTo>
                  <a:pt x="616612" y="1264604"/>
                </a:lnTo>
                <a:lnTo>
                  <a:pt x="624858" y="1266509"/>
                </a:lnTo>
                <a:lnTo>
                  <a:pt x="633421" y="1267461"/>
                </a:lnTo>
                <a:lnTo>
                  <a:pt x="641349" y="1267779"/>
                </a:lnTo>
                <a:lnTo>
                  <a:pt x="649595" y="1267461"/>
                </a:lnTo>
                <a:lnTo>
                  <a:pt x="657524" y="1266509"/>
                </a:lnTo>
                <a:lnTo>
                  <a:pt x="666404" y="1264604"/>
                </a:lnTo>
                <a:lnTo>
                  <a:pt x="674967" y="1262381"/>
                </a:lnTo>
                <a:lnTo>
                  <a:pt x="684164" y="1258889"/>
                </a:lnTo>
                <a:lnTo>
                  <a:pt x="692726" y="1255079"/>
                </a:lnTo>
                <a:lnTo>
                  <a:pt x="701924" y="1250951"/>
                </a:lnTo>
                <a:lnTo>
                  <a:pt x="711121" y="1245871"/>
                </a:lnTo>
                <a:lnTo>
                  <a:pt x="720318" y="1240474"/>
                </a:lnTo>
                <a:lnTo>
                  <a:pt x="729515" y="1234124"/>
                </a:lnTo>
                <a:lnTo>
                  <a:pt x="738395" y="1227456"/>
                </a:lnTo>
                <a:lnTo>
                  <a:pt x="747592" y="1220154"/>
                </a:lnTo>
                <a:lnTo>
                  <a:pt x="756472" y="1212216"/>
                </a:lnTo>
                <a:lnTo>
                  <a:pt x="765352" y="1204279"/>
                </a:lnTo>
                <a:lnTo>
                  <a:pt x="773915" y="1195389"/>
                </a:lnTo>
                <a:lnTo>
                  <a:pt x="782160" y="1186181"/>
                </a:lnTo>
                <a:lnTo>
                  <a:pt x="790406" y="1176656"/>
                </a:lnTo>
                <a:lnTo>
                  <a:pt x="798652" y="1166496"/>
                </a:lnTo>
                <a:lnTo>
                  <a:pt x="805946" y="1156019"/>
                </a:lnTo>
                <a:lnTo>
                  <a:pt x="813240" y="1145541"/>
                </a:lnTo>
                <a:lnTo>
                  <a:pt x="819900" y="1134429"/>
                </a:lnTo>
                <a:lnTo>
                  <a:pt x="826243" y="1122999"/>
                </a:lnTo>
                <a:lnTo>
                  <a:pt x="831952" y="1110934"/>
                </a:lnTo>
                <a:lnTo>
                  <a:pt x="837660" y="1098551"/>
                </a:lnTo>
                <a:lnTo>
                  <a:pt x="842417" y="1086169"/>
                </a:lnTo>
                <a:lnTo>
                  <a:pt x="847174" y="1073469"/>
                </a:lnTo>
                <a:lnTo>
                  <a:pt x="850980" y="1060769"/>
                </a:lnTo>
                <a:lnTo>
                  <a:pt x="853834" y="1047434"/>
                </a:lnTo>
                <a:lnTo>
                  <a:pt x="856689" y="1034099"/>
                </a:lnTo>
                <a:lnTo>
                  <a:pt x="858592" y="1020764"/>
                </a:lnTo>
                <a:lnTo>
                  <a:pt x="859543" y="1007111"/>
                </a:lnTo>
                <a:lnTo>
                  <a:pt x="860177" y="992823"/>
                </a:lnTo>
                <a:lnTo>
                  <a:pt x="859860" y="984886"/>
                </a:lnTo>
                <a:lnTo>
                  <a:pt x="859543" y="976313"/>
                </a:lnTo>
                <a:lnTo>
                  <a:pt x="837343" y="975361"/>
                </a:lnTo>
                <a:lnTo>
                  <a:pt x="814509" y="973773"/>
                </a:lnTo>
                <a:lnTo>
                  <a:pt x="791040" y="970916"/>
                </a:lnTo>
                <a:lnTo>
                  <a:pt x="767255" y="968058"/>
                </a:lnTo>
                <a:lnTo>
                  <a:pt x="743469" y="964566"/>
                </a:lnTo>
                <a:lnTo>
                  <a:pt x="719366" y="960438"/>
                </a:lnTo>
                <a:lnTo>
                  <a:pt x="695898" y="955041"/>
                </a:lnTo>
                <a:lnTo>
                  <a:pt x="684481" y="952501"/>
                </a:lnTo>
                <a:lnTo>
                  <a:pt x="673064" y="949643"/>
                </a:lnTo>
                <a:lnTo>
                  <a:pt x="661964" y="946468"/>
                </a:lnTo>
                <a:lnTo>
                  <a:pt x="651181" y="943293"/>
                </a:lnTo>
                <a:lnTo>
                  <a:pt x="640398" y="940118"/>
                </a:lnTo>
                <a:lnTo>
                  <a:pt x="629932" y="936308"/>
                </a:lnTo>
                <a:lnTo>
                  <a:pt x="620101" y="932816"/>
                </a:lnTo>
                <a:lnTo>
                  <a:pt x="610270" y="929006"/>
                </a:lnTo>
                <a:lnTo>
                  <a:pt x="601073" y="924878"/>
                </a:lnTo>
                <a:lnTo>
                  <a:pt x="592510" y="921068"/>
                </a:lnTo>
                <a:lnTo>
                  <a:pt x="583947" y="916941"/>
                </a:lnTo>
                <a:lnTo>
                  <a:pt x="576018" y="912178"/>
                </a:lnTo>
                <a:lnTo>
                  <a:pt x="568724" y="907733"/>
                </a:lnTo>
                <a:lnTo>
                  <a:pt x="561747" y="903288"/>
                </a:lnTo>
                <a:lnTo>
                  <a:pt x="555404" y="898208"/>
                </a:lnTo>
                <a:lnTo>
                  <a:pt x="550013" y="893128"/>
                </a:lnTo>
                <a:lnTo>
                  <a:pt x="544938" y="887731"/>
                </a:lnTo>
                <a:lnTo>
                  <a:pt x="540498" y="882651"/>
                </a:lnTo>
                <a:lnTo>
                  <a:pt x="536376" y="876936"/>
                </a:lnTo>
                <a:lnTo>
                  <a:pt x="532253" y="872173"/>
                </a:lnTo>
                <a:lnTo>
                  <a:pt x="528447" y="867728"/>
                </a:lnTo>
                <a:lnTo>
                  <a:pt x="524641" y="863601"/>
                </a:lnTo>
                <a:lnTo>
                  <a:pt x="520836" y="860426"/>
                </a:lnTo>
                <a:lnTo>
                  <a:pt x="517347" y="857251"/>
                </a:lnTo>
                <a:lnTo>
                  <a:pt x="514176" y="854393"/>
                </a:lnTo>
                <a:lnTo>
                  <a:pt x="511004" y="852488"/>
                </a:lnTo>
                <a:lnTo>
                  <a:pt x="507833" y="850583"/>
                </a:lnTo>
                <a:lnTo>
                  <a:pt x="504661" y="849313"/>
                </a:lnTo>
                <a:lnTo>
                  <a:pt x="501807" y="848361"/>
                </a:lnTo>
                <a:lnTo>
                  <a:pt x="499270" y="847726"/>
                </a:lnTo>
                <a:lnTo>
                  <a:pt x="496099" y="847408"/>
                </a:lnTo>
                <a:lnTo>
                  <a:pt x="493561" y="847408"/>
                </a:lnTo>
                <a:close/>
                <a:moveTo>
                  <a:pt x="1304925" y="828675"/>
                </a:moveTo>
                <a:lnTo>
                  <a:pt x="1476375" y="828675"/>
                </a:lnTo>
                <a:lnTo>
                  <a:pt x="1476375" y="1252538"/>
                </a:lnTo>
                <a:lnTo>
                  <a:pt x="1304925" y="1252538"/>
                </a:lnTo>
                <a:lnTo>
                  <a:pt x="1304925" y="828675"/>
                </a:lnTo>
                <a:close/>
                <a:moveTo>
                  <a:pt x="634055" y="655638"/>
                </a:moveTo>
                <a:lnTo>
                  <a:pt x="641349" y="655638"/>
                </a:lnTo>
                <a:lnTo>
                  <a:pt x="648644" y="655638"/>
                </a:lnTo>
                <a:lnTo>
                  <a:pt x="655938" y="655956"/>
                </a:lnTo>
                <a:lnTo>
                  <a:pt x="662915" y="656591"/>
                </a:lnTo>
                <a:lnTo>
                  <a:pt x="669892" y="657226"/>
                </a:lnTo>
                <a:lnTo>
                  <a:pt x="677187" y="658178"/>
                </a:lnTo>
                <a:lnTo>
                  <a:pt x="684164" y="659766"/>
                </a:lnTo>
                <a:lnTo>
                  <a:pt x="691141" y="661036"/>
                </a:lnTo>
                <a:lnTo>
                  <a:pt x="698118" y="662623"/>
                </a:lnTo>
                <a:lnTo>
                  <a:pt x="704778" y="664211"/>
                </a:lnTo>
                <a:lnTo>
                  <a:pt x="711438" y="666433"/>
                </a:lnTo>
                <a:lnTo>
                  <a:pt x="718415" y="668338"/>
                </a:lnTo>
                <a:lnTo>
                  <a:pt x="724758" y="670878"/>
                </a:lnTo>
                <a:lnTo>
                  <a:pt x="731418" y="673418"/>
                </a:lnTo>
                <a:lnTo>
                  <a:pt x="737761" y="676276"/>
                </a:lnTo>
                <a:lnTo>
                  <a:pt x="744421" y="679133"/>
                </a:lnTo>
                <a:lnTo>
                  <a:pt x="750446" y="682308"/>
                </a:lnTo>
                <a:lnTo>
                  <a:pt x="763132" y="688976"/>
                </a:lnTo>
                <a:lnTo>
                  <a:pt x="775500" y="696596"/>
                </a:lnTo>
                <a:lnTo>
                  <a:pt x="787235" y="704533"/>
                </a:lnTo>
                <a:lnTo>
                  <a:pt x="798652" y="713423"/>
                </a:lnTo>
                <a:lnTo>
                  <a:pt x="809435" y="722631"/>
                </a:lnTo>
                <a:lnTo>
                  <a:pt x="819900" y="732791"/>
                </a:lnTo>
                <a:lnTo>
                  <a:pt x="830049" y="743586"/>
                </a:lnTo>
                <a:lnTo>
                  <a:pt x="839880" y="754698"/>
                </a:lnTo>
                <a:lnTo>
                  <a:pt x="849394" y="766446"/>
                </a:lnTo>
                <a:lnTo>
                  <a:pt x="858274" y="778511"/>
                </a:lnTo>
                <a:lnTo>
                  <a:pt x="866520" y="791211"/>
                </a:lnTo>
                <a:lnTo>
                  <a:pt x="874449" y="804546"/>
                </a:lnTo>
                <a:lnTo>
                  <a:pt x="881743" y="818198"/>
                </a:lnTo>
                <a:lnTo>
                  <a:pt x="888403" y="832168"/>
                </a:lnTo>
                <a:lnTo>
                  <a:pt x="894746" y="847091"/>
                </a:lnTo>
                <a:lnTo>
                  <a:pt x="900137" y="861696"/>
                </a:lnTo>
                <a:lnTo>
                  <a:pt x="905529" y="876936"/>
                </a:lnTo>
                <a:lnTo>
                  <a:pt x="909651" y="892811"/>
                </a:lnTo>
                <a:lnTo>
                  <a:pt x="913457" y="908686"/>
                </a:lnTo>
                <a:lnTo>
                  <a:pt x="916946" y="924878"/>
                </a:lnTo>
                <a:lnTo>
                  <a:pt x="919166" y="941706"/>
                </a:lnTo>
                <a:lnTo>
                  <a:pt x="921068" y="958533"/>
                </a:lnTo>
                <a:lnTo>
                  <a:pt x="922020" y="975678"/>
                </a:lnTo>
                <a:lnTo>
                  <a:pt x="922337" y="992823"/>
                </a:lnTo>
                <a:lnTo>
                  <a:pt x="922337" y="1002031"/>
                </a:lnTo>
                <a:lnTo>
                  <a:pt x="922020" y="1010921"/>
                </a:lnTo>
                <a:lnTo>
                  <a:pt x="921386" y="1019811"/>
                </a:lnTo>
                <a:lnTo>
                  <a:pt x="920434" y="1028384"/>
                </a:lnTo>
                <a:lnTo>
                  <a:pt x="919483" y="1037274"/>
                </a:lnTo>
                <a:lnTo>
                  <a:pt x="918214" y="1045846"/>
                </a:lnTo>
                <a:lnTo>
                  <a:pt x="916628" y="1054419"/>
                </a:lnTo>
                <a:lnTo>
                  <a:pt x="915043" y="1062674"/>
                </a:lnTo>
                <a:lnTo>
                  <a:pt x="912823" y="1070929"/>
                </a:lnTo>
                <a:lnTo>
                  <a:pt x="910603" y="1079501"/>
                </a:lnTo>
                <a:lnTo>
                  <a:pt x="908383" y="1087756"/>
                </a:lnTo>
                <a:lnTo>
                  <a:pt x="906163" y="1095694"/>
                </a:lnTo>
                <a:lnTo>
                  <a:pt x="903309" y="1103631"/>
                </a:lnTo>
                <a:lnTo>
                  <a:pt x="900137" y="1111569"/>
                </a:lnTo>
                <a:lnTo>
                  <a:pt x="897283" y="1119189"/>
                </a:lnTo>
                <a:lnTo>
                  <a:pt x="894111" y="1126809"/>
                </a:lnTo>
                <a:lnTo>
                  <a:pt x="887134" y="1141731"/>
                </a:lnTo>
                <a:lnTo>
                  <a:pt x="879523" y="1156336"/>
                </a:lnTo>
                <a:lnTo>
                  <a:pt x="871277" y="1170624"/>
                </a:lnTo>
                <a:lnTo>
                  <a:pt x="862714" y="1184276"/>
                </a:lnTo>
                <a:lnTo>
                  <a:pt x="853517" y="1197611"/>
                </a:lnTo>
                <a:lnTo>
                  <a:pt x="843686" y="1209994"/>
                </a:lnTo>
                <a:lnTo>
                  <a:pt x="833854" y="1222376"/>
                </a:lnTo>
                <a:lnTo>
                  <a:pt x="823389" y="1233806"/>
                </a:lnTo>
                <a:lnTo>
                  <a:pt x="812606" y="1244919"/>
                </a:lnTo>
                <a:lnTo>
                  <a:pt x="801823" y="1255396"/>
                </a:lnTo>
                <a:lnTo>
                  <a:pt x="790406" y="1265239"/>
                </a:lnTo>
                <a:lnTo>
                  <a:pt x="778989" y="1274446"/>
                </a:lnTo>
                <a:lnTo>
                  <a:pt x="767255" y="1282701"/>
                </a:lnTo>
                <a:lnTo>
                  <a:pt x="755521" y="1290956"/>
                </a:lnTo>
                <a:lnTo>
                  <a:pt x="743786" y="1298259"/>
                </a:lnTo>
                <a:lnTo>
                  <a:pt x="732052" y="1304609"/>
                </a:lnTo>
                <a:lnTo>
                  <a:pt x="720318" y="1310641"/>
                </a:lnTo>
                <a:lnTo>
                  <a:pt x="708584" y="1315721"/>
                </a:lnTo>
                <a:lnTo>
                  <a:pt x="696849" y="1320166"/>
                </a:lnTo>
                <a:lnTo>
                  <a:pt x="685432" y="1323659"/>
                </a:lnTo>
                <a:lnTo>
                  <a:pt x="674015" y="1326516"/>
                </a:lnTo>
                <a:lnTo>
                  <a:pt x="662915" y="1328421"/>
                </a:lnTo>
                <a:lnTo>
                  <a:pt x="657207" y="1329374"/>
                </a:lnTo>
                <a:lnTo>
                  <a:pt x="652132" y="1329691"/>
                </a:lnTo>
                <a:lnTo>
                  <a:pt x="646424" y="1330009"/>
                </a:lnTo>
                <a:lnTo>
                  <a:pt x="641349" y="1330326"/>
                </a:lnTo>
                <a:lnTo>
                  <a:pt x="635958" y="1330009"/>
                </a:lnTo>
                <a:lnTo>
                  <a:pt x="630884" y="1329691"/>
                </a:lnTo>
                <a:lnTo>
                  <a:pt x="625492" y="1329374"/>
                </a:lnTo>
                <a:lnTo>
                  <a:pt x="620101" y="1328421"/>
                </a:lnTo>
                <a:lnTo>
                  <a:pt x="609001" y="1326516"/>
                </a:lnTo>
                <a:lnTo>
                  <a:pt x="597584" y="1323659"/>
                </a:lnTo>
                <a:lnTo>
                  <a:pt x="585850" y="1320166"/>
                </a:lnTo>
                <a:lnTo>
                  <a:pt x="574433" y="1315721"/>
                </a:lnTo>
                <a:lnTo>
                  <a:pt x="562698" y="1310641"/>
                </a:lnTo>
                <a:lnTo>
                  <a:pt x="550647" y="1304609"/>
                </a:lnTo>
                <a:lnTo>
                  <a:pt x="538913" y="1298259"/>
                </a:lnTo>
                <a:lnTo>
                  <a:pt x="527179" y="1290956"/>
                </a:lnTo>
                <a:lnTo>
                  <a:pt x="515444" y="1282701"/>
                </a:lnTo>
                <a:lnTo>
                  <a:pt x="503710" y="1274446"/>
                </a:lnTo>
                <a:lnTo>
                  <a:pt x="492293" y="1265239"/>
                </a:lnTo>
                <a:lnTo>
                  <a:pt x="481193" y="1255396"/>
                </a:lnTo>
                <a:lnTo>
                  <a:pt x="470093" y="1244919"/>
                </a:lnTo>
                <a:lnTo>
                  <a:pt x="459310" y="1233806"/>
                </a:lnTo>
                <a:lnTo>
                  <a:pt x="448845" y="1222376"/>
                </a:lnTo>
                <a:lnTo>
                  <a:pt x="438696" y="1209994"/>
                </a:lnTo>
                <a:lnTo>
                  <a:pt x="429499" y="1197611"/>
                </a:lnTo>
                <a:lnTo>
                  <a:pt x="419985" y="1184276"/>
                </a:lnTo>
                <a:lnTo>
                  <a:pt x="411422" y="1170624"/>
                </a:lnTo>
                <a:lnTo>
                  <a:pt x="403176" y="1156336"/>
                </a:lnTo>
                <a:lnTo>
                  <a:pt x="395565" y="1141731"/>
                </a:lnTo>
                <a:lnTo>
                  <a:pt x="388588" y="1126809"/>
                </a:lnTo>
                <a:lnTo>
                  <a:pt x="385416" y="1119189"/>
                </a:lnTo>
                <a:lnTo>
                  <a:pt x="382245" y="1111569"/>
                </a:lnTo>
                <a:lnTo>
                  <a:pt x="379390" y="1103631"/>
                </a:lnTo>
                <a:lnTo>
                  <a:pt x="376853" y="1095694"/>
                </a:lnTo>
                <a:lnTo>
                  <a:pt x="374316" y="1087756"/>
                </a:lnTo>
                <a:lnTo>
                  <a:pt x="372096" y="1079501"/>
                </a:lnTo>
                <a:lnTo>
                  <a:pt x="369559" y="1070929"/>
                </a:lnTo>
                <a:lnTo>
                  <a:pt x="367656" y="1062674"/>
                </a:lnTo>
                <a:lnTo>
                  <a:pt x="366071" y="1054419"/>
                </a:lnTo>
                <a:lnTo>
                  <a:pt x="364485" y="1045846"/>
                </a:lnTo>
                <a:lnTo>
                  <a:pt x="363216" y="1037274"/>
                </a:lnTo>
                <a:lnTo>
                  <a:pt x="362265" y="1028384"/>
                </a:lnTo>
                <a:lnTo>
                  <a:pt x="361313" y="1019811"/>
                </a:lnTo>
                <a:lnTo>
                  <a:pt x="360996" y="1010921"/>
                </a:lnTo>
                <a:lnTo>
                  <a:pt x="360362" y="1002031"/>
                </a:lnTo>
                <a:lnTo>
                  <a:pt x="360362" y="992823"/>
                </a:lnTo>
                <a:lnTo>
                  <a:pt x="360679" y="975678"/>
                </a:lnTo>
                <a:lnTo>
                  <a:pt x="361948" y="958533"/>
                </a:lnTo>
                <a:lnTo>
                  <a:pt x="363533" y="941706"/>
                </a:lnTo>
                <a:lnTo>
                  <a:pt x="366071" y="924878"/>
                </a:lnTo>
                <a:lnTo>
                  <a:pt x="368925" y="908686"/>
                </a:lnTo>
                <a:lnTo>
                  <a:pt x="373048" y="892811"/>
                </a:lnTo>
                <a:lnTo>
                  <a:pt x="377171" y="876936"/>
                </a:lnTo>
                <a:lnTo>
                  <a:pt x="382245" y="861696"/>
                </a:lnTo>
                <a:lnTo>
                  <a:pt x="387953" y="847091"/>
                </a:lnTo>
                <a:lnTo>
                  <a:pt x="393979" y="832168"/>
                </a:lnTo>
                <a:lnTo>
                  <a:pt x="400956" y="818198"/>
                </a:lnTo>
                <a:lnTo>
                  <a:pt x="408568" y="804546"/>
                </a:lnTo>
                <a:lnTo>
                  <a:pt x="416179" y="791211"/>
                </a:lnTo>
                <a:lnTo>
                  <a:pt x="424425" y="778511"/>
                </a:lnTo>
                <a:lnTo>
                  <a:pt x="433305" y="766446"/>
                </a:lnTo>
                <a:lnTo>
                  <a:pt x="442819" y="754698"/>
                </a:lnTo>
                <a:lnTo>
                  <a:pt x="452650" y="743586"/>
                </a:lnTo>
                <a:lnTo>
                  <a:pt x="462482" y="732791"/>
                </a:lnTo>
                <a:lnTo>
                  <a:pt x="473264" y="722631"/>
                </a:lnTo>
                <a:lnTo>
                  <a:pt x="484047" y="713423"/>
                </a:lnTo>
                <a:lnTo>
                  <a:pt x="495464" y="704533"/>
                </a:lnTo>
                <a:lnTo>
                  <a:pt x="507516" y="696596"/>
                </a:lnTo>
                <a:lnTo>
                  <a:pt x="519567" y="688976"/>
                </a:lnTo>
                <a:lnTo>
                  <a:pt x="531936" y="682308"/>
                </a:lnTo>
                <a:lnTo>
                  <a:pt x="538278" y="679133"/>
                </a:lnTo>
                <a:lnTo>
                  <a:pt x="544938" y="676276"/>
                </a:lnTo>
                <a:lnTo>
                  <a:pt x="551281" y="673418"/>
                </a:lnTo>
                <a:lnTo>
                  <a:pt x="557941" y="670878"/>
                </a:lnTo>
                <a:lnTo>
                  <a:pt x="564284" y="668338"/>
                </a:lnTo>
                <a:lnTo>
                  <a:pt x="571261" y="666433"/>
                </a:lnTo>
                <a:lnTo>
                  <a:pt x="577921" y="664211"/>
                </a:lnTo>
                <a:lnTo>
                  <a:pt x="584898" y="662623"/>
                </a:lnTo>
                <a:lnTo>
                  <a:pt x="591875" y="661036"/>
                </a:lnTo>
                <a:lnTo>
                  <a:pt x="598535" y="659766"/>
                </a:lnTo>
                <a:lnTo>
                  <a:pt x="605830" y="658178"/>
                </a:lnTo>
                <a:lnTo>
                  <a:pt x="612490" y="657226"/>
                </a:lnTo>
                <a:lnTo>
                  <a:pt x="619784" y="656591"/>
                </a:lnTo>
                <a:lnTo>
                  <a:pt x="627078" y="655956"/>
                </a:lnTo>
                <a:lnTo>
                  <a:pt x="634055" y="655638"/>
                </a:lnTo>
                <a:close/>
                <a:moveTo>
                  <a:pt x="1604962" y="463550"/>
                </a:moveTo>
                <a:lnTo>
                  <a:pt x="1776412" y="463550"/>
                </a:lnTo>
                <a:lnTo>
                  <a:pt x="1776412" y="1252538"/>
                </a:lnTo>
                <a:lnTo>
                  <a:pt x="1604962" y="1252538"/>
                </a:lnTo>
                <a:lnTo>
                  <a:pt x="1604962" y="463550"/>
                </a:lnTo>
                <a:close/>
                <a:moveTo>
                  <a:pt x="0" y="0"/>
                </a:moveTo>
                <a:lnTo>
                  <a:pt x="2125663" y="0"/>
                </a:lnTo>
                <a:lnTo>
                  <a:pt x="2125663" y="171553"/>
                </a:lnTo>
                <a:lnTo>
                  <a:pt x="2039621" y="171553"/>
                </a:lnTo>
                <a:lnTo>
                  <a:pt x="2039621" y="1577975"/>
                </a:lnTo>
                <a:lnTo>
                  <a:pt x="1252220" y="1577975"/>
                </a:lnTo>
                <a:lnTo>
                  <a:pt x="1252220" y="1449310"/>
                </a:lnTo>
                <a:lnTo>
                  <a:pt x="1911033" y="1449310"/>
                </a:lnTo>
                <a:lnTo>
                  <a:pt x="1911033" y="171553"/>
                </a:lnTo>
                <a:lnTo>
                  <a:pt x="195263" y="171553"/>
                </a:lnTo>
                <a:lnTo>
                  <a:pt x="195263" y="1249164"/>
                </a:lnTo>
                <a:lnTo>
                  <a:pt x="66675" y="1249164"/>
                </a:lnTo>
                <a:lnTo>
                  <a:pt x="66675" y="171553"/>
                </a:lnTo>
                <a:lnTo>
                  <a:pt x="0" y="171553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871649" y="1834699"/>
            <a:ext cx="6120680" cy="3682533"/>
            <a:chOff x="3022028" y="1587732"/>
            <a:chExt cx="6120680" cy="3682533"/>
          </a:xfrm>
        </p:grpSpPr>
        <p:pic>
          <p:nvPicPr>
            <p:cNvPr id="9" name="Picture 2" descr="C:\Users\Administrator\Desktop\ppt展示模板-8.png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22028" y="1587732"/>
              <a:ext cx="6120680" cy="368253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" name="矩形 9"/>
            <p:cNvSpPr/>
            <p:nvPr/>
          </p:nvSpPr>
          <p:spPr>
            <a:xfrm>
              <a:off x="3937348" y="2060861"/>
              <a:ext cx="4320480" cy="2376251"/>
            </a:xfrm>
            <a:prstGeom prst="rect">
              <a:avLst/>
            </a:prstGeom>
            <a:blipFill>
              <a:blip r:embed="rId2"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sharpenSoften amount="-100000"/>
                        </a14:imgEffect>
                      </a14:imgLayer>
                    </a14:imgProps>
                  </a:ext>
                </a:extLst>
              </a:blip>
              <a:srcRect/>
              <a:stretch>
                <a:fillRect l="-3744" t="-9842" r="-3744" b="-9842"/>
              </a:stretch>
            </a:blip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7033691" y="1772816"/>
            <a:ext cx="4037417" cy="3549594"/>
            <a:chOff x="7172738" y="1876570"/>
            <a:chExt cx="4037417" cy="3549594"/>
          </a:xfrm>
        </p:grpSpPr>
        <p:sp>
          <p:nvSpPr>
            <p:cNvPr id="12" name="圆角矩形 11"/>
            <p:cNvSpPr/>
            <p:nvPr/>
          </p:nvSpPr>
          <p:spPr>
            <a:xfrm>
              <a:off x="7172738" y="1876570"/>
              <a:ext cx="4037417" cy="1039043"/>
            </a:xfrm>
            <a:prstGeom prst="roundRect">
              <a:avLst>
                <a:gd name="adj" fmla="val 11271"/>
              </a:avLst>
            </a:prstGeom>
            <a:gradFill>
              <a:gsLst>
                <a:gs pos="100000">
                  <a:schemeClr val="bg1"/>
                </a:gs>
                <a:gs pos="0">
                  <a:srgbClr val="EEEEEE"/>
                </a:gs>
              </a:gsLst>
              <a:lin ang="8100000" scaled="0"/>
            </a:gradFill>
            <a:ln w="1905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rgbClr val="EEEEEE"/>
                  </a:gs>
                </a:gsLst>
                <a:lin ang="8100000" scaled="0"/>
              </a:gradFill>
            </a:ln>
            <a:effectLst>
              <a:outerShdw blurRad="127000" dist="63500" dir="8100000" algn="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圆角矩形 12"/>
            <p:cNvSpPr/>
            <p:nvPr/>
          </p:nvSpPr>
          <p:spPr>
            <a:xfrm>
              <a:off x="7172738" y="3068960"/>
              <a:ext cx="4037417" cy="2357204"/>
            </a:xfrm>
            <a:prstGeom prst="roundRect">
              <a:avLst>
                <a:gd name="adj" fmla="val 11271"/>
              </a:avLst>
            </a:prstGeom>
            <a:gradFill>
              <a:gsLst>
                <a:gs pos="100000">
                  <a:schemeClr val="bg1"/>
                </a:gs>
                <a:gs pos="0">
                  <a:srgbClr val="EEEEEE"/>
                </a:gs>
              </a:gsLst>
              <a:lin ang="8100000" scaled="0"/>
            </a:gradFill>
            <a:ln w="1905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rgbClr val="EEEEEE"/>
                  </a:gs>
                </a:gsLst>
                <a:lin ang="8100000" scaled="0"/>
              </a:gradFill>
            </a:ln>
            <a:effectLst>
              <a:outerShdw blurRad="127000" dist="63500" dir="8100000" algn="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4" name="组合 13"/>
            <p:cNvGrpSpPr/>
            <p:nvPr/>
          </p:nvGrpSpPr>
          <p:grpSpPr>
            <a:xfrm rot="16200000">
              <a:off x="7491684" y="2898091"/>
              <a:ext cx="527587" cy="130584"/>
              <a:chOff x="5856449" y="4396591"/>
              <a:chExt cx="527587" cy="130584"/>
            </a:xfrm>
          </p:grpSpPr>
          <p:sp>
            <p:nvSpPr>
              <p:cNvPr id="20" name="椭圆 19"/>
              <p:cNvSpPr/>
              <p:nvPr/>
            </p:nvSpPr>
            <p:spPr>
              <a:xfrm>
                <a:off x="5856449" y="4396591"/>
                <a:ext cx="130584" cy="130584"/>
              </a:xfrm>
              <a:prstGeom prst="ellipse">
                <a:avLst/>
              </a:prstGeom>
              <a:gradFill flip="none" rotWithShape="1">
                <a:gsLst>
                  <a:gs pos="59000">
                    <a:schemeClr val="tx1">
                      <a:lumMod val="75000"/>
                      <a:lumOff val="25000"/>
                    </a:schemeClr>
                  </a:gs>
                  <a:gs pos="100000">
                    <a:schemeClr val="tx1">
                      <a:lumMod val="65000"/>
                      <a:lumOff val="3500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椭圆 20"/>
              <p:cNvSpPr/>
              <p:nvPr/>
            </p:nvSpPr>
            <p:spPr>
              <a:xfrm>
                <a:off x="6253452" y="4396591"/>
                <a:ext cx="130584" cy="130584"/>
              </a:xfrm>
              <a:prstGeom prst="ellipse">
                <a:avLst/>
              </a:prstGeom>
              <a:gradFill flip="none" rotWithShape="1">
                <a:gsLst>
                  <a:gs pos="59000">
                    <a:schemeClr val="tx1">
                      <a:lumMod val="75000"/>
                      <a:lumOff val="25000"/>
                    </a:schemeClr>
                  </a:gs>
                  <a:gs pos="100000">
                    <a:schemeClr val="tx1">
                      <a:lumMod val="65000"/>
                      <a:lumOff val="3500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" name="圆角矩形 21"/>
              <p:cNvSpPr/>
              <p:nvPr/>
            </p:nvSpPr>
            <p:spPr>
              <a:xfrm rot="16200000">
                <a:off x="6118113" y="4306257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圆角矩形 22"/>
              <p:cNvSpPr/>
              <p:nvPr/>
            </p:nvSpPr>
            <p:spPr>
              <a:xfrm rot="16200000">
                <a:off x="6118113" y="4256214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5" name="组合 14"/>
            <p:cNvGrpSpPr/>
            <p:nvPr/>
          </p:nvGrpSpPr>
          <p:grpSpPr>
            <a:xfrm rot="16200000">
              <a:off x="10291574" y="2898091"/>
              <a:ext cx="527587" cy="130584"/>
              <a:chOff x="5856449" y="4396591"/>
              <a:chExt cx="527587" cy="130584"/>
            </a:xfrm>
          </p:grpSpPr>
          <p:sp>
            <p:nvSpPr>
              <p:cNvPr id="16" name="椭圆 15"/>
              <p:cNvSpPr/>
              <p:nvPr/>
            </p:nvSpPr>
            <p:spPr>
              <a:xfrm>
                <a:off x="5856449" y="4396591"/>
                <a:ext cx="130584" cy="130584"/>
              </a:xfrm>
              <a:prstGeom prst="ellipse">
                <a:avLst/>
              </a:prstGeom>
              <a:gradFill flip="none" rotWithShape="1">
                <a:gsLst>
                  <a:gs pos="59000">
                    <a:schemeClr val="tx1">
                      <a:lumMod val="75000"/>
                      <a:lumOff val="25000"/>
                    </a:schemeClr>
                  </a:gs>
                  <a:gs pos="100000">
                    <a:schemeClr val="tx1">
                      <a:lumMod val="65000"/>
                      <a:lumOff val="3500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" name="椭圆 16"/>
              <p:cNvSpPr/>
              <p:nvPr/>
            </p:nvSpPr>
            <p:spPr>
              <a:xfrm>
                <a:off x="6253452" y="4396591"/>
                <a:ext cx="130584" cy="130584"/>
              </a:xfrm>
              <a:prstGeom prst="ellipse">
                <a:avLst/>
              </a:prstGeom>
              <a:gradFill flip="none" rotWithShape="1">
                <a:gsLst>
                  <a:gs pos="59000">
                    <a:schemeClr val="tx1">
                      <a:lumMod val="75000"/>
                      <a:lumOff val="25000"/>
                    </a:schemeClr>
                  </a:gs>
                  <a:gs pos="100000">
                    <a:schemeClr val="tx1">
                      <a:lumMod val="65000"/>
                      <a:lumOff val="3500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" name="圆角矩形 17"/>
              <p:cNvSpPr/>
              <p:nvPr/>
            </p:nvSpPr>
            <p:spPr>
              <a:xfrm rot="16200000">
                <a:off x="6118113" y="4306257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9" name="圆角矩形 18"/>
              <p:cNvSpPr/>
              <p:nvPr/>
            </p:nvSpPr>
            <p:spPr>
              <a:xfrm rot="16200000">
                <a:off x="6118113" y="4256214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sp>
        <p:nvSpPr>
          <p:cNvPr id="24" name="TextBox 499"/>
          <p:cNvSpPr txBox="1"/>
          <p:nvPr/>
        </p:nvSpPr>
        <p:spPr>
          <a:xfrm>
            <a:off x="7954694" y="2149406"/>
            <a:ext cx="2031325" cy="46166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lvl="0" algn="r"/>
            <a:r>
              <a:rPr lang="zh-CN" altLang="en-US" sz="2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UKIJ Qolyazma" pitchFamily="18" charset="0"/>
              </a:rPr>
              <a:t>点击添加内容</a:t>
            </a:r>
            <a:endParaRPr lang="zh-CN" altLang="en-US" sz="24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UKIJ Qolyazma" pitchFamily="18" charset="0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7249715" y="3284984"/>
            <a:ext cx="3528392" cy="17727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请在此输入详细的文字介绍信息，表达图表的含义。请在此输入详细的文字介绍信息，表达图表的含义。</a:t>
            </a:r>
            <a:endParaRPr lang="zh-CN" altLang="en-US" sz="1400" dirty="0" smtClean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30000"/>
              </a:lnSpc>
            </a:pPr>
            <a:endParaRPr lang="en-US" altLang="zh-CN" sz="1400" dirty="0" smtClean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请在此输入详细的文字介绍信息，表达图表的含义。</a:t>
            </a:r>
            <a:endParaRPr lang="zh-CN" altLang="en-US" sz="1400" dirty="0" smtClean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 rot="2700000">
            <a:off x="10629815" y="-377030"/>
            <a:ext cx="1647406" cy="1647406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700000">
            <a:off x="9806620" y="88857"/>
            <a:ext cx="964010" cy="964010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 rot="2700000">
            <a:off x="11569089" y="952895"/>
            <a:ext cx="558028" cy="558028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 rot="2700000">
            <a:off x="9270166" y="227692"/>
            <a:ext cx="279014" cy="279014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3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3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50"/>
                            </p:stCondLst>
                            <p:childTnLst>
                              <p:par>
                                <p:cTn id="2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  <p:bldP spid="26" grpId="0" animBg="1"/>
      <p:bldP spid="27" grpId="0" animBg="1"/>
      <p:bldP spid="28" grpId="0" animBg="1"/>
      <p:bldP spid="29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5017467" y="1324744"/>
            <a:ext cx="2032248" cy="2032248"/>
            <a:chOff x="1677608" y="2996952"/>
            <a:chExt cx="1395643" cy="1395643"/>
          </a:xfrm>
        </p:grpSpPr>
        <p:sp>
          <p:nvSpPr>
            <p:cNvPr id="3" name="Oval 60"/>
            <p:cNvSpPr>
              <a:spLocks noChangeAspect="1"/>
            </p:cNvSpPr>
            <p:nvPr/>
          </p:nvSpPr>
          <p:spPr>
            <a:xfrm>
              <a:off x="1677608" y="2996952"/>
              <a:ext cx="1395643" cy="1395643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1000"/>
                  </a:schemeClr>
                </a:gs>
                <a:gs pos="0">
                  <a:schemeClr val="bg1">
                    <a:lumMod val="99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dirty="0">
                <a:solidFill>
                  <a:srgbClr val="FA783A"/>
                </a:solidFill>
              </a:endParaRPr>
            </a:p>
          </p:txBody>
        </p:sp>
        <p:sp>
          <p:nvSpPr>
            <p:cNvPr id="4" name="Oval 29"/>
            <p:cNvSpPr>
              <a:spLocks noChangeAspect="1"/>
            </p:cNvSpPr>
            <p:nvPr/>
          </p:nvSpPr>
          <p:spPr>
            <a:xfrm>
              <a:off x="1850114" y="3169458"/>
              <a:ext cx="1050630" cy="1050630"/>
            </a:xfrm>
            <a:prstGeom prst="ellipse">
              <a:avLst/>
            </a:prstGeom>
            <a:solidFill>
              <a:srgbClr val="0070C0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dirty="0">
                  <a:solidFill>
                    <a:srgbClr val="FA783A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DIN-BoldItalic" pitchFamily="50" charset="0"/>
                </a:rPr>
                <a:t></a:t>
              </a:r>
              <a:endParaRPr lang="en-US" sz="2800" dirty="0">
                <a:solidFill>
                  <a:srgbClr val="FA783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N-BoldItalic" pitchFamily="50" charset="0"/>
              </a:endParaRPr>
            </a:p>
          </p:txBody>
        </p:sp>
      </p:grpSp>
      <p:sp>
        <p:nvSpPr>
          <p:cNvPr id="6" name="TextBox 45"/>
          <p:cNvSpPr txBox="1"/>
          <p:nvPr/>
        </p:nvSpPr>
        <p:spPr>
          <a:xfrm>
            <a:off x="5278558" y="3769876"/>
            <a:ext cx="1582549" cy="52322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algn="ctr"/>
            <a:r>
              <a:rPr lang="en-US" altLang="zh-CN" sz="2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03</a:t>
            </a:r>
            <a:endParaRPr lang="en-US" altLang="zh-CN" sz="28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Rectangle 49"/>
          <p:cNvSpPr/>
          <p:nvPr/>
        </p:nvSpPr>
        <p:spPr>
          <a:xfrm>
            <a:off x="4657427" y="4202146"/>
            <a:ext cx="2880320" cy="584775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marL="0" lvl="1" algn="ctr"/>
            <a:r>
              <a:rPr lang="zh-CN" altLang="en-US" sz="32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个人胜任能力</a:t>
            </a:r>
            <a:endParaRPr lang="en-US" altLang="zh-CN" sz="3200" b="1" dirty="0" smtClean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Rectangle 60"/>
          <p:cNvSpPr/>
          <p:nvPr/>
        </p:nvSpPr>
        <p:spPr>
          <a:xfrm>
            <a:off x="4369395" y="4835826"/>
            <a:ext cx="3456384" cy="609398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在此录入上述图表的描述说明，在此录入上述图表的描述说明文字信息。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cxnSp>
        <p:nvCxnSpPr>
          <p:cNvPr id="9" name="Straight Connector 2"/>
          <p:cNvCxnSpPr/>
          <p:nvPr/>
        </p:nvCxnSpPr>
        <p:spPr>
          <a:xfrm>
            <a:off x="4513411" y="4827464"/>
            <a:ext cx="3096344" cy="0"/>
          </a:xfrm>
          <a:prstGeom prst="line">
            <a:avLst/>
          </a:prstGeom>
          <a:ln w="9525">
            <a:solidFill>
              <a:srgbClr val="0070C0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椭圆 9"/>
          <p:cNvSpPr>
            <a:spLocks noChangeAspect="1"/>
          </p:cNvSpPr>
          <p:nvPr/>
        </p:nvSpPr>
        <p:spPr>
          <a:xfrm>
            <a:off x="6025579" y="980728"/>
            <a:ext cx="72000" cy="72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65D7FF"/>
              </a:solidFill>
            </a:endParaRPr>
          </a:p>
        </p:txBody>
      </p:sp>
      <p:sp>
        <p:nvSpPr>
          <p:cNvPr id="11" name="椭圆 10"/>
          <p:cNvSpPr>
            <a:spLocks noChangeAspect="1"/>
          </p:cNvSpPr>
          <p:nvPr/>
        </p:nvSpPr>
        <p:spPr>
          <a:xfrm>
            <a:off x="6025579" y="980728"/>
            <a:ext cx="72000" cy="72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65D7FF"/>
              </a:solidFill>
            </a:endParaRPr>
          </a:p>
        </p:txBody>
      </p:sp>
      <p:sp>
        <p:nvSpPr>
          <p:cNvPr id="12" name="椭圆 11"/>
          <p:cNvSpPr>
            <a:spLocks noChangeAspect="1"/>
          </p:cNvSpPr>
          <p:nvPr/>
        </p:nvSpPr>
        <p:spPr>
          <a:xfrm>
            <a:off x="6025579" y="980728"/>
            <a:ext cx="72000" cy="72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65D7FF"/>
              </a:solidFill>
            </a:endParaRPr>
          </a:p>
        </p:txBody>
      </p:sp>
      <p:sp>
        <p:nvSpPr>
          <p:cNvPr id="13" name="椭圆 12"/>
          <p:cNvSpPr>
            <a:spLocks noChangeAspect="1"/>
          </p:cNvSpPr>
          <p:nvPr/>
        </p:nvSpPr>
        <p:spPr>
          <a:xfrm>
            <a:off x="6025579" y="980728"/>
            <a:ext cx="72000" cy="72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65D7FF"/>
              </a:solidFill>
            </a:endParaRPr>
          </a:p>
        </p:txBody>
      </p:sp>
      <p:sp>
        <p:nvSpPr>
          <p:cNvPr id="14" name="椭圆 13"/>
          <p:cNvSpPr>
            <a:spLocks noChangeAspect="1"/>
          </p:cNvSpPr>
          <p:nvPr/>
        </p:nvSpPr>
        <p:spPr>
          <a:xfrm>
            <a:off x="6025579" y="980728"/>
            <a:ext cx="72000" cy="72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65D7FF"/>
              </a:solidFill>
            </a:endParaRPr>
          </a:p>
        </p:txBody>
      </p:sp>
      <p:sp>
        <p:nvSpPr>
          <p:cNvPr id="15" name="椭圆 14"/>
          <p:cNvSpPr>
            <a:spLocks noChangeAspect="1"/>
          </p:cNvSpPr>
          <p:nvPr/>
        </p:nvSpPr>
        <p:spPr>
          <a:xfrm>
            <a:off x="6025579" y="980728"/>
            <a:ext cx="72000" cy="72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65D7FF"/>
              </a:solidFill>
            </a:endParaRPr>
          </a:p>
        </p:txBody>
      </p:sp>
      <p:sp>
        <p:nvSpPr>
          <p:cNvPr id="16" name="椭圆 15"/>
          <p:cNvSpPr>
            <a:spLocks noChangeAspect="1"/>
          </p:cNvSpPr>
          <p:nvPr/>
        </p:nvSpPr>
        <p:spPr>
          <a:xfrm>
            <a:off x="6025579" y="980728"/>
            <a:ext cx="72000" cy="72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65D7FF"/>
              </a:solidFill>
            </a:endParaRPr>
          </a:p>
        </p:txBody>
      </p:sp>
      <p:sp>
        <p:nvSpPr>
          <p:cNvPr id="17" name="椭圆 16"/>
          <p:cNvSpPr>
            <a:spLocks noChangeAspect="1"/>
          </p:cNvSpPr>
          <p:nvPr/>
        </p:nvSpPr>
        <p:spPr>
          <a:xfrm>
            <a:off x="6025579" y="980728"/>
            <a:ext cx="72000" cy="72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65D7FF"/>
              </a:solidFill>
            </a:endParaRPr>
          </a:p>
        </p:txBody>
      </p:sp>
      <p:sp>
        <p:nvSpPr>
          <p:cNvPr id="18" name="椭圆 17"/>
          <p:cNvSpPr>
            <a:spLocks noChangeAspect="1"/>
          </p:cNvSpPr>
          <p:nvPr/>
        </p:nvSpPr>
        <p:spPr>
          <a:xfrm>
            <a:off x="6025579" y="980728"/>
            <a:ext cx="72000" cy="72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65D7FF"/>
              </a:solidFill>
            </a:endParaRPr>
          </a:p>
        </p:txBody>
      </p:sp>
      <p:sp>
        <p:nvSpPr>
          <p:cNvPr id="19" name="椭圆 18"/>
          <p:cNvSpPr>
            <a:spLocks noChangeAspect="1"/>
          </p:cNvSpPr>
          <p:nvPr/>
        </p:nvSpPr>
        <p:spPr>
          <a:xfrm>
            <a:off x="6025579" y="980728"/>
            <a:ext cx="72000" cy="72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65D7FF"/>
              </a:solidFill>
            </a:endParaRPr>
          </a:p>
        </p:txBody>
      </p:sp>
      <p:grpSp>
        <p:nvGrpSpPr>
          <p:cNvPr id="20" name="组合 19"/>
          <p:cNvGrpSpPr/>
          <p:nvPr/>
        </p:nvGrpSpPr>
        <p:grpSpPr>
          <a:xfrm flipH="1">
            <a:off x="-23093" y="4522187"/>
            <a:ext cx="4032448" cy="2198473"/>
            <a:chOff x="5917425" y="3435846"/>
            <a:chExt cx="3226575" cy="1707654"/>
          </a:xfrm>
        </p:grpSpPr>
        <p:pic>
          <p:nvPicPr>
            <p:cNvPr id="21" name="Picture 2"/>
            <p:cNvPicPr>
              <a:picLocks noChangeAspect="1" noChangeArrowheads="1"/>
            </p:cNvPicPr>
            <p:nvPr/>
          </p:nvPicPr>
          <p:blipFill rotWithShape="1">
            <a:blip r:embed="rId1"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brightnessContrast bright="-40000" contrast="-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3647" b="26929"/>
            <a:stretch>
              <a:fillRect/>
            </a:stretch>
          </p:blipFill>
          <p:spPr bwMode="auto">
            <a:xfrm>
              <a:off x="5917425" y="3435846"/>
              <a:ext cx="3226575" cy="17076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2" name="Picture 2"/>
            <p:cNvPicPr>
              <a:picLocks noChangeAspect="1" noChangeArrowheads="1"/>
            </p:cNvPicPr>
            <p:nvPr/>
          </p:nvPicPr>
          <p:blipFill rotWithShape="1">
            <a:blip r:embed="rId1"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brightnessContrast bright="-40000" contrast="-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3647" b="26929"/>
            <a:stretch>
              <a:fillRect/>
            </a:stretch>
          </p:blipFill>
          <p:spPr bwMode="auto">
            <a:xfrm>
              <a:off x="5917425" y="3435846"/>
              <a:ext cx="3226575" cy="17076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23" name="组合 22"/>
          <p:cNvGrpSpPr/>
          <p:nvPr/>
        </p:nvGrpSpPr>
        <p:grpSpPr>
          <a:xfrm>
            <a:off x="7916827" y="4458196"/>
            <a:ext cx="4301440" cy="2276522"/>
            <a:chOff x="5917425" y="3435846"/>
            <a:chExt cx="3226575" cy="1707654"/>
          </a:xfrm>
        </p:grpSpPr>
        <p:pic>
          <p:nvPicPr>
            <p:cNvPr id="24" name="Picture 2"/>
            <p:cNvPicPr>
              <a:picLocks noChangeAspect="1" noChangeArrowheads="1"/>
            </p:cNvPicPr>
            <p:nvPr/>
          </p:nvPicPr>
          <p:blipFill rotWithShape="1">
            <a:blip r:embed="rId1"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brightnessContrast bright="-40000" contrast="-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3647" b="26929"/>
            <a:stretch>
              <a:fillRect/>
            </a:stretch>
          </p:blipFill>
          <p:spPr bwMode="auto">
            <a:xfrm>
              <a:off x="5917425" y="3435846"/>
              <a:ext cx="3226575" cy="17076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5" name="Picture 2"/>
            <p:cNvPicPr>
              <a:picLocks noChangeAspect="1" noChangeArrowheads="1"/>
            </p:cNvPicPr>
            <p:nvPr/>
          </p:nvPicPr>
          <p:blipFill rotWithShape="1">
            <a:blip r:embed="rId1"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brightnessContrast bright="-40000" contrast="-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3647" b="26929"/>
            <a:stretch>
              <a:fillRect/>
            </a:stretch>
          </p:blipFill>
          <p:spPr bwMode="auto">
            <a:xfrm>
              <a:off x="5917425" y="3435846"/>
              <a:ext cx="3226575" cy="17076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27" name="KSO_Shape"/>
          <p:cNvSpPr/>
          <p:nvPr/>
        </p:nvSpPr>
        <p:spPr bwMode="auto">
          <a:xfrm>
            <a:off x="5588222" y="1988840"/>
            <a:ext cx="874713" cy="865967"/>
          </a:xfrm>
          <a:custGeom>
            <a:avLst/>
            <a:gdLst>
              <a:gd name="T0" fmla="*/ 615878 w 2390775"/>
              <a:gd name="T1" fmla="*/ 1467970 h 2365376"/>
              <a:gd name="T2" fmla="*/ 587250 w 2390775"/>
              <a:gd name="T3" fmla="*/ 1401697 h 2365376"/>
              <a:gd name="T4" fmla="*/ 1282649 w 2390775"/>
              <a:gd name="T5" fmla="*/ 1393474 h 2365376"/>
              <a:gd name="T6" fmla="*/ 1180915 w 2390775"/>
              <a:gd name="T7" fmla="*/ 1446870 h 2365376"/>
              <a:gd name="T8" fmla="*/ 1210073 w 2390775"/>
              <a:gd name="T9" fmla="*/ 1382167 h 2365376"/>
              <a:gd name="T10" fmla="*/ 653657 w 2390775"/>
              <a:gd name="T11" fmla="*/ 1314699 h 2365376"/>
              <a:gd name="T12" fmla="*/ 646041 w 2390775"/>
              <a:gd name="T13" fmla="*/ 1180275 h 2365376"/>
              <a:gd name="T14" fmla="*/ 589870 w 2390775"/>
              <a:gd name="T15" fmla="*/ 1105327 h 2365376"/>
              <a:gd name="T16" fmla="*/ 599516 w 2390775"/>
              <a:gd name="T17" fmla="*/ 1141280 h 2365376"/>
              <a:gd name="T18" fmla="*/ 579914 w 2390775"/>
              <a:gd name="T19" fmla="*/ 1158779 h 2365376"/>
              <a:gd name="T20" fmla="*/ 541333 w 2390775"/>
              <a:gd name="T21" fmla="*/ 1105965 h 2365376"/>
              <a:gd name="T22" fmla="*/ 1137260 w 2390775"/>
              <a:gd name="T23" fmla="*/ 1009231 h 2365376"/>
              <a:gd name="T24" fmla="*/ 1143562 w 2390775"/>
              <a:gd name="T25" fmla="*/ 1026145 h 2365376"/>
              <a:gd name="T26" fmla="*/ 1096615 w 2390775"/>
              <a:gd name="T27" fmla="*/ 1069549 h 2365376"/>
              <a:gd name="T28" fmla="*/ 1102602 w 2390775"/>
              <a:gd name="T29" fmla="*/ 1001572 h 2365376"/>
              <a:gd name="T30" fmla="*/ 972739 w 2390775"/>
              <a:gd name="T31" fmla="*/ 835988 h 2365376"/>
              <a:gd name="T32" fmla="*/ 989500 w 2390775"/>
              <a:gd name="T33" fmla="*/ 1138672 h 2365376"/>
              <a:gd name="T34" fmla="*/ 639427 w 2390775"/>
              <a:gd name="T35" fmla="*/ 1423644 h 2365376"/>
              <a:gd name="T36" fmla="*/ 599898 w 2390775"/>
              <a:gd name="T37" fmla="*/ 1003302 h 2365376"/>
              <a:gd name="T38" fmla="*/ 529694 w 2390775"/>
              <a:gd name="T39" fmla="*/ 1090596 h 2365376"/>
              <a:gd name="T40" fmla="*/ 602428 w 2390775"/>
              <a:gd name="T41" fmla="*/ 868249 h 2365376"/>
              <a:gd name="T42" fmla="*/ 861740 w 2390775"/>
              <a:gd name="T43" fmla="*/ 924231 h 2365376"/>
              <a:gd name="T44" fmla="*/ 755609 w 2390775"/>
              <a:gd name="T45" fmla="*/ 542052 h 2365376"/>
              <a:gd name="T46" fmla="*/ 929665 w 2390775"/>
              <a:gd name="T47" fmla="*/ 525915 h 2365376"/>
              <a:gd name="T48" fmla="*/ 909019 w 2390775"/>
              <a:gd name="T49" fmla="*/ 571798 h 2365376"/>
              <a:gd name="T50" fmla="*/ 936652 w 2390775"/>
              <a:gd name="T51" fmla="*/ 586353 h 2365376"/>
              <a:gd name="T52" fmla="*/ 928394 w 2390775"/>
              <a:gd name="T53" fmla="*/ 688879 h 2365376"/>
              <a:gd name="T54" fmla="*/ 840414 w 2390775"/>
              <a:gd name="T55" fmla="*/ 772101 h 2365376"/>
              <a:gd name="T56" fmla="*/ 742269 w 2390775"/>
              <a:gd name="T57" fmla="*/ 675588 h 2365376"/>
              <a:gd name="T58" fmla="*/ 738139 w 2390775"/>
              <a:gd name="T59" fmla="*/ 608504 h 2365376"/>
              <a:gd name="T60" fmla="*/ 761643 w 2390775"/>
              <a:gd name="T61" fmla="*/ 510093 h 2365376"/>
              <a:gd name="T62" fmla="*/ 617010 w 2390775"/>
              <a:gd name="T63" fmla="*/ 449064 h 2365376"/>
              <a:gd name="T64" fmla="*/ 350272 w 2390775"/>
              <a:gd name="T65" fmla="*/ 638327 h 2365376"/>
              <a:gd name="T66" fmla="*/ 215163 w 2390775"/>
              <a:gd name="T67" fmla="*/ 939947 h 2365376"/>
              <a:gd name="T68" fmla="*/ 256613 w 2390775"/>
              <a:gd name="T69" fmla="*/ 1277331 h 2365376"/>
              <a:gd name="T70" fmla="*/ 458486 w 2390775"/>
              <a:gd name="T71" fmla="*/ 1534008 h 2365376"/>
              <a:gd name="T72" fmla="*/ 767308 w 2390775"/>
              <a:gd name="T73" fmla="*/ 1655225 h 2365376"/>
              <a:gd name="T74" fmla="*/ 1101127 w 2390775"/>
              <a:gd name="T75" fmla="*/ 1596674 h 2365376"/>
              <a:gd name="T76" fmla="*/ 1347614 w 2390775"/>
              <a:gd name="T77" fmla="*/ 1383040 h 2365376"/>
              <a:gd name="T78" fmla="*/ 1453614 w 2390775"/>
              <a:gd name="T79" fmla="*/ 1066861 h 2365376"/>
              <a:gd name="T80" fmla="*/ 1378939 w 2390775"/>
              <a:gd name="T81" fmla="*/ 738024 h 2365376"/>
              <a:gd name="T82" fmla="*/ 1153652 w 2390775"/>
              <a:gd name="T83" fmla="*/ 501602 h 2365376"/>
              <a:gd name="T84" fmla="*/ 831224 w 2390775"/>
              <a:gd name="T85" fmla="*/ 411085 h 2365376"/>
              <a:gd name="T86" fmla="*/ 989432 w 2390775"/>
              <a:gd name="T87" fmla="*/ 315187 h 2365376"/>
              <a:gd name="T88" fmla="*/ 1471649 w 2390775"/>
              <a:gd name="T89" fmla="*/ 671876 h 2365376"/>
              <a:gd name="T90" fmla="*/ 1554866 w 2390775"/>
              <a:gd name="T91" fmla="*/ 1171938 h 2365376"/>
              <a:gd name="T92" fmla="*/ 1239716 w 2390775"/>
              <a:gd name="T93" fmla="*/ 1647313 h 2365376"/>
              <a:gd name="T94" fmla="*/ 646121 w 2390775"/>
              <a:gd name="T95" fmla="*/ 1748275 h 2365376"/>
              <a:gd name="T96" fmla="*/ 110112 w 2390775"/>
              <a:gd name="T97" fmla="*/ 1186813 h 2365376"/>
              <a:gd name="T98" fmla="*/ 251551 w 2390775"/>
              <a:gd name="T99" fmla="*/ 580725 h 2365376"/>
              <a:gd name="T100" fmla="*/ 1549044 w 2390775"/>
              <a:gd name="T101" fmla="*/ 160116 h 2365376"/>
              <a:gd name="T102" fmla="*/ 1461002 w 2390775"/>
              <a:gd name="T103" fmla="*/ 284475 h 2365376"/>
              <a:gd name="T104" fmla="*/ 1550307 w 2390775"/>
              <a:gd name="T105" fmla="*/ 426554 h 2365376"/>
              <a:gd name="T106" fmla="*/ 1719764 w 2390775"/>
              <a:gd name="T107" fmla="*/ 380038 h 2365376"/>
              <a:gd name="T108" fmla="*/ 1735543 w 2390775"/>
              <a:gd name="T109" fmla="*/ 232579 h 2365376"/>
              <a:gd name="T110" fmla="*/ 1705909 w 2390775"/>
              <a:gd name="T111" fmla="*/ 94508 h 2365376"/>
              <a:gd name="T112" fmla="*/ 1774050 w 2390775"/>
              <a:gd name="T113" fmla="*/ 148403 h 2365376"/>
              <a:gd name="T114" fmla="*/ 1781614 w 2390775"/>
              <a:gd name="T115" fmla="*/ 428769 h 2365376"/>
              <a:gd name="T116" fmla="*/ 1600166 w 2390775"/>
              <a:gd name="T117" fmla="*/ 516104 h 2365376"/>
              <a:gd name="T118" fmla="*/ 1452167 w 2390775"/>
              <a:gd name="T119" fmla="*/ 455349 h 2365376"/>
              <a:gd name="T120" fmla="*/ 1310478 w 2390775"/>
              <a:gd name="T121" fmla="*/ 259477 h 2365376"/>
              <a:gd name="T122" fmla="*/ 1562614 w 2390775"/>
              <a:gd name="T123" fmla="*/ 74046 h 236537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390775" h="2365376">
                <a:moveTo>
                  <a:pt x="761351" y="1739900"/>
                </a:moveTo>
                <a:lnTo>
                  <a:pt x="791690" y="1805294"/>
                </a:lnTo>
                <a:lnTo>
                  <a:pt x="794883" y="1808051"/>
                </a:lnTo>
                <a:lnTo>
                  <a:pt x="797278" y="1811991"/>
                </a:lnTo>
                <a:lnTo>
                  <a:pt x="800871" y="1817112"/>
                </a:lnTo>
                <a:lnTo>
                  <a:pt x="803266" y="1822233"/>
                </a:lnTo>
                <a:lnTo>
                  <a:pt x="804065" y="1825384"/>
                </a:lnTo>
                <a:lnTo>
                  <a:pt x="804863" y="1828536"/>
                </a:lnTo>
                <a:lnTo>
                  <a:pt x="804863" y="1831687"/>
                </a:lnTo>
                <a:lnTo>
                  <a:pt x="804863" y="1834839"/>
                </a:lnTo>
                <a:lnTo>
                  <a:pt x="804065" y="1837990"/>
                </a:lnTo>
                <a:lnTo>
                  <a:pt x="802867" y="1841142"/>
                </a:lnTo>
                <a:lnTo>
                  <a:pt x="801670" y="1842718"/>
                </a:lnTo>
                <a:lnTo>
                  <a:pt x="799674" y="1844687"/>
                </a:lnTo>
                <a:lnTo>
                  <a:pt x="797278" y="1845475"/>
                </a:lnTo>
                <a:lnTo>
                  <a:pt x="794484" y="1845869"/>
                </a:lnTo>
                <a:lnTo>
                  <a:pt x="790891" y="1846263"/>
                </a:lnTo>
                <a:lnTo>
                  <a:pt x="787698" y="1845869"/>
                </a:lnTo>
                <a:lnTo>
                  <a:pt x="784105" y="1845475"/>
                </a:lnTo>
                <a:lnTo>
                  <a:pt x="780512" y="1844293"/>
                </a:lnTo>
                <a:lnTo>
                  <a:pt x="776520" y="1842718"/>
                </a:lnTo>
                <a:lnTo>
                  <a:pt x="772927" y="1841142"/>
                </a:lnTo>
                <a:lnTo>
                  <a:pt x="768935" y="1839172"/>
                </a:lnTo>
                <a:lnTo>
                  <a:pt x="765343" y="1836809"/>
                </a:lnTo>
                <a:lnTo>
                  <a:pt x="761750" y="1834051"/>
                </a:lnTo>
                <a:lnTo>
                  <a:pt x="758955" y="1831294"/>
                </a:lnTo>
                <a:lnTo>
                  <a:pt x="756161" y="1827748"/>
                </a:lnTo>
                <a:lnTo>
                  <a:pt x="754165" y="1824597"/>
                </a:lnTo>
                <a:lnTo>
                  <a:pt x="748975" y="1815536"/>
                </a:lnTo>
                <a:lnTo>
                  <a:pt x="745782" y="1808839"/>
                </a:lnTo>
                <a:lnTo>
                  <a:pt x="743387" y="1803718"/>
                </a:lnTo>
                <a:lnTo>
                  <a:pt x="742588" y="1799385"/>
                </a:lnTo>
                <a:lnTo>
                  <a:pt x="742588" y="1795051"/>
                </a:lnTo>
                <a:lnTo>
                  <a:pt x="743387" y="1790718"/>
                </a:lnTo>
                <a:lnTo>
                  <a:pt x="746181" y="1778112"/>
                </a:lnTo>
                <a:lnTo>
                  <a:pt x="746979" y="1774173"/>
                </a:lnTo>
                <a:lnTo>
                  <a:pt x="746979" y="1772203"/>
                </a:lnTo>
                <a:lnTo>
                  <a:pt x="746181" y="1771021"/>
                </a:lnTo>
                <a:lnTo>
                  <a:pt x="745383" y="1770627"/>
                </a:lnTo>
                <a:lnTo>
                  <a:pt x="742987" y="1770627"/>
                </a:lnTo>
                <a:lnTo>
                  <a:pt x="742189" y="1770233"/>
                </a:lnTo>
                <a:lnTo>
                  <a:pt x="741790" y="1769839"/>
                </a:lnTo>
                <a:lnTo>
                  <a:pt x="738596" y="1761961"/>
                </a:lnTo>
                <a:lnTo>
                  <a:pt x="736999" y="1758021"/>
                </a:lnTo>
                <a:lnTo>
                  <a:pt x="736600" y="1756052"/>
                </a:lnTo>
                <a:lnTo>
                  <a:pt x="736600" y="1754476"/>
                </a:lnTo>
                <a:lnTo>
                  <a:pt x="742189" y="1750536"/>
                </a:lnTo>
                <a:lnTo>
                  <a:pt x="747379" y="1747385"/>
                </a:lnTo>
                <a:lnTo>
                  <a:pt x="750971" y="1745021"/>
                </a:lnTo>
                <a:lnTo>
                  <a:pt x="754165" y="1743839"/>
                </a:lnTo>
                <a:lnTo>
                  <a:pt x="758556" y="1741870"/>
                </a:lnTo>
                <a:lnTo>
                  <a:pt x="759754" y="1741870"/>
                </a:lnTo>
                <a:lnTo>
                  <a:pt x="761351" y="1739900"/>
                </a:lnTo>
                <a:close/>
                <a:moveTo>
                  <a:pt x="1554438" y="1730375"/>
                </a:moveTo>
                <a:lnTo>
                  <a:pt x="1565575" y="1730375"/>
                </a:lnTo>
                <a:lnTo>
                  <a:pt x="1575916" y="1730375"/>
                </a:lnTo>
                <a:lnTo>
                  <a:pt x="1586258" y="1731163"/>
                </a:lnTo>
                <a:lnTo>
                  <a:pt x="1591031" y="1731951"/>
                </a:lnTo>
                <a:lnTo>
                  <a:pt x="1595008" y="1733133"/>
                </a:lnTo>
                <a:lnTo>
                  <a:pt x="1598986" y="1734314"/>
                </a:lnTo>
                <a:lnTo>
                  <a:pt x="1602168" y="1735890"/>
                </a:lnTo>
                <a:lnTo>
                  <a:pt x="1605350" y="1737860"/>
                </a:lnTo>
                <a:lnTo>
                  <a:pt x="1607339" y="1739830"/>
                </a:lnTo>
                <a:lnTo>
                  <a:pt x="1608929" y="1741799"/>
                </a:lnTo>
                <a:lnTo>
                  <a:pt x="1609725" y="1744951"/>
                </a:lnTo>
                <a:lnTo>
                  <a:pt x="1609725" y="1747708"/>
                </a:lnTo>
                <a:lnTo>
                  <a:pt x="1608929" y="1751648"/>
                </a:lnTo>
                <a:lnTo>
                  <a:pt x="1607339" y="1755193"/>
                </a:lnTo>
                <a:lnTo>
                  <a:pt x="1604554" y="1759920"/>
                </a:lnTo>
                <a:lnTo>
                  <a:pt x="1600577" y="1764648"/>
                </a:lnTo>
                <a:lnTo>
                  <a:pt x="1595804" y="1769769"/>
                </a:lnTo>
                <a:lnTo>
                  <a:pt x="1589042" y="1776072"/>
                </a:lnTo>
                <a:lnTo>
                  <a:pt x="1582678" y="1781193"/>
                </a:lnTo>
                <a:lnTo>
                  <a:pt x="1576314" y="1786314"/>
                </a:lnTo>
                <a:lnTo>
                  <a:pt x="1570348" y="1790647"/>
                </a:lnTo>
                <a:lnTo>
                  <a:pt x="1563586" y="1794193"/>
                </a:lnTo>
                <a:lnTo>
                  <a:pt x="1557222" y="1797738"/>
                </a:lnTo>
                <a:lnTo>
                  <a:pt x="1550461" y="1800496"/>
                </a:lnTo>
                <a:lnTo>
                  <a:pt x="1544097" y="1802466"/>
                </a:lnTo>
                <a:lnTo>
                  <a:pt x="1537733" y="1804829"/>
                </a:lnTo>
                <a:lnTo>
                  <a:pt x="1530971" y="1806799"/>
                </a:lnTo>
                <a:lnTo>
                  <a:pt x="1524607" y="1807981"/>
                </a:lnTo>
                <a:lnTo>
                  <a:pt x="1518243" y="1809163"/>
                </a:lnTo>
                <a:lnTo>
                  <a:pt x="1505117" y="1811132"/>
                </a:lnTo>
                <a:lnTo>
                  <a:pt x="1491992" y="1812314"/>
                </a:lnTo>
                <a:lnTo>
                  <a:pt x="1486026" y="1813102"/>
                </a:lnTo>
                <a:lnTo>
                  <a:pt x="1483241" y="1813890"/>
                </a:lnTo>
                <a:lnTo>
                  <a:pt x="1482048" y="1814678"/>
                </a:lnTo>
                <a:lnTo>
                  <a:pt x="1481253" y="1815072"/>
                </a:lnTo>
                <a:lnTo>
                  <a:pt x="1480855" y="1815859"/>
                </a:lnTo>
                <a:lnTo>
                  <a:pt x="1480855" y="1817041"/>
                </a:lnTo>
                <a:lnTo>
                  <a:pt x="1481253" y="1818617"/>
                </a:lnTo>
                <a:lnTo>
                  <a:pt x="1482048" y="1819799"/>
                </a:lnTo>
                <a:lnTo>
                  <a:pt x="1482048" y="1821375"/>
                </a:lnTo>
                <a:lnTo>
                  <a:pt x="1482048" y="1821769"/>
                </a:lnTo>
                <a:lnTo>
                  <a:pt x="1480855" y="1822556"/>
                </a:lnTo>
                <a:lnTo>
                  <a:pt x="1471309" y="1830829"/>
                </a:lnTo>
                <a:lnTo>
                  <a:pt x="1465343" y="1834375"/>
                </a:lnTo>
                <a:lnTo>
                  <a:pt x="1463354" y="1835556"/>
                </a:lnTo>
                <a:lnTo>
                  <a:pt x="1461365" y="1836738"/>
                </a:lnTo>
                <a:lnTo>
                  <a:pt x="1452615" y="1830041"/>
                </a:lnTo>
                <a:lnTo>
                  <a:pt x="1445853" y="1824132"/>
                </a:lnTo>
                <a:lnTo>
                  <a:pt x="1440285" y="1819405"/>
                </a:lnTo>
                <a:lnTo>
                  <a:pt x="1437103" y="1815072"/>
                </a:lnTo>
                <a:lnTo>
                  <a:pt x="1434716" y="1812314"/>
                </a:lnTo>
                <a:lnTo>
                  <a:pt x="1433125" y="1810344"/>
                </a:lnTo>
                <a:lnTo>
                  <a:pt x="1432330" y="1808375"/>
                </a:lnTo>
                <a:lnTo>
                  <a:pt x="1428750" y="1806799"/>
                </a:lnTo>
                <a:lnTo>
                  <a:pt x="1512675" y="1734314"/>
                </a:lnTo>
                <a:lnTo>
                  <a:pt x="1518641" y="1733527"/>
                </a:lnTo>
                <a:lnTo>
                  <a:pt x="1533755" y="1731951"/>
                </a:lnTo>
                <a:lnTo>
                  <a:pt x="1543699" y="1731163"/>
                </a:lnTo>
                <a:lnTo>
                  <a:pt x="1554438" y="1730375"/>
                </a:lnTo>
                <a:close/>
                <a:moveTo>
                  <a:pt x="588962" y="1535113"/>
                </a:moveTo>
                <a:lnTo>
                  <a:pt x="694496" y="1535113"/>
                </a:lnTo>
                <a:lnTo>
                  <a:pt x="694496" y="1557872"/>
                </a:lnTo>
                <a:lnTo>
                  <a:pt x="694894" y="1558271"/>
                </a:lnTo>
                <a:lnTo>
                  <a:pt x="696885" y="1560268"/>
                </a:lnTo>
                <a:lnTo>
                  <a:pt x="698478" y="1560667"/>
                </a:lnTo>
                <a:lnTo>
                  <a:pt x="700469" y="1561466"/>
                </a:lnTo>
                <a:lnTo>
                  <a:pt x="704053" y="1561865"/>
                </a:lnTo>
                <a:lnTo>
                  <a:pt x="707239" y="1561865"/>
                </a:lnTo>
                <a:lnTo>
                  <a:pt x="711222" y="1561865"/>
                </a:lnTo>
                <a:lnTo>
                  <a:pt x="714407" y="1561466"/>
                </a:lnTo>
                <a:lnTo>
                  <a:pt x="716797" y="1560667"/>
                </a:lnTo>
                <a:lnTo>
                  <a:pt x="718390" y="1560268"/>
                </a:lnTo>
                <a:lnTo>
                  <a:pt x="720381" y="1558271"/>
                </a:lnTo>
                <a:lnTo>
                  <a:pt x="720779" y="1557872"/>
                </a:lnTo>
                <a:lnTo>
                  <a:pt x="720779" y="1535113"/>
                </a:lnTo>
                <a:lnTo>
                  <a:pt x="820737" y="1535113"/>
                </a:lnTo>
                <a:lnTo>
                  <a:pt x="820737" y="1644117"/>
                </a:lnTo>
                <a:lnTo>
                  <a:pt x="820339" y="1648908"/>
                </a:lnTo>
                <a:lnTo>
                  <a:pt x="819144" y="1652901"/>
                </a:lnTo>
                <a:lnTo>
                  <a:pt x="816755" y="1656894"/>
                </a:lnTo>
                <a:lnTo>
                  <a:pt x="814365" y="1660088"/>
                </a:lnTo>
                <a:lnTo>
                  <a:pt x="810781" y="1663283"/>
                </a:lnTo>
                <a:lnTo>
                  <a:pt x="806799" y="1665279"/>
                </a:lnTo>
                <a:lnTo>
                  <a:pt x="802418" y="1666477"/>
                </a:lnTo>
                <a:lnTo>
                  <a:pt x="797639" y="1666876"/>
                </a:lnTo>
                <a:lnTo>
                  <a:pt x="612060" y="1666876"/>
                </a:lnTo>
                <a:lnTo>
                  <a:pt x="607281" y="1666477"/>
                </a:lnTo>
                <a:lnTo>
                  <a:pt x="602901" y="1665279"/>
                </a:lnTo>
                <a:lnTo>
                  <a:pt x="598918" y="1663283"/>
                </a:lnTo>
                <a:lnTo>
                  <a:pt x="595732" y="1660088"/>
                </a:lnTo>
                <a:lnTo>
                  <a:pt x="592546" y="1656894"/>
                </a:lnTo>
                <a:lnTo>
                  <a:pt x="590555" y="1652901"/>
                </a:lnTo>
                <a:lnTo>
                  <a:pt x="589360" y="1648908"/>
                </a:lnTo>
                <a:lnTo>
                  <a:pt x="588962" y="1644117"/>
                </a:lnTo>
                <a:lnTo>
                  <a:pt x="588962" y="1535113"/>
                </a:lnTo>
                <a:close/>
                <a:moveTo>
                  <a:pt x="612060" y="1476375"/>
                </a:moveTo>
                <a:lnTo>
                  <a:pt x="797639" y="1476375"/>
                </a:lnTo>
                <a:lnTo>
                  <a:pt x="802418" y="1476769"/>
                </a:lnTo>
                <a:lnTo>
                  <a:pt x="806799" y="1477950"/>
                </a:lnTo>
                <a:lnTo>
                  <a:pt x="810781" y="1480312"/>
                </a:lnTo>
                <a:lnTo>
                  <a:pt x="814365" y="1483068"/>
                </a:lnTo>
                <a:lnTo>
                  <a:pt x="816755" y="1486611"/>
                </a:lnTo>
                <a:lnTo>
                  <a:pt x="819144" y="1490155"/>
                </a:lnTo>
                <a:lnTo>
                  <a:pt x="820339" y="1494485"/>
                </a:lnTo>
                <a:lnTo>
                  <a:pt x="820737" y="1498816"/>
                </a:lnTo>
                <a:lnTo>
                  <a:pt x="820737" y="1525588"/>
                </a:lnTo>
                <a:lnTo>
                  <a:pt x="588962" y="1525588"/>
                </a:lnTo>
                <a:lnTo>
                  <a:pt x="588962" y="1498816"/>
                </a:lnTo>
                <a:lnTo>
                  <a:pt x="589360" y="1494485"/>
                </a:lnTo>
                <a:lnTo>
                  <a:pt x="590555" y="1490155"/>
                </a:lnTo>
                <a:lnTo>
                  <a:pt x="592546" y="1486611"/>
                </a:lnTo>
                <a:lnTo>
                  <a:pt x="595732" y="1483068"/>
                </a:lnTo>
                <a:lnTo>
                  <a:pt x="598918" y="1480312"/>
                </a:lnTo>
                <a:lnTo>
                  <a:pt x="602901" y="1477950"/>
                </a:lnTo>
                <a:lnTo>
                  <a:pt x="607281" y="1476769"/>
                </a:lnTo>
                <a:lnTo>
                  <a:pt x="612060" y="1476375"/>
                </a:lnTo>
                <a:close/>
                <a:moveTo>
                  <a:pt x="725449" y="1381125"/>
                </a:moveTo>
                <a:lnTo>
                  <a:pt x="730525" y="1381524"/>
                </a:lnTo>
                <a:lnTo>
                  <a:pt x="732087" y="1381524"/>
                </a:lnTo>
                <a:lnTo>
                  <a:pt x="734430" y="1382322"/>
                </a:lnTo>
                <a:lnTo>
                  <a:pt x="737554" y="1384317"/>
                </a:lnTo>
                <a:lnTo>
                  <a:pt x="740287" y="1386312"/>
                </a:lnTo>
                <a:lnTo>
                  <a:pt x="743411" y="1389505"/>
                </a:lnTo>
                <a:lnTo>
                  <a:pt x="746535" y="1393096"/>
                </a:lnTo>
                <a:lnTo>
                  <a:pt x="749659" y="1397486"/>
                </a:lnTo>
                <a:lnTo>
                  <a:pt x="755906" y="1407063"/>
                </a:lnTo>
                <a:lnTo>
                  <a:pt x="761373" y="1417837"/>
                </a:lnTo>
                <a:lnTo>
                  <a:pt x="766059" y="1427813"/>
                </a:lnTo>
                <a:lnTo>
                  <a:pt x="769182" y="1437390"/>
                </a:lnTo>
                <a:lnTo>
                  <a:pt x="770744" y="1441780"/>
                </a:lnTo>
                <a:lnTo>
                  <a:pt x="771525" y="1445770"/>
                </a:lnTo>
                <a:lnTo>
                  <a:pt x="771525" y="1448164"/>
                </a:lnTo>
                <a:lnTo>
                  <a:pt x="771525" y="1450159"/>
                </a:lnTo>
                <a:lnTo>
                  <a:pt x="770744" y="1451357"/>
                </a:lnTo>
                <a:lnTo>
                  <a:pt x="769182" y="1452155"/>
                </a:lnTo>
                <a:lnTo>
                  <a:pt x="768011" y="1452155"/>
                </a:lnTo>
                <a:lnTo>
                  <a:pt x="766449" y="1450958"/>
                </a:lnTo>
                <a:lnTo>
                  <a:pt x="764887" y="1449760"/>
                </a:lnTo>
                <a:lnTo>
                  <a:pt x="762544" y="1448563"/>
                </a:lnTo>
                <a:lnTo>
                  <a:pt x="759030" y="1444174"/>
                </a:lnTo>
                <a:lnTo>
                  <a:pt x="755516" y="1439784"/>
                </a:lnTo>
                <a:lnTo>
                  <a:pt x="753173" y="1434996"/>
                </a:lnTo>
                <a:lnTo>
                  <a:pt x="752392" y="1433400"/>
                </a:lnTo>
                <a:lnTo>
                  <a:pt x="752392" y="1431404"/>
                </a:lnTo>
                <a:lnTo>
                  <a:pt x="752001" y="1428611"/>
                </a:lnTo>
                <a:lnTo>
                  <a:pt x="750830" y="1426616"/>
                </a:lnTo>
                <a:lnTo>
                  <a:pt x="748878" y="1425419"/>
                </a:lnTo>
                <a:lnTo>
                  <a:pt x="746925" y="1425020"/>
                </a:lnTo>
                <a:lnTo>
                  <a:pt x="746144" y="1425419"/>
                </a:lnTo>
                <a:lnTo>
                  <a:pt x="745363" y="1425818"/>
                </a:lnTo>
                <a:lnTo>
                  <a:pt x="744582" y="1426616"/>
                </a:lnTo>
                <a:lnTo>
                  <a:pt x="743411" y="1427414"/>
                </a:lnTo>
                <a:lnTo>
                  <a:pt x="742630" y="1428611"/>
                </a:lnTo>
                <a:lnTo>
                  <a:pt x="742240" y="1430207"/>
                </a:lnTo>
                <a:lnTo>
                  <a:pt x="741849" y="1432602"/>
                </a:lnTo>
                <a:lnTo>
                  <a:pt x="741849" y="1434597"/>
                </a:lnTo>
                <a:lnTo>
                  <a:pt x="741459" y="1439385"/>
                </a:lnTo>
                <a:lnTo>
                  <a:pt x="740678" y="1443376"/>
                </a:lnTo>
                <a:lnTo>
                  <a:pt x="739897" y="1445371"/>
                </a:lnTo>
                <a:lnTo>
                  <a:pt x="739116" y="1446967"/>
                </a:lnTo>
                <a:lnTo>
                  <a:pt x="737944" y="1448164"/>
                </a:lnTo>
                <a:lnTo>
                  <a:pt x="735992" y="1449361"/>
                </a:lnTo>
                <a:lnTo>
                  <a:pt x="734430" y="1450558"/>
                </a:lnTo>
                <a:lnTo>
                  <a:pt x="732868" y="1452155"/>
                </a:lnTo>
                <a:lnTo>
                  <a:pt x="730525" y="1452953"/>
                </a:lnTo>
                <a:lnTo>
                  <a:pt x="727792" y="1453352"/>
                </a:lnTo>
                <a:lnTo>
                  <a:pt x="721935" y="1454150"/>
                </a:lnTo>
                <a:lnTo>
                  <a:pt x="715297" y="1454150"/>
                </a:lnTo>
                <a:lnTo>
                  <a:pt x="712173" y="1453751"/>
                </a:lnTo>
                <a:lnTo>
                  <a:pt x="709049" y="1452953"/>
                </a:lnTo>
                <a:lnTo>
                  <a:pt x="706706" y="1452155"/>
                </a:lnTo>
                <a:lnTo>
                  <a:pt x="703973" y="1450558"/>
                </a:lnTo>
                <a:lnTo>
                  <a:pt x="701240" y="1448962"/>
                </a:lnTo>
                <a:lnTo>
                  <a:pt x="699287" y="1447366"/>
                </a:lnTo>
                <a:lnTo>
                  <a:pt x="694992" y="1442977"/>
                </a:lnTo>
                <a:lnTo>
                  <a:pt x="691478" y="1438188"/>
                </a:lnTo>
                <a:lnTo>
                  <a:pt x="687963" y="1432602"/>
                </a:lnTo>
                <a:lnTo>
                  <a:pt x="685230" y="1427015"/>
                </a:lnTo>
                <a:lnTo>
                  <a:pt x="682497" y="1421029"/>
                </a:lnTo>
                <a:lnTo>
                  <a:pt x="680544" y="1415044"/>
                </a:lnTo>
                <a:lnTo>
                  <a:pt x="678982" y="1409058"/>
                </a:lnTo>
                <a:lnTo>
                  <a:pt x="676249" y="1399082"/>
                </a:lnTo>
                <a:lnTo>
                  <a:pt x="675078" y="1392298"/>
                </a:lnTo>
                <a:lnTo>
                  <a:pt x="674687" y="1389106"/>
                </a:lnTo>
                <a:lnTo>
                  <a:pt x="674687" y="1388707"/>
                </a:lnTo>
                <a:lnTo>
                  <a:pt x="675078" y="1388308"/>
                </a:lnTo>
                <a:lnTo>
                  <a:pt x="676249" y="1387909"/>
                </a:lnTo>
                <a:lnTo>
                  <a:pt x="679373" y="1387111"/>
                </a:lnTo>
                <a:lnTo>
                  <a:pt x="683278" y="1385913"/>
                </a:lnTo>
                <a:lnTo>
                  <a:pt x="689525" y="1384716"/>
                </a:lnTo>
                <a:lnTo>
                  <a:pt x="698897" y="1383120"/>
                </a:lnTo>
                <a:lnTo>
                  <a:pt x="715297" y="1381524"/>
                </a:lnTo>
                <a:lnTo>
                  <a:pt x="725449" y="1381125"/>
                </a:lnTo>
                <a:close/>
                <a:moveTo>
                  <a:pt x="1433588" y="1247775"/>
                </a:moveTo>
                <a:lnTo>
                  <a:pt x="1439124" y="1247775"/>
                </a:lnTo>
                <a:lnTo>
                  <a:pt x="1444264" y="1248175"/>
                </a:lnTo>
                <a:lnTo>
                  <a:pt x="1448614" y="1248976"/>
                </a:lnTo>
                <a:lnTo>
                  <a:pt x="1451382" y="1249776"/>
                </a:lnTo>
                <a:lnTo>
                  <a:pt x="1453359" y="1250977"/>
                </a:lnTo>
                <a:lnTo>
                  <a:pt x="1454150" y="1252178"/>
                </a:lnTo>
                <a:lnTo>
                  <a:pt x="1454150" y="1253779"/>
                </a:lnTo>
                <a:lnTo>
                  <a:pt x="1453359" y="1255380"/>
                </a:lnTo>
                <a:lnTo>
                  <a:pt x="1452173" y="1256981"/>
                </a:lnTo>
                <a:lnTo>
                  <a:pt x="1450196" y="1258582"/>
                </a:lnTo>
                <a:lnTo>
                  <a:pt x="1447428" y="1260183"/>
                </a:lnTo>
                <a:lnTo>
                  <a:pt x="1441892" y="1262985"/>
                </a:lnTo>
                <a:lnTo>
                  <a:pt x="1435565" y="1264986"/>
                </a:lnTo>
                <a:lnTo>
                  <a:pt x="1432402" y="1265387"/>
                </a:lnTo>
                <a:lnTo>
                  <a:pt x="1429634" y="1265787"/>
                </a:lnTo>
                <a:lnTo>
                  <a:pt x="1427261" y="1265787"/>
                </a:lnTo>
                <a:lnTo>
                  <a:pt x="1425284" y="1265387"/>
                </a:lnTo>
                <a:lnTo>
                  <a:pt x="1423703" y="1264986"/>
                </a:lnTo>
                <a:lnTo>
                  <a:pt x="1422516" y="1264586"/>
                </a:lnTo>
                <a:lnTo>
                  <a:pt x="1420539" y="1264586"/>
                </a:lnTo>
                <a:lnTo>
                  <a:pt x="1419353" y="1264986"/>
                </a:lnTo>
                <a:lnTo>
                  <a:pt x="1418562" y="1265787"/>
                </a:lnTo>
                <a:lnTo>
                  <a:pt x="1417376" y="1266588"/>
                </a:lnTo>
                <a:lnTo>
                  <a:pt x="1416980" y="1267388"/>
                </a:lnTo>
                <a:lnTo>
                  <a:pt x="1416585" y="1268589"/>
                </a:lnTo>
                <a:lnTo>
                  <a:pt x="1416190" y="1269790"/>
                </a:lnTo>
                <a:lnTo>
                  <a:pt x="1416585" y="1270990"/>
                </a:lnTo>
                <a:lnTo>
                  <a:pt x="1416585" y="1272191"/>
                </a:lnTo>
                <a:lnTo>
                  <a:pt x="1417376" y="1273392"/>
                </a:lnTo>
                <a:lnTo>
                  <a:pt x="1418562" y="1274993"/>
                </a:lnTo>
                <a:lnTo>
                  <a:pt x="1419748" y="1276194"/>
                </a:lnTo>
                <a:lnTo>
                  <a:pt x="1422121" y="1277395"/>
                </a:lnTo>
                <a:lnTo>
                  <a:pt x="1424098" y="1278596"/>
                </a:lnTo>
                <a:lnTo>
                  <a:pt x="1428843" y="1280597"/>
                </a:lnTo>
                <a:lnTo>
                  <a:pt x="1430820" y="1282198"/>
                </a:lnTo>
                <a:lnTo>
                  <a:pt x="1432402" y="1283799"/>
                </a:lnTo>
                <a:lnTo>
                  <a:pt x="1433588" y="1285000"/>
                </a:lnTo>
                <a:lnTo>
                  <a:pt x="1435170" y="1287001"/>
                </a:lnTo>
                <a:lnTo>
                  <a:pt x="1436356" y="1289003"/>
                </a:lnTo>
                <a:lnTo>
                  <a:pt x="1436751" y="1291404"/>
                </a:lnTo>
                <a:lnTo>
                  <a:pt x="1437542" y="1293406"/>
                </a:lnTo>
                <a:lnTo>
                  <a:pt x="1437542" y="1296608"/>
                </a:lnTo>
                <a:lnTo>
                  <a:pt x="1437542" y="1299009"/>
                </a:lnTo>
                <a:lnTo>
                  <a:pt x="1437147" y="1302612"/>
                </a:lnTo>
                <a:lnTo>
                  <a:pt x="1436356" y="1305414"/>
                </a:lnTo>
                <a:lnTo>
                  <a:pt x="1435170" y="1309416"/>
                </a:lnTo>
                <a:lnTo>
                  <a:pt x="1431611" y="1317422"/>
                </a:lnTo>
                <a:lnTo>
                  <a:pt x="1430029" y="1320624"/>
                </a:lnTo>
                <a:lnTo>
                  <a:pt x="1428052" y="1323826"/>
                </a:lnTo>
                <a:lnTo>
                  <a:pt x="1425680" y="1326628"/>
                </a:lnTo>
                <a:lnTo>
                  <a:pt x="1423307" y="1328629"/>
                </a:lnTo>
                <a:lnTo>
                  <a:pt x="1420539" y="1331431"/>
                </a:lnTo>
                <a:lnTo>
                  <a:pt x="1417771" y="1333032"/>
                </a:lnTo>
                <a:lnTo>
                  <a:pt x="1414608" y="1334633"/>
                </a:lnTo>
                <a:lnTo>
                  <a:pt x="1411445" y="1336635"/>
                </a:lnTo>
                <a:lnTo>
                  <a:pt x="1404722" y="1338636"/>
                </a:lnTo>
                <a:lnTo>
                  <a:pt x="1397605" y="1340237"/>
                </a:lnTo>
                <a:lnTo>
                  <a:pt x="1390487" y="1341038"/>
                </a:lnTo>
                <a:lnTo>
                  <a:pt x="1383370" y="1341438"/>
                </a:lnTo>
                <a:lnTo>
                  <a:pt x="1376252" y="1341438"/>
                </a:lnTo>
                <a:lnTo>
                  <a:pt x="1369530" y="1341038"/>
                </a:lnTo>
                <a:lnTo>
                  <a:pt x="1358063" y="1339437"/>
                </a:lnTo>
                <a:lnTo>
                  <a:pt x="1350154" y="1338236"/>
                </a:lnTo>
                <a:lnTo>
                  <a:pt x="1347386" y="1337435"/>
                </a:lnTo>
                <a:lnTo>
                  <a:pt x="1347386" y="1337835"/>
                </a:lnTo>
                <a:lnTo>
                  <a:pt x="1346991" y="1337435"/>
                </a:lnTo>
                <a:lnTo>
                  <a:pt x="1346200" y="1337035"/>
                </a:lnTo>
                <a:lnTo>
                  <a:pt x="1346200" y="1334633"/>
                </a:lnTo>
                <a:lnTo>
                  <a:pt x="1346991" y="1331831"/>
                </a:lnTo>
                <a:lnTo>
                  <a:pt x="1347782" y="1326228"/>
                </a:lnTo>
                <a:lnTo>
                  <a:pt x="1349363" y="1318623"/>
                </a:lnTo>
                <a:lnTo>
                  <a:pt x="1351736" y="1307415"/>
                </a:lnTo>
                <a:lnTo>
                  <a:pt x="1355295" y="1296608"/>
                </a:lnTo>
                <a:lnTo>
                  <a:pt x="1357667" y="1287402"/>
                </a:lnTo>
                <a:lnTo>
                  <a:pt x="1361621" y="1275794"/>
                </a:lnTo>
                <a:lnTo>
                  <a:pt x="1363994" y="1270190"/>
                </a:lnTo>
                <a:lnTo>
                  <a:pt x="1364785" y="1268589"/>
                </a:lnTo>
                <a:lnTo>
                  <a:pt x="1366762" y="1265787"/>
                </a:lnTo>
                <a:lnTo>
                  <a:pt x="1369925" y="1262985"/>
                </a:lnTo>
                <a:lnTo>
                  <a:pt x="1373484" y="1260183"/>
                </a:lnTo>
                <a:lnTo>
                  <a:pt x="1378229" y="1258182"/>
                </a:lnTo>
                <a:lnTo>
                  <a:pt x="1383765" y="1256181"/>
                </a:lnTo>
                <a:lnTo>
                  <a:pt x="1389301" y="1253779"/>
                </a:lnTo>
                <a:lnTo>
                  <a:pt x="1395628" y="1252578"/>
                </a:lnTo>
                <a:lnTo>
                  <a:pt x="1401954" y="1250977"/>
                </a:lnTo>
                <a:lnTo>
                  <a:pt x="1415399" y="1248976"/>
                </a:lnTo>
                <a:lnTo>
                  <a:pt x="1428052" y="1248175"/>
                </a:lnTo>
                <a:lnTo>
                  <a:pt x="1433588" y="1247775"/>
                </a:lnTo>
                <a:close/>
                <a:moveTo>
                  <a:pt x="1155700" y="965200"/>
                </a:moveTo>
                <a:lnTo>
                  <a:pt x="1161653" y="965597"/>
                </a:lnTo>
                <a:lnTo>
                  <a:pt x="1167209" y="966787"/>
                </a:lnTo>
                <a:lnTo>
                  <a:pt x="1172766" y="968770"/>
                </a:lnTo>
                <a:lnTo>
                  <a:pt x="1177925" y="971944"/>
                </a:lnTo>
                <a:lnTo>
                  <a:pt x="1182687" y="975514"/>
                </a:lnTo>
                <a:lnTo>
                  <a:pt x="1187450" y="980274"/>
                </a:lnTo>
                <a:lnTo>
                  <a:pt x="1192213" y="985431"/>
                </a:lnTo>
                <a:lnTo>
                  <a:pt x="1196181" y="991381"/>
                </a:lnTo>
                <a:lnTo>
                  <a:pt x="1200150" y="998125"/>
                </a:lnTo>
                <a:lnTo>
                  <a:pt x="1204119" y="1005265"/>
                </a:lnTo>
                <a:lnTo>
                  <a:pt x="1207691" y="1012802"/>
                </a:lnTo>
                <a:lnTo>
                  <a:pt x="1211659" y="1021133"/>
                </a:lnTo>
                <a:lnTo>
                  <a:pt x="1214437" y="1029860"/>
                </a:lnTo>
                <a:lnTo>
                  <a:pt x="1217613" y="1038984"/>
                </a:lnTo>
                <a:lnTo>
                  <a:pt x="1220787" y="1048504"/>
                </a:lnTo>
                <a:lnTo>
                  <a:pt x="1225947" y="1068338"/>
                </a:lnTo>
                <a:lnTo>
                  <a:pt x="1230313" y="1089363"/>
                </a:lnTo>
                <a:lnTo>
                  <a:pt x="1234678" y="1111180"/>
                </a:lnTo>
                <a:lnTo>
                  <a:pt x="1237853" y="1133792"/>
                </a:lnTo>
                <a:lnTo>
                  <a:pt x="1241028" y="1155609"/>
                </a:lnTo>
                <a:lnTo>
                  <a:pt x="1243013" y="1177824"/>
                </a:lnTo>
                <a:lnTo>
                  <a:pt x="1245394" y="1198848"/>
                </a:lnTo>
                <a:lnTo>
                  <a:pt x="1246981" y="1219476"/>
                </a:lnTo>
                <a:lnTo>
                  <a:pt x="1246187" y="1186551"/>
                </a:lnTo>
                <a:lnTo>
                  <a:pt x="1342231" y="1244467"/>
                </a:lnTo>
                <a:lnTo>
                  <a:pt x="1323181" y="1340465"/>
                </a:lnTo>
                <a:lnTo>
                  <a:pt x="1248966" y="1309524"/>
                </a:lnTo>
                <a:lnTo>
                  <a:pt x="1245394" y="1284929"/>
                </a:lnTo>
                <a:lnTo>
                  <a:pt x="1239441" y="1242087"/>
                </a:lnTo>
                <a:lnTo>
                  <a:pt x="1231106" y="1373787"/>
                </a:lnTo>
                <a:lnTo>
                  <a:pt x="1230709" y="1379737"/>
                </a:lnTo>
                <a:lnTo>
                  <a:pt x="1230313" y="1386084"/>
                </a:lnTo>
                <a:lnTo>
                  <a:pt x="1230709" y="1392431"/>
                </a:lnTo>
                <a:lnTo>
                  <a:pt x="1232297" y="1399968"/>
                </a:lnTo>
                <a:lnTo>
                  <a:pt x="1234281" y="1407902"/>
                </a:lnTo>
                <a:lnTo>
                  <a:pt x="1237059" y="1417422"/>
                </a:lnTo>
                <a:lnTo>
                  <a:pt x="1241822" y="1428133"/>
                </a:lnTo>
                <a:lnTo>
                  <a:pt x="1247775" y="1440430"/>
                </a:lnTo>
                <a:lnTo>
                  <a:pt x="1231106" y="1440430"/>
                </a:lnTo>
                <a:lnTo>
                  <a:pt x="1242219" y="1446380"/>
                </a:lnTo>
                <a:lnTo>
                  <a:pt x="1256109" y="1453124"/>
                </a:lnTo>
                <a:lnTo>
                  <a:pt x="1287066" y="1467405"/>
                </a:lnTo>
                <a:lnTo>
                  <a:pt x="1313259" y="1479305"/>
                </a:lnTo>
                <a:lnTo>
                  <a:pt x="1323975" y="1483669"/>
                </a:lnTo>
                <a:lnTo>
                  <a:pt x="1501775" y="1720491"/>
                </a:lnTo>
                <a:lnTo>
                  <a:pt x="1401763" y="1798638"/>
                </a:lnTo>
                <a:lnTo>
                  <a:pt x="1210469" y="1576494"/>
                </a:lnTo>
                <a:lnTo>
                  <a:pt x="1080294" y="1561816"/>
                </a:lnTo>
                <a:lnTo>
                  <a:pt x="1080294" y="1563800"/>
                </a:lnTo>
                <a:lnTo>
                  <a:pt x="1080294" y="1567370"/>
                </a:lnTo>
                <a:lnTo>
                  <a:pt x="1079500" y="1575700"/>
                </a:lnTo>
                <a:lnTo>
                  <a:pt x="1077516" y="1587601"/>
                </a:lnTo>
                <a:lnTo>
                  <a:pt x="1074341" y="1601088"/>
                </a:lnTo>
                <a:lnTo>
                  <a:pt x="1066403" y="1633220"/>
                </a:lnTo>
                <a:lnTo>
                  <a:pt x="1056878" y="1669318"/>
                </a:lnTo>
                <a:lnTo>
                  <a:pt x="1046956" y="1703830"/>
                </a:lnTo>
                <a:lnTo>
                  <a:pt x="1038622" y="1733582"/>
                </a:lnTo>
                <a:lnTo>
                  <a:pt x="1030288" y="1762540"/>
                </a:lnTo>
                <a:lnTo>
                  <a:pt x="802481" y="1785548"/>
                </a:lnTo>
                <a:lnTo>
                  <a:pt x="770731" y="1731201"/>
                </a:lnTo>
                <a:lnTo>
                  <a:pt x="904081" y="1706210"/>
                </a:lnTo>
                <a:lnTo>
                  <a:pt x="903685" y="1489619"/>
                </a:lnTo>
                <a:lnTo>
                  <a:pt x="871935" y="1482479"/>
                </a:lnTo>
                <a:lnTo>
                  <a:pt x="869950" y="1471768"/>
                </a:lnTo>
                <a:lnTo>
                  <a:pt x="867966" y="1461851"/>
                </a:lnTo>
                <a:lnTo>
                  <a:pt x="866378" y="1453124"/>
                </a:lnTo>
                <a:lnTo>
                  <a:pt x="864791" y="1445190"/>
                </a:lnTo>
                <a:lnTo>
                  <a:pt x="863600" y="1428926"/>
                </a:lnTo>
                <a:lnTo>
                  <a:pt x="862806" y="1413455"/>
                </a:lnTo>
                <a:lnTo>
                  <a:pt x="862013" y="1373787"/>
                </a:lnTo>
                <a:lnTo>
                  <a:pt x="860822" y="1346812"/>
                </a:lnTo>
                <a:lnTo>
                  <a:pt x="858044" y="1312697"/>
                </a:lnTo>
                <a:lnTo>
                  <a:pt x="854472" y="1175444"/>
                </a:lnTo>
                <a:lnTo>
                  <a:pt x="843756" y="1181791"/>
                </a:lnTo>
                <a:lnTo>
                  <a:pt x="818753" y="1197658"/>
                </a:lnTo>
                <a:lnTo>
                  <a:pt x="802878" y="1208369"/>
                </a:lnTo>
                <a:lnTo>
                  <a:pt x="786606" y="1219476"/>
                </a:lnTo>
                <a:lnTo>
                  <a:pt x="770731" y="1230980"/>
                </a:lnTo>
                <a:lnTo>
                  <a:pt x="756841" y="1242087"/>
                </a:lnTo>
                <a:lnTo>
                  <a:pt x="754460" y="1250021"/>
                </a:lnTo>
                <a:lnTo>
                  <a:pt x="752872" y="1258351"/>
                </a:lnTo>
                <a:lnTo>
                  <a:pt x="752078" y="1266681"/>
                </a:lnTo>
                <a:lnTo>
                  <a:pt x="751285" y="1275805"/>
                </a:lnTo>
                <a:lnTo>
                  <a:pt x="751285" y="1284532"/>
                </a:lnTo>
                <a:lnTo>
                  <a:pt x="751681" y="1292863"/>
                </a:lnTo>
                <a:lnTo>
                  <a:pt x="752078" y="1301590"/>
                </a:lnTo>
                <a:lnTo>
                  <a:pt x="752872" y="1310317"/>
                </a:lnTo>
                <a:lnTo>
                  <a:pt x="754856" y="1325788"/>
                </a:lnTo>
                <a:lnTo>
                  <a:pt x="756444" y="1339275"/>
                </a:lnTo>
                <a:lnTo>
                  <a:pt x="758031" y="1350382"/>
                </a:lnTo>
                <a:lnTo>
                  <a:pt x="758031" y="1354349"/>
                </a:lnTo>
                <a:lnTo>
                  <a:pt x="756841" y="1357523"/>
                </a:lnTo>
                <a:lnTo>
                  <a:pt x="727869" y="1355539"/>
                </a:lnTo>
                <a:lnTo>
                  <a:pt x="715566" y="1354746"/>
                </a:lnTo>
                <a:lnTo>
                  <a:pt x="709613" y="1354746"/>
                </a:lnTo>
                <a:lnTo>
                  <a:pt x="704453" y="1355143"/>
                </a:lnTo>
                <a:lnTo>
                  <a:pt x="698897" y="1355539"/>
                </a:lnTo>
                <a:lnTo>
                  <a:pt x="693341" y="1356729"/>
                </a:lnTo>
                <a:lnTo>
                  <a:pt x="687785" y="1357919"/>
                </a:lnTo>
                <a:lnTo>
                  <a:pt x="682228" y="1359903"/>
                </a:lnTo>
                <a:lnTo>
                  <a:pt x="677069" y="1361886"/>
                </a:lnTo>
                <a:lnTo>
                  <a:pt x="671116" y="1364663"/>
                </a:lnTo>
                <a:lnTo>
                  <a:pt x="664766" y="1367836"/>
                </a:lnTo>
                <a:lnTo>
                  <a:pt x="658416" y="1372200"/>
                </a:lnTo>
                <a:lnTo>
                  <a:pt x="657225" y="1367043"/>
                </a:lnTo>
                <a:lnTo>
                  <a:pt x="655241" y="1361093"/>
                </a:lnTo>
                <a:lnTo>
                  <a:pt x="654050" y="1355143"/>
                </a:lnTo>
                <a:lnTo>
                  <a:pt x="653256" y="1348399"/>
                </a:lnTo>
                <a:lnTo>
                  <a:pt x="651669" y="1333325"/>
                </a:lnTo>
                <a:lnTo>
                  <a:pt x="650875" y="1316267"/>
                </a:lnTo>
                <a:lnTo>
                  <a:pt x="650875" y="1296830"/>
                </a:lnTo>
                <a:lnTo>
                  <a:pt x="651272" y="1274615"/>
                </a:lnTo>
                <a:lnTo>
                  <a:pt x="652066" y="1251211"/>
                </a:lnTo>
                <a:lnTo>
                  <a:pt x="653653" y="1225029"/>
                </a:lnTo>
                <a:lnTo>
                  <a:pt x="660797" y="1208369"/>
                </a:lnTo>
                <a:lnTo>
                  <a:pt x="667147" y="1194881"/>
                </a:lnTo>
                <a:lnTo>
                  <a:pt x="670322" y="1188931"/>
                </a:lnTo>
                <a:lnTo>
                  <a:pt x="673497" y="1183774"/>
                </a:lnTo>
                <a:lnTo>
                  <a:pt x="680244" y="1174254"/>
                </a:lnTo>
                <a:lnTo>
                  <a:pt x="687388" y="1164733"/>
                </a:lnTo>
                <a:lnTo>
                  <a:pt x="696119" y="1155213"/>
                </a:lnTo>
                <a:lnTo>
                  <a:pt x="706438" y="1143312"/>
                </a:lnTo>
                <a:lnTo>
                  <a:pt x="718741" y="1129031"/>
                </a:lnTo>
                <a:lnTo>
                  <a:pt x="738585" y="1108007"/>
                </a:lnTo>
                <a:lnTo>
                  <a:pt x="756047" y="1088966"/>
                </a:lnTo>
                <a:lnTo>
                  <a:pt x="785416" y="1057231"/>
                </a:lnTo>
                <a:lnTo>
                  <a:pt x="797719" y="1043744"/>
                </a:lnTo>
                <a:lnTo>
                  <a:pt x="809228" y="1032240"/>
                </a:lnTo>
                <a:lnTo>
                  <a:pt x="820738" y="1021926"/>
                </a:lnTo>
                <a:lnTo>
                  <a:pt x="831056" y="1012802"/>
                </a:lnTo>
                <a:lnTo>
                  <a:pt x="836613" y="1008439"/>
                </a:lnTo>
                <a:lnTo>
                  <a:pt x="842169" y="1004869"/>
                </a:lnTo>
                <a:lnTo>
                  <a:pt x="848122" y="1000902"/>
                </a:lnTo>
                <a:lnTo>
                  <a:pt x="854075" y="997331"/>
                </a:lnTo>
                <a:lnTo>
                  <a:pt x="860028" y="994555"/>
                </a:lnTo>
                <a:lnTo>
                  <a:pt x="866378" y="991381"/>
                </a:lnTo>
                <a:lnTo>
                  <a:pt x="873125" y="988208"/>
                </a:lnTo>
                <a:lnTo>
                  <a:pt x="880269" y="985828"/>
                </a:lnTo>
                <a:lnTo>
                  <a:pt x="895350" y="980274"/>
                </a:lnTo>
                <a:lnTo>
                  <a:pt x="912416" y="975117"/>
                </a:lnTo>
                <a:lnTo>
                  <a:pt x="932260" y="970753"/>
                </a:lnTo>
                <a:lnTo>
                  <a:pt x="954881" y="965597"/>
                </a:lnTo>
                <a:lnTo>
                  <a:pt x="963613" y="965993"/>
                </a:lnTo>
                <a:lnTo>
                  <a:pt x="979488" y="966787"/>
                </a:lnTo>
                <a:lnTo>
                  <a:pt x="1004491" y="968373"/>
                </a:lnTo>
                <a:lnTo>
                  <a:pt x="1089819" y="1240103"/>
                </a:lnTo>
                <a:lnTo>
                  <a:pt x="1081484" y="1159179"/>
                </a:lnTo>
                <a:lnTo>
                  <a:pt x="1077516" y="1013199"/>
                </a:lnTo>
                <a:lnTo>
                  <a:pt x="1071959" y="999315"/>
                </a:lnTo>
                <a:lnTo>
                  <a:pt x="1083072" y="980671"/>
                </a:lnTo>
                <a:lnTo>
                  <a:pt x="1107281" y="980671"/>
                </a:lnTo>
                <a:lnTo>
                  <a:pt x="1117600" y="999315"/>
                </a:lnTo>
                <a:lnTo>
                  <a:pt x="1112837" y="1015579"/>
                </a:lnTo>
                <a:lnTo>
                  <a:pt x="1142206" y="1228203"/>
                </a:lnTo>
                <a:lnTo>
                  <a:pt x="1137841" y="971944"/>
                </a:lnTo>
                <a:lnTo>
                  <a:pt x="1146572" y="967580"/>
                </a:lnTo>
                <a:lnTo>
                  <a:pt x="1148953" y="966390"/>
                </a:lnTo>
                <a:lnTo>
                  <a:pt x="1149350" y="965597"/>
                </a:lnTo>
                <a:lnTo>
                  <a:pt x="1155700" y="965200"/>
                </a:lnTo>
                <a:close/>
                <a:moveTo>
                  <a:pt x="931148" y="736601"/>
                </a:moveTo>
                <a:lnTo>
                  <a:pt x="929554" y="751285"/>
                </a:lnTo>
                <a:lnTo>
                  <a:pt x="928757" y="762794"/>
                </a:lnTo>
                <a:lnTo>
                  <a:pt x="929155" y="762794"/>
                </a:lnTo>
                <a:lnTo>
                  <a:pt x="929554" y="751285"/>
                </a:lnTo>
                <a:lnTo>
                  <a:pt x="930351" y="746126"/>
                </a:lnTo>
                <a:lnTo>
                  <a:pt x="931148" y="741363"/>
                </a:lnTo>
                <a:lnTo>
                  <a:pt x="931148" y="736601"/>
                </a:lnTo>
                <a:close/>
                <a:moveTo>
                  <a:pt x="949086" y="679054"/>
                </a:moveTo>
                <a:lnTo>
                  <a:pt x="948289" y="679847"/>
                </a:lnTo>
                <a:lnTo>
                  <a:pt x="945499" y="681435"/>
                </a:lnTo>
                <a:lnTo>
                  <a:pt x="943904" y="683419"/>
                </a:lnTo>
                <a:lnTo>
                  <a:pt x="941911" y="686991"/>
                </a:lnTo>
                <a:lnTo>
                  <a:pt x="945897" y="682625"/>
                </a:lnTo>
                <a:lnTo>
                  <a:pt x="948289" y="681038"/>
                </a:lnTo>
                <a:lnTo>
                  <a:pt x="950282" y="679054"/>
                </a:lnTo>
                <a:lnTo>
                  <a:pt x="949086" y="679054"/>
                </a:lnTo>
                <a:close/>
                <a:moveTo>
                  <a:pt x="1038375" y="620713"/>
                </a:moveTo>
                <a:lnTo>
                  <a:pt x="1049138" y="620713"/>
                </a:lnTo>
                <a:lnTo>
                  <a:pt x="1059502" y="621110"/>
                </a:lnTo>
                <a:lnTo>
                  <a:pt x="1069866" y="622300"/>
                </a:lnTo>
                <a:lnTo>
                  <a:pt x="1079432" y="623491"/>
                </a:lnTo>
                <a:lnTo>
                  <a:pt x="1088999" y="625872"/>
                </a:lnTo>
                <a:lnTo>
                  <a:pt x="1098167" y="627857"/>
                </a:lnTo>
                <a:lnTo>
                  <a:pt x="1106937" y="630238"/>
                </a:lnTo>
                <a:lnTo>
                  <a:pt x="1115307" y="633413"/>
                </a:lnTo>
                <a:lnTo>
                  <a:pt x="1123678" y="636191"/>
                </a:lnTo>
                <a:lnTo>
                  <a:pt x="1130853" y="639763"/>
                </a:lnTo>
                <a:lnTo>
                  <a:pt x="1138028" y="642938"/>
                </a:lnTo>
                <a:lnTo>
                  <a:pt x="1144805" y="646510"/>
                </a:lnTo>
                <a:lnTo>
                  <a:pt x="1156365" y="652860"/>
                </a:lnTo>
                <a:lnTo>
                  <a:pt x="1166729" y="659607"/>
                </a:lnTo>
                <a:lnTo>
                  <a:pt x="1174701" y="664766"/>
                </a:lnTo>
                <a:lnTo>
                  <a:pt x="1180680" y="669529"/>
                </a:lnTo>
                <a:lnTo>
                  <a:pt x="1185862" y="673497"/>
                </a:lnTo>
                <a:lnTo>
                  <a:pt x="1185862" y="676275"/>
                </a:lnTo>
                <a:lnTo>
                  <a:pt x="1185862" y="684213"/>
                </a:lnTo>
                <a:lnTo>
                  <a:pt x="1185065" y="688975"/>
                </a:lnTo>
                <a:lnTo>
                  <a:pt x="1183869" y="694532"/>
                </a:lnTo>
                <a:lnTo>
                  <a:pt x="1182274" y="700088"/>
                </a:lnTo>
                <a:lnTo>
                  <a:pt x="1180281" y="704850"/>
                </a:lnTo>
                <a:lnTo>
                  <a:pt x="1179086" y="707629"/>
                </a:lnTo>
                <a:lnTo>
                  <a:pt x="1177093" y="710010"/>
                </a:lnTo>
                <a:lnTo>
                  <a:pt x="1175498" y="711994"/>
                </a:lnTo>
                <a:lnTo>
                  <a:pt x="1173505" y="713979"/>
                </a:lnTo>
                <a:lnTo>
                  <a:pt x="1170715" y="715963"/>
                </a:lnTo>
                <a:lnTo>
                  <a:pt x="1168323" y="717154"/>
                </a:lnTo>
                <a:lnTo>
                  <a:pt x="1165533" y="718344"/>
                </a:lnTo>
                <a:lnTo>
                  <a:pt x="1161945" y="719138"/>
                </a:lnTo>
                <a:lnTo>
                  <a:pt x="1158756" y="719535"/>
                </a:lnTo>
                <a:lnTo>
                  <a:pt x="1154770" y="719535"/>
                </a:lnTo>
                <a:lnTo>
                  <a:pt x="1150784" y="719138"/>
                </a:lnTo>
                <a:lnTo>
                  <a:pt x="1146001" y="718344"/>
                </a:lnTo>
                <a:lnTo>
                  <a:pt x="1140819" y="717154"/>
                </a:lnTo>
                <a:lnTo>
                  <a:pt x="1135238" y="715566"/>
                </a:lnTo>
                <a:lnTo>
                  <a:pt x="1129259" y="712788"/>
                </a:lnTo>
                <a:lnTo>
                  <a:pt x="1123678" y="710010"/>
                </a:lnTo>
                <a:lnTo>
                  <a:pt x="1120091" y="708819"/>
                </a:lnTo>
                <a:lnTo>
                  <a:pt x="1114112" y="707629"/>
                </a:lnTo>
                <a:lnTo>
                  <a:pt x="1098964" y="704850"/>
                </a:lnTo>
                <a:lnTo>
                  <a:pt x="1083418" y="702072"/>
                </a:lnTo>
                <a:lnTo>
                  <a:pt x="1077439" y="700882"/>
                </a:lnTo>
                <a:lnTo>
                  <a:pt x="1073852" y="700088"/>
                </a:lnTo>
                <a:lnTo>
                  <a:pt x="1104545" y="714772"/>
                </a:lnTo>
                <a:lnTo>
                  <a:pt x="1118895" y="721122"/>
                </a:lnTo>
                <a:lnTo>
                  <a:pt x="1125671" y="723504"/>
                </a:lnTo>
                <a:lnTo>
                  <a:pt x="1132448" y="725885"/>
                </a:lnTo>
                <a:lnTo>
                  <a:pt x="1138826" y="728266"/>
                </a:lnTo>
                <a:lnTo>
                  <a:pt x="1144805" y="729457"/>
                </a:lnTo>
                <a:lnTo>
                  <a:pt x="1150784" y="730647"/>
                </a:lnTo>
                <a:lnTo>
                  <a:pt x="1155966" y="731044"/>
                </a:lnTo>
                <a:lnTo>
                  <a:pt x="1161148" y="730647"/>
                </a:lnTo>
                <a:lnTo>
                  <a:pt x="1165931" y="729457"/>
                </a:lnTo>
                <a:lnTo>
                  <a:pt x="1170316" y="727869"/>
                </a:lnTo>
                <a:lnTo>
                  <a:pt x="1174302" y="725091"/>
                </a:lnTo>
                <a:lnTo>
                  <a:pt x="1175498" y="735410"/>
                </a:lnTo>
                <a:lnTo>
                  <a:pt x="1175897" y="744935"/>
                </a:lnTo>
                <a:lnTo>
                  <a:pt x="1175498" y="753666"/>
                </a:lnTo>
                <a:lnTo>
                  <a:pt x="1175099" y="762397"/>
                </a:lnTo>
                <a:lnTo>
                  <a:pt x="1176694" y="761207"/>
                </a:lnTo>
                <a:lnTo>
                  <a:pt x="1177491" y="760413"/>
                </a:lnTo>
                <a:lnTo>
                  <a:pt x="1178687" y="760016"/>
                </a:lnTo>
                <a:lnTo>
                  <a:pt x="1179086" y="760413"/>
                </a:lnTo>
                <a:lnTo>
                  <a:pt x="1179484" y="761207"/>
                </a:lnTo>
                <a:lnTo>
                  <a:pt x="1179883" y="763985"/>
                </a:lnTo>
                <a:lnTo>
                  <a:pt x="1180281" y="767954"/>
                </a:lnTo>
                <a:lnTo>
                  <a:pt x="1180281" y="773113"/>
                </a:lnTo>
                <a:lnTo>
                  <a:pt x="1179086" y="785813"/>
                </a:lnTo>
                <a:lnTo>
                  <a:pt x="1177491" y="800498"/>
                </a:lnTo>
                <a:lnTo>
                  <a:pt x="1175498" y="814388"/>
                </a:lnTo>
                <a:lnTo>
                  <a:pt x="1173505" y="826294"/>
                </a:lnTo>
                <a:lnTo>
                  <a:pt x="1171911" y="833438"/>
                </a:lnTo>
                <a:lnTo>
                  <a:pt x="1170715" y="834629"/>
                </a:lnTo>
                <a:lnTo>
                  <a:pt x="1170316" y="834232"/>
                </a:lnTo>
                <a:lnTo>
                  <a:pt x="1169519" y="842169"/>
                </a:lnTo>
                <a:lnTo>
                  <a:pt x="1168323" y="849710"/>
                </a:lnTo>
                <a:lnTo>
                  <a:pt x="1166729" y="856854"/>
                </a:lnTo>
                <a:lnTo>
                  <a:pt x="1165134" y="863998"/>
                </a:lnTo>
                <a:lnTo>
                  <a:pt x="1162742" y="870744"/>
                </a:lnTo>
                <a:lnTo>
                  <a:pt x="1160351" y="877491"/>
                </a:lnTo>
                <a:lnTo>
                  <a:pt x="1157959" y="883841"/>
                </a:lnTo>
                <a:lnTo>
                  <a:pt x="1154770" y="890191"/>
                </a:lnTo>
                <a:lnTo>
                  <a:pt x="1151980" y="896541"/>
                </a:lnTo>
                <a:lnTo>
                  <a:pt x="1148791" y="902098"/>
                </a:lnTo>
                <a:lnTo>
                  <a:pt x="1145602" y="907654"/>
                </a:lnTo>
                <a:lnTo>
                  <a:pt x="1141616" y="913210"/>
                </a:lnTo>
                <a:lnTo>
                  <a:pt x="1138028" y="918370"/>
                </a:lnTo>
                <a:lnTo>
                  <a:pt x="1134042" y="923529"/>
                </a:lnTo>
                <a:lnTo>
                  <a:pt x="1126070" y="932260"/>
                </a:lnTo>
                <a:lnTo>
                  <a:pt x="1117699" y="940595"/>
                </a:lnTo>
                <a:lnTo>
                  <a:pt x="1108531" y="947738"/>
                </a:lnTo>
                <a:lnTo>
                  <a:pt x="1099762" y="954088"/>
                </a:lnTo>
                <a:lnTo>
                  <a:pt x="1090593" y="959248"/>
                </a:lnTo>
                <a:lnTo>
                  <a:pt x="1081027" y="963216"/>
                </a:lnTo>
                <a:lnTo>
                  <a:pt x="1077041" y="964804"/>
                </a:lnTo>
                <a:lnTo>
                  <a:pt x="1072257" y="966391"/>
                </a:lnTo>
                <a:lnTo>
                  <a:pt x="1067474" y="967185"/>
                </a:lnTo>
                <a:lnTo>
                  <a:pt x="1063488" y="967979"/>
                </a:lnTo>
                <a:lnTo>
                  <a:pt x="1059103" y="968376"/>
                </a:lnTo>
                <a:lnTo>
                  <a:pt x="1054719" y="968376"/>
                </a:lnTo>
                <a:lnTo>
                  <a:pt x="1051530" y="968376"/>
                </a:lnTo>
                <a:lnTo>
                  <a:pt x="1047543" y="967979"/>
                </a:lnTo>
                <a:lnTo>
                  <a:pt x="1043956" y="967185"/>
                </a:lnTo>
                <a:lnTo>
                  <a:pt x="1039970" y="965995"/>
                </a:lnTo>
                <a:lnTo>
                  <a:pt x="1031998" y="962820"/>
                </a:lnTo>
                <a:lnTo>
                  <a:pt x="1023627" y="958851"/>
                </a:lnTo>
                <a:lnTo>
                  <a:pt x="1014857" y="953295"/>
                </a:lnTo>
                <a:lnTo>
                  <a:pt x="1006088" y="947341"/>
                </a:lnTo>
                <a:lnTo>
                  <a:pt x="997318" y="939801"/>
                </a:lnTo>
                <a:lnTo>
                  <a:pt x="988549" y="931863"/>
                </a:lnTo>
                <a:lnTo>
                  <a:pt x="979779" y="922338"/>
                </a:lnTo>
                <a:lnTo>
                  <a:pt x="971807" y="912813"/>
                </a:lnTo>
                <a:lnTo>
                  <a:pt x="963835" y="902098"/>
                </a:lnTo>
                <a:lnTo>
                  <a:pt x="956660" y="890985"/>
                </a:lnTo>
                <a:lnTo>
                  <a:pt x="949883" y="878682"/>
                </a:lnTo>
                <a:lnTo>
                  <a:pt x="943904" y="865982"/>
                </a:lnTo>
                <a:lnTo>
                  <a:pt x="941512" y="859632"/>
                </a:lnTo>
                <a:lnTo>
                  <a:pt x="938722" y="852885"/>
                </a:lnTo>
                <a:lnTo>
                  <a:pt x="936729" y="846138"/>
                </a:lnTo>
                <a:lnTo>
                  <a:pt x="934736" y="839391"/>
                </a:lnTo>
                <a:lnTo>
                  <a:pt x="933540" y="843757"/>
                </a:lnTo>
                <a:lnTo>
                  <a:pt x="931547" y="847329"/>
                </a:lnTo>
                <a:lnTo>
                  <a:pt x="929554" y="849710"/>
                </a:lnTo>
                <a:lnTo>
                  <a:pt x="928757" y="850107"/>
                </a:lnTo>
                <a:lnTo>
                  <a:pt x="927960" y="850504"/>
                </a:lnTo>
                <a:lnTo>
                  <a:pt x="926764" y="850107"/>
                </a:lnTo>
                <a:lnTo>
                  <a:pt x="925568" y="849710"/>
                </a:lnTo>
                <a:lnTo>
                  <a:pt x="924372" y="848123"/>
                </a:lnTo>
                <a:lnTo>
                  <a:pt x="923575" y="846535"/>
                </a:lnTo>
                <a:lnTo>
                  <a:pt x="921582" y="842963"/>
                </a:lnTo>
                <a:lnTo>
                  <a:pt x="920386" y="837407"/>
                </a:lnTo>
                <a:lnTo>
                  <a:pt x="918791" y="831057"/>
                </a:lnTo>
                <a:lnTo>
                  <a:pt x="917596" y="823516"/>
                </a:lnTo>
                <a:lnTo>
                  <a:pt x="917197" y="815182"/>
                </a:lnTo>
                <a:lnTo>
                  <a:pt x="916798" y="806054"/>
                </a:lnTo>
                <a:lnTo>
                  <a:pt x="917197" y="798116"/>
                </a:lnTo>
                <a:lnTo>
                  <a:pt x="917596" y="790576"/>
                </a:lnTo>
                <a:lnTo>
                  <a:pt x="918393" y="783829"/>
                </a:lnTo>
                <a:lnTo>
                  <a:pt x="919987" y="777479"/>
                </a:lnTo>
                <a:lnTo>
                  <a:pt x="921183" y="772319"/>
                </a:lnTo>
                <a:lnTo>
                  <a:pt x="922379" y="767954"/>
                </a:lnTo>
                <a:lnTo>
                  <a:pt x="924372" y="764779"/>
                </a:lnTo>
                <a:lnTo>
                  <a:pt x="925169" y="763588"/>
                </a:lnTo>
                <a:lnTo>
                  <a:pt x="926365" y="763191"/>
                </a:lnTo>
                <a:lnTo>
                  <a:pt x="923176" y="759619"/>
                </a:lnTo>
                <a:lnTo>
                  <a:pt x="920785" y="756444"/>
                </a:lnTo>
                <a:lnTo>
                  <a:pt x="918393" y="752476"/>
                </a:lnTo>
                <a:lnTo>
                  <a:pt x="916798" y="748507"/>
                </a:lnTo>
                <a:lnTo>
                  <a:pt x="915204" y="744538"/>
                </a:lnTo>
                <a:lnTo>
                  <a:pt x="914407" y="739776"/>
                </a:lnTo>
                <a:lnTo>
                  <a:pt x="913609" y="735807"/>
                </a:lnTo>
                <a:lnTo>
                  <a:pt x="913211" y="731044"/>
                </a:lnTo>
                <a:lnTo>
                  <a:pt x="912812" y="727076"/>
                </a:lnTo>
                <a:lnTo>
                  <a:pt x="912812" y="721916"/>
                </a:lnTo>
                <a:lnTo>
                  <a:pt x="913609" y="712391"/>
                </a:lnTo>
                <a:lnTo>
                  <a:pt x="915204" y="703263"/>
                </a:lnTo>
                <a:lnTo>
                  <a:pt x="917197" y="694135"/>
                </a:lnTo>
                <a:lnTo>
                  <a:pt x="920386" y="685007"/>
                </a:lnTo>
                <a:lnTo>
                  <a:pt x="923575" y="676672"/>
                </a:lnTo>
                <a:lnTo>
                  <a:pt x="927162" y="668735"/>
                </a:lnTo>
                <a:lnTo>
                  <a:pt x="930750" y="661988"/>
                </a:lnTo>
                <a:lnTo>
                  <a:pt x="934337" y="656035"/>
                </a:lnTo>
                <a:lnTo>
                  <a:pt x="937526" y="651272"/>
                </a:lnTo>
                <a:lnTo>
                  <a:pt x="940715" y="647700"/>
                </a:lnTo>
                <a:lnTo>
                  <a:pt x="943107" y="646113"/>
                </a:lnTo>
                <a:lnTo>
                  <a:pt x="955862" y="639763"/>
                </a:lnTo>
                <a:lnTo>
                  <a:pt x="968219" y="634604"/>
                </a:lnTo>
                <a:lnTo>
                  <a:pt x="980178" y="630238"/>
                </a:lnTo>
                <a:lnTo>
                  <a:pt x="992535" y="627063"/>
                </a:lnTo>
                <a:lnTo>
                  <a:pt x="1004493" y="624285"/>
                </a:lnTo>
                <a:lnTo>
                  <a:pt x="1016053" y="622300"/>
                </a:lnTo>
                <a:lnTo>
                  <a:pt x="1027214" y="621110"/>
                </a:lnTo>
                <a:lnTo>
                  <a:pt x="1038375" y="620713"/>
                </a:lnTo>
                <a:close/>
                <a:moveTo>
                  <a:pt x="1043186" y="515586"/>
                </a:moveTo>
                <a:lnTo>
                  <a:pt x="1022934" y="515983"/>
                </a:lnTo>
                <a:lnTo>
                  <a:pt x="1002682" y="516777"/>
                </a:lnTo>
                <a:lnTo>
                  <a:pt x="982827" y="518364"/>
                </a:lnTo>
                <a:lnTo>
                  <a:pt x="962972" y="519952"/>
                </a:lnTo>
                <a:lnTo>
                  <a:pt x="943514" y="521937"/>
                </a:lnTo>
                <a:lnTo>
                  <a:pt x="924056" y="525113"/>
                </a:lnTo>
                <a:lnTo>
                  <a:pt x="904598" y="527891"/>
                </a:lnTo>
                <a:lnTo>
                  <a:pt x="885140" y="531861"/>
                </a:lnTo>
                <a:lnTo>
                  <a:pt x="866476" y="535830"/>
                </a:lnTo>
                <a:lnTo>
                  <a:pt x="847812" y="540594"/>
                </a:lnTo>
                <a:lnTo>
                  <a:pt x="829148" y="545754"/>
                </a:lnTo>
                <a:lnTo>
                  <a:pt x="810485" y="550914"/>
                </a:lnTo>
                <a:lnTo>
                  <a:pt x="792218" y="556869"/>
                </a:lnTo>
                <a:lnTo>
                  <a:pt x="774348" y="563220"/>
                </a:lnTo>
                <a:lnTo>
                  <a:pt x="756082" y="569968"/>
                </a:lnTo>
                <a:lnTo>
                  <a:pt x="738609" y="577113"/>
                </a:lnTo>
                <a:lnTo>
                  <a:pt x="721137" y="585449"/>
                </a:lnTo>
                <a:lnTo>
                  <a:pt x="704061" y="593388"/>
                </a:lnTo>
                <a:lnTo>
                  <a:pt x="686986" y="601724"/>
                </a:lnTo>
                <a:lnTo>
                  <a:pt x="670308" y="610457"/>
                </a:lnTo>
                <a:lnTo>
                  <a:pt x="653630" y="619587"/>
                </a:lnTo>
                <a:lnTo>
                  <a:pt x="637745" y="629114"/>
                </a:lnTo>
                <a:lnTo>
                  <a:pt x="621861" y="639037"/>
                </a:lnTo>
                <a:lnTo>
                  <a:pt x="605977" y="649755"/>
                </a:lnTo>
                <a:lnTo>
                  <a:pt x="590490" y="660473"/>
                </a:lnTo>
                <a:lnTo>
                  <a:pt x="575400" y="671190"/>
                </a:lnTo>
                <a:lnTo>
                  <a:pt x="559913" y="682702"/>
                </a:lnTo>
                <a:lnTo>
                  <a:pt x="545617" y="694610"/>
                </a:lnTo>
                <a:lnTo>
                  <a:pt x="531322" y="706519"/>
                </a:lnTo>
                <a:lnTo>
                  <a:pt x="517026" y="719221"/>
                </a:lnTo>
                <a:lnTo>
                  <a:pt x="503525" y="731924"/>
                </a:lnTo>
                <a:lnTo>
                  <a:pt x="490023" y="745023"/>
                </a:lnTo>
                <a:lnTo>
                  <a:pt x="476919" y="758520"/>
                </a:lnTo>
                <a:lnTo>
                  <a:pt x="464212" y="772413"/>
                </a:lnTo>
                <a:lnTo>
                  <a:pt x="451504" y="786306"/>
                </a:lnTo>
                <a:lnTo>
                  <a:pt x="439591" y="800596"/>
                </a:lnTo>
                <a:lnTo>
                  <a:pt x="427678" y="815680"/>
                </a:lnTo>
                <a:lnTo>
                  <a:pt x="416162" y="830368"/>
                </a:lnTo>
                <a:lnTo>
                  <a:pt x="405441" y="845452"/>
                </a:lnTo>
                <a:lnTo>
                  <a:pt x="394322" y="860933"/>
                </a:lnTo>
                <a:lnTo>
                  <a:pt x="383997" y="876811"/>
                </a:lnTo>
                <a:lnTo>
                  <a:pt x="374070" y="892689"/>
                </a:lnTo>
                <a:lnTo>
                  <a:pt x="364539" y="908964"/>
                </a:lnTo>
                <a:lnTo>
                  <a:pt x="355009" y="925636"/>
                </a:lnTo>
                <a:lnTo>
                  <a:pt x="346272" y="941911"/>
                </a:lnTo>
                <a:lnTo>
                  <a:pt x="337933" y="959377"/>
                </a:lnTo>
                <a:lnTo>
                  <a:pt x="329594" y="976048"/>
                </a:lnTo>
                <a:lnTo>
                  <a:pt x="322049" y="993911"/>
                </a:lnTo>
                <a:lnTo>
                  <a:pt x="314901" y="1011377"/>
                </a:lnTo>
                <a:lnTo>
                  <a:pt x="308151" y="1029240"/>
                </a:lnTo>
                <a:lnTo>
                  <a:pt x="301797" y="1047500"/>
                </a:lnTo>
                <a:lnTo>
                  <a:pt x="295840" y="1065362"/>
                </a:lnTo>
                <a:lnTo>
                  <a:pt x="290678" y="1084019"/>
                </a:lnTo>
                <a:lnTo>
                  <a:pt x="285516" y="1102676"/>
                </a:lnTo>
                <a:lnTo>
                  <a:pt x="280751" y="1121729"/>
                </a:lnTo>
                <a:lnTo>
                  <a:pt x="276780" y="1140783"/>
                </a:lnTo>
                <a:lnTo>
                  <a:pt x="272809" y="1159440"/>
                </a:lnTo>
                <a:lnTo>
                  <a:pt x="270029" y="1178890"/>
                </a:lnTo>
                <a:lnTo>
                  <a:pt x="266852" y="1198341"/>
                </a:lnTo>
                <a:lnTo>
                  <a:pt x="264867" y="1218188"/>
                </a:lnTo>
                <a:lnTo>
                  <a:pt x="263278" y="1237639"/>
                </a:lnTo>
                <a:lnTo>
                  <a:pt x="261690" y="1257883"/>
                </a:lnTo>
                <a:lnTo>
                  <a:pt x="260896" y="1277731"/>
                </a:lnTo>
                <a:lnTo>
                  <a:pt x="260498" y="1297975"/>
                </a:lnTo>
                <a:lnTo>
                  <a:pt x="260896" y="1318220"/>
                </a:lnTo>
                <a:lnTo>
                  <a:pt x="261690" y="1338067"/>
                </a:lnTo>
                <a:lnTo>
                  <a:pt x="263278" y="1357915"/>
                </a:lnTo>
                <a:lnTo>
                  <a:pt x="264867" y="1377763"/>
                </a:lnTo>
                <a:lnTo>
                  <a:pt x="266852" y="1397213"/>
                </a:lnTo>
                <a:lnTo>
                  <a:pt x="270029" y="1416664"/>
                </a:lnTo>
                <a:lnTo>
                  <a:pt x="272809" y="1436114"/>
                </a:lnTo>
                <a:lnTo>
                  <a:pt x="276780" y="1455168"/>
                </a:lnTo>
                <a:lnTo>
                  <a:pt x="280751" y="1474222"/>
                </a:lnTo>
                <a:lnTo>
                  <a:pt x="285516" y="1493275"/>
                </a:lnTo>
                <a:lnTo>
                  <a:pt x="290678" y="1511535"/>
                </a:lnTo>
                <a:lnTo>
                  <a:pt x="295840" y="1530192"/>
                </a:lnTo>
                <a:lnTo>
                  <a:pt x="301797" y="1548452"/>
                </a:lnTo>
                <a:lnTo>
                  <a:pt x="308151" y="1566314"/>
                </a:lnTo>
                <a:lnTo>
                  <a:pt x="314901" y="1584177"/>
                </a:lnTo>
                <a:lnTo>
                  <a:pt x="322049" y="1602040"/>
                </a:lnTo>
                <a:lnTo>
                  <a:pt x="329594" y="1619109"/>
                </a:lnTo>
                <a:lnTo>
                  <a:pt x="337933" y="1636575"/>
                </a:lnTo>
                <a:lnTo>
                  <a:pt x="346272" y="1653247"/>
                </a:lnTo>
                <a:lnTo>
                  <a:pt x="355009" y="1670316"/>
                </a:lnTo>
                <a:lnTo>
                  <a:pt x="364539" y="1686591"/>
                </a:lnTo>
                <a:lnTo>
                  <a:pt x="374070" y="1703262"/>
                </a:lnTo>
                <a:lnTo>
                  <a:pt x="383997" y="1719140"/>
                </a:lnTo>
                <a:lnTo>
                  <a:pt x="394322" y="1734622"/>
                </a:lnTo>
                <a:lnTo>
                  <a:pt x="405441" y="1750500"/>
                </a:lnTo>
                <a:lnTo>
                  <a:pt x="416162" y="1765584"/>
                </a:lnTo>
                <a:lnTo>
                  <a:pt x="427678" y="1780271"/>
                </a:lnTo>
                <a:lnTo>
                  <a:pt x="439591" y="1794958"/>
                </a:lnTo>
                <a:lnTo>
                  <a:pt x="451504" y="1809248"/>
                </a:lnTo>
                <a:lnTo>
                  <a:pt x="464212" y="1823142"/>
                </a:lnTo>
                <a:lnTo>
                  <a:pt x="476919" y="1837035"/>
                </a:lnTo>
                <a:lnTo>
                  <a:pt x="490023" y="1850531"/>
                </a:lnTo>
                <a:lnTo>
                  <a:pt x="503525" y="1863631"/>
                </a:lnTo>
                <a:lnTo>
                  <a:pt x="517026" y="1876333"/>
                </a:lnTo>
                <a:lnTo>
                  <a:pt x="531322" y="1889035"/>
                </a:lnTo>
                <a:lnTo>
                  <a:pt x="545617" y="1900944"/>
                </a:lnTo>
                <a:lnTo>
                  <a:pt x="559913" y="1912852"/>
                </a:lnTo>
                <a:lnTo>
                  <a:pt x="575400" y="1923967"/>
                </a:lnTo>
                <a:lnTo>
                  <a:pt x="590490" y="1935479"/>
                </a:lnTo>
                <a:lnTo>
                  <a:pt x="605977" y="1945799"/>
                </a:lnTo>
                <a:lnTo>
                  <a:pt x="621861" y="1956517"/>
                </a:lnTo>
                <a:lnTo>
                  <a:pt x="637745" y="1966044"/>
                </a:lnTo>
                <a:lnTo>
                  <a:pt x="653630" y="1975968"/>
                </a:lnTo>
                <a:lnTo>
                  <a:pt x="670308" y="1985097"/>
                </a:lnTo>
                <a:lnTo>
                  <a:pt x="686986" y="1994227"/>
                </a:lnTo>
                <a:lnTo>
                  <a:pt x="704061" y="2002563"/>
                </a:lnTo>
                <a:lnTo>
                  <a:pt x="721137" y="2010502"/>
                </a:lnTo>
                <a:lnTo>
                  <a:pt x="738609" y="2018044"/>
                </a:lnTo>
                <a:lnTo>
                  <a:pt x="756082" y="2025189"/>
                </a:lnTo>
                <a:lnTo>
                  <a:pt x="774348" y="2032335"/>
                </a:lnTo>
                <a:lnTo>
                  <a:pt x="792218" y="2038686"/>
                </a:lnTo>
                <a:lnTo>
                  <a:pt x="810485" y="2044640"/>
                </a:lnTo>
                <a:lnTo>
                  <a:pt x="829148" y="2050197"/>
                </a:lnTo>
                <a:lnTo>
                  <a:pt x="847812" y="2055358"/>
                </a:lnTo>
                <a:lnTo>
                  <a:pt x="866476" y="2059724"/>
                </a:lnTo>
                <a:lnTo>
                  <a:pt x="885140" y="2064091"/>
                </a:lnTo>
                <a:lnTo>
                  <a:pt x="904598" y="2067266"/>
                </a:lnTo>
                <a:lnTo>
                  <a:pt x="924056" y="2070839"/>
                </a:lnTo>
                <a:lnTo>
                  <a:pt x="943514" y="2073220"/>
                </a:lnTo>
                <a:lnTo>
                  <a:pt x="962972" y="2075999"/>
                </a:lnTo>
                <a:lnTo>
                  <a:pt x="982827" y="2077587"/>
                </a:lnTo>
                <a:lnTo>
                  <a:pt x="1002682" y="2078778"/>
                </a:lnTo>
                <a:lnTo>
                  <a:pt x="1022934" y="2079572"/>
                </a:lnTo>
                <a:lnTo>
                  <a:pt x="1043186" y="2079572"/>
                </a:lnTo>
                <a:lnTo>
                  <a:pt x="1063041" y="2079572"/>
                </a:lnTo>
                <a:lnTo>
                  <a:pt x="1083293" y="2078778"/>
                </a:lnTo>
                <a:lnTo>
                  <a:pt x="1103148" y="2077587"/>
                </a:lnTo>
                <a:lnTo>
                  <a:pt x="1122606" y="2075999"/>
                </a:lnTo>
                <a:lnTo>
                  <a:pt x="1142064" y="2073220"/>
                </a:lnTo>
                <a:lnTo>
                  <a:pt x="1161919" y="2070839"/>
                </a:lnTo>
                <a:lnTo>
                  <a:pt x="1180980" y="2067266"/>
                </a:lnTo>
                <a:lnTo>
                  <a:pt x="1200438" y="2064091"/>
                </a:lnTo>
                <a:lnTo>
                  <a:pt x="1219499" y="2059724"/>
                </a:lnTo>
                <a:lnTo>
                  <a:pt x="1237766" y="2055358"/>
                </a:lnTo>
                <a:lnTo>
                  <a:pt x="1256827" y="2050197"/>
                </a:lnTo>
                <a:lnTo>
                  <a:pt x="1275093" y="2044640"/>
                </a:lnTo>
                <a:lnTo>
                  <a:pt x="1293757" y="2038686"/>
                </a:lnTo>
                <a:lnTo>
                  <a:pt x="1311627" y="2032335"/>
                </a:lnTo>
                <a:lnTo>
                  <a:pt x="1329496" y="2025189"/>
                </a:lnTo>
                <a:lnTo>
                  <a:pt x="1347366" y="2018044"/>
                </a:lnTo>
                <a:lnTo>
                  <a:pt x="1364441" y="2010502"/>
                </a:lnTo>
                <a:lnTo>
                  <a:pt x="1381914" y="2002563"/>
                </a:lnTo>
                <a:lnTo>
                  <a:pt x="1398592" y="1994227"/>
                </a:lnTo>
                <a:lnTo>
                  <a:pt x="1415667" y="1985097"/>
                </a:lnTo>
                <a:lnTo>
                  <a:pt x="1431949" y="1975968"/>
                </a:lnTo>
                <a:lnTo>
                  <a:pt x="1447833" y="1966044"/>
                </a:lnTo>
                <a:lnTo>
                  <a:pt x="1464114" y="1956517"/>
                </a:lnTo>
                <a:lnTo>
                  <a:pt x="1479998" y="1945799"/>
                </a:lnTo>
                <a:lnTo>
                  <a:pt x="1495088" y="1935479"/>
                </a:lnTo>
                <a:lnTo>
                  <a:pt x="1510575" y="1923967"/>
                </a:lnTo>
                <a:lnTo>
                  <a:pt x="1525665" y="1912852"/>
                </a:lnTo>
                <a:lnTo>
                  <a:pt x="1539960" y="1900944"/>
                </a:lnTo>
                <a:lnTo>
                  <a:pt x="1554256" y="1889035"/>
                </a:lnTo>
                <a:lnTo>
                  <a:pt x="1568551" y="1876333"/>
                </a:lnTo>
                <a:lnTo>
                  <a:pt x="1582053" y="1863631"/>
                </a:lnTo>
                <a:lnTo>
                  <a:pt x="1595555" y="1850531"/>
                </a:lnTo>
                <a:lnTo>
                  <a:pt x="1608659" y="1837035"/>
                </a:lnTo>
                <a:lnTo>
                  <a:pt x="1621763" y="1823142"/>
                </a:lnTo>
                <a:lnTo>
                  <a:pt x="1634073" y="1809248"/>
                </a:lnTo>
                <a:lnTo>
                  <a:pt x="1646383" y="1794958"/>
                </a:lnTo>
                <a:lnTo>
                  <a:pt x="1657899" y="1780271"/>
                </a:lnTo>
                <a:lnTo>
                  <a:pt x="1669415" y="1765584"/>
                </a:lnTo>
                <a:lnTo>
                  <a:pt x="1680534" y="1750500"/>
                </a:lnTo>
                <a:lnTo>
                  <a:pt x="1691256" y="1734622"/>
                </a:lnTo>
                <a:lnTo>
                  <a:pt x="1701581" y="1719140"/>
                </a:lnTo>
                <a:lnTo>
                  <a:pt x="1711508" y="1703262"/>
                </a:lnTo>
                <a:lnTo>
                  <a:pt x="1721436" y="1686591"/>
                </a:lnTo>
                <a:lnTo>
                  <a:pt x="1730569" y="1670316"/>
                </a:lnTo>
                <a:lnTo>
                  <a:pt x="1739305" y="1653247"/>
                </a:lnTo>
                <a:lnTo>
                  <a:pt x="1748041" y="1636575"/>
                </a:lnTo>
                <a:lnTo>
                  <a:pt x="1755983" y="1619109"/>
                </a:lnTo>
                <a:lnTo>
                  <a:pt x="1763529" y="1602040"/>
                </a:lnTo>
                <a:lnTo>
                  <a:pt x="1770676" y="1584177"/>
                </a:lnTo>
                <a:lnTo>
                  <a:pt x="1777427" y="1566314"/>
                </a:lnTo>
                <a:lnTo>
                  <a:pt x="1783781" y="1548452"/>
                </a:lnTo>
                <a:lnTo>
                  <a:pt x="1789737" y="1530192"/>
                </a:lnTo>
                <a:lnTo>
                  <a:pt x="1795694" y="1511535"/>
                </a:lnTo>
                <a:lnTo>
                  <a:pt x="1800459" y="1493275"/>
                </a:lnTo>
                <a:lnTo>
                  <a:pt x="1804827" y="1474222"/>
                </a:lnTo>
                <a:lnTo>
                  <a:pt x="1809195" y="1455168"/>
                </a:lnTo>
                <a:lnTo>
                  <a:pt x="1812769" y="1436114"/>
                </a:lnTo>
                <a:lnTo>
                  <a:pt x="1816343" y="1416664"/>
                </a:lnTo>
                <a:lnTo>
                  <a:pt x="1818726" y="1397213"/>
                </a:lnTo>
                <a:lnTo>
                  <a:pt x="1820711" y="1377763"/>
                </a:lnTo>
                <a:lnTo>
                  <a:pt x="1823094" y="1357915"/>
                </a:lnTo>
                <a:lnTo>
                  <a:pt x="1824285" y="1338067"/>
                </a:lnTo>
                <a:lnTo>
                  <a:pt x="1824682" y="1318220"/>
                </a:lnTo>
                <a:lnTo>
                  <a:pt x="1825079" y="1297975"/>
                </a:lnTo>
                <a:lnTo>
                  <a:pt x="1824682" y="1277731"/>
                </a:lnTo>
                <a:lnTo>
                  <a:pt x="1824285" y="1257883"/>
                </a:lnTo>
                <a:lnTo>
                  <a:pt x="1823094" y="1237639"/>
                </a:lnTo>
                <a:lnTo>
                  <a:pt x="1820711" y="1218188"/>
                </a:lnTo>
                <a:lnTo>
                  <a:pt x="1818726" y="1198341"/>
                </a:lnTo>
                <a:lnTo>
                  <a:pt x="1816343" y="1178890"/>
                </a:lnTo>
                <a:lnTo>
                  <a:pt x="1812769" y="1159440"/>
                </a:lnTo>
                <a:lnTo>
                  <a:pt x="1809195" y="1140783"/>
                </a:lnTo>
                <a:lnTo>
                  <a:pt x="1804827" y="1121729"/>
                </a:lnTo>
                <a:lnTo>
                  <a:pt x="1800459" y="1102676"/>
                </a:lnTo>
                <a:lnTo>
                  <a:pt x="1795694" y="1084019"/>
                </a:lnTo>
                <a:lnTo>
                  <a:pt x="1789737" y="1065362"/>
                </a:lnTo>
                <a:lnTo>
                  <a:pt x="1783781" y="1047500"/>
                </a:lnTo>
                <a:lnTo>
                  <a:pt x="1777427" y="1029240"/>
                </a:lnTo>
                <a:lnTo>
                  <a:pt x="1770676" y="1011377"/>
                </a:lnTo>
                <a:lnTo>
                  <a:pt x="1763529" y="993911"/>
                </a:lnTo>
                <a:lnTo>
                  <a:pt x="1755983" y="976048"/>
                </a:lnTo>
                <a:lnTo>
                  <a:pt x="1748041" y="959377"/>
                </a:lnTo>
                <a:lnTo>
                  <a:pt x="1739305" y="941911"/>
                </a:lnTo>
                <a:lnTo>
                  <a:pt x="1730569" y="925636"/>
                </a:lnTo>
                <a:lnTo>
                  <a:pt x="1721436" y="908964"/>
                </a:lnTo>
                <a:lnTo>
                  <a:pt x="1711508" y="892689"/>
                </a:lnTo>
                <a:lnTo>
                  <a:pt x="1701581" y="876811"/>
                </a:lnTo>
                <a:lnTo>
                  <a:pt x="1691256" y="860933"/>
                </a:lnTo>
                <a:lnTo>
                  <a:pt x="1680534" y="845452"/>
                </a:lnTo>
                <a:lnTo>
                  <a:pt x="1669415" y="830368"/>
                </a:lnTo>
                <a:lnTo>
                  <a:pt x="1657899" y="815680"/>
                </a:lnTo>
                <a:lnTo>
                  <a:pt x="1646383" y="800596"/>
                </a:lnTo>
                <a:lnTo>
                  <a:pt x="1634073" y="786306"/>
                </a:lnTo>
                <a:lnTo>
                  <a:pt x="1621763" y="772413"/>
                </a:lnTo>
                <a:lnTo>
                  <a:pt x="1608659" y="758520"/>
                </a:lnTo>
                <a:lnTo>
                  <a:pt x="1595555" y="745023"/>
                </a:lnTo>
                <a:lnTo>
                  <a:pt x="1582053" y="731924"/>
                </a:lnTo>
                <a:lnTo>
                  <a:pt x="1568551" y="719221"/>
                </a:lnTo>
                <a:lnTo>
                  <a:pt x="1554256" y="706519"/>
                </a:lnTo>
                <a:lnTo>
                  <a:pt x="1539960" y="694610"/>
                </a:lnTo>
                <a:lnTo>
                  <a:pt x="1525665" y="682702"/>
                </a:lnTo>
                <a:lnTo>
                  <a:pt x="1510575" y="671190"/>
                </a:lnTo>
                <a:lnTo>
                  <a:pt x="1495088" y="660473"/>
                </a:lnTo>
                <a:lnTo>
                  <a:pt x="1479998" y="649755"/>
                </a:lnTo>
                <a:lnTo>
                  <a:pt x="1464114" y="639037"/>
                </a:lnTo>
                <a:lnTo>
                  <a:pt x="1447833" y="629114"/>
                </a:lnTo>
                <a:lnTo>
                  <a:pt x="1431949" y="619587"/>
                </a:lnTo>
                <a:lnTo>
                  <a:pt x="1415667" y="610457"/>
                </a:lnTo>
                <a:lnTo>
                  <a:pt x="1398592" y="601724"/>
                </a:lnTo>
                <a:lnTo>
                  <a:pt x="1381914" y="593388"/>
                </a:lnTo>
                <a:lnTo>
                  <a:pt x="1364441" y="585449"/>
                </a:lnTo>
                <a:lnTo>
                  <a:pt x="1347366" y="577113"/>
                </a:lnTo>
                <a:lnTo>
                  <a:pt x="1329496" y="569968"/>
                </a:lnTo>
                <a:lnTo>
                  <a:pt x="1311627" y="563220"/>
                </a:lnTo>
                <a:lnTo>
                  <a:pt x="1293757" y="556869"/>
                </a:lnTo>
                <a:lnTo>
                  <a:pt x="1275093" y="550914"/>
                </a:lnTo>
                <a:lnTo>
                  <a:pt x="1256827" y="545754"/>
                </a:lnTo>
                <a:lnTo>
                  <a:pt x="1237766" y="540594"/>
                </a:lnTo>
                <a:lnTo>
                  <a:pt x="1219499" y="535830"/>
                </a:lnTo>
                <a:lnTo>
                  <a:pt x="1200438" y="531861"/>
                </a:lnTo>
                <a:lnTo>
                  <a:pt x="1180980" y="527891"/>
                </a:lnTo>
                <a:lnTo>
                  <a:pt x="1161919" y="525113"/>
                </a:lnTo>
                <a:lnTo>
                  <a:pt x="1142064" y="521937"/>
                </a:lnTo>
                <a:lnTo>
                  <a:pt x="1122606" y="519952"/>
                </a:lnTo>
                <a:lnTo>
                  <a:pt x="1103148" y="518364"/>
                </a:lnTo>
                <a:lnTo>
                  <a:pt x="1083293" y="516777"/>
                </a:lnTo>
                <a:lnTo>
                  <a:pt x="1063041" y="515983"/>
                </a:lnTo>
                <a:lnTo>
                  <a:pt x="1043186" y="515586"/>
                </a:lnTo>
                <a:close/>
                <a:moveTo>
                  <a:pt x="803734" y="280988"/>
                </a:moveTo>
                <a:lnTo>
                  <a:pt x="862902" y="391340"/>
                </a:lnTo>
                <a:lnTo>
                  <a:pt x="884743" y="387371"/>
                </a:lnTo>
                <a:lnTo>
                  <a:pt x="906980" y="383798"/>
                </a:lnTo>
                <a:lnTo>
                  <a:pt x="929218" y="380622"/>
                </a:lnTo>
                <a:lnTo>
                  <a:pt x="951456" y="378241"/>
                </a:lnTo>
                <a:lnTo>
                  <a:pt x="974488" y="376256"/>
                </a:lnTo>
                <a:lnTo>
                  <a:pt x="997122" y="374668"/>
                </a:lnTo>
                <a:lnTo>
                  <a:pt x="1019757" y="373874"/>
                </a:lnTo>
                <a:lnTo>
                  <a:pt x="1043186" y="373477"/>
                </a:lnTo>
                <a:lnTo>
                  <a:pt x="1059865" y="373874"/>
                </a:lnTo>
                <a:lnTo>
                  <a:pt x="1076940" y="374271"/>
                </a:lnTo>
                <a:lnTo>
                  <a:pt x="1093618" y="375462"/>
                </a:lnTo>
                <a:lnTo>
                  <a:pt x="1110693" y="376256"/>
                </a:lnTo>
                <a:lnTo>
                  <a:pt x="1127372" y="377844"/>
                </a:lnTo>
                <a:lnTo>
                  <a:pt x="1144050" y="379432"/>
                </a:lnTo>
                <a:lnTo>
                  <a:pt x="1160331" y="381019"/>
                </a:lnTo>
                <a:lnTo>
                  <a:pt x="1176612" y="383798"/>
                </a:lnTo>
                <a:lnTo>
                  <a:pt x="1193291" y="386180"/>
                </a:lnTo>
                <a:lnTo>
                  <a:pt x="1209572" y="388958"/>
                </a:lnTo>
                <a:lnTo>
                  <a:pt x="1225853" y="392134"/>
                </a:lnTo>
                <a:lnTo>
                  <a:pt x="1241737" y="395310"/>
                </a:lnTo>
                <a:lnTo>
                  <a:pt x="1257621" y="399279"/>
                </a:lnTo>
                <a:lnTo>
                  <a:pt x="1273505" y="403249"/>
                </a:lnTo>
                <a:lnTo>
                  <a:pt x="1289389" y="407218"/>
                </a:lnTo>
                <a:lnTo>
                  <a:pt x="1304876" y="411982"/>
                </a:lnTo>
                <a:lnTo>
                  <a:pt x="1370398" y="304805"/>
                </a:lnTo>
                <a:lnTo>
                  <a:pt x="1611439" y="417142"/>
                </a:lnTo>
                <a:lnTo>
                  <a:pt x="1570140" y="539800"/>
                </a:lnTo>
                <a:lnTo>
                  <a:pt x="1592775" y="555678"/>
                </a:lnTo>
                <a:lnTo>
                  <a:pt x="1614615" y="572747"/>
                </a:lnTo>
                <a:lnTo>
                  <a:pt x="1636059" y="589815"/>
                </a:lnTo>
                <a:lnTo>
                  <a:pt x="1656708" y="608075"/>
                </a:lnTo>
                <a:lnTo>
                  <a:pt x="1676960" y="626732"/>
                </a:lnTo>
                <a:lnTo>
                  <a:pt x="1696815" y="645389"/>
                </a:lnTo>
                <a:lnTo>
                  <a:pt x="1715876" y="665236"/>
                </a:lnTo>
                <a:lnTo>
                  <a:pt x="1734540" y="685481"/>
                </a:lnTo>
                <a:lnTo>
                  <a:pt x="1752410" y="706519"/>
                </a:lnTo>
                <a:lnTo>
                  <a:pt x="1769882" y="728351"/>
                </a:lnTo>
                <a:lnTo>
                  <a:pt x="1786560" y="750184"/>
                </a:lnTo>
                <a:lnTo>
                  <a:pt x="1802841" y="772413"/>
                </a:lnTo>
                <a:lnTo>
                  <a:pt x="1818329" y="795436"/>
                </a:lnTo>
                <a:lnTo>
                  <a:pt x="1832624" y="818856"/>
                </a:lnTo>
                <a:lnTo>
                  <a:pt x="1846920" y="842673"/>
                </a:lnTo>
                <a:lnTo>
                  <a:pt x="1860024" y="866887"/>
                </a:lnTo>
                <a:lnTo>
                  <a:pt x="1994642" y="834337"/>
                </a:lnTo>
                <a:lnTo>
                  <a:pt x="2085975" y="1084019"/>
                </a:lnTo>
                <a:lnTo>
                  <a:pt x="1954931" y="1149516"/>
                </a:lnTo>
                <a:lnTo>
                  <a:pt x="1958108" y="1167776"/>
                </a:lnTo>
                <a:lnTo>
                  <a:pt x="1960491" y="1185638"/>
                </a:lnTo>
                <a:lnTo>
                  <a:pt x="1962476" y="1204295"/>
                </a:lnTo>
                <a:lnTo>
                  <a:pt x="1964462" y="1222952"/>
                </a:lnTo>
                <a:lnTo>
                  <a:pt x="1965653" y="1241212"/>
                </a:lnTo>
                <a:lnTo>
                  <a:pt x="1966447" y="1259868"/>
                </a:lnTo>
                <a:lnTo>
                  <a:pt x="1967242" y="1278922"/>
                </a:lnTo>
                <a:lnTo>
                  <a:pt x="1967242" y="1297975"/>
                </a:lnTo>
                <a:lnTo>
                  <a:pt x="1967242" y="1315441"/>
                </a:lnTo>
                <a:lnTo>
                  <a:pt x="1966845" y="1332907"/>
                </a:lnTo>
                <a:lnTo>
                  <a:pt x="1966050" y="1349976"/>
                </a:lnTo>
                <a:lnTo>
                  <a:pt x="1964859" y="1367839"/>
                </a:lnTo>
                <a:lnTo>
                  <a:pt x="1962873" y="1385305"/>
                </a:lnTo>
                <a:lnTo>
                  <a:pt x="1961285" y="1401977"/>
                </a:lnTo>
                <a:lnTo>
                  <a:pt x="1959300" y="1419442"/>
                </a:lnTo>
                <a:lnTo>
                  <a:pt x="1957314" y="1436114"/>
                </a:lnTo>
                <a:lnTo>
                  <a:pt x="1954137" y="1453183"/>
                </a:lnTo>
                <a:lnTo>
                  <a:pt x="1951357" y="1469855"/>
                </a:lnTo>
                <a:lnTo>
                  <a:pt x="1947784" y="1486527"/>
                </a:lnTo>
                <a:lnTo>
                  <a:pt x="1944210" y="1503199"/>
                </a:lnTo>
                <a:lnTo>
                  <a:pt x="1940239" y="1519871"/>
                </a:lnTo>
                <a:lnTo>
                  <a:pt x="1935871" y="1535749"/>
                </a:lnTo>
                <a:lnTo>
                  <a:pt x="1931899" y="1552024"/>
                </a:lnTo>
                <a:lnTo>
                  <a:pt x="1926737" y="1568299"/>
                </a:lnTo>
                <a:lnTo>
                  <a:pt x="2061355" y="1650468"/>
                </a:lnTo>
                <a:lnTo>
                  <a:pt x="1949372" y="1891020"/>
                </a:lnTo>
                <a:lnTo>
                  <a:pt x="1791723" y="1838623"/>
                </a:lnTo>
                <a:lnTo>
                  <a:pt x="1776633" y="1859264"/>
                </a:lnTo>
                <a:lnTo>
                  <a:pt x="1761146" y="1879112"/>
                </a:lnTo>
                <a:lnTo>
                  <a:pt x="1744468" y="1898165"/>
                </a:lnTo>
                <a:lnTo>
                  <a:pt x="1728186" y="1917219"/>
                </a:lnTo>
                <a:lnTo>
                  <a:pt x="1710714" y="1935876"/>
                </a:lnTo>
                <a:lnTo>
                  <a:pt x="1693241" y="1954135"/>
                </a:lnTo>
                <a:lnTo>
                  <a:pt x="1674975" y="1971204"/>
                </a:lnTo>
                <a:lnTo>
                  <a:pt x="1655914" y="1988670"/>
                </a:lnTo>
                <a:lnTo>
                  <a:pt x="1636853" y="2004945"/>
                </a:lnTo>
                <a:lnTo>
                  <a:pt x="1616998" y="2021220"/>
                </a:lnTo>
                <a:lnTo>
                  <a:pt x="1597143" y="2036701"/>
                </a:lnTo>
                <a:lnTo>
                  <a:pt x="1576494" y="2051388"/>
                </a:lnTo>
                <a:lnTo>
                  <a:pt x="1555844" y="2066075"/>
                </a:lnTo>
                <a:lnTo>
                  <a:pt x="1534401" y="2079572"/>
                </a:lnTo>
                <a:lnTo>
                  <a:pt x="1512957" y="2093068"/>
                </a:lnTo>
                <a:lnTo>
                  <a:pt x="1491117" y="2105770"/>
                </a:lnTo>
                <a:lnTo>
                  <a:pt x="1531621" y="2274474"/>
                </a:lnTo>
                <a:lnTo>
                  <a:pt x="1281844" y="2365376"/>
                </a:lnTo>
                <a:lnTo>
                  <a:pt x="1202821" y="2207787"/>
                </a:lnTo>
                <a:lnTo>
                  <a:pt x="1183363" y="2210962"/>
                </a:lnTo>
                <a:lnTo>
                  <a:pt x="1163508" y="2213741"/>
                </a:lnTo>
                <a:lnTo>
                  <a:pt x="1144050" y="2216123"/>
                </a:lnTo>
                <a:lnTo>
                  <a:pt x="1124195" y="2218504"/>
                </a:lnTo>
                <a:lnTo>
                  <a:pt x="1103943" y="2219695"/>
                </a:lnTo>
                <a:lnTo>
                  <a:pt x="1083690" y="2220886"/>
                </a:lnTo>
                <a:lnTo>
                  <a:pt x="1063438" y="2221680"/>
                </a:lnTo>
                <a:lnTo>
                  <a:pt x="1043186" y="2221680"/>
                </a:lnTo>
                <a:lnTo>
                  <a:pt x="1013007" y="2221283"/>
                </a:lnTo>
                <a:lnTo>
                  <a:pt x="983224" y="2220092"/>
                </a:lnTo>
                <a:lnTo>
                  <a:pt x="954235" y="2217711"/>
                </a:lnTo>
                <a:lnTo>
                  <a:pt x="924850" y="2214535"/>
                </a:lnTo>
                <a:lnTo>
                  <a:pt x="895862" y="2210565"/>
                </a:lnTo>
                <a:lnTo>
                  <a:pt x="867270" y="2205405"/>
                </a:lnTo>
                <a:lnTo>
                  <a:pt x="839076" y="2199451"/>
                </a:lnTo>
                <a:lnTo>
                  <a:pt x="810882" y="2192703"/>
                </a:lnTo>
                <a:lnTo>
                  <a:pt x="715180" y="2341162"/>
                </a:lnTo>
                <a:lnTo>
                  <a:pt x="474536" y="2229222"/>
                </a:lnTo>
                <a:lnTo>
                  <a:pt x="524968" y="2062900"/>
                </a:lnTo>
                <a:lnTo>
                  <a:pt x="504716" y="2049006"/>
                </a:lnTo>
                <a:lnTo>
                  <a:pt x="484464" y="2033525"/>
                </a:lnTo>
                <a:lnTo>
                  <a:pt x="465006" y="2018441"/>
                </a:lnTo>
                <a:lnTo>
                  <a:pt x="445945" y="2002960"/>
                </a:lnTo>
                <a:lnTo>
                  <a:pt x="427281" y="1986288"/>
                </a:lnTo>
                <a:lnTo>
                  <a:pt x="408617" y="1969616"/>
                </a:lnTo>
                <a:lnTo>
                  <a:pt x="390748" y="1952151"/>
                </a:lnTo>
                <a:lnTo>
                  <a:pt x="373672" y="1934685"/>
                </a:lnTo>
                <a:lnTo>
                  <a:pt x="356597" y="1916028"/>
                </a:lnTo>
                <a:lnTo>
                  <a:pt x="340316" y="1897371"/>
                </a:lnTo>
                <a:lnTo>
                  <a:pt x="324432" y="1878715"/>
                </a:lnTo>
                <a:lnTo>
                  <a:pt x="308548" y="1858867"/>
                </a:lnTo>
                <a:lnTo>
                  <a:pt x="293855" y="1839020"/>
                </a:lnTo>
                <a:lnTo>
                  <a:pt x="279559" y="1818775"/>
                </a:lnTo>
                <a:lnTo>
                  <a:pt x="265661" y="1797737"/>
                </a:lnTo>
                <a:lnTo>
                  <a:pt x="252556" y="1776301"/>
                </a:lnTo>
                <a:lnTo>
                  <a:pt x="91333" y="1811630"/>
                </a:lnTo>
                <a:lnTo>
                  <a:pt x="0" y="1562345"/>
                </a:lnTo>
                <a:lnTo>
                  <a:pt x="138191" y="1488512"/>
                </a:lnTo>
                <a:lnTo>
                  <a:pt x="133426" y="1465092"/>
                </a:lnTo>
                <a:lnTo>
                  <a:pt x="129852" y="1441672"/>
                </a:lnTo>
                <a:lnTo>
                  <a:pt x="126278" y="1418251"/>
                </a:lnTo>
                <a:lnTo>
                  <a:pt x="123498" y="1394434"/>
                </a:lnTo>
                <a:lnTo>
                  <a:pt x="121513" y="1370220"/>
                </a:lnTo>
                <a:lnTo>
                  <a:pt x="119527" y="1346403"/>
                </a:lnTo>
                <a:lnTo>
                  <a:pt x="118733" y="1322189"/>
                </a:lnTo>
                <a:lnTo>
                  <a:pt x="118336" y="1297975"/>
                </a:lnTo>
                <a:lnTo>
                  <a:pt x="118733" y="1269395"/>
                </a:lnTo>
                <a:lnTo>
                  <a:pt x="119924" y="1240418"/>
                </a:lnTo>
                <a:lnTo>
                  <a:pt x="122704" y="1211837"/>
                </a:lnTo>
                <a:lnTo>
                  <a:pt x="125484" y="1184051"/>
                </a:lnTo>
                <a:lnTo>
                  <a:pt x="129455" y="1155867"/>
                </a:lnTo>
                <a:lnTo>
                  <a:pt x="134220" y="1128478"/>
                </a:lnTo>
                <a:lnTo>
                  <a:pt x="139780" y="1101088"/>
                </a:lnTo>
                <a:lnTo>
                  <a:pt x="146133" y="1074095"/>
                </a:lnTo>
                <a:lnTo>
                  <a:pt x="24223" y="995896"/>
                </a:lnTo>
                <a:lnTo>
                  <a:pt x="136603" y="755344"/>
                </a:lnTo>
                <a:lnTo>
                  <a:pt x="268043" y="794642"/>
                </a:lnTo>
                <a:lnTo>
                  <a:pt x="283530" y="772016"/>
                </a:lnTo>
                <a:lnTo>
                  <a:pt x="299017" y="750184"/>
                </a:lnTo>
                <a:lnTo>
                  <a:pt x="315696" y="728351"/>
                </a:lnTo>
                <a:lnTo>
                  <a:pt x="332771" y="707313"/>
                </a:lnTo>
                <a:lnTo>
                  <a:pt x="350243" y="686274"/>
                </a:lnTo>
                <a:lnTo>
                  <a:pt x="368907" y="666824"/>
                </a:lnTo>
                <a:lnTo>
                  <a:pt x="387571" y="646976"/>
                </a:lnTo>
                <a:lnTo>
                  <a:pt x="407426" y="627923"/>
                </a:lnTo>
                <a:lnTo>
                  <a:pt x="427281" y="609266"/>
                </a:lnTo>
                <a:lnTo>
                  <a:pt x="447930" y="591403"/>
                </a:lnTo>
                <a:lnTo>
                  <a:pt x="468977" y="574334"/>
                </a:lnTo>
                <a:lnTo>
                  <a:pt x="490420" y="557662"/>
                </a:lnTo>
                <a:lnTo>
                  <a:pt x="512261" y="541784"/>
                </a:lnTo>
                <a:lnTo>
                  <a:pt x="535293" y="526303"/>
                </a:lnTo>
                <a:lnTo>
                  <a:pt x="557928" y="511616"/>
                </a:lnTo>
                <a:lnTo>
                  <a:pt x="581754" y="497723"/>
                </a:lnTo>
                <a:lnTo>
                  <a:pt x="554354" y="371890"/>
                </a:lnTo>
                <a:lnTo>
                  <a:pt x="803734" y="280988"/>
                </a:lnTo>
                <a:close/>
                <a:moveTo>
                  <a:pt x="2013752" y="186531"/>
                </a:moveTo>
                <a:lnTo>
                  <a:pt x="2001871" y="186928"/>
                </a:lnTo>
                <a:lnTo>
                  <a:pt x="1989594" y="188119"/>
                </a:lnTo>
                <a:lnTo>
                  <a:pt x="1978109" y="190103"/>
                </a:lnTo>
                <a:lnTo>
                  <a:pt x="1966624" y="192881"/>
                </a:lnTo>
                <a:lnTo>
                  <a:pt x="1955139" y="196453"/>
                </a:lnTo>
                <a:lnTo>
                  <a:pt x="1944050" y="200819"/>
                </a:lnTo>
                <a:lnTo>
                  <a:pt x="1932962" y="205978"/>
                </a:lnTo>
                <a:lnTo>
                  <a:pt x="1922269" y="211534"/>
                </a:lnTo>
                <a:lnTo>
                  <a:pt x="1914348" y="216297"/>
                </a:lnTo>
                <a:lnTo>
                  <a:pt x="1906823" y="221853"/>
                </a:lnTo>
                <a:lnTo>
                  <a:pt x="1899695" y="227409"/>
                </a:lnTo>
                <a:lnTo>
                  <a:pt x="1892962" y="233363"/>
                </a:lnTo>
                <a:lnTo>
                  <a:pt x="1886230" y="239713"/>
                </a:lnTo>
                <a:lnTo>
                  <a:pt x="1880289" y="246063"/>
                </a:lnTo>
                <a:lnTo>
                  <a:pt x="1874349" y="252809"/>
                </a:lnTo>
                <a:lnTo>
                  <a:pt x="1869200" y="259953"/>
                </a:lnTo>
                <a:lnTo>
                  <a:pt x="1864052" y="267097"/>
                </a:lnTo>
                <a:lnTo>
                  <a:pt x="1859300" y="274241"/>
                </a:lnTo>
                <a:lnTo>
                  <a:pt x="1855339" y="281781"/>
                </a:lnTo>
                <a:lnTo>
                  <a:pt x="1850983" y="289719"/>
                </a:lnTo>
                <a:lnTo>
                  <a:pt x="1847419" y="297656"/>
                </a:lnTo>
                <a:lnTo>
                  <a:pt x="1844646" y="305594"/>
                </a:lnTo>
                <a:lnTo>
                  <a:pt x="1841874" y="313928"/>
                </a:lnTo>
                <a:lnTo>
                  <a:pt x="1839102" y="322263"/>
                </a:lnTo>
                <a:lnTo>
                  <a:pt x="1837518" y="330597"/>
                </a:lnTo>
                <a:lnTo>
                  <a:pt x="1835934" y="339328"/>
                </a:lnTo>
                <a:lnTo>
                  <a:pt x="1834350" y="348059"/>
                </a:lnTo>
                <a:lnTo>
                  <a:pt x="1833557" y="356791"/>
                </a:lnTo>
                <a:lnTo>
                  <a:pt x="1833557" y="365125"/>
                </a:lnTo>
                <a:lnTo>
                  <a:pt x="1833557" y="373856"/>
                </a:lnTo>
                <a:lnTo>
                  <a:pt x="1833953" y="382984"/>
                </a:lnTo>
                <a:lnTo>
                  <a:pt x="1835142" y="391716"/>
                </a:lnTo>
                <a:lnTo>
                  <a:pt x="1836726" y="400050"/>
                </a:lnTo>
                <a:lnTo>
                  <a:pt x="1838310" y="409178"/>
                </a:lnTo>
                <a:lnTo>
                  <a:pt x="1840290" y="417513"/>
                </a:lnTo>
                <a:lnTo>
                  <a:pt x="1843458" y="426244"/>
                </a:lnTo>
                <a:lnTo>
                  <a:pt x="1846230" y="434578"/>
                </a:lnTo>
                <a:lnTo>
                  <a:pt x="1850191" y="443310"/>
                </a:lnTo>
                <a:lnTo>
                  <a:pt x="1853755" y="451247"/>
                </a:lnTo>
                <a:lnTo>
                  <a:pt x="1858507" y="459581"/>
                </a:lnTo>
                <a:lnTo>
                  <a:pt x="1864844" y="469503"/>
                </a:lnTo>
                <a:lnTo>
                  <a:pt x="1871973" y="479028"/>
                </a:lnTo>
                <a:lnTo>
                  <a:pt x="1879497" y="488156"/>
                </a:lnTo>
                <a:lnTo>
                  <a:pt x="1887418" y="496888"/>
                </a:lnTo>
                <a:lnTo>
                  <a:pt x="1896527" y="504428"/>
                </a:lnTo>
                <a:lnTo>
                  <a:pt x="1905239" y="511969"/>
                </a:lnTo>
                <a:lnTo>
                  <a:pt x="1914744" y="518716"/>
                </a:lnTo>
                <a:lnTo>
                  <a:pt x="1924645" y="524669"/>
                </a:lnTo>
                <a:lnTo>
                  <a:pt x="1934942" y="529828"/>
                </a:lnTo>
                <a:lnTo>
                  <a:pt x="1945635" y="534988"/>
                </a:lnTo>
                <a:lnTo>
                  <a:pt x="1956723" y="538956"/>
                </a:lnTo>
                <a:lnTo>
                  <a:pt x="1967812" y="542131"/>
                </a:lnTo>
                <a:lnTo>
                  <a:pt x="1979297" y="545306"/>
                </a:lnTo>
                <a:lnTo>
                  <a:pt x="1990782" y="546894"/>
                </a:lnTo>
                <a:lnTo>
                  <a:pt x="2002267" y="548085"/>
                </a:lnTo>
                <a:lnTo>
                  <a:pt x="2014544" y="548481"/>
                </a:lnTo>
                <a:lnTo>
                  <a:pt x="2026425" y="548085"/>
                </a:lnTo>
                <a:lnTo>
                  <a:pt x="2038306" y="546894"/>
                </a:lnTo>
                <a:lnTo>
                  <a:pt x="2049791" y="544910"/>
                </a:lnTo>
                <a:lnTo>
                  <a:pt x="2061672" y="542131"/>
                </a:lnTo>
                <a:lnTo>
                  <a:pt x="2073157" y="538560"/>
                </a:lnTo>
                <a:lnTo>
                  <a:pt x="2084246" y="534194"/>
                </a:lnTo>
                <a:lnTo>
                  <a:pt x="2095335" y="529035"/>
                </a:lnTo>
                <a:lnTo>
                  <a:pt x="2106028" y="523081"/>
                </a:lnTo>
                <a:lnTo>
                  <a:pt x="2113552" y="518716"/>
                </a:lnTo>
                <a:lnTo>
                  <a:pt x="2121077" y="513556"/>
                </a:lnTo>
                <a:lnTo>
                  <a:pt x="2128206" y="508000"/>
                </a:lnTo>
                <a:lnTo>
                  <a:pt x="2134938" y="502047"/>
                </a:lnTo>
                <a:lnTo>
                  <a:pt x="2141275" y="496491"/>
                </a:lnTo>
                <a:lnTo>
                  <a:pt x="2147215" y="490141"/>
                </a:lnTo>
                <a:lnTo>
                  <a:pt x="2153156" y="483394"/>
                </a:lnTo>
                <a:lnTo>
                  <a:pt x="2158304" y="476647"/>
                </a:lnTo>
                <a:lnTo>
                  <a:pt x="2163452" y="469503"/>
                </a:lnTo>
                <a:lnTo>
                  <a:pt x="2168601" y="461566"/>
                </a:lnTo>
                <a:lnTo>
                  <a:pt x="2172957" y="454025"/>
                </a:lnTo>
                <a:lnTo>
                  <a:pt x="2176917" y="446485"/>
                </a:lnTo>
                <a:lnTo>
                  <a:pt x="2180482" y="438150"/>
                </a:lnTo>
                <a:lnTo>
                  <a:pt x="2183650" y="430213"/>
                </a:lnTo>
                <a:lnTo>
                  <a:pt x="2186818" y="421481"/>
                </a:lnTo>
                <a:lnTo>
                  <a:pt x="2189195" y="412750"/>
                </a:lnTo>
                <a:lnTo>
                  <a:pt x="2191175" y="404019"/>
                </a:lnTo>
                <a:lnTo>
                  <a:pt x="2192363" y="395288"/>
                </a:lnTo>
                <a:lnTo>
                  <a:pt x="2193947" y="386159"/>
                </a:lnTo>
                <a:lnTo>
                  <a:pt x="2194739" y="377428"/>
                </a:lnTo>
                <a:lnTo>
                  <a:pt x="2194739" y="368697"/>
                </a:lnTo>
                <a:lnTo>
                  <a:pt x="2194739" y="359569"/>
                </a:lnTo>
                <a:lnTo>
                  <a:pt x="2194343" y="351234"/>
                </a:lnTo>
                <a:lnTo>
                  <a:pt x="2192759" y="342503"/>
                </a:lnTo>
                <a:lnTo>
                  <a:pt x="2191571" y="333375"/>
                </a:lnTo>
                <a:lnTo>
                  <a:pt x="2189591" y="325041"/>
                </a:lnTo>
                <a:lnTo>
                  <a:pt x="2187610" y="316706"/>
                </a:lnTo>
                <a:lnTo>
                  <a:pt x="2184838" y="308372"/>
                </a:lnTo>
                <a:lnTo>
                  <a:pt x="2181670" y="299641"/>
                </a:lnTo>
                <a:lnTo>
                  <a:pt x="2178106" y="291703"/>
                </a:lnTo>
                <a:lnTo>
                  <a:pt x="2174145" y="283766"/>
                </a:lnTo>
                <a:lnTo>
                  <a:pt x="2169789" y="275828"/>
                </a:lnTo>
                <a:lnTo>
                  <a:pt x="2163452" y="265509"/>
                </a:lnTo>
                <a:lnTo>
                  <a:pt x="2156324" y="255984"/>
                </a:lnTo>
                <a:lnTo>
                  <a:pt x="2148799" y="247253"/>
                </a:lnTo>
                <a:lnTo>
                  <a:pt x="2140879" y="238522"/>
                </a:lnTo>
                <a:lnTo>
                  <a:pt x="2131770" y="230584"/>
                </a:lnTo>
                <a:lnTo>
                  <a:pt x="2123057" y="223441"/>
                </a:lnTo>
                <a:lnTo>
                  <a:pt x="2113552" y="216694"/>
                </a:lnTo>
                <a:lnTo>
                  <a:pt x="2103255" y="210344"/>
                </a:lnTo>
                <a:lnTo>
                  <a:pt x="2093355" y="204788"/>
                </a:lnTo>
                <a:lnTo>
                  <a:pt x="2082662" y="200422"/>
                </a:lnTo>
                <a:lnTo>
                  <a:pt x="2071969" y="196056"/>
                </a:lnTo>
                <a:lnTo>
                  <a:pt x="2060484" y="192881"/>
                </a:lnTo>
                <a:lnTo>
                  <a:pt x="2048999" y="190103"/>
                </a:lnTo>
                <a:lnTo>
                  <a:pt x="2037118" y="188119"/>
                </a:lnTo>
                <a:lnTo>
                  <a:pt x="2025633" y="186928"/>
                </a:lnTo>
                <a:lnTo>
                  <a:pt x="2013752" y="186531"/>
                </a:lnTo>
                <a:close/>
                <a:moveTo>
                  <a:pt x="2066028" y="0"/>
                </a:moveTo>
                <a:lnTo>
                  <a:pt x="2156324" y="23812"/>
                </a:lnTo>
                <a:lnTo>
                  <a:pt x="2146027" y="100013"/>
                </a:lnTo>
                <a:lnTo>
                  <a:pt x="2140916" y="118533"/>
                </a:lnTo>
                <a:lnTo>
                  <a:pt x="2134542" y="115094"/>
                </a:lnTo>
                <a:lnTo>
                  <a:pt x="2132671" y="114357"/>
                </a:lnTo>
                <a:lnTo>
                  <a:pt x="2132562" y="114300"/>
                </a:lnTo>
                <a:lnTo>
                  <a:pt x="2123453" y="110728"/>
                </a:lnTo>
                <a:lnTo>
                  <a:pt x="2132671" y="114357"/>
                </a:lnTo>
                <a:lnTo>
                  <a:pt x="2140879" y="118666"/>
                </a:lnTo>
                <a:lnTo>
                  <a:pt x="2140916" y="118533"/>
                </a:lnTo>
                <a:lnTo>
                  <a:pt x="2144839" y="120650"/>
                </a:lnTo>
                <a:lnTo>
                  <a:pt x="2153552" y="125413"/>
                </a:lnTo>
                <a:lnTo>
                  <a:pt x="2167413" y="133747"/>
                </a:lnTo>
                <a:lnTo>
                  <a:pt x="2174145" y="138113"/>
                </a:lnTo>
                <a:lnTo>
                  <a:pt x="2180878" y="142875"/>
                </a:lnTo>
                <a:lnTo>
                  <a:pt x="2181274" y="143272"/>
                </a:lnTo>
                <a:lnTo>
                  <a:pt x="2187610" y="148034"/>
                </a:lnTo>
                <a:lnTo>
                  <a:pt x="2193947" y="153194"/>
                </a:lnTo>
                <a:lnTo>
                  <a:pt x="2205432" y="163909"/>
                </a:lnTo>
                <a:lnTo>
                  <a:pt x="2212560" y="170656"/>
                </a:lnTo>
                <a:lnTo>
                  <a:pt x="2221273" y="180181"/>
                </a:lnTo>
                <a:lnTo>
                  <a:pt x="2226433" y="186128"/>
                </a:lnTo>
                <a:lnTo>
                  <a:pt x="2226422" y="186134"/>
                </a:lnTo>
                <a:lnTo>
                  <a:pt x="2229194" y="189309"/>
                </a:lnTo>
                <a:lnTo>
                  <a:pt x="2226433" y="186128"/>
                </a:lnTo>
                <a:lnTo>
                  <a:pt x="2244639" y="175419"/>
                </a:lnTo>
                <a:lnTo>
                  <a:pt x="2315925" y="143669"/>
                </a:lnTo>
                <a:lnTo>
                  <a:pt x="2363053" y="224234"/>
                </a:lnTo>
                <a:lnTo>
                  <a:pt x="2302064" y="270669"/>
                </a:lnTo>
                <a:lnTo>
                  <a:pt x="2280282" y="283369"/>
                </a:lnTo>
                <a:lnTo>
                  <a:pt x="2284242" y="296466"/>
                </a:lnTo>
                <a:lnTo>
                  <a:pt x="2287015" y="309166"/>
                </a:lnTo>
                <a:lnTo>
                  <a:pt x="2289787" y="322263"/>
                </a:lnTo>
                <a:lnTo>
                  <a:pt x="2291371" y="335359"/>
                </a:lnTo>
                <a:lnTo>
                  <a:pt x="2292559" y="348456"/>
                </a:lnTo>
                <a:lnTo>
                  <a:pt x="2293351" y="361553"/>
                </a:lnTo>
                <a:lnTo>
                  <a:pt x="2293351" y="374650"/>
                </a:lnTo>
                <a:lnTo>
                  <a:pt x="2292559" y="387350"/>
                </a:lnTo>
                <a:lnTo>
                  <a:pt x="2318301" y="394097"/>
                </a:lnTo>
                <a:lnTo>
                  <a:pt x="2390775" y="422275"/>
                </a:lnTo>
                <a:lnTo>
                  <a:pt x="2367409" y="512763"/>
                </a:lnTo>
                <a:lnTo>
                  <a:pt x="2291371" y="502047"/>
                </a:lnTo>
                <a:lnTo>
                  <a:pt x="2262857" y="494506"/>
                </a:lnTo>
                <a:lnTo>
                  <a:pt x="2256916" y="506016"/>
                </a:lnTo>
                <a:lnTo>
                  <a:pt x="2250183" y="517128"/>
                </a:lnTo>
                <a:lnTo>
                  <a:pt x="2243451" y="527447"/>
                </a:lnTo>
                <a:lnTo>
                  <a:pt x="2235926" y="537766"/>
                </a:lnTo>
                <a:lnTo>
                  <a:pt x="2228006" y="547688"/>
                </a:lnTo>
                <a:lnTo>
                  <a:pt x="2219293" y="557610"/>
                </a:lnTo>
                <a:lnTo>
                  <a:pt x="2210580" y="566738"/>
                </a:lnTo>
                <a:lnTo>
                  <a:pt x="2201075" y="575469"/>
                </a:lnTo>
                <a:lnTo>
                  <a:pt x="2216125" y="601266"/>
                </a:lnTo>
                <a:lnTo>
                  <a:pt x="2247807" y="671910"/>
                </a:lnTo>
                <a:lnTo>
                  <a:pt x="2167413" y="719932"/>
                </a:lnTo>
                <a:lnTo>
                  <a:pt x="2121077" y="658416"/>
                </a:lnTo>
                <a:lnTo>
                  <a:pt x="2105632" y="632222"/>
                </a:lnTo>
                <a:lnTo>
                  <a:pt x="2110780" y="629841"/>
                </a:lnTo>
                <a:lnTo>
                  <a:pt x="2115929" y="627857"/>
                </a:lnTo>
                <a:lnTo>
                  <a:pt x="2104048" y="632222"/>
                </a:lnTo>
                <a:lnTo>
                  <a:pt x="2092563" y="635794"/>
                </a:lnTo>
                <a:lnTo>
                  <a:pt x="2083058" y="638969"/>
                </a:lnTo>
                <a:lnTo>
                  <a:pt x="2067217" y="642541"/>
                </a:lnTo>
                <a:lnTo>
                  <a:pt x="2059296" y="643732"/>
                </a:lnTo>
                <a:lnTo>
                  <a:pt x="2050583" y="644922"/>
                </a:lnTo>
                <a:lnTo>
                  <a:pt x="2048999" y="644922"/>
                </a:lnTo>
                <a:lnTo>
                  <a:pt x="2033554" y="646907"/>
                </a:lnTo>
                <a:lnTo>
                  <a:pt x="2018505" y="647303"/>
                </a:lnTo>
                <a:lnTo>
                  <a:pt x="2014544" y="647700"/>
                </a:lnTo>
                <a:lnTo>
                  <a:pt x="2008208" y="647303"/>
                </a:lnTo>
                <a:lnTo>
                  <a:pt x="2002617" y="647117"/>
                </a:lnTo>
                <a:lnTo>
                  <a:pt x="1994743" y="646510"/>
                </a:lnTo>
                <a:lnTo>
                  <a:pt x="1984842" y="645716"/>
                </a:lnTo>
                <a:lnTo>
                  <a:pt x="1996327" y="646907"/>
                </a:lnTo>
                <a:lnTo>
                  <a:pt x="2002617" y="647117"/>
                </a:lnTo>
                <a:lnTo>
                  <a:pt x="2005039" y="647303"/>
                </a:lnTo>
                <a:lnTo>
                  <a:pt x="1994347" y="687785"/>
                </a:lnTo>
                <a:lnTo>
                  <a:pt x="1970189" y="747713"/>
                </a:lnTo>
                <a:lnTo>
                  <a:pt x="1879497" y="724297"/>
                </a:lnTo>
                <a:lnTo>
                  <a:pt x="1886230" y="662385"/>
                </a:lnTo>
                <a:lnTo>
                  <a:pt x="1896923" y="621507"/>
                </a:lnTo>
                <a:lnTo>
                  <a:pt x="1904447" y="625078"/>
                </a:lnTo>
                <a:lnTo>
                  <a:pt x="1893754" y="619919"/>
                </a:lnTo>
                <a:lnTo>
                  <a:pt x="1883061" y="614363"/>
                </a:lnTo>
                <a:lnTo>
                  <a:pt x="1874745" y="609997"/>
                </a:lnTo>
                <a:lnTo>
                  <a:pt x="1860884" y="601663"/>
                </a:lnTo>
                <a:lnTo>
                  <a:pt x="1854151" y="596900"/>
                </a:lnTo>
                <a:lnTo>
                  <a:pt x="1847419" y="592535"/>
                </a:lnTo>
                <a:lnTo>
                  <a:pt x="1846627" y="592138"/>
                </a:lnTo>
                <a:lnTo>
                  <a:pt x="1840290" y="586978"/>
                </a:lnTo>
                <a:lnTo>
                  <a:pt x="1834350" y="581819"/>
                </a:lnTo>
                <a:lnTo>
                  <a:pt x="1822469" y="571103"/>
                </a:lnTo>
                <a:lnTo>
                  <a:pt x="1815736" y="564356"/>
                </a:lnTo>
                <a:lnTo>
                  <a:pt x="1809516" y="557841"/>
                </a:lnTo>
                <a:lnTo>
                  <a:pt x="1805439" y="553244"/>
                </a:lnTo>
                <a:lnTo>
                  <a:pt x="1799103" y="545703"/>
                </a:lnTo>
                <a:lnTo>
                  <a:pt x="1807023" y="555228"/>
                </a:lnTo>
                <a:lnTo>
                  <a:pt x="1809516" y="557841"/>
                </a:lnTo>
                <a:lnTo>
                  <a:pt x="1811776" y="560388"/>
                </a:lnTo>
                <a:lnTo>
                  <a:pt x="1779697" y="579438"/>
                </a:lnTo>
                <a:lnTo>
                  <a:pt x="1720292" y="604044"/>
                </a:lnTo>
                <a:lnTo>
                  <a:pt x="1673164" y="523875"/>
                </a:lnTo>
                <a:lnTo>
                  <a:pt x="1721480" y="484585"/>
                </a:lnTo>
                <a:lnTo>
                  <a:pt x="1752767" y="465931"/>
                </a:lnTo>
                <a:lnTo>
                  <a:pt x="1748410" y="452835"/>
                </a:lnTo>
                <a:lnTo>
                  <a:pt x="1744450" y="439341"/>
                </a:lnTo>
                <a:lnTo>
                  <a:pt x="1741282" y="425847"/>
                </a:lnTo>
                <a:lnTo>
                  <a:pt x="1738510" y="412353"/>
                </a:lnTo>
                <a:lnTo>
                  <a:pt x="1736530" y="398860"/>
                </a:lnTo>
                <a:lnTo>
                  <a:pt x="1735737" y="385366"/>
                </a:lnTo>
                <a:lnTo>
                  <a:pt x="1734945" y="371475"/>
                </a:lnTo>
                <a:lnTo>
                  <a:pt x="1735341" y="357981"/>
                </a:lnTo>
                <a:lnTo>
                  <a:pt x="1704451" y="350441"/>
                </a:lnTo>
                <a:lnTo>
                  <a:pt x="1644650" y="325438"/>
                </a:lnTo>
                <a:lnTo>
                  <a:pt x="1668412" y="235347"/>
                </a:lnTo>
                <a:lnTo>
                  <a:pt x="1730193" y="242094"/>
                </a:lnTo>
                <a:lnTo>
                  <a:pt x="1760687" y="250031"/>
                </a:lnTo>
                <a:lnTo>
                  <a:pt x="1766628" y="237331"/>
                </a:lnTo>
                <a:lnTo>
                  <a:pt x="1773361" y="225028"/>
                </a:lnTo>
                <a:lnTo>
                  <a:pt x="1781281" y="213519"/>
                </a:lnTo>
                <a:lnTo>
                  <a:pt x="1789202" y="201613"/>
                </a:lnTo>
                <a:lnTo>
                  <a:pt x="1797915" y="190500"/>
                </a:lnTo>
                <a:lnTo>
                  <a:pt x="1807023" y="179784"/>
                </a:lnTo>
                <a:lnTo>
                  <a:pt x="1816924" y="169069"/>
                </a:lnTo>
                <a:lnTo>
                  <a:pt x="1827221" y="159544"/>
                </a:lnTo>
                <a:lnTo>
                  <a:pt x="1812964" y="135334"/>
                </a:lnTo>
                <a:lnTo>
                  <a:pt x="1788410" y="75406"/>
                </a:lnTo>
                <a:lnTo>
                  <a:pt x="1868804" y="27781"/>
                </a:lnTo>
                <a:lnTo>
                  <a:pt x="1907219" y="76994"/>
                </a:lnTo>
                <a:lnTo>
                  <a:pt x="1923061" y="102791"/>
                </a:lnTo>
                <a:lnTo>
                  <a:pt x="1917516" y="105172"/>
                </a:lnTo>
                <a:lnTo>
                  <a:pt x="1912368" y="107156"/>
                </a:lnTo>
                <a:lnTo>
                  <a:pt x="1924249" y="102791"/>
                </a:lnTo>
                <a:lnTo>
                  <a:pt x="1935734" y="99219"/>
                </a:lnTo>
                <a:lnTo>
                  <a:pt x="1945239" y="96044"/>
                </a:lnTo>
                <a:lnTo>
                  <a:pt x="1961080" y="92869"/>
                </a:lnTo>
                <a:lnTo>
                  <a:pt x="1969001" y="91281"/>
                </a:lnTo>
                <a:lnTo>
                  <a:pt x="1977317" y="89694"/>
                </a:lnTo>
                <a:lnTo>
                  <a:pt x="1979297" y="89694"/>
                </a:lnTo>
                <a:lnTo>
                  <a:pt x="1994347" y="88106"/>
                </a:lnTo>
                <a:lnTo>
                  <a:pt x="2009792" y="87709"/>
                </a:lnTo>
                <a:lnTo>
                  <a:pt x="2013752" y="87709"/>
                </a:lnTo>
                <a:lnTo>
                  <a:pt x="2019693" y="87709"/>
                </a:lnTo>
                <a:lnTo>
                  <a:pt x="2031970" y="88503"/>
                </a:lnTo>
                <a:lnTo>
                  <a:pt x="2043455" y="89297"/>
                </a:lnTo>
                <a:lnTo>
                  <a:pt x="2034346" y="88503"/>
                </a:lnTo>
                <a:lnTo>
                  <a:pt x="2038306" y="72628"/>
                </a:lnTo>
                <a:lnTo>
                  <a:pt x="2066028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  <p:sp>
        <p:nvSpPr>
          <p:cNvPr id="26" name="矩形 25"/>
          <p:cNvSpPr/>
          <p:nvPr/>
        </p:nvSpPr>
        <p:spPr>
          <a:xfrm rot="2700000">
            <a:off x="-888495" y="4277113"/>
            <a:ext cx="1185997" cy="1185997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 rot="2700000">
            <a:off x="216286" y="4994325"/>
            <a:ext cx="1647406" cy="1647406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 rot="2700000">
            <a:off x="-1119199" y="5616869"/>
            <a:ext cx="1647406" cy="1647406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/>
          <p:cNvSpPr/>
          <p:nvPr/>
        </p:nvSpPr>
        <p:spPr>
          <a:xfrm rot="2700000">
            <a:off x="1035428" y="6367139"/>
            <a:ext cx="1099801" cy="1099801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/>
          <p:cNvSpPr/>
          <p:nvPr/>
        </p:nvSpPr>
        <p:spPr>
          <a:xfrm rot="2700000">
            <a:off x="10253287" y="5287489"/>
            <a:ext cx="1647406" cy="1647406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 31"/>
          <p:cNvSpPr/>
          <p:nvPr/>
        </p:nvSpPr>
        <p:spPr>
          <a:xfrm rot="2700000">
            <a:off x="9430092" y="5753376"/>
            <a:ext cx="964010" cy="964010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 32"/>
          <p:cNvSpPr/>
          <p:nvPr/>
        </p:nvSpPr>
        <p:spPr>
          <a:xfrm rot="2700000">
            <a:off x="11569090" y="5300328"/>
            <a:ext cx="558028" cy="558028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矩形 33"/>
          <p:cNvSpPr/>
          <p:nvPr/>
        </p:nvSpPr>
        <p:spPr>
          <a:xfrm rot="2700000">
            <a:off x="8735337" y="5408877"/>
            <a:ext cx="279014" cy="279014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矩形 34"/>
          <p:cNvSpPr/>
          <p:nvPr/>
        </p:nvSpPr>
        <p:spPr>
          <a:xfrm rot="2700000">
            <a:off x="2338949" y="6044528"/>
            <a:ext cx="279014" cy="279014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3" presetClass="entr" presetSubtype="16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1500"/>
                            </p:stCondLst>
                            <p:childTnLst>
                              <p:par>
                                <p:cTn id="66" presetID="1" presetClass="path" presetSubtype="0" repeatCount="3000" accel="50000" decel="5000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67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18981"/>
                                    </p:animMotion>
                                  </p:childTnLst>
                                </p:cTn>
                              </p:par>
                              <p:par>
                                <p:cTn id="68" presetID="1" presetClass="path" presetSubtype="0" repeatCount="3000" accel="50000" decel="50000" fill="remove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6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18981"/>
                                    </p:animMotion>
                                  </p:childTnLst>
                                </p:cTn>
                              </p:par>
                              <p:par>
                                <p:cTn id="70" presetID="1" presetClass="path" presetSubtype="0" repeatCount="3000" accel="50000" decel="50000" fill="remove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71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18981"/>
                                    </p:animMotion>
                                  </p:childTnLst>
                                </p:cTn>
                              </p:par>
                              <p:par>
                                <p:cTn id="72" presetID="1" presetClass="path" presetSubtype="0" repeatCount="3000" accel="50000" decel="50000" fill="remove" grpId="0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73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18981"/>
                                    </p:animMotion>
                                  </p:childTnLst>
                                </p:cTn>
                              </p:par>
                              <p:par>
                                <p:cTn id="74" presetID="1" presetClass="path" presetSubtype="0" repeatCount="3000" accel="50000" decel="50000" fill="remove" grpId="0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75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18981"/>
                                    </p:animMotion>
                                  </p:childTnLst>
                                </p:cTn>
                              </p:par>
                              <p:par>
                                <p:cTn id="76" presetID="1" presetClass="path" presetSubtype="0" repeatCount="3000" accel="50000" decel="50000" fill="remove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77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18981"/>
                                    </p:animMotion>
                                  </p:childTnLst>
                                </p:cTn>
                              </p:par>
                              <p:par>
                                <p:cTn id="78" presetID="1" presetClass="path" presetSubtype="0" repeatCount="3000" accel="50000" decel="50000" fill="remove" grpId="0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79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18981"/>
                                    </p:animMotion>
                                  </p:childTnLst>
                                </p:cTn>
                              </p:par>
                              <p:par>
                                <p:cTn id="80" presetID="1" presetClass="path" presetSubtype="0" repeatCount="3000" accel="50000" decel="50000" fill="remove" grpId="0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81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18981"/>
                                    </p:animMotion>
                                  </p:childTnLst>
                                </p:cTn>
                              </p:par>
                              <p:par>
                                <p:cTn id="82" presetID="1" presetClass="path" presetSubtype="0" repeatCount="3000" accel="50000" decel="50000" fill="remove" grpId="0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83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18981"/>
                                    </p:animMotion>
                                  </p:childTnLst>
                                </p:cTn>
                              </p:par>
                              <p:par>
                                <p:cTn id="84" presetID="1" presetClass="path" presetSubtype="0" repeatCount="3000" accel="50000" decel="50000" fill="remove" grpId="0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85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18981"/>
                                    </p:animMotion>
                                  </p:childTnLst>
                                </p:cTn>
                              </p:par>
                              <p:par>
                                <p:cTn id="86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3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9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3" grpId="0" animBg="1"/>
      <p:bldP spid="13" grpId="1" animBg="1"/>
      <p:bldP spid="14" grpId="0" animBg="1"/>
      <p:bldP spid="14" grpId="1" animBg="1"/>
      <p:bldP spid="15" grpId="0" animBg="1"/>
      <p:bldP spid="15" grpId="1" animBg="1"/>
      <p:bldP spid="16" grpId="0" animBg="1"/>
      <p:bldP spid="16" grpId="1" animBg="1"/>
      <p:bldP spid="17" grpId="0" animBg="1"/>
      <p:bldP spid="17" grpId="1" animBg="1"/>
      <p:bldP spid="18" grpId="0" animBg="1"/>
      <p:bldP spid="18" grpId="1" animBg="1"/>
      <p:bldP spid="19" grpId="0" animBg="1"/>
      <p:bldP spid="19" grpId="1" animBg="1"/>
      <p:bldP spid="27" grpId="0" animBg="1"/>
      <p:bldP spid="26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9"/>
          <p:cNvSpPr txBox="1"/>
          <p:nvPr/>
        </p:nvSpPr>
        <p:spPr>
          <a:xfrm>
            <a:off x="841003" y="197539"/>
            <a:ext cx="1584176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核心竞争力</a:t>
            </a:r>
            <a:endParaRPr lang="en-US" altLang="ko-KR" kern="0" dirty="0" smtClean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0" y="0"/>
            <a:ext cx="985019" cy="5831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192931" y="0"/>
            <a:ext cx="576064" cy="836712"/>
            <a:chOff x="841003" y="360040"/>
            <a:chExt cx="504056" cy="836712"/>
          </a:xfrm>
          <a:solidFill>
            <a:srgbClr val="0070C0"/>
          </a:solidFill>
        </p:grpSpPr>
        <p:sp>
          <p:nvSpPr>
            <p:cNvPr id="10" name="矩形 9"/>
            <p:cNvSpPr/>
            <p:nvPr/>
          </p:nvSpPr>
          <p:spPr>
            <a:xfrm>
              <a:off x="841003" y="360040"/>
              <a:ext cx="504056" cy="54868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等腰三角形 10"/>
            <p:cNvSpPr/>
            <p:nvPr/>
          </p:nvSpPr>
          <p:spPr>
            <a:xfrm rot="10800000">
              <a:off x="841003" y="908720"/>
              <a:ext cx="504056" cy="288032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2" name="KSO_Shape"/>
          <p:cNvSpPr/>
          <p:nvPr/>
        </p:nvSpPr>
        <p:spPr bwMode="auto">
          <a:xfrm>
            <a:off x="326330" y="197538"/>
            <a:ext cx="332357" cy="329034"/>
          </a:xfrm>
          <a:custGeom>
            <a:avLst/>
            <a:gdLst>
              <a:gd name="T0" fmla="*/ 615878 w 2390775"/>
              <a:gd name="T1" fmla="*/ 1467970 h 2365376"/>
              <a:gd name="T2" fmla="*/ 587250 w 2390775"/>
              <a:gd name="T3" fmla="*/ 1401697 h 2365376"/>
              <a:gd name="T4" fmla="*/ 1282649 w 2390775"/>
              <a:gd name="T5" fmla="*/ 1393474 h 2365376"/>
              <a:gd name="T6" fmla="*/ 1180915 w 2390775"/>
              <a:gd name="T7" fmla="*/ 1446870 h 2365376"/>
              <a:gd name="T8" fmla="*/ 1210073 w 2390775"/>
              <a:gd name="T9" fmla="*/ 1382167 h 2365376"/>
              <a:gd name="T10" fmla="*/ 653657 w 2390775"/>
              <a:gd name="T11" fmla="*/ 1314699 h 2365376"/>
              <a:gd name="T12" fmla="*/ 646041 w 2390775"/>
              <a:gd name="T13" fmla="*/ 1180275 h 2365376"/>
              <a:gd name="T14" fmla="*/ 589870 w 2390775"/>
              <a:gd name="T15" fmla="*/ 1105327 h 2365376"/>
              <a:gd name="T16" fmla="*/ 599516 w 2390775"/>
              <a:gd name="T17" fmla="*/ 1141280 h 2365376"/>
              <a:gd name="T18" fmla="*/ 579914 w 2390775"/>
              <a:gd name="T19" fmla="*/ 1158779 h 2365376"/>
              <a:gd name="T20" fmla="*/ 541333 w 2390775"/>
              <a:gd name="T21" fmla="*/ 1105965 h 2365376"/>
              <a:gd name="T22" fmla="*/ 1137260 w 2390775"/>
              <a:gd name="T23" fmla="*/ 1009231 h 2365376"/>
              <a:gd name="T24" fmla="*/ 1143562 w 2390775"/>
              <a:gd name="T25" fmla="*/ 1026145 h 2365376"/>
              <a:gd name="T26" fmla="*/ 1096615 w 2390775"/>
              <a:gd name="T27" fmla="*/ 1069549 h 2365376"/>
              <a:gd name="T28" fmla="*/ 1102602 w 2390775"/>
              <a:gd name="T29" fmla="*/ 1001572 h 2365376"/>
              <a:gd name="T30" fmla="*/ 972739 w 2390775"/>
              <a:gd name="T31" fmla="*/ 835988 h 2365376"/>
              <a:gd name="T32" fmla="*/ 989500 w 2390775"/>
              <a:gd name="T33" fmla="*/ 1138672 h 2365376"/>
              <a:gd name="T34" fmla="*/ 639427 w 2390775"/>
              <a:gd name="T35" fmla="*/ 1423644 h 2365376"/>
              <a:gd name="T36" fmla="*/ 599898 w 2390775"/>
              <a:gd name="T37" fmla="*/ 1003302 h 2365376"/>
              <a:gd name="T38" fmla="*/ 529694 w 2390775"/>
              <a:gd name="T39" fmla="*/ 1090596 h 2365376"/>
              <a:gd name="T40" fmla="*/ 602428 w 2390775"/>
              <a:gd name="T41" fmla="*/ 868249 h 2365376"/>
              <a:gd name="T42" fmla="*/ 861740 w 2390775"/>
              <a:gd name="T43" fmla="*/ 924231 h 2365376"/>
              <a:gd name="T44" fmla="*/ 755609 w 2390775"/>
              <a:gd name="T45" fmla="*/ 542052 h 2365376"/>
              <a:gd name="T46" fmla="*/ 929665 w 2390775"/>
              <a:gd name="T47" fmla="*/ 525915 h 2365376"/>
              <a:gd name="T48" fmla="*/ 909019 w 2390775"/>
              <a:gd name="T49" fmla="*/ 571798 h 2365376"/>
              <a:gd name="T50" fmla="*/ 936652 w 2390775"/>
              <a:gd name="T51" fmla="*/ 586353 h 2365376"/>
              <a:gd name="T52" fmla="*/ 928394 w 2390775"/>
              <a:gd name="T53" fmla="*/ 688879 h 2365376"/>
              <a:gd name="T54" fmla="*/ 840414 w 2390775"/>
              <a:gd name="T55" fmla="*/ 772101 h 2365376"/>
              <a:gd name="T56" fmla="*/ 742269 w 2390775"/>
              <a:gd name="T57" fmla="*/ 675588 h 2365376"/>
              <a:gd name="T58" fmla="*/ 738139 w 2390775"/>
              <a:gd name="T59" fmla="*/ 608504 h 2365376"/>
              <a:gd name="T60" fmla="*/ 761643 w 2390775"/>
              <a:gd name="T61" fmla="*/ 510093 h 2365376"/>
              <a:gd name="T62" fmla="*/ 617010 w 2390775"/>
              <a:gd name="T63" fmla="*/ 449064 h 2365376"/>
              <a:gd name="T64" fmla="*/ 350272 w 2390775"/>
              <a:gd name="T65" fmla="*/ 638327 h 2365376"/>
              <a:gd name="T66" fmla="*/ 215163 w 2390775"/>
              <a:gd name="T67" fmla="*/ 939947 h 2365376"/>
              <a:gd name="T68" fmla="*/ 256613 w 2390775"/>
              <a:gd name="T69" fmla="*/ 1277331 h 2365376"/>
              <a:gd name="T70" fmla="*/ 458486 w 2390775"/>
              <a:gd name="T71" fmla="*/ 1534008 h 2365376"/>
              <a:gd name="T72" fmla="*/ 767308 w 2390775"/>
              <a:gd name="T73" fmla="*/ 1655225 h 2365376"/>
              <a:gd name="T74" fmla="*/ 1101127 w 2390775"/>
              <a:gd name="T75" fmla="*/ 1596674 h 2365376"/>
              <a:gd name="T76" fmla="*/ 1347614 w 2390775"/>
              <a:gd name="T77" fmla="*/ 1383040 h 2365376"/>
              <a:gd name="T78" fmla="*/ 1453614 w 2390775"/>
              <a:gd name="T79" fmla="*/ 1066861 h 2365376"/>
              <a:gd name="T80" fmla="*/ 1378939 w 2390775"/>
              <a:gd name="T81" fmla="*/ 738024 h 2365376"/>
              <a:gd name="T82" fmla="*/ 1153652 w 2390775"/>
              <a:gd name="T83" fmla="*/ 501602 h 2365376"/>
              <a:gd name="T84" fmla="*/ 831224 w 2390775"/>
              <a:gd name="T85" fmla="*/ 411085 h 2365376"/>
              <a:gd name="T86" fmla="*/ 989432 w 2390775"/>
              <a:gd name="T87" fmla="*/ 315187 h 2365376"/>
              <a:gd name="T88" fmla="*/ 1471649 w 2390775"/>
              <a:gd name="T89" fmla="*/ 671876 h 2365376"/>
              <a:gd name="T90" fmla="*/ 1554866 w 2390775"/>
              <a:gd name="T91" fmla="*/ 1171938 h 2365376"/>
              <a:gd name="T92" fmla="*/ 1239716 w 2390775"/>
              <a:gd name="T93" fmla="*/ 1647313 h 2365376"/>
              <a:gd name="T94" fmla="*/ 646121 w 2390775"/>
              <a:gd name="T95" fmla="*/ 1748275 h 2365376"/>
              <a:gd name="T96" fmla="*/ 110112 w 2390775"/>
              <a:gd name="T97" fmla="*/ 1186813 h 2365376"/>
              <a:gd name="T98" fmla="*/ 251551 w 2390775"/>
              <a:gd name="T99" fmla="*/ 580725 h 2365376"/>
              <a:gd name="T100" fmla="*/ 1549044 w 2390775"/>
              <a:gd name="T101" fmla="*/ 160116 h 2365376"/>
              <a:gd name="T102" fmla="*/ 1461002 w 2390775"/>
              <a:gd name="T103" fmla="*/ 284475 h 2365376"/>
              <a:gd name="T104" fmla="*/ 1550307 w 2390775"/>
              <a:gd name="T105" fmla="*/ 426554 h 2365376"/>
              <a:gd name="T106" fmla="*/ 1719764 w 2390775"/>
              <a:gd name="T107" fmla="*/ 380038 h 2365376"/>
              <a:gd name="T108" fmla="*/ 1735543 w 2390775"/>
              <a:gd name="T109" fmla="*/ 232579 h 2365376"/>
              <a:gd name="T110" fmla="*/ 1705909 w 2390775"/>
              <a:gd name="T111" fmla="*/ 94508 h 2365376"/>
              <a:gd name="T112" fmla="*/ 1774050 w 2390775"/>
              <a:gd name="T113" fmla="*/ 148403 h 2365376"/>
              <a:gd name="T114" fmla="*/ 1781614 w 2390775"/>
              <a:gd name="T115" fmla="*/ 428769 h 2365376"/>
              <a:gd name="T116" fmla="*/ 1600166 w 2390775"/>
              <a:gd name="T117" fmla="*/ 516104 h 2365376"/>
              <a:gd name="T118" fmla="*/ 1452167 w 2390775"/>
              <a:gd name="T119" fmla="*/ 455349 h 2365376"/>
              <a:gd name="T120" fmla="*/ 1310478 w 2390775"/>
              <a:gd name="T121" fmla="*/ 259477 h 2365376"/>
              <a:gd name="T122" fmla="*/ 1562614 w 2390775"/>
              <a:gd name="T123" fmla="*/ 74046 h 236537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390775" h="2365376">
                <a:moveTo>
                  <a:pt x="761351" y="1739900"/>
                </a:moveTo>
                <a:lnTo>
                  <a:pt x="791690" y="1805294"/>
                </a:lnTo>
                <a:lnTo>
                  <a:pt x="794883" y="1808051"/>
                </a:lnTo>
                <a:lnTo>
                  <a:pt x="797278" y="1811991"/>
                </a:lnTo>
                <a:lnTo>
                  <a:pt x="800871" y="1817112"/>
                </a:lnTo>
                <a:lnTo>
                  <a:pt x="803266" y="1822233"/>
                </a:lnTo>
                <a:lnTo>
                  <a:pt x="804065" y="1825384"/>
                </a:lnTo>
                <a:lnTo>
                  <a:pt x="804863" y="1828536"/>
                </a:lnTo>
                <a:lnTo>
                  <a:pt x="804863" y="1831687"/>
                </a:lnTo>
                <a:lnTo>
                  <a:pt x="804863" y="1834839"/>
                </a:lnTo>
                <a:lnTo>
                  <a:pt x="804065" y="1837990"/>
                </a:lnTo>
                <a:lnTo>
                  <a:pt x="802867" y="1841142"/>
                </a:lnTo>
                <a:lnTo>
                  <a:pt x="801670" y="1842718"/>
                </a:lnTo>
                <a:lnTo>
                  <a:pt x="799674" y="1844687"/>
                </a:lnTo>
                <a:lnTo>
                  <a:pt x="797278" y="1845475"/>
                </a:lnTo>
                <a:lnTo>
                  <a:pt x="794484" y="1845869"/>
                </a:lnTo>
                <a:lnTo>
                  <a:pt x="790891" y="1846263"/>
                </a:lnTo>
                <a:lnTo>
                  <a:pt x="787698" y="1845869"/>
                </a:lnTo>
                <a:lnTo>
                  <a:pt x="784105" y="1845475"/>
                </a:lnTo>
                <a:lnTo>
                  <a:pt x="780512" y="1844293"/>
                </a:lnTo>
                <a:lnTo>
                  <a:pt x="776520" y="1842718"/>
                </a:lnTo>
                <a:lnTo>
                  <a:pt x="772927" y="1841142"/>
                </a:lnTo>
                <a:lnTo>
                  <a:pt x="768935" y="1839172"/>
                </a:lnTo>
                <a:lnTo>
                  <a:pt x="765343" y="1836809"/>
                </a:lnTo>
                <a:lnTo>
                  <a:pt x="761750" y="1834051"/>
                </a:lnTo>
                <a:lnTo>
                  <a:pt x="758955" y="1831294"/>
                </a:lnTo>
                <a:lnTo>
                  <a:pt x="756161" y="1827748"/>
                </a:lnTo>
                <a:lnTo>
                  <a:pt x="754165" y="1824597"/>
                </a:lnTo>
                <a:lnTo>
                  <a:pt x="748975" y="1815536"/>
                </a:lnTo>
                <a:lnTo>
                  <a:pt x="745782" y="1808839"/>
                </a:lnTo>
                <a:lnTo>
                  <a:pt x="743387" y="1803718"/>
                </a:lnTo>
                <a:lnTo>
                  <a:pt x="742588" y="1799385"/>
                </a:lnTo>
                <a:lnTo>
                  <a:pt x="742588" y="1795051"/>
                </a:lnTo>
                <a:lnTo>
                  <a:pt x="743387" y="1790718"/>
                </a:lnTo>
                <a:lnTo>
                  <a:pt x="746181" y="1778112"/>
                </a:lnTo>
                <a:lnTo>
                  <a:pt x="746979" y="1774173"/>
                </a:lnTo>
                <a:lnTo>
                  <a:pt x="746979" y="1772203"/>
                </a:lnTo>
                <a:lnTo>
                  <a:pt x="746181" y="1771021"/>
                </a:lnTo>
                <a:lnTo>
                  <a:pt x="745383" y="1770627"/>
                </a:lnTo>
                <a:lnTo>
                  <a:pt x="742987" y="1770627"/>
                </a:lnTo>
                <a:lnTo>
                  <a:pt x="742189" y="1770233"/>
                </a:lnTo>
                <a:lnTo>
                  <a:pt x="741790" y="1769839"/>
                </a:lnTo>
                <a:lnTo>
                  <a:pt x="738596" y="1761961"/>
                </a:lnTo>
                <a:lnTo>
                  <a:pt x="736999" y="1758021"/>
                </a:lnTo>
                <a:lnTo>
                  <a:pt x="736600" y="1756052"/>
                </a:lnTo>
                <a:lnTo>
                  <a:pt x="736600" y="1754476"/>
                </a:lnTo>
                <a:lnTo>
                  <a:pt x="742189" y="1750536"/>
                </a:lnTo>
                <a:lnTo>
                  <a:pt x="747379" y="1747385"/>
                </a:lnTo>
                <a:lnTo>
                  <a:pt x="750971" y="1745021"/>
                </a:lnTo>
                <a:lnTo>
                  <a:pt x="754165" y="1743839"/>
                </a:lnTo>
                <a:lnTo>
                  <a:pt x="758556" y="1741870"/>
                </a:lnTo>
                <a:lnTo>
                  <a:pt x="759754" y="1741870"/>
                </a:lnTo>
                <a:lnTo>
                  <a:pt x="761351" y="1739900"/>
                </a:lnTo>
                <a:close/>
                <a:moveTo>
                  <a:pt x="1554438" y="1730375"/>
                </a:moveTo>
                <a:lnTo>
                  <a:pt x="1565575" y="1730375"/>
                </a:lnTo>
                <a:lnTo>
                  <a:pt x="1575916" y="1730375"/>
                </a:lnTo>
                <a:lnTo>
                  <a:pt x="1586258" y="1731163"/>
                </a:lnTo>
                <a:lnTo>
                  <a:pt x="1591031" y="1731951"/>
                </a:lnTo>
                <a:lnTo>
                  <a:pt x="1595008" y="1733133"/>
                </a:lnTo>
                <a:lnTo>
                  <a:pt x="1598986" y="1734314"/>
                </a:lnTo>
                <a:lnTo>
                  <a:pt x="1602168" y="1735890"/>
                </a:lnTo>
                <a:lnTo>
                  <a:pt x="1605350" y="1737860"/>
                </a:lnTo>
                <a:lnTo>
                  <a:pt x="1607339" y="1739830"/>
                </a:lnTo>
                <a:lnTo>
                  <a:pt x="1608929" y="1741799"/>
                </a:lnTo>
                <a:lnTo>
                  <a:pt x="1609725" y="1744951"/>
                </a:lnTo>
                <a:lnTo>
                  <a:pt x="1609725" y="1747708"/>
                </a:lnTo>
                <a:lnTo>
                  <a:pt x="1608929" y="1751648"/>
                </a:lnTo>
                <a:lnTo>
                  <a:pt x="1607339" y="1755193"/>
                </a:lnTo>
                <a:lnTo>
                  <a:pt x="1604554" y="1759920"/>
                </a:lnTo>
                <a:lnTo>
                  <a:pt x="1600577" y="1764648"/>
                </a:lnTo>
                <a:lnTo>
                  <a:pt x="1595804" y="1769769"/>
                </a:lnTo>
                <a:lnTo>
                  <a:pt x="1589042" y="1776072"/>
                </a:lnTo>
                <a:lnTo>
                  <a:pt x="1582678" y="1781193"/>
                </a:lnTo>
                <a:lnTo>
                  <a:pt x="1576314" y="1786314"/>
                </a:lnTo>
                <a:lnTo>
                  <a:pt x="1570348" y="1790647"/>
                </a:lnTo>
                <a:lnTo>
                  <a:pt x="1563586" y="1794193"/>
                </a:lnTo>
                <a:lnTo>
                  <a:pt x="1557222" y="1797738"/>
                </a:lnTo>
                <a:lnTo>
                  <a:pt x="1550461" y="1800496"/>
                </a:lnTo>
                <a:lnTo>
                  <a:pt x="1544097" y="1802466"/>
                </a:lnTo>
                <a:lnTo>
                  <a:pt x="1537733" y="1804829"/>
                </a:lnTo>
                <a:lnTo>
                  <a:pt x="1530971" y="1806799"/>
                </a:lnTo>
                <a:lnTo>
                  <a:pt x="1524607" y="1807981"/>
                </a:lnTo>
                <a:lnTo>
                  <a:pt x="1518243" y="1809163"/>
                </a:lnTo>
                <a:lnTo>
                  <a:pt x="1505117" y="1811132"/>
                </a:lnTo>
                <a:lnTo>
                  <a:pt x="1491992" y="1812314"/>
                </a:lnTo>
                <a:lnTo>
                  <a:pt x="1486026" y="1813102"/>
                </a:lnTo>
                <a:lnTo>
                  <a:pt x="1483241" y="1813890"/>
                </a:lnTo>
                <a:lnTo>
                  <a:pt x="1482048" y="1814678"/>
                </a:lnTo>
                <a:lnTo>
                  <a:pt x="1481253" y="1815072"/>
                </a:lnTo>
                <a:lnTo>
                  <a:pt x="1480855" y="1815859"/>
                </a:lnTo>
                <a:lnTo>
                  <a:pt x="1480855" y="1817041"/>
                </a:lnTo>
                <a:lnTo>
                  <a:pt x="1481253" y="1818617"/>
                </a:lnTo>
                <a:lnTo>
                  <a:pt x="1482048" y="1819799"/>
                </a:lnTo>
                <a:lnTo>
                  <a:pt x="1482048" y="1821375"/>
                </a:lnTo>
                <a:lnTo>
                  <a:pt x="1482048" y="1821769"/>
                </a:lnTo>
                <a:lnTo>
                  <a:pt x="1480855" y="1822556"/>
                </a:lnTo>
                <a:lnTo>
                  <a:pt x="1471309" y="1830829"/>
                </a:lnTo>
                <a:lnTo>
                  <a:pt x="1465343" y="1834375"/>
                </a:lnTo>
                <a:lnTo>
                  <a:pt x="1463354" y="1835556"/>
                </a:lnTo>
                <a:lnTo>
                  <a:pt x="1461365" y="1836738"/>
                </a:lnTo>
                <a:lnTo>
                  <a:pt x="1452615" y="1830041"/>
                </a:lnTo>
                <a:lnTo>
                  <a:pt x="1445853" y="1824132"/>
                </a:lnTo>
                <a:lnTo>
                  <a:pt x="1440285" y="1819405"/>
                </a:lnTo>
                <a:lnTo>
                  <a:pt x="1437103" y="1815072"/>
                </a:lnTo>
                <a:lnTo>
                  <a:pt x="1434716" y="1812314"/>
                </a:lnTo>
                <a:lnTo>
                  <a:pt x="1433125" y="1810344"/>
                </a:lnTo>
                <a:lnTo>
                  <a:pt x="1432330" y="1808375"/>
                </a:lnTo>
                <a:lnTo>
                  <a:pt x="1428750" y="1806799"/>
                </a:lnTo>
                <a:lnTo>
                  <a:pt x="1512675" y="1734314"/>
                </a:lnTo>
                <a:lnTo>
                  <a:pt x="1518641" y="1733527"/>
                </a:lnTo>
                <a:lnTo>
                  <a:pt x="1533755" y="1731951"/>
                </a:lnTo>
                <a:lnTo>
                  <a:pt x="1543699" y="1731163"/>
                </a:lnTo>
                <a:lnTo>
                  <a:pt x="1554438" y="1730375"/>
                </a:lnTo>
                <a:close/>
                <a:moveTo>
                  <a:pt x="588962" y="1535113"/>
                </a:moveTo>
                <a:lnTo>
                  <a:pt x="694496" y="1535113"/>
                </a:lnTo>
                <a:lnTo>
                  <a:pt x="694496" y="1557872"/>
                </a:lnTo>
                <a:lnTo>
                  <a:pt x="694894" y="1558271"/>
                </a:lnTo>
                <a:lnTo>
                  <a:pt x="696885" y="1560268"/>
                </a:lnTo>
                <a:lnTo>
                  <a:pt x="698478" y="1560667"/>
                </a:lnTo>
                <a:lnTo>
                  <a:pt x="700469" y="1561466"/>
                </a:lnTo>
                <a:lnTo>
                  <a:pt x="704053" y="1561865"/>
                </a:lnTo>
                <a:lnTo>
                  <a:pt x="707239" y="1561865"/>
                </a:lnTo>
                <a:lnTo>
                  <a:pt x="711222" y="1561865"/>
                </a:lnTo>
                <a:lnTo>
                  <a:pt x="714407" y="1561466"/>
                </a:lnTo>
                <a:lnTo>
                  <a:pt x="716797" y="1560667"/>
                </a:lnTo>
                <a:lnTo>
                  <a:pt x="718390" y="1560268"/>
                </a:lnTo>
                <a:lnTo>
                  <a:pt x="720381" y="1558271"/>
                </a:lnTo>
                <a:lnTo>
                  <a:pt x="720779" y="1557872"/>
                </a:lnTo>
                <a:lnTo>
                  <a:pt x="720779" y="1535113"/>
                </a:lnTo>
                <a:lnTo>
                  <a:pt x="820737" y="1535113"/>
                </a:lnTo>
                <a:lnTo>
                  <a:pt x="820737" y="1644117"/>
                </a:lnTo>
                <a:lnTo>
                  <a:pt x="820339" y="1648908"/>
                </a:lnTo>
                <a:lnTo>
                  <a:pt x="819144" y="1652901"/>
                </a:lnTo>
                <a:lnTo>
                  <a:pt x="816755" y="1656894"/>
                </a:lnTo>
                <a:lnTo>
                  <a:pt x="814365" y="1660088"/>
                </a:lnTo>
                <a:lnTo>
                  <a:pt x="810781" y="1663283"/>
                </a:lnTo>
                <a:lnTo>
                  <a:pt x="806799" y="1665279"/>
                </a:lnTo>
                <a:lnTo>
                  <a:pt x="802418" y="1666477"/>
                </a:lnTo>
                <a:lnTo>
                  <a:pt x="797639" y="1666876"/>
                </a:lnTo>
                <a:lnTo>
                  <a:pt x="612060" y="1666876"/>
                </a:lnTo>
                <a:lnTo>
                  <a:pt x="607281" y="1666477"/>
                </a:lnTo>
                <a:lnTo>
                  <a:pt x="602901" y="1665279"/>
                </a:lnTo>
                <a:lnTo>
                  <a:pt x="598918" y="1663283"/>
                </a:lnTo>
                <a:lnTo>
                  <a:pt x="595732" y="1660088"/>
                </a:lnTo>
                <a:lnTo>
                  <a:pt x="592546" y="1656894"/>
                </a:lnTo>
                <a:lnTo>
                  <a:pt x="590555" y="1652901"/>
                </a:lnTo>
                <a:lnTo>
                  <a:pt x="589360" y="1648908"/>
                </a:lnTo>
                <a:lnTo>
                  <a:pt x="588962" y="1644117"/>
                </a:lnTo>
                <a:lnTo>
                  <a:pt x="588962" y="1535113"/>
                </a:lnTo>
                <a:close/>
                <a:moveTo>
                  <a:pt x="612060" y="1476375"/>
                </a:moveTo>
                <a:lnTo>
                  <a:pt x="797639" y="1476375"/>
                </a:lnTo>
                <a:lnTo>
                  <a:pt x="802418" y="1476769"/>
                </a:lnTo>
                <a:lnTo>
                  <a:pt x="806799" y="1477950"/>
                </a:lnTo>
                <a:lnTo>
                  <a:pt x="810781" y="1480312"/>
                </a:lnTo>
                <a:lnTo>
                  <a:pt x="814365" y="1483068"/>
                </a:lnTo>
                <a:lnTo>
                  <a:pt x="816755" y="1486611"/>
                </a:lnTo>
                <a:lnTo>
                  <a:pt x="819144" y="1490155"/>
                </a:lnTo>
                <a:lnTo>
                  <a:pt x="820339" y="1494485"/>
                </a:lnTo>
                <a:lnTo>
                  <a:pt x="820737" y="1498816"/>
                </a:lnTo>
                <a:lnTo>
                  <a:pt x="820737" y="1525588"/>
                </a:lnTo>
                <a:lnTo>
                  <a:pt x="588962" y="1525588"/>
                </a:lnTo>
                <a:lnTo>
                  <a:pt x="588962" y="1498816"/>
                </a:lnTo>
                <a:lnTo>
                  <a:pt x="589360" y="1494485"/>
                </a:lnTo>
                <a:lnTo>
                  <a:pt x="590555" y="1490155"/>
                </a:lnTo>
                <a:lnTo>
                  <a:pt x="592546" y="1486611"/>
                </a:lnTo>
                <a:lnTo>
                  <a:pt x="595732" y="1483068"/>
                </a:lnTo>
                <a:lnTo>
                  <a:pt x="598918" y="1480312"/>
                </a:lnTo>
                <a:lnTo>
                  <a:pt x="602901" y="1477950"/>
                </a:lnTo>
                <a:lnTo>
                  <a:pt x="607281" y="1476769"/>
                </a:lnTo>
                <a:lnTo>
                  <a:pt x="612060" y="1476375"/>
                </a:lnTo>
                <a:close/>
                <a:moveTo>
                  <a:pt x="725449" y="1381125"/>
                </a:moveTo>
                <a:lnTo>
                  <a:pt x="730525" y="1381524"/>
                </a:lnTo>
                <a:lnTo>
                  <a:pt x="732087" y="1381524"/>
                </a:lnTo>
                <a:lnTo>
                  <a:pt x="734430" y="1382322"/>
                </a:lnTo>
                <a:lnTo>
                  <a:pt x="737554" y="1384317"/>
                </a:lnTo>
                <a:lnTo>
                  <a:pt x="740287" y="1386312"/>
                </a:lnTo>
                <a:lnTo>
                  <a:pt x="743411" y="1389505"/>
                </a:lnTo>
                <a:lnTo>
                  <a:pt x="746535" y="1393096"/>
                </a:lnTo>
                <a:lnTo>
                  <a:pt x="749659" y="1397486"/>
                </a:lnTo>
                <a:lnTo>
                  <a:pt x="755906" y="1407063"/>
                </a:lnTo>
                <a:lnTo>
                  <a:pt x="761373" y="1417837"/>
                </a:lnTo>
                <a:lnTo>
                  <a:pt x="766059" y="1427813"/>
                </a:lnTo>
                <a:lnTo>
                  <a:pt x="769182" y="1437390"/>
                </a:lnTo>
                <a:lnTo>
                  <a:pt x="770744" y="1441780"/>
                </a:lnTo>
                <a:lnTo>
                  <a:pt x="771525" y="1445770"/>
                </a:lnTo>
                <a:lnTo>
                  <a:pt x="771525" y="1448164"/>
                </a:lnTo>
                <a:lnTo>
                  <a:pt x="771525" y="1450159"/>
                </a:lnTo>
                <a:lnTo>
                  <a:pt x="770744" y="1451357"/>
                </a:lnTo>
                <a:lnTo>
                  <a:pt x="769182" y="1452155"/>
                </a:lnTo>
                <a:lnTo>
                  <a:pt x="768011" y="1452155"/>
                </a:lnTo>
                <a:lnTo>
                  <a:pt x="766449" y="1450958"/>
                </a:lnTo>
                <a:lnTo>
                  <a:pt x="764887" y="1449760"/>
                </a:lnTo>
                <a:lnTo>
                  <a:pt x="762544" y="1448563"/>
                </a:lnTo>
                <a:lnTo>
                  <a:pt x="759030" y="1444174"/>
                </a:lnTo>
                <a:lnTo>
                  <a:pt x="755516" y="1439784"/>
                </a:lnTo>
                <a:lnTo>
                  <a:pt x="753173" y="1434996"/>
                </a:lnTo>
                <a:lnTo>
                  <a:pt x="752392" y="1433400"/>
                </a:lnTo>
                <a:lnTo>
                  <a:pt x="752392" y="1431404"/>
                </a:lnTo>
                <a:lnTo>
                  <a:pt x="752001" y="1428611"/>
                </a:lnTo>
                <a:lnTo>
                  <a:pt x="750830" y="1426616"/>
                </a:lnTo>
                <a:lnTo>
                  <a:pt x="748878" y="1425419"/>
                </a:lnTo>
                <a:lnTo>
                  <a:pt x="746925" y="1425020"/>
                </a:lnTo>
                <a:lnTo>
                  <a:pt x="746144" y="1425419"/>
                </a:lnTo>
                <a:lnTo>
                  <a:pt x="745363" y="1425818"/>
                </a:lnTo>
                <a:lnTo>
                  <a:pt x="744582" y="1426616"/>
                </a:lnTo>
                <a:lnTo>
                  <a:pt x="743411" y="1427414"/>
                </a:lnTo>
                <a:lnTo>
                  <a:pt x="742630" y="1428611"/>
                </a:lnTo>
                <a:lnTo>
                  <a:pt x="742240" y="1430207"/>
                </a:lnTo>
                <a:lnTo>
                  <a:pt x="741849" y="1432602"/>
                </a:lnTo>
                <a:lnTo>
                  <a:pt x="741849" y="1434597"/>
                </a:lnTo>
                <a:lnTo>
                  <a:pt x="741459" y="1439385"/>
                </a:lnTo>
                <a:lnTo>
                  <a:pt x="740678" y="1443376"/>
                </a:lnTo>
                <a:lnTo>
                  <a:pt x="739897" y="1445371"/>
                </a:lnTo>
                <a:lnTo>
                  <a:pt x="739116" y="1446967"/>
                </a:lnTo>
                <a:lnTo>
                  <a:pt x="737944" y="1448164"/>
                </a:lnTo>
                <a:lnTo>
                  <a:pt x="735992" y="1449361"/>
                </a:lnTo>
                <a:lnTo>
                  <a:pt x="734430" y="1450558"/>
                </a:lnTo>
                <a:lnTo>
                  <a:pt x="732868" y="1452155"/>
                </a:lnTo>
                <a:lnTo>
                  <a:pt x="730525" y="1452953"/>
                </a:lnTo>
                <a:lnTo>
                  <a:pt x="727792" y="1453352"/>
                </a:lnTo>
                <a:lnTo>
                  <a:pt x="721935" y="1454150"/>
                </a:lnTo>
                <a:lnTo>
                  <a:pt x="715297" y="1454150"/>
                </a:lnTo>
                <a:lnTo>
                  <a:pt x="712173" y="1453751"/>
                </a:lnTo>
                <a:lnTo>
                  <a:pt x="709049" y="1452953"/>
                </a:lnTo>
                <a:lnTo>
                  <a:pt x="706706" y="1452155"/>
                </a:lnTo>
                <a:lnTo>
                  <a:pt x="703973" y="1450558"/>
                </a:lnTo>
                <a:lnTo>
                  <a:pt x="701240" y="1448962"/>
                </a:lnTo>
                <a:lnTo>
                  <a:pt x="699287" y="1447366"/>
                </a:lnTo>
                <a:lnTo>
                  <a:pt x="694992" y="1442977"/>
                </a:lnTo>
                <a:lnTo>
                  <a:pt x="691478" y="1438188"/>
                </a:lnTo>
                <a:lnTo>
                  <a:pt x="687963" y="1432602"/>
                </a:lnTo>
                <a:lnTo>
                  <a:pt x="685230" y="1427015"/>
                </a:lnTo>
                <a:lnTo>
                  <a:pt x="682497" y="1421029"/>
                </a:lnTo>
                <a:lnTo>
                  <a:pt x="680544" y="1415044"/>
                </a:lnTo>
                <a:lnTo>
                  <a:pt x="678982" y="1409058"/>
                </a:lnTo>
                <a:lnTo>
                  <a:pt x="676249" y="1399082"/>
                </a:lnTo>
                <a:lnTo>
                  <a:pt x="675078" y="1392298"/>
                </a:lnTo>
                <a:lnTo>
                  <a:pt x="674687" y="1389106"/>
                </a:lnTo>
                <a:lnTo>
                  <a:pt x="674687" y="1388707"/>
                </a:lnTo>
                <a:lnTo>
                  <a:pt x="675078" y="1388308"/>
                </a:lnTo>
                <a:lnTo>
                  <a:pt x="676249" y="1387909"/>
                </a:lnTo>
                <a:lnTo>
                  <a:pt x="679373" y="1387111"/>
                </a:lnTo>
                <a:lnTo>
                  <a:pt x="683278" y="1385913"/>
                </a:lnTo>
                <a:lnTo>
                  <a:pt x="689525" y="1384716"/>
                </a:lnTo>
                <a:lnTo>
                  <a:pt x="698897" y="1383120"/>
                </a:lnTo>
                <a:lnTo>
                  <a:pt x="715297" y="1381524"/>
                </a:lnTo>
                <a:lnTo>
                  <a:pt x="725449" y="1381125"/>
                </a:lnTo>
                <a:close/>
                <a:moveTo>
                  <a:pt x="1433588" y="1247775"/>
                </a:moveTo>
                <a:lnTo>
                  <a:pt x="1439124" y="1247775"/>
                </a:lnTo>
                <a:lnTo>
                  <a:pt x="1444264" y="1248175"/>
                </a:lnTo>
                <a:lnTo>
                  <a:pt x="1448614" y="1248976"/>
                </a:lnTo>
                <a:lnTo>
                  <a:pt x="1451382" y="1249776"/>
                </a:lnTo>
                <a:lnTo>
                  <a:pt x="1453359" y="1250977"/>
                </a:lnTo>
                <a:lnTo>
                  <a:pt x="1454150" y="1252178"/>
                </a:lnTo>
                <a:lnTo>
                  <a:pt x="1454150" y="1253779"/>
                </a:lnTo>
                <a:lnTo>
                  <a:pt x="1453359" y="1255380"/>
                </a:lnTo>
                <a:lnTo>
                  <a:pt x="1452173" y="1256981"/>
                </a:lnTo>
                <a:lnTo>
                  <a:pt x="1450196" y="1258582"/>
                </a:lnTo>
                <a:lnTo>
                  <a:pt x="1447428" y="1260183"/>
                </a:lnTo>
                <a:lnTo>
                  <a:pt x="1441892" y="1262985"/>
                </a:lnTo>
                <a:lnTo>
                  <a:pt x="1435565" y="1264986"/>
                </a:lnTo>
                <a:lnTo>
                  <a:pt x="1432402" y="1265387"/>
                </a:lnTo>
                <a:lnTo>
                  <a:pt x="1429634" y="1265787"/>
                </a:lnTo>
                <a:lnTo>
                  <a:pt x="1427261" y="1265787"/>
                </a:lnTo>
                <a:lnTo>
                  <a:pt x="1425284" y="1265387"/>
                </a:lnTo>
                <a:lnTo>
                  <a:pt x="1423703" y="1264986"/>
                </a:lnTo>
                <a:lnTo>
                  <a:pt x="1422516" y="1264586"/>
                </a:lnTo>
                <a:lnTo>
                  <a:pt x="1420539" y="1264586"/>
                </a:lnTo>
                <a:lnTo>
                  <a:pt x="1419353" y="1264986"/>
                </a:lnTo>
                <a:lnTo>
                  <a:pt x="1418562" y="1265787"/>
                </a:lnTo>
                <a:lnTo>
                  <a:pt x="1417376" y="1266588"/>
                </a:lnTo>
                <a:lnTo>
                  <a:pt x="1416980" y="1267388"/>
                </a:lnTo>
                <a:lnTo>
                  <a:pt x="1416585" y="1268589"/>
                </a:lnTo>
                <a:lnTo>
                  <a:pt x="1416190" y="1269790"/>
                </a:lnTo>
                <a:lnTo>
                  <a:pt x="1416585" y="1270990"/>
                </a:lnTo>
                <a:lnTo>
                  <a:pt x="1416585" y="1272191"/>
                </a:lnTo>
                <a:lnTo>
                  <a:pt x="1417376" y="1273392"/>
                </a:lnTo>
                <a:lnTo>
                  <a:pt x="1418562" y="1274993"/>
                </a:lnTo>
                <a:lnTo>
                  <a:pt x="1419748" y="1276194"/>
                </a:lnTo>
                <a:lnTo>
                  <a:pt x="1422121" y="1277395"/>
                </a:lnTo>
                <a:lnTo>
                  <a:pt x="1424098" y="1278596"/>
                </a:lnTo>
                <a:lnTo>
                  <a:pt x="1428843" y="1280597"/>
                </a:lnTo>
                <a:lnTo>
                  <a:pt x="1430820" y="1282198"/>
                </a:lnTo>
                <a:lnTo>
                  <a:pt x="1432402" y="1283799"/>
                </a:lnTo>
                <a:lnTo>
                  <a:pt x="1433588" y="1285000"/>
                </a:lnTo>
                <a:lnTo>
                  <a:pt x="1435170" y="1287001"/>
                </a:lnTo>
                <a:lnTo>
                  <a:pt x="1436356" y="1289003"/>
                </a:lnTo>
                <a:lnTo>
                  <a:pt x="1436751" y="1291404"/>
                </a:lnTo>
                <a:lnTo>
                  <a:pt x="1437542" y="1293406"/>
                </a:lnTo>
                <a:lnTo>
                  <a:pt x="1437542" y="1296608"/>
                </a:lnTo>
                <a:lnTo>
                  <a:pt x="1437542" y="1299009"/>
                </a:lnTo>
                <a:lnTo>
                  <a:pt x="1437147" y="1302612"/>
                </a:lnTo>
                <a:lnTo>
                  <a:pt x="1436356" y="1305414"/>
                </a:lnTo>
                <a:lnTo>
                  <a:pt x="1435170" y="1309416"/>
                </a:lnTo>
                <a:lnTo>
                  <a:pt x="1431611" y="1317422"/>
                </a:lnTo>
                <a:lnTo>
                  <a:pt x="1430029" y="1320624"/>
                </a:lnTo>
                <a:lnTo>
                  <a:pt x="1428052" y="1323826"/>
                </a:lnTo>
                <a:lnTo>
                  <a:pt x="1425680" y="1326628"/>
                </a:lnTo>
                <a:lnTo>
                  <a:pt x="1423307" y="1328629"/>
                </a:lnTo>
                <a:lnTo>
                  <a:pt x="1420539" y="1331431"/>
                </a:lnTo>
                <a:lnTo>
                  <a:pt x="1417771" y="1333032"/>
                </a:lnTo>
                <a:lnTo>
                  <a:pt x="1414608" y="1334633"/>
                </a:lnTo>
                <a:lnTo>
                  <a:pt x="1411445" y="1336635"/>
                </a:lnTo>
                <a:lnTo>
                  <a:pt x="1404722" y="1338636"/>
                </a:lnTo>
                <a:lnTo>
                  <a:pt x="1397605" y="1340237"/>
                </a:lnTo>
                <a:lnTo>
                  <a:pt x="1390487" y="1341038"/>
                </a:lnTo>
                <a:lnTo>
                  <a:pt x="1383370" y="1341438"/>
                </a:lnTo>
                <a:lnTo>
                  <a:pt x="1376252" y="1341438"/>
                </a:lnTo>
                <a:lnTo>
                  <a:pt x="1369530" y="1341038"/>
                </a:lnTo>
                <a:lnTo>
                  <a:pt x="1358063" y="1339437"/>
                </a:lnTo>
                <a:lnTo>
                  <a:pt x="1350154" y="1338236"/>
                </a:lnTo>
                <a:lnTo>
                  <a:pt x="1347386" y="1337435"/>
                </a:lnTo>
                <a:lnTo>
                  <a:pt x="1347386" y="1337835"/>
                </a:lnTo>
                <a:lnTo>
                  <a:pt x="1346991" y="1337435"/>
                </a:lnTo>
                <a:lnTo>
                  <a:pt x="1346200" y="1337035"/>
                </a:lnTo>
                <a:lnTo>
                  <a:pt x="1346200" y="1334633"/>
                </a:lnTo>
                <a:lnTo>
                  <a:pt x="1346991" y="1331831"/>
                </a:lnTo>
                <a:lnTo>
                  <a:pt x="1347782" y="1326228"/>
                </a:lnTo>
                <a:lnTo>
                  <a:pt x="1349363" y="1318623"/>
                </a:lnTo>
                <a:lnTo>
                  <a:pt x="1351736" y="1307415"/>
                </a:lnTo>
                <a:lnTo>
                  <a:pt x="1355295" y="1296608"/>
                </a:lnTo>
                <a:lnTo>
                  <a:pt x="1357667" y="1287402"/>
                </a:lnTo>
                <a:lnTo>
                  <a:pt x="1361621" y="1275794"/>
                </a:lnTo>
                <a:lnTo>
                  <a:pt x="1363994" y="1270190"/>
                </a:lnTo>
                <a:lnTo>
                  <a:pt x="1364785" y="1268589"/>
                </a:lnTo>
                <a:lnTo>
                  <a:pt x="1366762" y="1265787"/>
                </a:lnTo>
                <a:lnTo>
                  <a:pt x="1369925" y="1262985"/>
                </a:lnTo>
                <a:lnTo>
                  <a:pt x="1373484" y="1260183"/>
                </a:lnTo>
                <a:lnTo>
                  <a:pt x="1378229" y="1258182"/>
                </a:lnTo>
                <a:lnTo>
                  <a:pt x="1383765" y="1256181"/>
                </a:lnTo>
                <a:lnTo>
                  <a:pt x="1389301" y="1253779"/>
                </a:lnTo>
                <a:lnTo>
                  <a:pt x="1395628" y="1252578"/>
                </a:lnTo>
                <a:lnTo>
                  <a:pt x="1401954" y="1250977"/>
                </a:lnTo>
                <a:lnTo>
                  <a:pt x="1415399" y="1248976"/>
                </a:lnTo>
                <a:lnTo>
                  <a:pt x="1428052" y="1248175"/>
                </a:lnTo>
                <a:lnTo>
                  <a:pt x="1433588" y="1247775"/>
                </a:lnTo>
                <a:close/>
                <a:moveTo>
                  <a:pt x="1155700" y="965200"/>
                </a:moveTo>
                <a:lnTo>
                  <a:pt x="1161653" y="965597"/>
                </a:lnTo>
                <a:lnTo>
                  <a:pt x="1167209" y="966787"/>
                </a:lnTo>
                <a:lnTo>
                  <a:pt x="1172766" y="968770"/>
                </a:lnTo>
                <a:lnTo>
                  <a:pt x="1177925" y="971944"/>
                </a:lnTo>
                <a:lnTo>
                  <a:pt x="1182687" y="975514"/>
                </a:lnTo>
                <a:lnTo>
                  <a:pt x="1187450" y="980274"/>
                </a:lnTo>
                <a:lnTo>
                  <a:pt x="1192213" y="985431"/>
                </a:lnTo>
                <a:lnTo>
                  <a:pt x="1196181" y="991381"/>
                </a:lnTo>
                <a:lnTo>
                  <a:pt x="1200150" y="998125"/>
                </a:lnTo>
                <a:lnTo>
                  <a:pt x="1204119" y="1005265"/>
                </a:lnTo>
                <a:lnTo>
                  <a:pt x="1207691" y="1012802"/>
                </a:lnTo>
                <a:lnTo>
                  <a:pt x="1211659" y="1021133"/>
                </a:lnTo>
                <a:lnTo>
                  <a:pt x="1214437" y="1029860"/>
                </a:lnTo>
                <a:lnTo>
                  <a:pt x="1217613" y="1038984"/>
                </a:lnTo>
                <a:lnTo>
                  <a:pt x="1220787" y="1048504"/>
                </a:lnTo>
                <a:lnTo>
                  <a:pt x="1225947" y="1068338"/>
                </a:lnTo>
                <a:lnTo>
                  <a:pt x="1230313" y="1089363"/>
                </a:lnTo>
                <a:lnTo>
                  <a:pt x="1234678" y="1111180"/>
                </a:lnTo>
                <a:lnTo>
                  <a:pt x="1237853" y="1133792"/>
                </a:lnTo>
                <a:lnTo>
                  <a:pt x="1241028" y="1155609"/>
                </a:lnTo>
                <a:lnTo>
                  <a:pt x="1243013" y="1177824"/>
                </a:lnTo>
                <a:lnTo>
                  <a:pt x="1245394" y="1198848"/>
                </a:lnTo>
                <a:lnTo>
                  <a:pt x="1246981" y="1219476"/>
                </a:lnTo>
                <a:lnTo>
                  <a:pt x="1246187" y="1186551"/>
                </a:lnTo>
                <a:lnTo>
                  <a:pt x="1342231" y="1244467"/>
                </a:lnTo>
                <a:lnTo>
                  <a:pt x="1323181" y="1340465"/>
                </a:lnTo>
                <a:lnTo>
                  <a:pt x="1248966" y="1309524"/>
                </a:lnTo>
                <a:lnTo>
                  <a:pt x="1245394" y="1284929"/>
                </a:lnTo>
                <a:lnTo>
                  <a:pt x="1239441" y="1242087"/>
                </a:lnTo>
                <a:lnTo>
                  <a:pt x="1231106" y="1373787"/>
                </a:lnTo>
                <a:lnTo>
                  <a:pt x="1230709" y="1379737"/>
                </a:lnTo>
                <a:lnTo>
                  <a:pt x="1230313" y="1386084"/>
                </a:lnTo>
                <a:lnTo>
                  <a:pt x="1230709" y="1392431"/>
                </a:lnTo>
                <a:lnTo>
                  <a:pt x="1232297" y="1399968"/>
                </a:lnTo>
                <a:lnTo>
                  <a:pt x="1234281" y="1407902"/>
                </a:lnTo>
                <a:lnTo>
                  <a:pt x="1237059" y="1417422"/>
                </a:lnTo>
                <a:lnTo>
                  <a:pt x="1241822" y="1428133"/>
                </a:lnTo>
                <a:lnTo>
                  <a:pt x="1247775" y="1440430"/>
                </a:lnTo>
                <a:lnTo>
                  <a:pt x="1231106" y="1440430"/>
                </a:lnTo>
                <a:lnTo>
                  <a:pt x="1242219" y="1446380"/>
                </a:lnTo>
                <a:lnTo>
                  <a:pt x="1256109" y="1453124"/>
                </a:lnTo>
                <a:lnTo>
                  <a:pt x="1287066" y="1467405"/>
                </a:lnTo>
                <a:lnTo>
                  <a:pt x="1313259" y="1479305"/>
                </a:lnTo>
                <a:lnTo>
                  <a:pt x="1323975" y="1483669"/>
                </a:lnTo>
                <a:lnTo>
                  <a:pt x="1501775" y="1720491"/>
                </a:lnTo>
                <a:lnTo>
                  <a:pt x="1401763" y="1798638"/>
                </a:lnTo>
                <a:lnTo>
                  <a:pt x="1210469" y="1576494"/>
                </a:lnTo>
                <a:lnTo>
                  <a:pt x="1080294" y="1561816"/>
                </a:lnTo>
                <a:lnTo>
                  <a:pt x="1080294" y="1563800"/>
                </a:lnTo>
                <a:lnTo>
                  <a:pt x="1080294" y="1567370"/>
                </a:lnTo>
                <a:lnTo>
                  <a:pt x="1079500" y="1575700"/>
                </a:lnTo>
                <a:lnTo>
                  <a:pt x="1077516" y="1587601"/>
                </a:lnTo>
                <a:lnTo>
                  <a:pt x="1074341" y="1601088"/>
                </a:lnTo>
                <a:lnTo>
                  <a:pt x="1066403" y="1633220"/>
                </a:lnTo>
                <a:lnTo>
                  <a:pt x="1056878" y="1669318"/>
                </a:lnTo>
                <a:lnTo>
                  <a:pt x="1046956" y="1703830"/>
                </a:lnTo>
                <a:lnTo>
                  <a:pt x="1038622" y="1733582"/>
                </a:lnTo>
                <a:lnTo>
                  <a:pt x="1030288" y="1762540"/>
                </a:lnTo>
                <a:lnTo>
                  <a:pt x="802481" y="1785548"/>
                </a:lnTo>
                <a:lnTo>
                  <a:pt x="770731" y="1731201"/>
                </a:lnTo>
                <a:lnTo>
                  <a:pt x="904081" y="1706210"/>
                </a:lnTo>
                <a:lnTo>
                  <a:pt x="903685" y="1489619"/>
                </a:lnTo>
                <a:lnTo>
                  <a:pt x="871935" y="1482479"/>
                </a:lnTo>
                <a:lnTo>
                  <a:pt x="869950" y="1471768"/>
                </a:lnTo>
                <a:lnTo>
                  <a:pt x="867966" y="1461851"/>
                </a:lnTo>
                <a:lnTo>
                  <a:pt x="866378" y="1453124"/>
                </a:lnTo>
                <a:lnTo>
                  <a:pt x="864791" y="1445190"/>
                </a:lnTo>
                <a:lnTo>
                  <a:pt x="863600" y="1428926"/>
                </a:lnTo>
                <a:lnTo>
                  <a:pt x="862806" y="1413455"/>
                </a:lnTo>
                <a:lnTo>
                  <a:pt x="862013" y="1373787"/>
                </a:lnTo>
                <a:lnTo>
                  <a:pt x="860822" y="1346812"/>
                </a:lnTo>
                <a:lnTo>
                  <a:pt x="858044" y="1312697"/>
                </a:lnTo>
                <a:lnTo>
                  <a:pt x="854472" y="1175444"/>
                </a:lnTo>
                <a:lnTo>
                  <a:pt x="843756" y="1181791"/>
                </a:lnTo>
                <a:lnTo>
                  <a:pt x="818753" y="1197658"/>
                </a:lnTo>
                <a:lnTo>
                  <a:pt x="802878" y="1208369"/>
                </a:lnTo>
                <a:lnTo>
                  <a:pt x="786606" y="1219476"/>
                </a:lnTo>
                <a:lnTo>
                  <a:pt x="770731" y="1230980"/>
                </a:lnTo>
                <a:lnTo>
                  <a:pt x="756841" y="1242087"/>
                </a:lnTo>
                <a:lnTo>
                  <a:pt x="754460" y="1250021"/>
                </a:lnTo>
                <a:lnTo>
                  <a:pt x="752872" y="1258351"/>
                </a:lnTo>
                <a:lnTo>
                  <a:pt x="752078" y="1266681"/>
                </a:lnTo>
                <a:lnTo>
                  <a:pt x="751285" y="1275805"/>
                </a:lnTo>
                <a:lnTo>
                  <a:pt x="751285" y="1284532"/>
                </a:lnTo>
                <a:lnTo>
                  <a:pt x="751681" y="1292863"/>
                </a:lnTo>
                <a:lnTo>
                  <a:pt x="752078" y="1301590"/>
                </a:lnTo>
                <a:lnTo>
                  <a:pt x="752872" y="1310317"/>
                </a:lnTo>
                <a:lnTo>
                  <a:pt x="754856" y="1325788"/>
                </a:lnTo>
                <a:lnTo>
                  <a:pt x="756444" y="1339275"/>
                </a:lnTo>
                <a:lnTo>
                  <a:pt x="758031" y="1350382"/>
                </a:lnTo>
                <a:lnTo>
                  <a:pt x="758031" y="1354349"/>
                </a:lnTo>
                <a:lnTo>
                  <a:pt x="756841" y="1357523"/>
                </a:lnTo>
                <a:lnTo>
                  <a:pt x="727869" y="1355539"/>
                </a:lnTo>
                <a:lnTo>
                  <a:pt x="715566" y="1354746"/>
                </a:lnTo>
                <a:lnTo>
                  <a:pt x="709613" y="1354746"/>
                </a:lnTo>
                <a:lnTo>
                  <a:pt x="704453" y="1355143"/>
                </a:lnTo>
                <a:lnTo>
                  <a:pt x="698897" y="1355539"/>
                </a:lnTo>
                <a:lnTo>
                  <a:pt x="693341" y="1356729"/>
                </a:lnTo>
                <a:lnTo>
                  <a:pt x="687785" y="1357919"/>
                </a:lnTo>
                <a:lnTo>
                  <a:pt x="682228" y="1359903"/>
                </a:lnTo>
                <a:lnTo>
                  <a:pt x="677069" y="1361886"/>
                </a:lnTo>
                <a:lnTo>
                  <a:pt x="671116" y="1364663"/>
                </a:lnTo>
                <a:lnTo>
                  <a:pt x="664766" y="1367836"/>
                </a:lnTo>
                <a:lnTo>
                  <a:pt x="658416" y="1372200"/>
                </a:lnTo>
                <a:lnTo>
                  <a:pt x="657225" y="1367043"/>
                </a:lnTo>
                <a:lnTo>
                  <a:pt x="655241" y="1361093"/>
                </a:lnTo>
                <a:lnTo>
                  <a:pt x="654050" y="1355143"/>
                </a:lnTo>
                <a:lnTo>
                  <a:pt x="653256" y="1348399"/>
                </a:lnTo>
                <a:lnTo>
                  <a:pt x="651669" y="1333325"/>
                </a:lnTo>
                <a:lnTo>
                  <a:pt x="650875" y="1316267"/>
                </a:lnTo>
                <a:lnTo>
                  <a:pt x="650875" y="1296830"/>
                </a:lnTo>
                <a:lnTo>
                  <a:pt x="651272" y="1274615"/>
                </a:lnTo>
                <a:lnTo>
                  <a:pt x="652066" y="1251211"/>
                </a:lnTo>
                <a:lnTo>
                  <a:pt x="653653" y="1225029"/>
                </a:lnTo>
                <a:lnTo>
                  <a:pt x="660797" y="1208369"/>
                </a:lnTo>
                <a:lnTo>
                  <a:pt x="667147" y="1194881"/>
                </a:lnTo>
                <a:lnTo>
                  <a:pt x="670322" y="1188931"/>
                </a:lnTo>
                <a:lnTo>
                  <a:pt x="673497" y="1183774"/>
                </a:lnTo>
                <a:lnTo>
                  <a:pt x="680244" y="1174254"/>
                </a:lnTo>
                <a:lnTo>
                  <a:pt x="687388" y="1164733"/>
                </a:lnTo>
                <a:lnTo>
                  <a:pt x="696119" y="1155213"/>
                </a:lnTo>
                <a:lnTo>
                  <a:pt x="706438" y="1143312"/>
                </a:lnTo>
                <a:lnTo>
                  <a:pt x="718741" y="1129031"/>
                </a:lnTo>
                <a:lnTo>
                  <a:pt x="738585" y="1108007"/>
                </a:lnTo>
                <a:lnTo>
                  <a:pt x="756047" y="1088966"/>
                </a:lnTo>
                <a:lnTo>
                  <a:pt x="785416" y="1057231"/>
                </a:lnTo>
                <a:lnTo>
                  <a:pt x="797719" y="1043744"/>
                </a:lnTo>
                <a:lnTo>
                  <a:pt x="809228" y="1032240"/>
                </a:lnTo>
                <a:lnTo>
                  <a:pt x="820738" y="1021926"/>
                </a:lnTo>
                <a:lnTo>
                  <a:pt x="831056" y="1012802"/>
                </a:lnTo>
                <a:lnTo>
                  <a:pt x="836613" y="1008439"/>
                </a:lnTo>
                <a:lnTo>
                  <a:pt x="842169" y="1004869"/>
                </a:lnTo>
                <a:lnTo>
                  <a:pt x="848122" y="1000902"/>
                </a:lnTo>
                <a:lnTo>
                  <a:pt x="854075" y="997331"/>
                </a:lnTo>
                <a:lnTo>
                  <a:pt x="860028" y="994555"/>
                </a:lnTo>
                <a:lnTo>
                  <a:pt x="866378" y="991381"/>
                </a:lnTo>
                <a:lnTo>
                  <a:pt x="873125" y="988208"/>
                </a:lnTo>
                <a:lnTo>
                  <a:pt x="880269" y="985828"/>
                </a:lnTo>
                <a:lnTo>
                  <a:pt x="895350" y="980274"/>
                </a:lnTo>
                <a:lnTo>
                  <a:pt x="912416" y="975117"/>
                </a:lnTo>
                <a:lnTo>
                  <a:pt x="932260" y="970753"/>
                </a:lnTo>
                <a:lnTo>
                  <a:pt x="954881" y="965597"/>
                </a:lnTo>
                <a:lnTo>
                  <a:pt x="963613" y="965993"/>
                </a:lnTo>
                <a:lnTo>
                  <a:pt x="979488" y="966787"/>
                </a:lnTo>
                <a:lnTo>
                  <a:pt x="1004491" y="968373"/>
                </a:lnTo>
                <a:lnTo>
                  <a:pt x="1089819" y="1240103"/>
                </a:lnTo>
                <a:lnTo>
                  <a:pt x="1081484" y="1159179"/>
                </a:lnTo>
                <a:lnTo>
                  <a:pt x="1077516" y="1013199"/>
                </a:lnTo>
                <a:lnTo>
                  <a:pt x="1071959" y="999315"/>
                </a:lnTo>
                <a:lnTo>
                  <a:pt x="1083072" y="980671"/>
                </a:lnTo>
                <a:lnTo>
                  <a:pt x="1107281" y="980671"/>
                </a:lnTo>
                <a:lnTo>
                  <a:pt x="1117600" y="999315"/>
                </a:lnTo>
                <a:lnTo>
                  <a:pt x="1112837" y="1015579"/>
                </a:lnTo>
                <a:lnTo>
                  <a:pt x="1142206" y="1228203"/>
                </a:lnTo>
                <a:lnTo>
                  <a:pt x="1137841" y="971944"/>
                </a:lnTo>
                <a:lnTo>
                  <a:pt x="1146572" y="967580"/>
                </a:lnTo>
                <a:lnTo>
                  <a:pt x="1148953" y="966390"/>
                </a:lnTo>
                <a:lnTo>
                  <a:pt x="1149350" y="965597"/>
                </a:lnTo>
                <a:lnTo>
                  <a:pt x="1155700" y="965200"/>
                </a:lnTo>
                <a:close/>
                <a:moveTo>
                  <a:pt x="931148" y="736601"/>
                </a:moveTo>
                <a:lnTo>
                  <a:pt x="929554" y="751285"/>
                </a:lnTo>
                <a:lnTo>
                  <a:pt x="928757" y="762794"/>
                </a:lnTo>
                <a:lnTo>
                  <a:pt x="929155" y="762794"/>
                </a:lnTo>
                <a:lnTo>
                  <a:pt x="929554" y="751285"/>
                </a:lnTo>
                <a:lnTo>
                  <a:pt x="930351" y="746126"/>
                </a:lnTo>
                <a:lnTo>
                  <a:pt x="931148" y="741363"/>
                </a:lnTo>
                <a:lnTo>
                  <a:pt x="931148" y="736601"/>
                </a:lnTo>
                <a:close/>
                <a:moveTo>
                  <a:pt x="949086" y="679054"/>
                </a:moveTo>
                <a:lnTo>
                  <a:pt x="948289" y="679847"/>
                </a:lnTo>
                <a:lnTo>
                  <a:pt x="945499" y="681435"/>
                </a:lnTo>
                <a:lnTo>
                  <a:pt x="943904" y="683419"/>
                </a:lnTo>
                <a:lnTo>
                  <a:pt x="941911" y="686991"/>
                </a:lnTo>
                <a:lnTo>
                  <a:pt x="945897" y="682625"/>
                </a:lnTo>
                <a:lnTo>
                  <a:pt x="948289" y="681038"/>
                </a:lnTo>
                <a:lnTo>
                  <a:pt x="950282" y="679054"/>
                </a:lnTo>
                <a:lnTo>
                  <a:pt x="949086" y="679054"/>
                </a:lnTo>
                <a:close/>
                <a:moveTo>
                  <a:pt x="1038375" y="620713"/>
                </a:moveTo>
                <a:lnTo>
                  <a:pt x="1049138" y="620713"/>
                </a:lnTo>
                <a:lnTo>
                  <a:pt x="1059502" y="621110"/>
                </a:lnTo>
                <a:lnTo>
                  <a:pt x="1069866" y="622300"/>
                </a:lnTo>
                <a:lnTo>
                  <a:pt x="1079432" y="623491"/>
                </a:lnTo>
                <a:lnTo>
                  <a:pt x="1088999" y="625872"/>
                </a:lnTo>
                <a:lnTo>
                  <a:pt x="1098167" y="627857"/>
                </a:lnTo>
                <a:lnTo>
                  <a:pt x="1106937" y="630238"/>
                </a:lnTo>
                <a:lnTo>
                  <a:pt x="1115307" y="633413"/>
                </a:lnTo>
                <a:lnTo>
                  <a:pt x="1123678" y="636191"/>
                </a:lnTo>
                <a:lnTo>
                  <a:pt x="1130853" y="639763"/>
                </a:lnTo>
                <a:lnTo>
                  <a:pt x="1138028" y="642938"/>
                </a:lnTo>
                <a:lnTo>
                  <a:pt x="1144805" y="646510"/>
                </a:lnTo>
                <a:lnTo>
                  <a:pt x="1156365" y="652860"/>
                </a:lnTo>
                <a:lnTo>
                  <a:pt x="1166729" y="659607"/>
                </a:lnTo>
                <a:lnTo>
                  <a:pt x="1174701" y="664766"/>
                </a:lnTo>
                <a:lnTo>
                  <a:pt x="1180680" y="669529"/>
                </a:lnTo>
                <a:lnTo>
                  <a:pt x="1185862" y="673497"/>
                </a:lnTo>
                <a:lnTo>
                  <a:pt x="1185862" y="676275"/>
                </a:lnTo>
                <a:lnTo>
                  <a:pt x="1185862" y="684213"/>
                </a:lnTo>
                <a:lnTo>
                  <a:pt x="1185065" y="688975"/>
                </a:lnTo>
                <a:lnTo>
                  <a:pt x="1183869" y="694532"/>
                </a:lnTo>
                <a:lnTo>
                  <a:pt x="1182274" y="700088"/>
                </a:lnTo>
                <a:lnTo>
                  <a:pt x="1180281" y="704850"/>
                </a:lnTo>
                <a:lnTo>
                  <a:pt x="1179086" y="707629"/>
                </a:lnTo>
                <a:lnTo>
                  <a:pt x="1177093" y="710010"/>
                </a:lnTo>
                <a:lnTo>
                  <a:pt x="1175498" y="711994"/>
                </a:lnTo>
                <a:lnTo>
                  <a:pt x="1173505" y="713979"/>
                </a:lnTo>
                <a:lnTo>
                  <a:pt x="1170715" y="715963"/>
                </a:lnTo>
                <a:lnTo>
                  <a:pt x="1168323" y="717154"/>
                </a:lnTo>
                <a:lnTo>
                  <a:pt x="1165533" y="718344"/>
                </a:lnTo>
                <a:lnTo>
                  <a:pt x="1161945" y="719138"/>
                </a:lnTo>
                <a:lnTo>
                  <a:pt x="1158756" y="719535"/>
                </a:lnTo>
                <a:lnTo>
                  <a:pt x="1154770" y="719535"/>
                </a:lnTo>
                <a:lnTo>
                  <a:pt x="1150784" y="719138"/>
                </a:lnTo>
                <a:lnTo>
                  <a:pt x="1146001" y="718344"/>
                </a:lnTo>
                <a:lnTo>
                  <a:pt x="1140819" y="717154"/>
                </a:lnTo>
                <a:lnTo>
                  <a:pt x="1135238" y="715566"/>
                </a:lnTo>
                <a:lnTo>
                  <a:pt x="1129259" y="712788"/>
                </a:lnTo>
                <a:lnTo>
                  <a:pt x="1123678" y="710010"/>
                </a:lnTo>
                <a:lnTo>
                  <a:pt x="1120091" y="708819"/>
                </a:lnTo>
                <a:lnTo>
                  <a:pt x="1114112" y="707629"/>
                </a:lnTo>
                <a:lnTo>
                  <a:pt x="1098964" y="704850"/>
                </a:lnTo>
                <a:lnTo>
                  <a:pt x="1083418" y="702072"/>
                </a:lnTo>
                <a:lnTo>
                  <a:pt x="1077439" y="700882"/>
                </a:lnTo>
                <a:lnTo>
                  <a:pt x="1073852" y="700088"/>
                </a:lnTo>
                <a:lnTo>
                  <a:pt x="1104545" y="714772"/>
                </a:lnTo>
                <a:lnTo>
                  <a:pt x="1118895" y="721122"/>
                </a:lnTo>
                <a:lnTo>
                  <a:pt x="1125671" y="723504"/>
                </a:lnTo>
                <a:lnTo>
                  <a:pt x="1132448" y="725885"/>
                </a:lnTo>
                <a:lnTo>
                  <a:pt x="1138826" y="728266"/>
                </a:lnTo>
                <a:lnTo>
                  <a:pt x="1144805" y="729457"/>
                </a:lnTo>
                <a:lnTo>
                  <a:pt x="1150784" y="730647"/>
                </a:lnTo>
                <a:lnTo>
                  <a:pt x="1155966" y="731044"/>
                </a:lnTo>
                <a:lnTo>
                  <a:pt x="1161148" y="730647"/>
                </a:lnTo>
                <a:lnTo>
                  <a:pt x="1165931" y="729457"/>
                </a:lnTo>
                <a:lnTo>
                  <a:pt x="1170316" y="727869"/>
                </a:lnTo>
                <a:lnTo>
                  <a:pt x="1174302" y="725091"/>
                </a:lnTo>
                <a:lnTo>
                  <a:pt x="1175498" y="735410"/>
                </a:lnTo>
                <a:lnTo>
                  <a:pt x="1175897" y="744935"/>
                </a:lnTo>
                <a:lnTo>
                  <a:pt x="1175498" y="753666"/>
                </a:lnTo>
                <a:lnTo>
                  <a:pt x="1175099" y="762397"/>
                </a:lnTo>
                <a:lnTo>
                  <a:pt x="1176694" y="761207"/>
                </a:lnTo>
                <a:lnTo>
                  <a:pt x="1177491" y="760413"/>
                </a:lnTo>
                <a:lnTo>
                  <a:pt x="1178687" y="760016"/>
                </a:lnTo>
                <a:lnTo>
                  <a:pt x="1179086" y="760413"/>
                </a:lnTo>
                <a:lnTo>
                  <a:pt x="1179484" y="761207"/>
                </a:lnTo>
                <a:lnTo>
                  <a:pt x="1179883" y="763985"/>
                </a:lnTo>
                <a:lnTo>
                  <a:pt x="1180281" y="767954"/>
                </a:lnTo>
                <a:lnTo>
                  <a:pt x="1180281" y="773113"/>
                </a:lnTo>
                <a:lnTo>
                  <a:pt x="1179086" y="785813"/>
                </a:lnTo>
                <a:lnTo>
                  <a:pt x="1177491" y="800498"/>
                </a:lnTo>
                <a:lnTo>
                  <a:pt x="1175498" y="814388"/>
                </a:lnTo>
                <a:lnTo>
                  <a:pt x="1173505" y="826294"/>
                </a:lnTo>
                <a:lnTo>
                  <a:pt x="1171911" y="833438"/>
                </a:lnTo>
                <a:lnTo>
                  <a:pt x="1170715" y="834629"/>
                </a:lnTo>
                <a:lnTo>
                  <a:pt x="1170316" y="834232"/>
                </a:lnTo>
                <a:lnTo>
                  <a:pt x="1169519" y="842169"/>
                </a:lnTo>
                <a:lnTo>
                  <a:pt x="1168323" y="849710"/>
                </a:lnTo>
                <a:lnTo>
                  <a:pt x="1166729" y="856854"/>
                </a:lnTo>
                <a:lnTo>
                  <a:pt x="1165134" y="863998"/>
                </a:lnTo>
                <a:lnTo>
                  <a:pt x="1162742" y="870744"/>
                </a:lnTo>
                <a:lnTo>
                  <a:pt x="1160351" y="877491"/>
                </a:lnTo>
                <a:lnTo>
                  <a:pt x="1157959" y="883841"/>
                </a:lnTo>
                <a:lnTo>
                  <a:pt x="1154770" y="890191"/>
                </a:lnTo>
                <a:lnTo>
                  <a:pt x="1151980" y="896541"/>
                </a:lnTo>
                <a:lnTo>
                  <a:pt x="1148791" y="902098"/>
                </a:lnTo>
                <a:lnTo>
                  <a:pt x="1145602" y="907654"/>
                </a:lnTo>
                <a:lnTo>
                  <a:pt x="1141616" y="913210"/>
                </a:lnTo>
                <a:lnTo>
                  <a:pt x="1138028" y="918370"/>
                </a:lnTo>
                <a:lnTo>
                  <a:pt x="1134042" y="923529"/>
                </a:lnTo>
                <a:lnTo>
                  <a:pt x="1126070" y="932260"/>
                </a:lnTo>
                <a:lnTo>
                  <a:pt x="1117699" y="940595"/>
                </a:lnTo>
                <a:lnTo>
                  <a:pt x="1108531" y="947738"/>
                </a:lnTo>
                <a:lnTo>
                  <a:pt x="1099762" y="954088"/>
                </a:lnTo>
                <a:lnTo>
                  <a:pt x="1090593" y="959248"/>
                </a:lnTo>
                <a:lnTo>
                  <a:pt x="1081027" y="963216"/>
                </a:lnTo>
                <a:lnTo>
                  <a:pt x="1077041" y="964804"/>
                </a:lnTo>
                <a:lnTo>
                  <a:pt x="1072257" y="966391"/>
                </a:lnTo>
                <a:lnTo>
                  <a:pt x="1067474" y="967185"/>
                </a:lnTo>
                <a:lnTo>
                  <a:pt x="1063488" y="967979"/>
                </a:lnTo>
                <a:lnTo>
                  <a:pt x="1059103" y="968376"/>
                </a:lnTo>
                <a:lnTo>
                  <a:pt x="1054719" y="968376"/>
                </a:lnTo>
                <a:lnTo>
                  <a:pt x="1051530" y="968376"/>
                </a:lnTo>
                <a:lnTo>
                  <a:pt x="1047543" y="967979"/>
                </a:lnTo>
                <a:lnTo>
                  <a:pt x="1043956" y="967185"/>
                </a:lnTo>
                <a:lnTo>
                  <a:pt x="1039970" y="965995"/>
                </a:lnTo>
                <a:lnTo>
                  <a:pt x="1031998" y="962820"/>
                </a:lnTo>
                <a:lnTo>
                  <a:pt x="1023627" y="958851"/>
                </a:lnTo>
                <a:lnTo>
                  <a:pt x="1014857" y="953295"/>
                </a:lnTo>
                <a:lnTo>
                  <a:pt x="1006088" y="947341"/>
                </a:lnTo>
                <a:lnTo>
                  <a:pt x="997318" y="939801"/>
                </a:lnTo>
                <a:lnTo>
                  <a:pt x="988549" y="931863"/>
                </a:lnTo>
                <a:lnTo>
                  <a:pt x="979779" y="922338"/>
                </a:lnTo>
                <a:lnTo>
                  <a:pt x="971807" y="912813"/>
                </a:lnTo>
                <a:lnTo>
                  <a:pt x="963835" y="902098"/>
                </a:lnTo>
                <a:lnTo>
                  <a:pt x="956660" y="890985"/>
                </a:lnTo>
                <a:lnTo>
                  <a:pt x="949883" y="878682"/>
                </a:lnTo>
                <a:lnTo>
                  <a:pt x="943904" y="865982"/>
                </a:lnTo>
                <a:lnTo>
                  <a:pt x="941512" y="859632"/>
                </a:lnTo>
                <a:lnTo>
                  <a:pt x="938722" y="852885"/>
                </a:lnTo>
                <a:lnTo>
                  <a:pt x="936729" y="846138"/>
                </a:lnTo>
                <a:lnTo>
                  <a:pt x="934736" y="839391"/>
                </a:lnTo>
                <a:lnTo>
                  <a:pt x="933540" y="843757"/>
                </a:lnTo>
                <a:lnTo>
                  <a:pt x="931547" y="847329"/>
                </a:lnTo>
                <a:lnTo>
                  <a:pt x="929554" y="849710"/>
                </a:lnTo>
                <a:lnTo>
                  <a:pt x="928757" y="850107"/>
                </a:lnTo>
                <a:lnTo>
                  <a:pt x="927960" y="850504"/>
                </a:lnTo>
                <a:lnTo>
                  <a:pt x="926764" y="850107"/>
                </a:lnTo>
                <a:lnTo>
                  <a:pt x="925568" y="849710"/>
                </a:lnTo>
                <a:lnTo>
                  <a:pt x="924372" y="848123"/>
                </a:lnTo>
                <a:lnTo>
                  <a:pt x="923575" y="846535"/>
                </a:lnTo>
                <a:lnTo>
                  <a:pt x="921582" y="842963"/>
                </a:lnTo>
                <a:lnTo>
                  <a:pt x="920386" y="837407"/>
                </a:lnTo>
                <a:lnTo>
                  <a:pt x="918791" y="831057"/>
                </a:lnTo>
                <a:lnTo>
                  <a:pt x="917596" y="823516"/>
                </a:lnTo>
                <a:lnTo>
                  <a:pt x="917197" y="815182"/>
                </a:lnTo>
                <a:lnTo>
                  <a:pt x="916798" y="806054"/>
                </a:lnTo>
                <a:lnTo>
                  <a:pt x="917197" y="798116"/>
                </a:lnTo>
                <a:lnTo>
                  <a:pt x="917596" y="790576"/>
                </a:lnTo>
                <a:lnTo>
                  <a:pt x="918393" y="783829"/>
                </a:lnTo>
                <a:lnTo>
                  <a:pt x="919987" y="777479"/>
                </a:lnTo>
                <a:lnTo>
                  <a:pt x="921183" y="772319"/>
                </a:lnTo>
                <a:lnTo>
                  <a:pt x="922379" y="767954"/>
                </a:lnTo>
                <a:lnTo>
                  <a:pt x="924372" y="764779"/>
                </a:lnTo>
                <a:lnTo>
                  <a:pt x="925169" y="763588"/>
                </a:lnTo>
                <a:lnTo>
                  <a:pt x="926365" y="763191"/>
                </a:lnTo>
                <a:lnTo>
                  <a:pt x="923176" y="759619"/>
                </a:lnTo>
                <a:lnTo>
                  <a:pt x="920785" y="756444"/>
                </a:lnTo>
                <a:lnTo>
                  <a:pt x="918393" y="752476"/>
                </a:lnTo>
                <a:lnTo>
                  <a:pt x="916798" y="748507"/>
                </a:lnTo>
                <a:lnTo>
                  <a:pt x="915204" y="744538"/>
                </a:lnTo>
                <a:lnTo>
                  <a:pt x="914407" y="739776"/>
                </a:lnTo>
                <a:lnTo>
                  <a:pt x="913609" y="735807"/>
                </a:lnTo>
                <a:lnTo>
                  <a:pt x="913211" y="731044"/>
                </a:lnTo>
                <a:lnTo>
                  <a:pt x="912812" y="727076"/>
                </a:lnTo>
                <a:lnTo>
                  <a:pt x="912812" y="721916"/>
                </a:lnTo>
                <a:lnTo>
                  <a:pt x="913609" y="712391"/>
                </a:lnTo>
                <a:lnTo>
                  <a:pt x="915204" y="703263"/>
                </a:lnTo>
                <a:lnTo>
                  <a:pt x="917197" y="694135"/>
                </a:lnTo>
                <a:lnTo>
                  <a:pt x="920386" y="685007"/>
                </a:lnTo>
                <a:lnTo>
                  <a:pt x="923575" y="676672"/>
                </a:lnTo>
                <a:lnTo>
                  <a:pt x="927162" y="668735"/>
                </a:lnTo>
                <a:lnTo>
                  <a:pt x="930750" y="661988"/>
                </a:lnTo>
                <a:lnTo>
                  <a:pt x="934337" y="656035"/>
                </a:lnTo>
                <a:lnTo>
                  <a:pt x="937526" y="651272"/>
                </a:lnTo>
                <a:lnTo>
                  <a:pt x="940715" y="647700"/>
                </a:lnTo>
                <a:lnTo>
                  <a:pt x="943107" y="646113"/>
                </a:lnTo>
                <a:lnTo>
                  <a:pt x="955862" y="639763"/>
                </a:lnTo>
                <a:lnTo>
                  <a:pt x="968219" y="634604"/>
                </a:lnTo>
                <a:lnTo>
                  <a:pt x="980178" y="630238"/>
                </a:lnTo>
                <a:lnTo>
                  <a:pt x="992535" y="627063"/>
                </a:lnTo>
                <a:lnTo>
                  <a:pt x="1004493" y="624285"/>
                </a:lnTo>
                <a:lnTo>
                  <a:pt x="1016053" y="622300"/>
                </a:lnTo>
                <a:lnTo>
                  <a:pt x="1027214" y="621110"/>
                </a:lnTo>
                <a:lnTo>
                  <a:pt x="1038375" y="620713"/>
                </a:lnTo>
                <a:close/>
                <a:moveTo>
                  <a:pt x="1043186" y="515586"/>
                </a:moveTo>
                <a:lnTo>
                  <a:pt x="1022934" y="515983"/>
                </a:lnTo>
                <a:lnTo>
                  <a:pt x="1002682" y="516777"/>
                </a:lnTo>
                <a:lnTo>
                  <a:pt x="982827" y="518364"/>
                </a:lnTo>
                <a:lnTo>
                  <a:pt x="962972" y="519952"/>
                </a:lnTo>
                <a:lnTo>
                  <a:pt x="943514" y="521937"/>
                </a:lnTo>
                <a:lnTo>
                  <a:pt x="924056" y="525113"/>
                </a:lnTo>
                <a:lnTo>
                  <a:pt x="904598" y="527891"/>
                </a:lnTo>
                <a:lnTo>
                  <a:pt x="885140" y="531861"/>
                </a:lnTo>
                <a:lnTo>
                  <a:pt x="866476" y="535830"/>
                </a:lnTo>
                <a:lnTo>
                  <a:pt x="847812" y="540594"/>
                </a:lnTo>
                <a:lnTo>
                  <a:pt x="829148" y="545754"/>
                </a:lnTo>
                <a:lnTo>
                  <a:pt x="810485" y="550914"/>
                </a:lnTo>
                <a:lnTo>
                  <a:pt x="792218" y="556869"/>
                </a:lnTo>
                <a:lnTo>
                  <a:pt x="774348" y="563220"/>
                </a:lnTo>
                <a:lnTo>
                  <a:pt x="756082" y="569968"/>
                </a:lnTo>
                <a:lnTo>
                  <a:pt x="738609" y="577113"/>
                </a:lnTo>
                <a:lnTo>
                  <a:pt x="721137" y="585449"/>
                </a:lnTo>
                <a:lnTo>
                  <a:pt x="704061" y="593388"/>
                </a:lnTo>
                <a:lnTo>
                  <a:pt x="686986" y="601724"/>
                </a:lnTo>
                <a:lnTo>
                  <a:pt x="670308" y="610457"/>
                </a:lnTo>
                <a:lnTo>
                  <a:pt x="653630" y="619587"/>
                </a:lnTo>
                <a:lnTo>
                  <a:pt x="637745" y="629114"/>
                </a:lnTo>
                <a:lnTo>
                  <a:pt x="621861" y="639037"/>
                </a:lnTo>
                <a:lnTo>
                  <a:pt x="605977" y="649755"/>
                </a:lnTo>
                <a:lnTo>
                  <a:pt x="590490" y="660473"/>
                </a:lnTo>
                <a:lnTo>
                  <a:pt x="575400" y="671190"/>
                </a:lnTo>
                <a:lnTo>
                  <a:pt x="559913" y="682702"/>
                </a:lnTo>
                <a:lnTo>
                  <a:pt x="545617" y="694610"/>
                </a:lnTo>
                <a:lnTo>
                  <a:pt x="531322" y="706519"/>
                </a:lnTo>
                <a:lnTo>
                  <a:pt x="517026" y="719221"/>
                </a:lnTo>
                <a:lnTo>
                  <a:pt x="503525" y="731924"/>
                </a:lnTo>
                <a:lnTo>
                  <a:pt x="490023" y="745023"/>
                </a:lnTo>
                <a:lnTo>
                  <a:pt x="476919" y="758520"/>
                </a:lnTo>
                <a:lnTo>
                  <a:pt x="464212" y="772413"/>
                </a:lnTo>
                <a:lnTo>
                  <a:pt x="451504" y="786306"/>
                </a:lnTo>
                <a:lnTo>
                  <a:pt x="439591" y="800596"/>
                </a:lnTo>
                <a:lnTo>
                  <a:pt x="427678" y="815680"/>
                </a:lnTo>
                <a:lnTo>
                  <a:pt x="416162" y="830368"/>
                </a:lnTo>
                <a:lnTo>
                  <a:pt x="405441" y="845452"/>
                </a:lnTo>
                <a:lnTo>
                  <a:pt x="394322" y="860933"/>
                </a:lnTo>
                <a:lnTo>
                  <a:pt x="383997" y="876811"/>
                </a:lnTo>
                <a:lnTo>
                  <a:pt x="374070" y="892689"/>
                </a:lnTo>
                <a:lnTo>
                  <a:pt x="364539" y="908964"/>
                </a:lnTo>
                <a:lnTo>
                  <a:pt x="355009" y="925636"/>
                </a:lnTo>
                <a:lnTo>
                  <a:pt x="346272" y="941911"/>
                </a:lnTo>
                <a:lnTo>
                  <a:pt x="337933" y="959377"/>
                </a:lnTo>
                <a:lnTo>
                  <a:pt x="329594" y="976048"/>
                </a:lnTo>
                <a:lnTo>
                  <a:pt x="322049" y="993911"/>
                </a:lnTo>
                <a:lnTo>
                  <a:pt x="314901" y="1011377"/>
                </a:lnTo>
                <a:lnTo>
                  <a:pt x="308151" y="1029240"/>
                </a:lnTo>
                <a:lnTo>
                  <a:pt x="301797" y="1047500"/>
                </a:lnTo>
                <a:lnTo>
                  <a:pt x="295840" y="1065362"/>
                </a:lnTo>
                <a:lnTo>
                  <a:pt x="290678" y="1084019"/>
                </a:lnTo>
                <a:lnTo>
                  <a:pt x="285516" y="1102676"/>
                </a:lnTo>
                <a:lnTo>
                  <a:pt x="280751" y="1121729"/>
                </a:lnTo>
                <a:lnTo>
                  <a:pt x="276780" y="1140783"/>
                </a:lnTo>
                <a:lnTo>
                  <a:pt x="272809" y="1159440"/>
                </a:lnTo>
                <a:lnTo>
                  <a:pt x="270029" y="1178890"/>
                </a:lnTo>
                <a:lnTo>
                  <a:pt x="266852" y="1198341"/>
                </a:lnTo>
                <a:lnTo>
                  <a:pt x="264867" y="1218188"/>
                </a:lnTo>
                <a:lnTo>
                  <a:pt x="263278" y="1237639"/>
                </a:lnTo>
                <a:lnTo>
                  <a:pt x="261690" y="1257883"/>
                </a:lnTo>
                <a:lnTo>
                  <a:pt x="260896" y="1277731"/>
                </a:lnTo>
                <a:lnTo>
                  <a:pt x="260498" y="1297975"/>
                </a:lnTo>
                <a:lnTo>
                  <a:pt x="260896" y="1318220"/>
                </a:lnTo>
                <a:lnTo>
                  <a:pt x="261690" y="1338067"/>
                </a:lnTo>
                <a:lnTo>
                  <a:pt x="263278" y="1357915"/>
                </a:lnTo>
                <a:lnTo>
                  <a:pt x="264867" y="1377763"/>
                </a:lnTo>
                <a:lnTo>
                  <a:pt x="266852" y="1397213"/>
                </a:lnTo>
                <a:lnTo>
                  <a:pt x="270029" y="1416664"/>
                </a:lnTo>
                <a:lnTo>
                  <a:pt x="272809" y="1436114"/>
                </a:lnTo>
                <a:lnTo>
                  <a:pt x="276780" y="1455168"/>
                </a:lnTo>
                <a:lnTo>
                  <a:pt x="280751" y="1474222"/>
                </a:lnTo>
                <a:lnTo>
                  <a:pt x="285516" y="1493275"/>
                </a:lnTo>
                <a:lnTo>
                  <a:pt x="290678" y="1511535"/>
                </a:lnTo>
                <a:lnTo>
                  <a:pt x="295840" y="1530192"/>
                </a:lnTo>
                <a:lnTo>
                  <a:pt x="301797" y="1548452"/>
                </a:lnTo>
                <a:lnTo>
                  <a:pt x="308151" y="1566314"/>
                </a:lnTo>
                <a:lnTo>
                  <a:pt x="314901" y="1584177"/>
                </a:lnTo>
                <a:lnTo>
                  <a:pt x="322049" y="1602040"/>
                </a:lnTo>
                <a:lnTo>
                  <a:pt x="329594" y="1619109"/>
                </a:lnTo>
                <a:lnTo>
                  <a:pt x="337933" y="1636575"/>
                </a:lnTo>
                <a:lnTo>
                  <a:pt x="346272" y="1653247"/>
                </a:lnTo>
                <a:lnTo>
                  <a:pt x="355009" y="1670316"/>
                </a:lnTo>
                <a:lnTo>
                  <a:pt x="364539" y="1686591"/>
                </a:lnTo>
                <a:lnTo>
                  <a:pt x="374070" y="1703262"/>
                </a:lnTo>
                <a:lnTo>
                  <a:pt x="383997" y="1719140"/>
                </a:lnTo>
                <a:lnTo>
                  <a:pt x="394322" y="1734622"/>
                </a:lnTo>
                <a:lnTo>
                  <a:pt x="405441" y="1750500"/>
                </a:lnTo>
                <a:lnTo>
                  <a:pt x="416162" y="1765584"/>
                </a:lnTo>
                <a:lnTo>
                  <a:pt x="427678" y="1780271"/>
                </a:lnTo>
                <a:lnTo>
                  <a:pt x="439591" y="1794958"/>
                </a:lnTo>
                <a:lnTo>
                  <a:pt x="451504" y="1809248"/>
                </a:lnTo>
                <a:lnTo>
                  <a:pt x="464212" y="1823142"/>
                </a:lnTo>
                <a:lnTo>
                  <a:pt x="476919" y="1837035"/>
                </a:lnTo>
                <a:lnTo>
                  <a:pt x="490023" y="1850531"/>
                </a:lnTo>
                <a:lnTo>
                  <a:pt x="503525" y="1863631"/>
                </a:lnTo>
                <a:lnTo>
                  <a:pt x="517026" y="1876333"/>
                </a:lnTo>
                <a:lnTo>
                  <a:pt x="531322" y="1889035"/>
                </a:lnTo>
                <a:lnTo>
                  <a:pt x="545617" y="1900944"/>
                </a:lnTo>
                <a:lnTo>
                  <a:pt x="559913" y="1912852"/>
                </a:lnTo>
                <a:lnTo>
                  <a:pt x="575400" y="1923967"/>
                </a:lnTo>
                <a:lnTo>
                  <a:pt x="590490" y="1935479"/>
                </a:lnTo>
                <a:lnTo>
                  <a:pt x="605977" y="1945799"/>
                </a:lnTo>
                <a:lnTo>
                  <a:pt x="621861" y="1956517"/>
                </a:lnTo>
                <a:lnTo>
                  <a:pt x="637745" y="1966044"/>
                </a:lnTo>
                <a:lnTo>
                  <a:pt x="653630" y="1975968"/>
                </a:lnTo>
                <a:lnTo>
                  <a:pt x="670308" y="1985097"/>
                </a:lnTo>
                <a:lnTo>
                  <a:pt x="686986" y="1994227"/>
                </a:lnTo>
                <a:lnTo>
                  <a:pt x="704061" y="2002563"/>
                </a:lnTo>
                <a:lnTo>
                  <a:pt x="721137" y="2010502"/>
                </a:lnTo>
                <a:lnTo>
                  <a:pt x="738609" y="2018044"/>
                </a:lnTo>
                <a:lnTo>
                  <a:pt x="756082" y="2025189"/>
                </a:lnTo>
                <a:lnTo>
                  <a:pt x="774348" y="2032335"/>
                </a:lnTo>
                <a:lnTo>
                  <a:pt x="792218" y="2038686"/>
                </a:lnTo>
                <a:lnTo>
                  <a:pt x="810485" y="2044640"/>
                </a:lnTo>
                <a:lnTo>
                  <a:pt x="829148" y="2050197"/>
                </a:lnTo>
                <a:lnTo>
                  <a:pt x="847812" y="2055358"/>
                </a:lnTo>
                <a:lnTo>
                  <a:pt x="866476" y="2059724"/>
                </a:lnTo>
                <a:lnTo>
                  <a:pt x="885140" y="2064091"/>
                </a:lnTo>
                <a:lnTo>
                  <a:pt x="904598" y="2067266"/>
                </a:lnTo>
                <a:lnTo>
                  <a:pt x="924056" y="2070839"/>
                </a:lnTo>
                <a:lnTo>
                  <a:pt x="943514" y="2073220"/>
                </a:lnTo>
                <a:lnTo>
                  <a:pt x="962972" y="2075999"/>
                </a:lnTo>
                <a:lnTo>
                  <a:pt x="982827" y="2077587"/>
                </a:lnTo>
                <a:lnTo>
                  <a:pt x="1002682" y="2078778"/>
                </a:lnTo>
                <a:lnTo>
                  <a:pt x="1022934" y="2079572"/>
                </a:lnTo>
                <a:lnTo>
                  <a:pt x="1043186" y="2079572"/>
                </a:lnTo>
                <a:lnTo>
                  <a:pt x="1063041" y="2079572"/>
                </a:lnTo>
                <a:lnTo>
                  <a:pt x="1083293" y="2078778"/>
                </a:lnTo>
                <a:lnTo>
                  <a:pt x="1103148" y="2077587"/>
                </a:lnTo>
                <a:lnTo>
                  <a:pt x="1122606" y="2075999"/>
                </a:lnTo>
                <a:lnTo>
                  <a:pt x="1142064" y="2073220"/>
                </a:lnTo>
                <a:lnTo>
                  <a:pt x="1161919" y="2070839"/>
                </a:lnTo>
                <a:lnTo>
                  <a:pt x="1180980" y="2067266"/>
                </a:lnTo>
                <a:lnTo>
                  <a:pt x="1200438" y="2064091"/>
                </a:lnTo>
                <a:lnTo>
                  <a:pt x="1219499" y="2059724"/>
                </a:lnTo>
                <a:lnTo>
                  <a:pt x="1237766" y="2055358"/>
                </a:lnTo>
                <a:lnTo>
                  <a:pt x="1256827" y="2050197"/>
                </a:lnTo>
                <a:lnTo>
                  <a:pt x="1275093" y="2044640"/>
                </a:lnTo>
                <a:lnTo>
                  <a:pt x="1293757" y="2038686"/>
                </a:lnTo>
                <a:lnTo>
                  <a:pt x="1311627" y="2032335"/>
                </a:lnTo>
                <a:lnTo>
                  <a:pt x="1329496" y="2025189"/>
                </a:lnTo>
                <a:lnTo>
                  <a:pt x="1347366" y="2018044"/>
                </a:lnTo>
                <a:lnTo>
                  <a:pt x="1364441" y="2010502"/>
                </a:lnTo>
                <a:lnTo>
                  <a:pt x="1381914" y="2002563"/>
                </a:lnTo>
                <a:lnTo>
                  <a:pt x="1398592" y="1994227"/>
                </a:lnTo>
                <a:lnTo>
                  <a:pt x="1415667" y="1985097"/>
                </a:lnTo>
                <a:lnTo>
                  <a:pt x="1431949" y="1975968"/>
                </a:lnTo>
                <a:lnTo>
                  <a:pt x="1447833" y="1966044"/>
                </a:lnTo>
                <a:lnTo>
                  <a:pt x="1464114" y="1956517"/>
                </a:lnTo>
                <a:lnTo>
                  <a:pt x="1479998" y="1945799"/>
                </a:lnTo>
                <a:lnTo>
                  <a:pt x="1495088" y="1935479"/>
                </a:lnTo>
                <a:lnTo>
                  <a:pt x="1510575" y="1923967"/>
                </a:lnTo>
                <a:lnTo>
                  <a:pt x="1525665" y="1912852"/>
                </a:lnTo>
                <a:lnTo>
                  <a:pt x="1539960" y="1900944"/>
                </a:lnTo>
                <a:lnTo>
                  <a:pt x="1554256" y="1889035"/>
                </a:lnTo>
                <a:lnTo>
                  <a:pt x="1568551" y="1876333"/>
                </a:lnTo>
                <a:lnTo>
                  <a:pt x="1582053" y="1863631"/>
                </a:lnTo>
                <a:lnTo>
                  <a:pt x="1595555" y="1850531"/>
                </a:lnTo>
                <a:lnTo>
                  <a:pt x="1608659" y="1837035"/>
                </a:lnTo>
                <a:lnTo>
                  <a:pt x="1621763" y="1823142"/>
                </a:lnTo>
                <a:lnTo>
                  <a:pt x="1634073" y="1809248"/>
                </a:lnTo>
                <a:lnTo>
                  <a:pt x="1646383" y="1794958"/>
                </a:lnTo>
                <a:lnTo>
                  <a:pt x="1657899" y="1780271"/>
                </a:lnTo>
                <a:lnTo>
                  <a:pt x="1669415" y="1765584"/>
                </a:lnTo>
                <a:lnTo>
                  <a:pt x="1680534" y="1750500"/>
                </a:lnTo>
                <a:lnTo>
                  <a:pt x="1691256" y="1734622"/>
                </a:lnTo>
                <a:lnTo>
                  <a:pt x="1701581" y="1719140"/>
                </a:lnTo>
                <a:lnTo>
                  <a:pt x="1711508" y="1703262"/>
                </a:lnTo>
                <a:lnTo>
                  <a:pt x="1721436" y="1686591"/>
                </a:lnTo>
                <a:lnTo>
                  <a:pt x="1730569" y="1670316"/>
                </a:lnTo>
                <a:lnTo>
                  <a:pt x="1739305" y="1653247"/>
                </a:lnTo>
                <a:lnTo>
                  <a:pt x="1748041" y="1636575"/>
                </a:lnTo>
                <a:lnTo>
                  <a:pt x="1755983" y="1619109"/>
                </a:lnTo>
                <a:lnTo>
                  <a:pt x="1763529" y="1602040"/>
                </a:lnTo>
                <a:lnTo>
                  <a:pt x="1770676" y="1584177"/>
                </a:lnTo>
                <a:lnTo>
                  <a:pt x="1777427" y="1566314"/>
                </a:lnTo>
                <a:lnTo>
                  <a:pt x="1783781" y="1548452"/>
                </a:lnTo>
                <a:lnTo>
                  <a:pt x="1789737" y="1530192"/>
                </a:lnTo>
                <a:lnTo>
                  <a:pt x="1795694" y="1511535"/>
                </a:lnTo>
                <a:lnTo>
                  <a:pt x="1800459" y="1493275"/>
                </a:lnTo>
                <a:lnTo>
                  <a:pt x="1804827" y="1474222"/>
                </a:lnTo>
                <a:lnTo>
                  <a:pt x="1809195" y="1455168"/>
                </a:lnTo>
                <a:lnTo>
                  <a:pt x="1812769" y="1436114"/>
                </a:lnTo>
                <a:lnTo>
                  <a:pt x="1816343" y="1416664"/>
                </a:lnTo>
                <a:lnTo>
                  <a:pt x="1818726" y="1397213"/>
                </a:lnTo>
                <a:lnTo>
                  <a:pt x="1820711" y="1377763"/>
                </a:lnTo>
                <a:lnTo>
                  <a:pt x="1823094" y="1357915"/>
                </a:lnTo>
                <a:lnTo>
                  <a:pt x="1824285" y="1338067"/>
                </a:lnTo>
                <a:lnTo>
                  <a:pt x="1824682" y="1318220"/>
                </a:lnTo>
                <a:lnTo>
                  <a:pt x="1825079" y="1297975"/>
                </a:lnTo>
                <a:lnTo>
                  <a:pt x="1824682" y="1277731"/>
                </a:lnTo>
                <a:lnTo>
                  <a:pt x="1824285" y="1257883"/>
                </a:lnTo>
                <a:lnTo>
                  <a:pt x="1823094" y="1237639"/>
                </a:lnTo>
                <a:lnTo>
                  <a:pt x="1820711" y="1218188"/>
                </a:lnTo>
                <a:lnTo>
                  <a:pt x="1818726" y="1198341"/>
                </a:lnTo>
                <a:lnTo>
                  <a:pt x="1816343" y="1178890"/>
                </a:lnTo>
                <a:lnTo>
                  <a:pt x="1812769" y="1159440"/>
                </a:lnTo>
                <a:lnTo>
                  <a:pt x="1809195" y="1140783"/>
                </a:lnTo>
                <a:lnTo>
                  <a:pt x="1804827" y="1121729"/>
                </a:lnTo>
                <a:lnTo>
                  <a:pt x="1800459" y="1102676"/>
                </a:lnTo>
                <a:lnTo>
                  <a:pt x="1795694" y="1084019"/>
                </a:lnTo>
                <a:lnTo>
                  <a:pt x="1789737" y="1065362"/>
                </a:lnTo>
                <a:lnTo>
                  <a:pt x="1783781" y="1047500"/>
                </a:lnTo>
                <a:lnTo>
                  <a:pt x="1777427" y="1029240"/>
                </a:lnTo>
                <a:lnTo>
                  <a:pt x="1770676" y="1011377"/>
                </a:lnTo>
                <a:lnTo>
                  <a:pt x="1763529" y="993911"/>
                </a:lnTo>
                <a:lnTo>
                  <a:pt x="1755983" y="976048"/>
                </a:lnTo>
                <a:lnTo>
                  <a:pt x="1748041" y="959377"/>
                </a:lnTo>
                <a:lnTo>
                  <a:pt x="1739305" y="941911"/>
                </a:lnTo>
                <a:lnTo>
                  <a:pt x="1730569" y="925636"/>
                </a:lnTo>
                <a:lnTo>
                  <a:pt x="1721436" y="908964"/>
                </a:lnTo>
                <a:lnTo>
                  <a:pt x="1711508" y="892689"/>
                </a:lnTo>
                <a:lnTo>
                  <a:pt x="1701581" y="876811"/>
                </a:lnTo>
                <a:lnTo>
                  <a:pt x="1691256" y="860933"/>
                </a:lnTo>
                <a:lnTo>
                  <a:pt x="1680534" y="845452"/>
                </a:lnTo>
                <a:lnTo>
                  <a:pt x="1669415" y="830368"/>
                </a:lnTo>
                <a:lnTo>
                  <a:pt x="1657899" y="815680"/>
                </a:lnTo>
                <a:lnTo>
                  <a:pt x="1646383" y="800596"/>
                </a:lnTo>
                <a:lnTo>
                  <a:pt x="1634073" y="786306"/>
                </a:lnTo>
                <a:lnTo>
                  <a:pt x="1621763" y="772413"/>
                </a:lnTo>
                <a:lnTo>
                  <a:pt x="1608659" y="758520"/>
                </a:lnTo>
                <a:lnTo>
                  <a:pt x="1595555" y="745023"/>
                </a:lnTo>
                <a:lnTo>
                  <a:pt x="1582053" y="731924"/>
                </a:lnTo>
                <a:lnTo>
                  <a:pt x="1568551" y="719221"/>
                </a:lnTo>
                <a:lnTo>
                  <a:pt x="1554256" y="706519"/>
                </a:lnTo>
                <a:lnTo>
                  <a:pt x="1539960" y="694610"/>
                </a:lnTo>
                <a:lnTo>
                  <a:pt x="1525665" y="682702"/>
                </a:lnTo>
                <a:lnTo>
                  <a:pt x="1510575" y="671190"/>
                </a:lnTo>
                <a:lnTo>
                  <a:pt x="1495088" y="660473"/>
                </a:lnTo>
                <a:lnTo>
                  <a:pt x="1479998" y="649755"/>
                </a:lnTo>
                <a:lnTo>
                  <a:pt x="1464114" y="639037"/>
                </a:lnTo>
                <a:lnTo>
                  <a:pt x="1447833" y="629114"/>
                </a:lnTo>
                <a:lnTo>
                  <a:pt x="1431949" y="619587"/>
                </a:lnTo>
                <a:lnTo>
                  <a:pt x="1415667" y="610457"/>
                </a:lnTo>
                <a:lnTo>
                  <a:pt x="1398592" y="601724"/>
                </a:lnTo>
                <a:lnTo>
                  <a:pt x="1381914" y="593388"/>
                </a:lnTo>
                <a:lnTo>
                  <a:pt x="1364441" y="585449"/>
                </a:lnTo>
                <a:lnTo>
                  <a:pt x="1347366" y="577113"/>
                </a:lnTo>
                <a:lnTo>
                  <a:pt x="1329496" y="569968"/>
                </a:lnTo>
                <a:lnTo>
                  <a:pt x="1311627" y="563220"/>
                </a:lnTo>
                <a:lnTo>
                  <a:pt x="1293757" y="556869"/>
                </a:lnTo>
                <a:lnTo>
                  <a:pt x="1275093" y="550914"/>
                </a:lnTo>
                <a:lnTo>
                  <a:pt x="1256827" y="545754"/>
                </a:lnTo>
                <a:lnTo>
                  <a:pt x="1237766" y="540594"/>
                </a:lnTo>
                <a:lnTo>
                  <a:pt x="1219499" y="535830"/>
                </a:lnTo>
                <a:lnTo>
                  <a:pt x="1200438" y="531861"/>
                </a:lnTo>
                <a:lnTo>
                  <a:pt x="1180980" y="527891"/>
                </a:lnTo>
                <a:lnTo>
                  <a:pt x="1161919" y="525113"/>
                </a:lnTo>
                <a:lnTo>
                  <a:pt x="1142064" y="521937"/>
                </a:lnTo>
                <a:lnTo>
                  <a:pt x="1122606" y="519952"/>
                </a:lnTo>
                <a:lnTo>
                  <a:pt x="1103148" y="518364"/>
                </a:lnTo>
                <a:lnTo>
                  <a:pt x="1083293" y="516777"/>
                </a:lnTo>
                <a:lnTo>
                  <a:pt x="1063041" y="515983"/>
                </a:lnTo>
                <a:lnTo>
                  <a:pt x="1043186" y="515586"/>
                </a:lnTo>
                <a:close/>
                <a:moveTo>
                  <a:pt x="803734" y="280988"/>
                </a:moveTo>
                <a:lnTo>
                  <a:pt x="862902" y="391340"/>
                </a:lnTo>
                <a:lnTo>
                  <a:pt x="884743" y="387371"/>
                </a:lnTo>
                <a:lnTo>
                  <a:pt x="906980" y="383798"/>
                </a:lnTo>
                <a:lnTo>
                  <a:pt x="929218" y="380622"/>
                </a:lnTo>
                <a:lnTo>
                  <a:pt x="951456" y="378241"/>
                </a:lnTo>
                <a:lnTo>
                  <a:pt x="974488" y="376256"/>
                </a:lnTo>
                <a:lnTo>
                  <a:pt x="997122" y="374668"/>
                </a:lnTo>
                <a:lnTo>
                  <a:pt x="1019757" y="373874"/>
                </a:lnTo>
                <a:lnTo>
                  <a:pt x="1043186" y="373477"/>
                </a:lnTo>
                <a:lnTo>
                  <a:pt x="1059865" y="373874"/>
                </a:lnTo>
                <a:lnTo>
                  <a:pt x="1076940" y="374271"/>
                </a:lnTo>
                <a:lnTo>
                  <a:pt x="1093618" y="375462"/>
                </a:lnTo>
                <a:lnTo>
                  <a:pt x="1110693" y="376256"/>
                </a:lnTo>
                <a:lnTo>
                  <a:pt x="1127372" y="377844"/>
                </a:lnTo>
                <a:lnTo>
                  <a:pt x="1144050" y="379432"/>
                </a:lnTo>
                <a:lnTo>
                  <a:pt x="1160331" y="381019"/>
                </a:lnTo>
                <a:lnTo>
                  <a:pt x="1176612" y="383798"/>
                </a:lnTo>
                <a:lnTo>
                  <a:pt x="1193291" y="386180"/>
                </a:lnTo>
                <a:lnTo>
                  <a:pt x="1209572" y="388958"/>
                </a:lnTo>
                <a:lnTo>
                  <a:pt x="1225853" y="392134"/>
                </a:lnTo>
                <a:lnTo>
                  <a:pt x="1241737" y="395310"/>
                </a:lnTo>
                <a:lnTo>
                  <a:pt x="1257621" y="399279"/>
                </a:lnTo>
                <a:lnTo>
                  <a:pt x="1273505" y="403249"/>
                </a:lnTo>
                <a:lnTo>
                  <a:pt x="1289389" y="407218"/>
                </a:lnTo>
                <a:lnTo>
                  <a:pt x="1304876" y="411982"/>
                </a:lnTo>
                <a:lnTo>
                  <a:pt x="1370398" y="304805"/>
                </a:lnTo>
                <a:lnTo>
                  <a:pt x="1611439" y="417142"/>
                </a:lnTo>
                <a:lnTo>
                  <a:pt x="1570140" y="539800"/>
                </a:lnTo>
                <a:lnTo>
                  <a:pt x="1592775" y="555678"/>
                </a:lnTo>
                <a:lnTo>
                  <a:pt x="1614615" y="572747"/>
                </a:lnTo>
                <a:lnTo>
                  <a:pt x="1636059" y="589815"/>
                </a:lnTo>
                <a:lnTo>
                  <a:pt x="1656708" y="608075"/>
                </a:lnTo>
                <a:lnTo>
                  <a:pt x="1676960" y="626732"/>
                </a:lnTo>
                <a:lnTo>
                  <a:pt x="1696815" y="645389"/>
                </a:lnTo>
                <a:lnTo>
                  <a:pt x="1715876" y="665236"/>
                </a:lnTo>
                <a:lnTo>
                  <a:pt x="1734540" y="685481"/>
                </a:lnTo>
                <a:lnTo>
                  <a:pt x="1752410" y="706519"/>
                </a:lnTo>
                <a:lnTo>
                  <a:pt x="1769882" y="728351"/>
                </a:lnTo>
                <a:lnTo>
                  <a:pt x="1786560" y="750184"/>
                </a:lnTo>
                <a:lnTo>
                  <a:pt x="1802841" y="772413"/>
                </a:lnTo>
                <a:lnTo>
                  <a:pt x="1818329" y="795436"/>
                </a:lnTo>
                <a:lnTo>
                  <a:pt x="1832624" y="818856"/>
                </a:lnTo>
                <a:lnTo>
                  <a:pt x="1846920" y="842673"/>
                </a:lnTo>
                <a:lnTo>
                  <a:pt x="1860024" y="866887"/>
                </a:lnTo>
                <a:lnTo>
                  <a:pt x="1994642" y="834337"/>
                </a:lnTo>
                <a:lnTo>
                  <a:pt x="2085975" y="1084019"/>
                </a:lnTo>
                <a:lnTo>
                  <a:pt x="1954931" y="1149516"/>
                </a:lnTo>
                <a:lnTo>
                  <a:pt x="1958108" y="1167776"/>
                </a:lnTo>
                <a:lnTo>
                  <a:pt x="1960491" y="1185638"/>
                </a:lnTo>
                <a:lnTo>
                  <a:pt x="1962476" y="1204295"/>
                </a:lnTo>
                <a:lnTo>
                  <a:pt x="1964462" y="1222952"/>
                </a:lnTo>
                <a:lnTo>
                  <a:pt x="1965653" y="1241212"/>
                </a:lnTo>
                <a:lnTo>
                  <a:pt x="1966447" y="1259868"/>
                </a:lnTo>
                <a:lnTo>
                  <a:pt x="1967242" y="1278922"/>
                </a:lnTo>
                <a:lnTo>
                  <a:pt x="1967242" y="1297975"/>
                </a:lnTo>
                <a:lnTo>
                  <a:pt x="1967242" y="1315441"/>
                </a:lnTo>
                <a:lnTo>
                  <a:pt x="1966845" y="1332907"/>
                </a:lnTo>
                <a:lnTo>
                  <a:pt x="1966050" y="1349976"/>
                </a:lnTo>
                <a:lnTo>
                  <a:pt x="1964859" y="1367839"/>
                </a:lnTo>
                <a:lnTo>
                  <a:pt x="1962873" y="1385305"/>
                </a:lnTo>
                <a:lnTo>
                  <a:pt x="1961285" y="1401977"/>
                </a:lnTo>
                <a:lnTo>
                  <a:pt x="1959300" y="1419442"/>
                </a:lnTo>
                <a:lnTo>
                  <a:pt x="1957314" y="1436114"/>
                </a:lnTo>
                <a:lnTo>
                  <a:pt x="1954137" y="1453183"/>
                </a:lnTo>
                <a:lnTo>
                  <a:pt x="1951357" y="1469855"/>
                </a:lnTo>
                <a:lnTo>
                  <a:pt x="1947784" y="1486527"/>
                </a:lnTo>
                <a:lnTo>
                  <a:pt x="1944210" y="1503199"/>
                </a:lnTo>
                <a:lnTo>
                  <a:pt x="1940239" y="1519871"/>
                </a:lnTo>
                <a:lnTo>
                  <a:pt x="1935871" y="1535749"/>
                </a:lnTo>
                <a:lnTo>
                  <a:pt x="1931899" y="1552024"/>
                </a:lnTo>
                <a:lnTo>
                  <a:pt x="1926737" y="1568299"/>
                </a:lnTo>
                <a:lnTo>
                  <a:pt x="2061355" y="1650468"/>
                </a:lnTo>
                <a:lnTo>
                  <a:pt x="1949372" y="1891020"/>
                </a:lnTo>
                <a:lnTo>
                  <a:pt x="1791723" y="1838623"/>
                </a:lnTo>
                <a:lnTo>
                  <a:pt x="1776633" y="1859264"/>
                </a:lnTo>
                <a:lnTo>
                  <a:pt x="1761146" y="1879112"/>
                </a:lnTo>
                <a:lnTo>
                  <a:pt x="1744468" y="1898165"/>
                </a:lnTo>
                <a:lnTo>
                  <a:pt x="1728186" y="1917219"/>
                </a:lnTo>
                <a:lnTo>
                  <a:pt x="1710714" y="1935876"/>
                </a:lnTo>
                <a:lnTo>
                  <a:pt x="1693241" y="1954135"/>
                </a:lnTo>
                <a:lnTo>
                  <a:pt x="1674975" y="1971204"/>
                </a:lnTo>
                <a:lnTo>
                  <a:pt x="1655914" y="1988670"/>
                </a:lnTo>
                <a:lnTo>
                  <a:pt x="1636853" y="2004945"/>
                </a:lnTo>
                <a:lnTo>
                  <a:pt x="1616998" y="2021220"/>
                </a:lnTo>
                <a:lnTo>
                  <a:pt x="1597143" y="2036701"/>
                </a:lnTo>
                <a:lnTo>
                  <a:pt x="1576494" y="2051388"/>
                </a:lnTo>
                <a:lnTo>
                  <a:pt x="1555844" y="2066075"/>
                </a:lnTo>
                <a:lnTo>
                  <a:pt x="1534401" y="2079572"/>
                </a:lnTo>
                <a:lnTo>
                  <a:pt x="1512957" y="2093068"/>
                </a:lnTo>
                <a:lnTo>
                  <a:pt x="1491117" y="2105770"/>
                </a:lnTo>
                <a:lnTo>
                  <a:pt x="1531621" y="2274474"/>
                </a:lnTo>
                <a:lnTo>
                  <a:pt x="1281844" y="2365376"/>
                </a:lnTo>
                <a:lnTo>
                  <a:pt x="1202821" y="2207787"/>
                </a:lnTo>
                <a:lnTo>
                  <a:pt x="1183363" y="2210962"/>
                </a:lnTo>
                <a:lnTo>
                  <a:pt x="1163508" y="2213741"/>
                </a:lnTo>
                <a:lnTo>
                  <a:pt x="1144050" y="2216123"/>
                </a:lnTo>
                <a:lnTo>
                  <a:pt x="1124195" y="2218504"/>
                </a:lnTo>
                <a:lnTo>
                  <a:pt x="1103943" y="2219695"/>
                </a:lnTo>
                <a:lnTo>
                  <a:pt x="1083690" y="2220886"/>
                </a:lnTo>
                <a:lnTo>
                  <a:pt x="1063438" y="2221680"/>
                </a:lnTo>
                <a:lnTo>
                  <a:pt x="1043186" y="2221680"/>
                </a:lnTo>
                <a:lnTo>
                  <a:pt x="1013007" y="2221283"/>
                </a:lnTo>
                <a:lnTo>
                  <a:pt x="983224" y="2220092"/>
                </a:lnTo>
                <a:lnTo>
                  <a:pt x="954235" y="2217711"/>
                </a:lnTo>
                <a:lnTo>
                  <a:pt x="924850" y="2214535"/>
                </a:lnTo>
                <a:lnTo>
                  <a:pt x="895862" y="2210565"/>
                </a:lnTo>
                <a:lnTo>
                  <a:pt x="867270" y="2205405"/>
                </a:lnTo>
                <a:lnTo>
                  <a:pt x="839076" y="2199451"/>
                </a:lnTo>
                <a:lnTo>
                  <a:pt x="810882" y="2192703"/>
                </a:lnTo>
                <a:lnTo>
                  <a:pt x="715180" y="2341162"/>
                </a:lnTo>
                <a:lnTo>
                  <a:pt x="474536" y="2229222"/>
                </a:lnTo>
                <a:lnTo>
                  <a:pt x="524968" y="2062900"/>
                </a:lnTo>
                <a:lnTo>
                  <a:pt x="504716" y="2049006"/>
                </a:lnTo>
                <a:lnTo>
                  <a:pt x="484464" y="2033525"/>
                </a:lnTo>
                <a:lnTo>
                  <a:pt x="465006" y="2018441"/>
                </a:lnTo>
                <a:lnTo>
                  <a:pt x="445945" y="2002960"/>
                </a:lnTo>
                <a:lnTo>
                  <a:pt x="427281" y="1986288"/>
                </a:lnTo>
                <a:lnTo>
                  <a:pt x="408617" y="1969616"/>
                </a:lnTo>
                <a:lnTo>
                  <a:pt x="390748" y="1952151"/>
                </a:lnTo>
                <a:lnTo>
                  <a:pt x="373672" y="1934685"/>
                </a:lnTo>
                <a:lnTo>
                  <a:pt x="356597" y="1916028"/>
                </a:lnTo>
                <a:lnTo>
                  <a:pt x="340316" y="1897371"/>
                </a:lnTo>
                <a:lnTo>
                  <a:pt x="324432" y="1878715"/>
                </a:lnTo>
                <a:lnTo>
                  <a:pt x="308548" y="1858867"/>
                </a:lnTo>
                <a:lnTo>
                  <a:pt x="293855" y="1839020"/>
                </a:lnTo>
                <a:lnTo>
                  <a:pt x="279559" y="1818775"/>
                </a:lnTo>
                <a:lnTo>
                  <a:pt x="265661" y="1797737"/>
                </a:lnTo>
                <a:lnTo>
                  <a:pt x="252556" y="1776301"/>
                </a:lnTo>
                <a:lnTo>
                  <a:pt x="91333" y="1811630"/>
                </a:lnTo>
                <a:lnTo>
                  <a:pt x="0" y="1562345"/>
                </a:lnTo>
                <a:lnTo>
                  <a:pt x="138191" y="1488512"/>
                </a:lnTo>
                <a:lnTo>
                  <a:pt x="133426" y="1465092"/>
                </a:lnTo>
                <a:lnTo>
                  <a:pt x="129852" y="1441672"/>
                </a:lnTo>
                <a:lnTo>
                  <a:pt x="126278" y="1418251"/>
                </a:lnTo>
                <a:lnTo>
                  <a:pt x="123498" y="1394434"/>
                </a:lnTo>
                <a:lnTo>
                  <a:pt x="121513" y="1370220"/>
                </a:lnTo>
                <a:lnTo>
                  <a:pt x="119527" y="1346403"/>
                </a:lnTo>
                <a:lnTo>
                  <a:pt x="118733" y="1322189"/>
                </a:lnTo>
                <a:lnTo>
                  <a:pt x="118336" y="1297975"/>
                </a:lnTo>
                <a:lnTo>
                  <a:pt x="118733" y="1269395"/>
                </a:lnTo>
                <a:lnTo>
                  <a:pt x="119924" y="1240418"/>
                </a:lnTo>
                <a:lnTo>
                  <a:pt x="122704" y="1211837"/>
                </a:lnTo>
                <a:lnTo>
                  <a:pt x="125484" y="1184051"/>
                </a:lnTo>
                <a:lnTo>
                  <a:pt x="129455" y="1155867"/>
                </a:lnTo>
                <a:lnTo>
                  <a:pt x="134220" y="1128478"/>
                </a:lnTo>
                <a:lnTo>
                  <a:pt x="139780" y="1101088"/>
                </a:lnTo>
                <a:lnTo>
                  <a:pt x="146133" y="1074095"/>
                </a:lnTo>
                <a:lnTo>
                  <a:pt x="24223" y="995896"/>
                </a:lnTo>
                <a:lnTo>
                  <a:pt x="136603" y="755344"/>
                </a:lnTo>
                <a:lnTo>
                  <a:pt x="268043" y="794642"/>
                </a:lnTo>
                <a:lnTo>
                  <a:pt x="283530" y="772016"/>
                </a:lnTo>
                <a:lnTo>
                  <a:pt x="299017" y="750184"/>
                </a:lnTo>
                <a:lnTo>
                  <a:pt x="315696" y="728351"/>
                </a:lnTo>
                <a:lnTo>
                  <a:pt x="332771" y="707313"/>
                </a:lnTo>
                <a:lnTo>
                  <a:pt x="350243" y="686274"/>
                </a:lnTo>
                <a:lnTo>
                  <a:pt x="368907" y="666824"/>
                </a:lnTo>
                <a:lnTo>
                  <a:pt x="387571" y="646976"/>
                </a:lnTo>
                <a:lnTo>
                  <a:pt x="407426" y="627923"/>
                </a:lnTo>
                <a:lnTo>
                  <a:pt x="427281" y="609266"/>
                </a:lnTo>
                <a:lnTo>
                  <a:pt x="447930" y="591403"/>
                </a:lnTo>
                <a:lnTo>
                  <a:pt x="468977" y="574334"/>
                </a:lnTo>
                <a:lnTo>
                  <a:pt x="490420" y="557662"/>
                </a:lnTo>
                <a:lnTo>
                  <a:pt x="512261" y="541784"/>
                </a:lnTo>
                <a:lnTo>
                  <a:pt x="535293" y="526303"/>
                </a:lnTo>
                <a:lnTo>
                  <a:pt x="557928" y="511616"/>
                </a:lnTo>
                <a:lnTo>
                  <a:pt x="581754" y="497723"/>
                </a:lnTo>
                <a:lnTo>
                  <a:pt x="554354" y="371890"/>
                </a:lnTo>
                <a:lnTo>
                  <a:pt x="803734" y="280988"/>
                </a:lnTo>
                <a:close/>
                <a:moveTo>
                  <a:pt x="2013752" y="186531"/>
                </a:moveTo>
                <a:lnTo>
                  <a:pt x="2001871" y="186928"/>
                </a:lnTo>
                <a:lnTo>
                  <a:pt x="1989594" y="188119"/>
                </a:lnTo>
                <a:lnTo>
                  <a:pt x="1978109" y="190103"/>
                </a:lnTo>
                <a:lnTo>
                  <a:pt x="1966624" y="192881"/>
                </a:lnTo>
                <a:lnTo>
                  <a:pt x="1955139" y="196453"/>
                </a:lnTo>
                <a:lnTo>
                  <a:pt x="1944050" y="200819"/>
                </a:lnTo>
                <a:lnTo>
                  <a:pt x="1932962" y="205978"/>
                </a:lnTo>
                <a:lnTo>
                  <a:pt x="1922269" y="211534"/>
                </a:lnTo>
                <a:lnTo>
                  <a:pt x="1914348" y="216297"/>
                </a:lnTo>
                <a:lnTo>
                  <a:pt x="1906823" y="221853"/>
                </a:lnTo>
                <a:lnTo>
                  <a:pt x="1899695" y="227409"/>
                </a:lnTo>
                <a:lnTo>
                  <a:pt x="1892962" y="233363"/>
                </a:lnTo>
                <a:lnTo>
                  <a:pt x="1886230" y="239713"/>
                </a:lnTo>
                <a:lnTo>
                  <a:pt x="1880289" y="246063"/>
                </a:lnTo>
                <a:lnTo>
                  <a:pt x="1874349" y="252809"/>
                </a:lnTo>
                <a:lnTo>
                  <a:pt x="1869200" y="259953"/>
                </a:lnTo>
                <a:lnTo>
                  <a:pt x="1864052" y="267097"/>
                </a:lnTo>
                <a:lnTo>
                  <a:pt x="1859300" y="274241"/>
                </a:lnTo>
                <a:lnTo>
                  <a:pt x="1855339" y="281781"/>
                </a:lnTo>
                <a:lnTo>
                  <a:pt x="1850983" y="289719"/>
                </a:lnTo>
                <a:lnTo>
                  <a:pt x="1847419" y="297656"/>
                </a:lnTo>
                <a:lnTo>
                  <a:pt x="1844646" y="305594"/>
                </a:lnTo>
                <a:lnTo>
                  <a:pt x="1841874" y="313928"/>
                </a:lnTo>
                <a:lnTo>
                  <a:pt x="1839102" y="322263"/>
                </a:lnTo>
                <a:lnTo>
                  <a:pt x="1837518" y="330597"/>
                </a:lnTo>
                <a:lnTo>
                  <a:pt x="1835934" y="339328"/>
                </a:lnTo>
                <a:lnTo>
                  <a:pt x="1834350" y="348059"/>
                </a:lnTo>
                <a:lnTo>
                  <a:pt x="1833557" y="356791"/>
                </a:lnTo>
                <a:lnTo>
                  <a:pt x="1833557" y="365125"/>
                </a:lnTo>
                <a:lnTo>
                  <a:pt x="1833557" y="373856"/>
                </a:lnTo>
                <a:lnTo>
                  <a:pt x="1833953" y="382984"/>
                </a:lnTo>
                <a:lnTo>
                  <a:pt x="1835142" y="391716"/>
                </a:lnTo>
                <a:lnTo>
                  <a:pt x="1836726" y="400050"/>
                </a:lnTo>
                <a:lnTo>
                  <a:pt x="1838310" y="409178"/>
                </a:lnTo>
                <a:lnTo>
                  <a:pt x="1840290" y="417513"/>
                </a:lnTo>
                <a:lnTo>
                  <a:pt x="1843458" y="426244"/>
                </a:lnTo>
                <a:lnTo>
                  <a:pt x="1846230" y="434578"/>
                </a:lnTo>
                <a:lnTo>
                  <a:pt x="1850191" y="443310"/>
                </a:lnTo>
                <a:lnTo>
                  <a:pt x="1853755" y="451247"/>
                </a:lnTo>
                <a:lnTo>
                  <a:pt x="1858507" y="459581"/>
                </a:lnTo>
                <a:lnTo>
                  <a:pt x="1864844" y="469503"/>
                </a:lnTo>
                <a:lnTo>
                  <a:pt x="1871973" y="479028"/>
                </a:lnTo>
                <a:lnTo>
                  <a:pt x="1879497" y="488156"/>
                </a:lnTo>
                <a:lnTo>
                  <a:pt x="1887418" y="496888"/>
                </a:lnTo>
                <a:lnTo>
                  <a:pt x="1896527" y="504428"/>
                </a:lnTo>
                <a:lnTo>
                  <a:pt x="1905239" y="511969"/>
                </a:lnTo>
                <a:lnTo>
                  <a:pt x="1914744" y="518716"/>
                </a:lnTo>
                <a:lnTo>
                  <a:pt x="1924645" y="524669"/>
                </a:lnTo>
                <a:lnTo>
                  <a:pt x="1934942" y="529828"/>
                </a:lnTo>
                <a:lnTo>
                  <a:pt x="1945635" y="534988"/>
                </a:lnTo>
                <a:lnTo>
                  <a:pt x="1956723" y="538956"/>
                </a:lnTo>
                <a:lnTo>
                  <a:pt x="1967812" y="542131"/>
                </a:lnTo>
                <a:lnTo>
                  <a:pt x="1979297" y="545306"/>
                </a:lnTo>
                <a:lnTo>
                  <a:pt x="1990782" y="546894"/>
                </a:lnTo>
                <a:lnTo>
                  <a:pt x="2002267" y="548085"/>
                </a:lnTo>
                <a:lnTo>
                  <a:pt x="2014544" y="548481"/>
                </a:lnTo>
                <a:lnTo>
                  <a:pt x="2026425" y="548085"/>
                </a:lnTo>
                <a:lnTo>
                  <a:pt x="2038306" y="546894"/>
                </a:lnTo>
                <a:lnTo>
                  <a:pt x="2049791" y="544910"/>
                </a:lnTo>
                <a:lnTo>
                  <a:pt x="2061672" y="542131"/>
                </a:lnTo>
                <a:lnTo>
                  <a:pt x="2073157" y="538560"/>
                </a:lnTo>
                <a:lnTo>
                  <a:pt x="2084246" y="534194"/>
                </a:lnTo>
                <a:lnTo>
                  <a:pt x="2095335" y="529035"/>
                </a:lnTo>
                <a:lnTo>
                  <a:pt x="2106028" y="523081"/>
                </a:lnTo>
                <a:lnTo>
                  <a:pt x="2113552" y="518716"/>
                </a:lnTo>
                <a:lnTo>
                  <a:pt x="2121077" y="513556"/>
                </a:lnTo>
                <a:lnTo>
                  <a:pt x="2128206" y="508000"/>
                </a:lnTo>
                <a:lnTo>
                  <a:pt x="2134938" y="502047"/>
                </a:lnTo>
                <a:lnTo>
                  <a:pt x="2141275" y="496491"/>
                </a:lnTo>
                <a:lnTo>
                  <a:pt x="2147215" y="490141"/>
                </a:lnTo>
                <a:lnTo>
                  <a:pt x="2153156" y="483394"/>
                </a:lnTo>
                <a:lnTo>
                  <a:pt x="2158304" y="476647"/>
                </a:lnTo>
                <a:lnTo>
                  <a:pt x="2163452" y="469503"/>
                </a:lnTo>
                <a:lnTo>
                  <a:pt x="2168601" y="461566"/>
                </a:lnTo>
                <a:lnTo>
                  <a:pt x="2172957" y="454025"/>
                </a:lnTo>
                <a:lnTo>
                  <a:pt x="2176917" y="446485"/>
                </a:lnTo>
                <a:lnTo>
                  <a:pt x="2180482" y="438150"/>
                </a:lnTo>
                <a:lnTo>
                  <a:pt x="2183650" y="430213"/>
                </a:lnTo>
                <a:lnTo>
                  <a:pt x="2186818" y="421481"/>
                </a:lnTo>
                <a:lnTo>
                  <a:pt x="2189195" y="412750"/>
                </a:lnTo>
                <a:lnTo>
                  <a:pt x="2191175" y="404019"/>
                </a:lnTo>
                <a:lnTo>
                  <a:pt x="2192363" y="395288"/>
                </a:lnTo>
                <a:lnTo>
                  <a:pt x="2193947" y="386159"/>
                </a:lnTo>
                <a:lnTo>
                  <a:pt x="2194739" y="377428"/>
                </a:lnTo>
                <a:lnTo>
                  <a:pt x="2194739" y="368697"/>
                </a:lnTo>
                <a:lnTo>
                  <a:pt x="2194739" y="359569"/>
                </a:lnTo>
                <a:lnTo>
                  <a:pt x="2194343" y="351234"/>
                </a:lnTo>
                <a:lnTo>
                  <a:pt x="2192759" y="342503"/>
                </a:lnTo>
                <a:lnTo>
                  <a:pt x="2191571" y="333375"/>
                </a:lnTo>
                <a:lnTo>
                  <a:pt x="2189591" y="325041"/>
                </a:lnTo>
                <a:lnTo>
                  <a:pt x="2187610" y="316706"/>
                </a:lnTo>
                <a:lnTo>
                  <a:pt x="2184838" y="308372"/>
                </a:lnTo>
                <a:lnTo>
                  <a:pt x="2181670" y="299641"/>
                </a:lnTo>
                <a:lnTo>
                  <a:pt x="2178106" y="291703"/>
                </a:lnTo>
                <a:lnTo>
                  <a:pt x="2174145" y="283766"/>
                </a:lnTo>
                <a:lnTo>
                  <a:pt x="2169789" y="275828"/>
                </a:lnTo>
                <a:lnTo>
                  <a:pt x="2163452" y="265509"/>
                </a:lnTo>
                <a:lnTo>
                  <a:pt x="2156324" y="255984"/>
                </a:lnTo>
                <a:lnTo>
                  <a:pt x="2148799" y="247253"/>
                </a:lnTo>
                <a:lnTo>
                  <a:pt x="2140879" y="238522"/>
                </a:lnTo>
                <a:lnTo>
                  <a:pt x="2131770" y="230584"/>
                </a:lnTo>
                <a:lnTo>
                  <a:pt x="2123057" y="223441"/>
                </a:lnTo>
                <a:lnTo>
                  <a:pt x="2113552" y="216694"/>
                </a:lnTo>
                <a:lnTo>
                  <a:pt x="2103255" y="210344"/>
                </a:lnTo>
                <a:lnTo>
                  <a:pt x="2093355" y="204788"/>
                </a:lnTo>
                <a:lnTo>
                  <a:pt x="2082662" y="200422"/>
                </a:lnTo>
                <a:lnTo>
                  <a:pt x="2071969" y="196056"/>
                </a:lnTo>
                <a:lnTo>
                  <a:pt x="2060484" y="192881"/>
                </a:lnTo>
                <a:lnTo>
                  <a:pt x="2048999" y="190103"/>
                </a:lnTo>
                <a:lnTo>
                  <a:pt x="2037118" y="188119"/>
                </a:lnTo>
                <a:lnTo>
                  <a:pt x="2025633" y="186928"/>
                </a:lnTo>
                <a:lnTo>
                  <a:pt x="2013752" y="186531"/>
                </a:lnTo>
                <a:close/>
                <a:moveTo>
                  <a:pt x="2066028" y="0"/>
                </a:moveTo>
                <a:lnTo>
                  <a:pt x="2156324" y="23812"/>
                </a:lnTo>
                <a:lnTo>
                  <a:pt x="2146027" y="100013"/>
                </a:lnTo>
                <a:lnTo>
                  <a:pt x="2140916" y="118533"/>
                </a:lnTo>
                <a:lnTo>
                  <a:pt x="2134542" y="115094"/>
                </a:lnTo>
                <a:lnTo>
                  <a:pt x="2132671" y="114357"/>
                </a:lnTo>
                <a:lnTo>
                  <a:pt x="2132562" y="114300"/>
                </a:lnTo>
                <a:lnTo>
                  <a:pt x="2123453" y="110728"/>
                </a:lnTo>
                <a:lnTo>
                  <a:pt x="2132671" y="114357"/>
                </a:lnTo>
                <a:lnTo>
                  <a:pt x="2140879" y="118666"/>
                </a:lnTo>
                <a:lnTo>
                  <a:pt x="2140916" y="118533"/>
                </a:lnTo>
                <a:lnTo>
                  <a:pt x="2144839" y="120650"/>
                </a:lnTo>
                <a:lnTo>
                  <a:pt x="2153552" y="125413"/>
                </a:lnTo>
                <a:lnTo>
                  <a:pt x="2167413" y="133747"/>
                </a:lnTo>
                <a:lnTo>
                  <a:pt x="2174145" y="138113"/>
                </a:lnTo>
                <a:lnTo>
                  <a:pt x="2180878" y="142875"/>
                </a:lnTo>
                <a:lnTo>
                  <a:pt x="2181274" y="143272"/>
                </a:lnTo>
                <a:lnTo>
                  <a:pt x="2187610" y="148034"/>
                </a:lnTo>
                <a:lnTo>
                  <a:pt x="2193947" y="153194"/>
                </a:lnTo>
                <a:lnTo>
                  <a:pt x="2205432" y="163909"/>
                </a:lnTo>
                <a:lnTo>
                  <a:pt x="2212560" y="170656"/>
                </a:lnTo>
                <a:lnTo>
                  <a:pt x="2221273" y="180181"/>
                </a:lnTo>
                <a:lnTo>
                  <a:pt x="2226433" y="186128"/>
                </a:lnTo>
                <a:lnTo>
                  <a:pt x="2226422" y="186134"/>
                </a:lnTo>
                <a:lnTo>
                  <a:pt x="2229194" y="189309"/>
                </a:lnTo>
                <a:lnTo>
                  <a:pt x="2226433" y="186128"/>
                </a:lnTo>
                <a:lnTo>
                  <a:pt x="2244639" y="175419"/>
                </a:lnTo>
                <a:lnTo>
                  <a:pt x="2315925" y="143669"/>
                </a:lnTo>
                <a:lnTo>
                  <a:pt x="2363053" y="224234"/>
                </a:lnTo>
                <a:lnTo>
                  <a:pt x="2302064" y="270669"/>
                </a:lnTo>
                <a:lnTo>
                  <a:pt x="2280282" y="283369"/>
                </a:lnTo>
                <a:lnTo>
                  <a:pt x="2284242" y="296466"/>
                </a:lnTo>
                <a:lnTo>
                  <a:pt x="2287015" y="309166"/>
                </a:lnTo>
                <a:lnTo>
                  <a:pt x="2289787" y="322263"/>
                </a:lnTo>
                <a:lnTo>
                  <a:pt x="2291371" y="335359"/>
                </a:lnTo>
                <a:lnTo>
                  <a:pt x="2292559" y="348456"/>
                </a:lnTo>
                <a:lnTo>
                  <a:pt x="2293351" y="361553"/>
                </a:lnTo>
                <a:lnTo>
                  <a:pt x="2293351" y="374650"/>
                </a:lnTo>
                <a:lnTo>
                  <a:pt x="2292559" y="387350"/>
                </a:lnTo>
                <a:lnTo>
                  <a:pt x="2318301" y="394097"/>
                </a:lnTo>
                <a:lnTo>
                  <a:pt x="2390775" y="422275"/>
                </a:lnTo>
                <a:lnTo>
                  <a:pt x="2367409" y="512763"/>
                </a:lnTo>
                <a:lnTo>
                  <a:pt x="2291371" y="502047"/>
                </a:lnTo>
                <a:lnTo>
                  <a:pt x="2262857" y="494506"/>
                </a:lnTo>
                <a:lnTo>
                  <a:pt x="2256916" y="506016"/>
                </a:lnTo>
                <a:lnTo>
                  <a:pt x="2250183" y="517128"/>
                </a:lnTo>
                <a:lnTo>
                  <a:pt x="2243451" y="527447"/>
                </a:lnTo>
                <a:lnTo>
                  <a:pt x="2235926" y="537766"/>
                </a:lnTo>
                <a:lnTo>
                  <a:pt x="2228006" y="547688"/>
                </a:lnTo>
                <a:lnTo>
                  <a:pt x="2219293" y="557610"/>
                </a:lnTo>
                <a:lnTo>
                  <a:pt x="2210580" y="566738"/>
                </a:lnTo>
                <a:lnTo>
                  <a:pt x="2201075" y="575469"/>
                </a:lnTo>
                <a:lnTo>
                  <a:pt x="2216125" y="601266"/>
                </a:lnTo>
                <a:lnTo>
                  <a:pt x="2247807" y="671910"/>
                </a:lnTo>
                <a:lnTo>
                  <a:pt x="2167413" y="719932"/>
                </a:lnTo>
                <a:lnTo>
                  <a:pt x="2121077" y="658416"/>
                </a:lnTo>
                <a:lnTo>
                  <a:pt x="2105632" y="632222"/>
                </a:lnTo>
                <a:lnTo>
                  <a:pt x="2110780" y="629841"/>
                </a:lnTo>
                <a:lnTo>
                  <a:pt x="2115929" y="627857"/>
                </a:lnTo>
                <a:lnTo>
                  <a:pt x="2104048" y="632222"/>
                </a:lnTo>
                <a:lnTo>
                  <a:pt x="2092563" y="635794"/>
                </a:lnTo>
                <a:lnTo>
                  <a:pt x="2083058" y="638969"/>
                </a:lnTo>
                <a:lnTo>
                  <a:pt x="2067217" y="642541"/>
                </a:lnTo>
                <a:lnTo>
                  <a:pt x="2059296" y="643732"/>
                </a:lnTo>
                <a:lnTo>
                  <a:pt x="2050583" y="644922"/>
                </a:lnTo>
                <a:lnTo>
                  <a:pt x="2048999" y="644922"/>
                </a:lnTo>
                <a:lnTo>
                  <a:pt x="2033554" y="646907"/>
                </a:lnTo>
                <a:lnTo>
                  <a:pt x="2018505" y="647303"/>
                </a:lnTo>
                <a:lnTo>
                  <a:pt x="2014544" y="647700"/>
                </a:lnTo>
                <a:lnTo>
                  <a:pt x="2008208" y="647303"/>
                </a:lnTo>
                <a:lnTo>
                  <a:pt x="2002617" y="647117"/>
                </a:lnTo>
                <a:lnTo>
                  <a:pt x="1994743" y="646510"/>
                </a:lnTo>
                <a:lnTo>
                  <a:pt x="1984842" y="645716"/>
                </a:lnTo>
                <a:lnTo>
                  <a:pt x="1996327" y="646907"/>
                </a:lnTo>
                <a:lnTo>
                  <a:pt x="2002617" y="647117"/>
                </a:lnTo>
                <a:lnTo>
                  <a:pt x="2005039" y="647303"/>
                </a:lnTo>
                <a:lnTo>
                  <a:pt x="1994347" y="687785"/>
                </a:lnTo>
                <a:lnTo>
                  <a:pt x="1970189" y="747713"/>
                </a:lnTo>
                <a:lnTo>
                  <a:pt x="1879497" y="724297"/>
                </a:lnTo>
                <a:lnTo>
                  <a:pt x="1886230" y="662385"/>
                </a:lnTo>
                <a:lnTo>
                  <a:pt x="1896923" y="621507"/>
                </a:lnTo>
                <a:lnTo>
                  <a:pt x="1904447" y="625078"/>
                </a:lnTo>
                <a:lnTo>
                  <a:pt x="1893754" y="619919"/>
                </a:lnTo>
                <a:lnTo>
                  <a:pt x="1883061" y="614363"/>
                </a:lnTo>
                <a:lnTo>
                  <a:pt x="1874745" y="609997"/>
                </a:lnTo>
                <a:lnTo>
                  <a:pt x="1860884" y="601663"/>
                </a:lnTo>
                <a:lnTo>
                  <a:pt x="1854151" y="596900"/>
                </a:lnTo>
                <a:lnTo>
                  <a:pt x="1847419" y="592535"/>
                </a:lnTo>
                <a:lnTo>
                  <a:pt x="1846627" y="592138"/>
                </a:lnTo>
                <a:lnTo>
                  <a:pt x="1840290" y="586978"/>
                </a:lnTo>
                <a:lnTo>
                  <a:pt x="1834350" y="581819"/>
                </a:lnTo>
                <a:lnTo>
                  <a:pt x="1822469" y="571103"/>
                </a:lnTo>
                <a:lnTo>
                  <a:pt x="1815736" y="564356"/>
                </a:lnTo>
                <a:lnTo>
                  <a:pt x="1809516" y="557841"/>
                </a:lnTo>
                <a:lnTo>
                  <a:pt x="1805439" y="553244"/>
                </a:lnTo>
                <a:lnTo>
                  <a:pt x="1799103" y="545703"/>
                </a:lnTo>
                <a:lnTo>
                  <a:pt x="1807023" y="555228"/>
                </a:lnTo>
                <a:lnTo>
                  <a:pt x="1809516" y="557841"/>
                </a:lnTo>
                <a:lnTo>
                  <a:pt x="1811776" y="560388"/>
                </a:lnTo>
                <a:lnTo>
                  <a:pt x="1779697" y="579438"/>
                </a:lnTo>
                <a:lnTo>
                  <a:pt x="1720292" y="604044"/>
                </a:lnTo>
                <a:lnTo>
                  <a:pt x="1673164" y="523875"/>
                </a:lnTo>
                <a:lnTo>
                  <a:pt x="1721480" y="484585"/>
                </a:lnTo>
                <a:lnTo>
                  <a:pt x="1752767" y="465931"/>
                </a:lnTo>
                <a:lnTo>
                  <a:pt x="1748410" y="452835"/>
                </a:lnTo>
                <a:lnTo>
                  <a:pt x="1744450" y="439341"/>
                </a:lnTo>
                <a:lnTo>
                  <a:pt x="1741282" y="425847"/>
                </a:lnTo>
                <a:lnTo>
                  <a:pt x="1738510" y="412353"/>
                </a:lnTo>
                <a:lnTo>
                  <a:pt x="1736530" y="398860"/>
                </a:lnTo>
                <a:lnTo>
                  <a:pt x="1735737" y="385366"/>
                </a:lnTo>
                <a:lnTo>
                  <a:pt x="1734945" y="371475"/>
                </a:lnTo>
                <a:lnTo>
                  <a:pt x="1735341" y="357981"/>
                </a:lnTo>
                <a:lnTo>
                  <a:pt x="1704451" y="350441"/>
                </a:lnTo>
                <a:lnTo>
                  <a:pt x="1644650" y="325438"/>
                </a:lnTo>
                <a:lnTo>
                  <a:pt x="1668412" y="235347"/>
                </a:lnTo>
                <a:lnTo>
                  <a:pt x="1730193" y="242094"/>
                </a:lnTo>
                <a:lnTo>
                  <a:pt x="1760687" y="250031"/>
                </a:lnTo>
                <a:lnTo>
                  <a:pt x="1766628" y="237331"/>
                </a:lnTo>
                <a:lnTo>
                  <a:pt x="1773361" y="225028"/>
                </a:lnTo>
                <a:lnTo>
                  <a:pt x="1781281" y="213519"/>
                </a:lnTo>
                <a:lnTo>
                  <a:pt x="1789202" y="201613"/>
                </a:lnTo>
                <a:lnTo>
                  <a:pt x="1797915" y="190500"/>
                </a:lnTo>
                <a:lnTo>
                  <a:pt x="1807023" y="179784"/>
                </a:lnTo>
                <a:lnTo>
                  <a:pt x="1816924" y="169069"/>
                </a:lnTo>
                <a:lnTo>
                  <a:pt x="1827221" y="159544"/>
                </a:lnTo>
                <a:lnTo>
                  <a:pt x="1812964" y="135334"/>
                </a:lnTo>
                <a:lnTo>
                  <a:pt x="1788410" y="75406"/>
                </a:lnTo>
                <a:lnTo>
                  <a:pt x="1868804" y="27781"/>
                </a:lnTo>
                <a:lnTo>
                  <a:pt x="1907219" y="76994"/>
                </a:lnTo>
                <a:lnTo>
                  <a:pt x="1923061" y="102791"/>
                </a:lnTo>
                <a:lnTo>
                  <a:pt x="1917516" y="105172"/>
                </a:lnTo>
                <a:lnTo>
                  <a:pt x="1912368" y="107156"/>
                </a:lnTo>
                <a:lnTo>
                  <a:pt x="1924249" y="102791"/>
                </a:lnTo>
                <a:lnTo>
                  <a:pt x="1935734" y="99219"/>
                </a:lnTo>
                <a:lnTo>
                  <a:pt x="1945239" y="96044"/>
                </a:lnTo>
                <a:lnTo>
                  <a:pt x="1961080" y="92869"/>
                </a:lnTo>
                <a:lnTo>
                  <a:pt x="1969001" y="91281"/>
                </a:lnTo>
                <a:lnTo>
                  <a:pt x="1977317" y="89694"/>
                </a:lnTo>
                <a:lnTo>
                  <a:pt x="1979297" y="89694"/>
                </a:lnTo>
                <a:lnTo>
                  <a:pt x="1994347" y="88106"/>
                </a:lnTo>
                <a:lnTo>
                  <a:pt x="2009792" y="87709"/>
                </a:lnTo>
                <a:lnTo>
                  <a:pt x="2013752" y="87709"/>
                </a:lnTo>
                <a:lnTo>
                  <a:pt x="2019693" y="87709"/>
                </a:lnTo>
                <a:lnTo>
                  <a:pt x="2031970" y="88503"/>
                </a:lnTo>
                <a:lnTo>
                  <a:pt x="2043455" y="89297"/>
                </a:lnTo>
                <a:lnTo>
                  <a:pt x="2034346" y="88503"/>
                </a:lnTo>
                <a:lnTo>
                  <a:pt x="2038306" y="72628"/>
                </a:lnTo>
                <a:lnTo>
                  <a:pt x="2066028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4764538" y="2492896"/>
            <a:ext cx="2671763" cy="4160838"/>
            <a:chOff x="7056438" y="2401888"/>
            <a:chExt cx="2671763" cy="4160838"/>
          </a:xfrm>
          <a:effectLst>
            <a:outerShdw blurRad="254000" dist="101600" dir="8100000" sx="102000" sy="102000" algn="tr" rotWithShape="0">
              <a:prstClr val="black">
                <a:alpha val="28000"/>
              </a:prstClr>
            </a:outerShdw>
          </a:effectLst>
        </p:grpSpPr>
        <p:sp>
          <p:nvSpPr>
            <p:cNvPr id="14" name="Freeform 49"/>
            <p:cNvSpPr/>
            <p:nvPr/>
          </p:nvSpPr>
          <p:spPr bwMode="auto">
            <a:xfrm>
              <a:off x="7056438" y="2401888"/>
              <a:ext cx="2671763" cy="4160838"/>
            </a:xfrm>
            <a:custGeom>
              <a:avLst/>
              <a:gdLst>
                <a:gd name="T0" fmla="*/ 388 w 842"/>
                <a:gd name="T1" fmla="*/ 1312 h 1312"/>
                <a:gd name="T2" fmla="*/ 340 w 842"/>
                <a:gd name="T3" fmla="*/ 1265 h 1312"/>
                <a:gd name="T4" fmla="*/ 343 w 842"/>
                <a:gd name="T5" fmla="*/ 1249 h 1312"/>
                <a:gd name="T6" fmla="*/ 278 w 842"/>
                <a:gd name="T7" fmla="*/ 1249 h 1312"/>
                <a:gd name="T8" fmla="*/ 228 w 842"/>
                <a:gd name="T9" fmla="*/ 1199 h 1312"/>
                <a:gd name="T10" fmla="*/ 241 w 842"/>
                <a:gd name="T11" fmla="*/ 1164 h 1312"/>
                <a:gd name="T12" fmla="*/ 219 w 842"/>
                <a:gd name="T13" fmla="*/ 1121 h 1312"/>
                <a:gd name="T14" fmla="*/ 232 w 842"/>
                <a:gd name="T15" fmla="*/ 1086 h 1312"/>
                <a:gd name="T16" fmla="*/ 196 w 842"/>
                <a:gd name="T17" fmla="*/ 1022 h 1312"/>
                <a:gd name="T18" fmla="*/ 196 w 842"/>
                <a:gd name="T19" fmla="*/ 982 h 1312"/>
                <a:gd name="T20" fmla="*/ 196 w 842"/>
                <a:gd name="T21" fmla="*/ 982 h 1312"/>
                <a:gd name="T22" fmla="*/ 196 w 842"/>
                <a:gd name="T23" fmla="*/ 976 h 1312"/>
                <a:gd name="T24" fmla="*/ 196 w 842"/>
                <a:gd name="T25" fmla="*/ 947 h 1312"/>
                <a:gd name="T26" fmla="*/ 197 w 842"/>
                <a:gd name="T27" fmla="*/ 940 h 1312"/>
                <a:gd name="T28" fmla="*/ 197 w 842"/>
                <a:gd name="T29" fmla="*/ 917 h 1312"/>
                <a:gd name="T30" fmla="*/ 180 w 842"/>
                <a:gd name="T31" fmla="*/ 849 h 1312"/>
                <a:gd name="T32" fmla="*/ 129 w 842"/>
                <a:gd name="T33" fmla="*/ 779 h 1312"/>
                <a:gd name="T34" fmla="*/ 0 w 842"/>
                <a:gd name="T35" fmla="*/ 419 h 1312"/>
                <a:gd name="T36" fmla="*/ 419 w 842"/>
                <a:gd name="T37" fmla="*/ 0 h 1312"/>
                <a:gd name="T38" fmla="*/ 423 w 842"/>
                <a:gd name="T39" fmla="*/ 0 h 1312"/>
                <a:gd name="T40" fmla="*/ 842 w 842"/>
                <a:gd name="T41" fmla="*/ 419 h 1312"/>
                <a:gd name="T42" fmla="*/ 713 w 842"/>
                <a:gd name="T43" fmla="*/ 779 h 1312"/>
                <a:gd name="T44" fmla="*/ 662 w 842"/>
                <a:gd name="T45" fmla="*/ 849 h 1312"/>
                <a:gd name="T46" fmla="*/ 647 w 842"/>
                <a:gd name="T47" fmla="*/ 899 h 1312"/>
                <a:gd name="T48" fmla="*/ 646 w 842"/>
                <a:gd name="T49" fmla="*/ 1023 h 1312"/>
                <a:gd name="T50" fmla="*/ 610 w 842"/>
                <a:gd name="T51" fmla="*/ 1086 h 1312"/>
                <a:gd name="T52" fmla="*/ 623 w 842"/>
                <a:gd name="T53" fmla="*/ 1121 h 1312"/>
                <a:gd name="T54" fmla="*/ 601 w 842"/>
                <a:gd name="T55" fmla="*/ 1164 h 1312"/>
                <a:gd name="T56" fmla="*/ 614 w 842"/>
                <a:gd name="T57" fmla="*/ 1199 h 1312"/>
                <a:gd name="T58" fmla="*/ 564 w 842"/>
                <a:gd name="T59" fmla="*/ 1249 h 1312"/>
                <a:gd name="T60" fmla="*/ 499 w 842"/>
                <a:gd name="T61" fmla="*/ 1249 h 1312"/>
                <a:gd name="T62" fmla="*/ 502 w 842"/>
                <a:gd name="T63" fmla="*/ 1265 h 1312"/>
                <a:gd name="T64" fmla="*/ 455 w 842"/>
                <a:gd name="T65" fmla="*/ 1312 h 1312"/>
                <a:gd name="T66" fmla="*/ 388 w 842"/>
                <a:gd name="T67" fmla="*/ 1312 h 1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842" h="1312">
                  <a:moveTo>
                    <a:pt x="388" y="1312"/>
                  </a:moveTo>
                  <a:cubicBezTo>
                    <a:pt x="362" y="1312"/>
                    <a:pt x="340" y="1291"/>
                    <a:pt x="340" y="1265"/>
                  </a:cubicBezTo>
                  <a:cubicBezTo>
                    <a:pt x="340" y="1259"/>
                    <a:pt x="341" y="1254"/>
                    <a:pt x="343" y="1249"/>
                  </a:cubicBezTo>
                  <a:cubicBezTo>
                    <a:pt x="278" y="1249"/>
                    <a:pt x="278" y="1249"/>
                    <a:pt x="278" y="1249"/>
                  </a:cubicBezTo>
                  <a:cubicBezTo>
                    <a:pt x="250" y="1249"/>
                    <a:pt x="228" y="1226"/>
                    <a:pt x="228" y="1199"/>
                  </a:cubicBezTo>
                  <a:cubicBezTo>
                    <a:pt x="228" y="1186"/>
                    <a:pt x="233" y="1173"/>
                    <a:pt x="241" y="1164"/>
                  </a:cubicBezTo>
                  <a:cubicBezTo>
                    <a:pt x="228" y="1156"/>
                    <a:pt x="219" y="1140"/>
                    <a:pt x="219" y="1121"/>
                  </a:cubicBezTo>
                  <a:cubicBezTo>
                    <a:pt x="219" y="1108"/>
                    <a:pt x="223" y="1095"/>
                    <a:pt x="232" y="1086"/>
                  </a:cubicBezTo>
                  <a:cubicBezTo>
                    <a:pt x="210" y="1073"/>
                    <a:pt x="196" y="1049"/>
                    <a:pt x="196" y="1022"/>
                  </a:cubicBezTo>
                  <a:cubicBezTo>
                    <a:pt x="196" y="982"/>
                    <a:pt x="196" y="982"/>
                    <a:pt x="196" y="982"/>
                  </a:cubicBezTo>
                  <a:cubicBezTo>
                    <a:pt x="196" y="982"/>
                    <a:pt x="196" y="982"/>
                    <a:pt x="196" y="982"/>
                  </a:cubicBezTo>
                  <a:cubicBezTo>
                    <a:pt x="196" y="976"/>
                    <a:pt x="196" y="976"/>
                    <a:pt x="196" y="976"/>
                  </a:cubicBezTo>
                  <a:cubicBezTo>
                    <a:pt x="196" y="966"/>
                    <a:pt x="196" y="957"/>
                    <a:pt x="196" y="947"/>
                  </a:cubicBezTo>
                  <a:cubicBezTo>
                    <a:pt x="197" y="940"/>
                    <a:pt x="197" y="940"/>
                    <a:pt x="197" y="940"/>
                  </a:cubicBezTo>
                  <a:cubicBezTo>
                    <a:pt x="197" y="917"/>
                    <a:pt x="197" y="917"/>
                    <a:pt x="197" y="917"/>
                  </a:cubicBezTo>
                  <a:cubicBezTo>
                    <a:pt x="196" y="897"/>
                    <a:pt x="194" y="871"/>
                    <a:pt x="180" y="849"/>
                  </a:cubicBezTo>
                  <a:cubicBezTo>
                    <a:pt x="166" y="824"/>
                    <a:pt x="148" y="802"/>
                    <a:pt x="129" y="779"/>
                  </a:cubicBezTo>
                  <a:cubicBezTo>
                    <a:pt x="69" y="706"/>
                    <a:pt x="0" y="623"/>
                    <a:pt x="0" y="419"/>
                  </a:cubicBezTo>
                  <a:cubicBezTo>
                    <a:pt x="0" y="188"/>
                    <a:pt x="188" y="0"/>
                    <a:pt x="419" y="0"/>
                  </a:cubicBezTo>
                  <a:cubicBezTo>
                    <a:pt x="423" y="0"/>
                    <a:pt x="423" y="0"/>
                    <a:pt x="423" y="0"/>
                  </a:cubicBezTo>
                  <a:cubicBezTo>
                    <a:pt x="654" y="0"/>
                    <a:pt x="842" y="188"/>
                    <a:pt x="842" y="419"/>
                  </a:cubicBezTo>
                  <a:cubicBezTo>
                    <a:pt x="842" y="623"/>
                    <a:pt x="773" y="706"/>
                    <a:pt x="713" y="779"/>
                  </a:cubicBezTo>
                  <a:cubicBezTo>
                    <a:pt x="694" y="802"/>
                    <a:pt x="676" y="824"/>
                    <a:pt x="662" y="849"/>
                  </a:cubicBezTo>
                  <a:cubicBezTo>
                    <a:pt x="653" y="863"/>
                    <a:pt x="649" y="879"/>
                    <a:pt x="647" y="899"/>
                  </a:cubicBezTo>
                  <a:cubicBezTo>
                    <a:pt x="646" y="1023"/>
                    <a:pt x="646" y="1023"/>
                    <a:pt x="646" y="1023"/>
                  </a:cubicBezTo>
                  <a:cubicBezTo>
                    <a:pt x="646" y="1049"/>
                    <a:pt x="632" y="1073"/>
                    <a:pt x="610" y="1086"/>
                  </a:cubicBezTo>
                  <a:cubicBezTo>
                    <a:pt x="619" y="1095"/>
                    <a:pt x="623" y="1108"/>
                    <a:pt x="623" y="1121"/>
                  </a:cubicBezTo>
                  <a:cubicBezTo>
                    <a:pt x="623" y="1140"/>
                    <a:pt x="614" y="1156"/>
                    <a:pt x="601" y="1164"/>
                  </a:cubicBezTo>
                  <a:cubicBezTo>
                    <a:pt x="609" y="1173"/>
                    <a:pt x="614" y="1186"/>
                    <a:pt x="614" y="1199"/>
                  </a:cubicBezTo>
                  <a:cubicBezTo>
                    <a:pt x="614" y="1226"/>
                    <a:pt x="592" y="1249"/>
                    <a:pt x="564" y="1249"/>
                  </a:cubicBezTo>
                  <a:cubicBezTo>
                    <a:pt x="499" y="1249"/>
                    <a:pt x="499" y="1249"/>
                    <a:pt x="499" y="1249"/>
                  </a:cubicBezTo>
                  <a:cubicBezTo>
                    <a:pt x="501" y="1254"/>
                    <a:pt x="502" y="1259"/>
                    <a:pt x="502" y="1265"/>
                  </a:cubicBezTo>
                  <a:cubicBezTo>
                    <a:pt x="502" y="1291"/>
                    <a:pt x="480" y="1312"/>
                    <a:pt x="455" y="1312"/>
                  </a:cubicBezTo>
                  <a:lnTo>
                    <a:pt x="388" y="1312"/>
                  </a:lnTo>
                  <a:close/>
                </a:path>
              </a:pathLst>
            </a:custGeom>
            <a:solidFill>
              <a:srgbClr val="F4F4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Freeform 50"/>
            <p:cNvSpPr/>
            <p:nvPr/>
          </p:nvSpPr>
          <p:spPr bwMode="auto">
            <a:xfrm>
              <a:off x="8247063" y="6384925"/>
              <a:ext cx="293688" cy="82550"/>
            </a:xfrm>
            <a:custGeom>
              <a:avLst/>
              <a:gdLst>
                <a:gd name="T0" fmla="*/ 13 w 93"/>
                <a:gd name="T1" fmla="*/ 26 h 26"/>
                <a:gd name="T2" fmla="*/ 0 w 93"/>
                <a:gd name="T3" fmla="*/ 13 h 26"/>
                <a:gd name="T4" fmla="*/ 13 w 93"/>
                <a:gd name="T5" fmla="*/ 0 h 26"/>
                <a:gd name="T6" fmla="*/ 80 w 93"/>
                <a:gd name="T7" fmla="*/ 0 h 26"/>
                <a:gd name="T8" fmla="*/ 93 w 93"/>
                <a:gd name="T9" fmla="*/ 13 h 26"/>
                <a:gd name="T10" fmla="*/ 80 w 93"/>
                <a:gd name="T11" fmla="*/ 26 h 26"/>
                <a:gd name="T12" fmla="*/ 13 w 93"/>
                <a:gd name="T13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3" h="26">
                  <a:moveTo>
                    <a:pt x="13" y="26"/>
                  </a:moveTo>
                  <a:cubicBezTo>
                    <a:pt x="5" y="26"/>
                    <a:pt x="0" y="20"/>
                    <a:pt x="0" y="13"/>
                  </a:cubicBezTo>
                  <a:cubicBezTo>
                    <a:pt x="0" y="6"/>
                    <a:pt x="5" y="0"/>
                    <a:pt x="13" y="0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87" y="0"/>
                    <a:pt x="93" y="6"/>
                    <a:pt x="93" y="13"/>
                  </a:cubicBezTo>
                  <a:cubicBezTo>
                    <a:pt x="93" y="20"/>
                    <a:pt x="87" y="26"/>
                    <a:pt x="80" y="26"/>
                  </a:cubicBezTo>
                  <a:lnTo>
                    <a:pt x="13" y="26"/>
                  </a:lnTo>
                  <a:close/>
                </a:path>
              </a:pathLst>
            </a:custGeom>
            <a:solidFill>
              <a:srgbClr val="8586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" name="Freeform 51"/>
            <p:cNvSpPr/>
            <p:nvPr/>
          </p:nvSpPr>
          <p:spPr bwMode="auto">
            <a:xfrm>
              <a:off x="7888288" y="6162675"/>
              <a:ext cx="1008063" cy="104775"/>
            </a:xfrm>
            <a:custGeom>
              <a:avLst/>
              <a:gdLst>
                <a:gd name="T0" fmla="*/ 16 w 318"/>
                <a:gd name="T1" fmla="*/ 33 h 33"/>
                <a:gd name="T2" fmla="*/ 0 w 318"/>
                <a:gd name="T3" fmla="*/ 16 h 33"/>
                <a:gd name="T4" fmla="*/ 16 w 318"/>
                <a:gd name="T5" fmla="*/ 0 h 33"/>
                <a:gd name="T6" fmla="*/ 302 w 318"/>
                <a:gd name="T7" fmla="*/ 0 h 33"/>
                <a:gd name="T8" fmla="*/ 318 w 318"/>
                <a:gd name="T9" fmla="*/ 16 h 33"/>
                <a:gd name="T10" fmla="*/ 302 w 318"/>
                <a:gd name="T11" fmla="*/ 33 h 33"/>
                <a:gd name="T12" fmla="*/ 16 w 318"/>
                <a:gd name="T13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8" h="33">
                  <a:moveTo>
                    <a:pt x="16" y="33"/>
                  </a:moveTo>
                  <a:cubicBezTo>
                    <a:pt x="7" y="33"/>
                    <a:pt x="0" y="25"/>
                    <a:pt x="0" y="16"/>
                  </a:cubicBezTo>
                  <a:cubicBezTo>
                    <a:pt x="0" y="7"/>
                    <a:pt x="7" y="0"/>
                    <a:pt x="16" y="0"/>
                  </a:cubicBezTo>
                  <a:cubicBezTo>
                    <a:pt x="302" y="0"/>
                    <a:pt x="302" y="0"/>
                    <a:pt x="302" y="0"/>
                  </a:cubicBezTo>
                  <a:cubicBezTo>
                    <a:pt x="311" y="0"/>
                    <a:pt x="318" y="7"/>
                    <a:pt x="318" y="16"/>
                  </a:cubicBezTo>
                  <a:cubicBezTo>
                    <a:pt x="318" y="25"/>
                    <a:pt x="311" y="33"/>
                    <a:pt x="302" y="33"/>
                  </a:cubicBezTo>
                  <a:lnTo>
                    <a:pt x="16" y="33"/>
                  </a:lnTo>
                  <a:close/>
                </a:path>
              </a:pathLst>
            </a:custGeom>
            <a:solidFill>
              <a:srgbClr val="8586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" name="Freeform 52"/>
            <p:cNvSpPr/>
            <p:nvPr/>
          </p:nvSpPr>
          <p:spPr bwMode="auto">
            <a:xfrm>
              <a:off x="7856538" y="5897563"/>
              <a:ext cx="1052513" cy="107950"/>
            </a:xfrm>
            <a:custGeom>
              <a:avLst/>
              <a:gdLst>
                <a:gd name="T0" fmla="*/ 17 w 332"/>
                <a:gd name="T1" fmla="*/ 34 h 34"/>
                <a:gd name="T2" fmla="*/ 0 w 332"/>
                <a:gd name="T3" fmla="*/ 17 h 34"/>
                <a:gd name="T4" fmla="*/ 17 w 332"/>
                <a:gd name="T5" fmla="*/ 0 h 34"/>
                <a:gd name="T6" fmla="*/ 315 w 332"/>
                <a:gd name="T7" fmla="*/ 0 h 34"/>
                <a:gd name="T8" fmla="*/ 332 w 332"/>
                <a:gd name="T9" fmla="*/ 17 h 34"/>
                <a:gd name="T10" fmla="*/ 315 w 332"/>
                <a:gd name="T11" fmla="*/ 34 h 34"/>
                <a:gd name="T12" fmla="*/ 17 w 332"/>
                <a:gd name="T13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2" h="34">
                  <a:moveTo>
                    <a:pt x="17" y="34"/>
                  </a:moveTo>
                  <a:cubicBezTo>
                    <a:pt x="8" y="34"/>
                    <a:pt x="0" y="26"/>
                    <a:pt x="0" y="17"/>
                  </a:cubicBezTo>
                  <a:cubicBezTo>
                    <a:pt x="0" y="7"/>
                    <a:pt x="8" y="0"/>
                    <a:pt x="17" y="0"/>
                  </a:cubicBezTo>
                  <a:cubicBezTo>
                    <a:pt x="315" y="0"/>
                    <a:pt x="315" y="0"/>
                    <a:pt x="315" y="0"/>
                  </a:cubicBezTo>
                  <a:cubicBezTo>
                    <a:pt x="324" y="0"/>
                    <a:pt x="332" y="7"/>
                    <a:pt x="332" y="17"/>
                  </a:cubicBezTo>
                  <a:cubicBezTo>
                    <a:pt x="332" y="26"/>
                    <a:pt x="324" y="34"/>
                    <a:pt x="315" y="34"/>
                  </a:cubicBezTo>
                  <a:lnTo>
                    <a:pt x="17" y="34"/>
                  </a:lnTo>
                  <a:close/>
                </a:path>
              </a:pathLst>
            </a:custGeom>
            <a:solidFill>
              <a:srgbClr val="8586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Freeform 53"/>
            <p:cNvSpPr/>
            <p:nvPr/>
          </p:nvSpPr>
          <p:spPr bwMode="auto">
            <a:xfrm>
              <a:off x="7780338" y="5211763"/>
              <a:ext cx="1223963" cy="552450"/>
            </a:xfrm>
            <a:custGeom>
              <a:avLst/>
              <a:gdLst>
                <a:gd name="T0" fmla="*/ 3 w 386"/>
                <a:gd name="T1" fmla="*/ 30 h 174"/>
                <a:gd name="T2" fmla="*/ 3 w 386"/>
                <a:gd name="T3" fmla="*/ 30 h 174"/>
                <a:gd name="T4" fmla="*/ 3 w 386"/>
                <a:gd name="T5" fmla="*/ 54 h 174"/>
                <a:gd name="T6" fmla="*/ 2 w 386"/>
                <a:gd name="T7" fmla="*/ 62 h 174"/>
                <a:gd name="T8" fmla="*/ 3 w 386"/>
                <a:gd name="T9" fmla="*/ 62 h 174"/>
                <a:gd name="T10" fmla="*/ 2 w 386"/>
                <a:gd name="T11" fmla="*/ 137 h 174"/>
                <a:gd name="T12" fmla="*/ 27 w 386"/>
                <a:gd name="T13" fmla="*/ 174 h 174"/>
                <a:gd name="T14" fmla="*/ 359 w 386"/>
                <a:gd name="T15" fmla="*/ 174 h 174"/>
                <a:gd name="T16" fmla="*/ 384 w 386"/>
                <a:gd name="T17" fmla="*/ 136 h 174"/>
                <a:gd name="T18" fmla="*/ 385 w 386"/>
                <a:gd name="T19" fmla="*/ 11 h 174"/>
                <a:gd name="T20" fmla="*/ 385 w 386"/>
                <a:gd name="T21" fmla="*/ 10 h 174"/>
                <a:gd name="T22" fmla="*/ 386 w 386"/>
                <a:gd name="T23" fmla="*/ 0 h 174"/>
                <a:gd name="T24" fmla="*/ 0 w 386"/>
                <a:gd name="T25" fmla="*/ 0 h 174"/>
                <a:gd name="T26" fmla="*/ 3 w 386"/>
                <a:gd name="T27" fmla="*/ 30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86" h="174">
                  <a:moveTo>
                    <a:pt x="3" y="30"/>
                  </a:moveTo>
                  <a:cubicBezTo>
                    <a:pt x="3" y="30"/>
                    <a:pt x="3" y="30"/>
                    <a:pt x="3" y="30"/>
                  </a:cubicBezTo>
                  <a:cubicBezTo>
                    <a:pt x="3" y="54"/>
                    <a:pt x="3" y="54"/>
                    <a:pt x="3" y="54"/>
                  </a:cubicBezTo>
                  <a:cubicBezTo>
                    <a:pt x="3" y="54"/>
                    <a:pt x="2" y="62"/>
                    <a:pt x="2" y="62"/>
                  </a:cubicBezTo>
                  <a:cubicBezTo>
                    <a:pt x="3" y="62"/>
                    <a:pt x="3" y="62"/>
                    <a:pt x="3" y="62"/>
                  </a:cubicBezTo>
                  <a:cubicBezTo>
                    <a:pt x="2" y="137"/>
                    <a:pt x="2" y="137"/>
                    <a:pt x="2" y="137"/>
                  </a:cubicBezTo>
                  <a:cubicBezTo>
                    <a:pt x="2" y="153"/>
                    <a:pt x="12" y="168"/>
                    <a:pt x="27" y="174"/>
                  </a:cubicBezTo>
                  <a:cubicBezTo>
                    <a:pt x="34" y="173"/>
                    <a:pt x="359" y="174"/>
                    <a:pt x="359" y="174"/>
                  </a:cubicBezTo>
                  <a:cubicBezTo>
                    <a:pt x="374" y="168"/>
                    <a:pt x="384" y="153"/>
                    <a:pt x="384" y="136"/>
                  </a:cubicBezTo>
                  <a:cubicBezTo>
                    <a:pt x="385" y="11"/>
                    <a:pt x="385" y="11"/>
                    <a:pt x="385" y="11"/>
                  </a:cubicBezTo>
                  <a:cubicBezTo>
                    <a:pt x="385" y="10"/>
                    <a:pt x="385" y="10"/>
                    <a:pt x="385" y="10"/>
                  </a:cubicBezTo>
                  <a:cubicBezTo>
                    <a:pt x="385" y="6"/>
                    <a:pt x="385" y="3"/>
                    <a:pt x="38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11"/>
                    <a:pt x="2" y="21"/>
                    <a:pt x="3" y="30"/>
                  </a:cubicBez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54"/>
            <p:cNvSpPr/>
            <p:nvPr/>
          </p:nvSpPr>
          <p:spPr bwMode="auto">
            <a:xfrm>
              <a:off x="7167563" y="2509838"/>
              <a:ext cx="2452688" cy="2578100"/>
            </a:xfrm>
            <a:custGeom>
              <a:avLst/>
              <a:gdLst>
                <a:gd name="T0" fmla="*/ 597 w 773"/>
                <a:gd name="T1" fmla="*/ 797 h 813"/>
                <a:gd name="T2" fmla="*/ 652 w 773"/>
                <a:gd name="T3" fmla="*/ 723 h 813"/>
                <a:gd name="T4" fmla="*/ 773 w 773"/>
                <a:gd name="T5" fmla="*/ 385 h 813"/>
                <a:gd name="T6" fmla="*/ 388 w 773"/>
                <a:gd name="T7" fmla="*/ 0 h 813"/>
                <a:gd name="T8" fmla="*/ 384 w 773"/>
                <a:gd name="T9" fmla="*/ 0 h 813"/>
                <a:gd name="T10" fmla="*/ 0 w 773"/>
                <a:gd name="T11" fmla="*/ 385 h 813"/>
                <a:gd name="T12" fmla="*/ 120 w 773"/>
                <a:gd name="T13" fmla="*/ 723 h 813"/>
                <a:gd name="T14" fmla="*/ 175 w 773"/>
                <a:gd name="T15" fmla="*/ 797 h 813"/>
                <a:gd name="T16" fmla="*/ 183 w 773"/>
                <a:gd name="T17" fmla="*/ 813 h 813"/>
                <a:gd name="T18" fmla="*/ 589 w 773"/>
                <a:gd name="T19" fmla="*/ 813 h 813"/>
                <a:gd name="T20" fmla="*/ 597 w 773"/>
                <a:gd name="T21" fmla="*/ 797 h 8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73" h="813">
                  <a:moveTo>
                    <a:pt x="597" y="797"/>
                  </a:moveTo>
                  <a:cubicBezTo>
                    <a:pt x="613" y="771"/>
                    <a:pt x="632" y="748"/>
                    <a:pt x="652" y="723"/>
                  </a:cubicBezTo>
                  <a:cubicBezTo>
                    <a:pt x="709" y="655"/>
                    <a:pt x="773" y="577"/>
                    <a:pt x="773" y="385"/>
                  </a:cubicBezTo>
                  <a:cubicBezTo>
                    <a:pt x="773" y="173"/>
                    <a:pt x="600" y="0"/>
                    <a:pt x="388" y="0"/>
                  </a:cubicBezTo>
                  <a:cubicBezTo>
                    <a:pt x="384" y="0"/>
                    <a:pt x="384" y="0"/>
                    <a:pt x="384" y="0"/>
                  </a:cubicBezTo>
                  <a:cubicBezTo>
                    <a:pt x="172" y="0"/>
                    <a:pt x="0" y="173"/>
                    <a:pt x="0" y="385"/>
                  </a:cubicBezTo>
                  <a:cubicBezTo>
                    <a:pt x="0" y="577"/>
                    <a:pt x="64" y="655"/>
                    <a:pt x="120" y="723"/>
                  </a:cubicBezTo>
                  <a:cubicBezTo>
                    <a:pt x="140" y="748"/>
                    <a:pt x="159" y="771"/>
                    <a:pt x="175" y="797"/>
                  </a:cubicBezTo>
                  <a:cubicBezTo>
                    <a:pt x="178" y="803"/>
                    <a:pt x="180" y="808"/>
                    <a:pt x="183" y="813"/>
                  </a:cubicBezTo>
                  <a:cubicBezTo>
                    <a:pt x="589" y="813"/>
                    <a:pt x="589" y="813"/>
                    <a:pt x="589" y="813"/>
                  </a:cubicBezTo>
                  <a:cubicBezTo>
                    <a:pt x="592" y="808"/>
                    <a:pt x="594" y="802"/>
                    <a:pt x="597" y="797"/>
                  </a:cubicBez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0" name="矩形 19"/>
          <p:cNvSpPr/>
          <p:nvPr/>
        </p:nvSpPr>
        <p:spPr>
          <a:xfrm>
            <a:off x="5089475" y="3436645"/>
            <a:ext cx="1980029" cy="92845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核心竞争力</a:t>
            </a:r>
            <a:endParaRPr lang="zh-CN" altLang="en-US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>
                <a:solidFill>
                  <a:schemeClr val="bg1"/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在此输入详细文字</a:t>
            </a:r>
            <a:r>
              <a:rPr lang="zh-CN" altLang="en-US" sz="1400" kern="100" dirty="0" smtClean="0">
                <a:solidFill>
                  <a:schemeClr val="bg1"/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介绍</a:t>
            </a:r>
            <a:endParaRPr lang="en-US" altLang="zh-CN" sz="1400" kern="100" dirty="0">
              <a:solidFill>
                <a:schemeClr val="bg1"/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>
                <a:solidFill>
                  <a:schemeClr val="bg1"/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和详细信息。</a:t>
            </a:r>
            <a:endParaRPr lang="zh-CN" altLang="en-US" sz="1400" kern="100" dirty="0">
              <a:solidFill>
                <a:schemeClr val="bg1"/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5792736" y="1742999"/>
            <a:ext cx="610268" cy="611524"/>
            <a:chOff x="5792736" y="1742999"/>
            <a:chExt cx="610268" cy="611524"/>
          </a:xfrm>
        </p:grpSpPr>
        <p:sp>
          <p:nvSpPr>
            <p:cNvPr id="22" name="任意多边形 21"/>
            <p:cNvSpPr/>
            <p:nvPr/>
          </p:nvSpPr>
          <p:spPr>
            <a:xfrm>
              <a:off x="5792736" y="1742999"/>
              <a:ext cx="610268" cy="611524"/>
            </a:xfrm>
            <a:custGeom>
              <a:avLst/>
              <a:gdLst>
                <a:gd name="connsiteX0" fmla="*/ 413083 w 772417"/>
                <a:gd name="connsiteY0" fmla="*/ 962 h 772417"/>
                <a:gd name="connsiteX1" fmla="*/ 720620 w 772417"/>
                <a:gd name="connsiteY1" fmla="*/ 193137 h 772417"/>
                <a:gd name="connsiteX2" fmla="*/ 579281 w 772417"/>
                <a:gd name="connsiteY2" fmla="*/ 720619 h 772417"/>
                <a:gd name="connsiteX3" fmla="*/ 51799 w 772417"/>
                <a:gd name="connsiteY3" fmla="*/ 579281 h 772417"/>
                <a:gd name="connsiteX4" fmla="*/ 193137 w 772417"/>
                <a:gd name="connsiteY4" fmla="*/ 51798 h 772417"/>
                <a:gd name="connsiteX5" fmla="*/ 413083 w 772417"/>
                <a:gd name="connsiteY5" fmla="*/ 962 h 7724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72417" h="772417">
                  <a:moveTo>
                    <a:pt x="413083" y="962"/>
                  </a:moveTo>
                  <a:cubicBezTo>
                    <a:pt x="536733" y="9701"/>
                    <a:pt x="653976" y="77706"/>
                    <a:pt x="720620" y="193137"/>
                  </a:cubicBezTo>
                  <a:cubicBezTo>
                    <a:pt x="827250" y="377826"/>
                    <a:pt x="763971" y="613989"/>
                    <a:pt x="579281" y="720619"/>
                  </a:cubicBezTo>
                  <a:cubicBezTo>
                    <a:pt x="394592" y="827250"/>
                    <a:pt x="158429" y="763970"/>
                    <a:pt x="51799" y="579281"/>
                  </a:cubicBezTo>
                  <a:cubicBezTo>
                    <a:pt x="-54832" y="394591"/>
                    <a:pt x="8448" y="158429"/>
                    <a:pt x="193137" y="51798"/>
                  </a:cubicBezTo>
                  <a:cubicBezTo>
                    <a:pt x="262396" y="11812"/>
                    <a:pt x="338893" y="-4281"/>
                    <a:pt x="413083" y="962"/>
                  </a:cubicBezTo>
                  <a:close/>
                </a:path>
              </a:pathLst>
            </a:custGeom>
            <a:solidFill>
              <a:srgbClr val="0070C0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143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N-BoldItalic" pitchFamily="50" charset="0"/>
              </a:endParaRPr>
            </a:p>
          </p:txBody>
        </p:sp>
        <p:sp>
          <p:nvSpPr>
            <p:cNvPr id="23" name="KSO_Shape"/>
            <p:cNvSpPr/>
            <p:nvPr/>
          </p:nvSpPr>
          <p:spPr bwMode="auto">
            <a:xfrm>
              <a:off x="5991136" y="1913773"/>
              <a:ext cx="213469" cy="269975"/>
            </a:xfrm>
            <a:custGeom>
              <a:avLst/>
              <a:gdLst>
                <a:gd name="T0" fmla="*/ 508479 w 1679575"/>
                <a:gd name="T1" fmla="*/ 933537 h 2125662"/>
                <a:gd name="T2" fmla="*/ 645344 w 1679575"/>
                <a:gd name="T3" fmla="*/ 1004349 h 2125662"/>
                <a:gd name="T4" fmla="*/ 637947 w 1679575"/>
                <a:gd name="T5" fmla="*/ 1045870 h 2125662"/>
                <a:gd name="T6" fmla="*/ 629410 w 1679575"/>
                <a:gd name="T7" fmla="*/ 1095637 h 2125662"/>
                <a:gd name="T8" fmla="*/ 645913 w 1679575"/>
                <a:gd name="T9" fmla="*/ 1148533 h 2125662"/>
                <a:gd name="T10" fmla="*/ 923628 w 1679575"/>
                <a:gd name="T11" fmla="*/ 1679766 h 2125662"/>
                <a:gd name="T12" fmla="*/ 886068 w 1679575"/>
                <a:gd name="T13" fmla="*/ 1137442 h 2125662"/>
                <a:gd name="T14" fmla="*/ 896597 w 1679575"/>
                <a:gd name="T15" fmla="*/ 1083408 h 2125662"/>
                <a:gd name="T16" fmla="*/ 885214 w 1679575"/>
                <a:gd name="T17" fmla="*/ 1039044 h 2125662"/>
                <a:gd name="T18" fmla="*/ 917083 w 1679575"/>
                <a:gd name="T19" fmla="*/ 999799 h 2125662"/>
                <a:gd name="T20" fmla="*/ 1048543 w 1679575"/>
                <a:gd name="T21" fmla="*/ 927280 h 2125662"/>
                <a:gd name="T22" fmla="*/ 1168905 w 1679575"/>
                <a:gd name="T23" fmla="*/ 933822 h 2125662"/>
                <a:gd name="T24" fmla="*/ 1257397 w 1679575"/>
                <a:gd name="T25" fmla="*/ 1021128 h 2125662"/>
                <a:gd name="T26" fmla="*/ 1333655 w 1679575"/>
                <a:gd name="T27" fmla="*/ 1118957 h 2125662"/>
                <a:gd name="T28" fmla="*/ 1397392 w 1679575"/>
                <a:gd name="T29" fmla="*/ 1227592 h 2125662"/>
                <a:gd name="T30" fmla="*/ 1446903 w 1679575"/>
                <a:gd name="T31" fmla="*/ 1349025 h 2125662"/>
                <a:gd name="T32" fmla="*/ 1482186 w 1679575"/>
                <a:gd name="T33" fmla="*/ 1483540 h 2125662"/>
                <a:gd name="T34" fmla="*/ 1501820 w 1679575"/>
                <a:gd name="T35" fmla="*/ 1632274 h 2125662"/>
                <a:gd name="T36" fmla="*/ 1439790 w 1679575"/>
                <a:gd name="T37" fmla="*/ 1742331 h 2125662"/>
                <a:gd name="T38" fmla="*/ 1242601 w 1679575"/>
                <a:gd name="T39" fmla="*/ 1826794 h 2125662"/>
                <a:gd name="T40" fmla="*/ 1035738 w 1679575"/>
                <a:gd name="T41" fmla="*/ 1881112 h 2125662"/>
                <a:gd name="T42" fmla="*/ 822331 w 1679575"/>
                <a:gd name="T43" fmla="*/ 1904432 h 2125662"/>
                <a:gd name="T44" fmla="*/ 596403 w 1679575"/>
                <a:gd name="T45" fmla="*/ 1894194 h 2125662"/>
                <a:gd name="T46" fmla="*/ 373036 w 1679575"/>
                <a:gd name="T47" fmla="*/ 1847838 h 2125662"/>
                <a:gd name="T48" fmla="*/ 159344 w 1679575"/>
                <a:gd name="T49" fmla="*/ 1766788 h 2125662"/>
                <a:gd name="T50" fmla="*/ 0 w 1679575"/>
                <a:gd name="T51" fmla="*/ 1676354 h 2125662"/>
                <a:gd name="T52" fmla="*/ 15365 w 1679575"/>
                <a:gd name="T53" fmla="*/ 1518519 h 2125662"/>
                <a:gd name="T54" fmla="*/ 47234 w 1679575"/>
                <a:gd name="T55" fmla="*/ 1376611 h 2125662"/>
                <a:gd name="T56" fmla="*/ 94468 w 1679575"/>
                <a:gd name="T57" fmla="*/ 1249206 h 2125662"/>
                <a:gd name="T58" fmla="*/ 155930 w 1679575"/>
                <a:gd name="T59" fmla="*/ 1135735 h 2125662"/>
                <a:gd name="T60" fmla="*/ 230765 w 1679575"/>
                <a:gd name="T61" fmla="*/ 1035348 h 2125662"/>
                <a:gd name="T62" fmla="*/ 317835 w 1679575"/>
                <a:gd name="T63" fmla="*/ 946334 h 2125662"/>
                <a:gd name="T64" fmla="*/ 427669 w 1679575"/>
                <a:gd name="T65" fmla="*/ 860449 h 2125662"/>
                <a:gd name="T66" fmla="*/ 831848 w 1679575"/>
                <a:gd name="T67" fmla="*/ 5125 h 2125662"/>
                <a:gd name="T68" fmla="*/ 927152 w 1679575"/>
                <a:gd name="T69" fmla="*/ 31035 h 2125662"/>
                <a:gd name="T70" fmla="*/ 1013353 w 1679575"/>
                <a:gd name="T71" fmla="*/ 76590 h 2125662"/>
                <a:gd name="T72" fmla="*/ 1087035 w 1679575"/>
                <a:gd name="T73" fmla="*/ 138945 h 2125662"/>
                <a:gd name="T74" fmla="*/ 1145356 w 1679575"/>
                <a:gd name="T75" fmla="*/ 215250 h 2125662"/>
                <a:gd name="T76" fmla="*/ 1186607 w 1679575"/>
                <a:gd name="T77" fmla="*/ 303514 h 2125662"/>
                <a:gd name="T78" fmla="*/ 1207944 w 1679575"/>
                <a:gd name="T79" fmla="*/ 401174 h 2125662"/>
                <a:gd name="T80" fmla="*/ 1205383 w 1679575"/>
                <a:gd name="T81" fmla="*/ 513924 h 2125662"/>
                <a:gd name="T82" fmla="*/ 1172382 w 1679575"/>
                <a:gd name="T83" fmla="*/ 626673 h 2125662"/>
                <a:gd name="T84" fmla="*/ 1112924 w 1679575"/>
                <a:gd name="T85" fmla="*/ 725187 h 2125662"/>
                <a:gd name="T86" fmla="*/ 1030706 w 1679575"/>
                <a:gd name="T87" fmla="*/ 804625 h 2125662"/>
                <a:gd name="T88" fmla="*/ 915204 w 1679575"/>
                <a:gd name="T89" fmla="*/ 867264 h 2125662"/>
                <a:gd name="T90" fmla="*/ 837253 w 1679575"/>
                <a:gd name="T91" fmla="*/ 887764 h 2125662"/>
                <a:gd name="T92" fmla="*/ 753044 w 1679575"/>
                <a:gd name="T93" fmla="*/ 893458 h 2125662"/>
                <a:gd name="T94" fmla="*/ 658879 w 1679575"/>
                <a:gd name="T95" fmla="*/ 881215 h 2125662"/>
                <a:gd name="T96" fmla="*/ 572394 w 1679575"/>
                <a:gd name="T97" fmla="*/ 850180 h 2125662"/>
                <a:gd name="T98" fmla="*/ 494728 w 1679575"/>
                <a:gd name="T99" fmla="*/ 802917 h 2125662"/>
                <a:gd name="T100" fmla="*/ 424459 w 1679575"/>
                <a:gd name="T101" fmla="*/ 736576 h 2125662"/>
                <a:gd name="T102" fmla="*/ 366992 w 1679575"/>
                <a:gd name="T103" fmla="*/ 651159 h 2125662"/>
                <a:gd name="T104" fmla="*/ 330578 w 1679575"/>
                <a:gd name="T105" fmla="*/ 553500 h 2125662"/>
                <a:gd name="T106" fmla="*/ 317206 w 1679575"/>
                <a:gd name="T107" fmla="*/ 446729 h 2125662"/>
                <a:gd name="T108" fmla="*/ 328586 w 1679575"/>
                <a:gd name="T109" fmla="*/ 345653 h 2125662"/>
                <a:gd name="T110" fmla="*/ 361587 w 1679575"/>
                <a:gd name="T111" fmla="*/ 253403 h 2125662"/>
                <a:gd name="T112" fmla="*/ 412795 w 1679575"/>
                <a:gd name="T113" fmla="*/ 171118 h 2125662"/>
                <a:gd name="T114" fmla="*/ 479934 w 1679575"/>
                <a:gd name="T115" fmla="*/ 101931 h 2125662"/>
                <a:gd name="T116" fmla="*/ 560729 w 1679575"/>
                <a:gd name="T117" fmla="*/ 48972 h 2125662"/>
                <a:gd name="T118" fmla="*/ 652620 w 1679575"/>
                <a:gd name="T119" fmla="*/ 13952 h 2125662"/>
                <a:gd name="T120" fmla="*/ 752191 w 1679575"/>
                <a:gd name="T121" fmla="*/ 0 h 2125662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1679575" h="2125662">
                  <a:moveTo>
                    <a:pt x="481421" y="957262"/>
                  </a:moveTo>
                  <a:lnTo>
                    <a:pt x="484914" y="961070"/>
                  </a:lnTo>
                  <a:lnTo>
                    <a:pt x="490948" y="968686"/>
                  </a:lnTo>
                  <a:lnTo>
                    <a:pt x="497299" y="975667"/>
                  </a:lnTo>
                  <a:lnTo>
                    <a:pt x="510319" y="990264"/>
                  </a:lnTo>
                  <a:lnTo>
                    <a:pt x="523657" y="1003909"/>
                  </a:lnTo>
                  <a:lnTo>
                    <a:pt x="537947" y="1017237"/>
                  </a:lnTo>
                  <a:lnTo>
                    <a:pt x="552237" y="1029613"/>
                  </a:lnTo>
                  <a:lnTo>
                    <a:pt x="567480" y="1041671"/>
                  </a:lnTo>
                  <a:lnTo>
                    <a:pt x="583040" y="1053095"/>
                  </a:lnTo>
                  <a:lnTo>
                    <a:pt x="598601" y="1063884"/>
                  </a:lnTo>
                  <a:lnTo>
                    <a:pt x="615114" y="1074039"/>
                  </a:lnTo>
                  <a:lnTo>
                    <a:pt x="631627" y="1083558"/>
                  </a:lnTo>
                  <a:lnTo>
                    <a:pt x="649093" y="1092126"/>
                  </a:lnTo>
                  <a:lnTo>
                    <a:pt x="666241" y="1100377"/>
                  </a:lnTo>
                  <a:lnTo>
                    <a:pt x="684025" y="1107993"/>
                  </a:lnTo>
                  <a:lnTo>
                    <a:pt x="701808" y="1114657"/>
                  </a:lnTo>
                  <a:lnTo>
                    <a:pt x="720226" y="1120686"/>
                  </a:lnTo>
                  <a:lnTo>
                    <a:pt x="738645" y="1125763"/>
                  </a:lnTo>
                  <a:lnTo>
                    <a:pt x="734517" y="1130840"/>
                  </a:lnTo>
                  <a:lnTo>
                    <a:pt x="730706" y="1135283"/>
                  </a:lnTo>
                  <a:lnTo>
                    <a:pt x="727213" y="1140043"/>
                  </a:lnTo>
                  <a:lnTo>
                    <a:pt x="723402" y="1145437"/>
                  </a:lnTo>
                  <a:lnTo>
                    <a:pt x="720544" y="1150515"/>
                  </a:lnTo>
                  <a:lnTo>
                    <a:pt x="717368" y="1155909"/>
                  </a:lnTo>
                  <a:lnTo>
                    <a:pt x="714510" y="1161304"/>
                  </a:lnTo>
                  <a:lnTo>
                    <a:pt x="711970" y="1167016"/>
                  </a:lnTo>
                  <a:lnTo>
                    <a:pt x="710064" y="1172410"/>
                  </a:lnTo>
                  <a:lnTo>
                    <a:pt x="708159" y="1178439"/>
                  </a:lnTo>
                  <a:lnTo>
                    <a:pt x="706254" y="1184151"/>
                  </a:lnTo>
                  <a:lnTo>
                    <a:pt x="704983" y="1190498"/>
                  </a:lnTo>
                  <a:lnTo>
                    <a:pt x="704031" y="1196210"/>
                  </a:lnTo>
                  <a:lnTo>
                    <a:pt x="702761" y="1202556"/>
                  </a:lnTo>
                  <a:lnTo>
                    <a:pt x="702443" y="1208903"/>
                  </a:lnTo>
                  <a:lnTo>
                    <a:pt x="702125" y="1215249"/>
                  </a:lnTo>
                  <a:lnTo>
                    <a:pt x="702443" y="1222548"/>
                  </a:lnTo>
                  <a:lnTo>
                    <a:pt x="703078" y="1229529"/>
                  </a:lnTo>
                  <a:lnTo>
                    <a:pt x="704348" y="1236510"/>
                  </a:lnTo>
                  <a:lnTo>
                    <a:pt x="705619" y="1243174"/>
                  </a:lnTo>
                  <a:lnTo>
                    <a:pt x="707206" y="1249838"/>
                  </a:lnTo>
                  <a:lnTo>
                    <a:pt x="709112" y="1256819"/>
                  </a:lnTo>
                  <a:lnTo>
                    <a:pt x="711652" y="1263166"/>
                  </a:lnTo>
                  <a:lnTo>
                    <a:pt x="714193" y="1269512"/>
                  </a:lnTo>
                  <a:lnTo>
                    <a:pt x="717686" y="1275542"/>
                  </a:lnTo>
                  <a:lnTo>
                    <a:pt x="720861" y="1281571"/>
                  </a:lnTo>
                  <a:lnTo>
                    <a:pt x="724355" y="1287283"/>
                  </a:lnTo>
                  <a:lnTo>
                    <a:pt x="728483" y="1292995"/>
                  </a:lnTo>
                  <a:lnTo>
                    <a:pt x="732611" y="1298389"/>
                  </a:lnTo>
                  <a:lnTo>
                    <a:pt x="737057" y="1303784"/>
                  </a:lnTo>
                  <a:lnTo>
                    <a:pt x="742138" y="1308861"/>
                  </a:lnTo>
                  <a:lnTo>
                    <a:pt x="746901" y="1313304"/>
                  </a:lnTo>
                  <a:lnTo>
                    <a:pt x="672275" y="1874339"/>
                  </a:lnTo>
                  <a:lnTo>
                    <a:pt x="854237" y="2050773"/>
                  </a:lnTo>
                  <a:lnTo>
                    <a:pt x="1030800" y="1874339"/>
                  </a:lnTo>
                  <a:lnTo>
                    <a:pt x="956173" y="1313304"/>
                  </a:lnTo>
                  <a:lnTo>
                    <a:pt x="961572" y="1308544"/>
                  </a:lnTo>
                  <a:lnTo>
                    <a:pt x="966018" y="1303466"/>
                  </a:lnTo>
                  <a:lnTo>
                    <a:pt x="970781" y="1298072"/>
                  </a:lnTo>
                  <a:lnTo>
                    <a:pt x="974910" y="1292995"/>
                  </a:lnTo>
                  <a:lnTo>
                    <a:pt x="978720" y="1286965"/>
                  </a:lnTo>
                  <a:lnTo>
                    <a:pt x="982531" y="1281571"/>
                  </a:lnTo>
                  <a:lnTo>
                    <a:pt x="986024" y="1275224"/>
                  </a:lnTo>
                  <a:lnTo>
                    <a:pt x="988882" y="1269195"/>
                  </a:lnTo>
                  <a:lnTo>
                    <a:pt x="991423" y="1262849"/>
                  </a:lnTo>
                  <a:lnTo>
                    <a:pt x="994281" y="1256502"/>
                  </a:lnTo>
                  <a:lnTo>
                    <a:pt x="996186" y="1249838"/>
                  </a:lnTo>
                  <a:lnTo>
                    <a:pt x="997774" y="1243174"/>
                  </a:lnTo>
                  <a:lnTo>
                    <a:pt x="999044" y="1236510"/>
                  </a:lnTo>
                  <a:lnTo>
                    <a:pt x="999997" y="1229212"/>
                  </a:lnTo>
                  <a:lnTo>
                    <a:pt x="1000632" y="1222548"/>
                  </a:lnTo>
                  <a:lnTo>
                    <a:pt x="1000632" y="1215249"/>
                  </a:lnTo>
                  <a:lnTo>
                    <a:pt x="1000632" y="1208903"/>
                  </a:lnTo>
                  <a:lnTo>
                    <a:pt x="1000314" y="1203191"/>
                  </a:lnTo>
                  <a:lnTo>
                    <a:pt x="999679" y="1197479"/>
                  </a:lnTo>
                  <a:lnTo>
                    <a:pt x="998727" y="1191767"/>
                  </a:lnTo>
                  <a:lnTo>
                    <a:pt x="997456" y="1186055"/>
                  </a:lnTo>
                  <a:lnTo>
                    <a:pt x="996186" y="1180661"/>
                  </a:lnTo>
                  <a:lnTo>
                    <a:pt x="994598" y="1175266"/>
                  </a:lnTo>
                  <a:lnTo>
                    <a:pt x="992375" y="1169872"/>
                  </a:lnTo>
                  <a:lnTo>
                    <a:pt x="990152" y="1164794"/>
                  </a:lnTo>
                  <a:lnTo>
                    <a:pt x="987929" y="1159400"/>
                  </a:lnTo>
                  <a:lnTo>
                    <a:pt x="985389" y="1154640"/>
                  </a:lnTo>
                  <a:lnTo>
                    <a:pt x="982849" y="1149563"/>
                  </a:lnTo>
                  <a:lnTo>
                    <a:pt x="979355" y="1144803"/>
                  </a:lnTo>
                  <a:lnTo>
                    <a:pt x="976497" y="1139725"/>
                  </a:lnTo>
                  <a:lnTo>
                    <a:pt x="973004" y="1135283"/>
                  </a:lnTo>
                  <a:lnTo>
                    <a:pt x="969829" y="1130840"/>
                  </a:lnTo>
                  <a:lnTo>
                    <a:pt x="987612" y="1126398"/>
                  </a:lnTo>
                  <a:lnTo>
                    <a:pt x="1005713" y="1121320"/>
                  </a:lnTo>
                  <a:lnTo>
                    <a:pt x="1023496" y="1115609"/>
                  </a:lnTo>
                  <a:lnTo>
                    <a:pt x="1041280" y="1109262"/>
                  </a:lnTo>
                  <a:lnTo>
                    <a:pt x="1058428" y="1101963"/>
                  </a:lnTo>
                  <a:lnTo>
                    <a:pt x="1075576" y="1094665"/>
                  </a:lnTo>
                  <a:lnTo>
                    <a:pt x="1092089" y="1086097"/>
                  </a:lnTo>
                  <a:lnTo>
                    <a:pt x="1108602" y="1076895"/>
                  </a:lnTo>
                  <a:lnTo>
                    <a:pt x="1124480" y="1067375"/>
                  </a:lnTo>
                  <a:lnTo>
                    <a:pt x="1140041" y="1056903"/>
                  </a:lnTo>
                  <a:lnTo>
                    <a:pt x="1155601" y="1046114"/>
                  </a:lnTo>
                  <a:lnTo>
                    <a:pt x="1170209" y="1034690"/>
                  </a:lnTo>
                  <a:lnTo>
                    <a:pt x="1184817" y="1022632"/>
                  </a:lnTo>
                  <a:lnTo>
                    <a:pt x="1198472" y="1009938"/>
                  </a:lnTo>
                  <a:lnTo>
                    <a:pt x="1211809" y="996928"/>
                  </a:lnTo>
                  <a:lnTo>
                    <a:pt x="1225147" y="983283"/>
                  </a:lnTo>
                  <a:lnTo>
                    <a:pt x="1228640" y="979792"/>
                  </a:lnTo>
                  <a:lnTo>
                    <a:pt x="1232451" y="982966"/>
                  </a:lnTo>
                  <a:lnTo>
                    <a:pt x="1257220" y="1002005"/>
                  </a:lnTo>
                  <a:lnTo>
                    <a:pt x="1281037" y="1021680"/>
                  </a:lnTo>
                  <a:lnTo>
                    <a:pt x="1304537" y="1041989"/>
                  </a:lnTo>
                  <a:lnTo>
                    <a:pt x="1316604" y="1052143"/>
                  </a:lnTo>
                  <a:lnTo>
                    <a:pt x="1327719" y="1062615"/>
                  </a:lnTo>
                  <a:lnTo>
                    <a:pt x="1338833" y="1073404"/>
                  </a:lnTo>
                  <a:lnTo>
                    <a:pt x="1349948" y="1084193"/>
                  </a:lnTo>
                  <a:lnTo>
                    <a:pt x="1361062" y="1094982"/>
                  </a:lnTo>
                  <a:lnTo>
                    <a:pt x="1371860" y="1105771"/>
                  </a:lnTo>
                  <a:lnTo>
                    <a:pt x="1382339" y="1116561"/>
                  </a:lnTo>
                  <a:lnTo>
                    <a:pt x="1392818" y="1127984"/>
                  </a:lnTo>
                  <a:lnTo>
                    <a:pt x="1403298" y="1139408"/>
                  </a:lnTo>
                  <a:lnTo>
                    <a:pt x="1413460" y="1150832"/>
                  </a:lnTo>
                  <a:lnTo>
                    <a:pt x="1423304" y="1162573"/>
                  </a:lnTo>
                  <a:lnTo>
                    <a:pt x="1433149" y="1174314"/>
                  </a:lnTo>
                  <a:lnTo>
                    <a:pt x="1442675" y="1186373"/>
                  </a:lnTo>
                  <a:lnTo>
                    <a:pt x="1452202" y="1198748"/>
                  </a:lnTo>
                  <a:lnTo>
                    <a:pt x="1461411" y="1210807"/>
                  </a:lnTo>
                  <a:lnTo>
                    <a:pt x="1470621" y="1223183"/>
                  </a:lnTo>
                  <a:lnTo>
                    <a:pt x="1479830" y="1235876"/>
                  </a:lnTo>
                  <a:lnTo>
                    <a:pt x="1488404" y="1248569"/>
                  </a:lnTo>
                  <a:lnTo>
                    <a:pt x="1496978" y="1261262"/>
                  </a:lnTo>
                  <a:lnTo>
                    <a:pt x="1505552" y="1274272"/>
                  </a:lnTo>
                  <a:lnTo>
                    <a:pt x="1513809" y="1287600"/>
                  </a:lnTo>
                  <a:lnTo>
                    <a:pt x="1521748" y="1300611"/>
                  </a:lnTo>
                  <a:lnTo>
                    <a:pt x="1529687" y="1314573"/>
                  </a:lnTo>
                  <a:lnTo>
                    <a:pt x="1537308" y="1328218"/>
                  </a:lnTo>
                  <a:lnTo>
                    <a:pt x="1544930" y="1341863"/>
                  </a:lnTo>
                  <a:lnTo>
                    <a:pt x="1552234" y="1355826"/>
                  </a:lnTo>
                  <a:lnTo>
                    <a:pt x="1559537" y="1369788"/>
                  </a:lnTo>
                  <a:lnTo>
                    <a:pt x="1566206" y="1384385"/>
                  </a:lnTo>
                  <a:lnTo>
                    <a:pt x="1573193" y="1398982"/>
                  </a:lnTo>
                  <a:lnTo>
                    <a:pt x="1579544" y="1413579"/>
                  </a:lnTo>
                  <a:lnTo>
                    <a:pt x="1586213" y="1428176"/>
                  </a:lnTo>
                  <a:lnTo>
                    <a:pt x="1592246" y="1443725"/>
                  </a:lnTo>
                  <a:lnTo>
                    <a:pt x="1598280" y="1458640"/>
                  </a:lnTo>
                  <a:lnTo>
                    <a:pt x="1603996" y="1473871"/>
                  </a:lnTo>
                  <a:lnTo>
                    <a:pt x="1609712" y="1489738"/>
                  </a:lnTo>
                  <a:lnTo>
                    <a:pt x="1614793" y="1505287"/>
                  </a:lnTo>
                  <a:lnTo>
                    <a:pt x="1620191" y="1521153"/>
                  </a:lnTo>
                  <a:lnTo>
                    <a:pt x="1624955" y="1537337"/>
                  </a:lnTo>
                  <a:lnTo>
                    <a:pt x="1630036" y="1553521"/>
                  </a:lnTo>
                  <a:lnTo>
                    <a:pt x="1634482" y="1570339"/>
                  </a:lnTo>
                  <a:lnTo>
                    <a:pt x="1638610" y="1586840"/>
                  </a:lnTo>
                  <a:lnTo>
                    <a:pt x="1643056" y="1603976"/>
                  </a:lnTo>
                  <a:lnTo>
                    <a:pt x="1646867" y="1620794"/>
                  </a:lnTo>
                  <a:lnTo>
                    <a:pt x="1650677" y="1637930"/>
                  </a:lnTo>
                  <a:lnTo>
                    <a:pt x="1654170" y="1655383"/>
                  </a:lnTo>
                  <a:lnTo>
                    <a:pt x="1657664" y="1673153"/>
                  </a:lnTo>
                  <a:lnTo>
                    <a:pt x="1660522" y="1690923"/>
                  </a:lnTo>
                  <a:lnTo>
                    <a:pt x="1663697" y="1709011"/>
                  </a:lnTo>
                  <a:lnTo>
                    <a:pt x="1666238" y="1727099"/>
                  </a:lnTo>
                  <a:lnTo>
                    <a:pt x="1668461" y="1745821"/>
                  </a:lnTo>
                  <a:lnTo>
                    <a:pt x="1670684" y="1764226"/>
                  </a:lnTo>
                  <a:lnTo>
                    <a:pt x="1672589" y="1783266"/>
                  </a:lnTo>
                  <a:lnTo>
                    <a:pt x="1674177" y="1802305"/>
                  </a:lnTo>
                  <a:lnTo>
                    <a:pt x="1676082" y="1821345"/>
                  </a:lnTo>
                  <a:lnTo>
                    <a:pt x="1677352" y="1841019"/>
                  </a:lnTo>
                  <a:lnTo>
                    <a:pt x="1678305" y="1860694"/>
                  </a:lnTo>
                  <a:lnTo>
                    <a:pt x="1679258" y="1880368"/>
                  </a:lnTo>
                  <a:lnTo>
                    <a:pt x="1679575" y="1900677"/>
                  </a:lnTo>
                  <a:lnTo>
                    <a:pt x="1679575" y="1903850"/>
                  </a:lnTo>
                  <a:lnTo>
                    <a:pt x="1677035" y="1905437"/>
                  </a:lnTo>
                  <a:lnTo>
                    <a:pt x="1653853" y="1918765"/>
                  </a:lnTo>
                  <a:lnTo>
                    <a:pt x="1630353" y="1931775"/>
                  </a:lnTo>
                  <a:lnTo>
                    <a:pt x="1606854" y="1944151"/>
                  </a:lnTo>
                  <a:lnTo>
                    <a:pt x="1583037" y="1956209"/>
                  </a:lnTo>
                  <a:lnTo>
                    <a:pt x="1558902" y="1967950"/>
                  </a:lnTo>
                  <a:lnTo>
                    <a:pt x="1534768" y="1979374"/>
                  </a:lnTo>
                  <a:lnTo>
                    <a:pt x="1510316" y="1990163"/>
                  </a:lnTo>
                  <a:lnTo>
                    <a:pt x="1485864" y="2000635"/>
                  </a:lnTo>
                  <a:lnTo>
                    <a:pt x="1461411" y="2010790"/>
                  </a:lnTo>
                  <a:lnTo>
                    <a:pt x="1436642" y="2020627"/>
                  </a:lnTo>
                  <a:lnTo>
                    <a:pt x="1411872" y="2029512"/>
                  </a:lnTo>
                  <a:lnTo>
                    <a:pt x="1386785" y="2038397"/>
                  </a:lnTo>
                  <a:lnTo>
                    <a:pt x="1361380" y="2046965"/>
                  </a:lnTo>
                  <a:lnTo>
                    <a:pt x="1335975" y="2054581"/>
                  </a:lnTo>
                  <a:lnTo>
                    <a:pt x="1310570" y="2062514"/>
                  </a:lnTo>
                  <a:lnTo>
                    <a:pt x="1285166" y="2069495"/>
                  </a:lnTo>
                  <a:lnTo>
                    <a:pt x="1259443" y="2076159"/>
                  </a:lnTo>
                  <a:lnTo>
                    <a:pt x="1233403" y="2082506"/>
                  </a:lnTo>
                  <a:lnTo>
                    <a:pt x="1207681" y="2088535"/>
                  </a:lnTo>
                  <a:lnTo>
                    <a:pt x="1181959" y="2093929"/>
                  </a:lnTo>
                  <a:lnTo>
                    <a:pt x="1155919" y="2099007"/>
                  </a:lnTo>
                  <a:lnTo>
                    <a:pt x="1129561" y="2103767"/>
                  </a:lnTo>
                  <a:lnTo>
                    <a:pt x="1103204" y="2107892"/>
                  </a:lnTo>
                  <a:lnTo>
                    <a:pt x="1077164" y="2111382"/>
                  </a:lnTo>
                  <a:lnTo>
                    <a:pt x="1050806" y="2114873"/>
                  </a:lnTo>
                  <a:lnTo>
                    <a:pt x="1024131" y="2117729"/>
                  </a:lnTo>
                  <a:lnTo>
                    <a:pt x="997774" y="2119950"/>
                  </a:lnTo>
                  <a:lnTo>
                    <a:pt x="971099" y="2121854"/>
                  </a:lnTo>
                  <a:lnTo>
                    <a:pt x="944424" y="2123441"/>
                  </a:lnTo>
                  <a:lnTo>
                    <a:pt x="917749" y="2125028"/>
                  </a:lnTo>
                  <a:lnTo>
                    <a:pt x="891074" y="2125662"/>
                  </a:lnTo>
                  <a:lnTo>
                    <a:pt x="864399" y="2125662"/>
                  </a:lnTo>
                  <a:lnTo>
                    <a:pt x="835818" y="2125662"/>
                  </a:lnTo>
                  <a:lnTo>
                    <a:pt x="807238" y="2124710"/>
                  </a:lnTo>
                  <a:lnTo>
                    <a:pt x="778657" y="2123124"/>
                  </a:lnTo>
                  <a:lnTo>
                    <a:pt x="750395" y="2121537"/>
                  </a:lnTo>
                  <a:lnTo>
                    <a:pt x="722132" y="2119316"/>
                  </a:lnTo>
                  <a:lnTo>
                    <a:pt x="693869" y="2116777"/>
                  </a:lnTo>
                  <a:lnTo>
                    <a:pt x="665606" y="2113604"/>
                  </a:lnTo>
                  <a:lnTo>
                    <a:pt x="637661" y="2109478"/>
                  </a:lnTo>
                  <a:lnTo>
                    <a:pt x="609398" y="2105353"/>
                  </a:lnTo>
                  <a:lnTo>
                    <a:pt x="581453" y="2100593"/>
                  </a:lnTo>
                  <a:lnTo>
                    <a:pt x="553825" y="2095199"/>
                  </a:lnTo>
                  <a:lnTo>
                    <a:pt x="525880" y="2089487"/>
                  </a:lnTo>
                  <a:lnTo>
                    <a:pt x="498252" y="2083458"/>
                  </a:lnTo>
                  <a:lnTo>
                    <a:pt x="470624" y="2076476"/>
                  </a:lnTo>
                  <a:lnTo>
                    <a:pt x="443314" y="2069495"/>
                  </a:lnTo>
                  <a:lnTo>
                    <a:pt x="416321" y="2061879"/>
                  </a:lnTo>
                  <a:lnTo>
                    <a:pt x="389011" y="2053629"/>
                  </a:lnTo>
                  <a:lnTo>
                    <a:pt x="362019" y="2045378"/>
                  </a:lnTo>
                  <a:lnTo>
                    <a:pt x="335343" y="2036176"/>
                  </a:lnTo>
                  <a:lnTo>
                    <a:pt x="308668" y="2026656"/>
                  </a:lnTo>
                  <a:lnTo>
                    <a:pt x="282311" y="2016502"/>
                  </a:lnTo>
                  <a:lnTo>
                    <a:pt x="255953" y="2006030"/>
                  </a:lnTo>
                  <a:lnTo>
                    <a:pt x="229913" y="1994923"/>
                  </a:lnTo>
                  <a:lnTo>
                    <a:pt x="203556" y="1983499"/>
                  </a:lnTo>
                  <a:lnTo>
                    <a:pt x="177833" y="1971441"/>
                  </a:lnTo>
                  <a:lnTo>
                    <a:pt x="152429" y="1959065"/>
                  </a:lnTo>
                  <a:lnTo>
                    <a:pt x="127024" y="1946372"/>
                  </a:lnTo>
                  <a:lnTo>
                    <a:pt x="101619" y="1933044"/>
                  </a:lnTo>
                  <a:lnTo>
                    <a:pt x="76532" y="1919399"/>
                  </a:lnTo>
                  <a:lnTo>
                    <a:pt x="51762" y="1905437"/>
                  </a:lnTo>
                  <a:lnTo>
                    <a:pt x="27310" y="1890523"/>
                  </a:lnTo>
                  <a:lnTo>
                    <a:pt x="2858" y="1875291"/>
                  </a:lnTo>
                  <a:lnTo>
                    <a:pt x="0" y="1888301"/>
                  </a:lnTo>
                  <a:lnTo>
                    <a:pt x="0" y="1870531"/>
                  </a:lnTo>
                  <a:lnTo>
                    <a:pt x="952" y="1850222"/>
                  </a:lnTo>
                  <a:lnTo>
                    <a:pt x="2223" y="1829913"/>
                  </a:lnTo>
                  <a:lnTo>
                    <a:pt x="3493" y="1809604"/>
                  </a:lnTo>
                  <a:lnTo>
                    <a:pt x="5398" y="1790247"/>
                  </a:lnTo>
                  <a:lnTo>
                    <a:pt x="6986" y="1770573"/>
                  </a:lnTo>
                  <a:lnTo>
                    <a:pt x="9209" y="1750898"/>
                  </a:lnTo>
                  <a:lnTo>
                    <a:pt x="11749" y="1732176"/>
                  </a:lnTo>
                  <a:lnTo>
                    <a:pt x="14290" y="1713136"/>
                  </a:lnTo>
                  <a:lnTo>
                    <a:pt x="17148" y="1694414"/>
                  </a:lnTo>
                  <a:lnTo>
                    <a:pt x="20006" y="1676009"/>
                  </a:lnTo>
                  <a:lnTo>
                    <a:pt x="23499" y="1657604"/>
                  </a:lnTo>
                  <a:lnTo>
                    <a:pt x="26992" y="1639834"/>
                  </a:lnTo>
                  <a:lnTo>
                    <a:pt x="30486" y="1621746"/>
                  </a:lnTo>
                  <a:lnTo>
                    <a:pt x="34931" y="1604293"/>
                  </a:lnTo>
                  <a:lnTo>
                    <a:pt x="38742" y="1586840"/>
                  </a:lnTo>
                  <a:lnTo>
                    <a:pt x="43188" y="1569704"/>
                  </a:lnTo>
                  <a:lnTo>
                    <a:pt x="47951" y="1552569"/>
                  </a:lnTo>
                  <a:lnTo>
                    <a:pt x="52715" y="1536068"/>
                  </a:lnTo>
                  <a:lnTo>
                    <a:pt x="57796" y="1519249"/>
                  </a:lnTo>
                  <a:lnTo>
                    <a:pt x="62877" y="1503066"/>
                  </a:lnTo>
                  <a:lnTo>
                    <a:pt x="68593" y="1486564"/>
                  </a:lnTo>
                  <a:lnTo>
                    <a:pt x="73991" y="1470698"/>
                  </a:lnTo>
                  <a:lnTo>
                    <a:pt x="80025" y="1455149"/>
                  </a:lnTo>
                  <a:lnTo>
                    <a:pt x="86059" y="1439283"/>
                  </a:lnTo>
                  <a:lnTo>
                    <a:pt x="92410" y="1424051"/>
                  </a:lnTo>
                  <a:lnTo>
                    <a:pt x="98761" y="1409137"/>
                  </a:lnTo>
                  <a:lnTo>
                    <a:pt x="105430" y="1393905"/>
                  </a:lnTo>
                  <a:lnTo>
                    <a:pt x="112098" y="1378990"/>
                  </a:lnTo>
                  <a:lnTo>
                    <a:pt x="119402" y="1364393"/>
                  </a:lnTo>
                  <a:lnTo>
                    <a:pt x="126706" y="1350114"/>
                  </a:lnTo>
                  <a:lnTo>
                    <a:pt x="134010" y="1335834"/>
                  </a:lnTo>
                  <a:lnTo>
                    <a:pt x="141632" y="1321871"/>
                  </a:lnTo>
                  <a:lnTo>
                    <a:pt x="149571" y="1307909"/>
                  </a:lnTo>
                  <a:lnTo>
                    <a:pt x="157510" y="1294264"/>
                  </a:lnTo>
                  <a:lnTo>
                    <a:pt x="165766" y="1280936"/>
                  </a:lnTo>
                  <a:lnTo>
                    <a:pt x="174023" y="1267291"/>
                  </a:lnTo>
                  <a:lnTo>
                    <a:pt x="182597" y="1253963"/>
                  </a:lnTo>
                  <a:lnTo>
                    <a:pt x="191171" y="1241270"/>
                  </a:lnTo>
                  <a:lnTo>
                    <a:pt x="200380" y="1228260"/>
                  </a:lnTo>
                  <a:lnTo>
                    <a:pt x="209589" y="1215884"/>
                  </a:lnTo>
                  <a:lnTo>
                    <a:pt x="218799" y="1203191"/>
                  </a:lnTo>
                  <a:lnTo>
                    <a:pt x="228008" y="1191133"/>
                  </a:lnTo>
                  <a:lnTo>
                    <a:pt x="237852" y="1178757"/>
                  </a:lnTo>
                  <a:lnTo>
                    <a:pt x="247697" y="1167016"/>
                  </a:lnTo>
                  <a:lnTo>
                    <a:pt x="257541" y="1155275"/>
                  </a:lnTo>
                  <a:lnTo>
                    <a:pt x="267703" y="1143533"/>
                  </a:lnTo>
                  <a:lnTo>
                    <a:pt x="278182" y="1132110"/>
                  </a:lnTo>
                  <a:lnTo>
                    <a:pt x="288662" y="1120686"/>
                  </a:lnTo>
                  <a:lnTo>
                    <a:pt x="298824" y="1109579"/>
                  </a:lnTo>
                  <a:lnTo>
                    <a:pt x="309938" y="1098473"/>
                  </a:lnTo>
                  <a:lnTo>
                    <a:pt x="320735" y="1087684"/>
                  </a:lnTo>
                  <a:lnTo>
                    <a:pt x="331850" y="1076895"/>
                  </a:lnTo>
                  <a:lnTo>
                    <a:pt x="343282" y="1066423"/>
                  </a:lnTo>
                  <a:lnTo>
                    <a:pt x="354715" y="1055951"/>
                  </a:lnTo>
                  <a:lnTo>
                    <a:pt x="366147" y="1045797"/>
                  </a:lnTo>
                  <a:lnTo>
                    <a:pt x="377897" y="1035642"/>
                  </a:lnTo>
                  <a:lnTo>
                    <a:pt x="389964" y="1025805"/>
                  </a:lnTo>
                  <a:lnTo>
                    <a:pt x="401714" y="1015968"/>
                  </a:lnTo>
                  <a:lnTo>
                    <a:pt x="414099" y="1006448"/>
                  </a:lnTo>
                  <a:lnTo>
                    <a:pt x="426801" y="996928"/>
                  </a:lnTo>
                  <a:lnTo>
                    <a:pt x="439186" y="987408"/>
                  </a:lnTo>
                  <a:lnTo>
                    <a:pt x="451571" y="977888"/>
                  </a:lnTo>
                  <a:lnTo>
                    <a:pt x="477293" y="960118"/>
                  </a:lnTo>
                  <a:lnTo>
                    <a:pt x="481421" y="957262"/>
                  </a:lnTo>
                  <a:close/>
                  <a:moveTo>
                    <a:pt x="839471" y="0"/>
                  </a:moveTo>
                  <a:lnTo>
                    <a:pt x="852171" y="0"/>
                  </a:lnTo>
                  <a:lnTo>
                    <a:pt x="865506" y="0"/>
                  </a:lnTo>
                  <a:lnTo>
                    <a:pt x="878206" y="636"/>
                  </a:lnTo>
                  <a:lnTo>
                    <a:pt x="890906" y="1271"/>
                  </a:lnTo>
                  <a:lnTo>
                    <a:pt x="903288" y="2542"/>
                  </a:lnTo>
                  <a:lnTo>
                    <a:pt x="915988" y="3813"/>
                  </a:lnTo>
                  <a:lnTo>
                    <a:pt x="928371" y="5719"/>
                  </a:lnTo>
                  <a:lnTo>
                    <a:pt x="940436" y="7943"/>
                  </a:lnTo>
                  <a:lnTo>
                    <a:pt x="952818" y="10167"/>
                  </a:lnTo>
                  <a:lnTo>
                    <a:pt x="964883" y="12708"/>
                  </a:lnTo>
                  <a:lnTo>
                    <a:pt x="976631" y="15568"/>
                  </a:lnTo>
                  <a:lnTo>
                    <a:pt x="988696" y="19062"/>
                  </a:lnTo>
                  <a:lnTo>
                    <a:pt x="1000443" y="22239"/>
                  </a:lnTo>
                  <a:lnTo>
                    <a:pt x="1011873" y="26052"/>
                  </a:lnTo>
                  <a:lnTo>
                    <a:pt x="1023621" y="30182"/>
                  </a:lnTo>
                  <a:lnTo>
                    <a:pt x="1034733" y="34630"/>
                  </a:lnTo>
                  <a:lnTo>
                    <a:pt x="1046163" y="39395"/>
                  </a:lnTo>
                  <a:lnTo>
                    <a:pt x="1057276" y="44161"/>
                  </a:lnTo>
                  <a:lnTo>
                    <a:pt x="1068388" y="48926"/>
                  </a:lnTo>
                  <a:lnTo>
                    <a:pt x="1079183" y="54645"/>
                  </a:lnTo>
                  <a:lnTo>
                    <a:pt x="1089661" y="60046"/>
                  </a:lnTo>
                  <a:lnTo>
                    <a:pt x="1100456" y="66082"/>
                  </a:lnTo>
                  <a:lnTo>
                    <a:pt x="1110616" y="72119"/>
                  </a:lnTo>
                  <a:lnTo>
                    <a:pt x="1120776" y="78790"/>
                  </a:lnTo>
                  <a:lnTo>
                    <a:pt x="1130936" y="85462"/>
                  </a:lnTo>
                  <a:lnTo>
                    <a:pt x="1140461" y="92134"/>
                  </a:lnTo>
                  <a:lnTo>
                    <a:pt x="1150303" y="99123"/>
                  </a:lnTo>
                  <a:lnTo>
                    <a:pt x="1159828" y="106430"/>
                  </a:lnTo>
                  <a:lnTo>
                    <a:pt x="1169353" y="114055"/>
                  </a:lnTo>
                  <a:lnTo>
                    <a:pt x="1178561" y="121680"/>
                  </a:lnTo>
                  <a:lnTo>
                    <a:pt x="1187133" y="129623"/>
                  </a:lnTo>
                  <a:lnTo>
                    <a:pt x="1196023" y="137883"/>
                  </a:lnTo>
                  <a:lnTo>
                    <a:pt x="1204596" y="146143"/>
                  </a:lnTo>
                  <a:lnTo>
                    <a:pt x="1213168" y="155039"/>
                  </a:lnTo>
                  <a:lnTo>
                    <a:pt x="1221106" y="163299"/>
                  </a:lnTo>
                  <a:lnTo>
                    <a:pt x="1229043" y="172513"/>
                  </a:lnTo>
                  <a:lnTo>
                    <a:pt x="1236981" y="181726"/>
                  </a:lnTo>
                  <a:lnTo>
                    <a:pt x="1244283" y="190939"/>
                  </a:lnTo>
                  <a:lnTo>
                    <a:pt x="1251586" y="200153"/>
                  </a:lnTo>
                  <a:lnTo>
                    <a:pt x="1258888" y="210001"/>
                  </a:lnTo>
                  <a:lnTo>
                    <a:pt x="1265556" y="219850"/>
                  </a:lnTo>
                  <a:lnTo>
                    <a:pt x="1272223" y="230017"/>
                  </a:lnTo>
                  <a:lnTo>
                    <a:pt x="1278256" y="240183"/>
                  </a:lnTo>
                  <a:lnTo>
                    <a:pt x="1284606" y="250667"/>
                  </a:lnTo>
                  <a:lnTo>
                    <a:pt x="1290321" y="261151"/>
                  </a:lnTo>
                  <a:lnTo>
                    <a:pt x="1296353" y="271953"/>
                  </a:lnTo>
                  <a:lnTo>
                    <a:pt x="1301433" y="282755"/>
                  </a:lnTo>
                  <a:lnTo>
                    <a:pt x="1306831" y="293239"/>
                  </a:lnTo>
                  <a:lnTo>
                    <a:pt x="1311593" y="304359"/>
                  </a:lnTo>
                  <a:lnTo>
                    <a:pt x="1316356" y="315796"/>
                  </a:lnTo>
                  <a:lnTo>
                    <a:pt x="1320483" y="327234"/>
                  </a:lnTo>
                  <a:lnTo>
                    <a:pt x="1324293" y="338671"/>
                  </a:lnTo>
                  <a:lnTo>
                    <a:pt x="1328421" y="350426"/>
                  </a:lnTo>
                  <a:lnTo>
                    <a:pt x="1331913" y="362181"/>
                  </a:lnTo>
                  <a:lnTo>
                    <a:pt x="1335088" y="373936"/>
                  </a:lnTo>
                  <a:lnTo>
                    <a:pt x="1337946" y="386009"/>
                  </a:lnTo>
                  <a:lnTo>
                    <a:pt x="1340803" y="398081"/>
                  </a:lnTo>
                  <a:lnTo>
                    <a:pt x="1343026" y="410472"/>
                  </a:lnTo>
                  <a:lnTo>
                    <a:pt x="1344931" y="422862"/>
                  </a:lnTo>
                  <a:lnTo>
                    <a:pt x="1346518" y="435252"/>
                  </a:lnTo>
                  <a:lnTo>
                    <a:pt x="1348106" y="447643"/>
                  </a:lnTo>
                  <a:lnTo>
                    <a:pt x="1349058" y="460033"/>
                  </a:lnTo>
                  <a:lnTo>
                    <a:pt x="1350011" y="472741"/>
                  </a:lnTo>
                  <a:lnTo>
                    <a:pt x="1350646" y="485449"/>
                  </a:lnTo>
                  <a:lnTo>
                    <a:pt x="1350963" y="498475"/>
                  </a:lnTo>
                  <a:lnTo>
                    <a:pt x="1350646" y="513407"/>
                  </a:lnTo>
                  <a:lnTo>
                    <a:pt x="1349693" y="528975"/>
                  </a:lnTo>
                  <a:lnTo>
                    <a:pt x="1348423" y="543907"/>
                  </a:lnTo>
                  <a:lnTo>
                    <a:pt x="1347153" y="558521"/>
                  </a:lnTo>
                  <a:lnTo>
                    <a:pt x="1345248" y="573453"/>
                  </a:lnTo>
                  <a:lnTo>
                    <a:pt x="1342708" y="588067"/>
                  </a:lnTo>
                  <a:lnTo>
                    <a:pt x="1339851" y="602682"/>
                  </a:lnTo>
                  <a:lnTo>
                    <a:pt x="1336358" y="616660"/>
                  </a:lnTo>
                  <a:lnTo>
                    <a:pt x="1332866" y="631275"/>
                  </a:lnTo>
                  <a:lnTo>
                    <a:pt x="1328738" y="645254"/>
                  </a:lnTo>
                  <a:lnTo>
                    <a:pt x="1324293" y="658915"/>
                  </a:lnTo>
                  <a:lnTo>
                    <a:pt x="1319531" y="672576"/>
                  </a:lnTo>
                  <a:lnTo>
                    <a:pt x="1314133" y="685920"/>
                  </a:lnTo>
                  <a:lnTo>
                    <a:pt x="1308418" y="699263"/>
                  </a:lnTo>
                  <a:lnTo>
                    <a:pt x="1302386" y="712607"/>
                  </a:lnTo>
                  <a:lnTo>
                    <a:pt x="1296353" y="725315"/>
                  </a:lnTo>
                  <a:lnTo>
                    <a:pt x="1289368" y="738023"/>
                  </a:lnTo>
                  <a:lnTo>
                    <a:pt x="1282383" y="750413"/>
                  </a:lnTo>
                  <a:lnTo>
                    <a:pt x="1275081" y="762486"/>
                  </a:lnTo>
                  <a:lnTo>
                    <a:pt x="1267143" y="774559"/>
                  </a:lnTo>
                  <a:lnTo>
                    <a:pt x="1259206" y="786313"/>
                  </a:lnTo>
                  <a:lnTo>
                    <a:pt x="1250633" y="797751"/>
                  </a:lnTo>
                  <a:lnTo>
                    <a:pt x="1242061" y="809188"/>
                  </a:lnTo>
                  <a:lnTo>
                    <a:pt x="1232853" y="819990"/>
                  </a:lnTo>
                  <a:lnTo>
                    <a:pt x="1223963" y="830792"/>
                  </a:lnTo>
                  <a:lnTo>
                    <a:pt x="1214121" y="841276"/>
                  </a:lnTo>
                  <a:lnTo>
                    <a:pt x="1204278" y="851442"/>
                  </a:lnTo>
                  <a:lnTo>
                    <a:pt x="1193801" y="860974"/>
                  </a:lnTo>
                  <a:lnTo>
                    <a:pt x="1183323" y="870822"/>
                  </a:lnTo>
                  <a:lnTo>
                    <a:pt x="1172528" y="880036"/>
                  </a:lnTo>
                  <a:lnTo>
                    <a:pt x="1161733" y="889249"/>
                  </a:lnTo>
                  <a:lnTo>
                    <a:pt x="1150303" y="897827"/>
                  </a:lnTo>
                  <a:lnTo>
                    <a:pt x="1134746" y="909264"/>
                  </a:lnTo>
                  <a:lnTo>
                    <a:pt x="1118236" y="920066"/>
                  </a:lnTo>
                  <a:lnTo>
                    <a:pt x="1101408" y="929915"/>
                  </a:lnTo>
                  <a:lnTo>
                    <a:pt x="1084581" y="939446"/>
                  </a:lnTo>
                  <a:lnTo>
                    <a:pt x="1066801" y="948342"/>
                  </a:lnTo>
                  <a:lnTo>
                    <a:pt x="1048703" y="956602"/>
                  </a:lnTo>
                  <a:lnTo>
                    <a:pt x="1040131" y="960414"/>
                  </a:lnTo>
                  <a:lnTo>
                    <a:pt x="1030606" y="963909"/>
                  </a:lnTo>
                  <a:lnTo>
                    <a:pt x="1021398" y="967722"/>
                  </a:lnTo>
                  <a:lnTo>
                    <a:pt x="1011873" y="970899"/>
                  </a:lnTo>
                  <a:lnTo>
                    <a:pt x="1002348" y="973758"/>
                  </a:lnTo>
                  <a:lnTo>
                    <a:pt x="993141" y="976617"/>
                  </a:lnTo>
                  <a:lnTo>
                    <a:pt x="983616" y="979794"/>
                  </a:lnTo>
                  <a:lnTo>
                    <a:pt x="973773" y="982018"/>
                  </a:lnTo>
                  <a:lnTo>
                    <a:pt x="963931" y="984560"/>
                  </a:lnTo>
                  <a:lnTo>
                    <a:pt x="954088" y="986466"/>
                  </a:lnTo>
                  <a:lnTo>
                    <a:pt x="944246" y="988372"/>
                  </a:lnTo>
                  <a:lnTo>
                    <a:pt x="934403" y="990596"/>
                  </a:lnTo>
                  <a:lnTo>
                    <a:pt x="924561" y="991867"/>
                  </a:lnTo>
                  <a:lnTo>
                    <a:pt x="914401" y="993455"/>
                  </a:lnTo>
                  <a:lnTo>
                    <a:pt x="904241" y="994409"/>
                  </a:lnTo>
                  <a:lnTo>
                    <a:pt x="893763" y="995362"/>
                  </a:lnTo>
                  <a:lnTo>
                    <a:pt x="883603" y="995997"/>
                  </a:lnTo>
                  <a:lnTo>
                    <a:pt x="873126" y="996632"/>
                  </a:lnTo>
                  <a:lnTo>
                    <a:pt x="862648" y="996950"/>
                  </a:lnTo>
                  <a:lnTo>
                    <a:pt x="852171" y="996950"/>
                  </a:lnTo>
                  <a:lnTo>
                    <a:pt x="840423" y="996950"/>
                  </a:lnTo>
                  <a:lnTo>
                    <a:pt x="828358" y="996315"/>
                  </a:lnTo>
                  <a:lnTo>
                    <a:pt x="816293" y="995679"/>
                  </a:lnTo>
                  <a:lnTo>
                    <a:pt x="804546" y="994726"/>
                  </a:lnTo>
                  <a:lnTo>
                    <a:pt x="792798" y="993455"/>
                  </a:lnTo>
                  <a:lnTo>
                    <a:pt x="781368" y="992185"/>
                  </a:lnTo>
                  <a:lnTo>
                    <a:pt x="769621" y="990278"/>
                  </a:lnTo>
                  <a:lnTo>
                    <a:pt x="758191" y="988054"/>
                  </a:lnTo>
                  <a:lnTo>
                    <a:pt x="746761" y="985831"/>
                  </a:lnTo>
                  <a:lnTo>
                    <a:pt x="735331" y="983289"/>
                  </a:lnTo>
                  <a:lnTo>
                    <a:pt x="724218" y="980430"/>
                  </a:lnTo>
                  <a:lnTo>
                    <a:pt x="713106" y="977253"/>
                  </a:lnTo>
                  <a:lnTo>
                    <a:pt x="702311" y="973758"/>
                  </a:lnTo>
                  <a:lnTo>
                    <a:pt x="691198" y="970263"/>
                  </a:lnTo>
                  <a:lnTo>
                    <a:pt x="680721" y="966768"/>
                  </a:lnTo>
                  <a:lnTo>
                    <a:pt x="670243" y="962321"/>
                  </a:lnTo>
                  <a:lnTo>
                    <a:pt x="659448" y="958190"/>
                  </a:lnTo>
                  <a:lnTo>
                    <a:pt x="648971" y="953425"/>
                  </a:lnTo>
                  <a:lnTo>
                    <a:pt x="638811" y="948659"/>
                  </a:lnTo>
                  <a:lnTo>
                    <a:pt x="628651" y="943894"/>
                  </a:lnTo>
                  <a:lnTo>
                    <a:pt x="618491" y="938493"/>
                  </a:lnTo>
                  <a:lnTo>
                    <a:pt x="608648" y="933410"/>
                  </a:lnTo>
                  <a:lnTo>
                    <a:pt x="599123" y="927373"/>
                  </a:lnTo>
                  <a:lnTo>
                    <a:pt x="589281" y="921655"/>
                  </a:lnTo>
                  <a:lnTo>
                    <a:pt x="579756" y="915618"/>
                  </a:lnTo>
                  <a:lnTo>
                    <a:pt x="570548" y="909264"/>
                  </a:lnTo>
                  <a:lnTo>
                    <a:pt x="561023" y="902910"/>
                  </a:lnTo>
                  <a:lnTo>
                    <a:pt x="552133" y="895921"/>
                  </a:lnTo>
                  <a:lnTo>
                    <a:pt x="543561" y="889249"/>
                  </a:lnTo>
                  <a:lnTo>
                    <a:pt x="534671" y="881942"/>
                  </a:lnTo>
                  <a:lnTo>
                    <a:pt x="526098" y="874952"/>
                  </a:lnTo>
                  <a:lnTo>
                    <a:pt x="517526" y="867328"/>
                  </a:lnTo>
                  <a:lnTo>
                    <a:pt x="508318" y="858750"/>
                  </a:lnTo>
                  <a:lnTo>
                    <a:pt x="499428" y="849854"/>
                  </a:lnTo>
                  <a:lnTo>
                    <a:pt x="490538" y="840958"/>
                  </a:lnTo>
                  <a:lnTo>
                    <a:pt x="481648" y="831427"/>
                  </a:lnTo>
                  <a:lnTo>
                    <a:pt x="473711" y="821896"/>
                  </a:lnTo>
                  <a:lnTo>
                    <a:pt x="465456" y="812047"/>
                  </a:lnTo>
                  <a:lnTo>
                    <a:pt x="457518" y="801881"/>
                  </a:lnTo>
                  <a:lnTo>
                    <a:pt x="449898" y="791714"/>
                  </a:lnTo>
                  <a:lnTo>
                    <a:pt x="442596" y="781548"/>
                  </a:lnTo>
                  <a:lnTo>
                    <a:pt x="435293" y="770746"/>
                  </a:lnTo>
                  <a:lnTo>
                    <a:pt x="428626" y="759944"/>
                  </a:lnTo>
                  <a:lnTo>
                    <a:pt x="421958" y="749142"/>
                  </a:lnTo>
                  <a:lnTo>
                    <a:pt x="415608" y="738023"/>
                  </a:lnTo>
                  <a:lnTo>
                    <a:pt x="409576" y="726585"/>
                  </a:lnTo>
                  <a:lnTo>
                    <a:pt x="403861" y="715148"/>
                  </a:lnTo>
                  <a:lnTo>
                    <a:pt x="398463" y="703393"/>
                  </a:lnTo>
                  <a:lnTo>
                    <a:pt x="393383" y="691638"/>
                  </a:lnTo>
                  <a:lnTo>
                    <a:pt x="388303" y="679566"/>
                  </a:lnTo>
                  <a:lnTo>
                    <a:pt x="383858" y="667493"/>
                  </a:lnTo>
                  <a:lnTo>
                    <a:pt x="379731" y="655420"/>
                  </a:lnTo>
                  <a:lnTo>
                    <a:pt x="375603" y="643030"/>
                  </a:lnTo>
                  <a:lnTo>
                    <a:pt x="372111" y="630322"/>
                  </a:lnTo>
                  <a:lnTo>
                    <a:pt x="368936" y="617614"/>
                  </a:lnTo>
                  <a:lnTo>
                    <a:pt x="365443" y="604588"/>
                  </a:lnTo>
                  <a:lnTo>
                    <a:pt x="362903" y="591880"/>
                  </a:lnTo>
                  <a:lnTo>
                    <a:pt x="360681" y="578854"/>
                  </a:lnTo>
                  <a:lnTo>
                    <a:pt x="358776" y="565828"/>
                  </a:lnTo>
                  <a:lnTo>
                    <a:pt x="357188" y="552485"/>
                  </a:lnTo>
                  <a:lnTo>
                    <a:pt x="355601" y="539141"/>
                  </a:lnTo>
                  <a:lnTo>
                    <a:pt x="354648" y="525480"/>
                  </a:lnTo>
                  <a:lnTo>
                    <a:pt x="354331" y="511819"/>
                  </a:lnTo>
                  <a:lnTo>
                    <a:pt x="354013" y="498475"/>
                  </a:lnTo>
                  <a:lnTo>
                    <a:pt x="354331" y="485449"/>
                  </a:lnTo>
                  <a:lnTo>
                    <a:pt x="354648" y="472741"/>
                  </a:lnTo>
                  <a:lnTo>
                    <a:pt x="355601" y="460033"/>
                  </a:lnTo>
                  <a:lnTo>
                    <a:pt x="356871" y="447643"/>
                  </a:lnTo>
                  <a:lnTo>
                    <a:pt x="358141" y="434935"/>
                  </a:lnTo>
                  <a:lnTo>
                    <a:pt x="360046" y="422544"/>
                  </a:lnTo>
                  <a:lnTo>
                    <a:pt x="361951" y="410472"/>
                  </a:lnTo>
                  <a:lnTo>
                    <a:pt x="364173" y="397763"/>
                  </a:lnTo>
                  <a:lnTo>
                    <a:pt x="366713" y="385691"/>
                  </a:lnTo>
                  <a:lnTo>
                    <a:pt x="369888" y="373936"/>
                  </a:lnTo>
                  <a:lnTo>
                    <a:pt x="373063" y="361863"/>
                  </a:lnTo>
                  <a:lnTo>
                    <a:pt x="376556" y="350108"/>
                  </a:lnTo>
                  <a:lnTo>
                    <a:pt x="380683" y="338671"/>
                  </a:lnTo>
                  <a:lnTo>
                    <a:pt x="384493" y="326916"/>
                  </a:lnTo>
                  <a:lnTo>
                    <a:pt x="388621" y="315796"/>
                  </a:lnTo>
                  <a:lnTo>
                    <a:pt x="393383" y="304359"/>
                  </a:lnTo>
                  <a:lnTo>
                    <a:pt x="398146" y="293239"/>
                  </a:lnTo>
                  <a:lnTo>
                    <a:pt x="403543" y="282755"/>
                  </a:lnTo>
                  <a:lnTo>
                    <a:pt x="408623" y="271636"/>
                  </a:lnTo>
                  <a:lnTo>
                    <a:pt x="414656" y="261151"/>
                  </a:lnTo>
                  <a:lnTo>
                    <a:pt x="420371" y="250667"/>
                  </a:lnTo>
                  <a:lnTo>
                    <a:pt x="426721" y="240183"/>
                  </a:lnTo>
                  <a:lnTo>
                    <a:pt x="432753" y="230017"/>
                  </a:lnTo>
                  <a:lnTo>
                    <a:pt x="439421" y="219850"/>
                  </a:lnTo>
                  <a:lnTo>
                    <a:pt x="446088" y="210001"/>
                  </a:lnTo>
                  <a:lnTo>
                    <a:pt x="453391" y="200153"/>
                  </a:lnTo>
                  <a:lnTo>
                    <a:pt x="460693" y="190939"/>
                  </a:lnTo>
                  <a:lnTo>
                    <a:pt x="467996" y="181408"/>
                  </a:lnTo>
                  <a:lnTo>
                    <a:pt x="475933" y="172195"/>
                  </a:lnTo>
                  <a:lnTo>
                    <a:pt x="483871" y="163299"/>
                  </a:lnTo>
                  <a:lnTo>
                    <a:pt x="491808" y="154403"/>
                  </a:lnTo>
                  <a:lnTo>
                    <a:pt x="500381" y="146143"/>
                  </a:lnTo>
                  <a:lnTo>
                    <a:pt x="508953" y="137565"/>
                  </a:lnTo>
                  <a:lnTo>
                    <a:pt x="517526" y="129305"/>
                  </a:lnTo>
                  <a:lnTo>
                    <a:pt x="526416" y="121680"/>
                  </a:lnTo>
                  <a:lnTo>
                    <a:pt x="535623" y="113738"/>
                  </a:lnTo>
                  <a:lnTo>
                    <a:pt x="545148" y="106113"/>
                  </a:lnTo>
                  <a:lnTo>
                    <a:pt x="554673" y="99123"/>
                  </a:lnTo>
                  <a:lnTo>
                    <a:pt x="564516" y="92134"/>
                  </a:lnTo>
                  <a:lnTo>
                    <a:pt x="574041" y="85462"/>
                  </a:lnTo>
                  <a:lnTo>
                    <a:pt x="584201" y="78473"/>
                  </a:lnTo>
                  <a:lnTo>
                    <a:pt x="594361" y="72119"/>
                  </a:lnTo>
                  <a:lnTo>
                    <a:pt x="604838" y="66082"/>
                  </a:lnTo>
                  <a:lnTo>
                    <a:pt x="615316" y="60046"/>
                  </a:lnTo>
                  <a:lnTo>
                    <a:pt x="625793" y="54645"/>
                  </a:lnTo>
                  <a:lnTo>
                    <a:pt x="636906" y="48926"/>
                  </a:lnTo>
                  <a:lnTo>
                    <a:pt x="647701" y="44161"/>
                  </a:lnTo>
                  <a:lnTo>
                    <a:pt x="658813" y="39395"/>
                  </a:lnTo>
                  <a:lnTo>
                    <a:pt x="670243" y="34630"/>
                  </a:lnTo>
                  <a:lnTo>
                    <a:pt x="681356" y="30182"/>
                  </a:lnTo>
                  <a:lnTo>
                    <a:pt x="693103" y="26052"/>
                  </a:lnTo>
                  <a:lnTo>
                    <a:pt x="704533" y="22239"/>
                  </a:lnTo>
                  <a:lnTo>
                    <a:pt x="716281" y="19062"/>
                  </a:lnTo>
                  <a:lnTo>
                    <a:pt x="728346" y="15568"/>
                  </a:lnTo>
                  <a:lnTo>
                    <a:pt x="740093" y="12708"/>
                  </a:lnTo>
                  <a:lnTo>
                    <a:pt x="752158" y="10167"/>
                  </a:lnTo>
                  <a:lnTo>
                    <a:pt x="764541" y="7625"/>
                  </a:lnTo>
                  <a:lnTo>
                    <a:pt x="776606" y="5719"/>
                  </a:lnTo>
                  <a:lnTo>
                    <a:pt x="788988" y="3813"/>
                  </a:lnTo>
                  <a:lnTo>
                    <a:pt x="801688" y="2542"/>
                  </a:lnTo>
                  <a:lnTo>
                    <a:pt x="814071" y="1271"/>
                  </a:lnTo>
                  <a:lnTo>
                    <a:pt x="826771" y="636"/>
                  </a:lnTo>
                  <a:lnTo>
                    <a:pt x="83947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sz="1400">
                <a:solidFill>
                  <a:srgbClr val="FFFFFF"/>
                </a:solidFill>
                <a:latin typeface="华文中宋" panose="02010600040101010101" pitchFamily="2" charset="-122"/>
                <a:ea typeface="华文中宋" panose="02010600040101010101" pitchFamily="2" charset="-122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7575551" y="4007017"/>
            <a:ext cx="610268" cy="611524"/>
            <a:chOff x="7099916" y="4007017"/>
            <a:chExt cx="610268" cy="611524"/>
          </a:xfrm>
        </p:grpSpPr>
        <p:sp>
          <p:nvSpPr>
            <p:cNvPr id="25" name="任意多边形 24"/>
            <p:cNvSpPr/>
            <p:nvPr/>
          </p:nvSpPr>
          <p:spPr>
            <a:xfrm>
              <a:off x="7099916" y="4007017"/>
              <a:ext cx="610268" cy="611524"/>
            </a:xfrm>
            <a:custGeom>
              <a:avLst/>
              <a:gdLst>
                <a:gd name="connsiteX0" fmla="*/ 413081 w 772416"/>
                <a:gd name="connsiteY0" fmla="*/ 961 h 772416"/>
                <a:gd name="connsiteX1" fmla="*/ 720618 w 772416"/>
                <a:gd name="connsiteY1" fmla="*/ 193136 h 772416"/>
                <a:gd name="connsiteX2" fmla="*/ 579280 w 772416"/>
                <a:gd name="connsiteY2" fmla="*/ 720618 h 772416"/>
                <a:gd name="connsiteX3" fmla="*/ 51797 w 772416"/>
                <a:gd name="connsiteY3" fmla="*/ 579280 h 772416"/>
                <a:gd name="connsiteX4" fmla="*/ 193136 w 772416"/>
                <a:gd name="connsiteY4" fmla="*/ 51797 h 772416"/>
                <a:gd name="connsiteX5" fmla="*/ 413081 w 772416"/>
                <a:gd name="connsiteY5" fmla="*/ 961 h 7724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72416" h="772416">
                  <a:moveTo>
                    <a:pt x="413081" y="961"/>
                  </a:moveTo>
                  <a:cubicBezTo>
                    <a:pt x="536732" y="9700"/>
                    <a:pt x="653974" y="77705"/>
                    <a:pt x="720618" y="193136"/>
                  </a:cubicBezTo>
                  <a:cubicBezTo>
                    <a:pt x="827249" y="377825"/>
                    <a:pt x="763969" y="613988"/>
                    <a:pt x="579280" y="720618"/>
                  </a:cubicBezTo>
                  <a:cubicBezTo>
                    <a:pt x="394590" y="827249"/>
                    <a:pt x="158428" y="763969"/>
                    <a:pt x="51797" y="579280"/>
                  </a:cubicBezTo>
                  <a:cubicBezTo>
                    <a:pt x="-54833" y="394590"/>
                    <a:pt x="8446" y="158428"/>
                    <a:pt x="193136" y="51797"/>
                  </a:cubicBezTo>
                  <a:cubicBezTo>
                    <a:pt x="262394" y="11811"/>
                    <a:pt x="338891" y="-4282"/>
                    <a:pt x="413081" y="961"/>
                  </a:cubicBezTo>
                  <a:close/>
                </a:path>
              </a:pathLst>
            </a:custGeom>
            <a:solidFill>
              <a:srgbClr val="0070C0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N-BoldItalic" pitchFamily="50" charset="0"/>
              </a:endParaRPr>
            </a:p>
          </p:txBody>
        </p:sp>
        <p:sp>
          <p:nvSpPr>
            <p:cNvPr id="26" name="KSO_Shape"/>
            <p:cNvSpPr/>
            <p:nvPr/>
          </p:nvSpPr>
          <p:spPr bwMode="auto">
            <a:xfrm>
              <a:off x="7333475" y="4177792"/>
              <a:ext cx="144405" cy="269974"/>
            </a:xfrm>
            <a:custGeom>
              <a:avLst/>
              <a:gdLst>
                <a:gd name="T0" fmla="*/ 134485 w 2938"/>
                <a:gd name="T1" fmla="*/ 2420 h 5511"/>
                <a:gd name="T2" fmla="*/ 89887 w 2938"/>
                <a:gd name="T3" fmla="*/ 15901 h 5511"/>
                <a:gd name="T4" fmla="*/ 51858 w 2938"/>
                <a:gd name="T5" fmla="*/ 41481 h 5511"/>
                <a:gd name="T6" fmla="*/ 22817 w 2938"/>
                <a:gd name="T7" fmla="*/ 77085 h 5511"/>
                <a:gd name="T8" fmla="*/ 4840 w 2938"/>
                <a:gd name="T9" fmla="*/ 119257 h 5511"/>
                <a:gd name="T10" fmla="*/ 0 w 2938"/>
                <a:gd name="T11" fmla="*/ 1746336 h 5511"/>
                <a:gd name="T12" fmla="*/ 4840 w 2938"/>
                <a:gd name="T13" fmla="*/ 1786089 h 5511"/>
                <a:gd name="T14" fmla="*/ 22817 w 2938"/>
                <a:gd name="T15" fmla="*/ 1828606 h 5511"/>
                <a:gd name="T16" fmla="*/ 51858 w 2938"/>
                <a:gd name="T17" fmla="*/ 1863865 h 5511"/>
                <a:gd name="T18" fmla="*/ 89887 w 2938"/>
                <a:gd name="T19" fmla="*/ 1889445 h 5511"/>
                <a:gd name="T20" fmla="*/ 134485 w 2938"/>
                <a:gd name="T21" fmla="*/ 1903272 h 5511"/>
                <a:gd name="T22" fmla="*/ 864989 w 2938"/>
                <a:gd name="T23" fmla="*/ 1905000 h 5511"/>
                <a:gd name="T24" fmla="*/ 911316 w 2938"/>
                <a:gd name="T25" fmla="*/ 1895667 h 5511"/>
                <a:gd name="T26" fmla="*/ 952111 w 2938"/>
                <a:gd name="T27" fmla="*/ 1873544 h 5511"/>
                <a:gd name="T28" fmla="*/ 984263 w 2938"/>
                <a:gd name="T29" fmla="*/ 1841396 h 5511"/>
                <a:gd name="T30" fmla="*/ 1006043 w 2938"/>
                <a:gd name="T31" fmla="*/ 1800953 h 5511"/>
                <a:gd name="T32" fmla="*/ 1015377 w 2938"/>
                <a:gd name="T33" fmla="*/ 1754633 h 5511"/>
                <a:gd name="T34" fmla="*/ 1013994 w 2938"/>
                <a:gd name="T35" fmla="*/ 134812 h 5511"/>
                <a:gd name="T36" fmla="*/ 999820 w 2938"/>
                <a:gd name="T37" fmla="*/ 90220 h 5511"/>
                <a:gd name="T38" fmla="*/ 974237 w 2938"/>
                <a:gd name="T39" fmla="*/ 52542 h 5511"/>
                <a:gd name="T40" fmla="*/ 938973 w 2938"/>
                <a:gd name="T41" fmla="*/ 23160 h 5511"/>
                <a:gd name="T42" fmla="*/ 896450 w 2938"/>
                <a:gd name="T43" fmla="*/ 5531 h 5511"/>
                <a:gd name="T44" fmla="*/ 412789 w 2938"/>
                <a:gd name="T45" fmla="*/ 127553 h 5511"/>
                <a:gd name="T46" fmla="*/ 615380 w 2938"/>
                <a:gd name="T47" fmla="*/ 129973 h 5511"/>
                <a:gd name="T48" fmla="*/ 629209 w 2938"/>
                <a:gd name="T49" fmla="*/ 141034 h 5511"/>
                <a:gd name="T50" fmla="*/ 635086 w 2938"/>
                <a:gd name="T51" fmla="*/ 159009 h 5511"/>
                <a:gd name="T52" fmla="*/ 630938 w 2938"/>
                <a:gd name="T53" fmla="*/ 174219 h 5511"/>
                <a:gd name="T54" fmla="*/ 618146 w 2938"/>
                <a:gd name="T55" fmla="*/ 187009 h 5511"/>
                <a:gd name="T56" fmla="*/ 412789 w 2938"/>
                <a:gd name="T57" fmla="*/ 190811 h 5511"/>
                <a:gd name="T58" fmla="*/ 397577 w 2938"/>
                <a:gd name="T59" fmla="*/ 187009 h 5511"/>
                <a:gd name="T60" fmla="*/ 384440 w 2938"/>
                <a:gd name="T61" fmla="*/ 174219 h 5511"/>
                <a:gd name="T62" fmla="*/ 380637 w 2938"/>
                <a:gd name="T63" fmla="*/ 159009 h 5511"/>
                <a:gd name="T64" fmla="*/ 386168 w 2938"/>
                <a:gd name="T65" fmla="*/ 141034 h 5511"/>
                <a:gd name="T66" fmla="*/ 400343 w 2938"/>
                <a:gd name="T67" fmla="*/ 129973 h 5511"/>
                <a:gd name="T68" fmla="*/ 507516 w 2938"/>
                <a:gd name="T69" fmla="*/ 1841742 h 5511"/>
                <a:gd name="T70" fmla="*/ 479513 w 2938"/>
                <a:gd name="T71" fmla="*/ 1837594 h 5511"/>
                <a:gd name="T72" fmla="*/ 454275 w 2938"/>
                <a:gd name="T73" fmla="*/ 1825495 h 5511"/>
                <a:gd name="T74" fmla="*/ 434223 w 2938"/>
                <a:gd name="T75" fmla="*/ 1806829 h 5511"/>
                <a:gd name="T76" fmla="*/ 420049 w 2938"/>
                <a:gd name="T77" fmla="*/ 1783323 h 5511"/>
                <a:gd name="T78" fmla="*/ 413134 w 2938"/>
                <a:gd name="T79" fmla="*/ 1756015 h 5511"/>
                <a:gd name="T80" fmla="*/ 413826 w 2938"/>
                <a:gd name="T81" fmla="*/ 1731818 h 5511"/>
                <a:gd name="T82" fmla="*/ 422123 w 2938"/>
                <a:gd name="T83" fmla="*/ 1704856 h 5511"/>
                <a:gd name="T84" fmla="*/ 437335 w 2938"/>
                <a:gd name="T85" fmla="*/ 1682387 h 5511"/>
                <a:gd name="T86" fmla="*/ 458078 w 2938"/>
                <a:gd name="T87" fmla="*/ 1665103 h 5511"/>
                <a:gd name="T88" fmla="*/ 483661 w 2938"/>
                <a:gd name="T89" fmla="*/ 1654042 h 5511"/>
                <a:gd name="T90" fmla="*/ 507516 w 2938"/>
                <a:gd name="T91" fmla="*/ 1651277 h 5511"/>
                <a:gd name="T92" fmla="*/ 536210 w 2938"/>
                <a:gd name="T93" fmla="*/ 1655425 h 5511"/>
                <a:gd name="T94" fmla="*/ 561102 w 2938"/>
                <a:gd name="T95" fmla="*/ 1667523 h 5511"/>
                <a:gd name="T96" fmla="*/ 581154 w 2938"/>
                <a:gd name="T97" fmla="*/ 1685498 h 5511"/>
                <a:gd name="T98" fmla="*/ 595674 w 2938"/>
                <a:gd name="T99" fmla="*/ 1709349 h 5511"/>
                <a:gd name="T100" fmla="*/ 602589 w 2938"/>
                <a:gd name="T101" fmla="*/ 1737003 h 5511"/>
                <a:gd name="T102" fmla="*/ 601897 w 2938"/>
                <a:gd name="T103" fmla="*/ 1761200 h 5511"/>
                <a:gd name="T104" fmla="*/ 593600 w 2938"/>
                <a:gd name="T105" fmla="*/ 1787817 h 5511"/>
                <a:gd name="T106" fmla="*/ 578388 w 2938"/>
                <a:gd name="T107" fmla="*/ 1810631 h 5511"/>
                <a:gd name="T108" fmla="*/ 556954 w 2938"/>
                <a:gd name="T109" fmla="*/ 1827915 h 5511"/>
                <a:gd name="T110" fmla="*/ 531370 w 2938"/>
                <a:gd name="T111" fmla="*/ 1838631 h 5511"/>
                <a:gd name="T112" fmla="*/ 952456 w 2938"/>
                <a:gd name="T113" fmla="*/ 1587673 h 5511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938" h="5511">
                  <a:moveTo>
                    <a:pt x="2479" y="0"/>
                  </a:moveTo>
                  <a:lnTo>
                    <a:pt x="458" y="0"/>
                  </a:lnTo>
                  <a:lnTo>
                    <a:pt x="435" y="1"/>
                  </a:lnTo>
                  <a:lnTo>
                    <a:pt x="412" y="3"/>
                  </a:lnTo>
                  <a:lnTo>
                    <a:pt x="389" y="7"/>
                  </a:lnTo>
                  <a:lnTo>
                    <a:pt x="366" y="11"/>
                  </a:lnTo>
                  <a:lnTo>
                    <a:pt x="345" y="16"/>
                  </a:lnTo>
                  <a:lnTo>
                    <a:pt x="322" y="22"/>
                  </a:lnTo>
                  <a:lnTo>
                    <a:pt x="301" y="29"/>
                  </a:lnTo>
                  <a:lnTo>
                    <a:pt x="281" y="37"/>
                  </a:lnTo>
                  <a:lnTo>
                    <a:pt x="260" y="46"/>
                  </a:lnTo>
                  <a:lnTo>
                    <a:pt x="240" y="56"/>
                  </a:lnTo>
                  <a:lnTo>
                    <a:pt x="221" y="67"/>
                  </a:lnTo>
                  <a:lnTo>
                    <a:pt x="203" y="80"/>
                  </a:lnTo>
                  <a:lnTo>
                    <a:pt x="184" y="93"/>
                  </a:lnTo>
                  <a:lnTo>
                    <a:pt x="167" y="106"/>
                  </a:lnTo>
                  <a:lnTo>
                    <a:pt x="150" y="120"/>
                  </a:lnTo>
                  <a:lnTo>
                    <a:pt x="135" y="135"/>
                  </a:lnTo>
                  <a:lnTo>
                    <a:pt x="119" y="152"/>
                  </a:lnTo>
                  <a:lnTo>
                    <a:pt x="104" y="169"/>
                  </a:lnTo>
                  <a:lnTo>
                    <a:pt x="91" y="186"/>
                  </a:lnTo>
                  <a:lnTo>
                    <a:pt x="78" y="203"/>
                  </a:lnTo>
                  <a:lnTo>
                    <a:pt x="66" y="223"/>
                  </a:lnTo>
                  <a:lnTo>
                    <a:pt x="55" y="242"/>
                  </a:lnTo>
                  <a:lnTo>
                    <a:pt x="45" y="261"/>
                  </a:lnTo>
                  <a:lnTo>
                    <a:pt x="35" y="281"/>
                  </a:lnTo>
                  <a:lnTo>
                    <a:pt x="27" y="303"/>
                  </a:lnTo>
                  <a:lnTo>
                    <a:pt x="20" y="324"/>
                  </a:lnTo>
                  <a:lnTo>
                    <a:pt x="14" y="345"/>
                  </a:lnTo>
                  <a:lnTo>
                    <a:pt x="9" y="368"/>
                  </a:lnTo>
                  <a:lnTo>
                    <a:pt x="5" y="390"/>
                  </a:lnTo>
                  <a:lnTo>
                    <a:pt x="2" y="413"/>
                  </a:lnTo>
                  <a:lnTo>
                    <a:pt x="0" y="437"/>
                  </a:lnTo>
                  <a:lnTo>
                    <a:pt x="0" y="460"/>
                  </a:lnTo>
                  <a:lnTo>
                    <a:pt x="0" y="5052"/>
                  </a:lnTo>
                  <a:lnTo>
                    <a:pt x="0" y="5076"/>
                  </a:lnTo>
                  <a:lnTo>
                    <a:pt x="2" y="5099"/>
                  </a:lnTo>
                  <a:lnTo>
                    <a:pt x="5" y="5122"/>
                  </a:lnTo>
                  <a:lnTo>
                    <a:pt x="9" y="5144"/>
                  </a:lnTo>
                  <a:lnTo>
                    <a:pt x="14" y="5167"/>
                  </a:lnTo>
                  <a:lnTo>
                    <a:pt x="20" y="5189"/>
                  </a:lnTo>
                  <a:lnTo>
                    <a:pt x="27" y="5210"/>
                  </a:lnTo>
                  <a:lnTo>
                    <a:pt x="35" y="5230"/>
                  </a:lnTo>
                  <a:lnTo>
                    <a:pt x="45" y="5251"/>
                  </a:lnTo>
                  <a:lnTo>
                    <a:pt x="55" y="5271"/>
                  </a:lnTo>
                  <a:lnTo>
                    <a:pt x="66" y="5290"/>
                  </a:lnTo>
                  <a:lnTo>
                    <a:pt x="78" y="5309"/>
                  </a:lnTo>
                  <a:lnTo>
                    <a:pt x="91" y="5327"/>
                  </a:lnTo>
                  <a:lnTo>
                    <a:pt x="104" y="5344"/>
                  </a:lnTo>
                  <a:lnTo>
                    <a:pt x="119" y="5360"/>
                  </a:lnTo>
                  <a:lnTo>
                    <a:pt x="135" y="5377"/>
                  </a:lnTo>
                  <a:lnTo>
                    <a:pt x="150" y="5392"/>
                  </a:lnTo>
                  <a:lnTo>
                    <a:pt x="167" y="5406"/>
                  </a:lnTo>
                  <a:lnTo>
                    <a:pt x="184" y="5420"/>
                  </a:lnTo>
                  <a:lnTo>
                    <a:pt x="203" y="5433"/>
                  </a:lnTo>
                  <a:lnTo>
                    <a:pt x="221" y="5445"/>
                  </a:lnTo>
                  <a:lnTo>
                    <a:pt x="240" y="5456"/>
                  </a:lnTo>
                  <a:lnTo>
                    <a:pt x="260" y="5466"/>
                  </a:lnTo>
                  <a:lnTo>
                    <a:pt x="281" y="5475"/>
                  </a:lnTo>
                  <a:lnTo>
                    <a:pt x="301" y="5484"/>
                  </a:lnTo>
                  <a:lnTo>
                    <a:pt x="322" y="5491"/>
                  </a:lnTo>
                  <a:lnTo>
                    <a:pt x="345" y="5497"/>
                  </a:lnTo>
                  <a:lnTo>
                    <a:pt x="366" y="5502"/>
                  </a:lnTo>
                  <a:lnTo>
                    <a:pt x="389" y="5506"/>
                  </a:lnTo>
                  <a:lnTo>
                    <a:pt x="412" y="5509"/>
                  </a:lnTo>
                  <a:lnTo>
                    <a:pt x="435" y="5511"/>
                  </a:lnTo>
                  <a:lnTo>
                    <a:pt x="458" y="5511"/>
                  </a:lnTo>
                  <a:lnTo>
                    <a:pt x="2479" y="5511"/>
                  </a:lnTo>
                  <a:lnTo>
                    <a:pt x="2502" y="5511"/>
                  </a:lnTo>
                  <a:lnTo>
                    <a:pt x="2525" y="5509"/>
                  </a:lnTo>
                  <a:lnTo>
                    <a:pt x="2549" y="5506"/>
                  </a:lnTo>
                  <a:lnTo>
                    <a:pt x="2571" y="5502"/>
                  </a:lnTo>
                  <a:lnTo>
                    <a:pt x="2593" y="5497"/>
                  </a:lnTo>
                  <a:lnTo>
                    <a:pt x="2615" y="5491"/>
                  </a:lnTo>
                  <a:lnTo>
                    <a:pt x="2636" y="5484"/>
                  </a:lnTo>
                  <a:lnTo>
                    <a:pt x="2657" y="5475"/>
                  </a:lnTo>
                  <a:lnTo>
                    <a:pt x="2677" y="5466"/>
                  </a:lnTo>
                  <a:lnTo>
                    <a:pt x="2698" y="5456"/>
                  </a:lnTo>
                  <a:lnTo>
                    <a:pt x="2716" y="5445"/>
                  </a:lnTo>
                  <a:lnTo>
                    <a:pt x="2735" y="5433"/>
                  </a:lnTo>
                  <a:lnTo>
                    <a:pt x="2754" y="5420"/>
                  </a:lnTo>
                  <a:lnTo>
                    <a:pt x="2771" y="5406"/>
                  </a:lnTo>
                  <a:lnTo>
                    <a:pt x="2787" y="5392"/>
                  </a:lnTo>
                  <a:lnTo>
                    <a:pt x="2803" y="5377"/>
                  </a:lnTo>
                  <a:lnTo>
                    <a:pt x="2818" y="5360"/>
                  </a:lnTo>
                  <a:lnTo>
                    <a:pt x="2833" y="5344"/>
                  </a:lnTo>
                  <a:lnTo>
                    <a:pt x="2847" y="5327"/>
                  </a:lnTo>
                  <a:lnTo>
                    <a:pt x="2859" y="5309"/>
                  </a:lnTo>
                  <a:lnTo>
                    <a:pt x="2871" y="5290"/>
                  </a:lnTo>
                  <a:lnTo>
                    <a:pt x="2882" y="5271"/>
                  </a:lnTo>
                  <a:lnTo>
                    <a:pt x="2892" y="5251"/>
                  </a:lnTo>
                  <a:lnTo>
                    <a:pt x="2902" y="5230"/>
                  </a:lnTo>
                  <a:lnTo>
                    <a:pt x="2910" y="5210"/>
                  </a:lnTo>
                  <a:lnTo>
                    <a:pt x="2918" y="5189"/>
                  </a:lnTo>
                  <a:lnTo>
                    <a:pt x="2924" y="5167"/>
                  </a:lnTo>
                  <a:lnTo>
                    <a:pt x="2929" y="5144"/>
                  </a:lnTo>
                  <a:lnTo>
                    <a:pt x="2933" y="5122"/>
                  </a:lnTo>
                  <a:lnTo>
                    <a:pt x="2936" y="5099"/>
                  </a:lnTo>
                  <a:lnTo>
                    <a:pt x="2937" y="5076"/>
                  </a:lnTo>
                  <a:lnTo>
                    <a:pt x="2938" y="5052"/>
                  </a:lnTo>
                  <a:lnTo>
                    <a:pt x="2938" y="460"/>
                  </a:lnTo>
                  <a:lnTo>
                    <a:pt x="2937" y="437"/>
                  </a:lnTo>
                  <a:lnTo>
                    <a:pt x="2936" y="413"/>
                  </a:lnTo>
                  <a:lnTo>
                    <a:pt x="2933" y="390"/>
                  </a:lnTo>
                  <a:lnTo>
                    <a:pt x="2929" y="368"/>
                  </a:lnTo>
                  <a:lnTo>
                    <a:pt x="2924" y="345"/>
                  </a:lnTo>
                  <a:lnTo>
                    <a:pt x="2918" y="324"/>
                  </a:lnTo>
                  <a:lnTo>
                    <a:pt x="2910" y="303"/>
                  </a:lnTo>
                  <a:lnTo>
                    <a:pt x="2902" y="281"/>
                  </a:lnTo>
                  <a:lnTo>
                    <a:pt x="2892" y="261"/>
                  </a:lnTo>
                  <a:lnTo>
                    <a:pt x="2882" y="242"/>
                  </a:lnTo>
                  <a:lnTo>
                    <a:pt x="2871" y="223"/>
                  </a:lnTo>
                  <a:lnTo>
                    <a:pt x="2859" y="203"/>
                  </a:lnTo>
                  <a:lnTo>
                    <a:pt x="2847" y="186"/>
                  </a:lnTo>
                  <a:lnTo>
                    <a:pt x="2833" y="169"/>
                  </a:lnTo>
                  <a:lnTo>
                    <a:pt x="2818" y="152"/>
                  </a:lnTo>
                  <a:lnTo>
                    <a:pt x="2803" y="135"/>
                  </a:lnTo>
                  <a:lnTo>
                    <a:pt x="2787" y="120"/>
                  </a:lnTo>
                  <a:lnTo>
                    <a:pt x="2771" y="106"/>
                  </a:lnTo>
                  <a:lnTo>
                    <a:pt x="2754" y="93"/>
                  </a:lnTo>
                  <a:lnTo>
                    <a:pt x="2735" y="80"/>
                  </a:lnTo>
                  <a:lnTo>
                    <a:pt x="2716" y="67"/>
                  </a:lnTo>
                  <a:lnTo>
                    <a:pt x="2698" y="56"/>
                  </a:lnTo>
                  <a:lnTo>
                    <a:pt x="2677" y="46"/>
                  </a:lnTo>
                  <a:lnTo>
                    <a:pt x="2657" y="37"/>
                  </a:lnTo>
                  <a:lnTo>
                    <a:pt x="2636" y="29"/>
                  </a:lnTo>
                  <a:lnTo>
                    <a:pt x="2615" y="22"/>
                  </a:lnTo>
                  <a:lnTo>
                    <a:pt x="2593" y="16"/>
                  </a:lnTo>
                  <a:lnTo>
                    <a:pt x="2571" y="11"/>
                  </a:lnTo>
                  <a:lnTo>
                    <a:pt x="2549" y="7"/>
                  </a:lnTo>
                  <a:lnTo>
                    <a:pt x="2525" y="3"/>
                  </a:lnTo>
                  <a:lnTo>
                    <a:pt x="2502" y="1"/>
                  </a:lnTo>
                  <a:lnTo>
                    <a:pt x="2479" y="0"/>
                  </a:lnTo>
                  <a:close/>
                  <a:moveTo>
                    <a:pt x="1194" y="369"/>
                  </a:moveTo>
                  <a:lnTo>
                    <a:pt x="1744" y="369"/>
                  </a:lnTo>
                  <a:lnTo>
                    <a:pt x="1753" y="369"/>
                  </a:lnTo>
                  <a:lnTo>
                    <a:pt x="1763" y="370"/>
                  </a:lnTo>
                  <a:lnTo>
                    <a:pt x="1772" y="373"/>
                  </a:lnTo>
                  <a:lnTo>
                    <a:pt x="1780" y="376"/>
                  </a:lnTo>
                  <a:lnTo>
                    <a:pt x="1788" y="379"/>
                  </a:lnTo>
                  <a:lnTo>
                    <a:pt x="1796" y="384"/>
                  </a:lnTo>
                  <a:lnTo>
                    <a:pt x="1803" y="389"/>
                  </a:lnTo>
                  <a:lnTo>
                    <a:pt x="1809" y="395"/>
                  </a:lnTo>
                  <a:lnTo>
                    <a:pt x="1815" y="401"/>
                  </a:lnTo>
                  <a:lnTo>
                    <a:pt x="1820" y="408"/>
                  </a:lnTo>
                  <a:lnTo>
                    <a:pt x="1825" y="416"/>
                  </a:lnTo>
                  <a:lnTo>
                    <a:pt x="1828" y="424"/>
                  </a:lnTo>
                  <a:lnTo>
                    <a:pt x="1833" y="433"/>
                  </a:lnTo>
                  <a:lnTo>
                    <a:pt x="1835" y="442"/>
                  </a:lnTo>
                  <a:lnTo>
                    <a:pt x="1836" y="451"/>
                  </a:lnTo>
                  <a:lnTo>
                    <a:pt x="1837" y="460"/>
                  </a:lnTo>
                  <a:lnTo>
                    <a:pt x="1836" y="469"/>
                  </a:lnTo>
                  <a:lnTo>
                    <a:pt x="1835" y="478"/>
                  </a:lnTo>
                  <a:lnTo>
                    <a:pt x="1833" y="487"/>
                  </a:lnTo>
                  <a:lnTo>
                    <a:pt x="1828" y="495"/>
                  </a:lnTo>
                  <a:lnTo>
                    <a:pt x="1825" y="504"/>
                  </a:lnTo>
                  <a:lnTo>
                    <a:pt x="1820" y="512"/>
                  </a:lnTo>
                  <a:lnTo>
                    <a:pt x="1815" y="519"/>
                  </a:lnTo>
                  <a:lnTo>
                    <a:pt x="1809" y="525"/>
                  </a:lnTo>
                  <a:lnTo>
                    <a:pt x="1803" y="531"/>
                  </a:lnTo>
                  <a:lnTo>
                    <a:pt x="1796" y="536"/>
                  </a:lnTo>
                  <a:lnTo>
                    <a:pt x="1788" y="541"/>
                  </a:lnTo>
                  <a:lnTo>
                    <a:pt x="1780" y="545"/>
                  </a:lnTo>
                  <a:lnTo>
                    <a:pt x="1772" y="548"/>
                  </a:lnTo>
                  <a:lnTo>
                    <a:pt x="1763" y="550"/>
                  </a:lnTo>
                  <a:lnTo>
                    <a:pt x="1753" y="551"/>
                  </a:lnTo>
                  <a:lnTo>
                    <a:pt x="1744" y="552"/>
                  </a:lnTo>
                  <a:lnTo>
                    <a:pt x="1194" y="552"/>
                  </a:lnTo>
                  <a:lnTo>
                    <a:pt x="1184" y="551"/>
                  </a:lnTo>
                  <a:lnTo>
                    <a:pt x="1175" y="550"/>
                  </a:lnTo>
                  <a:lnTo>
                    <a:pt x="1166" y="548"/>
                  </a:lnTo>
                  <a:lnTo>
                    <a:pt x="1158" y="545"/>
                  </a:lnTo>
                  <a:lnTo>
                    <a:pt x="1150" y="541"/>
                  </a:lnTo>
                  <a:lnTo>
                    <a:pt x="1142" y="536"/>
                  </a:lnTo>
                  <a:lnTo>
                    <a:pt x="1135" y="531"/>
                  </a:lnTo>
                  <a:lnTo>
                    <a:pt x="1129" y="525"/>
                  </a:lnTo>
                  <a:lnTo>
                    <a:pt x="1123" y="519"/>
                  </a:lnTo>
                  <a:lnTo>
                    <a:pt x="1117" y="512"/>
                  </a:lnTo>
                  <a:lnTo>
                    <a:pt x="1112" y="504"/>
                  </a:lnTo>
                  <a:lnTo>
                    <a:pt x="1108" y="495"/>
                  </a:lnTo>
                  <a:lnTo>
                    <a:pt x="1105" y="487"/>
                  </a:lnTo>
                  <a:lnTo>
                    <a:pt x="1103" y="478"/>
                  </a:lnTo>
                  <a:lnTo>
                    <a:pt x="1102" y="469"/>
                  </a:lnTo>
                  <a:lnTo>
                    <a:pt x="1101" y="460"/>
                  </a:lnTo>
                  <a:lnTo>
                    <a:pt x="1102" y="451"/>
                  </a:lnTo>
                  <a:lnTo>
                    <a:pt x="1103" y="442"/>
                  </a:lnTo>
                  <a:lnTo>
                    <a:pt x="1105" y="433"/>
                  </a:lnTo>
                  <a:lnTo>
                    <a:pt x="1108" y="424"/>
                  </a:lnTo>
                  <a:lnTo>
                    <a:pt x="1112" y="416"/>
                  </a:lnTo>
                  <a:lnTo>
                    <a:pt x="1117" y="408"/>
                  </a:lnTo>
                  <a:lnTo>
                    <a:pt x="1123" y="401"/>
                  </a:lnTo>
                  <a:lnTo>
                    <a:pt x="1129" y="395"/>
                  </a:lnTo>
                  <a:lnTo>
                    <a:pt x="1135" y="389"/>
                  </a:lnTo>
                  <a:lnTo>
                    <a:pt x="1142" y="384"/>
                  </a:lnTo>
                  <a:lnTo>
                    <a:pt x="1150" y="379"/>
                  </a:lnTo>
                  <a:lnTo>
                    <a:pt x="1158" y="376"/>
                  </a:lnTo>
                  <a:lnTo>
                    <a:pt x="1166" y="373"/>
                  </a:lnTo>
                  <a:lnTo>
                    <a:pt x="1175" y="370"/>
                  </a:lnTo>
                  <a:lnTo>
                    <a:pt x="1184" y="369"/>
                  </a:lnTo>
                  <a:lnTo>
                    <a:pt x="1194" y="369"/>
                  </a:lnTo>
                  <a:close/>
                  <a:moveTo>
                    <a:pt x="1468" y="5328"/>
                  </a:moveTo>
                  <a:lnTo>
                    <a:pt x="1468" y="5328"/>
                  </a:lnTo>
                  <a:lnTo>
                    <a:pt x="1454" y="5328"/>
                  </a:lnTo>
                  <a:lnTo>
                    <a:pt x="1441" y="5327"/>
                  </a:lnTo>
                  <a:lnTo>
                    <a:pt x="1427" y="5325"/>
                  </a:lnTo>
                  <a:lnTo>
                    <a:pt x="1414" y="5322"/>
                  </a:lnTo>
                  <a:lnTo>
                    <a:pt x="1399" y="5319"/>
                  </a:lnTo>
                  <a:lnTo>
                    <a:pt x="1387" y="5316"/>
                  </a:lnTo>
                  <a:lnTo>
                    <a:pt x="1374" y="5312"/>
                  </a:lnTo>
                  <a:lnTo>
                    <a:pt x="1362" y="5307"/>
                  </a:lnTo>
                  <a:lnTo>
                    <a:pt x="1350" y="5300"/>
                  </a:lnTo>
                  <a:lnTo>
                    <a:pt x="1338" y="5294"/>
                  </a:lnTo>
                  <a:lnTo>
                    <a:pt x="1325" y="5288"/>
                  </a:lnTo>
                  <a:lnTo>
                    <a:pt x="1314" y="5281"/>
                  </a:lnTo>
                  <a:lnTo>
                    <a:pt x="1304" y="5273"/>
                  </a:lnTo>
                  <a:lnTo>
                    <a:pt x="1294" y="5265"/>
                  </a:lnTo>
                  <a:lnTo>
                    <a:pt x="1284" y="5257"/>
                  </a:lnTo>
                  <a:lnTo>
                    <a:pt x="1274" y="5248"/>
                  </a:lnTo>
                  <a:lnTo>
                    <a:pt x="1265" y="5238"/>
                  </a:lnTo>
                  <a:lnTo>
                    <a:pt x="1256" y="5227"/>
                  </a:lnTo>
                  <a:lnTo>
                    <a:pt x="1248" y="5217"/>
                  </a:lnTo>
                  <a:lnTo>
                    <a:pt x="1240" y="5206"/>
                  </a:lnTo>
                  <a:lnTo>
                    <a:pt x="1233" y="5195"/>
                  </a:lnTo>
                  <a:lnTo>
                    <a:pt x="1227" y="5184"/>
                  </a:lnTo>
                  <a:lnTo>
                    <a:pt x="1221" y="5172"/>
                  </a:lnTo>
                  <a:lnTo>
                    <a:pt x="1215" y="5159"/>
                  </a:lnTo>
                  <a:lnTo>
                    <a:pt x="1210" y="5147"/>
                  </a:lnTo>
                  <a:lnTo>
                    <a:pt x="1206" y="5134"/>
                  </a:lnTo>
                  <a:lnTo>
                    <a:pt x="1202" y="5121"/>
                  </a:lnTo>
                  <a:lnTo>
                    <a:pt x="1199" y="5108"/>
                  </a:lnTo>
                  <a:lnTo>
                    <a:pt x="1197" y="5095"/>
                  </a:lnTo>
                  <a:lnTo>
                    <a:pt x="1195" y="5080"/>
                  </a:lnTo>
                  <a:lnTo>
                    <a:pt x="1194" y="5066"/>
                  </a:lnTo>
                  <a:lnTo>
                    <a:pt x="1194" y="5052"/>
                  </a:lnTo>
                  <a:lnTo>
                    <a:pt x="1194" y="5038"/>
                  </a:lnTo>
                  <a:lnTo>
                    <a:pt x="1195" y="5025"/>
                  </a:lnTo>
                  <a:lnTo>
                    <a:pt x="1197" y="5010"/>
                  </a:lnTo>
                  <a:lnTo>
                    <a:pt x="1199" y="4997"/>
                  </a:lnTo>
                  <a:lnTo>
                    <a:pt x="1202" y="4983"/>
                  </a:lnTo>
                  <a:lnTo>
                    <a:pt x="1206" y="4970"/>
                  </a:lnTo>
                  <a:lnTo>
                    <a:pt x="1210" y="4958"/>
                  </a:lnTo>
                  <a:lnTo>
                    <a:pt x="1215" y="4945"/>
                  </a:lnTo>
                  <a:lnTo>
                    <a:pt x="1221" y="4932"/>
                  </a:lnTo>
                  <a:lnTo>
                    <a:pt x="1227" y="4921"/>
                  </a:lnTo>
                  <a:lnTo>
                    <a:pt x="1233" y="4909"/>
                  </a:lnTo>
                  <a:lnTo>
                    <a:pt x="1240" y="4898"/>
                  </a:lnTo>
                  <a:lnTo>
                    <a:pt x="1248" y="4888"/>
                  </a:lnTo>
                  <a:lnTo>
                    <a:pt x="1256" y="4876"/>
                  </a:lnTo>
                  <a:lnTo>
                    <a:pt x="1265" y="4867"/>
                  </a:lnTo>
                  <a:lnTo>
                    <a:pt x="1274" y="4857"/>
                  </a:lnTo>
                  <a:lnTo>
                    <a:pt x="1284" y="4848"/>
                  </a:lnTo>
                  <a:lnTo>
                    <a:pt x="1294" y="4840"/>
                  </a:lnTo>
                  <a:lnTo>
                    <a:pt x="1304" y="4832"/>
                  </a:lnTo>
                  <a:lnTo>
                    <a:pt x="1314" y="4824"/>
                  </a:lnTo>
                  <a:lnTo>
                    <a:pt x="1325" y="4817"/>
                  </a:lnTo>
                  <a:lnTo>
                    <a:pt x="1338" y="4810"/>
                  </a:lnTo>
                  <a:lnTo>
                    <a:pt x="1350" y="4803"/>
                  </a:lnTo>
                  <a:lnTo>
                    <a:pt x="1362" y="4798"/>
                  </a:lnTo>
                  <a:lnTo>
                    <a:pt x="1374" y="4793"/>
                  </a:lnTo>
                  <a:lnTo>
                    <a:pt x="1387" y="4789"/>
                  </a:lnTo>
                  <a:lnTo>
                    <a:pt x="1399" y="4785"/>
                  </a:lnTo>
                  <a:lnTo>
                    <a:pt x="1414" y="4782"/>
                  </a:lnTo>
                  <a:lnTo>
                    <a:pt x="1427" y="4780"/>
                  </a:lnTo>
                  <a:lnTo>
                    <a:pt x="1441" y="4778"/>
                  </a:lnTo>
                  <a:lnTo>
                    <a:pt x="1454" y="4777"/>
                  </a:lnTo>
                  <a:lnTo>
                    <a:pt x="1468" y="4777"/>
                  </a:lnTo>
                  <a:lnTo>
                    <a:pt x="1483" y="4777"/>
                  </a:lnTo>
                  <a:lnTo>
                    <a:pt x="1497" y="4778"/>
                  </a:lnTo>
                  <a:lnTo>
                    <a:pt x="1511" y="4780"/>
                  </a:lnTo>
                  <a:lnTo>
                    <a:pt x="1524" y="4782"/>
                  </a:lnTo>
                  <a:lnTo>
                    <a:pt x="1537" y="4785"/>
                  </a:lnTo>
                  <a:lnTo>
                    <a:pt x="1551" y="4789"/>
                  </a:lnTo>
                  <a:lnTo>
                    <a:pt x="1564" y="4793"/>
                  </a:lnTo>
                  <a:lnTo>
                    <a:pt x="1576" y="4798"/>
                  </a:lnTo>
                  <a:lnTo>
                    <a:pt x="1588" y="4803"/>
                  </a:lnTo>
                  <a:lnTo>
                    <a:pt x="1600" y="4810"/>
                  </a:lnTo>
                  <a:lnTo>
                    <a:pt x="1611" y="4817"/>
                  </a:lnTo>
                  <a:lnTo>
                    <a:pt x="1623" y="4824"/>
                  </a:lnTo>
                  <a:lnTo>
                    <a:pt x="1634" y="4832"/>
                  </a:lnTo>
                  <a:lnTo>
                    <a:pt x="1644" y="4840"/>
                  </a:lnTo>
                  <a:lnTo>
                    <a:pt x="1654" y="4848"/>
                  </a:lnTo>
                  <a:lnTo>
                    <a:pt x="1664" y="4857"/>
                  </a:lnTo>
                  <a:lnTo>
                    <a:pt x="1673" y="4867"/>
                  </a:lnTo>
                  <a:lnTo>
                    <a:pt x="1681" y="4876"/>
                  </a:lnTo>
                  <a:lnTo>
                    <a:pt x="1690" y="4888"/>
                  </a:lnTo>
                  <a:lnTo>
                    <a:pt x="1698" y="4898"/>
                  </a:lnTo>
                  <a:lnTo>
                    <a:pt x="1705" y="4909"/>
                  </a:lnTo>
                  <a:lnTo>
                    <a:pt x="1711" y="4921"/>
                  </a:lnTo>
                  <a:lnTo>
                    <a:pt x="1717" y="4932"/>
                  </a:lnTo>
                  <a:lnTo>
                    <a:pt x="1723" y="4945"/>
                  </a:lnTo>
                  <a:lnTo>
                    <a:pt x="1728" y="4958"/>
                  </a:lnTo>
                  <a:lnTo>
                    <a:pt x="1732" y="4970"/>
                  </a:lnTo>
                  <a:lnTo>
                    <a:pt x="1736" y="4983"/>
                  </a:lnTo>
                  <a:lnTo>
                    <a:pt x="1739" y="4997"/>
                  </a:lnTo>
                  <a:lnTo>
                    <a:pt x="1741" y="5010"/>
                  </a:lnTo>
                  <a:lnTo>
                    <a:pt x="1743" y="5025"/>
                  </a:lnTo>
                  <a:lnTo>
                    <a:pt x="1744" y="5038"/>
                  </a:lnTo>
                  <a:lnTo>
                    <a:pt x="1744" y="5052"/>
                  </a:lnTo>
                  <a:lnTo>
                    <a:pt x="1744" y="5066"/>
                  </a:lnTo>
                  <a:lnTo>
                    <a:pt x="1743" y="5080"/>
                  </a:lnTo>
                  <a:lnTo>
                    <a:pt x="1741" y="5095"/>
                  </a:lnTo>
                  <a:lnTo>
                    <a:pt x="1739" y="5108"/>
                  </a:lnTo>
                  <a:lnTo>
                    <a:pt x="1736" y="5121"/>
                  </a:lnTo>
                  <a:lnTo>
                    <a:pt x="1732" y="5134"/>
                  </a:lnTo>
                  <a:lnTo>
                    <a:pt x="1728" y="5147"/>
                  </a:lnTo>
                  <a:lnTo>
                    <a:pt x="1723" y="5159"/>
                  </a:lnTo>
                  <a:lnTo>
                    <a:pt x="1717" y="5172"/>
                  </a:lnTo>
                  <a:lnTo>
                    <a:pt x="1711" y="5184"/>
                  </a:lnTo>
                  <a:lnTo>
                    <a:pt x="1705" y="5195"/>
                  </a:lnTo>
                  <a:lnTo>
                    <a:pt x="1698" y="5206"/>
                  </a:lnTo>
                  <a:lnTo>
                    <a:pt x="1690" y="5217"/>
                  </a:lnTo>
                  <a:lnTo>
                    <a:pt x="1681" y="5227"/>
                  </a:lnTo>
                  <a:lnTo>
                    <a:pt x="1673" y="5238"/>
                  </a:lnTo>
                  <a:lnTo>
                    <a:pt x="1664" y="5248"/>
                  </a:lnTo>
                  <a:lnTo>
                    <a:pt x="1654" y="5257"/>
                  </a:lnTo>
                  <a:lnTo>
                    <a:pt x="1644" y="5265"/>
                  </a:lnTo>
                  <a:lnTo>
                    <a:pt x="1634" y="5273"/>
                  </a:lnTo>
                  <a:lnTo>
                    <a:pt x="1623" y="5281"/>
                  </a:lnTo>
                  <a:lnTo>
                    <a:pt x="1611" y="5288"/>
                  </a:lnTo>
                  <a:lnTo>
                    <a:pt x="1600" y="5294"/>
                  </a:lnTo>
                  <a:lnTo>
                    <a:pt x="1588" y="5300"/>
                  </a:lnTo>
                  <a:lnTo>
                    <a:pt x="1576" y="5307"/>
                  </a:lnTo>
                  <a:lnTo>
                    <a:pt x="1564" y="5312"/>
                  </a:lnTo>
                  <a:lnTo>
                    <a:pt x="1551" y="5316"/>
                  </a:lnTo>
                  <a:lnTo>
                    <a:pt x="1537" y="5319"/>
                  </a:lnTo>
                  <a:lnTo>
                    <a:pt x="1524" y="5322"/>
                  </a:lnTo>
                  <a:lnTo>
                    <a:pt x="1511" y="5325"/>
                  </a:lnTo>
                  <a:lnTo>
                    <a:pt x="1497" y="5327"/>
                  </a:lnTo>
                  <a:lnTo>
                    <a:pt x="1483" y="5328"/>
                  </a:lnTo>
                  <a:lnTo>
                    <a:pt x="1468" y="5328"/>
                  </a:lnTo>
                  <a:close/>
                  <a:moveTo>
                    <a:pt x="2755" y="4593"/>
                  </a:moveTo>
                  <a:lnTo>
                    <a:pt x="183" y="4593"/>
                  </a:lnTo>
                  <a:lnTo>
                    <a:pt x="183" y="919"/>
                  </a:lnTo>
                  <a:lnTo>
                    <a:pt x="2755" y="919"/>
                  </a:lnTo>
                  <a:lnTo>
                    <a:pt x="2755" y="459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sz="1400" dirty="0">
                <a:latin typeface="华文中宋" panose="02010600040101010101" pitchFamily="2" charset="-122"/>
                <a:ea typeface="华文中宋" panose="02010600040101010101" pitchFamily="2" charset="-122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4009355" y="4007017"/>
            <a:ext cx="611524" cy="611524"/>
            <a:chOff x="4485555" y="4007017"/>
            <a:chExt cx="611524" cy="611524"/>
          </a:xfrm>
        </p:grpSpPr>
        <p:sp>
          <p:nvSpPr>
            <p:cNvPr id="28" name="任意多边形 27"/>
            <p:cNvSpPr/>
            <p:nvPr/>
          </p:nvSpPr>
          <p:spPr>
            <a:xfrm>
              <a:off x="4485555" y="4007017"/>
              <a:ext cx="611524" cy="611524"/>
            </a:xfrm>
            <a:custGeom>
              <a:avLst/>
              <a:gdLst>
                <a:gd name="connsiteX0" fmla="*/ 413083 w 772417"/>
                <a:gd name="connsiteY0" fmla="*/ 961 h 772415"/>
                <a:gd name="connsiteX1" fmla="*/ 720620 w 772417"/>
                <a:gd name="connsiteY1" fmla="*/ 193136 h 772415"/>
                <a:gd name="connsiteX2" fmla="*/ 579281 w 772417"/>
                <a:gd name="connsiteY2" fmla="*/ 720618 h 772415"/>
                <a:gd name="connsiteX3" fmla="*/ 51799 w 772417"/>
                <a:gd name="connsiteY3" fmla="*/ 579279 h 772415"/>
                <a:gd name="connsiteX4" fmla="*/ 193137 w 772417"/>
                <a:gd name="connsiteY4" fmla="*/ 51797 h 772415"/>
                <a:gd name="connsiteX5" fmla="*/ 413083 w 772417"/>
                <a:gd name="connsiteY5" fmla="*/ 961 h 7724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72417" h="772415">
                  <a:moveTo>
                    <a:pt x="413083" y="961"/>
                  </a:moveTo>
                  <a:cubicBezTo>
                    <a:pt x="536733" y="9700"/>
                    <a:pt x="653976" y="77705"/>
                    <a:pt x="720620" y="193136"/>
                  </a:cubicBezTo>
                  <a:cubicBezTo>
                    <a:pt x="827250" y="377825"/>
                    <a:pt x="763971" y="613987"/>
                    <a:pt x="579281" y="720618"/>
                  </a:cubicBezTo>
                  <a:cubicBezTo>
                    <a:pt x="394592" y="827248"/>
                    <a:pt x="158429" y="763969"/>
                    <a:pt x="51799" y="579279"/>
                  </a:cubicBezTo>
                  <a:cubicBezTo>
                    <a:pt x="-54832" y="394590"/>
                    <a:pt x="8448" y="158428"/>
                    <a:pt x="193137" y="51797"/>
                  </a:cubicBezTo>
                  <a:cubicBezTo>
                    <a:pt x="262396" y="11811"/>
                    <a:pt x="338893" y="-4282"/>
                    <a:pt x="413083" y="961"/>
                  </a:cubicBezTo>
                  <a:close/>
                </a:path>
              </a:pathLst>
            </a:custGeom>
            <a:solidFill>
              <a:srgbClr val="0070C0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143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N-BoldItalic" pitchFamily="50" charset="0"/>
              </a:endParaRPr>
            </a:p>
          </p:txBody>
        </p:sp>
        <p:sp>
          <p:nvSpPr>
            <p:cNvPr id="29" name="KSO_Shape"/>
            <p:cNvSpPr/>
            <p:nvPr/>
          </p:nvSpPr>
          <p:spPr bwMode="auto">
            <a:xfrm>
              <a:off x="4621171" y="4212952"/>
              <a:ext cx="340293" cy="199655"/>
            </a:xfrm>
            <a:custGeom>
              <a:avLst/>
              <a:gdLst>
                <a:gd name="T0" fmla="*/ 1905000 w 6649"/>
                <a:gd name="T1" fmla="*/ 302090 h 3908"/>
                <a:gd name="T2" fmla="*/ 952357 w 6649"/>
                <a:gd name="T3" fmla="*/ 0 h 3908"/>
                <a:gd name="T4" fmla="*/ 0 w 6649"/>
                <a:gd name="T5" fmla="*/ 302090 h 3908"/>
                <a:gd name="T6" fmla="*/ 488785 w 6649"/>
                <a:gd name="T7" fmla="*/ 456861 h 3908"/>
                <a:gd name="T8" fmla="*/ 400540 w 6649"/>
                <a:gd name="T9" fmla="*/ 923753 h 3908"/>
                <a:gd name="T10" fmla="*/ 952357 w 6649"/>
                <a:gd name="T11" fmla="*/ 1120083 h 3908"/>
                <a:gd name="T12" fmla="*/ 1504460 w 6649"/>
                <a:gd name="T13" fmla="*/ 923753 h 3908"/>
                <a:gd name="T14" fmla="*/ 1416215 w 6649"/>
                <a:gd name="T15" fmla="*/ 456861 h 3908"/>
                <a:gd name="T16" fmla="*/ 1905000 w 6649"/>
                <a:gd name="T17" fmla="*/ 302090 h 390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6649" h="3908">
                  <a:moveTo>
                    <a:pt x="6649" y="1054"/>
                  </a:moveTo>
                  <a:lnTo>
                    <a:pt x="3324" y="0"/>
                  </a:lnTo>
                  <a:lnTo>
                    <a:pt x="0" y="1054"/>
                  </a:lnTo>
                  <a:lnTo>
                    <a:pt x="1706" y="1594"/>
                  </a:lnTo>
                  <a:lnTo>
                    <a:pt x="1398" y="3223"/>
                  </a:lnTo>
                  <a:lnTo>
                    <a:pt x="3324" y="3908"/>
                  </a:lnTo>
                  <a:lnTo>
                    <a:pt x="5251" y="3223"/>
                  </a:lnTo>
                  <a:lnTo>
                    <a:pt x="4943" y="1594"/>
                  </a:lnTo>
                  <a:lnTo>
                    <a:pt x="6649" y="105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sz="1400">
                <a:solidFill>
                  <a:srgbClr val="FFFFFF"/>
                </a:solidFill>
                <a:latin typeface="华文中宋" panose="02010600040101010101" pitchFamily="2" charset="-122"/>
                <a:ea typeface="华文中宋" panose="02010600040101010101" pitchFamily="2" charset="-122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7359527" y="2497671"/>
            <a:ext cx="610268" cy="611524"/>
            <a:chOff x="7099916" y="2497671"/>
            <a:chExt cx="610268" cy="611524"/>
          </a:xfrm>
        </p:grpSpPr>
        <p:sp>
          <p:nvSpPr>
            <p:cNvPr id="31" name="任意多边形 30"/>
            <p:cNvSpPr/>
            <p:nvPr/>
          </p:nvSpPr>
          <p:spPr>
            <a:xfrm>
              <a:off x="7099916" y="2497671"/>
              <a:ext cx="610268" cy="611524"/>
            </a:xfrm>
            <a:custGeom>
              <a:avLst/>
              <a:gdLst>
                <a:gd name="connsiteX0" fmla="*/ 413081 w 772416"/>
                <a:gd name="connsiteY0" fmla="*/ 962 h 772417"/>
                <a:gd name="connsiteX1" fmla="*/ 720618 w 772416"/>
                <a:gd name="connsiteY1" fmla="*/ 193137 h 772417"/>
                <a:gd name="connsiteX2" fmla="*/ 579280 w 772416"/>
                <a:gd name="connsiteY2" fmla="*/ 720619 h 772417"/>
                <a:gd name="connsiteX3" fmla="*/ 51797 w 772416"/>
                <a:gd name="connsiteY3" fmla="*/ 579281 h 772417"/>
                <a:gd name="connsiteX4" fmla="*/ 193136 w 772416"/>
                <a:gd name="connsiteY4" fmla="*/ 51798 h 772417"/>
                <a:gd name="connsiteX5" fmla="*/ 413081 w 772416"/>
                <a:gd name="connsiteY5" fmla="*/ 962 h 7724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72416" h="772417">
                  <a:moveTo>
                    <a:pt x="413081" y="962"/>
                  </a:moveTo>
                  <a:cubicBezTo>
                    <a:pt x="536732" y="9701"/>
                    <a:pt x="653974" y="77706"/>
                    <a:pt x="720618" y="193137"/>
                  </a:cubicBezTo>
                  <a:cubicBezTo>
                    <a:pt x="827249" y="377826"/>
                    <a:pt x="763969" y="613989"/>
                    <a:pt x="579280" y="720619"/>
                  </a:cubicBezTo>
                  <a:cubicBezTo>
                    <a:pt x="394590" y="827250"/>
                    <a:pt x="158428" y="763970"/>
                    <a:pt x="51797" y="579281"/>
                  </a:cubicBezTo>
                  <a:cubicBezTo>
                    <a:pt x="-54833" y="394591"/>
                    <a:pt x="8446" y="158429"/>
                    <a:pt x="193136" y="51798"/>
                  </a:cubicBezTo>
                  <a:cubicBezTo>
                    <a:pt x="262394" y="11812"/>
                    <a:pt x="338891" y="-4281"/>
                    <a:pt x="413081" y="962"/>
                  </a:cubicBezTo>
                  <a:close/>
                </a:path>
              </a:pathLst>
            </a:custGeom>
            <a:solidFill>
              <a:srgbClr val="0070C0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143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N-BoldItalic" pitchFamily="50" charset="0"/>
              </a:endParaRPr>
            </a:p>
          </p:txBody>
        </p:sp>
        <p:sp>
          <p:nvSpPr>
            <p:cNvPr id="32" name="KSO_Shape"/>
            <p:cNvSpPr/>
            <p:nvPr/>
          </p:nvSpPr>
          <p:spPr bwMode="auto">
            <a:xfrm>
              <a:off x="7300826" y="2658400"/>
              <a:ext cx="271230" cy="246116"/>
            </a:xfrm>
            <a:custGeom>
              <a:avLst/>
              <a:gdLst>
                <a:gd name="T0" fmla="*/ 726341 w 2395538"/>
                <a:gd name="T1" fmla="*/ 2170112 h 2170112"/>
                <a:gd name="T2" fmla="*/ 1441768 w 2395538"/>
                <a:gd name="T3" fmla="*/ 728510 h 2170112"/>
                <a:gd name="T4" fmla="*/ 1885633 w 2395538"/>
                <a:gd name="T5" fmla="*/ 1143658 h 2170112"/>
                <a:gd name="T6" fmla="*/ 1870393 w 2395538"/>
                <a:gd name="T7" fmla="*/ 1187775 h 2170112"/>
                <a:gd name="T8" fmla="*/ 1824038 w 2395538"/>
                <a:gd name="T9" fmla="*/ 1209358 h 2170112"/>
                <a:gd name="T10" fmla="*/ 1774825 w 2395538"/>
                <a:gd name="T11" fmla="*/ 1196345 h 2170112"/>
                <a:gd name="T12" fmla="*/ 87630 w 2395538"/>
                <a:gd name="T13" fmla="*/ 1207136 h 2170112"/>
                <a:gd name="T14" fmla="*/ 36195 w 2395538"/>
                <a:gd name="T15" fmla="*/ 1203010 h 2170112"/>
                <a:gd name="T16" fmla="*/ 2540 w 2395538"/>
                <a:gd name="T17" fmla="*/ 1166510 h 2170112"/>
                <a:gd name="T18" fmla="*/ 7937 w 2395538"/>
                <a:gd name="T19" fmla="*/ 1121123 h 2170112"/>
                <a:gd name="T20" fmla="*/ 1968140 w 2395538"/>
                <a:gd name="T21" fmla="*/ 219388 h 2170112"/>
                <a:gd name="T22" fmla="*/ 2114413 w 2395538"/>
                <a:gd name="T23" fmla="*/ 243789 h 2170112"/>
                <a:gd name="T24" fmla="*/ 2240697 w 2395538"/>
                <a:gd name="T25" fmla="*/ 284667 h 2170112"/>
                <a:gd name="T26" fmla="*/ 2388557 w 2395538"/>
                <a:gd name="T27" fmla="*/ 355016 h 2170112"/>
                <a:gd name="T28" fmla="*/ 2336521 w 2395538"/>
                <a:gd name="T29" fmla="*/ 373079 h 2170112"/>
                <a:gd name="T30" fmla="*/ 2250533 w 2395538"/>
                <a:gd name="T31" fmla="*/ 415225 h 2170112"/>
                <a:gd name="T32" fmla="*/ 2138845 w 2395538"/>
                <a:gd name="T33" fmla="*/ 508390 h 2170112"/>
                <a:gd name="T34" fmla="*/ 2044926 w 2395538"/>
                <a:gd name="T35" fmla="*/ 621519 h 2170112"/>
                <a:gd name="T36" fmla="*/ 1960525 w 2395538"/>
                <a:gd name="T37" fmla="*/ 747006 h 2170112"/>
                <a:gd name="T38" fmla="*/ 1902777 w 2395538"/>
                <a:gd name="T39" fmla="*/ 803412 h 2170112"/>
                <a:gd name="T40" fmla="*/ 1832020 w 2395538"/>
                <a:gd name="T41" fmla="*/ 843974 h 2170112"/>
                <a:gd name="T42" fmla="*/ 1753013 w 2395538"/>
                <a:gd name="T43" fmla="*/ 868374 h 2170112"/>
                <a:gd name="T44" fmla="*/ 1568664 w 2395538"/>
                <a:gd name="T45" fmla="*/ 707079 h 2170112"/>
                <a:gd name="T46" fmla="*/ 1657507 w 2395538"/>
                <a:gd name="T47" fmla="*/ 590147 h 2170112"/>
                <a:gd name="T48" fmla="*/ 1736514 w 2395538"/>
                <a:gd name="T49" fmla="*/ 513143 h 2170112"/>
                <a:gd name="T50" fmla="*/ 1825674 w 2395538"/>
                <a:gd name="T51" fmla="*/ 448498 h 2170112"/>
                <a:gd name="T52" fmla="*/ 1925622 w 2395538"/>
                <a:gd name="T53" fmla="*/ 399381 h 2170112"/>
                <a:gd name="T54" fmla="*/ 2033820 w 2395538"/>
                <a:gd name="T55" fmla="*/ 369910 h 2170112"/>
                <a:gd name="T56" fmla="*/ 2147095 w 2395538"/>
                <a:gd name="T57" fmla="*/ 361671 h 2170112"/>
                <a:gd name="T58" fmla="*/ 2032234 w 2395538"/>
                <a:gd name="T59" fmla="*/ 356601 h 2170112"/>
                <a:gd name="T60" fmla="*/ 1917373 w 2395538"/>
                <a:gd name="T61" fmla="*/ 373713 h 2170112"/>
                <a:gd name="T62" fmla="*/ 1806953 w 2395538"/>
                <a:gd name="T63" fmla="*/ 412690 h 2170112"/>
                <a:gd name="T64" fmla="*/ 1703832 w 2395538"/>
                <a:gd name="T65" fmla="*/ 469730 h 2170112"/>
                <a:gd name="T66" fmla="*/ 1610230 w 2395538"/>
                <a:gd name="T67" fmla="*/ 542297 h 2170112"/>
                <a:gd name="T68" fmla="*/ 1526146 w 2395538"/>
                <a:gd name="T69" fmla="*/ 625638 h 2170112"/>
                <a:gd name="T70" fmla="*/ 1409381 w 2395538"/>
                <a:gd name="T71" fmla="*/ 589196 h 2170112"/>
                <a:gd name="T72" fmla="*/ 1430322 w 2395538"/>
                <a:gd name="T73" fmla="*/ 523601 h 2170112"/>
                <a:gd name="T74" fmla="*/ 1476648 w 2395538"/>
                <a:gd name="T75" fmla="*/ 444696 h 2170112"/>
                <a:gd name="T76" fmla="*/ 1541376 w 2395538"/>
                <a:gd name="T77" fmla="*/ 367375 h 2170112"/>
                <a:gd name="T78" fmla="*/ 1611816 w 2395538"/>
                <a:gd name="T79" fmla="*/ 308117 h 2170112"/>
                <a:gd name="T80" fmla="*/ 1686381 w 2395538"/>
                <a:gd name="T81" fmla="*/ 265337 h 2170112"/>
                <a:gd name="T82" fmla="*/ 1763166 w 2395538"/>
                <a:gd name="T83" fmla="*/ 237134 h 2170112"/>
                <a:gd name="T84" fmla="*/ 1910075 w 2395538"/>
                <a:gd name="T85" fmla="*/ 217487 h 2170112"/>
                <a:gd name="T86" fmla="*/ 1198124 w 2395538"/>
                <a:gd name="T87" fmla="*/ 20298 h 2170112"/>
                <a:gd name="T88" fmla="*/ 1336237 w 2395538"/>
                <a:gd name="T89" fmla="*/ 78653 h 2170112"/>
                <a:gd name="T90" fmla="*/ 1406886 w 2395538"/>
                <a:gd name="T91" fmla="*/ 127177 h 2170112"/>
                <a:gd name="T92" fmla="*/ 1468305 w 2395538"/>
                <a:gd name="T93" fmla="*/ 191241 h 2170112"/>
                <a:gd name="T94" fmla="*/ 1512540 w 2395538"/>
                <a:gd name="T95" fmla="*/ 273066 h 2170112"/>
                <a:gd name="T96" fmla="*/ 1474351 w 2395538"/>
                <a:gd name="T97" fmla="*/ 374554 h 2170112"/>
                <a:gd name="T98" fmla="*/ 1420252 w 2395538"/>
                <a:gd name="T99" fmla="*/ 385654 h 2170112"/>
                <a:gd name="T100" fmla="*/ 1384927 w 2395538"/>
                <a:gd name="T101" fmla="*/ 273700 h 2170112"/>
                <a:gd name="T102" fmla="*/ 1348012 w 2395538"/>
                <a:gd name="T103" fmla="*/ 208050 h 2170112"/>
                <a:gd name="T104" fmla="*/ 1299640 w 2395538"/>
                <a:gd name="T105" fmla="*/ 150963 h 2170112"/>
                <a:gd name="T106" fmla="*/ 1242040 w 2395538"/>
                <a:gd name="T107" fmla="*/ 104659 h 2170112"/>
                <a:gd name="T108" fmla="*/ 1280546 w 2395538"/>
                <a:gd name="T109" fmla="*/ 143986 h 2170112"/>
                <a:gd name="T110" fmla="*/ 1323508 w 2395538"/>
                <a:gd name="T111" fmla="*/ 202024 h 2170112"/>
                <a:gd name="T112" fmla="*/ 1356923 w 2395538"/>
                <a:gd name="T113" fmla="*/ 274969 h 2170112"/>
                <a:gd name="T114" fmla="*/ 1381108 w 2395538"/>
                <a:gd name="T115" fmla="*/ 413880 h 2170112"/>
                <a:gd name="T116" fmla="*/ 1369652 w 2395538"/>
                <a:gd name="T117" fmla="*/ 554378 h 2170112"/>
                <a:gd name="T118" fmla="*/ 1166937 w 2395538"/>
                <a:gd name="T119" fmla="*/ 363136 h 2170112"/>
                <a:gd name="T120" fmla="*/ 1178711 w 2395538"/>
                <a:gd name="T121" fmla="*/ 227079 h 2170112"/>
                <a:gd name="T122" fmla="*/ 1172028 w 2395538"/>
                <a:gd name="T123" fmla="*/ 132568 h 2170112"/>
                <a:gd name="T124" fmla="*/ 1144342 w 2395538"/>
                <a:gd name="T125" fmla="*/ 45670 h 2170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395538" h="2170112">
                  <a:moveTo>
                    <a:pt x="940433" y="595312"/>
                  </a:moveTo>
                  <a:lnTo>
                    <a:pt x="1643062" y="1217102"/>
                  </a:lnTo>
                  <a:lnTo>
                    <a:pt x="1643062" y="2170112"/>
                  </a:lnTo>
                  <a:lnTo>
                    <a:pt x="1433735" y="2170112"/>
                  </a:lnTo>
                  <a:lnTo>
                    <a:pt x="1159290" y="2170112"/>
                  </a:lnTo>
                  <a:lnTo>
                    <a:pt x="1159290" y="1557214"/>
                  </a:lnTo>
                  <a:lnTo>
                    <a:pt x="726341" y="1557214"/>
                  </a:lnTo>
                  <a:lnTo>
                    <a:pt x="726341" y="2170112"/>
                  </a:lnTo>
                  <a:lnTo>
                    <a:pt x="612307" y="2170112"/>
                  </a:lnTo>
                  <a:lnTo>
                    <a:pt x="242887" y="2170112"/>
                  </a:lnTo>
                  <a:lnTo>
                    <a:pt x="242887" y="1655658"/>
                  </a:lnTo>
                  <a:lnTo>
                    <a:pt x="242887" y="1217102"/>
                  </a:lnTo>
                  <a:lnTo>
                    <a:pt x="940433" y="595312"/>
                  </a:lnTo>
                  <a:close/>
                  <a:moveTo>
                    <a:pt x="942657" y="284162"/>
                  </a:moveTo>
                  <a:lnTo>
                    <a:pt x="1252855" y="559975"/>
                  </a:lnTo>
                  <a:lnTo>
                    <a:pt x="1441768" y="728510"/>
                  </a:lnTo>
                  <a:lnTo>
                    <a:pt x="1865630" y="1106523"/>
                  </a:lnTo>
                  <a:lnTo>
                    <a:pt x="1870393" y="1110966"/>
                  </a:lnTo>
                  <a:lnTo>
                    <a:pt x="1874520" y="1115727"/>
                  </a:lnTo>
                  <a:lnTo>
                    <a:pt x="1878013" y="1121123"/>
                  </a:lnTo>
                  <a:lnTo>
                    <a:pt x="1880553" y="1126519"/>
                  </a:lnTo>
                  <a:lnTo>
                    <a:pt x="1882775" y="1132232"/>
                  </a:lnTo>
                  <a:lnTo>
                    <a:pt x="1884680" y="1137627"/>
                  </a:lnTo>
                  <a:lnTo>
                    <a:pt x="1885633" y="1143658"/>
                  </a:lnTo>
                  <a:lnTo>
                    <a:pt x="1885950" y="1149053"/>
                  </a:lnTo>
                  <a:lnTo>
                    <a:pt x="1885633" y="1155084"/>
                  </a:lnTo>
                  <a:lnTo>
                    <a:pt x="1884680" y="1160797"/>
                  </a:lnTo>
                  <a:lnTo>
                    <a:pt x="1882775" y="1166510"/>
                  </a:lnTo>
                  <a:lnTo>
                    <a:pt x="1880553" y="1171906"/>
                  </a:lnTo>
                  <a:lnTo>
                    <a:pt x="1878013" y="1177619"/>
                  </a:lnTo>
                  <a:lnTo>
                    <a:pt x="1874520" y="1182697"/>
                  </a:lnTo>
                  <a:lnTo>
                    <a:pt x="1870393" y="1187775"/>
                  </a:lnTo>
                  <a:lnTo>
                    <a:pt x="1865630" y="1192219"/>
                  </a:lnTo>
                  <a:lnTo>
                    <a:pt x="1860550" y="1196345"/>
                  </a:lnTo>
                  <a:lnTo>
                    <a:pt x="1855153" y="1200153"/>
                  </a:lnTo>
                  <a:lnTo>
                    <a:pt x="1849438" y="1203010"/>
                  </a:lnTo>
                  <a:lnTo>
                    <a:pt x="1843405" y="1205549"/>
                  </a:lnTo>
                  <a:lnTo>
                    <a:pt x="1836738" y="1207453"/>
                  </a:lnTo>
                  <a:lnTo>
                    <a:pt x="1830705" y="1208723"/>
                  </a:lnTo>
                  <a:lnTo>
                    <a:pt x="1824038" y="1209358"/>
                  </a:lnTo>
                  <a:lnTo>
                    <a:pt x="1817688" y="1209675"/>
                  </a:lnTo>
                  <a:lnTo>
                    <a:pt x="1811020" y="1209358"/>
                  </a:lnTo>
                  <a:lnTo>
                    <a:pt x="1804670" y="1208723"/>
                  </a:lnTo>
                  <a:lnTo>
                    <a:pt x="1798320" y="1207453"/>
                  </a:lnTo>
                  <a:lnTo>
                    <a:pt x="1792288" y="1205549"/>
                  </a:lnTo>
                  <a:lnTo>
                    <a:pt x="1785938" y="1203010"/>
                  </a:lnTo>
                  <a:lnTo>
                    <a:pt x="1780223" y="1200153"/>
                  </a:lnTo>
                  <a:lnTo>
                    <a:pt x="1774825" y="1196345"/>
                  </a:lnTo>
                  <a:lnTo>
                    <a:pt x="1769745" y="1192219"/>
                  </a:lnTo>
                  <a:lnTo>
                    <a:pt x="942657" y="455553"/>
                  </a:lnTo>
                  <a:lnTo>
                    <a:pt x="116205" y="1192219"/>
                  </a:lnTo>
                  <a:lnTo>
                    <a:pt x="111125" y="1196345"/>
                  </a:lnTo>
                  <a:lnTo>
                    <a:pt x="105410" y="1200153"/>
                  </a:lnTo>
                  <a:lnTo>
                    <a:pt x="99695" y="1203010"/>
                  </a:lnTo>
                  <a:lnTo>
                    <a:pt x="93662" y="1205549"/>
                  </a:lnTo>
                  <a:lnTo>
                    <a:pt x="87630" y="1207136"/>
                  </a:lnTo>
                  <a:lnTo>
                    <a:pt x="80962" y="1208723"/>
                  </a:lnTo>
                  <a:lnTo>
                    <a:pt x="74930" y="1209358"/>
                  </a:lnTo>
                  <a:lnTo>
                    <a:pt x="68262" y="1209675"/>
                  </a:lnTo>
                  <a:lnTo>
                    <a:pt x="61277" y="1209358"/>
                  </a:lnTo>
                  <a:lnTo>
                    <a:pt x="55245" y="1208723"/>
                  </a:lnTo>
                  <a:lnTo>
                    <a:pt x="48577" y="1207136"/>
                  </a:lnTo>
                  <a:lnTo>
                    <a:pt x="42545" y="1205549"/>
                  </a:lnTo>
                  <a:lnTo>
                    <a:pt x="36195" y="1203010"/>
                  </a:lnTo>
                  <a:lnTo>
                    <a:pt x="30797" y="1200153"/>
                  </a:lnTo>
                  <a:lnTo>
                    <a:pt x="25082" y="1196345"/>
                  </a:lnTo>
                  <a:lnTo>
                    <a:pt x="20002" y="1192219"/>
                  </a:lnTo>
                  <a:lnTo>
                    <a:pt x="15240" y="1187775"/>
                  </a:lnTo>
                  <a:lnTo>
                    <a:pt x="11112" y="1182697"/>
                  </a:lnTo>
                  <a:lnTo>
                    <a:pt x="7937" y="1177619"/>
                  </a:lnTo>
                  <a:lnTo>
                    <a:pt x="5080" y="1171906"/>
                  </a:lnTo>
                  <a:lnTo>
                    <a:pt x="2540" y="1166510"/>
                  </a:lnTo>
                  <a:lnTo>
                    <a:pt x="1270" y="1160797"/>
                  </a:lnTo>
                  <a:lnTo>
                    <a:pt x="317" y="1155084"/>
                  </a:lnTo>
                  <a:lnTo>
                    <a:pt x="0" y="1149053"/>
                  </a:lnTo>
                  <a:lnTo>
                    <a:pt x="317" y="1143658"/>
                  </a:lnTo>
                  <a:lnTo>
                    <a:pt x="1270" y="1137627"/>
                  </a:lnTo>
                  <a:lnTo>
                    <a:pt x="2540" y="1131914"/>
                  </a:lnTo>
                  <a:lnTo>
                    <a:pt x="5080" y="1126201"/>
                  </a:lnTo>
                  <a:lnTo>
                    <a:pt x="7937" y="1121123"/>
                  </a:lnTo>
                  <a:lnTo>
                    <a:pt x="11112" y="1115727"/>
                  </a:lnTo>
                  <a:lnTo>
                    <a:pt x="15240" y="1110966"/>
                  </a:lnTo>
                  <a:lnTo>
                    <a:pt x="20002" y="1106523"/>
                  </a:lnTo>
                  <a:lnTo>
                    <a:pt x="942657" y="284162"/>
                  </a:lnTo>
                  <a:close/>
                  <a:moveTo>
                    <a:pt x="1910075" y="217487"/>
                  </a:moveTo>
                  <a:lnTo>
                    <a:pt x="1929430" y="217487"/>
                  </a:lnTo>
                  <a:lnTo>
                    <a:pt x="1948785" y="218121"/>
                  </a:lnTo>
                  <a:lnTo>
                    <a:pt x="1968140" y="219388"/>
                  </a:lnTo>
                  <a:lnTo>
                    <a:pt x="1986860" y="220973"/>
                  </a:lnTo>
                  <a:lnTo>
                    <a:pt x="2005898" y="222874"/>
                  </a:lnTo>
                  <a:lnTo>
                    <a:pt x="2024301" y="225726"/>
                  </a:lnTo>
                  <a:lnTo>
                    <a:pt x="2043022" y="228578"/>
                  </a:lnTo>
                  <a:lnTo>
                    <a:pt x="2061425" y="231747"/>
                  </a:lnTo>
                  <a:lnTo>
                    <a:pt x="2079193" y="235550"/>
                  </a:lnTo>
                  <a:lnTo>
                    <a:pt x="2097279" y="239669"/>
                  </a:lnTo>
                  <a:lnTo>
                    <a:pt x="2114413" y="243789"/>
                  </a:lnTo>
                  <a:lnTo>
                    <a:pt x="2131865" y="248542"/>
                  </a:lnTo>
                  <a:lnTo>
                    <a:pt x="2148364" y="252979"/>
                  </a:lnTo>
                  <a:lnTo>
                    <a:pt x="2164546" y="258049"/>
                  </a:lnTo>
                  <a:lnTo>
                    <a:pt x="2181046" y="263119"/>
                  </a:lnTo>
                  <a:lnTo>
                    <a:pt x="2196593" y="268189"/>
                  </a:lnTo>
                  <a:lnTo>
                    <a:pt x="2211506" y="273893"/>
                  </a:lnTo>
                  <a:lnTo>
                    <a:pt x="2226419" y="278963"/>
                  </a:lnTo>
                  <a:lnTo>
                    <a:pt x="2240697" y="284667"/>
                  </a:lnTo>
                  <a:lnTo>
                    <a:pt x="2267668" y="295758"/>
                  </a:lnTo>
                  <a:lnTo>
                    <a:pt x="2292734" y="306216"/>
                  </a:lnTo>
                  <a:lnTo>
                    <a:pt x="2315579" y="316673"/>
                  </a:lnTo>
                  <a:lnTo>
                    <a:pt x="2335886" y="326496"/>
                  </a:lnTo>
                  <a:lnTo>
                    <a:pt x="2353338" y="335686"/>
                  </a:lnTo>
                  <a:lnTo>
                    <a:pt x="2368251" y="343608"/>
                  </a:lnTo>
                  <a:lnTo>
                    <a:pt x="2379991" y="349946"/>
                  </a:lnTo>
                  <a:lnTo>
                    <a:pt x="2388557" y="355016"/>
                  </a:lnTo>
                  <a:lnTo>
                    <a:pt x="2395538" y="359136"/>
                  </a:lnTo>
                  <a:lnTo>
                    <a:pt x="2386971" y="360403"/>
                  </a:lnTo>
                  <a:lnTo>
                    <a:pt x="2378721" y="361988"/>
                  </a:lnTo>
                  <a:lnTo>
                    <a:pt x="2370154" y="363572"/>
                  </a:lnTo>
                  <a:lnTo>
                    <a:pt x="2361587" y="365791"/>
                  </a:lnTo>
                  <a:lnTo>
                    <a:pt x="2353020" y="368009"/>
                  </a:lnTo>
                  <a:lnTo>
                    <a:pt x="2345088" y="370544"/>
                  </a:lnTo>
                  <a:lnTo>
                    <a:pt x="2336521" y="373079"/>
                  </a:lnTo>
                  <a:lnTo>
                    <a:pt x="2328271" y="375614"/>
                  </a:lnTo>
                  <a:lnTo>
                    <a:pt x="2320656" y="379100"/>
                  </a:lnTo>
                  <a:lnTo>
                    <a:pt x="2312406" y="382269"/>
                  </a:lnTo>
                  <a:lnTo>
                    <a:pt x="2304157" y="385755"/>
                  </a:lnTo>
                  <a:lnTo>
                    <a:pt x="2296541" y="389557"/>
                  </a:lnTo>
                  <a:lnTo>
                    <a:pt x="2280677" y="397162"/>
                  </a:lnTo>
                  <a:lnTo>
                    <a:pt x="2265446" y="405718"/>
                  </a:lnTo>
                  <a:lnTo>
                    <a:pt x="2250533" y="415225"/>
                  </a:lnTo>
                  <a:lnTo>
                    <a:pt x="2235303" y="425049"/>
                  </a:lnTo>
                  <a:lnTo>
                    <a:pt x="2220708" y="435189"/>
                  </a:lnTo>
                  <a:lnTo>
                    <a:pt x="2206429" y="446280"/>
                  </a:lnTo>
                  <a:lnTo>
                    <a:pt x="2192468" y="457688"/>
                  </a:lnTo>
                  <a:lnTo>
                    <a:pt x="2178825" y="469730"/>
                  </a:lnTo>
                  <a:lnTo>
                    <a:pt x="2164863" y="482088"/>
                  </a:lnTo>
                  <a:lnTo>
                    <a:pt x="2151854" y="495081"/>
                  </a:lnTo>
                  <a:lnTo>
                    <a:pt x="2138845" y="508390"/>
                  </a:lnTo>
                  <a:lnTo>
                    <a:pt x="2126153" y="521699"/>
                  </a:lnTo>
                  <a:lnTo>
                    <a:pt x="2113779" y="535325"/>
                  </a:lnTo>
                  <a:lnTo>
                    <a:pt x="2101721" y="549268"/>
                  </a:lnTo>
                  <a:lnTo>
                    <a:pt x="2089664" y="563528"/>
                  </a:lnTo>
                  <a:lnTo>
                    <a:pt x="2078242" y="578105"/>
                  </a:lnTo>
                  <a:lnTo>
                    <a:pt x="2066819" y="592682"/>
                  </a:lnTo>
                  <a:lnTo>
                    <a:pt x="2055714" y="607259"/>
                  </a:lnTo>
                  <a:lnTo>
                    <a:pt x="2044926" y="621519"/>
                  </a:lnTo>
                  <a:lnTo>
                    <a:pt x="2034455" y="636413"/>
                  </a:lnTo>
                  <a:lnTo>
                    <a:pt x="2024301" y="650989"/>
                  </a:lnTo>
                  <a:lnTo>
                    <a:pt x="2014782" y="665566"/>
                  </a:lnTo>
                  <a:lnTo>
                    <a:pt x="1995745" y="694403"/>
                  </a:lnTo>
                  <a:lnTo>
                    <a:pt x="1977976" y="722289"/>
                  </a:lnTo>
                  <a:lnTo>
                    <a:pt x="1972582" y="730845"/>
                  </a:lnTo>
                  <a:lnTo>
                    <a:pt x="1966553" y="739084"/>
                  </a:lnTo>
                  <a:lnTo>
                    <a:pt x="1960525" y="747006"/>
                  </a:lnTo>
                  <a:lnTo>
                    <a:pt x="1954179" y="755245"/>
                  </a:lnTo>
                  <a:lnTo>
                    <a:pt x="1947833" y="762534"/>
                  </a:lnTo>
                  <a:lnTo>
                    <a:pt x="1940852" y="770139"/>
                  </a:lnTo>
                  <a:lnTo>
                    <a:pt x="1933872" y="777111"/>
                  </a:lnTo>
                  <a:lnTo>
                    <a:pt x="1926257" y="784082"/>
                  </a:lnTo>
                  <a:lnTo>
                    <a:pt x="1918642" y="790737"/>
                  </a:lnTo>
                  <a:lnTo>
                    <a:pt x="1911027" y="797075"/>
                  </a:lnTo>
                  <a:lnTo>
                    <a:pt x="1902777" y="803412"/>
                  </a:lnTo>
                  <a:lnTo>
                    <a:pt x="1894527" y="809116"/>
                  </a:lnTo>
                  <a:lnTo>
                    <a:pt x="1886277" y="815137"/>
                  </a:lnTo>
                  <a:lnTo>
                    <a:pt x="1877710" y="820524"/>
                  </a:lnTo>
                  <a:lnTo>
                    <a:pt x="1868826" y="825911"/>
                  </a:lnTo>
                  <a:lnTo>
                    <a:pt x="1859625" y="830665"/>
                  </a:lnTo>
                  <a:lnTo>
                    <a:pt x="1850740" y="835735"/>
                  </a:lnTo>
                  <a:lnTo>
                    <a:pt x="1841539" y="839854"/>
                  </a:lnTo>
                  <a:lnTo>
                    <a:pt x="1832020" y="843974"/>
                  </a:lnTo>
                  <a:lnTo>
                    <a:pt x="1822501" y="848410"/>
                  </a:lnTo>
                  <a:lnTo>
                    <a:pt x="1812665" y="851896"/>
                  </a:lnTo>
                  <a:lnTo>
                    <a:pt x="1803146" y="855065"/>
                  </a:lnTo>
                  <a:lnTo>
                    <a:pt x="1793310" y="858551"/>
                  </a:lnTo>
                  <a:lnTo>
                    <a:pt x="1783473" y="861403"/>
                  </a:lnTo>
                  <a:lnTo>
                    <a:pt x="1773320" y="863938"/>
                  </a:lnTo>
                  <a:lnTo>
                    <a:pt x="1763166" y="866156"/>
                  </a:lnTo>
                  <a:lnTo>
                    <a:pt x="1753013" y="868374"/>
                  </a:lnTo>
                  <a:lnTo>
                    <a:pt x="1742542" y="870276"/>
                  </a:lnTo>
                  <a:lnTo>
                    <a:pt x="1732706" y="871860"/>
                  </a:lnTo>
                  <a:lnTo>
                    <a:pt x="1722235" y="873128"/>
                  </a:lnTo>
                  <a:lnTo>
                    <a:pt x="1711764" y="874078"/>
                  </a:lnTo>
                  <a:lnTo>
                    <a:pt x="1701611" y="874712"/>
                  </a:lnTo>
                  <a:lnTo>
                    <a:pt x="1548674" y="738450"/>
                  </a:lnTo>
                  <a:lnTo>
                    <a:pt x="1558510" y="722923"/>
                  </a:lnTo>
                  <a:lnTo>
                    <a:pt x="1568664" y="707079"/>
                  </a:lnTo>
                  <a:lnTo>
                    <a:pt x="1578500" y="691234"/>
                  </a:lnTo>
                  <a:lnTo>
                    <a:pt x="1589288" y="676024"/>
                  </a:lnTo>
                  <a:lnTo>
                    <a:pt x="1605470" y="653841"/>
                  </a:lnTo>
                  <a:lnTo>
                    <a:pt x="1622287" y="631976"/>
                  </a:lnTo>
                  <a:lnTo>
                    <a:pt x="1630854" y="621202"/>
                  </a:lnTo>
                  <a:lnTo>
                    <a:pt x="1639738" y="610745"/>
                  </a:lnTo>
                  <a:lnTo>
                    <a:pt x="1648305" y="600604"/>
                  </a:lnTo>
                  <a:lnTo>
                    <a:pt x="1657507" y="590147"/>
                  </a:lnTo>
                  <a:lnTo>
                    <a:pt x="1667026" y="580007"/>
                  </a:lnTo>
                  <a:lnTo>
                    <a:pt x="1676545" y="569866"/>
                  </a:lnTo>
                  <a:lnTo>
                    <a:pt x="1686063" y="560043"/>
                  </a:lnTo>
                  <a:lnTo>
                    <a:pt x="1695582" y="550219"/>
                  </a:lnTo>
                  <a:lnTo>
                    <a:pt x="1705418" y="540396"/>
                  </a:lnTo>
                  <a:lnTo>
                    <a:pt x="1715572" y="531523"/>
                  </a:lnTo>
                  <a:lnTo>
                    <a:pt x="1726043" y="522016"/>
                  </a:lnTo>
                  <a:lnTo>
                    <a:pt x="1736514" y="513143"/>
                  </a:lnTo>
                  <a:lnTo>
                    <a:pt x="1746984" y="503954"/>
                  </a:lnTo>
                  <a:lnTo>
                    <a:pt x="1757772" y="495714"/>
                  </a:lnTo>
                  <a:lnTo>
                    <a:pt x="1768878" y="487158"/>
                  </a:lnTo>
                  <a:lnTo>
                    <a:pt x="1779983" y="478919"/>
                  </a:lnTo>
                  <a:lnTo>
                    <a:pt x="1791089" y="470680"/>
                  </a:lnTo>
                  <a:lnTo>
                    <a:pt x="1802194" y="463075"/>
                  </a:lnTo>
                  <a:lnTo>
                    <a:pt x="1813934" y="455470"/>
                  </a:lnTo>
                  <a:lnTo>
                    <a:pt x="1825674" y="448498"/>
                  </a:lnTo>
                  <a:lnTo>
                    <a:pt x="1838048" y="441210"/>
                  </a:lnTo>
                  <a:lnTo>
                    <a:pt x="1850106" y="434238"/>
                  </a:lnTo>
                  <a:lnTo>
                    <a:pt x="1862163" y="427901"/>
                  </a:lnTo>
                  <a:lnTo>
                    <a:pt x="1874537" y="421563"/>
                  </a:lnTo>
                  <a:lnTo>
                    <a:pt x="1887229" y="415859"/>
                  </a:lnTo>
                  <a:lnTo>
                    <a:pt x="1899921" y="409838"/>
                  </a:lnTo>
                  <a:lnTo>
                    <a:pt x="1912613" y="404451"/>
                  </a:lnTo>
                  <a:lnTo>
                    <a:pt x="1925622" y="399381"/>
                  </a:lnTo>
                  <a:lnTo>
                    <a:pt x="1938631" y="394627"/>
                  </a:lnTo>
                  <a:lnTo>
                    <a:pt x="1951958" y="390191"/>
                  </a:lnTo>
                  <a:lnTo>
                    <a:pt x="1965284" y="385755"/>
                  </a:lnTo>
                  <a:lnTo>
                    <a:pt x="1978928" y="382269"/>
                  </a:lnTo>
                  <a:lnTo>
                    <a:pt x="1992572" y="378783"/>
                  </a:lnTo>
                  <a:lnTo>
                    <a:pt x="2006215" y="375297"/>
                  </a:lnTo>
                  <a:lnTo>
                    <a:pt x="2019859" y="372445"/>
                  </a:lnTo>
                  <a:lnTo>
                    <a:pt x="2033820" y="369910"/>
                  </a:lnTo>
                  <a:lnTo>
                    <a:pt x="2047781" y="368009"/>
                  </a:lnTo>
                  <a:lnTo>
                    <a:pt x="2062059" y="366107"/>
                  </a:lnTo>
                  <a:lnTo>
                    <a:pt x="2076021" y="364206"/>
                  </a:lnTo>
                  <a:lnTo>
                    <a:pt x="2089981" y="362938"/>
                  </a:lnTo>
                  <a:lnTo>
                    <a:pt x="2104260" y="362305"/>
                  </a:lnTo>
                  <a:lnTo>
                    <a:pt x="2118538" y="361671"/>
                  </a:lnTo>
                  <a:lnTo>
                    <a:pt x="2132817" y="361354"/>
                  </a:lnTo>
                  <a:lnTo>
                    <a:pt x="2147095" y="361671"/>
                  </a:lnTo>
                  <a:lnTo>
                    <a:pt x="2133134" y="359770"/>
                  </a:lnTo>
                  <a:lnTo>
                    <a:pt x="2118538" y="358502"/>
                  </a:lnTo>
                  <a:lnTo>
                    <a:pt x="2104260" y="357235"/>
                  </a:lnTo>
                  <a:lnTo>
                    <a:pt x="2089981" y="356601"/>
                  </a:lnTo>
                  <a:lnTo>
                    <a:pt x="2075703" y="355967"/>
                  </a:lnTo>
                  <a:lnTo>
                    <a:pt x="2061425" y="355967"/>
                  </a:lnTo>
                  <a:lnTo>
                    <a:pt x="2046829" y="355967"/>
                  </a:lnTo>
                  <a:lnTo>
                    <a:pt x="2032234" y="356601"/>
                  </a:lnTo>
                  <a:lnTo>
                    <a:pt x="2017955" y="357552"/>
                  </a:lnTo>
                  <a:lnTo>
                    <a:pt x="2003677" y="358819"/>
                  </a:lnTo>
                  <a:lnTo>
                    <a:pt x="1989081" y="360403"/>
                  </a:lnTo>
                  <a:lnTo>
                    <a:pt x="1974803" y="362305"/>
                  </a:lnTo>
                  <a:lnTo>
                    <a:pt x="1960525" y="364523"/>
                  </a:lnTo>
                  <a:lnTo>
                    <a:pt x="1946246" y="367375"/>
                  </a:lnTo>
                  <a:lnTo>
                    <a:pt x="1931968" y="370227"/>
                  </a:lnTo>
                  <a:lnTo>
                    <a:pt x="1917373" y="373713"/>
                  </a:lnTo>
                  <a:lnTo>
                    <a:pt x="1903411" y="377515"/>
                  </a:lnTo>
                  <a:lnTo>
                    <a:pt x="1889450" y="381318"/>
                  </a:lnTo>
                  <a:lnTo>
                    <a:pt x="1875489" y="385755"/>
                  </a:lnTo>
                  <a:lnTo>
                    <a:pt x="1861528" y="390508"/>
                  </a:lnTo>
                  <a:lnTo>
                    <a:pt x="1847567" y="395578"/>
                  </a:lnTo>
                  <a:lnTo>
                    <a:pt x="1833924" y="400965"/>
                  </a:lnTo>
                  <a:lnTo>
                    <a:pt x="1820280" y="406669"/>
                  </a:lnTo>
                  <a:lnTo>
                    <a:pt x="1806953" y="412690"/>
                  </a:lnTo>
                  <a:lnTo>
                    <a:pt x="1793627" y="418711"/>
                  </a:lnTo>
                  <a:lnTo>
                    <a:pt x="1780618" y="425366"/>
                  </a:lnTo>
                  <a:lnTo>
                    <a:pt x="1766974" y="432020"/>
                  </a:lnTo>
                  <a:lnTo>
                    <a:pt x="1754282" y="438992"/>
                  </a:lnTo>
                  <a:lnTo>
                    <a:pt x="1741273" y="446280"/>
                  </a:lnTo>
                  <a:lnTo>
                    <a:pt x="1728898" y="453885"/>
                  </a:lnTo>
                  <a:lnTo>
                    <a:pt x="1716207" y="461808"/>
                  </a:lnTo>
                  <a:lnTo>
                    <a:pt x="1703832" y="469730"/>
                  </a:lnTo>
                  <a:lnTo>
                    <a:pt x="1691775" y="478286"/>
                  </a:lnTo>
                  <a:lnTo>
                    <a:pt x="1679717" y="486842"/>
                  </a:lnTo>
                  <a:lnTo>
                    <a:pt x="1667660" y="495398"/>
                  </a:lnTo>
                  <a:lnTo>
                    <a:pt x="1655920" y="504270"/>
                  </a:lnTo>
                  <a:lnTo>
                    <a:pt x="1644180" y="513460"/>
                  </a:lnTo>
                  <a:lnTo>
                    <a:pt x="1632758" y="522967"/>
                  </a:lnTo>
                  <a:lnTo>
                    <a:pt x="1621335" y="532473"/>
                  </a:lnTo>
                  <a:lnTo>
                    <a:pt x="1610230" y="542297"/>
                  </a:lnTo>
                  <a:lnTo>
                    <a:pt x="1599124" y="551804"/>
                  </a:lnTo>
                  <a:lnTo>
                    <a:pt x="1588336" y="561944"/>
                  </a:lnTo>
                  <a:lnTo>
                    <a:pt x="1577548" y="572084"/>
                  </a:lnTo>
                  <a:lnTo>
                    <a:pt x="1566760" y="582542"/>
                  </a:lnTo>
                  <a:lnTo>
                    <a:pt x="1556606" y="592999"/>
                  </a:lnTo>
                  <a:lnTo>
                    <a:pt x="1546136" y="603773"/>
                  </a:lnTo>
                  <a:lnTo>
                    <a:pt x="1535982" y="614547"/>
                  </a:lnTo>
                  <a:lnTo>
                    <a:pt x="1526146" y="625638"/>
                  </a:lnTo>
                  <a:lnTo>
                    <a:pt x="1514406" y="638631"/>
                  </a:lnTo>
                  <a:lnTo>
                    <a:pt x="1503301" y="651623"/>
                  </a:lnTo>
                  <a:lnTo>
                    <a:pt x="1492195" y="664932"/>
                  </a:lnTo>
                  <a:lnTo>
                    <a:pt x="1481407" y="678559"/>
                  </a:lnTo>
                  <a:lnTo>
                    <a:pt x="1406525" y="612012"/>
                  </a:lnTo>
                  <a:lnTo>
                    <a:pt x="1407160" y="604407"/>
                  </a:lnTo>
                  <a:lnTo>
                    <a:pt x="1408112" y="596802"/>
                  </a:lnTo>
                  <a:lnTo>
                    <a:pt x="1409381" y="589196"/>
                  </a:lnTo>
                  <a:lnTo>
                    <a:pt x="1410967" y="581274"/>
                  </a:lnTo>
                  <a:lnTo>
                    <a:pt x="1412554" y="573352"/>
                  </a:lnTo>
                  <a:lnTo>
                    <a:pt x="1415092" y="565430"/>
                  </a:lnTo>
                  <a:lnTo>
                    <a:pt x="1417313" y="557191"/>
                  </a:lnTo>
                  <a:lnTo>
                    <a:pt x="1420169" y="548952"/>
                  </a:lnTo>
                  <a:lnTo>
                    <a:pt x="1423025" y="540396"/>
                  </a:lnTo>
                  <a:lnTo>
                    <a:pt x="1426198" y="532157"/>
                  </a:lnTo>
                  <a:lnTo>
                    <a:pt x="1430322" y="523601"/>
                  </a:lnTo>
                  <a:lnTo>
                    <a:pt x="1434130" y="514728"/>
                  </a:lnTo>
                  <a:lnTo>
                    <a:pt x="1438572" y="505855"/>
                  </a:lnTo>
                  <a:lnTo>
                    <a:pt x="1443332" y="497299"/>
                  </a:lnTo>
                  <a:lnTo>
                    <a:pt x="1448408" y="488109"/>
                  </a:lnTo>
                  <a:lnTo>
                    <a:pt x="1453802" y="478919"/>
                  </a:lnTo>
                  <a:lnTo>
                    <a:pt x="1461100" y="467195"/>
                  </a:lnTo>
                  <a:lnTo>
                    <a:pt x="1469033" y="455787"/>
                  </a:lnTo>
                  <a:lnTo>
                    <a:pt x="1476648" y="444696"/>
                  </a:lnTo>
                  <a:lnTo>
                    <a:pt x="1484263" y="433921"/>
                  </a:lnTo>
                  <a:lnTo>
                    <a:pt x="1492195" y="423464"/>
                  </a:lnTo>
                  <a:lnTo>
                    <a:pt x="1500128" y="413641"/>
                  </a:lnTo>
                  <a:lnTo>
                    <a:pt x="1508060" y="403817"/>
                  </a:lnTo>
                  <a:lnTo>
                    <a:pt x="1516310" y="393994"/>
                  </a:lnTo>
                  <a:lnTo>
                    <a:pt x="1524877" y="384804"/>
                  </a:lnTo>
                  <a:lnTo>
                    <a:pt x="1533127" y="375614"/>
                  </a:lnTo>
                  <a:lnTo>
                    <a:pt x="1541376" y="367375"/>
                  </a:lnTo>
                  <a:lnTo>
                    <a:pt x="1549943" y="358819"/>
                  </a:lnTo>
                  <a:lnTo>
                    <a:pt x="1558828" y="350580"/>
                  </a:lnTo>
                  <a:lnTo>
                    <a:pt x="1567077" y="342975"/>
                  </a:lnTo>
                  <a:lnTo>
                    <a:pt x="1575962" y="335369"/>
                  </a:lnTo>
                  <a:lnTo>
                    <a:pt x="1584846" y="328081"/>
                  </a:lnTo>
                  <a:lnTo>
                    <a:pt x="1594047" y="321109"/>
                  </a:lnTo>
                  <a:lnTo>
                    <a:pt x="1602932" y="314455"/>
                  </a:lnTo>
                  <a:lnTo>
                    <a:pt x="1611816" y="308117"/>
                  </a:lnTo>
                  <a:lnTo>
                    <a:pt x="1621018" y="301779"/>
                  </a:lnTo>
                  <a:lnTo>
                    <a:pt x="1630219" y="296075"/>
                  </a:lnTo>
                  <a:lnTo>
                    <a:pt x="1639421" y="290054"/>
                  </a:lnTo>
                  <a:lnTo>
                    <a:pt x="1648622" y="284667"/>
                  </a:lnTo>
                  <a:lnTo>
                    <a:pt x="1657824" y="279280"/>
                  </a:lnTo>
                  <a:lnTo>
                    <a:pt x="1667343" y="274527"/>
                  </a:lnTo>
                  <a:lnTo>
                    <a:pt x="1676862" y="269457"/>
                  </a:lnTo>
                  <a:lnTo>
                    <a:pt x="1686381" y="265337"/>
                  </a:lnTo>
                  <a:lnTo>
                    <a:pt x="1695582" y="261218"/>
                  </a:lnTo>
                  <a:lnTo>
                    <a:pt x="1705101" y="256781"/>
                  </a:lnTo>
                  <a:lnTo>
                    <a:pt x="1714937" y="252979"/>
                  </a:lnTo>
                  <a:lnTo>
                    <a:pt x="1724456" y="249493"/>
                  </a:lnTo>
                  <a:lnTo>
                    <a:pt x="1734292" y="246007"/>
                  </a:lnTo>
                  <a:lnTo>
                    <a:pt x="1743494" y="242838"/>
                  </a:lnTo>
                  <a:lnTo>
                    <a:pt x="1753330" y="239986"/>
                  </a:lnTo>
                  <a:lnTo>
                    <a:pt x="1763166" y="237134"/>
                  </a:lnTo>
                  <a:lnTo>
                    <a:pt x="1773003" y="234599"/>
                  </a:lnTo>
                  <a:lnTo>
                    <a:pt x="1792675" y="230163"/>
                  </a:lnTo>
                  <a:lnTo>
                    <a:pt x="1812030" y="226360"/>
                  </a:lnTo>
                  <a:lnTo>
                    <a:pt x="1831702" y="222874"/>
                  </a:lnTo>
                  <a:lnTo>
                    <a:pt x="1851375" y="220656"/>
                  </a:lnTo>
                  <a:lnTo>
                    <a:pt x="1870730" y="219072"/>
                  </a:lnTo>
                  <a:lnTo>
                    <a:pt x="1890402" y="217804"/>
                  </a:lnTo>
                  <a:lnTo>
                    <a:pt x="1910075" y="217487"/>
                  </a:lnTo>
                  <a:close/>
                  <a:moveTo>
                    <a:pt x="1112837" y="0"/>
                  </a:moveTo>
                  <a:lnTo>
                    <a:pt x="1116656" y="634"/>
                  </a:lnTo>
                  <a:lnTo>
                    <a:pt x="1128112" y="2854"/>
                  </a:lnTo>
                  <a:lnTo>
                    <a:pt x="1146570" y="6660"/>
                  </a:lnTo>
                  <a:lnTo>
                    <a:pt x="1157708" y="9197"/>
                  </a:lnTo>
                  <a:lnTo>
                    <a:pt x="1170119" y="12369"/>
                  </a:lnTo>
                  <a:lnTo>
                    <a:pt x="1183485" y="16175"/>
                  </a:lnTo>
                  <a:lnTo>
                    <a:pt x="1198124" y="20298"/>
                  </a:lnTo>
                  <a:lnTo>
                    <a:pt x="1213399" y="25372"/>
                  </a:lnTo>
                  <a:lnTo>
                    <a:pt x="1229629" y="30763"/>
                  </a:lnTo>
                  <a:lnTo>
                    <a:pt x="1246495" y="37106"/>
                  </a:lnTo>
                  <a:lnTo>
                    <a:pt x="1263998" y="43767"/>
                  </a:lnTo>
                  <a:lnTo>
                    <a:pt x="1281501" y="51378"/>
                  </a:lnTo>
                  <a:lnTo>
                    <a:pt x="1299640" y="59307"/>
                  </a:lnTo>
                  <a:lnTo>
                    <a:pt x="1317780" y="68504"/>
                  </a:lnTo>
                  <a:lnTo>
                    <a:pt x="1336237" y="78653"/>
                  </a:lnTo>
                  <a:lnTo>
                    <a:pt x="1345148" y="84045"/>
                  </a:lnTo>
                  <a:lnTo>
                    <a:pt x="1354058" y="89436"/>
                  </a:lnTo>
                  <a:lnTo>
                    <a:pt x="1363287" y="95462"/>
                  </a:lnTo>
                  <a:lnTo>
                    <a:pt x="1372198" y="101171"/>
                  </a:lnTo>
                  <a:lnTo>
                    <a:pt x="1381108" y="107514"/>
                  </a:lnTo>
                  <a:lnTo>
                    <a:pt x="1389701" y="113540"/>
                  </a:lnTo>
                  <a:lnTo>
                    <a:pt x="1398293" y="120517"/>
                  </a:lnTo>
                  <a:lnTo>
                    <a:pt x="1406886" y="127177"/>
                  </a:lnTo>
                  <a:lnTo>
                    <a:pt x="1415160" y="134471"/>
                  </a:lnTo>
                  <a:lnTo>
                    <a:pt x="1423116" y="141449"/>
                  </a:lnTo>
                  <a:lnTo>
                    <a:pt x="1431390" y="149377"/>
                  </a:lnTo>
                  <a:lnTo>
                    <a:pt x="1439346" y="157306"/>
                  </a:lnTo>
                  <a:lnTo>
                    <a:pt x="1446665" y="165552"/>
                  </a:lnTo>
                  <a:lnTo>
                    <a:pt x="1454303" y="173798"/>
                  </a:lnTo>
                  <a:lnTo>
                    <a:pt x="1461304" y="182361"/>
                  </a:lnTo>
                  <a:lnTo>
                    <a:pt x="1468305" y="191241"/>
                  </a:lnTo>
                  <a:lnTo>
                    <a:pt x="1474988" y="200756"/>
                  </a:lnTo>
                  <a:lnTo>
                    <a:pt x="1481034" y="209953"/>
                  </a:lnTo>
                  <a:lnTo>
                    <a:pt x="1487399" y="219785"/>
                  </a:lnTo>
                  <a:lnTo>
                    <a:pt x="1492809" y="229616"/>
                  </a:lnTo>
                  <a:lnTo>
                    <a:pt x="1498537" y="240082"/>
                  </a:lnTo>
                  <a:lnTo>
                    <a:pt x="1503311" y="250865"/>
                  </a:lnTo>
                  <a:lnTo>
                    <a:pt x="1508084" y="261648"/>
                  </a:lnTo>
                  <a:lnTo>
                    <a:pt x="1512540" y="273066"/>
                  </a:lnTo>
                  <a:lnTo>
                    <a:pt x="1516358" y="284483"/>
                  </a:lnTo>
                  <a:lnTo>
                    <a:pt x="1519859" y="296218"/>
                  </a:lnTo>
                  <a:lnTo>
                    <a:pt x="1523041" y="308269"/>
                  </a:lnTo>
                  <a:lnTo>
                    <a:pt x="1525587" y="320955"/>
                  </a:lnTo>
                  <a:lnTo>
                    <a:pt x="1512540" y="333641"/>
                  </a:lnTo>
                  <a:lnTo>
                    <a:pt x="1499492" y="346645"/>
                  </a:lnTo>
                  <a:lnTo>
                    <a:pt x="1486763" y="360599"/>
                  </a:lnTo>
                  <a:lnTo>
                    <a:pt x="1474351" y="374554"/>
                  </a:lnTo>
                  <a:lnTo>
                    <a:pt x="1462259" y="389777"/>
                  </a:lnTo>
                  <a:lnTo>
                    <a:pt x="1450484" y="405000"/>
                  </a:lnTo>
                  <a:lnTo>
                    <a:pt x="1439027" y="420540"/>
                  </a:lnTo>
                  <a:lnTo>
                    <a:pt x="1427889" y="437032"/>
                  </a:lnTo>
                  <a:lnTo>
                    <a:pt x="1426616" y="424346"/>
                  </a:lnTo>
                  <a:lnTo>
                    <a:pt x="1424389" y="411343"/>
                  </a:lnTo>
                  <a:lnTo>
                    <a:pt x="1422479" y="398340"/>
                  </a:lnTo>
                  <a:lnTo>
                    <a:pt x="1420252" y="385654"/>
                  </a:lnTo>
                  <a:lnTo>
                    <a:pt x="1417706" y="373285"/>
                  </a:lnTo>
                  <a:lnTo>
                    <a:pt x="1414842" y="360599"/>
                  </a:lnTo>
                  <a:lnTo>
                    <a:pt x="1411341" y="348230"/>
                  </a:lnTo>
                  <a:lnTo>
                    <a:pt x="1408159" y="335544"/>
                  </a:lnTo>
                  <a:lnTo>
                    <a:pt x="1402112" y="317467"/>
                  </a:lnTo>
                  <a:lnTo>
                    <a:pt x="1396065" y="299706"/>
                  </a:lnTo>
                  <a:lnTo>
                    <a:pt x="1388746" y="281946"/>
                  </a:lnTo>
                  <a:lnTo>
                    <a:pt x="1384927" y="273700"/>
                  </a:lnTo>
                  <a:lnTo>
                    <a:pt x="1381108" y="265137"/>
                  </a:lnTo>
                  <a:lnTo>
                    <a:pt x="1376653" y="256574"/>
                  </a:lnTo>
                  <a:lnTo>
                    <a:pt x="1372516" y="248328"/>
                  </a:lnTo>
                  <a:lnTo>
                    <a:pt x="1368061" y="240082"/>
                  </a:lnTo>
                  <a:lnTo>
                    <a:pt x="1363287" y="231836"/>
                  </a:lnTo>
                  <a:lnTo>
                    <a:pt x="1358514" y="223591"/>
                  </a:lnTo>
                  <a:lnTo>
                    <a:pt x="1353104" y="215979"/>
                  </a:lnTo>
                  <a:lnTo>
                    <a:pt x="1348012" y="208050"/>
                  </a:lnTo>
                  <a:lnTo>
                    <a:pt x="1342284" y="200121"/>
                  </a:lnTo>
                  <a:lnTo>
                    <a:pt x="1336874" y="192827"/>
                  </a:lnTo>
                  <a:lnTo>
                    <a:pt x="1330827" y="185215"/>
                  </a:lnTo>
                  <a:lnTo>
                    <a:pt x="1325099" y="178238"/>
                  </a:lnTo>
                  <a:lnTo>
                    <a:pt x="1319053" y="171261"/>
                  </a:lnTo>
                  <a:lnTo>
                    <a:pt x="1312688" y="164284"/>
                  </a:lnTo>
                  <a:lnTo>
                    <a:pt x="1306323" y="157623"/>
                  </a:lnTo>
                  <a:lnTo>
                    <a:pt x="1299640" y="150963"/>
                  </a:lnTo>
                  <a:lnTo>
                    <a:pt x="1292957" y="144620"/>
                  </a:lnTo>
                  <a:lnTo>
                    <a:pt x="1286274" y="138277"/>
                  </a:lnTo>
                  <a:lnTo>
                    <a:pt x="1278955" y="132251"/>
                  </a:lnTo>
                  <a:lnTo>
                    <a:pt x="1271636" y="126225"/>
                  </a:lnTo>
                  <a:lnTo>
                    <a:pt x="1264635" y="120834"/>
                  </a:lnTo>
                  <a:lnTo>
                    <a:pt x="1257315" y="115125"/>
                  </a:lnTo>
                  <a:lnTo>
                    <a:pt x="1249996" y="110051"/>
                  </a:lnTo>
                  <a:lnTo>
                    <a:pt x="1242040" y="104659"/>
                  </a:lnTo>
                  <a:lnTo>
                    <a:pt x="1234402" y="99902"/>
                  </a:lnTo>
                  <a:lnTo>
                    <a:pt x="1241403" y="105611"/>
                  </a:lnTo>
                  <a:lnTo>
                    <a:pt x="1248086" y="111637"/>
                  </a:lnTo>
                  <a:lnTo>
                    <a:pt x="1255088" y="117663"/>
                  </a:lnTo>
                  <a:lnTo>
                    <a:pt x="1262089" y="124006"/>
                  </a:lnTo>
                  <a:lnTo>
                    <a:pt x="1268135" y="130666"/>
                  </a:lnTo>
                  <a:lnTo>
                    <a:pt x="1274818" y="137009"/>
                  </a:lnTo>
                  <a:lnTo>
                    <a:pt x="1280546" y="143986"/>
                  </a:lnTo>
                  <a:lnTo>
                    <a:pt x="1286911" y="150646"/>
                  </a:lnTo>
                  <a:lnTo>
                    <a:pt x="1292321" y="157623"/>
                  </a:lnTo>
                  <a:lnTo>
                    <a:pt x="1298367" y="164601"/>
                  </a:lnTo>
                  <a:lnTo>
                    <a:pt x="1303459" y="171895"/>
                  </a:lnTo>
                  <a:lnTo>
                    <a:pt x="1308869" y="179190"/>
                  </a:lnTo>
                  <a:lnTo>
                    <a:pt x="1313961" y="186484"/>
                  </a:lnTo>
                  <a:lnTo>
                    <a:pt x="1318734" y="194095"/>
                  </a:lnTo>
                  <a:lnTo>
                    <a:pt x="1323508" y="202024"/>
                  </a:lnTo>
                  <a:lnTo>
                    <a:pt x="1327963" y="209636"/>
                  </a:lnTo>
                  <a:lnTo>
                    <a:pt x="1332418" y="217565"/>
                  </a:lnTo>
                  <a:lnTo>
                    <a:pt x="1336237" y="225493"/>
                  </a:lnTo>
                  <a:lnTo>
                    <a:pt x="1340056" y="233422"/>
                  </a:lnTo>
                  <a:lnTo>
                    <a:pt x="1344193" y="241668"/>
                  </a:lnTo>
                  <a:lnTo>
                    <a:pt x="1347376" y="249914"/>
                  </a:lnTo>
                  <a:lnTo>
                    <a:pt x="1350558" y="257843"/>
                  </a:lnTo>
                  <a:lnTo>
                    <a:pt x="1356923" y="274969"/>
                  </a:lnTo>
                  <a:lnTo>
                    <a:pt x="1362333" y="291778"/>
                  </a:lnTo>
                  <a:lnTo>
                    <a:pt x="1366788" y="308904"/>
                  </a:lnTo>
                  <a:lnTo>
                    <a:pt x="1370925" y="326030"/>
                  </a:lnTo>
                  <a:lnTo>
                    <a:pt x="1374107" y="343790"/>
                  </a:lnTo>
                  <a:lnTo>
                    <a:pt x="1376653" y="360916"/>
                  </a:lnTo>
                  <a:lnTo>
                    <a:pt x="1378562" y="378677"/>
                  </a:lnTo>
                  <a:lnTo>
                    <a:pt x="1380472" y="396120"/>
                  </a:lnTo>
                  <a:lnTo>
                    <a:pt x="1381108" y="413880"/>
                  </a:lnTo>
                  <a:lnTo>
                    <a:pt x="1381427" y="431641"/>
                  </a:lnTo>
                  <a:lnTo>
                    <a:pt x="1381108" y="449401"/>
                  </a:lnTo>
                  <a:lnTo>
                    <a:pt x="1380472" y="466844"/>
                  </a:lnTo>
                  <a:lnTo>
                    <a:pt x="1378881" y="484605"/>
                  </a:lnTo>
                  <a:lnTo>
                    <a:pt x="1377290" y="502048"/>
                  </a:lnTo>
                  <a:lnTo>
                    <a:pt x="1375380" y="519491"/>
                  </a:lnTo>
                  <a:lnTo>
                    <a:pt x="1372516" y="536934"/>
                  </a:lnTo>
                  <a:lnTo>
                    <a:pt x="1369652" y="554378"/>
                  </a:lnTo>
                  <a:lnTo>
                    <a:pt x="1367106" y="564843"/>
                  </a:lnTo>
                  <a:lnTo>
                    <a:pt x="1364878" y="574675"/>
                  </a:lnTo>
                  <a:lnTo>
                    <a:pt x="1334646" y="547717"/>
                  </a:lnTo>
                  <a:lnTo>
                    <a:pt x="1168210" y="399609"/>
                  </a:lnTo>
                  <a:lnTo>
                    <a:pt x="1166618" y="387557"/>
                  </a:lnTo>
                  <a:lnTo>
                    <a:pt x="1166300" y="375188"/>
                  </a:lnTo>
                  <a:lnTo>
                    <a:pt x="1166618" y="369479"/>
                  </a:lnTo>
                  <a:lnTo>
                    <a:pt x="1166937" y="363136"/>
                  </a:lnTo>
                  <a:lnTo>
                    <a:pt x="1167573" y="357110"/>
                  </a:lnTo>
                  <a:lnTo>
                    <a:pt x="1168528" y="350767"/>
                  </a:lnTo>
                  <a:lnTo>
                    <a:pt x="1171074" y="330153"/>
                  </a:lnTo>
                  <a:lnTo>
                    <a:pt x="1173620" y="308269"/>
                  </a:lnTo>
                  <a:lnTo>
                    <a:pt x="1175847" y="285435"/>
                  </a:lnTo>
                  <a:lnTo>
                    <a:pt x="1177438" y="262283"/>
                  </a:lnTo>
                  <a:lnTo>
                    <a:pt x="1178393" y="238814"/>
                  </a:lnTo>
                  <a:lnTo>
                    <a:pt x="1178711" y="227079"/>
                  </a:lnTo>
                  <a:lnTo>
                    <a:pt x="1178711" y="215027"/>
                  </a:lnTo>
                  <a:lnTo>
                    <a:pt x="1178393" y="203293"/>
                  </a:lnTo>
                  <a:lnTo>
                    <a:pt x="1178075" y="191241"/>
                  </a:lnTo>
                  <a:lnTo>
                    <a:pt x="1177438" y="179507"/>
                  </a:lnTo>
                  <a:lnTo>
                    <a:pt x="1176484" y="167772"/>
                  </a:lnTo>
                  <a:lnTo>
                    <a:pt x="1175211" y="155720"/>
                  </a:lnTo>
                  <a:lnTo>
                    <a:pt x="1173938" y="144303"/>
                  </a:lnTo>
                  <a:lnTo>
                    <a:pt x="1172028" y="132568"/>
                  </a:lnTo>
                  <a:lnTo>
                    <a:pt x="1169801" y="121151"/>
                  </a:lnTo>
                  <a:lnTo>
                    <a:pt x="1167573" y="109734"/>
                  </a:lnTo>
                  <a:lnTo>
                    <a:pt x="1164391" y="98633"/>
                  </a:lnTo>
                  <a:lnTo>
                    <a:pt x="1161208" y="87533"/>
                  </a:lnTo>
                  <a:lnTo>
                    <a:pt x="1157708" y="76750"/>
                  </a:lnTo>
                  <a:lnTo>
                    <a:pt x="1153571" y="66284"/>
                  </a:lnTo>
                  <a:lnTo>
                    <a:pt x="1149115" y="55818"/>
                  </a:lnTo>
                  <a:lnTo>
                    <a:pt x="1144342" y="45670"/>
                  </a:lnTo>
                  <a:lnTo>
                    <a:pt x="1138932" y="35838"/>
                  </a:lnTo>
                  <a:lnTo>
                    <a:pt x="1133204" y="26641"/>
                  </a:lnTo>
                  <a:lnTo>
                    <a:pt x="1126839" y="17443"/>
                  </a:lnTo>
                  <a:lnTo>
                    <a:pt x="1119838" y="8563"/>
                  </a:lnTo>
                  <a:lnTo>
                    <a:pt x="111283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sz="1400">
                <a:solidFill>
                  <a:srgbClr val="FFFFFF"/>
                </a:solidFill>
                <a:latin typeface="华文中宋" panose="02010600040101010101" pitchFamily="2" charset="-122"/>
                <a:ea typeface="华文中宋" panose="02010600040101010101" pitchFamily="2" charset="-122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4261927" y="2497671"/>
            <a:ext cx="611524" cy="611524"/>
            <a:chOff x="4485555" y="2497671"/>
            <a:chExt cx="611524" cy="611524"/>
          </a:xfrm>
        </p:grpSpPr>
        <p:sp>
          <p:nvSpPr>
            <p:cNvPr id="34" name="任意多边形 33"/>
            <p:cNvSpPr/>
            <p:nvPr/>
          </p:nvSpPr>
          <p:spPr>
            <a:xfrm>
              <a:off x="4485555" y="2497671"/>
              <a:ext cx="611524" cy="611524"/>
            </a:xfrm>
            <a:custGeom>
              <a:avLst/>
              <a:gdLst>
                <a:gd name="connsiteX0" fmla="*/ 413083 w 772417"/>
                <a:gd name="connsiteY0" fmla="*/ 962 h 772417"/>
                <a:gd name="connsiteX1" fmla="*/ 720620 w 772417"/>
                <a:gd name="connsiteY1" fmla="*/ 193137 h 772417"/>
                <a:gd name="connsiteX2" fmla="*/ 579281 w 772417"/>
                <a:gd name="connsiteY2" fmla="*/ 720619 h 772417"/>
                <a:gd name="connsiteX3" fmla="*/ 51799 w 772417"/>
                <a:gd name="connsiteY3" fmla="*/ 579281 h 772417"/>
                <a:gd name="connsiteX4" fmla="*/ 193137 w 772417"/>
                <a:gd name="connsiteY4" fmla="*/ 51798 h 772417"/>
                <a:gd name="connsiteX5" fmla="*/ 413083 w 772417"/>
                <a:gd name="connsiteY5" fmla="*/ 962 h 7724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72417" h="772417">
                  <a:moveTo>
                    <a:pt x="413083" y="962"/>
                  </a:moveTo>
                  <a:cubicBezTo>
                    <a:pt x="536733" y="9701"/>
                    <a:pt x="653976" y="77706"/>
                    <a:pt x="720620" y="193137"/>
                  </a:cubicBezTo>
                  <a:cubicBezTo>
                    <a:pt x="827250" y="377826"/>
                    <a:pt x="763971" y="613989"/>
                    <a:pt x="579281" y="720619"/>
                  </a:cubicBezTo>
                  <a:cubicBezTo>
                    <a:pt x="394592" y="827250"/>
                    <a:pt x="158429" y="763970"/>
                    <a:pt x="51799" y="579281"/>
                  </a:cubicBezTo>
                  <a:cubicBezTo>
                    <a:pt x="-54832" y="394591"/>
                    <a:pt x="8448" y="158429"/>
                    <a:pt x="193137" y="51798"/>
                  </a:cubicBezTo>
                  <a:cubicBezTo>
                    <a:pt x="262396" y="11812"/>
                    <a:pt x="338893" y="-4281"/>
                    <a:pt x="413083" y="962"/>
                  </a:cubicBezTo>
                  <a:close/>
                </a:path>
              </a:pathLst>
            </a:custGeom>
            <a:solidFill>
              <a:srgbClr val="0070C0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143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N-BoldItalic" pitchFamily="50" charset="0"/>
              </a:endParaRPr>
            </a:p>
          </p:txBody>
        </p:sp>
        <p:sp>
          <p:nvSpPr>
            <p:cNvPr id="35" name="KSO_Shape"/>
            <p:cNvSpPr/>
            <p:nvPr/>
          </p:nvSpPr>
          <p:spPr>
            <a:xfrm>
              <a:off x="4657585" y="2668446"/>
              <a:ext cx="266207" cy="269974"/>
            </a:xfrm>
            <a:custGeom>
              <a:avLst/>
              <a:gdLst>
                <a:gd name="connsiteX0" fmla="*/ 150612 w 405200"/>
                <a:gd name="connsiteY0" fmla="*/ 52389 h 413075"/>
                <a:gd name="connsiteX1" fmla="*/ 52389 w 405200"/>
                <a:gd name="connsiteY1" fmla="*/ 150612 h 413075"/>
                <a:gd name="connsiteX2" fmla="*/ 150612 w 405200"/>
                <a:gd name="connsiteY2" fmla="*/ 248836 h 413075"/>
                <a:gd name="connsiteX3" fmla="*/ 248836 w 405200"/>
                <a:gd name="connsiteY3" fmla="*/ 150612 h 413075"/>
                <a:gd name="connsiteX4" fmla="*/ 150612 w 405200"/>
                <a:gd name="connsiteY4" fmla="*/ 52389 h 413075"/>
                <a:gd name="connsiteX5" fmla="*/ 150612 w 405200"/>
                <a:gd name="connsiteY5" fmla="*/ 0 h 413075"/>
                <a:gd name="connsiteX6" fmla="*/ 301225 w 405200"/>
                <a:gd name="connsiteY6" fmla="*/ 150612 h 413075"/>
                <a:gd name="connsiteX7" fmla="*/ 276789 w 405200"/>
                <a:gd name="connsiteY7" fmla="*/ 232452 h 413075"/>
                <a:gd name="connsiteX8" fmla="*/ 279486 w 405200"/>
                <a:gd name="connsiteY8" fmla="*/ 234307 h 413075"/>
                <a:gd name="connsiteX9" fmla="*/ 395404 w 405200"/>
                <a:gd name="connsiteY9" fmla="*/ 354065 h 413075"/>
                <a:gd name="connsiteX10" fmla="*/ 394603 w 405200"/>
                <a:gd name="connsiteY10" fmla="*/ 403280 h 413075"/>
                <a:gd name="connsiteX11" fmla="*/ 345389 w 405200"/>
                <a:gd name="connsiteY11" fmla="*/ 402478 h 413075"/>
                <a:gd name="connsiteX12" fmla="*/ 229470 w 405200"/>
                <a:gd name="connsiteY12" fmla="*/ 282720 h 413075"/>
                <a:gd name="connsiteX13" fmla="*/ 227420 w 405200"/>
                <a:gd name="connsiteY13" fmla="*/ 279520 h 413075"/>
                <a:gd name="connsiteX14" fmla="*/ 150612 w 405200"/>
                <a:gd name="connsiteY14" fmla="*/ 301225 h 413075"/>
                <a:gd name="connsiteX15" fmla="*/ 0 w 405200"/>
                <a:gd name="connsiteY15" fmla="*/ 150612 h 413075"/>
                <a:gd name="connsiteX16" fmla="*/ 150612 w 405200"/>
                <a:gd name="connsiteY16" fmla="*/ 0 h 413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405200" h="413075">
                  <a:moveTo>
                    <a:pt x="150612" y="52389"/>
                  </a:moveTo>
                  <a:cubicBezTo>
                    <a:pt x="96365" y="52389"/>
                    <a:pt x="52389" y="96365"/>
                    <a:pt x="52389" y="150612"/>
                  </a:cubicBezTo>
                  <a:cubicBezTo>
                    <a:pt x="52389" y="204860"/>
                    <a:pt x="96365" y="248836"/>
                    <a:pt x="150612" y="248836"/>
                  </a:cubicBezTo>
                  <a:cubicBezTo>
                    <a:pt x="204860" y="248836"/>
                    <a:pt x="248836" y="204860"/>
                    <a:pt x="248836" y="150612"/>
                  </a:cubicBezTo>
                  <a:cubicBezTo>
                    <a:pt x="248836" y="96365"/>
                    <a:pt x="204860" y="52389"/>
                    <a:pt x="150612" y="52389"/>
                  </a:cubicBezTo>
                  <a:close/>
                  <a:moveTo>
                    <a:pt x="150612" y="0"/>
                  </a:moveTo>
                  <a:cubicBezTo>
                    <a:pt x="233793" y="0"/>
                    <a:pt x="301225" y="67431"/>
                    <a:pt x="301225" y="150612"/>
                  </a:cubicBezTo>
                  <a:cubicBezTo>
                    <a:pt x="301225" y="180842"/>
                    <a:pt x="292319" y="208992"/>
                    <a:pt x="276789" y="232452"/>
                  </a:cubicBezTo>
                  <a:cubicBezTo>
                    <a:pt x="277931" y="232774"/>
                    <a:pt x="278722" y="233519"/>
                    <a:pt x="279486" y="234307"/>
                  </a:cubicBezTo>
                  <a:lnTo>
                    <a:pt x="395404" y="354065"/>
                  </a:lnTo>
                  <a:cubicBezTo>
                    <a:pt x="408773" y="367877"/>
                    <a:pt x="408414" y="389911"/>
                    <a:pt x="394603" y="403280"/>
                  </a:cubicBezTo>
                  <a:cubicBezTo>
                    <a:pt x="380791" y="416648"/>
                    <a:pt x="358757" y="416289"/>
                    <a:pt x="345389" y="402478"/>
                  </a:cubicBezTo>
                  <a:lnTo>
                    <a:pt x="229470" y="282720"/>
                  </a:lnTo>
                  <a:lnTo>
                    <a:pt x="227420" y="279520"/>
                  </a:lnTo>
                  <a:cubicBezTo>
                    <a:pt x="205163" y="293486"/>
                    <a:pt x="178791" y="301225"/>
                    <a:pt x="150612" y="301225"/>
                  </a:cubicBezTo>
                  <a:cubicBezTo>
                    <a:pt x="67431" y="301225"/>
                    <a:pt x="0" y="233793"/>
                    <a:pt x="0" y="150612"/>
                  </a:cubicBezTo>
                  <a:cubicBezTo>
                    <a:pt x="0" y="67431"/>
                    <a:pt x="67431" y="0"/>
                    <a:pt x="15061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sz="1400">
                <a:solidFill>
                  <a:srgbClr val="FFFFFF"/>
                </a:solidFill>
                <a:latin typeface="华文中宋" panose="02010600040101010101" pitchFamily="2" charset="-122"/>
                <a:ea typeface="华文中宋" panose="02010600040101010101" pitchFamily="2" charset="-122"/>
              </a:endParaRPr>
            </a:p>
          </p:txBody>
        </p:sp>
      </p:grpSp>
      <p:sp>
        <p:nvSpPr>
          <p:cNvPr id="36" name="矩形 35"/>
          <p:cNvSpPr/>
          <p:nvPr/>
        </p:nvSpPr>
        <p:spPr>
          <a:xfrm>
            <a:off x="2137146" y="2284517"/>
            <a:ext cx="1980029" cy="8863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执行力</a:t>
            </a:r>
            <a:endParaRPr lang="zh-CN" altLang="en-US" b="1" dirty="0" smtClean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有效利用客观资源、保</a:t>
            </a:r>
            <a:endParaRPr lang="en-US" altLang="zh-CN" sz="14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质保量达成目标的能力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1849114" y="3861048"/>
            <a:ext cx="1980029" cy="8863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领导力</a:t>
            </a:r>
            <a:endParaRPr lang="zh-CN" altLang="en-US" b="1" dirty="0" smtClean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在管辖的范围内，充分</a:t>
            </a:r>
            <a:endParaRPr lang="en-US" altLang="zh-CN" sz="14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地利用人力和客观条件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8113811" y="2276872"/>
            <a:ext cx="1980029" cy="8863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协调能力</a:t>
            </a:r>
            <a:endParaRPr lang="zh-CN" altLang="en-US" b="1" dirty="0" smtClean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人际关系协调能力以及</a:t>
            </a:r>
            <a:endParaRPr lang="en-US" altLang="zh-CN" sz="14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工作协调能力两个方面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8294021" y="3853403"/>
            <a:ext cx="1980029" cy="8863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创新合作</a:t>
            </a:r>
            <a:endParaRPr lang="zh-CN" altLang="en-US" b="1" dirty="0" smtClean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经验积累，革新技术提</a:t>
            </a:r>
            <a:endParaRPr lang="en-US" altLang="zh-CN" sz="14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高效率，更好完成任务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5089474" y="692696"/>
            <a:ext cx="1980029" cy="8863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团队合作</a:t>
            </a:r>
            <a:endParaRPr lang="zh-CN" altLang="en-US" b="1" dirty="0" smtClean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群策群力，更好的调动</a:t>
            </a:r>
            <a:endParaRPr lang="en-US" altLang="zh-CN" sz="14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运转事件的有效的发展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1" name="矩形 40"/>
          <p:cNvSpPr/>
          <p:nvPr/>
        </p:nvSpPr>
        <p:spPr>
          <a:xfrm rot="2700000">
            <a:off x="10629815" y="-377030"/>
            <a:ext cx="1647406" cy="1647406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矩形 41"/>
          <p:cNvSpPr/>
          <p:nvPr/>
        </p:nvSpPr>
        <p:spPr>
          <a:xfrm rot="2700000">
            <a:off x="9806620" y="88857"/>
            <a:ext cx="964010" cy="964010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矩形 42"/>
          <p:cNvSpPr/>
          <p:nvPr/>
        </p:nvSpPr>
        <p:spPr>
          <a:xfrm rot="2700000">
            <a:off x="11569089" y="952895"/>
            <a:ext cx="558028" cy="558028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矩形 43"/>
          <p:cNvSpPr/>
          <p:nvPr/>
        </p:nvSpPr>
        <p:spPr>
          <a:xfrm rot="2700000">
            <a:off x="9270166" y="227692"/>
            <a:ext cx="279014" cy="279014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4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5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7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9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1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1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2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4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6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8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500"/>
                            </p:stCondLst>
                            <p:childTnLst>
                              <p:par>
                                <p:cTn id="50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8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9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0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1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2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3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4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5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4500"/>
                            </p:stCondLst>
                            <p:childTnLst>
                              <p:par>
                                <p:cTn id="67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5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6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7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8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9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0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1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2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5500"/>
                            </p:stCondLst>
                            <p:childTnLst>
                              <p:par>
                                <p:cTn id="84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6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2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3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4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5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6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7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8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9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6500"/>
                            </p:stCondLst>
                            <p:childTnLst>
                              <p:par>
                                <p:cTn id="10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7000"/>
                            </p:stCondLst>
                            <p:childTnLst>
                              <p:par>
                                <p:cTn id="10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7500"/>
                            </p:stCondLst>
                            <p:childTnLst>
                              <p:par>
                                <p:cTn id="11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8000"/>
                            </p:stCondLst>
                            <p:childTnLst>
                              <p:par>
                                <p:cTn id="11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8500"/>
                            </p:stCondLst>
                            <p:childTnLst>
                              <p:par>
                                <p:cTn id="121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5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0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6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2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5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8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36" grpId="0"/>
      <p:bldP spid="37" grpId="0"/>
      <p:bldP spid="38" grpId="0"/>
      <p:bldP spid="39" grpId="0"/>
      <p:bldP spid="40" grpId="0"/>
      <p:bldP spid="41" grpId="0" animBg="1"/>
      <p:bldP spid="42" grpId="0" animBg="1"/>
      <p:bldP spid="43" grpId="0" animBg="1"/>
      <p:bldP spid="4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4369395" y="5301208"/>
            <a:ext cx="4140459" cy="628393"/>
          </a:xfrm>
          <a:prstGeom prst="roundRect">
            <a:avLst>
              <a:gd name="adj" fmla="val 50000"/>
            </a:avLst>
          </a:prstGeom>
          <a:gradFill>
            <a:gsLst>
              <a:gs pos="100000">
                <a:schemeClr val="bg1"/>
              </a:gs>
              <a:gs pos="0">
                <a:srgbClr val="EEEEEE"/>
              </a:gs>
            </a:gsLst>
            <a:lin ang="8100000" scaled="0"/>
          </a:gradFill>
          <a:ln w="1905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rgbClr val="EEEEEE"/>
                </a:gs>
              </a:gsLst>
              <a:lin ang="8100000" scaled="0"/>
            </a:gradFill>
          </a:ln>
          <a:effectLst>
            <a:outerShdw blurRad="127000" dist="63500" dir="8100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A783A"/>
              </a:solidFill>
            </a:endParaRPr>
          </a:p>
        </p:txBody>
      </p:sp>
      <p:sp>
        <p:nvSpPr>
          <p:cNvPr id="3" name="文本框 9"/>
          <p:cNvSpPr txBox="1"/>
          <p:nvPr/>
        </p:nvSpPr>
        <p:spPr>
          <a:xfrm>
            <a:off x="5010363" y="5428238"/>
            <a:ext cx="2103040" cy="37702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en-US" altLang="zh-CN" sz="2000" b="1" dirty="0" smtClean="0">
                <a:solidFill>
                  <a:srgbClr val="0070C0"/>
                </a:solidFill>
                <a:latin typeface="Impact MT Std" pitchFamily="34" charset="0"/>
                <a:ea typeface="微软雅黑" panose="020B0503020204020204" pitchFamily="34" charset="-122"/>
              </a:rPr>
              <a:t>04</a:t>
            </a:r>
            <a:r>
              <a:rPr lang="en-US" altLang="zh-CN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未来目标规划</a:t>
            </a:r>
            <a:endParaRPr lang="en-US" altLang="zh-CN" sz="2000" b="1" dirty="0" smtClean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3721323" y="4384783"/>
            <a:ext cx="3932129" cy="628393"/>
          </a:xfrm>
          <a:prstGeom prst="roundRect">
            <a:avLst>
              <a:gd name="adj" fmla="val 50000"/>
            </a:avLst>
          </a:prstGeom>
          <a:gradFill>
            <a:gsLst>
              <a:gs pos="100000">
                <a:schemeClr val="bg1"/>
              </a:gs>
              <a:gs pos="0">
                <a:srgbClr val="EEEEEE"/>
              </a:gs>
            </a:gsLst>
            <a:lin ang="8100000" scaled="0"/>
          </a:gradFill>
          <a:ln w="1905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rgbClr val="EEEEEE"/>
                </a:gs>
              </a:gsLst>
              <a:lin ang="8100000" scaled="0"/>
            </a:gradFill>
          </a:ln>
          <a:effectLst>
            <a:outerShdw blurRad="127000" dist="63500" dir="8100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A783A"/>
              </a:solidFill>
            </a:endParaRPr>
          </a:p>
        </p:txBody>
      </p:sp>
      <p:sp>
        <p:nvSpPr>
          <p:cNvPr id="5" name="文本框 9"/>
          <p:cNvSpPr txBox="1"/>
          <p:nvPr/>
        </p:nvSpPr>
        <p:spPr>
          <a:xfrm>
            <a:off x="5010363" y="4513006"/>
            <a:ext cx="2017222" cy="37702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en-US" altLang="zh-CN" sz="2000" b="1" dirty="0" smtClean="0">
                <a:solidFill>
                  <a:srgbClr val="0070C0"/>
                </a:solidFill>
                <a:latin typeface="Impact MT Std" pitchFamily="34" charset="0"/>
                <a:ea typeface="微软雅黑" panose="020B0503020204020204" pitchFamily="34" charset="-122"/>
              </a:rPr>
              <a:t>03</a:t>
            </a:r>
            <a:r>
              <a:rPr lang="en-US" altLang="zh-CN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个人胜任能力</a:t>
            </a:r>
            <a:endParaRPr lang="en-US" altLang="zh-CN" sz="2000" b="1" dirty="0" smtClean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4379239" y="3429000"/>
            <a:ext cx="3950596" cy="628393"/>
          </a:xfrm>
          <a:prstGeom prst="roundRect">
            <a:avLst>
              <a:gd name="adj" fmla="val 50000"/>
            </a:avLst>
          </a:prstGeom>
          <a:gradFill>
            <a:gsLst>
              <a:gs pos="100000">
                <a:schemeClr val="bg1"/>
              </a:gs>
              <a:gs pos="0">
                <a:srgbClr val="EEEEEE"/>
              </a:gs>
            </a:gsLst>
            <a:lin ang="8100000" scaled="0"/>
          </a:gradFill>
          <a:ln w="1905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rgbClr val="EEEEEE"/>
                </a:gs>
              </a:gsLst>
              <a:lin ang="8100000" scaled="0"/>
            </a:gradFill>
          </a:ln>
          <a:effectLst>
            <a:outerShdw blurRad="127000" dist="63500" dir="8100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A783A"/>
              </a:solidFill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3721322" y="2502736"/>
            <a:ext cx="3932130" cy="628393"/>
          </a:xfrm>
          <a:prstGeom prst="roundRect">
            <a:avLst>
              <a:gd name="adj" fmla="val 50000"/>
            </a:avLst>
          </a:prstGeom>
          <a:gradFill>
            <a:gsLst>
              <a:gs pos="100000">
                <a:schemeClr val="bg1"/>
              </a:gs>
              <a:gs pos="0">
                <a:srgbClr val="EEEEEE"/>
              </a:gs>
            </a:gsLst>
            <a:lin ang="8100000" scaled="0"/>
          </a:gradFill>
          <a:ln w="1905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rgbClr val="EEEEEE"/>
                </a:gs>
              </a:gsLst>
              <a:lin ang="8100000" scaled="0"/>
            </a:gradFill>
          </a:ln>
          <a:effectLst>
            <a:outerShdw blurRad="127000" dist="63500" dir="8100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A783A"/>
              </a:solidFill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3289275" y="2348880"/>
            <a:ext cx="936104" cy="936104"/>
            <a:chOff x="1677608" y="2996952"/>
            <a:chExt cx="1395643" cy="1395643"/>
          </a:xfrm>
        </p:grpSpPr>
        <p:sp>
          <p:nvSpPr>
            <p:cNvPr id="9" name="Oval 60"/>
            <p:cNvSpPr>
              <a:spLocks noChangeAspect="1"/>
            </p:cNvSpPr>
            <p:nvPr/>
          </p:nvSpPr>
          <p:spPr>
            <a:xfrm>
              <a:off x="1677608" y="2996952"/>
              <a:ext cx="1395643" cy="1395643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1000"/>
                  </a:schemeClr>
                </a:gs>
                <a:gs pos="0">
                  <a:schemeClr val="bg1">
                    <a:lumMod val="99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dirty="0">
                <a:solidFill>
                  <a:srgbClr val="FA783A"/>
                </a:solidFill>
              </a:endParaRPr>
            </a:p>
          </p:txBody>
        </p:sp>
        <p:sp>
          <p:nvSpPr>
            <p:cNvPr id="10" name="Oval 29"/>
            <p:cNvSpPr>
              <a:spLocks noChangeAspect="1"/>
            </p:cNvSpPr>
            <p:nvPr/>
          </p:nvSpPr>
          <p:spPr>
            <a:xfrm>
              <a:off x="1850114" y="3169458"/>
              <a:ext cx="1050630" cy="1050630"/>
            </a:xfrm>
            <a:prstGeom prst="ellipse">
              <a:avLst/>
            </a:prstGeom>
            <a:solidFill>
              <a:srgbClr val="0070C0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dirty="0">
                  <a:solidFill>
                    <a:srgbClr val="FA783A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DIN-BoldItalic" pitchFamily="50" charset="0"/>
                </a:rPr>
                <a:t></a:t>
              </a:r>
              <a:endParaRPr lang="en-US" sz="2800" dirty="0">
                <a:solidFill>
                  <a:srgbClr val="FA783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N-BoldItalic" pitchFamily="50" charset="0"/>
              </a:endParaRPr>
            </a:p>
          </p:txBody>
        </p:sp>
      </p:grpSp>
      <p:sp>
        <p:nvSpPr>
          <p:cNvPr id="11" name="KSO_Shape"/>
          <p:cNvSpPr/>
          <p:nvPr/>
        </p:nvSpPr>
        <p:spPr bwMode="auto">
          <a:xfrm>
            <a:off x="3591221" y="2715992"/>
            <a:ext cx="332209" cy="251924"/>
          </a:xfrm>
          <a:custGeom>
            <a:avLst/>
            <a:gdLst>
              <a:gd name="T0" fmla="*/ 104753 w 3040062"/>
              <a:gd name="T1" fmla="*/ 1241540 h 2303463"/>
              <a:gd name="T2" fmla="*/ 251725 w 3040062"/>
              <a:gd name="T3" fmla="*/ 1260899 h 2303463"/>
              <a:gd name="T4" fmla="*/ 265692 w 3040062"/>
              <a:gd name="T5" fmla="*/ 1110467 h 2303463"/>
              <a:gd name="T6" fmla="*/ 844867 w 3040062"/>
              <a:gd name="T7" fmla="*/ 970596 h 2303463"/>
              <a:gd name="T8" fmla="*/ 870584 w 3040062"/>
              <a:gd name="T9" fmla="*/ 987377 h 2303463"/>
              <a:gd name="T10" fmla="*/ 872172 w 3040062"/>
              <a:gd name="T11" fmla="*/ 1402771 h 2303463"/>
              <a:gd name="T12" fmla="*/ 848359 w 3040062"/>
              <a:gd name="T13" fmla="*/ 1421768 h 2303463"/>
              <a:gd name="T14" fmla="*/ 615315 w 3040062"/>
              <a:gd name="T15" fmla="*/ 1415119 h 2303463"/>
              <a:gd name="T16" fmla="*/ 603250 w 3040062"/>
              <a:gd name="T17" fmla="*/ 1002891 h 2303463"/>
              <a:gd name="T18" fmla="*/ 617855 w 3040062"/>
              <a:gd name="T19" fmla="*/ 975662 h 2303463"/>
              <a:gd name="T20" fmla="*/ 1240437 w 3040062"/>
              <a:gd name="T21" fmla="*/ 749300 h 2303463"/>
              <a:gd name="T22" fmla="*/ 1265867 w 3040062"/>
              <a:gd name="T23" fmla="*/ 766421 h 2303463"/>
              <a:gd name="T24" fmla="*/ 1267138 w 3040062"/>
              <a:gd name="T25" fmla="*/ 1402743 h 2303463"/>
              <a:gd name="T26" fmla="*/ 1243616 w 3040062"/>
              <a:gd name="T27" fmla="*/ 1421766 h 2303463"/>
              <a:gd name="T28" fmla="*/ 1010298 w 3040062"/>
              <a:gd name="T29" fmla="*/ 1415108 h 2303463"/>
              <a:gd name="T30" fmla="*/ 998537 w 3040062"/>
              <a:gd name="T31" fmla="*/ 782273 h 2303463"/>
              <a:gd name="T32" fmla="*/ 1012841 w 3040062"/>
              <a:gd name="T33" fmla="*/ 755007 h 2303463"/>
              <a:gd name="T34" fmla="*/ 2175011 w 3040062"/>
              <a:gd name="T35" fmla="*/ 666432 h 2303463"/>
              <a:gd name="T36" fmla="*/ 2235666 w 3040062"/>
              <a:gd name="T37" fmla="*/ 692135 h 2303463"/>
              <a:gd name="T38" fmla="*/ 2277268 w 3040062"/>
              <a:gd name="T39" fmla="*/ 742271 h 2303463"/>
              <a:gd name="T40" fmla="*/ 2290605 w 3040062"/>
              <a:gd name="T41" fmla="*/ 1286150 h 2303463"/>
              <a:gd name="T42" fmla="*/ 2948603 w 3040062"/>
              <a:gd name="T43" fmla="*/ 1365796 h 2303463"/>
              <a:gd name="T44" fmla="*/ 3005765 w 3040062"/>
              <a:gd name="T45" fmla="*/ 1408316 h 2303463"/>
              <a:gd name="T46" fmla="*/ 3036887 w 3040062"/>
              <a:gd name="T47" fmla="*/ 1473366 h 2303463"/>
              <a:gd name="T48" fmla="*/ 3035616 w 3040062"/>
              <a:gd name="T49" fmla="*/ 2191451 h 2303463"/>
              <a:gd name="T50" fmla="*/ 3001319 w 3040062"/>
              <a:gd name="T51" fmla="*/ 2254597 h 2303463"/>
              <a:gd name="T52" fmla="*/ 2941934 w 3040062"/>
              <a:gd name="T53" fmla="*/ 2294578 h 2303463"/>
              <a:gd name="T54" fmla="*/ 2171200 w 3040062"/>
              <a:gd name="T55" fmla="*/ 2303146 h 2303463"/>
              <a:gd name="T56" fmla="*/ 2113403 w 3040062"/>
              <a:gd name="T57" fmla="*/ 2292040 h 2303463"/>
              <a:gd name="T58" fmla="*/ 1552263 w 3040062"/>
              <a:gd name="T59" fmla="*/ 1741815 h 2303463"/>
              <a:gd name="T60" fmla="*/ 1526223 w 3040062"/>
              <a:gd name="T61" fmla="*/ 1686919 h 2303463"/>
              <a:gd name="T62" fmla="*/ 1529081 w 3040062"/>
              <a:gd name="T63" fmla="*/ 1626946 h 2303463"/>
              <a:gd name="T64" fmla="*/ 1560520 w 3040062"/>
              <a:gd name="T65" fmla="*/ 1574272 h 2303463"/>
              <a:gd name="T66" fmla="*/ 1612919 w 3040062"/>
              <a:gd name="T67" fmla="*/ 1542858 h 2303463"/>
              <a:gd name="T68" fmla="*/ 1673891 w 3040062"/>
              <a:gd name="T69" fmla="*/ 1539685 h 2303463"/>
              <a:gd name="T70" fmla="*/ 1728513 w 3040062"/>
              <a:gd name="T71" fmla="*/ 1565705 h 2303463"/>
              <a:gd name="T72" fmla="*/ 2024167 w 3040062"/>
              <a:gd name="T73" fmla="*/ 760992 h 2303463"/>
              <a:gd name="T74" fmla="*/ 2057829 w 3040062"/>
              <a:gd name="T75" fmla="*/ 704828 h 2303463"/>
              <a:gd name="T76" fmla="*/ 2113721 w 3040062"/>
              <a:gd name="T77" fmla="*/ 670875 h 2303463"/>
              <a:gd name="T78" fmla="*/ 1640947 w 3040062"/>
              <a:gd name="T79" fmla="*/ 485773 h 2303463"/>
              <a:gd name="T80" fmla="*/ 1662436 w 3040062"/>
              <a:gd name="T81" fmla="*/ 507334 h 2303463"/>
              <a:gd name="T82" fmla="*/ 1658328 w 3040062"/>
              <a:gd name="T83" fmla="*/ 1408133 h 2303463"/>
              <a:gd name="T84" fmla="*/ 1631151 w 3040062"/>
              <a:gd name="T85" fmla="*/ 1422401 h 2303463"/>
              <a:gd name="T86" fmla="*/ 1401409 w 3040062"/>
              <a:gd name="T87" fmla="*/ 1410669 h 2303463"/>
              <a:gd name="T88" fmla="*/ 1394457 w 3040062"/>
              <a:gd name="T89" fmla="*/ 510505 h 2303463"/>
              <a:gd name="T90" fmla="*/ 1413734 w 3040062"/>
              <a:gd name="T91" fmla="*/ 486725 h 2303463"/>
              <a:gd name="T92" fmla="*/ 2856582 w 3040062"/>
              <a:gd name="T93" fmla="*/ 2539 h 2303463"/>
              <a:gd name="T94" fmla="*/ 2942924 w 3040062"/>
              <a:gd name="T95" fmla="*/ 45384 h 2303463"/>
              <a:gd name="T96" fmla="*/ 3001649 w 3040062"/>
              <a:gd name="T97" fmla="*/ 130121 h 2303463"/>
              <a:gd name="T98" fmla="*/ 3021012 w 3040062"/>
              <a:gd name="T99" fmla="*/ 1276768 h 2303463"/>
              <a:gd name="T100" fmla="*/ 2944193 w 3040062"/>
              <a:gd name="T101" fmla="*/ 1247252 h 2303463"/>
              <a:gd name="T102" fmla="*/ 374889 w 3040062"/>
              <a:gd name="T103" fmla="*/ 1959424 h 2303463"/>
              <a:gd name="T104" fmla="*/ 127291 w 3040062"/>
              <a:gd name="T105" fmla="*/ 2259336 h 2303463"/>
              <a:gd name="T106" fmla="*/ 50472 w 3040062"/>
              <a:gd name="T107" fmla="*/ 2198402 h 2303463"/>
              <a:gd name="T108" fmla="*/ 6349 w 3040062"/>
              <a:gd name="T109" fmla="*/ 2100970 h 2303463"/>
              <a:gd name="T110" fmla="*/ 3809 w 3040062"/>
              <a:gd name="T111" fmla="*/ 183438 h 2303463"/>
              <a:gd name="T112" fmla="*/ 44441 w 3040062"/>
              <a:gd name="T113" fmla="*/ 83468 h 2303463"/>
              <a:gd name="T114" fmla="*/ 118720 w 3040062"/>
              <a:gd name="T115" fmla="*/ 17773 h 23034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3040062" h="2303463">
                <a:moveTo>
                  <a:pt x="124116" y="1098725"/>
                </a:moveTo>
                <a:lnTo>
                  <a:pt x="120307" y="1099042"/>
                </a:lnTo>
                <a:lnTo>
                  <a:pt x="116498" y="1099994"/>
                </a:lnTo>
                <a:lnTo>
                  <a:pt x="113324" y="1101898"/>
                </a:lnTo>
                <a:lnTo>
                  <a:pt x="110467" y="1104120"/>
                </a:lnTo>
                <a:lnTo>
                  <a:pt x="108245" y="1107294"/>
                </a:lnTo>
                <a:lnTo>
                  <a:pt x="106340" y="1110467"/>
                </a:lnTo>
                <a:lnTo>
                  <a:pt x="105071" y="1114276"/>
                </a:lnTo>
                <a:lnTo>
                  <a:pt x="104753" y="1118084"/>
                </a:lnTo>
                <a:lnTo>
                  <a:pt x="104753" y="1241540"/>
                </a:lnTo>
                <a:lnTo>
                  <a:pt x="105071" y="1245348"/>
                </a:lnTo>
                <a:lnTo>
                  <a:pt x="106340" y="1249157"/>
                </a:lnTo>
                <a:lnTo>
                  <a:pt x="108245" y="1252330"/>
                </a:lnTo>
                <a:lnTo>
                  <a:pt x="110467" y="1255187"/>
                </a:lnTo>
                <a:lnTo>
                  <a:pt x="113324" y="1257726"/>
                </a:lnTo>
                <a:lnTo>
                  <a:pt x="116498" y="1259312"/>
                </a:lnTo>
                <a:lnTo>
                  <a:pt x="120307" y="1260899"/>
                </a:lnTo>
                <a:lnTo>
                  <a:pt x="124116" y="1261217"/>
                </a:lnTo>
                <a:lnTo>
                  <a:pt x="247598" y="1261217"/>
                </a:lnTo>
                <a:lnTo>
                  <a:pt x="251725" y="1260899"/>
                </a:lnTo>
                <a:lnTo>
                  <a:pt x="255216" y="1259312"/>
                </a:lnTo>
                <a:lnTo>
                  <a:pt x="258708" y="1257726"/>
                </a:lnTo>
                <a:lnTo>
                  <a:pt x="261565" y="1255187"/>
                </a:lnTo>
                <a:lnTo>
                  <a:pt x="264105" y="1252330"/>
                </a:lnTo>
                <a:lnTo>
                  <a:pt x="265692" y="1249157"/>
                </a:lnTo>
                <a:lnTo>
                  <a:pt x="266644" y="1245348"/>
                </a:lnTo>
                <a:lnTo>
                  <a:pt x="266961" y="1241540"/>
                </a:lnTo>
                <a:lnTo>
                  <a:pt x="266961" y="1118084"/>
                </a:lnTo>
                <a:lnTo>
                  <a:pt x="266644" y="1114276"/>
                </a:lnTo>
                <a:lnTo>
                  <a:pt x="265692" y="1110467"/>
                </a:lnTo>
                <a:lnTo>
                  <a:pt x="264105" y="1107294"/>
                </a:lnTo>
                <a:lnTo>
                  <a:pt x="261565" y="1104120"/>
                </a:lnTo>
                <a:lnTo>
                  <a:pt x="258708" y="1101898"/>
                </a:lnTo>
                <a:lnTo>
                  <a:pt x="255216" y="1099994"/>
                </a:lnTo>
                <a:lnTo>
                  <a:pt x="251725" y="1099042"/>
                </a:lnTo>
                <a:lnTo>
                  <a:pt x="247598" y="1098725"/>
                </a:lnTo>
                <a:lnTo>
                  <a:pt x="124116" y="1098725"/>
                </a:lnTo>
                <a:close/>
                <a:moveTo>
                  <a:pt x="636270" y="969963"/>
                </a:moveTo>
                <a:lnTo>
                  <a:pt x="841692" y="969963"/>
                </a:lnTo>
                <a:lnTo>
                  <a:pt x="844867" y="970596"/>
                </a:lnTo>
                <a:lnTo>
                  <a:pt x="848359" y="970913"/>
                </a:lnTo>
                <a:lnTo>
                  <a:pt x="851534" y="971546"/>
                </a:lnTo>
                <a:lnTo>
                  <a:pt x="854709" y="972813"/>
                </a:lnTo>
                <a:lnTo>
                  <a:pt x="857567" y="974396"/>
                </a:lnTo>
                <a:lnTo>
                  <a:pt x="860107" y="975662"/>
                </a:lnTo>
                <a:lnTo>
                  <a:pt x="862647" y="977878"/>
                </a:lnTo>
                <a:lnTo>
                  <a:pt x="865187" y="979778"/>
                </a:lnTo>
                <a:lnTo>
                  <a:pt x="867092" y="982311"/>
                </a:lnTo>
                <a:lnTo>
                  <a:pt x="868997" y="984844"/>
                </a:lnTo>
                <a:lnTo>
                  <a:pt x="870584" y="987377"/>
                </a:lnTo>
                <a:lnTo>
                  <a:pt x="872172" y="990226"/>
                </a:lnTo>
                <a:lnTo>
                  <a:pt x="873124" y="993076"/>
                </a:lnTo>
                <a:lnTo>
                  <a:pt x="873760" y="996242"/>
                </a:lnTo>
                <a:lnTo>
                  <a:pt x="874712" y="999725"/>
                </a:lnTo>
                <a:lnTo>
                  <a:pt x="874712" y="1002891"/>
                </a:lnTo>
                <a:lnTo>
                  <a:pt x="874712" y="1389790"/>
                </a:lnTo>
                <a:lnTo>
                  <a:pt x="874712" y="1393273"/>
                </a:lnTo>
                <a:lnTo>
                  <a:pt x="873760" y="1396439"/>
                </a:lnTo>
                <a:lnTo>
                  <a:pt x="873124" y="1399605"/>
                </a:lnTo>
                <a:lnTo>
                  <a:pt x="872172" y="1402771"/>
                </a:lnTo>
                <a:lnTo>
                  <a:pt x="870584" y="1405304"/>
                </a:lnTo>
                <a:lnTo>
                  <a:pt x="868997" y="1408154"/>
                </a:lnTo>
                <a:lnTo>
                  <a:pt x="867092" y="1410686"/>
                </a:lnTo>
                <a:lnTo>
                  <a:pt x="865187" y="1413219"/>
                </a:lnTo>
                <a:lnTo>
                  <a:pt x="862647" y="1415119"/>
                </a:lnTo>
                <a:lnTo>
                  <a:pt x="860107" y="1417019"/>
                </a:lnTo>
                <a:lnTo>
                  <a:pt x="857567" y="1418602"/>
                </a:lnTo>
                <a:lnTo>
                  <a:pt x="854709" y="1420185"/>
                </a:lnTo>
                <a:lnTo>
                  <a:pt x="851534" y="1421135"/>
                </a:lnTo>
                <a:lnTo>
                  <a:pt x="848359" y="1421768"/>
                </a:lnTo>
                <a:lnTo>
                  <a:pt x="844867" y="1422401"/>
                </a:lnTo>
                <a:lnTo>
                  <a:pt x="841692" y="1422401"/>
                </a:lnTo>
                <a:lnTo>
                  <a:pt x="636270" y="1422401"/>
                </a:lnTo>
                <a:lnTo>
                  <a:pt x="632777" y="1422401"/>
                </a:lnTo>
                <a:lnTo>
                  <a:pt x="629920" y="1421768"/>
                </a:lnTo>
                <a:lnTo>
                  <a:pt x="626745" y="1421135"/>
                </a:lnTo>
                <a:lnTo>
                  <a:pt x="623570" y="1420185"/>
                </a:lnTo>
                <a:lnTo>
                  <a:pt x="620713" y="1418602"/>
                </a:lnTo>
                <a:lnTo>
                  <a:pt x="617855" y="1417019"/>
                </a:lnTo>
                <a:lnTo>
                  <a:pt x="615315" y="1415119"/>
                </a:lnTo>
                <a:lnTo>
                  <a:pt x="613093" y="1413219"/>
                </a:lnTo>
                <a:lnTo>
                  <a:pt x="610870" y="1410686"/>
                </a:lnTo>
                <a:lnTo>
                  <a:pt x="608965" y="1408154"/>
                </a:lnTo>
                <a:lnTo>
                  <a:pt x="607378" y="1405304"/>
                </a:lnTo>
                <a:lnTo>
                  <a:pt x="606108" y="1402771"/>
                </a:lnTo>
                <a:lnTo>
                  <a:pt x="605155" y="1399605"/>
                </a:lnTo>
                <a:lnTo>
                  <a:pt x="603885" y="1396439"/>
                </a:lnTo>
                <a:lnTo>
                  <a:pt x="603568" y="1393273"/>
                </a:lnTo>
                <a:lnTo>
                  <a:pt x="603250" y="1389790"/>
                </a:lnTo>
                <a:lnTo>
                  <a:pt x="603250" y="1002891"/>
                </a:lnTo>
                <a:lnTo>
                  <a:pt x="603568" y="999725"/>
                </a:lnTo>
                <a:lnTo>
                  <a:pt x="603885" y="996242"/>
                </a:lnTo>
                <a:lnTo>
                  <a:pt x="605155" y="993076"/>
                </a:lnTo>
                <a:lnTo>
                  <a:pt x="606108" y="990226"/>
                </a:lnTo>
                <a:lnTo>
                  <a:pt x="607378" y="987377"/>
                </a:lnTo>
                <a:lnTo>
                  <a:pt x="608965" y="984844"/>
                </a:lnTo>
                <a:lnTo>
                  <a:pt x="610870" y="982311"/>
                </a:lnTo>
                <a:lnTo>
                  <a:pt x="613093" y="979778"/>
                </a:lnTo>
                <a:lnTo>
                  <a:pt x="615315" y="977878"/>
                </a:lnTo>
                <a:lnTo>
                  <a:pt x="617855" y="975662"/>
                </a:lnTo>
                <a:lnTo>
                  <a:pt x="620713" y="974396"/>
                </a:lnTo>
                <a:lnTo>
                  <a:pt x="623570" y="972813"/>
                </a:lnTo>
                <a:lnTo>
                  <a:pt x="626745" y="971546"/>
                </a:lnTo>
                <a:lnTo>
                  <a:pt x="629920" y="970913"/>
                </a:lnTo>
                <a:lnTo>
                  <a:pt x="632777" y="970596"/>
                </a:lnTo>
                <a:lnTo>
                  <a:pt x="636270" y="969963"/>
                </a:lnTo>
                <a:close/>
                <a:moveTo>
                  <a:pt x="1027781" y="749300"/>
                </a:moveTo>
                <a:lnTo>
                  <a:pt x="1031278" y="749300"/>
                </a:lnTo>
                <a:lnTo>
                  <a:pt x="1236940" y="749300"/>
                </a:lnTo>
                <a:lnTo>
                  <a:pt x="1240437" y="749300"/>
                </a:lnTo>
                <a:lnTo>
                  <a:pt x="1243616" y="750251"/>
                </a:lnTo>
                <a:lnTo>
                  <a:pt x="1246476" y="750885"/>
                </a:lnTo>
                <a:lnTo>
                  <a:pt x="1249655" y="751837"/>
                </a:lnTo>
                <a:lnTo>
                  <a:pt x="1252516" y="753105"/>
                </a:lnTo>
                <a:lnTo>
                  <a:pt x="1255377" y="755007"/>
                </a:lnTo>
                <a:lnTo>
                  <a:pt x="1257920" y="756592"/>
                </a:lnTo>
                <a:lnTo>
                  <a:pt x="1260145" y="758812"/>
                </a:lnTo>
                <a:lnTo>
                  <a:pt x="1262370" y="761348"/>
                </a:lnTo>
                <a:lnTo>
                  <a:pt x="1264595" y="763567"/>
                </a:lnTo>
                <a:lnTo>
                  <a:pt x="1265867" y="766421"/>
                </a:lnTo>
                <a:lnTo>
                  <a:pt x="1267138" y="769274"/>
                </a:lnTo>
                <a:lnTo>
                  <a:pt x="1268410" y="772445"/>
                </a:lnTo>
                <a:lnTo>
                  <a:pt x="1269363" y="775615"/>
                </a:lnTo>
                <a:lnTo>
                  <a:pt x="1269681" y="778786"/>
                </a:lnTo>
                <a:lnTo>
                  <a:pt x="1269999" y="782273"/>
                </a:lnTo>
                <a:lnTo>
                  <a:pt x="1269999" y="1389744"/>
                </a:lnTo>
                <a:lnTo>
                  <a:pt x="1269681" y="1393231"/>
                </a:lnTo>
                <a:lnTo>
                  <a:pt x="1269363" y="1396402"/>
                </a:lnTo>
                <a:lnTo>
                  <a:pt x="1268410" y="1399572"/>
                </a:lnTo>
                <a:lnTo>
                  <a:pt x="1267138" y="1402743"/>
                </a:lnTo>
                <a:lnTo>
                  <a:pt x="1265867" y="1405279"/>
                </a:lnTo>
                <a:lnTo>
                  <a:pt x="1264595" y="1408133"/>
                </a:lnTo>
                <a:lnTo>
                  <a:pt x="1262370" y="1410669"/>
                </a:lnTo>
                <a:lnTo>
                  <a:pt x="1260145" y="1413206"/>
                </a:lnTo>
                <a:lnTo>
                  <a:pt x="1257920" y="1415108"/>
                </a:lnTo>
                <a:lnTo>
                  <a:pt x="1255377" y="1417010"/>
                </a:lnTo>
                <a:lnTo>
                  <a:pt x="1252516" y="1418595"/>
                </a:lnTo>
                <a:lnTo>
                  <a:pt x="1249655" y="1420181"/>
                </a:lnTo>
                <a:lnTo>
                  <a:pt x="1246476" y="1421132"/>
                </a:lnTo>
                <a:lnTo>
                  <a:pt x="1243616" y="1421766"/>
                </a:lnTo>
                <a:lnTo>
                  <a:pt x="1240437" y="1422400"/>
                </a:lnTo>
                <a:lnTo>
                  <a:pt x="1236940" y="1422400"/>
                </a:lnTo>
                <a:lnTo>
                  <a:pt x="1031278" y="1422400"/>
                </a:lnTo>
                <a:lnTo>
                  <a:pt x="1027781" y="1422400"/>
                </a:lnTo>
                <a:lnTo>
                  <a:pt x="1024602" y="1421766"/>
                </a:lnTo>
                <a:lnTo>
                  <a:pt x="1021424" y="1421132"/>
                </a:lnTo>
                <a:lnTo>
                  <a:pt x="1018245" y="1420181"/>
                </a:lnTo>
                <a:lnTo>
                  <a:pt x="1015384" y="1418595"/>
                </a:lnTo>
                <a:lnTo>
                  <a:pt x="1012841" y="1417010"/>
                </a:lnTo>
                <a:lnTo>
                  <a:pt x="1010298" y="1415108"/>
                </a:lnTo>
                <a:lnTo>
                  <a:pt x="1007755" y="1413206"/>
                </a:lnTo>
                <a:lnTo>
                  <a:pt x="1005848" y="1410669"/>
                </a:lnTo>
                <a:lnTo>
                  <a:pt x="1003941" y="1408133"/>
                </a:lnTo>
                <a:lnTo>
                  <a:pt x="1002351" y="1405279"/>
                </a:lnTo>
                <a:lnTo>
                  <a:pt x="1000762" y="1402743"/>
                </a:lnTo>
                <a:lnTo>
                  <a:pt x="999808" y="1399572"/>
                </a:lnTo>
                <a:lnTo>
                  <a:pt x="999173" y="1396402"/>
                </a:lnTo>
                <a:lnTo>
                  <a:pt x="998537" y="1393231"/>
                </a:lnTo>
                <a:lnTo>
                  <a:pt x="998537" y="1389744"/>
                </a:lnTo>
                <a:lnTo>
                  <a:pt x="998537" y="782273"/>
                </a:lnTo>
                <a:lnTo>
                  <a:pt x="998537" y="778786"/>
                </a:lnTo>
                <a:lnTo>
                  <a:pt x="999173" y="775615"/>
                </a:lnTo>
                <a:lnTo>
                  <a:pt x="999808" y="772445"/>
                </a:lnTo>
                <a:lnTo>
                  <a:pt x="1000762" y="769274"/>
                </a:lnTo>
                <a:lnTo>
                  <a:pt x="1002351" y="766421"/>
                </a:lnTo>
                <a:lnTo>
                  <a:pt x="1003941" y="763567"/>
                </a:lnTo>
                <a:lnTo>
                  <a:pt x="1005848" y="761348"/>
                </a:lnTo>
                <a:lnTo>
                  <a:pt x="1007755" y="758812"/>
                </a:lnTo>
                <a:lnTo>
                  <a:pt x="1010298" y="756592"/>
                </a:lnTo>
                <a:lnTo>
                  <a:pt x="1012841" y="755007"/>
                </a:lnTo>
                <a:lnTo>
                  <a:pt x="1015384" y="753105"/>
                </a:lnTo>
                <a:lnTo>
                  <a:pt x="1018245" y="751837"/>
                </a:lnTo>
                <a:lnTo>
                  <a:pt x="1021424" y="750885"/>
                </a:lnTo>
                <a:lnTo>
                  <a:pt x="1024602" y="750251"/>
                </a:lnTo>
                <a:lnTo>
                  <a:pt x="1027781" y="749300"/>
                </a:lnTo>
                <a:close/>
                <a:moveTo>
                  <a:pt x="2147065" y="665163"/>
                </a:moveTo>
                <a:lnTo>
                  <a:pt x="2154052" y="665163"/>
                </a:lnTo>
                <a:lnTo>
                  <a:pt x="2161038" y="665163"/>
                </a:lnTo>
                <a:lnTo>
                  <a:pt x="2168025" y="665798"/>
                </a:lnTo>
                <a:lnTo>
                  <a:pt x="2175011" y="666432"/>
                </a:lnTo>
                <a:lnTo>
                  <a:pt x="2181680" y="667702"/>
                </a:lnTo>
                <a:lnTo>
                  <a:pt x="2188349" y="669288"/>
                </a:lnTo>
                <a:lnTo>
                  <a:pt x="2194700" y="670875"/>
                </a:lnTo>
                <a:lnTo>
                  <a:pt x="2201369" y="673413"/>
                </a:lnTo>
                <a:lnTo>
                  <a:pt x="2207085" y="675952"/>
                </a:lnTo>
                <a:lnTo>
                  <a:pt x="2213437" y="678173"/>
                </a:lnTo>
                <a:lnTo>
                  <a:pt x="2219471" y="681346"/>
                </a:lnTo>
                <a:lnTo>
                  <a:pt x="2224869" y="684519"/>
                </a:lnTo>
                <a:lnTo>
                  <a:pt x="2230585" y="688327"/>
                </a:lnTo>
                <a:lnTo>
                  <a:pt x="2235666" y="692135"/>
                </a:lnTo>
                <a:lnTo>
                  <a:pt x="2241065" y="695943"/>
                </a:lnTo>
                <a:lnTo>
                  <a:pt x="2245829" y="700702"/>
                </a:lnTo>
                <a:lnTo>
                  <a:pt x="2250910" y="704828"/>
                </a:lnTo>
                <a:lnTo>
                  <a:pt x="2255356" y="709587"/>
                </a:lnTo>
                <a:lnTo>
                  <a:pt x="2259484" y="714347"/>
                </a:lnTo>
                <a:lnTo>
                  <a:pt x="2263612" y="719741"/>
                </a:lnTo>
                <a:lnTo>
                  <a:pt x="2267423" y="724819"/>
                </a:lnTo>
                <a:lnTo>
                  <a:pt x="2270916" y="730530"/>
                </a:lnTo>
                <a:lnTo>
                  <a:pt x="2274092" y="736559"/>
                </a:lnTo>
                <a:lnTo>
                  <a:pt x="2277268" y="742271"/>
                </a:lnTo>
                <a:lnTo>
                  <a:pt x="2280126" y="748300"/>
                </a:lnTo>
                <a:lnTo>
                  <a:pt x="2282666" y="754646"/>
                </a:lnTo>
                <a:lnTo>
                  <a:pt x="2284572" y="760992"/>
                </a:lnTo>
                <a:lnTo>
                  <a:pt x="2286477" y="767021"/>
                </a:lnTo>
                <a:lnTo>
                  <a:pt x="2287747" y="773685"/>
                </a:lnTo>
                <a:lnTo>
                  <a:pt x="2289018" y="780349"/>
                </a:lnTo>
                <a:lnTo>
                  <a:pt x="2289970" y="787330"/>
                </a:lnTo>
                <a:lnTo>
                  <a:pt x="2290605" y="794311"/>
                </a:lnTo>
                <a:lnTo>
                  <a:pt x="2290605" y="801292"/>
                </a:lnTo>
                <a:lnTo>
                  <a:pt x="2290605" y="1286150"/>
                </a:lnTo>
                <a:lnTo>
                  <a:pt x="2884137" y="1353738"/>
                </a:lnTo>
                <a:lnTo>
                  <a:pt x="2890488" y="1354055"/>
                </a:lnTo>
                <a:lnTo>
                  <a:pt x="2898110" y="1354372"/>
                </a:lnTo>
                <a:lnTo>
                  <a:pt x="2905732" y="1355007"/>
                </a:lnTo>
                <a:lnTo>
                  <a:pt x="2913353" y="1355642"/>
                </a:lnTo>
                <a:lnTo>
                  <a:pt x="2920657" y="1357228"/>
                </a:lnTo>
                <a:lnTo>
                  <a:pt x="2927644" y="1358815"/>
                </a:lnTo>
                <a:lnTo>
                  <a:pt x="2934948" y="1361036"/>
                </a:lnTo>
                <a:lnTo>
                  <a:pt x="2941934" y="1362940"/>
                </a:lnTo>
                <a:lnTo>
                  <a:pt x="2948603" y="1365796"/>
                </a:lnTo>
                <a:lnTo>
                  <a:pt x="2955272" y="1368969"/>
                </a:lnTo>
                <a:lnTo>
                  <a:pt x="2961941" y="1372142"/>
                </a:lnTo>
                <a:lnTo>
                  <a:pt x="2968292" y="1375633"/>
                </a:lnTo>
                <a:lnTo>
                  <a:pt x="2974008" y="1379758"/>
                </a:lnTo>
                <a:lnTo>
                  <a:pt x="2980042" y="1383883"/>
                </a:lnTo>
                <a:lnTo>
                  <a:pt x="2985758" y="1388008"/>
                </a:lnTo>
                <a:lnTo>
                  <a:pt x="2990839" y="1393085"/>
                </a:lnTo>
                <a:lnTo>
                  <a:pt x="2996238" y="1397845"/>
                </a:lnTo>
                <a:lnTo>
                  <a:pt x="3001319" y="1403239"/>
                </a:lnTo>
                <a:lnTo>
                  <a:pt x="3005765" y="1408316"/>
                </a:lnTo>
                <a:lnTo>
                  <a:pt x="3010529" y="1414345"/>
                </a:lnTo>
                <a:lnTo>
                  <a:pt x="3014657" y="1419739"/>
                </a:lnTo>
                <a:lnTo>
                  <a:pt x="3018468" y="1426086"/>
                </a:lnTo>
                <a:lnTo>
                  <a:pt x="3021961" y="1432432"/>
                </a:lnTo>
                <a:lnTo>
                  <a:pt x="3025454" y="1438778"/>
                </a:lnTo>
                <a:lnTo>
                  <a:pt x="3028312" y="1445125"/>
                </a:lnTo>
                <a:lnTo>
                  <a:pt x="3030853" y="1452106"/>
                </a:lnTo>
                <a:lnTo>
                  <a:pt x="3033393" y="1459087"/>
                </a:lnTo>
                <a:lnTo>
                  <a:pt x="3035616" y="1466067"/>
                </a:lnTo>
                <a:lnTo>
                  <a:pt x="3036887" y="1473366"/>
                </a:lnTo>
                <a:lnTo>
                  <a:pt x="3038474" y="1480664"/>
                </a:lnTo>
                <a:lnTo>
                  <a:pt x="3039427" y="1488280"/>
                </a:lnTo>
                <a:lnTo>
                  <a:pt x="3040062" y="1495895"/>
                </a:lnTo>
                <a:lnTo>
                  <a:pt x="3040062" y="1503511"/>
                </a:lnTo>
                <a:lnTo>
                  <a:pt x="3040062" y="2154008"/>
                </a:lnTo>
                <a:lnTo>
                  <a:pt x="3040062" y="2161623"/>
                </a:lnTo>
                <a:lnTo>
                  <a:pt x="3039427" y="2169556"/>
                </a:lnTo>
                <a:lnTo>
                  <a:pt x="3038474" y="2177172"/>
                </a:lnTo>
                <a:lnTo>
                  <a:pt x="3036887" y="2184470"/>
                </a:lnTo>
                <a:lnTo>
                  <a:pt x="3035616" y="2191451"/>
                </a:lnTo>
                <a:lnTo>
                  <a:pt x="3033393" y="2198749"/>
                </a:lnTo>
                <a:lnTo>
                  <a:pt x="3030853" y="2205730"/>
                </a:lnTo>
                <a:lnTo>
                  <a:pt x="3028312" y="2212394"/>
                </a:lnTo>
                <a:lnTo>
                  <a:pt x="3025454" y="2219057"/>
                </a:lnTo>
                <a:lnTo>
                  <a:pt x="3021961" y="2225404"/>
                </a:lnTo>
                <a:lnTo>
                  <a:pt x="3018468" y="2231433"/>
                </a:lnTo>
                <a:lnTo>
                  <a:pt x="3014657" y="2237779"/>
                </a:lnTo>
                <a:lnTo>
                  <a:pt x="3010529" y="2243808"/>
                </a:lnTo>
                <a:lnTo>
                  <a:pt x="3005765" y="2249202"/>
                </a:lnTo>
                <a:lnTo>
                  <a:pt x="3001319" y="2254597"/>
                </a:lnTo>
                <a:lnTo>
                  <a:pt x="2996238" y="2259674"/>
                </a:lnTo>
                <a:lnTo>
                  <a:pt x="2990839" y="2264433"/>
                </a:lnTo>
                <a:lnTo>
                  <a:pt x="2985758" y="2269510"/>
                </a:lnTo>
                <a:lnTo>
                  <a:pt x="2980042" y="2273953"/>
                </a:lnTo>
                <a:lnTo>
                  <a:pt x="2974008" y="2278078"/>
                </a:lnTo>
                <a:lnTo>
                  <a:pt x="2968292" y="2281886"/>
                </a:lnTo>
                <a:lnTo>
                  <a:pt x="2961941" y="2285376"/>
                </a:lnTo>
                <a:lnTo>
                  <a:pt x="2955272" y="2288867"/>
                </a:lnTo>
                <a:lnTo>
                  <a:pt x="2948603" y="2291723"/>
                </a:lnTo>
                <a:lnTo>
                  <a:pt x="2941934" y="2294578"/>
                </a:lnTo>
                <a:lnTo>
                  <a:pt x="2934948" y="2297117"/>
                </a:lnTo>
                <a:lnTo>
                  <a:pt x="2927644" y="2298703"/>
                </a:lnTo>
                <a:lnTo>
                  <a:pt x="2920657" y="2300607"/>
                </a:lnTo>
                <a:lnTo>
                  <a:pt x="2913353" y="2301877"/>
                </a:lnTo>
                <a:lnTo>
                  <a:pt x="2905732" y="2302829"/>
                </a:lnTo>
                <a:lnTo>
                  <a:pt x="2898110" y="2303146"/>
                </a:lnTo>
                <a:lnTo>
                  <a:pt x="2890488" y="2303463"/>
                </a:lnTo>
                <a:lnTo>
                  <a:pt x="2177552" y="2303463"/>
                </a:lnTo>
                <a:lnTo>
                  <a:pt x="2173423" y="2303146"/>
                </a:lnTo>
                <a:lnTo>
                  <a:pt x="2171200" y="2303146"/>
                </a:lnTo>
                <a:lnTo>
                  <a:pt x="2169613" y="2303146"/>
                </a:lnTo>
                <a:lnTo>
                  <a:pt x="2162944" y="2303146"/>
                </a:lnTo>
                <a:lnTo>
                  <a:pt x="2156275" y="2303146"/>
                </a:lnTo>
                <a:lnTo>
                  <a:pt x="2149924" y="2302511"/>
                </a:lnTo>
                <a:lnTo>
                  <a:pt x="2143572" y="2301559"/>
                </a:lnTo>
                <a:lnTo>
                  <a:pt x="2137538" y="2300607"/>
                </a:lnTo>
                <a:lnTo>
                  <a:pt x="2131187" y="2298703"/>
                </a:lnTo>
                <a:lnTo>
                  <a:pt x="2125153" y="2297117"/>
                </a:lnTo>
                <a:lnTo>
                  <a:pt x="2119437" y="2294896"/>
                </a:lnTo>
                <a:lnTo>
                  <a:pt x="2113403" y="2292040"/>
                </a:lnTo>
                <a:lnTo>
                  <a:pt x="2107370" y="2289501"/>
                </a:lnTo>
                <a:lnTo>
                  <a:pt x="2101971" y="2286645"/>
                </a:lnTo>
                <a:lnTo>
                  <a:pt x="2096572" y="2283155"/>
                </a:lnTo>
                <a:lnTo>
                  <a:pt x="2091491" y="2279665"/>
                </a:lnTo>
                <a:lnTo>
                  <a:pt x="2086093" y="2275222"/>
                </a:lnTo>
                <a:lnTo>
                  <a:pt x="2081329" y="2271097"/>
                </a:lnTo>
                <a:lnTo>
                  <a:pt x="2076883" y="2266972"/>
                </a:lnTo>
                <a:lnTo>
                  <a:pt x="1560520" y="1751334"/>
                </a:lnTo>
                <a:lnTo>
                  <a:pt x="1556074" y="1746574"/>
                </a:lnTo>
                <a:lnTo>
                  <a:pt x="1552263" y="1741815"/>
                </a:lnTo>
                <a:lnTo>
                  <a:pt x="1548135" y="1737055"/>
                </a:lnTo>
                <a:lnTo>
                  <a:pt x="1544642" y="1731661"/>
                </a:lnTo>
                <a:lnTo>
                  <a:pt x="1541466" y="1726583"/>
                </a:lnTo>
                <a:lnTo>
                  <a:pt x="1538291" y="1720872"/>
                </a:lnTo>
                <a:lnTo>
                  <a:pt x="1535432" y="1715477"/>
                </a:lnTo>
                <a:lnTo>
                  <a:pt x="1532892" y="1709766"/>
                </a:lnTo>
                <a:lnTo>
                  <a:pt x="1530987" y="1704054"/>
                </a:lnTo>
                <a:lnTo>
                  <a:pt x="1529081" y="1698342"/>
                </a:lnTo>
                <a:lnTo>
                  <a:pt x="1527493" y="1692631"/>
                </a:lnTo>
                <a:lnTo>
                  <a:pt x="1526223" y="1686919"/>
                </a:lnTo>
                <a:lnTo>
                  <a:pt x="1525270" y="1680890"/>
                </a:lnTo>
                <a:lnTo>
                  <a:pt x="1524635" y="1674544"/>
                </a:lnTo>
                <a:lnTo>
                  <a:pt x="1524000" y="1668515"/>
                </a:lnTo>
                <a:lnTo>
                  <a:pt x="1524000" y="1662803"/>
                </a:lnTo>
                <a:lnTo>
                  <a:pt x="1524000" y="1656774"/>
                </a:lnTo>
                <a:lnTo>
                  <a:pt x="1524635" y="1650428"/>
                </a:lnTo>
                <a:lnTo>
                  <a:pt x="1525270" y="1644716"/>
                </a:lnTo>
                <a:lnTo>
                  <a:pt x="1526223" y="1638687"/>
                </a:lnTo>
                <a:lnTo>
                  <a:pt x="1527493" y="1632658"/>
                </a:lnTo>
                <a:lnTo>
                  <a:pt x="1529081" y="1626946"/>
                </a:lnTo>
                <a:lnTo>
                  <a:pt x="1530987" y="1621235"/>
                </a:lnTo>
                <a:lnTo>
                  <a:pt x="1532892" y="1615523"/>
                </a:lnTo>
                <a:lnTo>
                  <a:pt x="1535432" y="1609811"/>
                </a:lnTo>
                <a:lnTo>
                  <a:pt x="1538291" y="1604417"/>
                </a:lnTo>
                <a:lnTo>
                  <a:pt x="1541466" y="1599023"/>
                </a:lnTo>
                <a:lnTo>
                  <a:pt x="1544642" y="1593628"/>
                </a:lnTo>
                <a:lnTo>
                  <a:pt x="1548135" y="1588551"/>
                </a:lnTo>
                <a:lnTo>
                  <a:pt x="1552263" y="1583474"/>
                </a:lnTo>
                <a:lnTo>
                  <a:pt x="1556074" y="1578714"/>
                </a:lnTo>
                <a:lnTo>
                  <a:pt x="1560520" y="1574272"/>
                </a:lnTo>
                <a:lnTo>
                  <a:pt x="1564966" y="1569830"/>
                </a:lnTo>
                <a:lnTo>
                  <a:pt x="1570047" y="1565705"/>
                </a:lnTo>
                <a:lnTo>
                  <a:pt x="1574811" y="1561897"/>
                </a:lnTo>
                <a:lnTo>
                  <a:pt x="1579574" y="1558406"/>
                </a:lnTo>
                <a:lnTo>
                  <a:pt x="1584973" y="1554916"/>
                </a:lnTo>
                <a:lnTo>
                  <a:pt x="1590054" y="1552060"/>
                </a:lnTo>
                <a:lnTo>
                  <a:pt x="1595770" y="1549521"/>
                </a:lnTo>
                <a:lnTo>
                  <a:pt x="1601486" y="1546666"/>
                </a:lnTo>
                <a:lnTo>
                  <a:pt x="1606885" y="1544444"/>
                </a:lnTo>
                <a:lnTo>
                  <a:pt x="1612919" y="1542858"/>
                </a:lnTo>
                <a:lnTo>
                  <a:pt x="1618635" y="1540954"/>
                </a:lnTo>
                <a:lnTo>
                  <a:pt x="1624669" y="1539685"/>
                </a:lnTo>
                <a:lnTo>
                  <a:pt x="1630702" y="1538733"/>
                </a:lnTo>
                <a:lnTo>
                  <a:pt x="1637054" y="1538098"/>
                </a:lnTo>
                <a:lnTo>
                  <a:pt x="1642770" y="1537463"/>
                </a:lnTo>
                <a:lnTo>
                  <a:pt x="1649121" y="1537146"/>
                </a:lnTo>
                <a:lnTo>
                  <a:pt x="1655473" y="1537463"/>
                </a:lnTo>
                <a:lnTo>
                  <a:pt x="1661824" y="1538098"/>
                </a:lnTo>
                <a:lnTo>
                  <a:pt x="1667858" y="1538733"/>
                </a:lnTo>
                <a:lnTo>
                  <a:pt x="1673891" y="1539685"/>
                </a:lnTo>
                <a:lnTo>
                  <a:pt x="1679925" y="1540954"/>
                </a:lnTo>
                <a:lnTo>
                  <a:pt x="1685641" y="1542858"/>
                </a:lnTo>
                <a:lnTo>
                  <a:pt x="1691675" y="1544444"/>
                </a:lnTo>
                <a:lnTo>
                  <a:pt x="1697391" y="1546666"/>
                </a:lnTo>
                <a:lnTo>
                  <a:pt x="1702790" y="1549521"/>
                </a:lnTo>
                <a:lnTo>
                  <a:pt x="1708506" y="1552060"/>
                </a:lnTo>
                <a:lnTo>
                  <a:pt x="1713587" y="1554916"/>
                </a:lnTo>
                <a:lnTo>
                  <a:pt x="1718986" y="1558406"/>
                </a:lnTo>
                <a:lnTo>
                  <a:pt x="1723749" y="1561897"/>
                </a:lnTo>
                <a:lnTo>
                  <a:pt x="1728513" y="1565705"/>
                </a:lnTo>
                <a:lnTo>
                  <a:pt x="1733594" y="1569830"/>
                </a:lnTo>
                <a:lnTo>
                  <a:pt x="1738040" y="1574272"/>
                </a:lnTo>
                <a:lnTo>
                  <a:pt x="2017816" y="1853827"/>
                </a:lnTo>
                <a:lnTo>
                  <a:pt x="2017816" y="801292"/>
                </a:lnTo>
                <a:lnTo>
                  <a:pt x="2018133" y="794311"/>
                </a:lnTo>
                <a:lnTo>
                  <a:pt x="2018451" y="787330"/>
                </a:lnTo>
                <a:lnTo>
                  <a:pt x="2019404" y="780349"/>
                </a:lnTo>
                <a:lnTo>
                  <a:pt x="2020674" y="773685"/>
                </a:lnTo>
                <a:lnTo>
                  <a:pt x="2021944" y="767021"/>
                </a:lnTo>
                <a:lnTo>
                  <a:pt x="2024167" y="760992"/>
                </a:lnTo>
                <a:lnTo>
                  <a:pt x="2026073" y="754646"/>
                </a:lnTo>
                <a:lnTo>
                  <a:pt x="2028613" y="748300"/>
                </a:lnTo>
                <a:lnTo>
                  <a:pt x="2031471" y="742271"/>
                </a:lnTo>
                <a:lnTo>
                  <a:pt x="2034329" y="736559"/>
                </a:lnTo>
                <a:lnTo>
                  <a:pt x="2037823" y="730530"/>
                </a:lnTo>
                <a:lnTo>
                  <a:pt x="2040998" y="724819"/>
                </a:lnTo>
                <a:lnTo>
                  <a:pt x="2045127" y="719741"/>
                </a:lnTo>
                <a:lnTo>
                  <a:pt x="2048937" y="714347"/>
                </a:lnTo>
                <a:lnTo>
                  <a:pt x="2053383" y="709587"/>
                </a:lnTo>
                <a:lnTo>
                  <a:pt x="2057829" y="704828"/>
                </a:lnTo>
                <a:lnTo>
                  <a:pt x="2062275" y="700702"/>
                </a:lnTo>
                <a:lnTo>
                  <a:pt x="2067674" y="695943"/>
                </a:lnTo>
                <a:lnTo>
                  <a:pt x="2072437" y="692135"/>
                </a:lnTo>
                <a:lnTo>
                  <a:pt x="2078154" y="688327"/>
                </a:lnTo>
                <a:lnTo>
                  <a:pt x="2083552" y="684519"/>
                </a:lnTo>
                <a:lnTo>
                  <a:pt x="2089268" y="681346"/>
                </a:lnTo>
                <a:lnTo>
                  <a:pt x="2095302" y="678173"/>
                </a:lnTo>
                <a:lnTo>
                  <a:pt x="2101018" y="675952"/>
                </a:lnTo>
                <a:lnTo>
                  <a:pt x="2107370" y="673413"/>
                </a:lnTo>
                <a:lnTo>
                  <a:pt x="2113721" y="670875"/>
                </a:lnTo>
                <a:lnTo>
                  <a:pt x="2120390" y="669288"/>
                </a:lnTo>
                <a:lnTo>
                  <a:pt x="2127059" y="667702"/>
                </a:lnTo>
                <a:lnTo>
                  <a:pt x="2133728" y="666432"/>
                </a:lnTo>
                <a:lnTo>
                  <a:pt x="2140079" y="665798"/>
                </a:lnTo>
                <a:lnTo>
                  <a:pt x="2147065" y="665163"/>
                </a:lnTo>
                <a:close/>
                <a:moveTo>
                  <a:pt x="1426690" y="484188"/>
                </a:moveTo>
                <a:lnTo>
                  <a:pt x="1631151" y="484188"/>
                </a:lnTo>
                <a:lnTo>
                  <a:pt x="1634627" y="484505"/>
                </a:lnTo>
                <a:lnTo>
                  <a:pt x="1637787" y="484822"/>
                </a:lnTo>
                <a:lnTo>
                  <a:pt x="1640947" y="485773"/>
                </a:lnTo>
                <a:lnTo>
                  <a:pt x="1644107" y="486725"/>
                </a:lnTo>
                <a:lnTo>
                  <a:pt x="1646635" y="488310"/>
                </a:lnTo>
                <a:lnTo>
                  <a:pt x="1649479" y="489895"/>
                </a:lnTo>
                <a:lnTo>
                  <a:pt x="1652008" y="491798"/>
                </a:lnTo>
                <a:lnTo>
                  <a:pt x="1654536" y="493700"/>
                </a:lnTo>
                <a:lnTo>
                  <a:pt x="1656432" y="496237"/>
                </a:lnTo>
                <a:lnTo>
                  <a:pt x="1658328" y="498773"/>
                </a:lnTo>
                <a:lnTo>
                  <a:pt x="1659908" y="501310"/>
                </a:lnTo>
                <a:lnTo>
                  <a:pt x="1661488" y="504164"/>
                </a:lnTo>
                <a:lnTo>
                  <a:pt x="1662436" y="507334"/>
                </a:lnTo>
                <a:lnTo>
                  <a:pt x="1663068" y="510505"/>
                </a:lnTo>
                <a:lnTo>
                  <a:pt x="1663700" y="513676"/>
                </a:lnTo>
                <a:lnTo>
                  <a:pt x="1663700" y="517164"/>
                </a:lnTo>
                <a:lnTo>
                  <a:pt x="1663700" y="1389743"/>
                </a:lnTo>
                <a:lnTo>
                  <a:pt x="1663700" y="1393231"/>
                </a:lnTo>
                <a:lnTo>
                  <a:pt x="1663068" y="1396401"/>
                </a:lnTo>
                <a:lnTo>
                  <a:pt x="1662436" y="1399572"/>
                </a:lnTo>
                <a:lnTo>
                  <a:pt x="1661488" y="1402743"/>
                </a:lnTo>
                <a:lnTo>
                  <a:pt x="1659908" y="1405279"/>
                </a:lnTo>
                <a:lnTo>
                  <a:pt x="1658328" y="1408133"/>
                </a:lnTo>
                <a:lnTo>
                  <a:pt x="1656432" y="1410669"/>
                </a:lnTo>
                <a:lnTo>
                  <a:pt x="1654536" y="1413206"/>
                </a:lnTo>
                <a:lnTo>
                  <a:pt x="1652008" y="1415108"/>
                </a:lnTo>
                <a:lnTo>
                  <a:pt x="1649479" y="1417011"/>
                </a:lnTo>
                <a:lnTo>
                  <a:pt x="1646635" y="1418596"/>
                </a:lnTo>
                <a:lnTo>
                  <a:pt x="1644107" y="1420182"/>
                </a:lnTo>
                <a:lnTo>
                  <a:pt x="1640947" y="1421133"/>
                </a:lnTo>
                <a:lnTo>
                  <a:pt x="1637787" y="1421767"/>
                </a:lnTo>
                <a:lnTo>
                  <a:pt x="1634627" y="1422401"/>
                </a:lnTo>
                <a:lnTo>
                  <a:pt x="1631151" y="1422401"/>
                </a:lnTo>
                <a:lnTo>
                  <a:pt x="1426690" y="1422401"/>
                </a:lnTo>
                <a:lnTo>
                  <a:pt x="1423214" y="1422401"/>
                </a:lnTo>
                <a:lnTo>
                  <a:pt x="1420054" y="1421767"/>
                </a:lnTo>
                <a:lnTo>
                  <a:pt x="1416894" y="1421133"/>
                </a:lnTo>
                <a:lnTo>
                  <a:pt x="1413734" y="1420182"/>
                </a:lnTo>
                <a:lnTo>
                  <a:pt x="1411206" y="1418596"/>
                </a:lnTo>
                <a:lnTo>
                  <a:pt x="1408362" y="1417011"/>
                </a:lnTo>
                <a:lnTo>
                  <a:pt x="1405834" y="1415108"/>
                </a:lnTo>
                <a:lnTo>
                  <a:pt x="1403622" y="1413206"/>
                </a:lnTo>
                <a:lnTo>
                  <a:pt x="1401409" y="1410669"/>
                </a:lnTo>
                <a:lnTo>
                  <a:pt x="1399513" y="1408133"/>
                </a:lnTo>
                <a:lnTo>
                  <a:pt x="1397933" y="1405279"/>
                </a:lnTo>
                <a:lnTo>
                  <a:pt x="1396669" y="1402743"/>
                </a:lnTo>
                <a:lnTo>
                  <a:pt x="1395405" y="1399572"/>
                </a:lnTo>
                <a:lnTo>
                  <a:pt x="1394457" y="1396401"/>
                </a:lnTo>
                <a:lnTo>
                  <a:pt x="1394141" y="1393231"/>
                </a:lnTo>
                <a:lnTo>
                  <a:pt x="1393825" y="1389743"/>
                </a:lnTo>
                <a:lnTo>
                  <a:pt x="1393825" y="517164"/>
                </a:lnTo>
                <a:lnTo>
                  <a:pt x="1394141" y="513676"/>
                </a:lnTo>
                <a:lnTo>
                  <a:pt x="1394457" y="510505"/>
                </a:lnTo>
                <a:lnTo>
                  <a:pt x="1395405" y="507334"/>
                </a:lnTo>
                <a:lnTo>
                  <a:pt x="1396669" y="504164"/>
                </a:lnTo>
                <a:lnTo>
                  <a:pt x="1397933" y="501310"/>
                </a:lnTo>
                <a:lnTo>
                  <a:pt x="1399513" y="498773"/>
                </a:lnTo>
                <a:lnTo>
                  <a:pt x="1401409" y="496237"/>
                </a:lnTo>
                <a:lnTo>
                  <a:pt x="1403622" y="493700"/>
                </a:lnTo>
                <a:lnTo>
                  <a:pt x="1405834" y="491798"/>
                </a:lnTo>
                <a:lnTo>
                  <a:pt x="1408362" y="489895"/>
                </a:lnTo>
                <a:lnTo>
                  <a:pt x="1411206" y="488310"/>
                </a:lnTo>
                <a:lnTo>
                  <a:pt x="1413734" y="486725"/>
                </a:lnTo>
                <a:lnTo>
                  <a:pt x="1416894" y="485773"/>
                </a:lnTo>
                <a:lnTo>
                  <a:pt x="1420054" y="484822"/>
                </a:lnTo>
                <a:lnTo>
                  <a:pt x="1423214" y="484505"/>
                </a:lnTo>
                <a:lnTo>
                  <a:pt x="1426690" y="484188"/>
                </a:lnTo>
                <a:close/>
                <a:moveTo>
                  <a:pt x="183794" y="0"/>
                </a:moveTo>
                <a:lnTo>
                  <a:pt x="193952" y="0"/>
                </a:lnTo>
                <a:lnTo>
                  <a:pt x="2827060" y="0"/>
                </a:lnTo>
                <a:lnTo>
                  <a:pt x="2837218" y="0"/>
                </a:lnTo>
                <a:lnTo>
                  <a:pt x="2847059" y="952"/>
                </a:lnTo>
                <a:lnTo>
                  <a:pt x="2856582" y="2539"/>
                </a:lnTo>
                <a:lnTo>
                  <a:pt x="2866105" y="4443"/>
                </a:lnTo>
                <a:lnTo>
                  <a:pt x="2875628" y="6982"/>
                </a:lnTo>
                <a:lnTo>
                  <a:pt x="2884516" y="10156"/>
                </a:lnTo>
                <a:lnTo>
                  <a:pt x="2893721" y="13964"/>
                </a:lnTo>
                <a:lnTo>
                  <a:pt x="2902292" y="17773"/>
                </a:lnTo>
                <a:lnTo>
                  <a:pt x="2911180" y="22851"/>
                </a:lnTo>
                <a:lnTo>
                  <a:pt x="2919433" y="27611"/>
                </a:lnTo>
                <a:lnTo>
                  <a:pt x="2927369" y="33324"/>
                </a:lnTo>
                <a:lnTo>
                  <a:pt x="2935623" y="39036"/>
                </a:lnTo>
                <a:lnTo>
                  <a:pt x="2942924" y="45384"/>
                </a:lnTo>
                <a:lnTo>
                  <a:pt x="2950225" y="52366"/>
                </a:lnTo>
                <a:lnTo>
                  <a:pt x="2957525" y="59665"/>
                </a:lnTo>
                <a:lnTo>
                  <a:pt x="2964192" y="67282"/>
                </a:lnTo>
                <a:lnTo>
                  <a:pt x="2970540" y="74899"/>
                </a:lnTo>
                <a:lnTo>
                  <a:pt x="2976571" y="83468"/>
                </a:lnTo>
                <a:lnTo>
                  <a:pt x="2982285" y="92037"/>
                </a:lnTo>
                <a:lnTo>
                  <a:pt x="2987682" y="101240"/>
                </a:lnTo>
                <a:lnTo>
                  <a:pt x="2992761" y="110444"/>
                </a:lnTo>
                <a:lnTo>
                  <a:pt x="2997522" y="119965"/>
                </a:lnTo>
                <a:lnTo>
                  <a:pt x="3001649" y="130121"/>
                </a:lnTo>
                <a:lnTo>
                  <a:pt x="3005458" y="140276"/>
                </a:lnTo>
                <a:lnTo>
                  <a:pt x="3008950" y="150749"/>
                </a:lnTo>
                <a:lnTo>
                  <a:pt x="3012124" y="161540"/>
                </a:lnTo>
                <a:lnTo>
                  <a:pt x="3014663" y="172330"/>
                </a:lnTo>
                <a:lnTo>
                  <a:pt x="3016885" y="183438"/>
                </a:lnTo>
                <a:lnTo>
                  <a:pt x="3018473" y="194546"/>
                </a:lnTo>
                <a:lnTo>
                  <a:pt x="3019742" y="205971"/>
                </a:lnTo>
                <a:lnTo>
                  <a:pt x="3020695" y="218031"/>
                </a:lnTo>
                <a:lnTo>
                  <a:pt x="3021012" y="229774"/>
                </a:lnTo>
                <a:lnTo>
                  <a:pt x="3021012" y="1276768"/>
                </a:lnTo>
                <a:lnTo>
                  <a:pt x="3013711" y="1272642"/>
                </a:lnTo>
                <a:lnTo>
                  <a:pt x="3006410" y="1268833"/>
                </a:lnTo>
                <a:lnTo>
                  <a:pt x="2999109" y="1265342"/>
                </a:lnTo>
                <a:lnTo>
                  <a:pt x="2991808" y="1262169"/>
                </a:lnTo>
                <a:lnTo>
                  <a:pt x="2983872" y="1258995"/>
                </a:lnTo>
                <a:lnTo>
                  <a:pt x="2976254" y="1256139"/>
                </a:lnTo>
                <a:lnTo>
                  <a:pt x="2968318" y="1253282"/>
                </a:lnTo>
                <a:lnTo>
                  <a:pt x="2960382" y="1251061"/>
                </a:lnTo>
                <a:lnTo>
                  <a:pt x="2952129" y="1248839"/>
                </a:lnTo>
                <a:lnTo>
                  <a:pt x="2944193" y="1247252"/>
                </a:lnTo>
                <a:lnTo>
                  <a:pt x="2935940" y="1245348"/>
                </a:lnTo>
                <a:lnTo>
                  <a:pt x="2927369" y="1244079"/>
                </a:lnTo>
                <a:lnTo>
                  <a:pt x="2919116" y="1242809"/>
                </a:lnTo>
                <a:lnTo>
                  <a:pt x="2910863" y="1242175"/>
                </a:lnTo>
                <a:lnTo>
                  <a:pt x="2901975" y="1241540"/>
                </a:lnTo>
                <a:lnTo>
                  <a:pt x="2893404" y="1241540"/>
                </a:lnTo>
                <a:lnTo>
                  <a:pt x="2646123" y="1213294"/>
                </a:lnTo>
                <a:lnTo>
                  <a:pt x="2646123" y="313876"/>
                </a:lnTo>
                <a:lnTo>
                  <a:pt x="374889" y="313876"/>
                </a:lnTo>
                <a:lnTo>
                  <a:pt x="374889" y="1959424"/>
                </a:lnTo>
                <a:lnTo>
                  <a:pt x="1610021" y="1959424"/>
                </a:lnTo>
                <a:lnTo>
                  <a:pt x="1923646" y="2273300"/>
                </a:lnTo>
                <a:lnTo>
                  <a:pt x="193952" y="2273300"/>
                </a:lnTo>
                <a:lnTo>
                  <a:pt x="183794" y="2273300"/>
                </a:lnTo>
                <a:lnTo>
                  <a:pt x="173953" y="2272348"/>
                </a:lnTo>
                <a:lnTo>
                  <a:pt x="164113" y="2270761"/>
                </a:lnTo>
                <a:lnTo>
                  <a:pt x="154908" y="2268857"/>
                </a:lnTo>
                <a:lnTo>
                  <a:pt x="145385" y="2266318"/>
                </a:lnTo>
                <a:lnTo>
                  <a:pt x="136496" y="2263144"/>
                </a:lnTo>
                <a:lnTo>
                  <a:pt x="127291" y="2259336"/>
                </a:lnTo>
                <a:lnTo>
                  <a:pt x="118720" y="2255528"/>
                </a:lnTo>
                <a:lnTo>
                  <a:pt x="109832" y="2250450"/>
                </a:lnTo>
                <a:lnTo>
                  <a:pt x="101579" y="2245689"/>
                </a:lnTo>
                <a:lnTo>
                  <a:pt x="93326" y="2240294"/>
                </a:lnTo>
                <a:lnTo>
                  <a:pt x="85390" y="2234264"/>
                </a:lnTo>
                <a:lnTo>
                  <a:pt x="77771" y="2227917"/>
                </a:lnTo>
                <a:lnTo>
                  <a:pt x="70470" y="2220935"/>
                </a:lnTo>
                <a:lnTo>
                  <a:pt x="63487" y="2213635"/>
                </a:lnTo>
                <a:lnTo>
                  <a:pt x="56821" y="2206018"/>
                </a:lnTo>
                <a:lnTo>
                  <a:pt x="50472" y="2198402"/>
                </a:lnTo>
                <a:lnTo>
                  <a:pt x="44441" y="2189833"/>
                </a:lnTo>
                <a:lnTo>
                  <a:pt x="38727" y="2181264"/>
                </a:lnTo>
                <a:lnTo>
                  <a:pt x="33013" y="2172060"/>
                </a:lnTo>
                <a:lnTo>
                  <a:pt x="28252" y="2162856"/>
                </a:lnTo>
                <a:lnTo>
                  <a:pt x="23490" y="2153335"/>
                </a:lnTo>
                <a:lnTo>
                  <a:pt x="19364" y="2143180"/>
                </a:lnTo>
                <a:lnTo>
                  <a:pt x="15237" y="2133024"/>
                </a:lnTo>
                <a:lnTo>
                  <a:pt x="11745" y="2122551"/>
                </a:lnTo>
                <a:lnTo>
                  <a:pt x="8888" y="2112078"/>
                </a:lnTo>
                <a:lnTo>
                  <a:pt x="6349" y="2100970"/>
                </a:lnTo>
                <a:lnTo>
                  <a:pt x="3809" y="2089862"/>
                </a:lnTo>
                <a:lnTo>
                  <a:pt x="2540" y="2078754"/>
                </a:lnTo>
                <a:lnTo>
                  <a:pt x="952" y="2067329"/>
                </a:lnTo>
                <a:lnTo>
                  <a:pt x="318" y="2055269"/>
                </a:lnTo>
                <a:lnTo>
                  <a:pt x="0" y="2043844"/>
                </a:lnTo>
                <a:lnTo>
                  <a:pt x="0" y="229774"/>
                </a:lnTo>
                <a:lnTo>
                  <a:pt x="318" y="218031"/>
                </a:lnTo>
                <a:lnTo>
                  <a:pt x="952" y="205971"/>
                </a:lnTo>
                <a:lnTo>
                  <a:pt x="2540" y="194546"/>
                </a:lnTo>
                <a:lnTo>
                  <a:pt x="3809" y="183438"/>
                </a:lnTo>
                <a:lnTo>
                  <a:pt x="6349" y="172330"/>
                </a:lnTo>
                <a:lnTo>
                  <a:pt x="8888" y="161540"/>
                </a:lnTo>
                <a:lnTo>
                  <a:pt x="11745" y="150749"/>
                </a:lnTo>
                <a:lnTo>
                  <a:pt x="15237" y="140276"/>
                </a:lnTo>
                <a:lnTo>
                  <a:pt x="19364" y="130121"/>
                </a:lnTo>
                <a:lnTo>
                  <a:pt x="23490" y="119965"/>
                </a:lnTo>
                <a:lnTo>
                  <a:pt x="28252" y="110444"/>
                </a:lnTo>
                <a:lnTo>
                  <a:pt x="33013" y="101240"/>
                </a:lnTo>
                <a:lnTo>
                  <a:pt x="38727" y="92037"/>
                </a:lnTo>
                <a:lnTo>
                  <a:pt x="44441" y="83468"/>
                </a:lnTo>
                <a:lnTo>
                  <a:pt x="50472" y="74899"/>
                </a:lnTo>
                <a:lnTo>
                  <a:pt x="56821" y="67282"/>
                </a:lnTo>
                <a:lnTo>
                  <a:pt x="63487" y="59665"/>
                </a:lnTo>
                <a:lnTo>
                  <a:pt x="70470" y="52366"/>
                </a:lnTo>
                <a:lnTo>
                  <a:pt x="77771" y="45384"/>
                </a:lnTo>
                <a:lnTo>
                  <a:pt x="85390" y="39036"/>
                </a:lnTo>
                <a:lnTo>
                  <a:pt x="93326" y="33324"/>
                </a:lnTo>
                <a:lnTo>
                  <a:pt x="101579" y="27611"/>
                </a:lnTo>
                <a:lnTo>
                  <a:pt x="109832" y="22851"/>
                </a:lnTo>
                <a:lnTo>
                  <a:pt x="118720" y="17773"/>
                </a:lnTo>
                <a:lnTo>
                  <a:pt x="127291" y="13964"/>
                </a:lnTo>
                <a:lnTo>
                  <a:pt x="136496" y="10156"/>
                </a:lnTo>
                <a:lnTo>
                  <a:pt x="145385" y="6982"/>
                </a:lnTo>
                <a:lnTo>
                  <a:pt x="154908" y="4443"/>
                </a:lnTo>
                <a:lnTo>
                  <a:pt x="164113" y="2539"/>
                </a:lnTo>
                <a:lnTo>
                  <a:pt x="173953" y="952"/>
                </a:lnTo>
                <a:lnTo>
                  <a:pt x="183794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A783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7897787" y="3256660"/>
            <a:ext cx="936104" cy="936104"/>
            <a:chOff x="1677608" y="2996952"/>
            <a:chExt cx="1395643" cy="1395643"/>
          </a:xfrm>
        </p:grpSpPr>
        <p:sp>
          <p:nvSpPr>
            <p:cNvPr id="13" name="Oval 60"/>
            <p:cNvSpPr>
              <a:spLocks noChangeAspect="1"/>
            </p:cNvSpPr>
            <p:nvPr/>
          </p:nvSpPr>
          <p:spPr>
            <a:xfrm>
              <a:off x="1677608" y="2996952"/>
              <a:ext cx="1395643" cy="1395643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1000"/>
                  </a:schemeClr>
                </a:gs>
                <a:gs pos="0">
                  <a:schemeClr val="bg1">
                    <a:lumMod val="99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dirty="0">
                <a:solidFill>
                  <a:srgbClr val="FA783A"/>
                </a:solidFill>
              </a:endParaRPr>
            </a:p>
          </p:txBody>
        </p:sp>
        <p:sp>
          <p:nvSpPr>
            <p:cNvPr id="14" name="Oval 29"/>
            <p:cNvSpPr>
              <a:spLocks noChangeAspect="1"/>
            </p:cNvSpPr>
            <p:nvPr/>
          </p:nvSpPr>
          <p:spPr>
            <a:xfrm>
              <a:off x="1850114" y="3169458"/>
              <a:ext cx="1050630" cy="1050630"/>
            </a:xfrm>
            <a:prstGeom prst="ellipse">
              <a:avLst/>
            </a:prstGeom>
            <a:solidFill>
              <a:srgbClr val="0070C0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dirty="0">
                  <a:solidFill>
                    <a:srgbClr val="FA783A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DIN-BoldItalic" pitchFamily="50" charset="0"/>
                </a:rPr>
                <a:t></a:t>
              </a:r>
              <a:endParaRPr lang="en-US" sz="2800" dirty="0">
                <a:solidFill>
                  <a:srgbClr val="FA783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N-BoldItalic" pitchFamily="50" charset="0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289275" y="4197333"/>
            <a:ext cx="936104" cy="936104"/>
            <a:chOff x="1677608" y="2996952"/>
            <a:chExt cx="1395643" cy="1395643"/>
          </a:xfrm>
        </p:grpSpPr>
        <p:sp>
          <p:nvSpPr>
            <p:cNvPr id="16" name="Oval 60"/>
            <p:cNvSpPr>
              <a:spLocks noChangeAspect="1"/>
            </p:cNvSpPr>
            <p:nvPr/>
          </p:nvSpPr>
          <p:spPr>
            <a:xfrm>
              <a:off x="1677608" y="2996952"/>
              <a:ext cx="1395643" cy="1395643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1000"/>
                  </a:schemeClr>
                </a:gs>
                <a:gs pos="0">
                  <a:schemeClr val="bg1">
                    <a:lumMod val="99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dirty="0">
                <a:solidFill>
                  <a:srgbClr val="FA783A"/>
                </a:solidFill>
              </a:endParaRPr>
            </a:p>
          </p:txBody>
        </p:sp>
        <p:sp>
          <p:nvSpPr>
            <p:cNvPr id="17" name="Oval 29"/>
            <p:cNvSpPr>
              <a:spLocks noChangeAspect="1"/>
            </p:cNvSpPr>
            <p:nvPr/>
          </p:nvSpPr>
          <p:spPr>
            <a:xfrm>
              <a:off x="1850114" y="3169458"/>
              <a:ext cx="1050630" cy="1050630"/>
            </a:xfrm>
            <a:prstGeom prst="ellipse">
              <a:avLst/>
            </a:prstGeom>
            <a:solidFill>
              <a:srgbClr val="0070C0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dirty="0">
                  <a:solidFill>
                    <a:srgbClr val="FA783A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DIN-BoldItalic" pitchFamily="50" charset="0"/>
                </a:rPr>
                <a:t></a:t>
              </a:r>
              <a:endParaRPr lang="en-US" sz="2800" dirty="0">
                <a:solidFill>
                  <a:srgbClr val="FA783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N-BoldItalic" pitchFamily="50" charset="0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7897787" y="5157192"/>
            <a:ext cx="936104" cy="936104"/>
            <a:chOff x="1677608" y="2996952"/>
            <a:chExt cx="1395643" cy="1395643"/>
          </a:xfrm>
        </p:grpSpPr>
        <p:sp>
          <p:nvSpPr>
            <p:cNvPr id="19" name="Oval 60"/>
            <p:cNvSpPr>
              <a:spLocks noChangeAspect="1"/>
            </p:cNvSpPr>
            <p:nvPr/>
          </p:nvSpPr>
          <p:spPr>
            <a:xfrm>
              <a:off x="1677608" y="2996952"/>
              <a:ext cx="1395643" cy="1395643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1000"/>
                  </a:schemeClr>
                </a:gs>
                <a:gs pos="0">
                  <a:schemeClr val="bg1">
                    <a:lumMod val="99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dirty="0">
                <a:solidFill>
                  <a:srgbClr val="FA783A"/>
                </a:solidFill>
              </a:endParaRPr>
            </a:p>
          </p:txBody>
        </p:sp>
        <p:sp>
          <p:nvSpPr>
            <p:cNvPr id="20" name="Oval 29"/>
            <p:cNvSpPr>
              <a:spLocks noChangeAspect="1"/>
            </p:cNvSpPr>
            <p:nvPr/>
          </p:nvSpPr>
          <p:spPr>
            <a:xfrm>
              <a:off x="1850114" y="3169458"/>
              <a:ext cx="1050630" cy="1050630"/>
            </a:xfrm>
            <a:prstGeom prst="ellipse">
              <a:avLst/>
            </a:prstGeom>
            <a:solidFill>
              <a:srgbClr val="0070C0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dirty="0">
                  <a:solidFill>
                    <a:srgbClr val="FA783A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DIN-BoldItalic" pitchFamily="50" charset="0"/>
                </a:rPr>
                <a:t></a:t>
              </a:r>
              <a:endParaRPr lang="en-US" sz="2800" dirty="0">
                <a:solidFill>
                  <a:srgbClr val="FA783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N-BoldItalic" pitchFamily="50" charset="0"/>
              </a:endParaRPr>
            </a:p>
          </p:txBody>
        </p:sp>
      </p:grpSp>
      <p:sp>
        <p:nvSpPr>
          <p:cNvPr id="21" name="KSO_Shape"/>
          <p:cNvSpPr/>
          <p:nvPr/>
        </p:nvSpPr>
        <p:spPr bwMode="auto">
          <a:xfrm>
            <a:off x="8214130" y="3608866"/>
            <a:ext cx="321647" cy="273936"/>
          </a:xfrm>
          <a:custGeom>
            <a:avLst/>
            <a:gdLst>
              <a:gd name="T0" fmla="*/ 432030 w 2125663"/>
              <a:gd name="T1" fmla="*/ 1344893 h 1811338"/>
              <a:gd name="T2" fmla="*/ 462740 w 2125663"/>
              <a:gd name="T3" fmla="*/ 1477960 h 1811338"/>
              <a:gd name="T4" fmla="*/ 513638 w 2125663"/>
              <a:gd name="T5" fmla="*/ 1557743 h 1811338"/>
              <a:gd name="T6" fmla="*/ 516481 w 2125663"/>
              <a:gd name="T7" fmla="*/ 1336346 h 1811338"/>
              <a:gd name="T8" fmla="*/ 503401 w 2125663"/>
              <a:gd name="T9" fmla="*/ 1310416 h 1811338"/>
              <a:gd name="T10" fmla="*/ 515913 w 2125663"/>
              <a:gd name="T11" fmla="*/ 1250009 h 1811338"/>
              <a:gd name="T12" fmla="*/ 618846 w 2125663"/>
              <a:gd name="T13" fmla="*/ 1242885 h 1811338"/>
              <a:gd name="T14" fmla="*/ 643583 w 2125663"/>
              <a:gd name="T15" fmla="*/ 1263116 h 1811338"/>
              <a:gd name="T16" fmla="*/ 642446 w 2125663"/>
              <a:gd name="T17" fmla="*/ 1324948 h 1811338"/>
              <a:gd name="T18" fmla="*/ 619414 w 2125663"/>
              <a:gd name="T19" fmla="*/ 1342899 h 1811338"/>
              <a:gd name="T20" fmla="*/ 664057 w 2125663"/>
              <a:gd name="T21" fmla="*/ 1524691 h 1811338"/>
              <a:gd name="T22" fmla="*/ 704434 w 2125663"/>
              <a:gd name="T23" fmla="*/ 1417553 h 1811338"/>
              <a:gd name="T24" fmla="*/ 725191 w 2125663"/>
              <a:gd name="T25" fmla="*/ 1259697 h 1811338"/>
              <a:gd name="T26" fmla="*/ 857412 w 2125663"/>
              <a:gd name="T27" fmla="*/ 1192451 h 1811338"/>
              <a:gd name="T28" fmla="*/ 923096 w 2125663"/>
              <a:gd name="T29" fmla="*/ 1212682 h 1811338"/>
              <a:gd name="T30" fmla="*/ 970013 w 2125663"/>
              <a:gd name="T31" fmla="*/ 1259697 h 1811338"/>
              <a:gd name="T32" fmla="*/ 990201 w 2125663"/>
              <a:gd name="T33" fmla="*/ 1325233 h 1811338"/>
              <a:gd name="T34" fmla="*/ 980818 w 2125663"/>
              <a:gd name="T35" fmla="*/ 1537228 h 1811338"/>
              <a:gd name="T36" fmla="*/ 935891 w 2125663"/>
              <a:gd name="T37" fmla="*/ 1570566 h 1811338"/>
              <a:gd name="T38" fmla="*/ 798837 w 2125663"/>
              <a:gd name="T39" fmla="*/ 1607608 h 1811338"/>
              <a:gd name="T40" fmla="*/ 617424 w 2125663"/>
              <a:gd name="T41" fmla="*/ 1622140 h 1811338"/>
              <a:gd name="T42" fmla="*/ 428049 w 2125663"/>
              <a:gd name="T43" fmla="*/ 1615872 h 1811338"/>
              <a:gd name="T44" fmla="*/ 264551 w 2125663"/>
              <a:gd name="T45" fmla="*/ 1588232 h 1811338"/>
              <a:gd name="T46" fmla="*/ 180669 w 2125663"/>
              <a:gd name="T47" fmla="*/ 1549481 h 1811338"/>
              <a:gd name="T48" fmla="*/ 159912 w 2125663"/>
              <a:gd name="T49" fmla="*/ 1517283 h 1811338"/>
              <a:gd name="T50" fmla="*/ 167873 w 2125663"/>
              <a:gd name="T51" fmla="*/ 1284201 h 1811338"/>
              <a:gd name="T52" fmla="*/ 205123 w 2125663"/>
              <a:gd name="T53" fmla="*/ 1228638 h 1811338"/>
              <a:gd name="T54" fmla="*/ 264266 w 2125663"/>
              <a:gd name="T55" fmla="*/ 1196440 h 1811338"/>
              <a:gd name="T56" fmla="*/ 421225 w 2125663"/>
              <a:gd name="T57" fmla="*/ 1183048 h 1811338"/>
              <a:gd name="T58" fmla="*/ 433514 w 2125663"/>
              <a:gd name="T59" fmla="*/ 761303 h 1811338"/>
              <a:gd name="T60" fmla="*/ 391450 w 2125663"/>
              <a:gd name="T61" fmla="*/ 813630 h 1811338"/>
              <a:gd name="T62" fmla="*/ 379229 w 2125663"/>
              <a:gd name="T63" fmla="*/ 902075 h 1811338"/>
              <a:gd name="T64" fmla="*/ 414756 w 2125663"/>
              <a:gd name="T65" fmla="*/ 1016114 h 1811338"/>
              <a:gd name="T66" fmla="*/ 487516 w 2125663"/>
              <a:gd name="T67" fmla="*/ 1099439 h 1811338"/>
              <a:gd name="T68" fmla="*/ 567666 w 2125663"/>
              <a:gd name="T69" fmla="*/ 1135272 h 1811338"/>
              <a:gd name="T70" fmla="*/ 645542 w 2125663"/>
              <a:gd name="T71" fmla="*/ 1111099 h 1811338"/>
              <a:gd name="T72" fmla="*/ 722282 w 2125663"/>
              <a:gd name="T73" fmla="*/ 1035452 h 1811338"/>
              <a:gd name="T74" fmla="*/ 767757 w 2125663"/>
              <a:gd name="T75" fmla="*/ 926248 h 1811338"/>
              <a:gd name="T76" fmla="*/ 666290 w 2125663"/>
              <a:gd name="T77" fmla="*/ 863967 h 1811338"/>
              <a:gd name="T78" fmla="*/ 546918 w 2125663"/>
              <a:gd name="T79" fmla="*/ 832116 h 1811338"/>
              <a:gd name="T80" fmla="*/ 484389 w 2125663"/>
              <a:gd name="T81" fmla="*/ 790595 h 1811338"/>
              <a:gd name="T82" fmla="*/ 452273 w 2125663"/>
              <a:gd name="T83" fmla="*/ 760734 h 1811338"/>
              <a:gd name="T84" fmla="*/ 568234 w 2125663"/>
              <a:gd name="T85" fmla="*/ 587258 h 1811338"/>
              <a:gd name="T86" fmla="*/ 631616 w 2125663"/>
              <a:gd name="T87" fmla="*/ 594937 h 1811338"/>
              <a:gd name="T88" fmla="*/ 705513 w 2125663"/>
              <a:gd name="T89" fmla="*/ 631054 h 1811338"/>
              <a:gd name="T90" fmla="*/ 790210 w 2125663"/>
              <a:gd name="T91" fmla="*/ 732864 h 1811338"/>
              <a:gd name="T92" fmla="*/ 826306 w 2125663"/>
              <a:gd name="T93" fmla="*/ 873920 h 1811338"/>
              <a:gd name="T94" fmla="*/ 818064 w 2125663"/>
              <a:gd name="T95" fmla="*/ 959237 h 1811338"/>
              <a:gd name="T96" fmla="*/ 780831 w 2125663"/>
              <a:gd name="T97" fmla="*/ 1048534 h 1811338"/>
              <a:gd name="T98" fmla="*/ 687607 w 2125663"/>
              <a:gd name="T99" fmla="*/ 1148922 h 1811338"/>
              <a:gd name="T100" fmla="*/ 588983 w 2125663"/>
              <a:gd name="T101" fmla="*/ 1190727 h 1811338"/>
              <a:gd name="T102" fmla="*/ 525033 w 2125663"/>
              <a:gd name="T103" fmla="*/ 1182480 h 1811338"/>
              <a:gd name="T104" fmla="*/ 421293 w 2125663"/>
              <a:gd name="T105" fmla="*/ 1115081 h 1811338"/>
              <a:gd name="T106" fmla="*/ 345406 w 2125663"/>
              <a:gd name="T107" fmla="*/ 1002463 h 1811338"/>
              <a:gd name="T108" fmla="*/ 325511 w 2125663"/>
              <a:gd name="T109" fmla="*/ 929092 h 1811338"/>
              <a:gd name="T110" fmla="*/ 330627 w 2125663"/>
              <a:gd name="T111" fmla="*/ 813915 h 1811338"/>
              <a:gd name="T112" fmla="*/ 388324 w 2125663"/>
              <a:gd name="T113" fmla="*/ 686510 h 1811338"/>
              <a:gd name="T114" fmla="*/ 482400 w 2125663"/>
              <a:gd name="T115" fmla="*/ 608303 h 1811338"/>
              <a:gd name="T116" fmla="*/ 542939 w 2125663"/>
              <a:gd name="T117" fmla="*/ 589534 h 1811338"/>
              <a:gd name="T118" fmla="*/ 0 w 2125663"/>
              <a:gd name="T119" fmla="*/ 0 h 1811338"/>
              <a:gd name="T120" fmla="*/ 174993 w 2125663"/>
              <a:gd name="T121" fmla="*/ 1118883 h 1811338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2125663" h="1811338">
                <a:moveTo>
                  <a:pt x="470017" y="1320800"/>
                </a:moveTo>
                <a:lnTo>
                  <a:pt x="470335" y="1343069"/>
                </a:lnTo>
                <a:lnTo>
                  <a:pt x="471286" y="1364382"/>
                </a:lnTo>
                <a:lnTo>
                  <a:pt x="472238" y="1385696"/>
                </a:lnTo>
                <a:lnTo>
                  <a:pt x="473190" y="1406374"/>
                </a:lnTo>
                <a:lnTo>
                  <a:pt x="474459" y="1426415"/>
                </a:lnTo>
                <a:lnTo>
                  <a:pt x="476363" y="1446139"/>
                </a:lnTo>
                <a:lnTo>
                  <a:pt x="478267" y="1464908"/>
                </a:lnTo>
                <a:lnTo>
                  <a:pt x="480170" y="1483677"/>
                </a:lnTo>
                <a:lnTo>
                  <a:pt x="482074" y="1501491"/>
                </a:lnTo>
                <a:lnTo>
                  <a:pt x="484612" y="1518988"/>
                </a:lnTo>
                <a:lnTo>
                  <a:pt x="487468" y="1535530"/>
                </a:lnTo>
                <a:lnTo>
                  <a:pt x="490323" y="1552072"/>
                </a:lnTo>
                <a:lnTo>
                  <a:pt x="493179" y="1567660"/>
                </a:lnTo>
                <a:lnTo>
                  <a:pt x="496352" y="1582611"/>
                </a:lnTo>
                <a:lnTo>
                  <a:pt x="500159" y="1597563"/>
                </a:lnTo>
                <a:lnTo>
                  <a:pt x="503649" y="1611560"/>
                </a:lnTo>
                <a:lnTo>
                  <a:pt x="507774" y="1624921"/>
                </a:lnTo>
                <a:lnTo>
                  <a:pt x="511899" y="1637646"/>
                </a:lnTo>
                <a:lnTo>
                  <a:pt x="516341" y="1650052"/>
                </a:lnTo>
                <a:lnTo>
                  <a:pt x="520783" y="1661505"/>
                </a:lnTo>
                <a:lnTo>
                  <a:pt x="525859" y="1672639"/>
                </a:lnTo>
                <a:lnTo>
                  <a:pt x="530936" y="1683137"/>
                </a:lnTo>
                <a:lnTo>
                  <a:pt x="536329" y="1692998"/>
                </a:lnTo>
                <a:lnTo>
                  <a:pt x="541723" y="1702224"/>
                </a:lnTo>
                <a:lnTo>
                  <a:pt x="547752" y="1710813"/>
                </a:lnTo>
                <a:lnTo>
                  <a:pt x="553463" y="1718766"/>
                </a:lnTo>
                <a:lnTo>
                  <a:pt x="559808" y="1726083"/>
                </a:lnTo>
                <a:lnTo>
                  <a:pt x="566154" y="1732763"/>
                </a:lnTo>
                <a:lnTo>
                  <a:pt x="573134" y="1739125"/>
                </a:lnTo>
                <a:lnTo>
                  <a:pt x="580114" y="1744215"/>
                </a:lnTo>
                <a:lnTo>
                  <a:pt x="587412" y="1749305"/>
                </a:lnTo>
                <a:lnTo>
                  <a:pt x="594709" y="1753123"/>
                </a:lnTo>
                <a:lnTo>
                  <a:pt x="594709" y="1499901"/>
                </a:lnTo>
                <a:lnTo>
                  <a:pt x="591537" y="1499264"/>
                </a:lnTo>
                <a:lnTo>
                  <a:pt x="588047" y="1498310"/>
                </a:lnTo>
                <a:lnTo>
                  <a:pt x="584874" y="1497038"/>
                </a:lnTo>
                <a:lnTo>
                  <a:pt x="582018" y="1495765"/>
                </a:lnTo>
                <a:lnTo>
                  <a:pt x="579163" y="1494175"/>
                </a:lnTo>
                <a:lnTo>
                  <a:pt x="576307" y="1491948"/>
                </a:lnTo>
                <a:lnTo>
                  <a:pt x="573769" y="1489721"/>
                </a:lnTo>
                <a:lnTo>
                  <a:pt x="571548" y="1487494"/>
                </a:lnTo>
                <a:lnTo>
                  <a:pt x="569327" y="1484949"/>
                </a:lnTo>
                <a:lnTo>
                  <a:pt x="567106" y="1482404"/>
                </a:lnTo>
                <a:lnTo>
                  <a:pt x="565519" y="1479223"/>
                </a:lnTo>
                <a:lnTo>
                  <a:pt x="564250" y="1476360"/>
                </a:lnTo>
                <a:lnTo>
                  <a:pt x="563298" y="1473179"/>
                </a:lnTo>
                <a:lnTo>
                  <a:pt x="562347" y="1469998"/>
                </a:lnTo>
                <a:lnTo>
                  <a:pt x="562029" y="1466180"/>
                </a:lnTo>
                <a:lnTo>
                  <a:pt x="561712" y="1462999"/>
                </a:lnTo>
                <a:lnTo>
                  <a:pt x="561712" y="1425143"/>
                </a:lnTo>
                <a:lnTo>
                  <a:pt x="562029" y="1421007"/>
                </a:lnTo>
                <a:lnTo>
                  <a:pt x="562664" y="1417508"/>
                </a:lnTo>
                <a:lnTo>
                  <a:pt x="563616" y="1414009"/>
                </a:lnTo>
                <a:lnTo>
                  <a:pt x="564885" y="1410191"/>
                </a:lnTo>
                <a:lnTo>
                  <a:pt x="566154" y="1407010"/>
                </a:lnTo>
                <a:lnTo>
                  <a:pt x="568375" y="1403829"/>
                </a:lnTo>
                <a:lnTo>
                  <a:pt x="570596" y="1400966"/>
                </a:lnTo>
                <a:lnTo>
                  <a:pt x="572817" y="1398103"/>
                </a:lnTo>
                <a:lnTo>
                  <a:pt x="575673" y="1395558"/>
                </a:lnTo>
                <a:lnTo>
                  <a:pt x="578528" y="1393649"/>
                </a:lnTo>
                <a:lnTo>
                  <a:pt x="581701" y="1391741"/>
                </a:lnTo>
                <a:lnTo>
                  <a:pt x="584874" y="1390150"/>
                </a:lnTo>
                <a:lnTo>
                  <a:pt x="588364" y="1388878"/>
                </a:lnTo>
                <a:lnTo>
                  <a:pt x="592171" y="1387605"/>
                </a:lnTo>
                <a:lnTo>
                  <a:pt x="595979" y="1386969"/>
                </a:lnTo>
                <a:lnTo>
                  <a:pt x="599786" y="1386969"/>
                </a:lnTo>
                <a:lnTo>
                  <a:pt x="682597" y="1386969"/>
                </a:lnTo>
                <a:lnTo>
                  <a:pt x="686721" y="1386969"/>
                </a:lnTo>
                <a:lnTo>
                  <a:pt x="690529" y="1387605"/>
                </a:lnTo>
                <a:lnTo>
                  <a:pt x="694019" y="1388878"/>
                </a:lnTo>
                <a:lnTo>
                  <a:pt x="697826" y="1390150"/>
                </a:lnTo>
                <a:lnTo>
                  <a:pt x="700999" y="1391741"/>
                </a:lnTo>
                <a:lnTo>
                  <a:pt x="704172" y="1393649"/>
                </a:lnTo>
                <a:lnTo>
                  <a:pt x="707345" y="1395558"/>
                </a:lnTo>
                <a:lnTo>
                  <a:pt x="709883" y="1398103"/>
                </a:lnTo>
                <a:lnTo>
                  <a:pt x="712104" y="1400966"/>
                </a:lnTo>
                <a:lnTo>
                  <a:pt x="714325" y="1403829"/>
                </a:lnTo>
                <a:lnTo>
                  <a:pt x="716229" y="1407010"/>
                </a:lnTo>
                <a:lnTo>
                  <a:pt x="718132" y="1410191"/>
                </a:lnTo>
                <a:lnTo>
                  <a:pt x="719402" y="1414009"/>
                </a:lnTo>
                <a:lnTo>
                  <a:pt x="720353" y="1417508"/>
                </a:lnTo>
                <a:lnTo>
                  <a:pt x="720671" y="1421007"/>
                </a:lnTo>
                <a:lnTo>
                  <a:pt x="720988" y="1425143"/>
                </a:lnTo>
                <a:lnTo>
                  <a:pt x="720988" y="1462999"/>
                </a:lnTo>
                <a:lnTo>
                  <a:pt x="720988" y="1466180"/>
                </a:lnTo>
                <a:lnTo>
                  <a:pt x="720353" y="1469998"/>
                </a:lnTo>
                <a:lnTo>
                  <a:pt x="719719" y="1473179"/>
                </a:lnTo>
                <a:lnTo>
                  <a:pt x="718450" y="1476360"/>
                </a:lnTo>
                <a:lnTo>
                  <a:pt x="716863" y="1479223"/>
                </a:lnTo>
                <a:lnTo>
                  <a:pt x="715277" y="1482404"/>
                </a:lnTo>
                <a:lnTo>
                  <a:pt x="713373" y="1484949"/>
                </a:lnTo>
                <a:lnTo>
                  <a:pt x="711469" y="1487494"/>
                </a:lnTo>
                <a:lnTo>
                  <a:pt x="708931" y="1489721"/>
                </a:lnTo>
                <a:lnTo>
                  <a:pt x="706710" y="1491948"/>
                </a:lnTo>
                <a:lnTo>
                  <a:pt x="703537" y="1494175"/>
                </a:lnTo>
                <a:lnTo>
                  <a:pt x="700682" y="1495765"/>
                </a:lnTo>
                <a:lnTo>
                  <a:pt x="697826" y="1497038"/>
                </a:lnTo>
                <a:lnTo>
                  <a:pt x="694653" y="1498310"/>
                </a:lnTo>
                <a:lnTo>
                  <a:pt x="691163" y="1499264"/>
                </a:lnTo>
                <a:lnTo>
                  <a:pt x="687991" y="1499901"/>
                </a:lnTo>
                <a:lnTo>
                  <a:pt x="687991" y="1753123"/>
                </a:lnTo>
                <a:lnTo>
                  <a:pt x="695605" y="1749305"/>
                </a:lnTo>
                <a:lnTo>
                  <a:pt x="702586" y="1744215"/>
                </a:lnTo>
                <a:lnTo>
                  <a:pt x="709566" y="1739125"/>
                </a:lnTo>
                <a:lnTo>
                  <a:pt x="716229" y="1732763"/>
                </a:lnTo>
                <a:lnTo>
                  <a:pt x="722892" y="1726083"/>
                </a:lnTo>
                <a:lnTo>
                  <a:pt x="729237" y="1718766"/>
                </a:lnTo>
                <a:lnTo>
                  <a:pt x="734948" y="1710813"/>
                </a:lnTo>
                <a:lnTo>
                  <a:pt x="740977" y="1702224"/>
                </a:lnTo>
                <a:lnTo>
                  <a:pt x="746371" y="1692998"/>
                </a:lnTo>
                <a:lnTo>
                  <a:pt x="751447" y="1683137"/>
                </a:lnTo>
                <a:lnTo>
                  <a:pt x="756841" y="1672639"/>
                </a:lnTo>
                <a:lnTo>
                  <a:pt x="761600" y="1661505"/>
                </a:lnTo>
                <a:lnTo>
                  <a:pt x="766359" y="1650052"/>
                </a:lnTo>
                <a:lnTo>
                  <a:pt x="770801" y="1637646"/>
                </a:lnTo>
                <a:lnTo>
                  <a:pt x="774926" y="1624921"/>
                </a:lnTo>
                <a:lnTo>
                  <a:pt x="779051" y="1611560"/>
                </a:lnTo>
                <a:lnTo>
                  <a:pt x="782541" y="1597563"/>
                </a:lnTo>
                <a:lnTo>
                  <a:pt x="786031" y="1582611"/>
                </a:lnTo>
                <a:lnTo>
                  <a:pt x="789521" y="1567660"/>
                </a:lnTo>
                <a:lnTo>
                  <a:pt x="792377" y="1552072"/>
                </a:lnTo>
                <a:lnTo>
                  <a:pt x="795232" y="1535530"/>
                </a:lnTo>
                <a:lnTo>
                  <a:pt x="797770" y="1518988"/>
                </a:lnTo>
                <a:lnTo>
                  <a:pt x="800626" y="1501491"/>
                </a:lnTo>
                <a:lnTo>
                  <a:pt x="802530" y="1483677"/>
                </a:lnTo>
                <a:lnTo>
                  <a:pt x="804751" y="1464908"/>
                </a:lnTo>
                <a:lnTo>
                  <a:pt x="806337" y="1446139"/>
                </a:lnTo>
                <a:lnTo>
                  <a:pt x="807923" y="1426415"/>
                </a:lnTo>
                <a:lnTo>
                  <a:pt x="809193" y="1406374"/>
                </a:lnTo>
                <a:lnTo>
                  <a:pt x="810779" y="1385696"/>
                </a:lnTo>
                <a:lnTo>
                  <a:pt x="811731" y="1364382"/>
                </a:lnTo>
                <a:lnTo>
                  <a:pt x="812365" y="1343069"/>
                </a:lnTo>
                <a:lnTo>
                  <a:pt x="813000" y="1320800"/>
                </a:lnTo>
                <a:lnTo>
                  <a:pt x="840921" y="1322709"/>
                </a:lnTo>
                <a:lnTo>
                  <a:pt x="866621" y="1324300"/>
                </a:lnTo>
                <a:lnTo>
                  <a:pt x="909771" y="1327481"/>
                </a:lnTo>
                <a:lnTo>
                  <a:pt x="938644" y="1330026"/>
                </a:lnTo>
                <a:lnTo>
                  <a:pt x="948797" y="1330980"/>
                </a:lnTo>
                <a:lnTo>
                  <a:pt x="956729" y="1331298"/>
                </a:lnTo>
                <a:lnTo>
                  <a:pt x="964661" y="1331934"/>
                </a:lnTo>
                <a:lnTo>
                  <a:pt x="972593" y="1332889"/>
                </a:lnTo>
                <a:lnTo>
                  <a:pt x="980208" y="1334161"/>
                </a:lnTo>
                <a:lnTo>
                  <a:pt x="987823" y="1335752"/>
                </a:lnTo>
                <a:lnTo>
                  <a:pt x="995437" y="1337979"/>
                </a:lnTo>
                <a:lnTo>
                  <a:pt x="1002418" y="1340205"/>
                </a:lnTo>
                <a:lnTo>
                  <a:pt x="1009715" y="1343387"/>
                </a:lnTo>
                <a:lnTo>
                  <a:pt x="1016378" y="1346250"/>
                </a:lnTo>
                <a:lnTo>
                  <a:pt x="1023358" y="1349749"/>
                </a:lnTo>
                <a:lnTo>
                  <a:pt x="1030021" y="1353885"/>
                </a:lnTo>
                <a:lnTo>
                  <a:pt x="1036050" y="1357702"/>
                </a:lnTo>
                <a:lnTo>
                  <a:pt x="1042395" y="1361837"/>
                </a:lnTo>
                <a:lnTo>
                  <a:pt x="1048106" y="1366927"/>
                </a:lnTo>
                <a:lnTo>
                  <a:pt x="1053817" y="1371699"/>
                </a:lnTo>
                <a:lnTo>
                  <a:pt x="1059211" y="1377107"/>
                </a:lnTo>
                <a:lnTo>
                  <a:pt x="1064605" y="1382197"/>
                </a:lnTo>
                <a:lnTo>
                  <a:pt x="1069364" y="1388241"/>
                </a:lnTo>
                <a:lnTo>
                  <a:pt x="1073806" y="1393967"/>
                </a:lnTo>
                <a:lnTo>
                  <a:pt x="1078248" y="1400012"/>
                </a:lnTo>
                <a:lnTo>
                  <a:pt x="1082373" y="1406374"/>
                </a:lnTo>
                <a:lnTo>
                  <a:pt x="1085863" y="1413054"/>
                </a:lnTo>
                <a:lnTo>
                  <a:pt x="1089670" y="1419735"/>
                </a:lnTo>
                <a:lnTo>
                  <a:pt x="1092843" y="1426734"/>
                </a:lnTo>
                <a:lnTo>
                  <a:pt x="1095381" y="1433732"/>
                </a:lnTo>
                <a:lnTo>
                  <a:pt x="1097920" y="1441049"/>
                </a:lnTo>
                <a:lnTo>
                  <a:pt x="1100141" y="1448684"/>
                </a:lnTo>
                <a:lnTo>
                  <a:pt x="1101727" y="1456000"/>
                </a:lnTo>
                <a:lnTo>
                  <a:pt x="1103314" y="1463635"/>
                </a:lnTo>
                <a:lnTo>
                  <a:pt x="1104265" y="1471588"/>
                </a:lnTo>
                <a:lnTo>
                  <a:pt x="1104900" y="1479541"/>
                </a:lnTo>
                <a:lnTo>
                  <a:pt x="1104900" y="1487494"/>
                </a:lnTo>
                <a:lnTo>
                  <a:pt x="1104900" y="1686000"/>
                </a:lnTo>
                <a:lnTo>
                  <a:pt x="1104900" y="1690135"/>
                </a:lnTo>
                <a:lnTo>
                  <a:pt x="1104265" y="1693953"/>
                </a:lnTo>
                <a:lnTo>
                  <a:pt x="1103631" y="1697770"/>
                </a:lnTo>
                <a:lnTo>
                  <a:pt x="1102362" y="1701906"/>
                </a:lnTo>
                <a:lnTo>
                  <a:pt x="1101093" y="1705405"/>
                </a:lnTo>
                <a:lnTo>
                  <a:pt x="1099189" y="1709222"/>
                </a:lnTo>
                <a:lnTo>
                  <a:pt x="1096968" y="1713040"/>
                </a:lnTo>
                <a:lnTo>
                  <a:pt x="1094430" y="1716221"/>
                </a:lnTo>
                <a:lnTo>
                  <a:pt x="1091891" y="1719720"/>
                </a:lnTo>
                <a:lnTo>
                  <a:pt x="1089036" y="1722901"/>
                </a:lnTo>
                <a:lnTo>
                  <a:pt x="1085546" y="1726719"/>
                </a:lnTo>
                <a:lnTo>
                  <a:pt x="1082056" y="1729900"/>
                </a:lnTo>
                <a:lnTo>
                  <a:pt x="1078248" y="1732763"/>
                </a:lnTo>
                <a:lnTo>
                  <a:pt x="1074124" y="1736262"/>
                </a:lnTo>
                <a:lnTo>
                  <a:pt x="1069682" y="1739125"/>
                </a:lnTo>
                <a:lnTo>
                  <a:pt x="1065240" y="1741989"/>
                </a:lnTo>
                <a:lnTo>
                  <a:pt x="1055404" y="1748033"/>
                </a:lnTo>
                <a:lnTo>
                  <a:pt x="1044299" y="1753441"/>
                </a:lnTo>
                <a:lnTo>
                  <a:pt x="1032560" y="1758531"/>
                </a:lnTo>
                <a:lnTo>
                  <a:pt x="1019868" y="1763939"/>
                </a:lnTo>
                <a:lnTo>
                  <a:pt x="1005908" y="1768392"/>
                </a:lnTo>
                <a:lnTo>
                  <a:pt x="991630" y="1773164"/>
                </a:lnTo>
                <a:lnTo>
                  <a:pt x="976718" y="1777300"/>
                </a:lnTo>
                <a:lnTo>
                  <a:pt x="960854" y="1781117"/>
                </a:lnTo>
                <a:lnTo>
                  <a:pt x="944038" y="1784934"/>
                </a:lnTo>
                <a:lnTo>
                  <a:pt x="927222" y="1788434"/>
                </a:lnTo>
                <a:lnTo>
                  <a:pt x="909454" y="1791615"/>
                </a:lnTo>
                <a:lnTo>
                  <a:pt x="891369" y="1794796"/>
                </a:lnTo>
                <a:lnTo>
                  <a:pt x="872332" y="1797341"/>
                </a:lnTo>
                <a:lnTo>
                  <a:pt x="853295" y="1799886"/>
                </a:lnTo>
                <a:lnTo>
                  <a:pt x="833941" y="1801795"/>
                </a:lnTo>
                <a:lnTo>
                  <a:pt x="813952" y="1804022"/>
                </a:lnTo>
                <a:lnTo>
                  <a:pt x="793328" y="1805930"/>
                </a:lnTo>
                <a:lnTo>
                  <a:pt x="773022" y="1807203"/>
                </a:lnTo>
                <a:lnTo>
                  <a:pt x="752399" y="1808475"/>
                </a:lnTo>
                <a:lnTo>
                  <a:pt x="731458" y="1809748"/>
                </a:lnTo>
                <a:lnTo>
                  <a:pt x="710200" y="1810384"/>
                </a:lnTo>
                <a:lnTo>
                  <a:pt x="688942" y="1811020"/>
                </a:lnTo>
                <a:lnTo>
                  <a:pt x="667684" y="1811338"/>
                </a:lnTo>
                <a:lnTo>
                  <a:pt x="646427" y="1811338"/>
                </a:lnTo>
                <a:lnTo>
                  <a:pt x="625486" y="1811338"/>
                </a:lnTo>
                <a:lnTo>
                  <a:pt x="603911" y="1811020"/>
                </a:lnTo>
                <a:lnTo>
                  <a:pt x="582653" y="1810384"/>
                </a:lnTo>
                <a:lnTo>
                  <a:pt x="561395" y="1809748"/>
                </a:lnTo>
                <a:lnTo>
                  <a:pt x="540137" y="1808475"/>
                </a:lnTo>
                <a:lnTo>
                  <a:pt x="518879" y="1807203"/>
                </a:lnTo>
                <a:lnTo>
                  <a:pt x="498573" y="1805930"/>
                </a:lnTo>
                <a:lnTo>
                  <a:pt x="477632" y="1804022"/>
                </a:lnTo>
                <a:lnTo>
                  <a:pt x="457326" y="1801795"/>
                </a:lnTo>
                <a:lnTo>
                  <a:pt x="437337" y="1799886"/>
                </a:lnTo>
                <a:lnTo>
                  <a:pt x="417983" y="1797341"/>
                </a:lnTo>
                <a:lnTo>
                  <a:pt x="398629" y="1794796"/>
                </a:lnTo>
                <a:lnTo>
                  <a:pt x="379909" y="1791615"/>
                </a:lnTo>
                <a:lnTo>
                  <a:pt x="361824" y="1788434"/>
                </a:lnTo>
                <a:lnTo>
                  <a:pt x="344056" y="1784934"/>
                </a:lnTo>
                <a:lnTo>
                  <a:pt x="327240" y="1781117"/>
                </a:lnTo>
                <a:lnTo>
                  <a:pt x="310741" y="1777300"/>
                </a:lnTo>
                <a:lnTo>
                  <a:pt x="295195" y="1773164"/>
                </a:lnTo>
                <a:lnTo>
                  <a:pt x="280600" y="1768392"/>
                </a:lnTo>
                <a:lnTo>
                  <a:pt x="266322" y="1763939"/>
                </a:lnTo>
                <a:lnTo>
                  <a:pt x="252996" y="1758531"/>
                </a:lnTo>
                <a:lnTo>
                  <a:pt x="240622" y="1753441"/>
                </a:lnTo>
                <a:lnTo>
                  <a:pt x="229517" y="1748033"/>
                </a:lnTo>
                <a:lnTo>
                  <a:pt x="219047" y="1741989"/>
                </a:lnTo>
                <a:lnTo>
                  <a:pt x="214288" y="1739125"/>
                </a:lnTo>
                <a:lnTo>
                  <a:pt x="209846" y="1736262"/>
                </a:lnTo>
                <a:lnTo>
                  <a:pt x="205404" y="1732763"/>
                </a:lnTo>
                <a:lnTo>
                  <a:pt x="201596" y="1729900"/>
                </a:lnTo>
                <a:lnTo>
                  <a:pt x="198106" y="1726719"/>
                </a:lnTo>
                <a:lnTo>
                  <a:pt x="194299" y="1722901"/>
                </a:lnTo>
                <a:lnTo>
                  <a:pt x="191443" y="1719720"/>
                </a:lnTo>
                <a:lnTo>
                  <a:pt x="188588" y="1716221"/>
                </a:lnTo>
                <a:lnTo>
                  <a:pt x="186367" y="1713040"/>
                </a:lnTo>
                <a:lnTo>
                  <a:pt x="183828" y="1709222"/>
                </a:lnTo>
                <a:lnTo>
                  <a:pt x="181925" y="1705405"/>
                </a:lnTo>
                <a:lnTo>
                  <a:pt x="180338" y="1701906"/>
                </a:lnTo>
                <a:lnTo>
                  <a:pt x="179386" y="1697770"/>
                </a:lnTo>
                <a:lnTo>
                  <a:pt x="178435" y="1693953"/>
                </a:lnTo>
                <a:lnTo>
                  <a:pt x="177800" y="1690135"/>
                </a:lnTo>
                <a:lnTo>
                  <a:pt x="177800" y="1686000"/>
                </a:lnTo>
                <a:lnTo>
                  <a:pt x="177800" y="1487494"/>
                </a:lnTo>
                <a:lnTo>
                  <a:pt x="178117" y="1479541"/>
                </a:lnTo>
                <a:lnTo>
                  <a:pt x="178435" y="1471588"/>
                </a:lnTo>
                <a:lnTo>
                  <a:pt x="179386" y="1463635"/>
                </a:lnTo>
                <a:lnTo>
                  <a:pt x="180973" y="1456000"/>
                </a:lnTo>
                <a:lnTo>
                  <a:pt x="182559" y="1448684"/>
                </a:lnTo>
                <a:lnTo>
                  <a:pt x="184463" y="1441049"/>
                </a:lnTo>
                <a:lnTo>
                  <a:pt x="187318" y="1433732"/>
                </a:lnTo>
                <a:lnTo>
                  <a:pt x="190174" y="1426734"/>
                </a:lnTo>
                <a:lnTo>
                  <a:pt x="193030" y="1419735"/>
                </a:lnTo>
                <a:lnTo>
                  <a:pt x="196520" y="1413054"/>
                </a:lnTo>
                <a:lnTo>
                  <a:pt x="200327" y="1406374"/>
                </a:lnTo>
                <a:lnTo>
                  <a:pt x="204452" y="1400012"/>
                </a:lnTo>
                <a:lnTo>
                  <a:pt x="208576" y="1393967"/>
                </a:lnTo>
                <a:lnTo>
                  <a:pt x="213336" y="1388241"/>
                </a:lnTo>
                <a:lnTo>
                  <a:pt x="218095" y="1382197"/>
                </a:lnTo>
                <a:lnTo>
                  <a:pt x="223489" y="1377107"/>
                </a:lnTo>
                <a:lnTo>
                  <a:pt x="228883" y="1371699"/>
                </a:lnTo>
                <a:lnTo>
                  <a:pt x="234594" y="1366927"/>
                </a:lnTo>
                <a:lnTo>
                  <a:pt x="240305" y="1361837"/>
                </a:lnTo>
                <a:lnTo>
                  <a:pt x="246650" y="1357702"/>
                </a:lnTo>
                <a:lnTo>
                  <a:pt x="252679" y="1353885"/>
                </a:lnTo>
                <a:lnTo>
                  <a:pt x="259659" y="1349749"/>
                </a:lnTo>
                <a:lnTo>
                  <a:pt x="266005" y="1346250"/>
                </a:lnTo>
                <a:lnTo>
                  <a:pt x="272985" y="1343387"/>
                </a:lnTo>
                <a:lnTo>
                  <a:pt x="280282" y="1340205"/>
                </a:lnTo>
                <a:lnTo>
                  <a:pt x="287263" y="1337979"/>
                </a:lnTo>
                <a:lnTo>
                  <a:pt x="294877" y="1335752"/>
                </a:lnTo>
                <a:lnTo>
                  <a:pt x="302492" y="1334161"/>
                </a:lnTo>
                <a:lnTo>
                  <a:pt x="310107" y="1332889"/>
                </a:lnTo>
                <a:lnTo>
                  <a:pt x="318039" y="1331934"/>
                </a:lnTo>
                <a:lnTo>
                  <a:pt x="325971" y="1331298"/>
                </a:lnTo>
                <a:lnTo>
                  <a:pt x="333903" y="1330980"/>
                </a:lnTo>
                <a:lnTo>
                  <a:pt x="344056" y="1330026"/>
                </a:lnTo>
                <a:lnTo>
                  <a:pt x="372929" y="1327481"/>
                </a:lnTo>
                <a:lnTo>
                  <a:pt x="415762" y="1324300"/>
                </a:lnTo>
                <a:lnTo>
                  <a:pt x="441779" y="1322709"/>
                </a:lnTo>
                <a:lnTo>
                  <a:pt x="470017" y="1320800"/>
                </a:lnTo>
                <a:close/>
                <a:moveTo>
                  <a:pt x="1004887" y="995363"/>
                </a:moveTo>
                <a:lnTo>
                  <a:pt x="1176337" y="995363"/>
                </a:lnTo>
                <a:lnTo>
                  <a:pt x="1176337" y="1265238"/>
                </a:lnTo>
                <a:lnTo>
                  <a:pt x="1004887" y="1265238"/>
                </a:lnTo>
                <a:lnTo>
                  <a:pt x="1004887" y="995363"/>
                </a:lnTo>
                <a:close/>
                <a:moveTo>
                  <a:pt x="493561" y="847408"/>
                </a:moveTo>
                <a:lnTo>
                  <a:pt x="491024" y="847726"/>
                </a:lnTo>
                <a:lnTo>
                  <a:pt x="488804" y="848043"/>
                </a:lnTo>
                <a:lnTo>
                  <a:pt x="485950" y="848996"/>
                </a:lnTo>
                <a:lnTo>
                  <a:pt x="483730" y="849948"/>
                </a:lnTo>
                <a:lnTo>
                  <a:pt x="481510" y="851218"/>
                </a:lnTo>
                <a:lnTo>
                  <a:pt x="479290" y="852806"/>
                </a:lnTo>
                <a:lnTo>
                  <a:pt x="475167" y="856933"/>
                </a:lnTo>
                <a:lnTo>
                  <a:pt x="470727" y="861061"/>
                </a:lnTo>
                <a:lnTo>
                  <a:pt x="466604" y="865823"/>
                </a:lnTo>
                <a:lnTo>
                  <a:pt x="462482" y="871221"/>
                </a:lnTo>
                <a:lnTo>
                  <a:pt x="454553" y="882651"/>
                </a:lnTo>
                <a:lnTo>
                  <a:pt x="448527" y="890906"/>
                </a:lnTo>
                <a:lnTo>
                  <a:pt x="442819" y="899478"/>
                </a:lnTo>
                <a:lnTo>
                  <a:pt x="436793" y="908368"/>
                </a:lnTo>
                <a:lnTo>
                  <a:pt x="431402" y="917893"/>
                </a:lnTo>
                <a:lnTo>
                  <a:pt x="429499" y="926783"/>
                </a:lnTo>
                <a:lnTo>
                  <a:pt x="427596" y="935673"/>
                </a:lnTo>
                <a:lnTo>
                  <a:pt x="426010" y="945198"/>
                </a:lnTo>
                <a:lnTo>
                  <a:pt x="424742" y="954406"/>
                </a:lnTo>
                <a:lnTo>
                  <a:pt x="423790" y="963931"/>
                </a:lnTo>
                <a:lnTo>
                  <a:pt x="423156" y="973773"/>
                </a:lnTo>
                <a:lnTo>
                  <a:pt x="422839" y="982981"/>
                </a:lnTo>
                <a:lnTo>
                  <a:pt x="422839" y="992823"/>
                </a:lnTo>
                <a:lnTo>
                  <a:pt x="423156" y="1007111"/>
                </a:lnTo>
                <a:lnTo>
                  <a:pt x="424107" y="1020764"/>
                </a:lnTo>
                <a:lnTo>
                  <a:pt x="426010" y="1034099"/>
                </a:lnTo>
                <a:lnTo>
                  <a:pt x="428547" y="1047434"/>
                </a:lnTo>
                <a:lnTo>
                  <a:pt x="432036" y="1060769"/>
                </a:lnTo>
                <a:lnTo>
                  <a:pt x="435525" y="1073469"/>
                </a:lnTo>
                <a:lnTo>
                  <a:pt x="439965" y="1086169"/>
                </a:lnTo>
                <a:lnTo>
                  <a:pt x="445039" y="1098551"/>
                </a:lnTo>
                <a:lnTo>
                  <a:pt x="450430" y="1110934"/>
                </a:lnTo>
                <a:lnTo>
                  <a:pt x="456456" y="1122999"/>
                </a:lnTo>
                <a:lnTo>
                  <a:pt x="462799" y="1134429"/>
                </a:lnTo>
                <a:lnTo>
                  <a:pt x="469459" y="1145541"/>
                </a:lnTo>
                <a:lnTo>
                  <a:pt x="477070" y="1156019"/>
                </a:lnTo>
                <a:lnTo>
                  <a:pt x="484364" y="1166496"/>
                </a:lnTo>
                <a:lnTo>
                  <a:pt x="492293" y="1176656"/>
                </a:lnTo>
                <a:lnTo>
                  <a:pt x="500539" y="1186181"/>
                </a:lnTo>
                <a:lnTo>
                  <a:pt x="508784" y="1195389"/>
                </a:lnTo>
                <a:lnTo>
                  <a:pt x="517347" y="1204279"/>
                </a:lnTo>
                <a:lnTo>
                  <a:pt x="526227" y="1212216"/>
                </a:lnTo>
                <a:lnTo>
                  <a:pt x="535107" y="1220154"/>
                </a:lnTo>
                <a:lnTo>
                  <a:pt x="543987" y="1227456"/>
                </a:lnTo>
                <a:lnTo>
                  <a:pt x="553184" y="1234124"/>
                </a:lnTo>
                <a:lnTo>
                  <a:pt x="562381" y="1240474"/>
                </a:lnTo>
                <a:lnTo>
                  <a:pt x="571578" y="1245871"/>
                </a:lnTo>
                <a:lnTo>
                  <a:pt x="580775" y="1250951"/>
                </a:lnTo>
                <a:lnTo>
                  <a:pt x="589655" y="1255079"/>
                </a:lnTo>
                <a:lnTo>
                  <a:pt x="598853" y="1258889"/>
                </a:lnTo>
                <a:lnTo>
                  <a:pt x="607732" y="1262381"/>
                </a:lnTo>
                <a:lnTo>
                  <a:pt x="616612" y="1264604"/>
                </a:lnTo>
                <a:lnTo>
                  <a:pt x="624858" y="1266509"/>
                </a:lnTo>
                <a:lnTo>
                  <a:pt x="633421" y="1267461"/>
                </a:lnTo>
                <a:lnTo>
                  <a:pt x="641349" y="1267779"/>
                </a:lnTo>
                <a:lnTo>
                  <a:pt x="649595" y="1267461"/>
                </a:lnTo>
                <a:lnTo>
                  <a:pt x="657524" y="1266509"/>
                </a:lnTo>
                <a:lnTo>
                  <a:pt x="666404" y="1264604"/>
                </a:lnTo>
                <a:lnTo>
                  <a:pt x="674967" y="1262381"/>
                </a:lnTo>
                <a:lnTo>
                  <a:pt x="684164" y="1258889"/>
                </a:lnTo>
                <a:lnTo>
                  <a:pt x="692726" y="1255079"/>
                </a:lnTo>
                <a:lnTo>
                  <a:pt x="701924" y="1250951"/>
                </a:lnTo>
                <a:lnTo>
                  <a:pt x="711121" y="1245871"/>
                </a:lnTo>
                <a:lnTo>
                  <a:pt x="720318" y="1240474"/>
                </a:lnTo>
                <a:lnTo>
                  <a:pt x="729515" y="1234124"/>
                </a:lnTo>
                <a:lnTo>
                  <a:pt x="738395" y="1227456"/>
                </a:lnTo>
                <a:lnTo>
                  <a:pt x="747592" y="1220154"/>
                </a:lnTo>
                <a:lnTo>
                  <a:pt x="756472" y="1212216"/>
                </a:lnTo>
                <a:lnTo>
                  <a:pt x="765352" y="1204279"/>
                </a:lnTo>
                <a:lnTo>
                  <a:pt x="773915" y="1195389"/>
                </a:lnTo>
                <a:lnTo>
                  <a:pt x="782160" y="1186181"/>
                </a:lnTo>
                <a:lnTo>
                  <a:pt x="790406" y="1176656"/>
                </a:lnTo>
                <a:lnTo>
                  <a:pt x="798652" y="1166496"/>
                </a:lnTo>
                <a:lnTo>
                  <a:pt x="805946" y="1156019"/>
                </a:lnTo>
                <a:lnTo>
                  <a:pt x="813240" y="1145541"/>
                </a:lnTo>
                <a:lnTo>
                  <a:pt x="819900" y="1134429"/>
                </a:lnTo>
                <a:lnTo>
                  <a:pt x="826243" y="1122999"/>
                </a:lnTo>
                <a:lnTo>
                  <a:pt x="831952" y="1110934"/>
                </a:lnTo>
                <a:lnTo>
                  <a:pt x="837660" y="1098551"/>
                </a:lnTo>
                <a:lnTo>
                  <a:pt x="842417" y="1086169"/>
                </a:lnTo>
                <a:lnTo>
                  <a:pt x="847174" y="1073469"/>
                </a:lnTo>
                <a:lnTo>
                  <a:pt x="850980" y="1060769"/>
                </a:lnTo>
                <a:lnTo>
                  <a:pt x="853834" y="1047434"/>
                </a:lnTo>
                <a:lnTo>
                  <a:pt x="856689" y="1034099"/>
                </a:lnTo>
                <a:lnTo>
                  <a:pt x="858592" y="1020764"/>
                </a:lnTo>
                <a:lnTo>
                  <a:pt x="859543" y="1007111"/>
                </a:lnTo>
                <a:lnTo>
                  <a:pt x="860177" y="992823"/>
                </a:lnTo>
                <a:lnTo>
                  <a:pt x="859860" y="984886"/>
                </a:lnTo>
                <a:lnTo>
                  <a:pt x="859543" y="976313"/>
                </a:lnTo>
                <a:lnTo>
                  <a:pt x="837343" y="975361"/>
                </a:lnTo>
                <a:lnTo>
                  <a:pt x="814509" y="973773"/>
                </a:lnTo>
                <a:lnTo>
                  <a:pt x="791040" y="970916"/>
                </a:lnTo>
                <a:lnTo>
                  <a:pt x="767255" y="968058"/>
                </a:lnTo>
                <a:lnTo>
                  <a:pt x="743469" y="964566"/>
                </a:lnTo>
                <a:lnTo>
                  <a:pt x="719366" y="960438"/>
                </a:lnTo>
                <a:lnTo>
                  <a:pt x="695898" y="955041"/>
                </a:lnTo>
                <a:lnTo>
                  <a:pt x="684481" y="952501"/>
                </a:lnTo>
                <a:lnTo>
                  <a:pt x="673064" y="949643"/>
                </a:lnTo>
                <a:lnTo>
                  <a:pt x="661964" y="946468"/>
                </a:lnTo>
                <a:lnTo>
                  <a:pt x="651181" y="943293"/>
                </a:lnTo>
                <a:lnTo>
                  <a:pt x="640398" y="940118"/>
                </a:lnTo>
                <a:lnTo>
                  <a:pt x="629932" y="936308"/>
                </a:lnTo>
                <a:lnTo>
                  <a:pt x="620101" y="932816"/>
                </a:lnTo>
                <a:lnTo>
                  <a:pt x="610270" y="929006"/>
                </a:lnTo>
                <a:lnTo>
                  <a:pt x="601073" y="924878"/>
                </a:lnTo>
                <a:lnTo>
                  <a:pt x="592510" y="921068"/>
                </a:lnTo>
                <a:lnTo>
                  <a:pt x="583947" y="916941"/>
                </a:lnTo>
                <a:lnTo>
                  <a:pt x="576018" y="912178"/>
                </a:lnTo>
                <a:lnTo>
                  <a:pt x="568724" y="907733"/>
                </a:lnTo>
                <a:lnTo>
                  <a:pt x="561747" y="903288"/>
                </a:lnTo>
                <a:lnTo>
                  <a:pt x="555404" y="898208"/>
                </a:lnTo>
                <a:lnTo>
                  <a:pt x="550013" y="893128"/>
                </a:lnTo>
                <a:lnTo>
                  <a:pt x="544938" y="887731"/>
                </a:lnTo>
                <a:lnTo>
                  <a:pt x="540498" y="882651"/>
                </a:lnTo>
                <a:lnTo>
                  <a:pt x="536376" y="876936"/>
                </a:lnTo>
                <a:lnTo>
                  <a:pt x="532253" y="872173"/>
                </a:lnTo>
                <a:lnTo>
                  <a:pt x="528447" y="867728"/>
                </a:lnTo>
                <a:lnTo>
                  <a:pt x="524641" y="863601"/>
                </a:lnTo>
                <a:lnTo>
                  <a:pt x="520836" y="860426"/>
                </a:lnTo>
                <a:lnTo>
                  <a:pt x="517347" y="857251"/>
                </a:lnTo>
                <a:lnTo>
                  <a:pt x="514176" y="854393"/>
                </a:lnTo>
                <a:lnTo>
                  <a:pt x="511004" y="852488"/>
                </a:lnTo>
                <a:lnTo>
                  <a:pt x="507833" y="850583"/>
                </a:lnTo>
                <a:lnTo>
                  <a:pt x="504661" y="849313"/>
                </a:lnTo>
                <a:lnTo>
                  <a:pt x="501807" y="848361"/>
                </a:lnTo>
                <a:lnTo>
                  <a:pt x="499270" y="847726"/>
                </a:lnTo>
                <a:lnTo>
                  <a:pt x="496099" y="847408"/>
                </a:lnTo>
                <a:lnTo>
                  <a:pt x="493561" y="847408"/>
                </a:lnTo>
                <a:close/>
                <a:moveTo>
                  <a:pt x="1304925" y="828675"/>
                </a:moveTo>
                <a:lnTo>
                  <a:pt x="1476375" y="828675"/>
                </a:lnTo>
                <a:lnTo>
                  <a:pt x="1476375" y="1252538"/>
                </a:lnTo>
                <a:lnTo>
                  <a:pt x="1304925" y="1252538"/>
                </a:lnTo>
                <a:lnTo>
                  <a:pt x="1304925" y="828675"/>
                </a:lnTo>
                <a:close/>
                <a:moveTo>
                  <a:pt x="634055" y="655638"/>
                </a:moveTo>
                <a:lnTo>
                  <a:pt x="641349" y="655638"/>
                </a:lnTo>
                <a:lnTo>
                  <a:pt x="648644" y="655638"/>
                </a:lnTo>
                <a:lnTo>
                  <a:pt x="655938" y="655956"/>
                </a:lnTo>
                <a:lnTo>
                  <a:pt x="662915" y="656591"/>
                </a:lnTo>
                <a:lnTo>
                  <a:pt x="669892" y="657226"/>
                </a:lnTo>
                <a:lnTo>
                  <a:pt x="677187" y="658178"/>
                </a:lnTo>
                <a:lnTo>
                  <a:pt x="684164" y="659766"/>
                </a:lnTo>
                <a:lnTo>
                  <a:pt x="691141" y="661036"/>
                </a:lnTo>
                <a:lnTo>
                  <a:pt x="698118" y="662623"/>
                </a:lnTo>
                <a:lnTo>
                  <a:pt x="704778" y="664211"/>
                </a:lnTo>
                <a:lnTo>
                  <a:pt x="711438" y="666433"/>
                </a:lnTo>
                <a:lnTo>
                  <a:pt x="718415" y="668338"/>
                </a:lnTo>
                <a:lnTo>
                  <a:pt x="724758" y="670878"/>
                </a:lnTo>
                <a:lnTo>
                  <a:pt x="731418" y="673418"/>
                </a:lnTo>
                <a:lnTo>
                  <a:pt x="737761" y="676276"/>
                </a:lnTo>
                <a:lnTo>
                  <a:pt x="744421" y="679133"/>
                </a:lnTo>
                <a:lnTo>
                  <a:pt x="750446" y="682308"/>
                </a:lnTo>
                <a:lnTo>
                  <a:pt x="763132" y="688976"/>
                </a:lnTo>
                <a:lnTo>
                  <a:pt x="775500" y="696596"/>
                </a:lnTo>
                <a:lnTo>
                  <a:pt x="787235" y="704533"/>
                </a:lnTo>
                <a:lnTo>
                  <a:pt x="798652" y="713423"/>
                </a:lnTo>
                <a:lnTo>
                  <a:pt x="809435" y="722631"/>
                </a:lnTo>
                <a:lnTo>
                  <a:pt x="819900" y="732791"/>
                </a:lnTo>
                <a:lnTo>
                  <a:pt x="830049" y="743586"/>
                </a:lnTo>
                <a:lnTo>
                  <a:pt x="839880" y="754698"/>
                </a:lnTo>
                <a:lnTo>
                  <a:pt x="849394" y="766446"/>
                </a:lnTo>
                <a:lnTo>
                  <a:pt x="858274" y="778511"/>
                </a:lnTo>
                <a:lnTo>
                  <a:pt x="866520" y="791211"/>
                </a:lnTo>
                <a:lnTo>
                  <a:pt x="874449" y="804546"/>
                </a:lnTo>
                <a:lnTo>
                  <a:pt x="881743" y="818198"/>
                </a:lnTo>
                <a:lnTo>
                  <a:pt x="888403" y="832168"/>
                </a:lnTo>
                <a:lnTo>
                  <a:pt x="894746" y="847091"/>
                </a:lnTo>
                <a:lnTo>
                  <a:pt x="900137" y="861696"/>
                </a:lnTo>
                <a:lnTo>
                  <a:pt x="905529" y="876936"/>
                </a:lnTo>
                <a:lnTo>
                  <a:pt x="909651" y="892811"/>
                </a:lnTo>
                <a:lnTo>
                  <a:pt x="913457" y="908686"/>
                </a:lnTo>
                <a:lnTo>
                  <a:pt x="916946" y="924878"/>
                </a:lnTo>
                <a:lnTo>
                  <a:pt x="919166" y="941706"/>
                </a:lnTo>
                <a:lnTo>
                  <a:pt x="921068" y="958533"/>
                </a:lnTo>
                <a:lnTo>
                  <a:pt x="922020" y="975678"/>
                </a:lnTo>
                <a:lnTo>
                  <a:pt x="922337" y="992823"/>
                </a:lnTo>
                <a:lnTo>
                  <a:pt x="922337" y="1002031"/>
                </a:lnTo>
                <a:lnTo>
                  <a:pt x="922020" y="1010921"/>
                </a:lnTo>
                <a:lnTo>
                  <a:pt x="921386" y="1019811"/>
                </a:lnTo>
                <a:lnTo>
                  <a:pt x="920434" y="1028384"/>
                </a:lnTo>
                <a:lnTo>
                  <a:pt x="919483" y="1037274"/>
                </a:lnTo>
                <a:lnTo>
                  <a:pt x="918214" y="1045846"/>
                </a:lnTo>
                <a:lnTo>
                  <a:pt x="916628" y="1054419"/>
                </a:lnTo>
                <a:lnTo>
                  <a:pt x="915043" y="1062674"/>
                </a:lnTo>
                <a:lnTo>
                  <a:pt x="912823" y="1070929"/>
                </a:lnTo>
                <a:lnTo>
                  <a:pt x="910603" y="1079501"/>
                </a:lnTo>
                <a:lnTo>
                  <a:pt x="908383" y="1087756"/>
                </a:lnTo>
                <a:lnTo>
                  <a:pt x="906163" y="1095694"/>
                </a:lnTo>
                <a:lnTo>
                  <a:pt x="903309" y="1103631"/>
                </a:lnTo>
                <a:lnTo>
                  <a:pt x="900137" y="1111569"/>
                </a:lnTo>
                <a:lnTo>
                  <a:pt x="897283" y="1119189"/>
                </a:lnTo>
                <a:lnTo>
                  <a:pt x="894111" y="1126809"/>
                </a:lnTo>
                <a:lnTo>
                  <a:pt x="887134" y="1141731"/>
                </a:lnTo>
                <a:lnTo>
                  <a:pt x="879523" y="1156336"/>
                </a:lnTo>
                <a:lnTo>
                  <a:pt x="871277" y="1170624"/>
                </a:lnTo>
                <a:lnTo>
                  <a:pt x="862714" y="1184276"/>
                </a:lnTo>
                <a:lnTo>
                  <a:pt x="853517" y="1197611"/>
                </a:lnTo>
                <a:lnTo>
                  <a:pt x="843686" y="1209994"/>
                </a:lnTo>
                <a:lnTo>
                  <a:pt x="833854" y="1222376"/>
                </a:lnTo>
                <a:lnTo>
                  <a:pt x="823389" y="1233806"/>
                </a:lnTo>
                <a:lnTo>
                  <a:pt x="812606" y="1244919"/>
                </a:lnTo>
                <a:lnTo>
                  <a:pt x="801823" y="1255396"/>
                </a:lnTo>
                <a:lnTo>
                  <a:pt x="790406" y="1265239"/>
                </a:lnTo>
                <a:lnTo>
                  <a:pt x="778989" y="1274446"/>
                </a:lnTo>
                <a:lnTo>
                  <a:pt x="767255" y="1282701"/>
                </a:lnTo>
                <a:lnTo>
                  <a:pt x="755521" y="1290956"/>
                </a:lnTo>
                <a:lnTo>
                  <a:pt x="743786" y="1298259"/>
                </a:lnTo>
                <a:lnTo>
                  <a:pt x="732052" y="1304609"/>
                </a:lnTo>
                <a:lnTo>
                  <a:pt x="720318" y="1310641"/>
                </a:lnTo>
                <a:lnTo>
                  <a:pt x="708584" y="1315721"/>
                </a:lnTo>
                <a:lnTo>
                  <a:pt x="696849" y="1320166"/>
                </a:lnTo>
                <a:lnTo>
                  <a:pt x="685432" y="1323659"/>
                </a:lnTo>
                <a:lnTo>
                  <a:pt x="674015" y="1326516"/>
                </a:lnTo>
                <a:lnTo>
                  <a:pt x="662915" y="1328421"/>
                </a:lnTo>
                <a:lnTo>
                  <a:pt x="657207" y="1329374"/>
                </a:lnTo>
                <a:lnTo>
                  <a:pt x="652132" y="1329691"/>
                </a:lnTo>
                <a:lnTo>
                  <a:pt x="646424" y="1330009"/>
                </a:lnTo>
                <a:lnTo>
                  <a:pt x="641349" y="1330326"/>
                </a:lnTo>
                <a:lnTo>
                  <a:pt x="635958" y="1330009"/>
                </a:lnTo>
                <a:lnTo>
                  <a:pt x="630884" y="1329691"/>
                </a:lnTo>
                <a:lnTo>
                  <a:pt x="625492" y="1329374"/>
                </a:lnTo>
                <a:lnTo>
                  <a:pt x="620101" y="1328421"/>
                </a:lnTo>
                <a:lnTo>
                  <a:pt x="609001" y="1326516"/>
                </a:lnTo>
                <a:lnTo>
                  <a:pt x="597584" y="1323659"/>
                </a:lnTo>
                <a:lnTo>
                  <a:pt x="585850" y="1320166"/>
                </a:lnTo>
                <a:lnTo>
                  <a:pt x="574433" y="1315721"/>
                </a:lnTo>
                <a:lnTo>
                  <a:pt x="562698" y="1310641"/>
                </a:lnTo>
                <a:lnTo>
                  <a:pt x="550647" y="1304609"/>
                </a:lnTo>
                <a:lnTo>
                  <a:pt x="538913" y="1298259"/>
                </a:lnTo>
                <a:lnTo>
                  <a:pt x="527179" y="1290956"/>
                </a:lnTo>
                <a:lnTo>
                  <a:pt x="515444" y="1282701"/>
                </a:lnTo>
                <a:lnTo>
                  <a:pt x="503710" y="1274446"/>
                </a:lnTo>
                <a:lnTo>
                  <a:pt x="492293" y="1265239"/>
                </a:lnTo>
                <a:lnTo>
                  <a:pt x="481193" y="1255396"/>
                </a:lnTo>
                <a:lnTo>
                  <a:pt x="470093" y="1244919"/>
                </a:lnTo>
                <a:lnTo>
                  <a:pt x="459310" y="1233806"/>
                </a:lnTo>
                <a:lnTo>
                  <a:pt x="448845" y="1222376"/>
                </a:lnTo>
                <a:lnTo>
                  <a:pt x="438696" y="1209994"/>
                </a:lnTo>
                <a:lnTo>
                  <a:pt x="429499" y="1197611"/>
                </a:lnTo>
                <a:lnTo>
                  <a:pt x="419985" y="1184276"/>
                </a:lnTo>
                <a:lnTo>
                  <a:pt x="411422" y="1170624"/>
                </a:lnTo>
                <a:lnTo>
                  <a:pt x="403176" y="1156336"/>
                </a:lnTo>
                <a:lnTo>
                  <a:pt x="395565" y="1141731"/>
                </a:lnTo>
                <a:lnTo>
                  <a:pt x="388588" y="1126809"/>
                </a:lnTo>
                <a:lnTo>
                  <a:pt x="385416" y="1119189"/>
                </a:lnTo>
                <a:lnTo>
                  <a:pt x="382245" y="1111569"/>
                </a:lnTo>
                <a:lnTo>
                  <a:pt x="379390" y="1103631"/>
                </a:lnTo>
                <a:lnTo>
                  <a:pt x="376853" y="1095694"/>
                </a:lnTo>
                <a:lnTo>
                  <a:pt x="374316" y="1087756"/>
                </a:lnTo>
                <a:lnTo>
                  <a:pt x="372096" y="1079501"/>
                </a:lnTo>
                <a:lnTo>
                  <a:pt x="369559" y="1070929"/>
                </a:lnTo>
                <a:lnTo>
                  <a:pt x="367656" y="1062674"/>
                </a:lnTo>
                <a:lnTo>
                  <a:pt x="366071" y="1054419"/>
                </a:lnTo>
                <a:lnTo>
                  <a:pt x="364485" y="1045846"/>
                </a:lnTo>
                <a:lnTo>
                  <a:pt x="363216" y="1037274"/>
                </a:lnTo>
                <a:lnTo>
                  <a:pt x="362265" y="1028384"/>
                </a:lnTo>
                <a:lnTo>
                  <a:pt x="361313" y="1019811"/>
                </a:lnTo>
                <a:lnTo>
                  <a:pt x="360996" y="1010921"/>
                </a:lnTo>
                <a:lnTo>
                  <a:pt x="360362" y="1002031"/>
                </a:lnTo>
                <a:lnTo>
                  <a:pt x="360362" y="992823"/>
                </a:lnTo>
                <a:lnTo>
                  <a:pt x="360679" y="975678"/>
                </a:lnTo>
                <a:lnTo>
                  <a:pt x="361948" y="958533"/>
                </a:lnTo>
                <a:lnTo>
                  <a:pt x="363533" y="941706"/>
                </a:lnTo>
                <a:lnTo>
                  <a:pt x="366071" y="924878"/>
                </a:lnTo>
                <a:lnTo>
                  <a:pt x="368925" y="908686"/>
                </a:lnTo>
                <a:lnTo>
                  <a:pt x="373048" y="892811"/>
                </a:lnTo>
                <a:lnTo>
                  <a:pt x="377171" y="876936"/>
                </a:lnTo>
                <a:lnTo>
                  <a:pt x="382245" y="861696"/>
                </a:lnTo>
                <a:lnTo>
                  <a:pt x="387953" y="847091"/>
                </a:lnTo>
                <a:lnTo>
                  <a:pt x="393979" y="832168"/>
                </a:lnTo>
                <a:lnTo>
                  <a:pt x="400956" y="818198"/>
                </a:lnTo>
                <a:lnTo>
                  <a:pt x="408568" y="804546"/>
                </a:lnTo>
                <a:lnTo>
                  <a:pt x="416179" y="791211"/>
                </a:lnTo>
                <a:lnTo>
                  <a:pt x="424425" y="778511"/>
                </a:lnTo>
                <a:lnTo>
                  <a:pt x="433305" y="766446"/>
                </a:lnTo>
                <a:lnTo>
                  <a:pt x="442819" y="754698"/>
                </a:lnTo>
                <a:lnTo>
                  <a:pt x="452650" y="743586"/>
                </a:lnTo>
                <a:lnTo>
                  <a:pt x="462482" y="732791"/>
                </a:lnTo>
                <a:lnTo>
                  <a:pt x="473264" y="722631"/>
                </a:lnTo>
                <a:lnTo>
                  <a:pt x="484047" y="713423"/>
                </a:lnTo>
                <a:lnTo>
                  <a:pt x="495464" y="704533"/>
                </a:lnTo>
                <a:lnTo>
                  <a:pt x="507516" y="696596"/>
                </a:lnTo>
                <a:lnTo>
                  <a:pt x="519567" y="688976"/>
                </a:lnTo>
                <a:lnTo>
                  <a:pt x="531936" y="682308"/>
                </a:lnTo>
                <a:lnTo>
                  <a:pt x="538278" y="679133"/>
                </a:lnTo>
                <a:lnTo>
                  <a:pt x="544938" y="676276"/>
                </a:lnTo>
                <a:lnTo>
                  <a:pt x="551281" y="673418"/>
                </a:lnTo>
                <a:lnTo>
                  <a:pt x="557941" y="670878"/>
                </a:lnTo>
                <a:lnTo>
                  <a:pt x="564284" y="668338"/>
                </a:lnTo>
                <a:lnTo>
                  <a:pt x="571261" y="666433"/>
                </a:lnTo>
                <a:lnTo>
                  <a:pt x="577921" y="664211"/>
                </a:lnTo>
                <a:lnTo>
                  <a:pt x="584898" y="662623"/>
                </a:lnTo>
                <a:lnTo>
                  <a:pt x="591875" y="661036"/>
                </a:lnTo>
                <a:lnTo>
                  <a:pt x="598535" y="659766"/>
                </a:lnTo>
                <a:lnTo>
                  <a:pt x="605830" y="658178"/>
                </a:lnTo>
                <a:lnTo>
                  <a:pt x="612490" y="657226"/>
                </a:lnTo>
                <a:lnTo>
                  <a:pt x="619784" y="656591"/>
                </a:lnTo>
                <a:lnTo>
                  <a:pt x="627078" y="655956"/>
                </a:lnTo>
                <a:lnTo>
                  <a:pt x="634055" y="655638"/>
                </a:lnTo>
                <a:close/>
                <a:moveTo>
                  <a:pt x="1604962" y="463550"/>
                </a:moveTo>
                <a:lnTo>
                  <a:pt x="1776412" y="463550"/>
                </a:lnTo>
                <a:lnTo>
                  <a:pt x="1776412" y="1252538"/>
                </a:lnTo>
                <a:lnTo>
                  <a:pt x="1604962" y="1252538"/>
                </a:lnTo>
                <a:lnTo>
                  <a:pt x="1604962" y="463550"/>
                </a:lnTo>
                <a:close/>
                <a:moveTo>
                  <a:pt x="0" y="0"/>
                </a:moveTo>
                <a:lnTo>
                  <a:pt x="2125663" y="0"/>
                </a:lnTo>
                <a:lnTo>
                  <a:pt x="2125663" y="171553"/>
                </a:lnTo>
                <a:lnTo>
                  <a:pt x="2039621" y="171553"/>
                </a:lnTo>
                <a:lnTo>
                  <a:pt x="2039621" y="1577975"/>
                </a:lnTo>
                <a:lnTo>
                  <a:pt x="1252220" y="1577975"/>
                </a:lnTo>
                <a:lnTo>
                  <a:pt x="1252220" y="1449310"/>
                </a:lnTo>
                <a:lnTo>
                  <a:pt x="1911033" y="1449310"/>
                </a:lnTo>
                <a:lnTo>
                  <a:pt x="1911033" y="171553"/>
                </a:lnTo>
                <a:lnTo>
                  <a:pt x="195263" y="171553"/>
                </a:lnTo>
                <a:lnTo>
                  <a:pt x="195263" y="1249164"/>
                </a:lnTo>
                <a:lnTo>
                  <a:pt x="66675" y="1249164"/>
                </a:lnTo>
                <a:lnTo>
                  <a:pt x="66675" y="171553"/>
                </a:lnTo>
                <a:lnTo>
                  <a:pt x="0" y="171553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A783A"/>
              </a:solidFill>
              <a:ea typeface="宋体" panose="02010600030101010101" pitchFamily="2" charset="-122"/>
            </a:endParaRPr>
          </a:p>
        </p:txBody>
      </p:sp>
      <p:sp>
        <p:nvSpPr>
          <p:cNvPr id="22" name="KSO_Shape"/>
          <p:cNvSpPr/>
          <p:nvPr/>
        </p:nvSpPr>
        <p:spPr bwMode="auto">
          <a:xfrm>
            <a:off x="3598560" y="4543044"/>
            <a:ext cx="317533" cy="314358"/>
          </a:xfrm>
          <a:custGeom>
            <a:avLst/>
            <a:gdLst>
              <a:gd name="T0" fmla="*/ 615878 w 2390775"/>
              <a:gd name="T1" fmla="*/ 1467970 h 2365376"/>
              <a:gd name="T2" fmla="*/ 587250 w 2390775"/>
              <a:gd name="T3" fmla="*/ 1401697 h 2365376"/>
              <a:gd name="T4" fmla="*/ 1282649 w 2390775"/>
              <a:gd name="T5" fmla="*/ 1393474 h 2365376"/>
              <a:gd name="T6" fmla="*/ 1180915 w 2390775"/>
              <a:gd name="T7" fmla="*/ 1446870 h 2365376"/>
              <a:gd name="T8" fmla="*/ 1210073 w 2390775"/>
              <a:gd name="T9" fmla="*/ 1382167 h 2365376"/>
              <a:gd name="T10" fmla="*/ 653657 w 2390775"/>
              <a:gd name="T11" fmla="*/ 1314699 h 2365376"/>
              <a:gd name="T12" fmla="*/ 646041 w 2390775"/>
              <a:gd name="T13" fmla="*/ 1180275 h 2365376"/>
              <a:gd name="T14" fmla="*/ 589870 w 2390775"/>
              <a:gd name="T15" fmla="*/ 1105327 h 2365376"/>
              <a:gd name="T16" fmla="*/ 599516 w 2390775"/>
              <a:gd name="T17" fmla="*/ 1141280 h 2365376"/>
              <a:gd name="T18" fmla="*/ 579914 w 2390775"/>
              <a:gd name="T19" fmla="*/ 1158779 h 2365376"/>
              <a:gd name="T20" fmla="*/ 541333 w 2390775"/>
              <a:gd name="T21" fmla="*/ 1105965 h 2365376"/>
              <a:gd name="T22" fmla="*/ 1137260 w 2390775"/>
              <a:gd name="T23" fmla="*/ 1009231 h 2365376"/>
              <a:gd name="T24" fmla="*/ 1143562 w 2390775"/>
              <a:gd name="T25" fmla="*/ 1026145 h 2365376"/>
              <a:gd name="T26" fmla="*/ 1096615 w 2390775"/>
              <a:gd name="T27" fmla="*/ 1069549 h 2365376"/>
              <a:gd name="T28" fmla="*/ 1102602 w 2390775"/>
              <a:gd name="T29" fmla="*/ 1001572 h 2365376"/>
              <a:gd name="T30" fmla="*/ 972739 w 2390775"/>
              <a:gd name="T31" fmla="*/ 835988 h 2365376"/>
              <a:gd name="T32" fmla="*/ 989500 w 2390775"/>
              <a:gd name="T33" fmla="*/ 1138672 h 2365376"/>
              <a:gd name="T34" fmla="*/ 639427 w 2390775"/>
              <a:gd name="T35" fmla="*/ 1423644 h 2365376"/>
              <a:gd name="T36" fmla="*/ 599898 w 2390775"/>
              <a:gd name="T37" fmla="*/ 1003302 h 2365376"/>
              <a:gd name="T38" fmla="*/ 529694 w 2390775"/>
              <a:gd name="T39" fmla="*/ 1090596 h 2365376"/>
              <a:gd name="T40" fmla="*/ 602428 w 2390775"/>
              <a:gd name="T41" fmla="*/ 868249 h 2365376"/>
              <a:gd name="T42" fmla="*/ 861740 w 2390775"/>
              <a:gd name="T43" fmla="*/ 924231 h 2365376"/>
              <a:gd name="T44" fmla="*/ 755609 w 2390775"/>
              <a:gd name="T45" fmla="*/ 542052 h 2365376"/>
              <a:gd name="T46" fmla="*/ 929665 w 2390775"/>
              <a:gd name="T47" fmla="*/ 525915 h 2365376"/>
              <a:gd name="T48" fmla="*/ 909019 w 2390775"/>
              <a:gd name="T49" fmla="*/ 571798 h 2365376"/>
              <a:gd name="T50" fmla="*/ 936652 w 2390775"/>
              <a:gd name="T51" fmla="*/ 586353 h 2365376"/>
              <a:gd name="T52" fmla="*/ 928394 w 2390775"/>
              <a:gd name="T53" fmla="*/ 688879 h 2365376"/>
              <a:gd name="T54" fmla="*/ 840414 w 2390775"/>
              <a:gd name="T55" fmla="*/ 772101 h 2365376"/>
              <a:gd name="T56" fmla="*/ 742269 w 2390775"/>
              <a:gd name="T57" fmla="*/ 675588 h 2365376"/>
              <a:gd name="T58" fmla="*/ 738139 w 2390775"/>
              <a:gd name="T59" fmla="*/ 608504 h 2365376"/>
              <a:gd name="T60" fmla="*/ 761643 w 2390775"/>
              <a:gd name="T61" fmla="*/ 510093 h 2365376"/>
              <a:gd name="T62" fmla="*/ 617010 w 2390775"/>
              <a:gd name="T63" fmla="*/ 449064 h 2365376"/>
              <a:gd name="T64" fmla="*/ 350272 w 2390775"/>
              <a:gd name="T65" fmla="*/ 638327 h 2365376"/>
              <a:gd name="T66" fmla="*/ 215163 w 2390775"/>
              <a:gd name="T67" fmla="*/ 939947 h 2365376"/>
              <a:gd name="T68" fmla="*/ 256613 w 2390775"/>
              <a:gd name="T69" fmla="*/ 1277331 h 2365376"/>
              <a:gd name="T70" fmla="*/ 458486 w 2390775"/>
              <a:gd name="T71" fmla="*/ 1534008 h 2365376"/>
              <a:gd name="T72" fmla="*/ 767308 w 2390775"/>
              <a:gd name="T73" fmla="*/ 1655225 h 2365376"/>
              <a:gd name="T74" fmla="*/ 1101127 w 2390775"/>
              <a:gd name="T75" fmla="*/ 1596674 h 2365376"/>
              <a:gd name="T76" fmla="*/ 1347614 w 2390775"/>
              <a:gd name="T77" fmla="*/ 1383040 h 2365376"/>
              <a:gd name="T78" fmla="*/ 1453614 w 2390775"/>
              <a:gd name="T79" fmla="*/ 1066861 h 2365376"/>
              <a:gd name="T80" fmla="*/ 1378939 w 2390775"/>
              <a:gd name="T81" fmla="*/ 738024 h 2365376"/>
              <a:gd name="T82" fmla="*/ 1153652 w 2390775"/>
              <a:gd name="T83" fmla="*/ 501602 h 2365376"/>
              <a:gd name="T84" fmla="*/ 831224 w 2390775"/>
              <a:gd name="T85" fmla="*/ 411085 h 2365376"/>
              <a:gd name="T86" fmla="*/ 989432 w 2390775"/>
              <a:gd name="T87" fmla="*/ 315187 h 2365376"/>
              <a:gd name="T88" fmla="*/ 1471649 w 2390775"/>
              <a:gd name="T89" fmla="*/ 671876 h 2365376"/>
              <a:gd name="T90" fmla="*/ 1554866 w 2390775"/>
              <a:gd name="T91" fmla="*/ 1171938 h 2365376"/>
              <a:gd name="T92" fmla="*/ 1239716 w 2390775"/>
              <a:gd name="T93" fmla="*/ 1647313 h 2365376"/>
              <a:gd name="T94" fmla="*/ 646121 w 2390775"/>
              <a:gd name="T95" fmla="*/ 1748275 h 2365376"/>
              <a:gd name="T96" fmla="*/ 110112 w 2390775"/>
              <a:gd name="T97" fmla="*/ 1186813 h 2365376"/>
              <a:gd name="T98" fmla="*/ 251551 w 2390775"/>
              <a:gd name="T99" fmla="*/ 580725 h 2365376"/>
              <a:gd name="T100" fmla="*/ 1549044 w 2390775"/>
              <a:gd name="T101" fmla="*/ 160116 h 2365376"/>
              <a:gd name="T102" fmla="*/ 1461002 w 2390775"/>
              <a:gd name="T103" fmla="*/ 284475 h 2365376"/>
              <a:gd name="T104" fmla="*/ 1550307 w 2390775"/>
              <a:gd name="T105" fmla="*/ 426554 h 2365376"/>
              <a:gd name="T106" fmla="*/ 1719764 w 2390775"/>
              <a:gd name="T107" fmla="*/ 380038 h 2365376"/>
              <a:gd name="T108" fmla="*/ 1735543 w 2390775"/>
              <a:gd name="T109" fmla="*/ 232579 h 2365376"/>
              <a:gd name="T110" fmla="*/ 1705909 w 2390775"/>
              <a:gd name="T111" fmla="*/ 94508 h 2365376"/>
              <a:gd name="T112" fmla="*/ 1774050 w 2390775"/>
              <a:gd name="T113" fmla="*/ 148403 h 2365376"/>
              <a:gd name="T114" fmla="*/ 1781614 w 2390775"/>
              <a:gd name="T115" fmla="*/ 428769 h 2365376"/>
              <a:gd name="T116" fmla="*/ 1600166 w 2390775"/>
              <a:gd name="T117" fmla="*/ 516104 h 2365376"/>
              <a:gd name="T118" fmla="*/ 1452167 w 2390775"/>
              <a:gd name="T119" fmla="*/ 455349 h 2365376"/>
              <a:gd name="T120" fmla="*/ 1310478 w 2390775"/>
              <a:gd name="T121" fmla="*/ 259477 h 2365376"/>
              <a:gd name="T122" fmla="*/ 1562614 w 2390775"/>
              <a:gd name="T123" fmla="*/ 74046 h 236537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390775" h="2365376">
                <a:moveTo>
                  <a:pt x="761351" y="1739900"/>
                </a:moveTo>
                <a:lnTo>
                  <a:pt x="791690" y="1805294"/>
                </a:lnTo>
                <a:lnTo>
                  <a:pt x="794883" y="1808051"/>
                </a:lnTo>
                <a:lnTo>
                  <a:pt x="797278" y="1811991"/>
                </a:lnTo>
                <a:lnTo>
                  <a:pt x="800871" y="1817112"/>
                </a:lnTo>
                <a:lnTo>
                  <a:pt x="803266" y="1822233"/>
                </a:lnTo>
                <a:lnTo>
                  <a:pt x="804065" y="1825384"/>
                </a:lnTo>
                <a:lnTo>
                  <a:pt x="804863" y="1828536"/>
                </a:lnTo>
                <a:lnTo>
                  <a:pt x="804863" y="1831687"/>
                </a:lnTo>
                <a:lnTo>
                  <a:pt x="804863" y="1834839"/>
                </a:lnTo>
                <a:lnTo>
                  <a:pt x="804065" y="1837990"/>
                </a:lnTo>
                <a:lnTo>
                  <a:pt x="802867" y="1841142"/>
                </a:lnTo>
                <a:lnTo>
                  <a:pt x="801670" y="1842718"/>
                </a:lnTo>
                <a:lnTo>
                  <a:pt x="799674" y="1844687"/>
                </a:lnTo>
                <a:lnTo>
                  <a:pt x="797278" y="1845475"/>
                </a:lnTo>
                <a:lnTo>
                  <a:pt x="794484" y="1845869"/>
                </a:lnTo>
                <a:lnTo>
                  <a:pt x="790891" y="1846263"/>
                </a:lnTo>
                <a:lnTo>
                  <a:pt x="787698" y="1845869"/>
                </a:lnTo>
                <a:lnTo>
                  <a:pt x="784105" y="1845475"/>
                </a:lnTo>
                <a:lnTo>
                  <a:pt x="780512" y="1844293"/>
                </a:lnTo>
                <a:lnTo>
                  <a:pt x="776520" y="1842718"/>
                </a:lnTo>
                <a:lnTo>
                  <a:pt x="772927" y="1841142"/>
                </a:lnTo>
                <a:lnTo>
                  <a:pt x="768935" y="1839172"/>
                </a:lnTo>
                <a:lnTo>
                  <a:pt x="765343" y="1836809"/>
                </a:lnTo>
                <a:lnTo>
                  <a:pt x="761750" y="1834051"/>
                </a:lnTo>
                <a:lnTo>
                  <a:pt x="758955" y="1831294"/>
                </a:lnTo>
                <a:lnTo>
                  <a:pt x="756161" y="1827748"/>
                </a:lnTo>
                <a:lnTo>
                  <a:pt x="754165" y="1824597"/>
                </a:lnTo>
                <a:lnTo>
                  <a:pt x="748975" y="1815536"/>
                </a:lnTo>
                <a:lnTo>
                  <a:pt x="745782" y="1808839"/>
                </a:lnTo>
                <a:lnTo>
                  <a:pt x="743387" y="1803718"/>
                </a:lnTo>
                <a:lnTo>
                  <a:pt x="742588" y="1799385"/>
                </a:lnTo>
                <a:lnTo>
                  <a:pt x="742588" y="1795051"/>
                </a:lnTo>
                <a:lnTo>
                  <a:pt x="743387" y="1790718"/>
                </a:lnTo>
                <a:lnTo>
                  <a:pt x="746181" y="1778112"/>
                </a:lnTo>
                <a:lnTo>
                  <a:pt x="746979" y="1774173"/>
                </a:lnTo>
                <a:lnTo>
                  <a:pt x="746979" y="1772203"/>
                </a:lnTo>
                <a:lnTo>
                  <a:pt x="746181" y="1771021"/>
                </a:lnTo>
                <a:lnTo>
                  <a:pt x="745383" y="1770627"/>
                </a:lnTo>
                <a:lnTo>
                  <a:pt x="742987" y="1770627"/>
                </a:lnTo>
                <a:lnTo>
                  <a:pt x="742189" y="1770233"/>
                </a:lnTo>
                <a:lnTo>
                  <a:pt x="741790" y="1769839"/>
                </a:lnTo>
                <a:lnTo>
                  <a:pt x="738596" y="1761961"/>
                </a:lnTo>
                <a:lnTo>
                  <a:pt x="736999" y="1758021"/>
                </a:lnTo>
                <a:lnTo>
                  <a:pt x="736600" y="1756052"/>
                </a:lnTo>
                <a:lnTo>
                  <a:pt x="736600" y="1754476"/>
                </a:lnTo>
                <a:lnTo>
                  <a:pt x="742189" y="1750536"/>
                </a:lnTo>
                <a:lnTo>
                  <a:pt x="747379" y="1747385"/>
                </a:lnTo>
                <a:lnTo>
                  <a:pt x="750971" y="1745021"/>
                </a:lnTo>
                <a:lnTo>
                  <a:pt x="754165" y="1743839"/>
                </a:lnTo>
                <a:lnTo>
                  <a:pt x="758556" y="1741870"/>
                </a:lnTo>
                <a:lnTo>
                  <a:pt x="759754" y="1741870"/>
                </a:lnTo>
                <a:lnTo>
                  <a:pt x="761351" y="1739900"/>
                </a:lnTo>
                <a:close/>
                <a:moveTo>
                  <a:pt x="1554438" y="1730375"/>
                </a:moveTo>
                <a:lnTo>
                  <a:pt x="1565575" y="1730375"/>
                </a:lnTo>
                <a:lnTo>
                  <a:pt x="1575916" y="1730375"/>
                </a:lnTo>
                <a:lnTo>
                  <a:pt x="1586258" y="1731163"/>
                </a:lnTo>
                <a:lnTo>
                  <a:pt x="1591031" y="1731951"/>
                </a:lnTo>
                <a:lnTo>
                  <a:pt x="1595008" y="1733133"/>
                </a:lnTo>
                <a:lnTo>
                  <a:pt x="1598986" y="1734314"/>
                </a:lnTo>
                <a:lnTo>
                  <a:pt x="1602168" y="1735890"/>
                </a:lnTo>
                <a:lnTo>
                  <a:pt x="1605350" y="1737860"/>
                </a:lnTo>
                <a:lnTo>
                  <a:pt x="1607339" y="1739830"/>
                </a:lnTo>
                <a:lnTo>
                  <a:pt x="1608929" y="1741799"/>
                </a:lnTo>
                <a:lnTo>
                  <a:pt x="1609725" y="1744951"/>
                </a:lnTo>
                <a:lnTo>
                  <a:pt x="1609725" y="1747708"/>
                </a:lnTo>
                <a:lnTo>
                  <a:pt x="1608929" y="1751648"/>
                </a:lnTo>
                <a:lnTo>
                  <a:pt x="1607339" y="1755193"/>
                </a:lnTo>
                <a:lnTo>
                  <a:pt x="1604554" y="1759920"/>
                </a:lnTo>
                <a:lnTo>
                  <a:pt x="1600577" y="1764648"/>
                </a:lnTo>
                <a:lnTo>
                  <a:pt x="1595804" y="1769769"/>
                </a:lnTo>
                <a:lnTo>
                  <a:pt x="1589042" y="1776072"/>
                </a:lnTo>
                <a:lnTo>
                  <a:pt x="1582678" y="1781193"/>
                </a:lnTo>
                <a:lnTo>
                  <a:pt x="1576314" y="1786314"/>
                </a:lnTo>
                <a:lnTo>
                  <a:pt x="1570348" y="1790647"/>
                </a:lnTo>
                <a:lnTo>
                  <a:pt x="1563586" y="1794193"/>
                </a:lnTo>
                <a:lnTo>
                  <a:pt x="1557222" y="1797738"/>
                </a:lnTo>
                <a:lnTo>
                  <a:pt x="1550461" y="1800496"/>
                </a:lnTo>
                <a:lnTo>
                  <a:pt x="1544097" y="1802466"/>
                </a:lnTo>
                <a:lnTo>
                  <a:pt x="1537733" y="1804829"/>
                </a:lnTo>
                <a:lnTo>
                  <a:pt x="1530971" y="1806799"/>
                </a:lnTo>
                <a:lnTo>
                  <a:pt x="1524607" y="1807981"/>
                </a:lnTo>
                <a:lnTo>
                  <a:pt x="1518243" y="1809163"/>
                </a:lnTo>
                <a:lnTo>
                  <a:pt x="1505117" y="1811132"/>
                </a:lnTo>
                <a:lnTo>
                  <a:pt x="1491992" y="1812314"/>
                </a:lnTo>
                <a:lnTo>
                  <a:pt x="1486026" y="1813102"/>
                </a:lnTo>
                <a:lnTo>
                  <a:pt x="1483241" y="1813890"/>
                </a:lnTo>
                <a:lnTo>
                  <a:pt x="1482048" y="1814678"/>
                </a:lnTo>
                <a:lnTo>
                  <a:pt x="1481253" y="1815072"/>
                </a:lnTo>
                <a:lnTo>
                  <a:pt x="1480855" y="1815859"/>
                </a:lnTo>
                <a:lnTo>
                  <a:pt x="1480855" y="1817041"/>
                </a:lnTo>
                <a:lnTo>
                  <a:pt x="1481253" y="1818617"/>
                </a:lnTo>
                <a:lnTo>
                  <a:pt x="1482048" y="1819799"/>
                </a:lnTo>
                <a:lnTo>
                  <a:pt x="1482048" y="1821375"/>
                </a:lnTo>
                <a:lnTo>
                  <a:pt x="1482048" y="1821769"/>
                </a:lnTo>
                <a:lnTo>
                  <a:pt x="1480855" y="1822556"/>
                </a:lnTo>
                <a:lnTo>
                  <a:pt x="1471309" y="1830829"/>
                </a:lnTo>
                <a:lnTo>
                  <a:pt x="1465343" y="1834375"/>
                </a:lnTo>
                <a:lnTo>
                  <a:pt x="1463354" y="1835556"/>
                </a:lnTo>
                <a:lnTo>
                  <a:pt x="1461365" y="1836738"/>
                </a:lnTo>
                <a:lnTo>
                  <a:pt x="1452615" y="1830041"/>
                </a:lnTo>
                <a:lnTo>
                  <a:pt x="1445853" y="1824132"/>
                </a:lnTo>
                <a:lnTo>
                  <a:pt x="1440285" y="1819405"/>
                </a:lnTo>
                <a:lnTo>
                  <a:pt x="1437103" y="1815072"/>
                </a:lnTo>
                <a:lnTo>
                  <a:pt x="1434716" y="1812314"/>
                </a:lnTo>
                <a:lnTo>
                  <a:pt x="1433125" y="1810344"/>
                </a:lnTo>
                <a:lnTo>
                  <a:pt x="1432330" y="1808375"/>
                </a:lnTo>
                <a:lnTo>
                  <a:pt x="1428750" y="1806799"/>
                </a:lnTo>
                <a:lnTo>
                  <a:pt x="1512675" y="1734314"/>
                </a:lnTo>
                <a:lnTo>
                  <a:pt x="1518641" y="1733527"/>
                </a:lnTo>
                <a:lnTo>
                  <a:pt x="1533755" y="1731951"/>
                </a:lnTo>
                <a:lnTo>
                  <a:pt x="1543699" y="1731163"/>
                </a:lnTo>
                <a:lnTo>
                  <a:pt x="1554438" y="1730375"/>
                </a:lnTo>
                <a:close/>
                <a:moveTo>
                  <a:pt x="588962" y="1535113"/>
                </a:moveTo>
                <a:lnTo>
                  <a:pt x="694496" y="1535113"/>
                </a:lnTo>
                <a:lnTo>
                  <a:pt x="694496" y="1557872"/>
                </a:lnTo>
                <a:lnTo>
                  <a:pt x="694894" y="1558271"/>
                </a:lnTo>
                <a:lnTo>
                  <a:pt x="696885" y="1560268"/>
                </a:lnTo>
                <a:lnTo>
                  <a:pt x="698478" y="1560667"/>
                </a:lnTo>
                <a:lnTo>
                  <a:pt x="700469" y="1561466"/>
                </a:lnTo>
                <a:lnTo>
                  <a:pt x="704053" y="1561865"/>
                </a:lnTo>
                <a:lnTo>
                  <a:pt x="707239" y="1561865"/>
                </a:lnTo>
                <a:lnTo>
                  <a:pt x="711222" y="1561865"/>
                </a:lnTo>
                <a:lnTo>
                  <a:pt x="714407" y="1561466"/>
                </a:lnTo>
                <a:lnTo>
                  <a:pt x="716797" y="1560667"/>
                </a:lnTo>
                <a:lnTo>
                  <a:pt x="718390" y="1560268"/>
                </a:lnTo>
                <a:lnTo>
                  <a:pt x="720381" y="1558271"/>
                </a:lnTo>
                <a:lnTo>
                  <a:pt x="720779" y="1557872"/>
                </a:lnTo>
                <a:lnTo>
                  <a:pt x="720779" y="1535113"/>
                </a:lnTo>
                <a:lnTo>
                  <a:pt x="820737" y="1535113"/>
                </a:lnTo>
                <a:lnTo>
                  <a:pt x="820737" y="1644117"/>
                </a:lnTo>
                <a:lnTo>
                  <a:pt x="820339" y="1648908"/>
                </a:lnTo>
                <a:lnTo>
                  <a:pt x="819144" y="1652901"/>
                </a:lnTo>
                <a:lnTo>
                  <a:pt x="816755" y="1656894"/>
                </a:lnTo>
                <a:lnTo>
                  <a:pt x="814365" y="1660088"/>
                </a:lnTo>
                <a:lnTo>
                  <a:pt x="810781" y="1663283"/>
                </a:lnTo>
                <a:lnTo>
                  <a:pt x="806799" y="1665279"/>
                </a:lnTo>
                <a:lnTo>
                  <a:pt x="802418" y="1666477"/>
                </a:lnTo>
                <a:lnTo>
                  <a:pt x="797639" y="1666876"/>
                </a:lnTo>
                <a:lnTo>
                  <a:pt x="612060" y="1666876"/>
                </a:lnTo>
                <a:lnTo>
                  <a:pt x="607281" y="1666477"/>
                </a:lnTo>
                <a:lnTo>
                  <a:pt x="602901" y="1665279"/>
                </a:lnTo>
                <a:lnTo>
                  <a:pt x="598918" y="1663283"/>
                </a:lnTo>
                <a:lnTo>
                  <a:pt x="595732" y="1660088"/>
                </a:lnTo>
                <a:lnTo>
                  <a:pt x="592546" y="1656894"/>
                </a:lnTo>
                <a:lnTo>
                  <a:pt x="590555" y="1652901"/>
                </a:lnTo>
                <a:lnTo>
                  <a:pt x="589360" y="1648908"/>
                </a:lnTo>
                <a:lnTo>
                  <a:pt x="588962" y="1644117"/>
                </a:lnTo>
                <a:lnTo>
                  <a:pt x="588962" y="1535113"/>
                </a:lnTo>
                <a:close/>
                <a:moveTo>
                  <a:pt x="612060" y="1476375"/>
                </a:moveTo>
                <a:lnTo>
                  <a:pt x="797639" y="1476375"/>
                </a:lnTo>
                <a:lnTo>
                  <a:pt x="802418" y="1476769"/>
                </a:lnTo>
                <a:lnTo>
                  <a:pt x="806799" y="1477950"/>
                </a:lnTo>
                <a:lnTo>
                  <a:pt x="810781" y="1480312"/>
                </a:lnTo>
                <a:lnTo>
                  <a:pt x="814365" y="1483068"/>
                </a:lnTo>
                <a:lnTo>
                  <a:pt x="816755" y="1486611"/>
                </a:lnTo>
                <a:lnTo>
                  <a:pt x="819144" y="1490155"/>
                </a:lnTo>
                <a:lnTo>
                  <a:pt x="820339" y="1494485"/>
                </a:lnTo>
                <a:lnTo>
                  <a:pt x="820737" y="1498816"/>
                </a:lnTo>
                <a:lnTo>
                  <a:pt x="820737" y="1525588"/>
                </a:lnTo>
                <a:lnTo>
                  <a:pt x="588962" y="1525588"/>
                </a:lnTo>
                <a:lnTo>
                  <a:pt x="588962" y="1498816"/>
                </a:lnTo>
                <a:lnTo>
                  <a:pt x="589360" y="1494485"/>
                </a:lnTo>
                <a:lnTo>
                  <a:pt x="590555" y="1490155"/>
                </a:lnTo>
                <a:lnTo>
                  <a:pt x="592546" y="1486611"/>
                </a:lnTo>
                <a:lnTo>
                  <a:pt x="595732" y="1483068"/>
                </a:lnTo>
                <a:lnTo>
                  <a:pt x="598918" y="1480312"/>
                </a:lnTo>
                <a:lnTo>
                  <a:pt x="602901" y="1477950"/>
                </a:lnTo>
                <a:lnTo>
                  <a:pt x="607281" y="1476769"/>
                </a:lnTo>
                <a:lnTo>
                  <a:pt x="612060" y="1476375"/>
                </a:lnTo>
                <a:close/>
                <a:moveTo>
                  <a:pt x="725449" y="1381125"/>
                </a:moveTo>
                <a:lnTo>
                  <a:pt x="730525" y="1381524"/>
                </a:lnTo>
                <a:lnTo>
                  <a:pt x="732087" y="1381524"/>
                </a:lnTo>
                <a:lnTo>
                  <a:pt x="734430" y="1382322"/>
                </a:lnTo>
                <a:lnTo>
                  <a:pt x="737554" y="1384317"/>
                </a:lnTo>
                <a:lnTo>
                  <a:pt x="740287" y="1386312"/>
                </a:lnTo>
                <a:lnTo>
                  <a:pt x="743411" y="1389505"/>
                </a:lnTo>
                <a:lnTo>
                  <a:pt x="746535" y="1393096"/>
                </a:lnTo>
                <a:lnTo>
                  <a:pt x="749659" y="1397486"/>
                </a:lnTo>
                <a:lnTo>
                  <a:pt x="755906" y="1407063"/>
                </a:lnTo>
                <a:lnTo>
                  <a:pt x="761373" y="1417837"/>
                </a:lnTo>
                <a:lnTo>
                  <a:pt x="766059" y="1427813"/>
                </a:lnTo>
                <a:lnTo>
                  <a:pt x="769182" y="1437390"/>
                </a:lnTo>
                <a:lnTo>
                  <a:pt x="770744" y="1441780"/>
                </a:lnTo>
                <a:lnTo>
                  <a:pt x="771525" y="1445770"/>
                </a:lnTo>
                <a:lnTo>
                  <a:pt x="771525" y="1448164"/>
                </a:lnTo>
                <a:lnTo>
                  <a:pt x="771525" y="1450159"/>
                </a:lnTo>
                <a:lnTo>
                  <a:pt x="770744" y="1451357"/>
                </a:lnTo>
                <a:lnTo>
                  <a:pt x="769182" y="1452155"/>
                </a:lnTo>
                <a:lnTo>
                  <a:pt x="768011" y="1452155"/>
                </a:lnTo>
                <a:lnTo>
                  <a:pt x="766449" y="1450958"/>
                </a:lnTo>
                <a:lnTo>
                  <a:pt x="764887" y="1449760"/>
                </a:lnTo>
                <a:lnTo>
                  <a:pt x="762544" y="1448563"/>
                </a:lnTo>
                <a:lnTo>
                  <a:pt x="759030" y="1444174"/>
                </a:lnTo>
                <a:lnTo>
                  <a:pt x="755516" y="1439784"/>
                </a:lnTo>
                <a:lnTo>
                  <a:pt x="753173" y="1434996"/>
                </a:lnTo>
                <a:lnTo>
                  <a:pt x="752392" y="1433400"/>
                </a:lnTo>
                <a:lnTo>
                  <a:pt x="752392" y="1431404"/>
                </a:lnTo>
                <a:lnTo>
                  <a:pt x="752001" y="1428611"/>
                </a:lnTo>
                <a:lnTo>
                  <a:pt x="750830" y="1426616"/>
                </a:lnTo>
                <a:lnTo>
                  <a:pt x="748878" y="1425419"/>
                </a:lnTo>
                <a:lnTo>
                  <a:pt x="746925" y="1425020"/>
                </a:lnTo>
                <a:lnTo>
                  <a:pt x="746144" y="1425419"/>
                </a:lnTo>
                <a:lnTo>
                  <a:pt x="745363" y="1425818"/>
                </a:lnTo>
                <a:lnTo>
                  <a:pt x="744582" y="1426616"/>
                </a:lnTo>
                <a:lnTo>
                  <a:pt x="743411" y="1427414"/>
                </a:lnTo>
                <a:lnTo>
                  <a:pt x="742630" y="1428611"/>
                </a:lnTo>
                <a:lnTo>
                  <a:pt x="742240" y="1430207"/>
                </a:lnTo>
                <a:lnTo>
                  <a:pt x="741849" y="1432602"/>
                </a:lnTo>
                <a:lnTo>
                  <a:pt x="741849" y="1434597"/>
                </a:lnTo>
                <a:lnTo>
                  <a:pt x="741459" y="1439385"/>
                </a:lnTo>
                <a:lnTo>
                  <a:pt x="740678" y="1443376"/>
                </a:lnTo>
                <a:lnTo>
                  <a:pt x="739897" y="1445371"/>
                </a:lnTo>
                <a:lnTo>
                  <a:pt x="739116" y="1446967"/>
                </a:lnTo>
                <a:lnTo>
                  <a:pt x="737944" y="1448164"/>
                </a:lnTo>
                <a:lnTo>
                  <a:pt x="735992" y="1449361"/>
                </a:lnTo>
                <a:lnTo>
                  <a:pt x="734430" y="1450558"/>
                </a:lnTo>
                <a:lnTo>
                  <a:pt x="732868" y="1452155"/>
                </a:lnTo>
                <a:lnTo>
                  <a:pt x="730525" y="1452953"/>
                </a:lnTo>
                <a:lnTo>
                  <a:pt x="727792" y="1453352"/>
                </a:lnTo>
                <a:lnTo>
                  <a:pt x="721935" y="1454150"/>
                </a:lnTo>
                <a:lnTo>
                  <a:pt x="715297" y="1454150"/>
                </a:lnTo>
                <a:lnTo>
                  <a:pt x="712173" y="1453751"/>
                </a:lnTo>
                <a:lnTo>
                  <a:pt x="709049" y="1452953"/>
                </a:lnTo>
                <a:lnTo>
                  <a:pt x="706706" y="1452155"/>
                </a:lnTo>
                <a:lnTo>
                  <a:pt x="703973" y="1450558"/>
                </a:lnTo>
                <a:lnTo>
                  <a:pt x="701240" y="1448962"/>
                </a:lnTo>
                <a:lnTo>
                  <a:pt x="699287" y="1447366"/>
                </a:lnTo>
                <a:lnTo>
                  <a:pt x="694992" y="1442977"/>
                </a:lnTo>
                <a:lnTo>
                  <a:pt x="691478" y="1438188"/>
                </a:lnTo>
                <a:lnTo>
                  <a:pt x="687963" y="1432602"/>
                </a:lnTo>
                <a:lnTo>
                  <a:pt x="685230" y="1427015"/>
                </a:lnTo>
                <a:lnTo>
                  <a:pt x="682497" y="1421029"/>
                </a:lnTo>
                <a:lnTo>
                  <a:pt x="680544" y="1415044"/>
                </a:lnTo>
                <a:lnTo>
                  <a:pt x="678982" y="1409058"/>
                </a:lnTo>
                <a:lnTo>
                  <a:pt x="676249" y="1399082"/>
                </a:lnTo>
                <a:lnTo>
                  <a:pt x="675078" y="1392298"/>
                </a:lnTo>
                <a:lnTo>
                  <a:pt x="674687" y="1389106"/>
                </a:lnTo>
                <a:lnTo>
                  <a:pt x="674687" y="1388707"/>
                </a:lnTo>
                <a:lnTo>
                  <a:pt x="675078" y="1388308"/>
                </a:lnTo>
                <a:lnTo>
                  <a:pt x="676249" y="1387909"/>
                </a:lnTo>
                <a:lnTo>
                  <a:pt x="679373" y="1387111"/>
                </a:lnTo>
                <a:lnTo>
                  <a:pt x="683278" y="1385913"/>
                </a:lnTo>
                <a:lnTo>
                  <a:pt x="689525" y="1384716"/>
                </a:lnTo>
                <a:lnTo>
                  <a:pt x="698897" y="1383120"/>
                </a:lnTo>
                <a:lnTo>
                  <a:pt x="715297" y="1381524"/>
                </a:lnTo>
                <a:lnTo>
                  <a:pt x="725449" y="1381125"/>
                </a:lnTo>
                <a:close/>
                <a:moveTo>
                  <a:pt x="1433588" y="1247775"/>
                </a:moveTo>
                <a:lnTo>
                  <a:pt x="1439124" y="1247775"/>
                </a:lnTo>
                <a:lnTo>
                  <a:pt x="1444264" y="1248175"/>
                </a:lnTo>
                <a:lnTo>
                  <a:pt x="1448614" y="1248976"/>
                </a:lnTo>
                <a:lnTo>
                  <a:pt x="1451382" y="1249776"/>
                </a:lnTo>
                <a:lnTo>
                  <a:pt x="1453359" y="1250977"/>
                </a:lnTo>
                <a:lnTo>
                  <a:pt x="1454150" y="1252178"/>
                </a:lnTo>
                <a:lnTo>
                  <a:pt x="1454150" y="1253779"/>
                </a:lnTo>
                <a:lnTo>
                  <a:pt x="1453359" y="1255380"/>
                </a:lnTo>
                <a:lnTo>
                  <a:pt x="1452173" y="1256981"/>
                </a:lnTo>
                <a:lnTo>
                  <a:pt x="1450196" y="1258582"/>
                </a:lnTo>
                <a:lnTo>
                  <a:pt x="1447428" y="1260183"/>
                </a:lnTo>
                <a:lnTo>
                  <a:pt x="1441892" y="1262985"/>
                </a:lnTo>
                <a:lnTo>
                  <a:pt x="1435565" y="1264986"/>
                </a:lnTo>
                <a:lnTo>
                  <a:pt x="1432402" y="1265387"/>
                </a:lnTo>
                <a:lnTo>
                  <a:pt x="1429634" y="1265787"/>
                </a:lnTo>
                <a:lnTo>
                  <a:pt x="1427261" y="1265787"/>
                </a:lnTo>
                <a:lnTo>
                  <a:pt x="1425284" y="1265387"/>
                </a:lnTo>
                <a:lnTo>
                  <a:pt x="1423703" y="1264986"/>
                </a:lnTo>
                <a:lnTo>
                  <a:pt x="1422516" y="1264586"/>
                </a:lnTo>
                <a:lnTo>
                  <a:pt x="1420539" y="1264586"/>
                </a:lnTo>
                <a:lnTo>
                  <a:pt x="1419353" y="1264986"/>
                </a:lnTo>
                <a:lnTo>
                  <a:pt x="1418562" y="1265787"/>
                </a:lnTo>
                <a:lnTo>
                  <a:pt x="1417376" y="1266588"/>
                </a:lnTo>
                <a:lnTo>
                  <a:pt x="1416980" y="1267388"/>
                </a:lnTo>
                <a:lnTo>
                  <a:pt x="1416585" y="1268589"/>
                </a:lnTo>
                <a:lnTo>
                  <a:pt x="1416190" y="1269790"/>
                </a:lnTo>
                <a:lnTo>
                  <a:pt x="1416585" y="1270990"/>
                </a:lnTo>
                <a:lnTo>
                  <a:pt x="1416585" y="1272191"/>
                </a:lnTo>
                <a:lnTo>
                  <a:pt x="1417376" y="1273392"/>
                </a:lnTo>
                <a:lnTo>
                  <a:pt x="1418562" y="1274993"/>
                </a:lnTo>
                <a:lnTo>
                  <a:pt x="1419748" y="1276194"/>
                </a:lnTo>
                <a:lnTo>
                  <a:pt x="1422121" y="1277395"/>
                </a:lnTo>
                <a:lnTo>
                  <a:pt x="1424098" y="1278596"/>
                </a:lnTo>
                <a:lnTo>
                  <a:pt x="1428843" y="1280597"/>
                </a:lnTo>
                <a:lnTo>
                  <a:pt x="1430820" y="1282198"/>
                </a:lnTo>
                <a:lnTo>
                  <a:pt x="1432402" y="1283799"/>
                </a:lnTo>
                <a:lnTo>
                  <a:pt x="1433588" y="1285000"/>
                </a:lnTo>
                <a:lnTo>
                  <a:pt x="1435170" y="1287001"/>
                </a:lnTo>
                <a:lnTo>
                  <a:pt x="1436356" y="1289003"/>
                </a:lnTo>
                <a:lnTo>
                  <a:pt x="1436751" y="1291404"/>
                </a:lnTo>
                <a:lnTo>
                  <a:pt x="1437542" y="1293406"/>
                </a:lnTo>
                <a:lnTo>
                  <a:pt x="1437542" y="1296608"/>
                </a:lnTo>
                <a:lnTo>
                  <a:pt x="1437542" y="1299009"/>
                </a:lnTo>
                <a:lnTo>
                  <a:pt x="1437147" y="1302612"/>
                </a:lnTo>
                <a:lnTo>
                  <a:pt x="1436356" y="1305414"/>
                </a:lnTo>
                <a:lnTo>
                  <a:pt x="1435170" y="1309416"/>
                </a:lnTo>
                <a:lnTo>
                  <a:pt x="1431611" y="1317422"/>
                </a:lnTo>
                <a:lnTo>
                  <a:pt x="1430029" y="1320624"/>
                </a:lnTo>
                <a:lnTo>
                  <a:pt x="1428052" y="1323826"/>
                </a:lnTo>
                <a:lnTo>
                  <a:pt x="1425680" y="1326628"/>
                </a:lnTo>
                <a:lnTo>
                  <a:pt x="1423307" y="1328629"/>
                </a:lnTo>
                <a:lnTo>
                  <a:pt x="1420539" y="1331431"/>
                </a:lnTo>
                <a:lnTo>
                  <a:pt x="1417771" y="1333032"/>
                </a:lnTo>
                <a:lnTo>
                  <a:pt x="1414608" y="1334633"/>
                </a:lnTo>
                <a:lnTo>
                  <a:pt x="1411445" y="1336635"/>
                </a:lnTo>
                <a:lnTo>
                  <a:pt x="1404722" y="1338636"/>
                </a:lnTo>
                <a:lnTo>
                  <a:pt x="1397605" y="1340237"/>
                </a:lnTo>
                <a:lnTo>
                  <a:pt x="1390487" y="1341038"/>
                </a:lnTo>
                <a:lnTo>
                  <a:pt x="1383370" y="1341438"/>
                </a:lnTo>
                <a:lnTo>
                  <a:pt x="1376252" y="1341438"/>
                </a:lnTo>
                <a:lnTo>
                  <a:pt x="1369530" y="1341038"/>
                </a:lnTo>
                <a:lnTo>
                  <a:pt x="1358063" y="1339437"/>
                </a:lnTo>
                <a:lnTo>
                  <a:pt x="1350154" y="1338236"/>
                </a:lnTo>
                <a:lnTo>
                  <a:pt x="1347386" y="1337435"/>
                </a:lnTo>
                <a:lnTo>
                  <a:pt x="1347386" y="1337835"/>
                </a:lnTo>
                <a:lnTo>
                  <a:pt x="1346991" y="1337435"/>
                </a:lnTo>
                <a:lnTo>
                  <a:pt x="1346200" y="1337035"/>
                </a:lnTo>
                <a:lnTo>
                  <a:pt x="1346200" y="1334633"/>
                </a:lnTo>
                <a:lnTo>
                  <a:pt x="1346991" y="1331831"/>
                </a:lnTo>
                <a:lnTo>
                  <a:pt x="1347782" y="1326228"/>
                </a:lnTo>
                <a:lnTo>
                  <a:pt x="1349363" y="1318623"/>
                </a:lnTo>
                <a:lnTo>
                  <a:pt x="1351736" y="1307415"/>
                </a:lnTo>
                <a:lnTo>
                  <a:pt x="1355295" y="1296608"/>
                </a:lnTo>
                <a:lnTo>
                  <a:pt x="1357667" y="1287402"/>
                </a:lnTo>
                <a:lnTo>
                  <a:pt x="1361621" y="1275794"/>
                </a:lnTo>
                <a:lnTo>
                  <a:pt x="1363994" y="1270190"/>
                </a:lnTo>
                <a:lnTo>
                  <a:pt x="1364785" y="1268589"/>
                </a:lnTo>
                <a:lnTo>
                  <a:pt x="1366762" y="1265787"/>
                </a:lnTo>
                <a:lnTo>
                  <a:pt x="1369925" y="1262985"/>
                </a:lnTo>
                <a:lnTo>
                  <a:pt x="1373484" y="1260183"/>
                </a:lnTo>
                <a:lnTo>
                  <a:pt x="1378229" y="1258182"/>
                </a:lnTo>
                <a:lnTo>
                  <a:pt x="1383765" y="1256181"/>
                </a:lnTo>
                <a:lnTo>
                  <a:pt x="1389301" y="1253779"/>
                </a:lnTo>
                <a:lnTo>
                  <a:pt x="1395628" y="1252578"/>
                </a:lnTo>
                <a:lnTo>
                  <a:pt x="1401954" y="1250977"/>
                </a:lnTo>
                <a:lnTo>
                  <a:pt x="1415399" y="1248976"/>
                </a:lnTo>
                <a:lnTo>
                  <a:pt x="1428052" y="1248175"/>
                </a:lnTo>
                <a:lnTo>
                  <a:pt x="1433588" y="1247775"/>
                </a:lnTo>
                <a:close/>
                <a:moveTo>
                  <a:pt x="1155700" y="965200"/>
                </a:moveTo>
                <a:lnTo>
                  <a:pt x="1161653" y="965597"/>
                </a:lnTo>
                <a:lnTo>
                  <a:pt x="1167209" y="966787"/>
                </a:lnTo>
                <a:lnTo>
                  <a:pt x="1172766" y="968770"/>
                </a:lnTo>
                <a:lnTo>
                  <a:pt x="1177925" y="971944"/>
                </a:lnTo>
                <a:lnTo>
                  <a:pt x="1182687" y="975514"/>
                </a:lnTo>
                <a:lnTo>
                  <a:pt x="1187450" y="980274"/>
                </a:lnTo>
                <a:lnTo>
                  <a:pt x="1192213" y="985431"/>
                </a:lnTo>
                <a:lnTo>
                  <a:pt x="1196181" y="991381"/>
                </a:lnTo>
                <a:lnTo>
                  <a:pt x="1200150" y="998125"/>
                </a:lnTo>
                <a:lnTo>
                  <a:pt x="1204119" y="1005265"/>
                </a:lnTo>
                <a:lnTo>
                  <a:pt x="1207691" y="1012802"/>
                </a:lnTo>
                <a:lnTo>
                  <a:pt x="1211659" y="1021133"/>
                </a:lnTo>
                <a:lnTo>
                  <a:pt x="1214437" y="1029860"/>
                </a:lnTo>
                <a:lnTo>
                  <a:pt x="1217613" y="1038984"/>
                </a:lnTo>
                <a:lnTo>
                  <a:pt x="1220787" y="1048504"/>
                </a:lnTo>
                <a:lnTo>
                  <a:pt x="1225947" y="1068338"/>
                </a:lnTo>
                <a:lnTo>
                  <a:pt x="1230313" y="1089363"/>
                </a:lnTo>
                <a:lnTo>
                  <a:pt x="1234678" y="1111180"/>
                </a:lnTo>
                <a:lnTo>
                  <a:pt x="1237853" y="1133792"/>
                </a:lnTo>
                <a:lnTo>
                  <a:pt x="1241028" y="1155609"/>
                </a:lnTo>
                <a:lnTo>
                  <a:pt x="1243013" y="1177824"/>
                </a:lnTo>
                <a:lnTo>
                  <a:pt x="1245394" y="1198848"/>
                </a:lnTo>
                <a:lnTo>
                  <a:pt x="1246981" y="1219476"/>
                </a:lnTo>
                <a:lnTo>
                  <a:pt x="1246187" y="1186551"/>
                </a:lnTo>
                <a:lnTo>
                  <a:pt x="1342231" y="1244467"/>
                </a:lnTo>
                <a:lnTo>
                  <a:pt x="1323181" y="1340465"/>
                </a:lnTo>
                <a:lnTo>
                  <a:pt x="1248966" y="1309524"/>
                </a:lnTo>
                <a:lnTo>
                  <a:pt x="1245394" y="1284929"/>
                </a:lnTo>
                <a:lnTo>
                  <a:pt x="1239441" y="1242087"/>
                </a:lnTo>
                <a:lnTo>
                  <a:pt x="1231106" y="1373787"/>
                </a:lnTo>
                <a:lnTo>
                  <a:pt x="1230709" y="1379737"/>
                </a:lnTo>
                <a:lnTo>
                  <a:pt x="1230313" y="1386084"/>
                </a:lnTo>
                <a:lnTo>
                  <a:pt x="1230709" y="1392431"/>
                </a:lnTo>
                <a:lnTo>
                  <a:pt x="1232297" y="1399968"/>
                </a:lnTo>
                <a:lnTo>
                  <a:pt x="1234281" y="1407902"/>
                </a:lnTo>
                <a:lnTo>
                  <a:pt x="1237059" y="1417422"/>
                </a:lnTo>
                <a:lnTo>
                  <a:pt x="1241822" y="1428133"/>
                </a:lnTo>
                <a:lnTo>
                  <a:pt x="1247775" y="1440430"/>
                </a:lnTo>
                <a:lnTo>
                  <a:pt x="1231106" y="1440430"/>
                </a:lnTo>
                <a:lnTo>
                  <a:pt x="1242219" y="1446380"/>
                </a:lnTo>
                <a:lnTo>
                  <a:pt x="1256109" y="1453124"/>
                </a:lnTo>
                <a:lnTo>
                  <a:pt x="1287066" y="1467405"/>
                </a:lnTo>
                <a:lnTo>
                  <a:pt x="1313259" y="1479305"/>
                </a:lnTo>
                <a:lnTo>
                  <a:pt x="1323975" y="1483669"/>
                </a:lnTo>
                <a:lnTo>
                  <a:pt x="1501775" y="1720491"/>
                </a:lnTo>
                <a:lnTo>
                  <a:pt x="1401763" y="1798638"/>
                </a:lnTo>
                <a:lnTo>
                  <a:pt x="1210469" y="1576494"/>
                </a:lnTo>
                <a:lnTo>
                  <a:pt x="1080294" y="1561816"/>
                </a:lnTo>
                <a:lnTo>
                  <a:pt x="1080294" y="1563800"/>
                </a:lnTo>
                <a:lnTo>
                  <a:pt x="1080294" y="1567370"/>
                </a:lnTo>
                <a:lnTo>
                  <a:pt x="1079500" y="1575700"/>
                </a:lnTo>
                <a:lnTo>
                  <a:pt x="1077516" y="1587601"/>
                </a:lnTo>
                <a:lnTo>
                  <a:pt x="1074341" y="1601088"/>
                </a:lnTo>
                <a:lnTo>
                  <a:pt x="1066403" y="1633220"/>
                </a:lnTo>
                <a:lnTo>
                  <a:pt x="1056878" y="1669318"/>
                </a:lnTo>
                <a:lnTo>
                  <a:pt x="1046956" y="1703830"/>
                </a:lnTo>
                <a:lnTo>
                  <a:pt x="1038622" y="1733582"/>
                </a:lnTo>
                <a:lnTo>
                  <a:pt x="1030288" y="1762540"/>
                </a:lnTo>
                <a:lnTo>
                  <a:pt x="802481" y="1785548"/>
                </a:lnTo>
                <a:lnTo>
                  <a:pt x="770731" y="1731201"/>
                </a:lnTo>
                <a:lnTo>
                  <a:pt x="904081" y="1706210"/>
                </a:lnTo>
                <a:lnTo>
                  <a:pt x="903685" y="1489619"/>
                </a:lnTo>
                <a:lnTo>
                  <a:pt x="871935" y="1482479"/>
                </a:lnTo>
                <a:lnTo>
                  <a:pt x="869950" y="1471768"/>
                </a:lnTo>
                <a:lnTo>
                  <a:pt x="867966" y="1461851"/>
                </a:lnTo>
                <a:lnTo>
                  <a:pt x="866378" y="1453124"/>
                </a:lnTo>
                <a:lnTo>
                  <a:pt x="864791" y="1445190"/>
                </a:lnTo>
                <a:lnTo>
                  <a:pt x="863600" y="1428926"/>
                </a:lnTo>
                <a:lnTo>
                  <a:pt x="862806" y="1413455"/>
                </a:lnTo>
                <a:lnTo>
                  <a:pt x="862013" y="1373787"/>
                </a:lnTo>
                <a:lnTo>
                  <a:pt x="860822" y="1346812"/>
                </a:lnTo>
                <a:lnTo>
                  <a:pt x="858044" y="1312697"/>
                </a:lnTo>
                <a:lnTo>
                  <a:pt x="854472" y="1175444"/>
                </a:lnTo>
                <a:lnTo>
                  <a:pt x="843756" y="1181791"/>
                </a:lnTo>
                <a:lnTo>
                  <a:pt x="818753" y="1197658"/>
                </a:lnTo>
                <a:lnTo>
                  <a:pt x="802878" y="1208369"/>
                </a:lnTo>
                <a:lnTo>
                  <a:pt x="786606" y="1219476"/>
                </a:lnTo>
                <a:lnTo>
                  <a:pt x="770731" y="1230980"/>
                </a:lnTo>
                <a:lnTo>
                  <a:pt x="756841" y="1242087"/>
                </a:lnTo>
                <a:lnTo>
                  <a:pt x="754460" y="1250021"/>
                </a:lnTo>
                <a:lnTo>
                  <a:pt x="752872" y="1258351"/>
                </a:lnTo>
                <a:lnTo>
                  <a:pt x="752078" y="1266681"/>
                </a:lnTo>
                <a:lnTo>
                  <a:pt x="751285" y="1275805"/>
                </a:lnTo>
                <a:lnTo>
                  <a:pt x="751285" y="1284532"/>
                </a:lnTo>
                <a:lnTo>
                  <a:pt x="751681" y="1292863"/>
                </a:lnTo>
                <a:lnTo>
                  <a:pt x="752078" y="1301590"/>
                </a:lnTo>
                <a:lnTo>
                  <a:pt x="752872" y="1310317"/>
                </a:lnTo>
                <a:lnTo>
                  <a:pt x="754856" y="1325788"/>
                </a:lnTo>
                <a:lnTo>
                  <a:pt x="756444" y="1339275"/>
                </a:lnTo>
                <a:lnTo>
                  <a:pt x="758031" y="1350382"/>
                </a:lnTo>
                <a:lnTo>
                  <a:pt x="758031" y="1354349"/>
                </a:lnTo>
                <a:lnTo>
                  <a:pt x="756841" y="1357523"/>
                </a:lnTo>
                <a:lnTo>
                  <a:pt x="727869" y="1355539"/>
                </a:lnTo>
                <a:lnTo>
                  <a:pt x="715566" y="1354746"/>
                </a:lnTo>
                <a:lnTo>
                  <a:pt x="709613" y="1354746"/>
                </a:lnTo>
                <a:lnTo>
                  <a:pt x="704453" y="1355143"/>
                </a:lnTo>
                <a:lnTo>
                  <a:pt x="698897" y="1355539"/>
                </a:lnTo>
                <a:lnTo>
                  <a:pt x="693341" y="1356729"/>
                </a:lnTo>
                <a:lnTo>
                  <a:pt x="687785" y="1357919"/>
                </a:lnTo>
                <a:lnTo>
                  <a:pt x="682228" y="1359903"/>
                </a:lnTo>
                <a:lnTo>
                  <a:pt x="677069" y="1361886"/>
                </a:lnTo>
                <a:lnTo>
                  <a:pt x="671116" y="1364663"/>
                </a:lnTo>
                <a:lnTo>
                  <a:pt x="664766" y="1367836"/>
                </a:lnTo>
                <a:lnTo>
                  <a:pt x="658416" y="1372200"/>
                </a:lnTo>
                <a:lnTo>
                  <a:pt x="657225" y="1367043"/>
                </a:lnTo>
                <a:lnTo>
                  <a:pt x="655241" y="1361093"/>
                </a:lnTo>
                <a:lnTo>
                  <a:pt x="654050" y="1355143"/>
                </a:lnTo>
                <a:lnTo>
                  <a:pt x="653256" y="1348399"/>
                </a:lnTo>
                <a:lnTo>
                  <a:pt x="651669" y="1333325"/>
                </a:lnTo>
                <a:lnTo>
                  <a:pt x="650875" y="1316267"/>
                </a:lnTo>
                <a:lnTo>
                  <a:pt x="650875" y="1296830"/>
                </a:lnTo>
                <a:lnTo>
                  <a:pt x="651272" y="1274615"/>
                </a:lnTo>
                <a:lnTo>
                  <a:pt x="652066" y="1251211"/>
                </a:lnTo>
                <a:lnTo>
                  <a:pt x="653653" y="1225029"/>
                </a:lnTo>
                <a:lnTo>
                  <a:pt x="660797" y="1208369"/>
                </a:lnTo>
                <a:lnTo>
                  <a:pt x="667147" y="1194881"/>
                </a:lnTo>
                <a:lnTo>
                  <a:pt x="670322" y="1188931"/>
                </a:lnTo>
                <a:lnTo>
                  <a:pt x="673497" y="1183774"/>
                </a:lnTo>
                <a:lnTo>
                  <a:pt x="680244" y="1174254"/>
                </a:lnTo>
                <a:lnTo>
                  <a:pt x="687388" y="1164733"/>
                </a:lnTo>
                <a:lnTo>
                  <a:pt x="696119" y="1155213"/>
                </a:lnTo>
                <a:lnTo>
                  <a:pt x="706438" y="1143312"/>
                </a:lnTo>
                <a:lnTo>
                  <a:pt x="718741" y="1129031"/>
                </a:lnTo>
                <a:lnTo>
                  <a:pt x="738585" y="1108007"/>
                </a:lnTo>
                <a:lnTo>
                  <a:pt x="756047" y="1088966"/>
                </a:lnTo>
                <a:lnTo>
                  <a:pt x="785416" y="1057231"/>
                </a:lnTo>
                <a:lnTo>
                  <a:pt x="797719" y="1043744"/>
                </a:lnTo>
                <a:lnTo>
                  <a:pt x="809228" y="1032240"/>
                </a:lnTo>
                <a:lnTo>
                  <a:pt x="820738" y="1021926"/>
                </a:lnTo>
                <a:lnTo>
                  <a:pt x="831056" y="1012802"/>
                </a:lnTo>
                <a:lnTo>
                  <a:pt x="836613" y="1008439"/>
                </a:lnTo>
                <a:lnTo>
                  <a:pt x="842169" y="1004869"/>
                </a:lnTo>
                <a:lnTo>
                  <a:pt x="848122" y="1000902"/>
                </a:lnTo>
                <a:lnTo>
                  <a:pt x="854075" y="997331"/>
                </a:lnTo>
                <a:lnTo>
                  <a:pt x="860028" y="994555"/>
                </a:lnTo>
                <a:lnTo>
                  <a:pt x="866378" y="991381"/>
                </a:lnTo>
                <a:lnTo>
                  <a:pt x="873125" y="988208"/>
                </a:lnTo>
                <a:lnTo>
                  <a:pt x="880269" y="985828"/>
                </a:lnTo>
                <a:lnTo>
                  <a:pt x="895350" y="980274"/>
                </a:lnTo>
                <a:lnTo>
                  <a:pt x="912416" y="975117"/>
                </a:lnTo>
                <a:lnTo>
                  <a:pt x="932260" y="970753"/>
                </a:lnTo>
                <a:lnTo>
                  <a:pt x="954881" y="965597"/>
                </a:lnTo>
                <a:lnTo>
                  <a:pt x="963613" y="965993"/>
                </a:lnTo>
                <a:lnTo>
                  <a:pt x="979488" y="966787"/>
                </a:lnTo>
                <a:lnTo>
                  <a:pt x="1004491" y="968373"/>
                </a:lnTo>
                <a:lnTo>
                  <a:pt x="1089819" y="1240103"/>
                </a:lnTo>
                <a:lnTo>
                  <a:pt x="1081484" y="1159179"/>
                </a:lnTo>
                <a:lnTo>
                  <a:pt x="1077516" y="1013199"/>
                </a:lnTo>
                <a:lnTo>
                  <a:pt x="1071959" y="999315"/>
                </a:lnTo>
                <a:lnTo>
                  <a:pt x="1083072" y="980671"/>
                </a:lnTo>
                <a:lnTo>
                  <a:pt x="1107281" y="980671"/>
                </a:lnTo>
                <a:lnTo>
                  <a:pt x="1117600" y="999315"/>
                </a:lnTo>
                <a:lnTo>
                  <a:pt x="1112837" y="1015579"/>
                </a:lnTo>
                <a:lnTo>
                  <a:pt x="1142206" y="1228203"/>
                </a:lnTo>
                <a:lnTo>
                  <a:pt x="1137841" y="971944"/>
                </a:lnTo>
                <a:lnTo>
                  <a:pt x="1146572" y="967580"/>
                </a:lnTo>
                <a:lnTo>
                  <a:pt x="1148953" y="966390"/>
                </a:lnTo>
                <a:lnTo>
                  <a:pt x="1149350" y="965597"/>
                </a:lnTo>
                <a:lnTo>
                  <a:pt x="1155700" y="965200"/>
                </a:lnTo>
                <a:close/>
                <a:moveTo>
                  <a:pt x="931148" y="736601"/>
                </a:moveTo>
                <a:lnTo>
                  <a:pt x="929554" y="751285"/>
                </a:lnTo>
                <a:lnTo>
                  <a:pt x="928757" y="762794"/>
                </a:lnTo>
                <a:lnTo>
                  <a:pt x="929155" y="762794"/>
                </a:lnTo>
                <a:lnTo>
                  <a:pt x="929554" y="751285"/>
                </a:lnTo>
                <a:lnTo>
                  <a:pt x="930351" y="746126"/>
                </a:lnTo>
                <a:lnTo>
                  <a:pt x="931148" y="741363"/>
                </a:lnTo>
                <a:lnTo>
                  <a:pt x="931148" y="736601"/>
                </a:lnTo>
                <a:close/>
                <a:moveTo>
                  <a:pt x="949086" y="679054"/>
                </a:moveTo>
                <a:lnTo>
                  <a:pt x="948289" y="679847"/>
                </a:lnTo>
                <a:lnTo>
                  <a:pt x="945499" y="681435"/>
                </a:lnTo>
                <a:lnTo>
                  <a:pt x="943904" y="683419"/>
                </a:lnTo>
                <a:lnTo>
                  <a:pt x="941911" y="686991"/>
                </a:lnTo>
                <a:lnTo>
                  <a:pt x="945897" y="682625"/>
                </a:lnTo>
                <a:lnTo>
                  <a:pt x="948289" y="681038"/>
                </a:lnTo>
                <a:lnTo>
                  <a:pt x="950282" y="679054"/>
                </a:lnTo>
                <a:lnTo>
                  <a:pt x="949086" y="679054"/>
                </a:lnTo>
                <a:close/>
                <a:moveTo>
                  <a:pt x="1038375" y="620713"/>
                </a:moveTo>
                <a:lnTo>
                  <a:pt x="1049138" y="620713"/>
                </a:lnTo>
                <a:lnTo>
                  <a:pt x="1059502" y="621110"/>
                </a:lnTo>
                <a:lnTo>
                  <a:pt x="1069866" y="622300"/>
                </a:lnTo>
                <a:lnTo>
                  <a:pt x="1079432" y="623491"/>
                </a:lnTo>
                <a:lnTo>
                  <a:pt x="1088999" y="625872"/>
                </a:lnTo>
                <a:lnTo>
                  <a:pt x="1098167" y="627857"/>
                </a:lnTo>
                <a:lnTo>
                  <a:pt x="1106937" y="630238"/>
                </a:lnTo>
                <a:lnTo>
                  <a:pt x="1115307" y="633413"/>
                </a:lnTo>
                <a:lnTo>
                  <a:pt x="1123678" y="636191"/>
                </a:lnTo>
                <a:lnTo>
                  <a:pt x="1130853" y="639763"/>
                </a:lnTo>
                <a:lnTo>
                  <a:pt x="1138028" y="642938"/>
                </a:lnTo>
                <a:lnTo>
                  <a:pt x="1144805" y="646510"/>
                </a:lnTo>
                <a:lnTo>
                  <a:pt x="1156365" y="652860"/>
                </a:lnTo>
                <a:lnTo>
                  <a:pt x="1166729" y="659607"/>
                </a:lnTo>
                <a:lnTo>
                  <a:pt x="1174701" y="664766"/>
                </a:lnTo>
                <a:lnTo>
                  <a:pt x="1180680" y="669529"/>
                </a:lnTo>
                <a:lnTo>
                  <a:pt x="1185862" y="673497"/>
                </a:lnTo>
                <a:lnTo>
                  <a:pt x="1185862" y="676275"/>
                </a:lnTo>
                <a:lnTo>
                  <a:pt x="1185862" y="684213"/>
                </a:lnTo>
                <a:lnTo>
                  <a:pt x="1185065" y="688975"/>
                </a:lnTo>
                <a:lnTo>
                  <a:pt x="1183869" y="694532"/>
                </a:lnTo>
                <a:lnTo>
                  <a:pt x="1182274" y="700088"/>
                </a:lnTo>
                <a:lnTo>
                  <a:pt x="1180281" y="704850"/>
                </a:lnTo>
                <a:lnTo>
                  <a:pt x="1179086" y="707629"/>
                </a:lnTo>
                <a:lnTo>
                  <a:pt x="1177093" y="710010"/>
                </a:lnTo>
                <a:lnTo>
                  <a:pt x="1175498" y="711994"/>
                </a:lnTo>
                <a:lnTo>
                  <a:pt x="1173505" y="713979"/>
                </a:lnTo>
                <a:lnTo>
                  <a:pt x="1170715" y="715963"/>
                </a:lnTo>
                <a:lnTo>
                  <a:pt x="1168323" y="717154"/>
                </a:lnTo>
                <a:lnTo>
                  <a:pt x="1165533" y="718344"/>
                </a:lnTo>
                <a:lnTo>
                  <a:pt x="1161945" y="719138"/>
                </a:lnTo>
                <a:lnTo>
                  <a:pt x="1158756" y="719535"/>
                </a:lnTo>
                <a:lnTo>
                  <a:pt x="1154770" y="719535"/>
                </a:lnTo>
                <a:lnTo>
                  <a:pt x="1150784" y="719138"/>
                </a:lnTo>
                <a:lnTo>
                  <a:pt x="1146001" y="718344"/>
                </a:lnTo>
                <a:lnTo>
                  <a:pt x="1140819" y="717154"/>
                </a:lnTo>
                <a:lnTo>
                  <a:pt x="1135238" y="715566"/>
                </a:lnTo>
                <a:lnTo>
                  <a:pt x="1129259" y="712788"/>
                </a:lnTo>
                <a:lnTo>
                  <a:pt x="1123678" y="710010"/>
                </a:lnTo>
                <a:lnTo>
                  <a:pt x="1120091" y="708819"/>
                </a:lnTo>
                <a:lnTo>
                  <a:pt x="1114112" y="707629"/>
                </a:lnTo>
                <a:lnTo>
                  <a:pt x="1098964" y="704850"/>
                </a:lnTo>
                <a:lnTo>
                  <a:pt x="1083418" y="702072"/>
                </a:lnTo>
                <a:lnTo>
                  <a:pt x="1077439" y="700882"/>
                </a:lnTo>
                <a:lnTo>
                  <a:pt x="1073852" y="700088"/>
                </a:lnTo>
                <a:lnTo>
                  <a:pt x="1104545" y="714772"/>
                </a:lnTo>
                <a:lnTo>
                  <a:pt x="1118895" y="721122"/>
                </a:lnTo>
                <a:lnTo>
                  <a:pt x="1125671" y="723504"/>
                </a:lnTo>
                <a:lnTo>
                  <a:pt x="1132448" y="725885"/>
                </a:lnTo>
                <a:lnTo>
                  <a:pt x="1138826" y="728266"/>
                </a:lnTo>
                <a:lnTo>
                  <a:pt x="1144805" y="729457"/>
                </a:lnTo>
                <a:lnTo>
                  <a:pt x="1150784" y="730647"/>
                </a:lnTo>
                <a:lnTo>
                  <a:pt x="1155966" y="731044"/>
                </a:lnTo>
                <a:lnTo>
                  <a:pt x="1161148" y="730647"/>
                </a:lnTo>
                <a:lnTo>
                  <a:pt x="1165931" y="729457"/>
                </a:lnTo>
                <a:lnTo>
                  <a:pt x="1170316" y="727869"/>
                </a:lnTo>
                <a:lnTo>
                  <a:pt x="1174302" y="725091"/>
                </a:lnTo>
                <a:lnTo>
                  <a:pt x="1175498" y="735410"/>
                </a:lnTo>
                <a:lnTo>
                  <a:pt x="1175897" y="744935"/>
                </a:lnTo>
                <a:lnTo>
                  <a:pt x="1175498" y="753666"/>
                </a:lnTo>
                <a:lnTo>
                  <a:pt x="1175099" y="762397"/>
                </a:lnTo>
                <a:lnTo>
                  <a:pt x="1176694" y="761207"/>
                </a:lnTo>
                <a:lnTo>
                  <a:pt x="1177491" y="760413"/>
                </a:lnTo>
                <a:lnTo>
                  <a:pt x="1178687" y="760016"/>
                </a:lnTo>
                <a:lnTo>
                  <a:pt x="1179086" y="760413"/>
                </a:lnTo>
                <a:lnTo>
                  <a:pt x="1179484" y="761207"/>
                </a:lnTo>
                <a:lnTo>
                  <a:pt x="1179883" y="763985"/>
                </a:lnTo>
                <a:lnTo>
                  <a:pt x="1180281" y="767954"/>
                </a:lnTo>
                <a:lnTo>
                  <a:pt x="1180281" y="773113"/>
                </a:lnTo>
                <a:lnTo>
                  <a:pt x="1179086" y="785813"/>
                </a:lnTo>
                <a:lnTo>
                  <a:pt x="1177491" y="800498"/>
                </a:lnTo>
                <a:lnTo>
                  <a:pt x="1175498" y="814388"/>
                </a:lnTo>
                <a:lnTo>
                  <a:pt x="1173505" y="826294"/>
                </a:lnTo>
                <a:lnTo>
                  <a:pt x="1171911" y="833438"/>
                </a:lnTo>
                <a:lnTo>
                  <a:pt x="1170715" y="834629"/>
                </a:lnTo>
                <a:lnTo>
                  <a:pt x="1170316" y="834232"/>
                </a:lnTo>
                <a:lnTo>
                  <a:pt x="1169519" y="842169"/>
                </a:lnTo>
                <a:lnTo>
                  <a:pt x="1168323" y="849710"/>
                </a:lnTo>
                <a:lnTo>
                  <a:pt x="1166729" y="856854"/>
                </a:lnTo>
                <a:lnTo>
                  <a:pt x="1165134" y="863998"/>
                </a:lnTo>
                <a:lnTo>
                  <a:pt x="1162742" y="870744"/>
                </a:lnTo>
                <a:lnTo>
                  <a:pt x="1160351" y="877491"/>
                </a:lnTo>
                <a:lnTo>
                  <a:pt x="1157959" y="883841"/>
                </a:lnTo>
                <a:lnTo>
                  <a:pt x="1154770" y="890191"/>
                </a:lnTo>
                <a:lnTo>
                  <a:pt x="1151980" y="896541"/>
                </a:lnTo>
                <a:lnTo>
                  <a:pt x="1148791" y="902098"/>
                </a:lnTo>
                <a:lnTo>
                  <a:pt x="1145602" y="907654"/>
                </a:lnTo>
                <a:lnTo>
                  <a:pt x="1141616" y="913210"/>
                </a:lnTo>
                <a:lnTo>
                  <a:pt x="1138028" y="918370"/>
                </a:lnTo>
                <a:lnTo>
                  <a:pt x="1134042" y="923529"/>
                </a:lnTo>
                <a:lnTo>
                  <a:pt x="1126070" y="932260"/>
                </a:lnTo>
                <a:lnTo>
                  <a:pt x="1117699" y="940595"/>
                </a:lnTo>
                <a:lnTo>
                  <a:pt x="1108531" y="947738"/>
                </a:lnTo>
                <a:lnTo>
                  <a:pt x="1099762" y="954088"/>
                </a:lnTo>
                <a:lnTo>
                  <a:pt x="1090593" y="959248"/>
                </a:lnTo>
                <a:lnTo>
                  <a:pt x="1081027" y="963216"/>
                </a:lnTo>
                <a:lnTo>
                  <a:pt x="1077041" y="964804"/>
                </a:lnTo>
                <a:lnTo>
                  <a:pt x="1072257" y="966391"/>
                </a:lnTo>
                <a:lnTo>
                  <a:pt x="1067474" y="967185"/>
                </a:lnTo>
                <a:lnTo>
                  <a:pt x="1063488" y="967979"/>
                </a:lnTo>
                <a:lnTo>
                  <a:pt x="1059103" y="968376"/>
                </a:lnTo>
                <a:lnTo>
                  <a:pt x="1054719" y="968376"/>
                </a:lnTo>
                <a:lnTo>
                  <a:pt x="1051530" y="968376"/>
                </a:lnTo>
                <a:lnTo>
                  <a:pt x="1047543" y="967979"/>
                </a:lnTo>
                <a:lnTo>
                  <a:pt x="1043956" y="967185"/>
                </a:lnTo>
                <a:lnTo>
                  <a:pt x="1039970" y="965995"/>
                </a:lnTo>
                <a:lnTo>
                  <a:pt x="1031998" y="962820"/>
                </a:lnTo>
                <a:lnTo>
                  <a:pt x="1023627" y="958851"/>
                </a:lnTo>
                <a:lnTo>
                  <a:pt x="1014857" y="953295"/>
                </a:lnTo>
                <a:lnTo>
                  <a:pt x="1006088" y="947341"/>
                </a:lnTo>
                <a:lnTo>
                  <a:pt x="997318" y="939801"/>
                </a:lnTo>
                <a:lnTo>
                  <a:pt x="988549" y="931863"/>
                </a:lnTo>
                <a:lnTo>
                  <a:pt x="979779" y="922338"/>
                </a:lnTo>
                <a:lnTo>
                  <a:pt x="971807" y="912813"/>
                </a:lnTo>
                <a:lnTo>
                  <a:pt x="963835" y="902098"/>
                </a:lnTo>
                <a:lnTo>
                  <a:pt x="956660" y="890985"/>
                </a:lnTo>
                <a:lnTo>
                  <a:pt x="949883" y="878682"/>
                </a:lnTo>
                <a:lnTo>
                  <a:pt x="943904" y="865982"/>
                </a:lnTo>
                <a:lnTo>
                  <a:pt x="941512" y="859632"/>
                </a:lnTo>
                <a:lnTo>
                  <a:pt x="938722" y="852885"/>
                </a:lnTo>
                <a:lnTo>
                  <a:pt x="936729" y="846138"/>
                </a:lnTo>
                <a:lnTo>
                  <a:pt x="934736" y="839391"/>
                </a:lnTo>
                <a:lnTo>
                  <a:pt x="933540" y="843757"/>
                </a:lnTo>
                <a:lnTo>
                  <a:pt x="931547" y="847329"/>
                </a:lnTo>
                <a:lnTo>
                  <a:pt x="929554" y="849710"/>
                </a:lnTo>
                <a:lnTo>
                  <a:pt x="928757" y="850107"/>
                </a:lnTo>
                <a:lnTo>
                  <a:pt x="927960" y="850504"/>
                </a:lnTo>
                <a:lnTo>
                  <a:pt x="926764" y="850107"/>
                </a:lnTo>
                <a:lnTo>
                  <a:pt x="925568" y="849710"/>
                </a:lnTo>
                <a:lnTo>
                  <a:pt x="924372" y="848123"/>
                </a:lnTo>
                <a:lnTo>
                  <a:pt x="923575" y="846535"/>
                </a:lnTo>
                <a:lnTo>
                  <a:pt x="921582" y="842963"/>
                </a:lnTo>
                <a:lnTo>
                  <a:pt x="920386" y="837407"/>
                </a:lnTo>
                <a:lnTo>
                  <a:pt x="918791" y="831057"/>
                </a:lnTo>
                <a:lnTo>
                  <a:pt x="917596" y="823516"/>
                </a:lnTo>
                <a:lnTo>
                  <a:pt x="917197" y="815182"/>
                </a:lnTo>
                <a:lnTo>
                  <a:pt x="916798" y="806054"/>
                </a:lnTo>
                <a:lnTo>
                  <a:pt x="917197" y="798116"/>
                </a:lnTo>
                <a:lnTo>
                  <a:pt x="917596" y="790576"/>
                </a:lnTo>
                <a:lnTo>
                  <a:pt x="918393" y="783829"/>
                </a:lnTo>
                <a:lnTo>
                  <a:pt x="919987" y="777479"/>
                </a:lnTo>
                <a:lnTo>
                  <a:pt x="921183" y="772319"/>
                </a:lnTo>
                <a:lnTo>
                  <a:pt x="922379" y="767954"/>
                </a:lnTo>
                <a:lnTo>
                  <a:pt x="924372" y="764779"/>
                </a:lnTo>
                <a:lnTo>
                  <a:pt x="925169" y="763588"/>
                </a:lnTo>
                <a:lnTo>
                  <a:pt x="926365" y="763191"/>
                </a:lnTo>
                <a:lnTo>
                  <a:pt x="923176" y="759619"/>
                </a:lnTo>
                <a:lnTo>
                  <a:pt x="920785" y="756444"/>
                </a:lnTo>
                <a:lnTo>
                  <a:pt x="918393" y="752476"/>
                </a:lnTo>
                <a:lnTo>
                  <a:pt x="916798" y="748507"/>
                </a:lnTo>
                <a:lnTo>
                  <a:pt x="915204" y="744538"/>
                </a:lnTo>
                <a:lnTo>
                  <a:pt x="914407" y="739776"/>
                </a:lnTo>
                <a:lnTo>
                  <a:pt x="913609" y="735807"/>
                </a:lnTo>
                <a:lnTo>
                  <a:pt x="913211" y="731044"/>
                </a:lnTo>
                <a:lnTo>
                  <a:pt x="912812" y="727076"/>
                </a:lnTo>
                <a:lnTo>
                  <a:pt x="912812" y="721916"/>
                </a:lnTo>
                <a:lnTo>
                  <a:pt x="913609" y="712391"/>
                </a:lnTo>
                <a:lnTo>
                  <a:pt x="915204" y="703263"/>
                </a:lnTo>
                <a:lnTo>
                  <a:pt x="917197" y="694135"/>
                </a:lnTo>
                <a:lnTo>
                  <a:pt x="920386" y="685007"/>
                </a:lnTo>
                <a:lnTo>
                  <a:pt x="923575" y="676672"/>
                </a:lnTo>
                <a:lnTo>
                  <a:pt x="927162" y="668735"/>
                </a:lnTo>
                <a:lnTo>
                  <a:pt x="930750" y="661988"/>
                </a:lnTo>
                <a:lnTo>
                  <a:pt x="934337" y="656035"/>
                </a:lnTo>
                <a:lnTo>
                  <a:pt x="937526" y="651272"/>
                </a:lnTo>
                <a:lnTo>
                  <a:pt x="940715" y="647700"/>
                </a:lnTo>
                <a:lnTo>
                  <a:pt x="943107" y="646113"/>
                </a:lnTo>
                <a:lnTo>
                  <a:pt x="955862" y="639763"/>
                </a:lnTo>
                <a:lnTo>
                  <a:pt x="968219" y="634604"/>
                </a:lnTo>
                <a:lnTo>
                  <a:pt x="980178" y="630238"/>
                </a:lnTo>
                <a:lnTo>
                  <a:pt x="992535" y="627063"/>
                </a:lnTo>
                <a:lnTo>
                  <a:pt x="1004493" y="624285"/>
                </a:lnTo>
                <a:lnTo>
                  <a:pt x="1016053" y="622300"/>
                </a:lnTo>
                <a:lnTo>
                  <a:pt x="1027214" y="621110"/>
                </a:lnTo>
                <a:lnTo>
                  <a:pt x="1038375" y="620713"/>
                </a:lnTo>
                <a:close/>
                <a:moveTo>
                  <a:pt x="1043186" y="515586"/>
                </a:moveTo>
                <a:lnTo>
                  <a:pt x="1022934" y="515983"/>
                </a:lnTo>
                <a:lnTo>
                  <a:pt x="1002682" y="516777"/>
                </a:lnTo>
                <a:lnTo>
                  <a:pt x="982827" y="518364"/>
                </a:lnTo>
                <a:lnTo>
                  <a:pt x="962972" y="519952"/>
                </a:lnTo>
                <a:lnTo>
                  <a:pt x="943514" y="521937"/>
                </a:lnTo>
                <a:lnTo>
                  <a:pt x="924056" y="525113"/>
                </a:lnTo>
                <a:lnTo>
                  <a:pt x="904598" y="527891"/>
                </a:lnTo>
                <a:lnTo>
                  <a:pt x="885140" y="531861"/>
                </a:lnTo>
                <a:lnTo>
                  <a:pt x="866476" y="535830"/>
                </a:lnTo>
                <a:lnTo>
                  <a:pt x="847812" y="540594"/>
                </a:lnTo>
                <a:lnTo>
                  <a:pt x="829148" y="545754"/>
                </a:lnTo>
                <a:lnTo>
                  <a:pt x="810485" y="550914"/>
                </a:lnTo>
                <a:lnTo>
                  <a:pt x="792218" y="556869"/>
                </a:lnTo>
                <a:lnTo>
                  <a:pt x="774348" y="563220"/>
                </a:lnTo>
                <a:lnTo>
                  <a:pt x="756082" y="569968"/>
                </a:lnTo>
                <a:lnTo>
                  <a:pt x="738609" y="577113"/>
                </a:lnTo>
                <a:lnTo>
                  <a:pt x="721137" y="585449"/>
                </a:lnTo>
                <a:lnTo>
                  <a:pt x="704061" y="593388"/>
                </a:lnTo>
                <a:lnTo>
                  <a:pt x="686986" y="601724"/>
                </a:lnTo>
                <a:lnTo>
                  <a:pt x="670308" y="610457"/>
                </a:lnTo>
                <a:lnTo>
                  <a:pt x="653630" y="619587"/>
                </a:lnTo>
                <a:lnTo>
                  <a:pt x="637745" y="629114"/>
                </a:lnTo>
                <a:lnTo>
                  <a:pt x="621861" y="639037"/>
                </a:lnTo>
                <a:lnTo>
                  <a:pt x="605977" y="649755"/>
                </a:lnTo>
                <a:lnTo>
                  <a:pt x="590490" y="660473"/>
                </a:lnTo>
                <a:lnTo>
                  <a:pt x="575400" y="671190"/>
                </a:lnTo>
                <a:lnTo>
                  <a:pt x="559913" y="682702"/>
                </a:lnTo>
                <a:lnTo>
                  <a:pt x="545617" y="694610"/>
                </a:lnTo>
                <a:lnTo>
                  <a:pt x="531322" y="706519"/>
                </a:lnTo>
                <a:lnTo>
                  <a:pt x="517026" y="719221"/>
                </a:lnTo>
                <a:lnTo>
                  <a:pt x="503525" y="731924"/>
                </a:lnTo>
                <a:lnTo>
                  <a:pt x="490023" y="745023"/>
                </a:lnTo>
                <a:lnTo>
                  <a:pt x="476919" y="758520"/>
                </a:lnTo>
                <a:lnTo>
                  <a:pt x="464212" y="772413"/>
                </a:lnTo>
                <a:lnTo>
                  <a:pt x="451504" y="786306"/>
                </a:lnTo>
                <a:lnTo>
                  <a:pt x="439591" y="800596"/>
                </a:lnTo>
                <a:lnTo>
                  <a:pt x="427678" y="815680"/>
                </a:lnTo>
                <a:lnTo>
                  <a:pt x="416162" y="830368"/>
                </a:lnTo>
                <a:lnTo>
                  <a:pt x="405441" y="845452"/>
                </a:lnTo>
                <a:lnTo>
                  <a:pt x="394322" y="860933"/>
                </a:lnTo>
                <a:lnTo>
                  <a:pt x="383997" y="876811"/>
                </a:lnTo>
                <a:lnTo>
                  <a:pt x="374070" y="892689"/>
                </a:lnTo>
                <a:lnTo>
                  <a:pt x="364539" y="908964"/>
                </a:lnTo>
                <a:lnTo>
                  <a:pt x="355009" y="925636"/>
                </a:lnTo>
                <a:lnTo>
                  <a:pt x="346272" y="941911"/>
                </a:lnTo>
                <a:lnTo>
                  <a:pt x="337933" y="959377"/>
                </a:lnTo>
                <a:lnTo>
                  <a:pt x="329594" y="976048"/>
                </a:lnTo>
                <a:lnTo>
                  <a:pt x="322049" y="993911"/>
                </a:lnTo>
                <a:lnTo>
                  <a:pt x="314901" y="1011377"/>
                </a:lnTo>
                <a:lnTo>
                  <a:pt x="308151" y="1029240"/>
                </a:lnTo>
                <a:lnTo>
                  <a:pt x="301797" y="1047500"/>
                </a:lnTo>
                <a:lnTo>
                  <a:pt x="295840" y="1065362"/>
                </a:lnTo>
                <a:lnTo>
                  <a:pt x="290678" y="1084019"/>
                </a:lnTo>
                <a:lnTo>
                  <a:pt x="285516" y="1102676"/>
                </a:lnTo>
                <a:lnTo>
                  <a:pt x="280751" y="1121729"/>
                </a:lnTo>
                <a:lnTo>
                  <a:pt x="276780" y="1140783"/>
                </a:lnTo>
                <a:lnTo>
                  <a:pt x="272809" y="1159440"/>
                </a:lnTo>
                <a:lnTo>
                  <a:pt x="270029" y="1178890"/>
                </a:lnTo>
                <a:lnTo>
                  <a:pt x="266852" y="1198341"/>
                </a:lnTo>
                <a:lnTo>
                  <a:pt x="264867" y="1218188"/>
                </a:lnTo>
                <a:lnTo>
                  <a:pt x="263278" y="1237639"/>
                </a:lnTo>
                <a:lnTo>
                  <a:pt x="261690" y="1257883"/>
                </a:lnTo>
                <a:lnTo>
                  <a:pt x="260896" y="1277731"/>
                </a:lnTo>
                <a:lnTo>
                  <a:pt x="260498" y="1297975"/>
                </a:lnTo>
                <a:lnTo>
                  <a:pt x="260896" y="1318220"/>
                </a:lnTo>
                <a:lnTo>
                  <a:pt x="261690" y="1338067"/>
                </a:lnTo>
                <a:lnTo>
                  <a:pt x="263278" y="1357915"/>
                </a:lnTo>
                <a:lnTo>
                  <a:pt x="264867" y="1377763"/>
                </a:lnTo>
                <a:lnTo>
                  <a:pt x="266852" y="1397213"/>
                </a:lnTo>
                <a:lnTo>
                  <a:pt x="270029" y="1416664"/>
                </a:lnTo>
                <a:lnTo>
                  <a:pt x="272809" y="1436114"/>
                </a:lnTo>
                <a:lnTo>
                  <a:pt x="276780" y="1455168"/>
                </a:lnTo>
                <a:lnTo>
                  <a:pt x="280751" y="1474222"/>
                </a:lnTo>
                <a:lnTo>
                  <a:pt x="285516" y="1493275"/>
                </a:lnTo>
                <a:lnTo>
                  <a:pt x="290678" y="1511535"/>
                </a:lnTo>
                <a:lnTo>
                  <a:pt x="295840" y="1530192"/>
                </a:lnTo>
                <a:lnTo>
                  <a:pt x="301797" y="1548452"/>
                </a:lnTo>
                <a:lnTo>
                  <a:pt x="308151" y="1566314"/>
                </a:lnTo>
                <a:lnTo>
                  <a:pt x="314901" y="1584177"/>
                </a:lnTo>
                <a:lnTo>
                  <a:pt x="322049" y="1602040"/>
                </a:lnTo>
                <a:lnTo>
                  <a:pt x="329594" y="1619109"/>
                </a:lnTo>
                <a:lnTo>
                  <a:pt x="337933" y="1636575"/>
                </a:lnTo>
                <a:lnTo>
                  <a:pt x="346272" y="1653247"/>
                </a:lnTo>
                <a:lnTo>
                  <a:pt x="355009" y="1670316"/>
                </a:lnTo>
                <a:lnTo>
                  <a:pt x="364539" y="1686591"/>
                </a:lnTo>
                <a:lnTo>
                  <a:pt x="374070" y="1703262"/>
                </a:lnTo>
                <a:lnTo>
                  <a:pt x="383997" y="1719140"/>
                </a:lnTo>
                <a:lnTo>
                  <a:pt x="394322" y="1734622"/>
                </a:lnTo>
                <a:lnTo>
                  <a:pt x="405441" y="1750500"/>
                </a:lnTo>
                <a:lnTo>
                  <a:pt x="416162" y="1765584"/>
                </a:lnTo>
                <a:lnTo>
                  <a:pt x="427678" y="1780271"/>
                </a:lnTo>
                <a:lnTo>
                  <a:pt x="439591" y="1794958"/>
                </a:lnTo>
                <a:lnTo>
                  <a:pt x="451504" y="1809248"/>
                </a:lnTo>
                <a:lnTo>
                  <a:pt x="464212" y="1823142"/>
                </a:lnTo>
                <a:lnTo>
                  <a:pt x="476919" y="1837035"/>
                </a:lnTo>
                <a:lnTo>
                  <a:pt x="490023" y="1850531"/>
                </a:lnTo>
                <a:lnTo>
                  <a:pt x="503525" y="1863631"/>
                </a:lnTo>
                <a:lnTo>
                  <a:pt x="517026" y="1876333"/>
                </a:lnTo>
                <a:lnTo>
                  <a:pt x="531322" y="1889035"/>
                </a:lnTo>
                <a:lnTo>
                  <a:pt x="545617" y="1900944"/>
                </a:lnTo>
                <a:lnTo>
                  <a:pt x="559913" y="1912852"/>
                </a:lnTo>
                <a:lnTo>
                  <a:pt x="575400" y="1923967"/>
                </a:lnTo>
                <a:lnTo>
                  <a:pt x="590490" y="1935479"/>
                </a:lnTo>
                <a:lnTo>
                  <a:pt x="605977" y="1945799"/>
                </a:lnTo>
                <a:lnTo>
                  <a:pt x="621861" y="1956517"/>
                </a:lnTo>
                <a:lnTo>
                  <a:pt x="637745" y="1966044"/>
                </a:lnTo>
                <a:lnTo>
                  <a:pt x="653630" y="1975968"/>
                </a:lnTo>
                <a:lnTo>
                  <a:pt x="670308" y="1985097"/>
                </a:lnTo>
                <a:lnTo>
                  <a:pt x="686986" y="1994227"/>
                </a:lnTo>
                <a:lnTo>
                  <a:pt x="704061" y="2002563"/>
                </a:lnTo>
                <a:lnTo>
                  <a:pt x="721137" y="2010502"/>
                </a:lnTo>
                <a:lnTo>
                  <a:pt x="738609" y="2018044"/>
                </a:lnTo>
                <a:lnTo>
                  <a:pt x="756082" y="2025189"/>
                </a:lnTo>
                <a:lnTo>
                  <a:pt x="774348" y="2032335"/>
                </a:lnTo>
                <a:lnTo>
                  <a:pt x="792218" y="2038686"/>
                </a:lnTo>
                <a:lnTo>
                  <a:pt x="810485" y="2044640"/>
                </a:lnTo>
                <a:lnTo>
                  <a:pt x="829148" y="2050197"/>
                </a:lnTo>
                <a:lnTo>
                  <a:pt x="847812" y="2055358"/>
                </a:lnTo>
                <a:lnTo>
                  <a:pt x="866476" y="2059724"/>
                </a:lnTo>
                <a:lnTo>
                  <a:pt x="885140" y="2064091"/>
                </a:lnTo>
                <a:lnTo>
                  <a:pt x="904598" y="2067266"/>
                </a:lnTo>
                <a:lnTo>
                  <a:pt x="924056" y="2070839"/>
                </a:lnTo>
                <a:lnTo>
                  <a:pt x="943514" y="2073220"/>
                </a:lnTo>
                <a:lnTo>
                  <a:pt x="962972" y="2075999"/>
                </a:lnTo>
                <a:lnTo>
                  <a:pt x="982827" y="2077587"/>
                </a:lnTo>
                <a:lnTo>
                  <a:pt x="1002682" y="2078778"/>
                </a:lnTo>
                <a:lnTo>
                  <a:pt x="1022934" y="2079572"/>
                </a:lnTo>
                <a:lnTo>
                  <a:pt x="1043186" y="2079572"/>
                </a:lnTo>
                <a:lnTo>
                  <a:pt x="1063041" y="2079572"/>
                </a:lnTo>
                <a:lnTo>
                  <a:pt x="1083293" y="2078778"/>
                </a:lnTo>
                <a:lnTo>
                  <a:pt x="1103148" y="2077587"/>
                </a:lnTo>
                <a:lnTo>
                  <a:pt x="1122606" y="2075999"/>
                </a:lnTo>
                <a:lnTo>
                  <a:pt x="1142064" y="2073220"/>
                </a:lnTo>
                <a:lnTo>
                  <a:pt x="1161919" y="2070839"/>
                </a:lnTo>
                <a:lnTo>
                  <a:pt x="1180980" y="2067266"/>
                </a:lnTo>
                <a:lnTo>
                  <a:pt x="1200438" y="2064091"/>
                </a:lnTo>
                <a:lnTo>
                  <a:pt x="1219499" y="2059724"/>
                </a:lnTo>
                <a:lnTo>
                  <a:pt x="1237766" y="2055358"/>
                </a:lnTo>
                <a:lnTo>
                  <a:pt x="1256827" y="2050197"/>
                </a:lnTo>
                <a:lnTo>
                  <a:pt x="1275093" y="2044640"/>
                </a:lnTo>
                <a:lnTo>
                  <a:pt x="1293757" y="2038686"/>
                </a:lnTo>
                <a:lnTo>
                  <a:pt x="1311627" y="2032335"/>
                </a:lnTo>
                <a:lnTo>
                  <a:pt x="1329496" y="2025189"/>
                </a:lnTo>
                <a:lnTo>
                  <a:pt x="1347366" y="2018044"/>
                </a:lnTo>
                <a:lnTo>
                  <a:pt x="1364441" y="2010502"/>
                </a:lnTo>
                <a:lnTo>
                  <a:pt x="1381914" y="2002563"/>
                </a:lnTo>
                <a:lnTo>
                  <a:pt x="1398592" y="1994227"/>
                </a:lnTo>
                <a:lnTo>
                  <a:pt x="1415667" y="1985097"/>
                </a:lnTo>
                <a:lnTo>
                  <a:pt x="1431949" y="1975968"/>
                </a:lnTo>
                <a:lnTo>
                  <a:pt x="1447833" y="1966044"/>
                </a:lnTo>
                <a:lnTo>
                  <a:pt x="1464114" y="1956517"/>
                </a:lnTo>
                <a:lnTo>
                  <a:pt x="1479998" y="1945799"/>
                </a:lnTo>
                <a:lnTo>
                  <a:pt x="1495088" y="1935479"/>
                </a:lnTo>
                <a:lnTo>
                  <a:pt x="1510575" y="1923967"/>
                </a:lnTo>
                <a:lnTo>
                  <a:pt x="1525665" y="1912852"/>
                </a:lnTo>
                <a:lnTo>
                  <a:pt x="1539960" y="1900944"/>
                </a:lnTo>
                <a:lnTo>
                  <a:pt x="1554256" y="1889035"/>
                </a:lnTo>
                <a:lnTo>
                  <a:pt x="1568551" y="1876333"/>
                </a:lnTo>
                <a:lnTo>
                  <a:pt x="1582053" y="1863631"/>
                </a:lnTo>
                <a:lnTo>
                  <a:pt x="1595555" y="1850531"/>
                </a:lnTo>
                <a:lnTo>
                  <a:pt x="1608659" y="1837035"/>
                </a:lnTo>
                <a:lnTo>
                  <a:pt x="1621763" y="1823142"/>
                </a:lnTo>
                <a:lnTo>
                  <a:pt x="1634073" y="1809248"/>
                </a:lnTo>
                <a:lnTo>
                  <a:pt x="1646383" y="1794958"/>
                </a:lnTo>
                <a:lnTo>
                  <a:pt x="1657899" y="1780271"/>
                </a:lnTo>
                <a:lnTo>
                  <a:pt x="1669415" y="1765584"/>
                </a:lnTo>
                <a:lnTo>
                  <a:pt x="1680534" y="1750500"/>
                </a:lnTo>
                <a:lnTo>
                  <a:pt x="1691256" y="1734622"/>
                </a:lnTo>
                <a:lnTo>
                  <a:pt x="1701581" y="1719140"/>
                </a:lnTo>
                <a:lnTo>
                  <a:pt x="1711508" y="1703262"/>
                </a:lnTo>
                <a:lnTo>
                  <a:pt x="1721436" y="1686591"/>
                </a:lnTo>
                <a:lnTo>
                  <a:pt x="1730569" y="1670316"/>
                </a:lnTo>
                <a:lnTo>
                  <a:pt x="1739305" y="1653247"/>
                </a:lnTo>
                <a:lnTo>
                  <a:pt x="1748041" y="1636575"/>
                </a:lnTo>
                <a:lnTo>
                  <a:pt x="1755983" y="1619109"/>
                </a:lnTo>
                <a:lnTo>
                  <a:pt x="1763529" y="1602040"/>
                </a:lnTo>
                <a:lnTo>
                  <a:pt x="1770676" y="1584177"/>
                </a:lnTo>
                <a:lnTo>
                  <a:pt x="1777427" y="1566314"/>
                </a:lnTo>
                <a:lnTo>
                  <a:pt x="1783781" y="1548452"/>
                </a:lnTo>
                <a:lnTo>
                  <a:pt x="1789737" y="1530192"/>
                </a:lnTo>
                <a:lnTo>
                  <a:pt x="1795694" y="1511535"/>
                </a:lnTo>
                <a:lnTo>
                  <a:pt x="1800459" y="1493275"/>
                </a:lnTo>
                <a:lnTo>
                  <a:pt x="1804827" y="1474222"/>
                </a:lnTo>
                <a:lnTo>
                  <a:pt x="1809195" y="1455168"/>
                </a:lnTo>
                <a:lnTo>
                  <a:pt x="1812769" y="1436114"/>
                </a:lnTo>
                <a:lnTo>
                  <a:pt x="1816343" y="1416664"/>
                </a:lnTo>
                <a:lnTo>
                  <a:pt x="1818726" y="1397213"/>
                </a:lnTo>
                <a:lnTo>
                  <a:pt x="1820711" y="1377763"/>
                </a:lnTo>
                <a:lnTo>
                  <a:pt x="1823094" y="1357915"/>
                </a:lnTo>
                <a:lnTo>
                  <a:pt x="1824285" y="1338067"/>
                </a:lnTo>
                <a:lnTo>
                  <a:pt x="1824682" y="1318220"/>
                </a:lnTo>
                <a:lnTo>
                  <a:pt x="1825079" y="1297975"/>
                </a:lnTo>
                <a:lnTo>
                  <a:pt x="1824682" y="1277731"/>
                </a:lnTo>
                <a:lnTo>
                  <a:pt x="1824285" y="1257883"/>
                </a:lnTo>
                <a:lnTo>
                  <a:pt x="1823094" y="1237639"/>
                </a:lnTo>
                <a:lnTo>
                  <a:pt x="1820711" y="1218188"/>
                </a:lnTo>
                <a:lnTo>
                  <a:pt x="1818726" y="1198341"/>
                </a:lnTo>
                <a:lnTo>
                  <a:pt x="1816343" y="1178890"/>
                </a:lnTo>
                <a:lnTo>
                  <a:pt x="1812769" y="1159440"/>
                </a:lnTo>
                <a:lnTo>
                  <a:pt x="1809195" y="1140783"/>
                </a:lnTo>
                <a:lnTo>
                  <a:pt x="1804827" y="1121729"/>
                </a:lnTo>
                <a:lnTo>
                  <a:pt x="1800459" y="1102676"/>
                </a:lnTo>
                <a:lnTo>
                  <a:pt x="1795694" y="1084019"/>
                </a:lnTo>
                <a:lnTo>
                  <a:pt x="1789737" y="1065362"/>
                </a:lnTo>
                <a:lnTo>
                  <a:pt x="1783781" y="1047500"/>
                </a:lnTo>
                <a:lnTo>
                  <a:pt x="1777427" y="1029240"/>
                </a:lnTo>
                <a:lnTo>
                  <a:pt x="1770676" y="1011377"/>
                </a:lnTo>
                <a:lnTo>
                  <a:pt x="1763529" y="993911"/>
                </a:lnTo>
                <a:lnTo>
                  <a:pt x="1755983" y="976048"/>
                </a:lnTo>
                <a:lnTo>
                  <a:pt x="1748041" y="959377"/>
                </a:lnTo>
                <a:lnTo>
                  <a:pt x="1739305" y="941911"/>
                </a:lnTo>
                <a:lnTo>
                  <a:pt x="1730569" y="925636"/>
                </a:lnTo>
                <a:lnTo>
                  <a:pt x="1721436" y="908964"/>
                </a:lnTo>
                <a:lnTo>
                  <a:pt x="1711508" y="892689"/>
                </a:lnTo>
                <a:lnTo>
                  <a:pt x="1701581" y="876811"/>
                </a:lnTo>
                <a:lnTo>
                  <a:pt x="1691256" y="860933"/>
                </a:lnTo>
                <a:lnTo>
                  <a:pt x="1680534" y="845452"/>
                </a:lnTo>
                <a:lnTo>
                  <a:pt x="1669415" y="830368"/>
                </a:lnTo>
                <a:lnTo>
                  <a:pt x="1657899" y="815680"/>
                </a:lnTo>
                <a:lnTo>
                  <a:pt x="1646383" y="800596"/>
                </a:lnTo>
                <a:lnTo>
                  <a:pt x="1634073" y="786306"/>
                </a:lnTo>
                <a:lnTo>
                  <a:pt x="1621763" y="772413"/>
                </a:lnTo>
                <a:lnTo>
                  <a:pt x="1608659" y="758520"/>
                </a:lnTo>
                <a:lnTo>
                  <a:pt x="1595555" y="745023"/>
                </a:lnTo>
                <a:lnTo>
                  <a:pt x="1582053" y="731924"/>
                </a:lnTo>
                <a:lnTo>
                  <a:pt x="1568551" y="719221"/>
                </a:lnTo>
                <a:lnTo>
                  <a:pt x="1554256" y="706519"/>
                </a:lnTo>
                <a:lnTo>
                  <a:pt x="1539960" y="694610"/>
                </a:lnTo>
                <a:lnTo>
                  <a:pt x="1525665" y="682702"/>
                </a:lnTo>
                <a:lnTo>
                  <a:pt x="1510575" y="671190"/>
                </a:lnTo>
                <a:lnTo>
                  <a:pt x="1495088" y="660473"/>
                </a:lnTo>
                <a:lnTo>
                  <a:pt x="1479998" y="649755"/>
                </a:lnTo>
                <a:lnTo>
                  <a:pt x="1464114" y="639037"/>
                </a:lnTo>
                <a:lnTo>
                  <a:pt x="1447833" y="629114"/>
                </a:lnTo>
                <a:lnTo>
                  <a:pt x="1431949" y="619587"/>
                </a:lnTo>
                <a:lnTo>
                  <a:pt x="1415667" y="610457"/>
                </a:lnTo>
                <a:lnTo>
                  <a:pt x="1398592" y="601724"/>
                </a:lnTo>
                <a:lnTo>
                  <a:pt x="1381914" y="593388"/>
                </a:lnTo>
                <a:lnTo>
                  <a:pt x="1364441" y="585449"/>
                </a:lnTo>
                <a:lnTo>
                  <a:pt x="1347366" y="577113"/>
                </a:lnTo>
                <a:lnTo>
                  <a:pt x="1329496" y="569968"/>
                </a:lnTo>
                <a:lnTo>
                  <a:pt x="1311627" y="563220"/>
                </a:lnTo>
                <a:lnTo>
                  <a:pt x="1293757" y="556869"/>
                </a:lnTo>
                <a:lnTo>
                  <a:pt x="1275093" y="550914"/>
                </a:lnTo>
                <a:lnTo>
                  <a:pt x="1256827" y="545754"/>
                </a:lnTo>
                <a:lnTo>
                  <a:pt x="1237766" y="540594"/>
                </a:lnTo>
                <a:lnTo>
                  <a:pt x="1219499" y="535830"/>
                </a:lnTo>
                <a:lnTo>
                  <a:pt x="1200438" y="531861"/>
                </a:lnTo>
                <a:lnTo>
                  <a:pt x="1180980" y="527891"/>
                </a:lnTo>
                <a:lnTo>
                  <a:pt x="1161919" y="525113"/>
                </a:lnTo>
                <a:lnTo>
                  <a:pt x="1142064" y="521937"/>
                </a:lnTo>
                <a:lnTo>
                  <a:pt x="1122606" y="519952"/>
                </a:lnTo>
                <a:lnTo>
                  <a:pt x="1103148" y="518364"/>
                </a:lnTo>
                <a:lnTo>
                  <a:pt x="1083293" y="516777"/>
                </a:lnTo>
                <a:lnTo>
                  <a:pt x="1063041" y="515983"/>
                </a:lnTo>
                <a:lnTo>
                  <a:pt x="1043186" y="515586"/>
                </a:lnTo>
                <a:close/>
                <a:moveTo>
                  <a:pt x="803734" y="280988"/>
                </a:moveTo>
                <a:lnTo>
                  <a:pt x="862902" y="391340"/>
                </a:lnTo>
                <a:lnTo>
                  <a:pt x="884743" y="387371"/>
                </a:lnTo>
                <a:lnTo>
                  <a:pt x="906980" y="383798"/>
                </a:lnTo>
                <a:lnTo>
                  <a:pt x="929218" y="380622"/>
                </a:lnTo>
                <a:lnTo>
                  <a:pt x="951456" y="378241"/>
                </a:lnTo>
                <a:lnTo>
                  <a:pt x="974488" y="376256"/>
                </a:lnTo>
                <a:lnTo>
                  <a:pt x="997122" y="374668"/>
                </a:lnTo>
                <a:lnTo>
                  <a:pt x="1019757" y="373874"/>
                </a:lnTo>
                <a:lnTo>
                  <a:pt x="1043186" y="373477"/>
                </a:lnTo>
                <a:lnTo>
                  <a:pt x="1059865" y="373874"/>
                </a:lnTo>
                <a:lnTo>
                  <a:pt x="1076940" y="374271"/>
                </a:lnTo>
                <a:lnTo>
                  <a:pt x="1093618" y="375462"/>
                </a:lnTo>
                <a:lnTo>
                  <a:pt x="1110693" y="376256"/>
                </a:lnTo>
                <a:lnTo>
                  <a:pt x="1127372" y="377844"/>
                </a:lnTo>
                <a:lnTo>
                  <a:pt x="1144050" y="379432"/>
                </a:lnTo>
                <a:lnTo>
                  <a:pt x="1160331" y="381019"/>
                </a:lnTo>
                <a:lnTo>
                  <a:pt x="1176612" y="383798"/>
                </a:lnTo>
                <a:lnTo>
                  <a:pt x="1193291" y="386180"/>
                </a:lnTo>
                <a:lnTo>
                  <a:pt x="1209572" y="388958"/>
                </a:lnTo>
                <a:lnTo>
                  <a:pt x="1225853" y="392134"/>
                </a:lnTo>
                <a:lnTo>
                  <a:pt x="1241737" y="395310"/>
                </a:lnTo>
                <a:lnTo>
                  <a:pt x="1257621" y="399279"/>
                </a:lnTo>
                <a:lnTo>
                  <a:pt x="1273505" y="403249"/>
                </a:lnTo>
                <a:lnTo>
                  <a:pt x="1289389" y="407218"/>
                </a:lnTo>
                <a:lnTo>
                  <a:pt x="1304876" y="411982"/>
                </a:lnTo>
                <a:lnTo>
                  <a:pt x="1370398" y="304805"/>
                </a:lnTo>
                <a:lnTo>
                  <a:pt x="1611439" y="417142"/>
                </a:lnTo>
                <a:lnTo>
                  <a:pt x="1570140" y="539800"/>
                </a:lnTo>
                <a:lnTo>
                  <a:pt x="1592775" y="555678"/>
                </a:lnTo>
                <a:lnTo>
                  <a:pt x="1614615" y="572747"/>
                </a:lnTo>
                <a:lnTo>
                  <a:pt x="1636059" y="589815"/>
                </a:lnTo>
                <a:lnTo>
                  <a:pt x="1656708" y="608075"/>
                </a:lnTo>
                <a:lnTo>
                  <a:pt x="1676960" y="626732"/>
                </a:lnTo>
                <a:lnTo>
                  <a:pt x="1696815" y="645389"/>
                </a:lnTo>
                <a:lnTo>
                  <a:pt x="1715876" y="665236"/>
                </a:lnTo>
                <a:lnTo>
                  <a:pt x="1734540" y="685481"/>
                </a:lnTo>
                <a:lnTo>
                  <a:pt x="1752410" y="706519"/>
                </a:lnTo>
                <a:lnTo>
                  <a:pt x="1769882" y="728351"/>
                </a:lnTo>
                <a:lnTo>
                  <a:pt x="1786560" y="750184"/>
                </a:lnTo>
                <a:lnTo>
                  <a:pt x="1802841" y="772413"/>
                </a:lnTo>
                <a:lnTo>
                  <a:pt x="1818329" y="795436"/>
                </a:lnTo>
                <a:lnTo>
                  <a:pt x="1832624" y="818856"/>
                </a:lnTo>
                <a:lnTo>
                  <a:pt x="1846920" y="842673"/>
                </a:lnTo>
                <a:lnTo>
                  <a:pt x="1860024" y="866887"/>
                </a:lnTo>
                <a:lnTo>
                  <a:pt x="1994642" y="834337"/>
                </a:lnTo>
                <a:lnTo>
                  <a:pt x="2085975" y="1084019"/>
                </a:lnTo>
                <a:lnTo>
                  <a:pt x="1954931" y="1149516"/>
                </a:lnTo>
                <a:lnTo>
                  <a:pt x="1958108" y="1167776"/>
                </a:lnTo>
                <a:lnTo>
                  <a:pt x="1960491" y="1185638"/>
                </a:lnTo>
                <a:lnTo>
                  <a:pt x="1962476" y="1204295"/>
                </a:lnTo>
                <a:lnTo>
                  <a:pt x="1964462" y="1222952"/>
                </a:lnTo>
                <a:lnTo>
                  <a:pt x="1965653" y="1241212"/>
                </a:lnTo>
                <a:lnTo>
                  <a:pt x="1966447" y="1259868"/>
                </a:lnTo>
                <a:lnTo>
                  <a:pt x="1967242" y="1278922"/>
                </a:lnTo>
                <a:lnTo>
                  <a:pt x="1967242" y="1297975"/>
                </a:lnTo>
                <a:lnTo>
                  <a:pt x="1967242" y="1315441"/>
                </a:lnTo>
                <a:lnTo>
                  <a:pt x="1966845" y="1332907"/>
                </a:lnTo>
                <a:lnTo>
                  <a:pt x="1966050" y="1349976"/>
                </a:lnTo>
                <a:lnTo>
                  <a:pt x="1964859" y="1367839"/>
                </a:lnTo>
                <a:lnTo>
                  <a:pt x="1962873" y="1385305"/>
                </a:lnTo>
                <a:lnTo>
                  <a:pt x="1961285" y="1401977"/>
                </a:lnTo>
                <a:lnTo>
                  <a:pt x="1959300" y="1419442"/>
                </a:lnTo>
                <a:lnTo>
                  <a:pt x="1957314" y="1436114"/>
                </a:lnTo>
                <a:lnTo>
                  <a:pt x="1954137" y="1453183"/>
                </a:lnTo>
                <a:lnTo>
                  <a:pt x="1951357" y="1469855"/>
                </a:lnTo>
                <a:lnTo>
                  <a:pt x="1947784" y="1486527"/>
                </a:lnTo>
                <a:lnTo>
                  <a:pt x="1944210" y="1503199"/>
                </a:lnTo>
                <a:lnTo>
                  <a:pt x="1940239" y="1519871"/>
                </a:lnTo>
                <a:lnTo>
                  <a:pt x="1935871" y="1535749"/>
                </a:lnTo>
                <a:lnTo>
                  <a:pt x="1931899" y="1552024"/>
                </a:lnTo>
                <a:lnTo>
                  <a:pt x="1926737" y="1568299"/>
                </a:lnTo>
                <a:lnTo>
                  <a:pt x="2061355" y="1650468"/>
                </a:lnTo>
                <a:lnTo>
                  <a:pt x="1949372" y="1891020"/>
                </a:lnTo>
                <a:lnTo>
                  <a:pt x="1791723" y="1838623"/>
                </a:lnTo>
                <a:lnTo>
                  <a:pt x="1776633" y="1859264"/>
                </a:lnTo>
                <a:lnTo>
                  <a:pt x="1761146" y="1879112"/>
                </a:lnTo>
                <a:lnTo>
                  <a:pt x="1744468" y="1898165"/>
                </a:lnTo>
                <a:lnTo>
                  <a:pt x="1728186" y="1917219"/>
                </a:lnTo>
                <a:lnTo>
                  <a:pt x="1710714" y="1935876"/>
                </a:lnTo>
                <a:lnTo>
                  <a:pt x="1693241" y="1954135"/>
                </a:lnTo>
                <a:lnTo>
                  <a:pt x="1674975" y="1971204"/>
                </a:lnTo>
                <a:lnTo>
                  <a:pt x="1655914" y="1988670"/>
                </a:lnTo>
                <a:lnTo>
                  <a:pt x="1636853" y="2004945"/>
                </a:lnTo>
                <a:lnTo>
                  <a:pt x="1616998" y="2021220"/>
                </a:lnTo>
                <a:lnTo>
                  <a:pt x="1597143" y="2036701"/>
                </a:lnTo>
                <a:lnTo>
                  <a:pt x="1576494" y="2051388"/>
                </a:lnTo>
                <a:lnTo>
                  <a:pt x="1555844" y="2066075"/>
                </a:lnTo>
                <a:lnTo>
                  <a:pt x="1534401" y="2079572"/>
                </a:lnTo>
                <a:lnTo>
                  <a:pt x="1512957" y="2093068"/>
                </a:lnTo>
                <a:lnTo>
                  <a:pt x="1491117" y="2105770"/>
                </a:lnTo>
                <a:lnTo>
                  <a:pt x="1531621" y="2274474"/>
                </a:lnTo>
                <a:lnTo>
                  <a:pt x="1281844" y="2365376"/>
                </a:lnTo>
                <a:lnTo>
                  <a:pt x="1202821" y="2207787"/>
                </a:lnTo>
                <a:lnTo>
                  <a:pt x="1183363" y="2210962"/>
                </a:lnTo>
                <a:lnTo>
                  <a:pt x="1163508" y="2213741"/>
                </a:lnTo>
                <a:lnTo>
                  <a:pt x="1144050" y="2216123"/>
                </a:lnTo>
                <a:lnTo>
                  <a:pt x="1124195" y="2218504"/>
                </a:lnTo>
                <a:lnTo>
                  <a:pt x="1103943" y="2219695"/>
                </a:lnTo>
                <a:lnTo>
                  <a:pt x="1083690" y="2220886"/>
                </a:lnTo>
                <a:lnTo>
                  <a:pt x="1063438" y="2221680"/>
                </a:lnTo>
                <a:lnTo>
                  <a:pt x="1043186" y="2221680"/>
                </a:lnTo>
                <a:lnTo>
                  <a:pt x="1013007" y="2221283"/>
                </a:lnTo>
                <a:lnTo>
                  <a:pt x="983224" y="2220092"/>
                </a:lnTo>
                <a:lnTo>
                  <a:pt x="954235" y="2217711"/>
                </a:lnTo>
                <a:lnTo>
                  <a:pt x="924850" y="2214535"/>
                </a:lnTo>
                <a:lnTo>
                  <a:pt x="895862" y="2210565"/>
                </a:lnTo>
                <a:lnTo>
                  <a:pt x="867270" y="2205405"/>
                </a:lnTo>
                <a:lnTo>
                  <a:pt x="839076" y="2199451"/>
                </a:lnTo>
                <a:lnTo>
                  <a:pt x="810882" y="2192703"/>
                </a:lnTo>
                <a:lnTo>
                  <a:pt x="715180" y="2341162"/>
                </a:lnTo>
                <a:lnTo>
                  <a:pt x="474536" y="2229222"/>
                </a:lnTo>
                <a:lnTo>
                  <a:pt x="524968" y="2062900"/>
                </a:lnTo>
                <a:lnTo>
                  <a:pt x="504716" y="2049006"/>
                </a:lnTo>
                <a:lnTo>
                  <a:pt x="484464" y="2033525"/>
                </a:lnTo>
                <a:lnTo>
                  <a:pt x="465006" y="2018441"/>
                </a:lnTo>
                <a:lnTo>
                  <a:pt x="445945" y="2002960"/>
                </a:lnTo>
                <a:lnTo>
                  <a:pt x="427281" y="1986288"/>
                </a:lnTo>
                <a:lnTo>
                  <a:pt x="408617" y="1969616"/>
                </a:lnTo>
                <a:lnTo>
                  <a:pt x="390748" y="1952151"/>
                </a:lnTo>
                <a:lnTo>
                  <a:pt x="373672" y="1934685"/>
                </a:lnTo>
                <a:lnTo>
                  <a:pt x="356597" y="1916028"/>
                </a:lnTo>
                <a:lnTo>
                  <a:pt x="340316" y="1897371"/>
                </a:lnTo>
                <a:lnTo>
                  <a:pt x="324432" y="1878715"/>
                </a:lnTo>
                <a:lnTo>
                  <a:pt x="308548" y="1858867"/>
                </a:lnTo>
                <a:lnTo>
                  <a:pt x="293855" y="1839020"/>
                </a:lnTo>
                <a:lnTo>
                  <a:pt x="279559" y="1818775"/>
                </a:lnTo>
                <a:lnTo>
                  <a:pt x="265661" y="1797737"/>
                </a:lnTo>
                <a:lnTo>
                  <a:pt x="252556" y="1776301"/>
                </a:lnTo>
                <a:lnTo>
                  <a:pt x="91333" y="1811630"/>
                </a:lnTo>
                <a:lnTo>
                  <a:pt x="0" y="1562345"/>
                </a:lnTo>
                <a:lnTo>
                  <a:pt x="138191" y="1488512"/>
                </a:lnTo>
                <a:lnTo>
                  <a:pt x="133426" y="1465092"/>
                </a:lnTo>
                <a:lnTo>
                  <a:pt x="129852" y="1441672"/>
                </a:lnTo>
                <a:lnTo>
                  <a:pt x="126278" y="1418251"/>
                </a:lnTo>
                <a:lnTo>
                  <a:pt x="123498" y="1394434"/>
                </a:lnTo>
                <a:lnTo>
                  <a:pt x="121513" y="1370220"/>
                </a:lnTo>
                <a:lnTo>
                  <a:pt x="119527" y="1346403"/>
                </a:lnTo>
                <a:lnTo>
                  <a:pt x="118733" y="1322189"/>
                </a:lnTo>
                <a:lnTo>
                  <a:pt x="118336" y="1297975"/>
                </a:lnTo>
                <a:lnTo>
                  <a:pt x="118733" y="1269395"/>
                </a:lnTo>
                <a:lnTo>
                  <a:pt x="119924" y="1240418"/>
                </a:lnTo>
                <a:lnTo>
                  <a:pt x="122704" y="1211837"/>
                </a:lnTo>
                <a:lnTo>
                  <a:pt x="125484" y="1184051"/>
                </a:lnTo>
                <a:lnTo>
                  <a:pt x="129455" y="1155867"/>
                </a:lnTo>
                <a:lnTo>
                  <a:pt x="134220" y="1128478"/>
                </a:lnTo>
                <a:lnTo>
                  <a:pt x="139780" y="1101088"/>
                </a:lnTo>
                <a:lnTo>
                  <a:pt x="146133" y="1074095"/>
                </a:lnTo>
                <a:lnTo>
                  <a:pt x="24223" y="995896"/>
                </a:lnTo>
                <a:lnTo>
                  <a:pt x="136603" y="755344"/>
                </a:lnTo>
                <a:lnTo>
                  <a:pt x="268043" y="794642"/>
                </a:lnTo>
                <a:lnTo>
                  <a:pt x="283530" y="772016"/>
                </a:lnTo>
                <a:lnTo>
                  <a:pt x="299017" y="750184"/>
                </a:lnTo>
                <a:lnTo>
                  <a:pt x="315696" y="728351"/>
                </a:lnTo>
                <a:lnTo>
                  <a:pt x="332771" y="707313"/>
                </a:lnTo>
                <a:lnTo>
                  <a:pt x="350243" y="686274"/>
                </a:lnTo>
                <a:lnTo>
                  <a:pt x="368907" y="666824"/>
                </a:lnTo>
                <a:lnTo>
                  <a:pt x="387571" y="646976"/>
                </a:lnTo>
                <a:lnTo>
                  <a:pt x="407426" y="627923"/>
                </a:lnTo>
                <a:lnTo>
                  <a:pt x="427281" y="609266"/>
                </a:lnTo>
                <a:lnTo>
                  <a:pt x="447930" y="591403"/>
                </a:lnTo>
                <a:lnTo>
                  <a:pt x="468977" y="574334"/>
                </a:lnTo>
                <a:lnTo>
                  <a:pt x="490420" y="557662"/>
                </a:lnTo>
                <a:lnTo>
                  <a:pt x="512261" y="541784"/>
                </a:lnTo>
                <a:lnTo>
                  <a:pt x="535293" y="526303"/>
                </a:lnTo>
                <a:lnTo>
                  <a:pt x="557928" y="511616"/>
                </a:lnTo>
                <a:lnTo>
                  <a:pt x="581754" y="497723"/>
                </a:lnTo>
                <a:lnTo>
                  <a:pt x="554354" y="371890"/>
                </a:lnTo>
                <a:lnTo>
                  <a:pt x="803734" y="280988"/>
                </a:lnTo>
                <a:close/>
                <a:moveTo>
                  <a:pt x="2013752" y="186531"/>
                </a:moveTo>
                <a:lnTo>
                  <a:pt x="2001871" y="186928"/>
                </a:lnTo>
                <a:lnTo>
                  <a:pt x="1989594" y="188119"/>
                </a:lnTo>
                <a:lnTo>
                  <a:pt x="1978109" y="190103"/>
                </a:lnTo>
                <a:lnTo>
                  <a:pt x="1966624" y="192881"/>
                </a:lnTo>
                <a:lnTo>
                  <a:pt x="1955139" y="196453"/>
                </a:lnTo>
                <a:lnTo>
                  <a:pt x="1944050" y="200819"/>
                </a:lnTo>
                <a:lnTo>
                  <a:pt x="1932962" y="205978"/>
                </a:lnTo>
                <a:lnTo>
                  <a:pt x="1922269" y="211534"/>
                </a:lnTo>
                <a:lnTo>
                  <a:pt x="1914348" y="216297"/>
                </a:lnTo>
                <a:lnTo>
                  <a:pt x="1906823" y="221853"/>
                </a:lnTo>
                <a:lnTo>
                  <a:pt x="1899695" y="227409"/>
                </a:lnTo>
                <a:lnTo>
                  <a:pt x="1892962" y="233363"/>
                </a:lnTo>
                <a:lnTo>
                  <a:pt x="1886230" y="239713"/>
                </a:lnTo>
                <a:lnTo>
                  <a:pt x="1880289" y="246063"/>
                </a:lnTo>
                <a:lnTo>
                  <a:pt x="1874349" y="252809"/>
                </a:lnTo>
                <a:lnTo>
                  <a:pt x="1869200" y="259953"/>
                </a:lnTo>
                <a:lnTo>
                  <a:pt x="1864052" y="267097"/>
                </a:lnTo>
                <a:lnTo>
                  <a:pt x="1859300" y="274241"/>
                </a:lnTo>
                <a:lnTo>
                  <a:pt x="1855339" y="281781"/>
                </a:lnTo>
                <a:lnTo>
                  <a:pt x="1850983" y="289719"/>
                </a:lnTo>
                <a:lnTo>
                  <a:pt x="1847419" y="297656"/>
                </a:lnTo>
                <a:lnTo>
                  <a:pt x="1844646" y="305594"/>
                </a:lnTo>
                <a:lnTo>
                  <a:pt x="1841874" y="313928"/>
                </a:lnTo>
                <a:lnTo>
                  <a:pt x="1839102" y="322263"/>
                </a:lnTo>
                <a:lnTo>
                  <a:pt x="1837518" y="330597"/>
                </a:lnTo>
                <a:lnTo>
                  <a:pt x="1835934" y="339328"/>
                </a:lnTo>
                <a:lnTo>
                  <a:pt x="1834350" y="348059"/>
                </a:lnTo>
                <a:lnTo>
                  <a:pt x="1833557" y="356791"/>
                </a:lnTo>
                <a:lnTo>
                  <a:pt x="1833557" y="365125"/>
                </a:lnTo>
                <a:lnTo>
                  <a:pt x="1833557" y="373856"/>
                </a:lnTo>
                <a:lnTo>
                  <a:pt x="1833953" y="382984"/>
                </a:lnTo>
                <a:lnTo>
                  <a:pt x="1835142" y="391716"/>
                </a:lnTo>
                <a:lnTo>
                  <a:pt x="1836726" y="400050"/>
                </a:lnTo>
                <a:lnTo>
                  <a:pt x="1838310" y="409178"/>
                </a:lnTo>
                <a:lnTo>
                  <a:pt x="1840290" y="417513"/>
                </a:lnTo>
                <a:lnTo>
                  <a:pt x="1843458" y="426244"/>
                </a:lnTo>
                <a:lnTo>
                  <a:pt x="1846230" y="434578"/>
                </a:lnTo>
                <a:lnTo>
                  <a:pt x="1850191" y="443310"/>
                </a:lnTo>
                <a:lnTo>
                  <a:pt x="1853755" y="451247"/>
                </a:lnTo>
                <a:lnTo>
                  <a:pt x="1858507" y="459581"/>
                </a:lnTo>
                <a:lnTo>
                  <a:pt x="1864844" y="469503"/>
                </a:lnTo>
                <a:lnTo>
                  <a:pt x="1871973" y="479028"/>
                </a:lnTo>
                <a:lnTo>
                  <a:pt x="1879497" y="488156"/>
                </a:lnTo>
                <a:lnTo>
                  <a:pt x="1887418" y="496888"/>
                </a:lnTo>
                <a:lnTo>
                  <a:pt x="1896527" y="504428"/>
                </a:lnTo>
                <a:lnTo>
                  <a:pt x="1905239" y="511969"/>
                </a:lnTo>
                <a:lnTo>
                  <a:pt x="1914744" y="518716"/>
                </a:lnTo>
                <a:lnTo>
                  <a:pt x="1924645" y="524669"/>
                </a:lnTo>
                <a:lnTo>
                  <a:pt x="1934942" y="529828"/>
                </a:lnTo>
                <a:lnTo>
                  <a:pt x="1945635" y="534988"/>
                </a:lnTo>
                <a:lnTo>
                  <a:pt x="1956723" y="538956"/>
                </a:lnTo>
                <a:lnTo>
                  <a:pt x="1967812" y="542131"/>
                </a:lnTo>
                <a:lnTo>
                  <a:pt x="1979297" y="545306"/>
                </a:lnTo>
                <a:lnTo>
                  <a:pt x="1990782" y="546894"/>
                </a:lnTo>
                <a:lnTo>
                  <a:pt x="2002267" y="548085"/>
                </a:lnTo>
                <a:lnTo>
                  <a:pt x="2014544" y="548481"/>
                </a:lnTo>
                <a:lnTo>
                  <a:pt x="2026425" y="548085"/>
                </a:lnTo>
                <a:lnTo>
                  <a:pt x="2038306" y="546894"/>
                </a:lnTo>
                <a:lnTo>
                  <a:pt x="2049791" y="544910"/>
                </a:lnTo>
                <a:lnTo>
                  <a:pt x="2061672" y="542131"/>
                </a:lnTo>
                <a:lnTo>
                  <a:pt x="2073157" y="538560"/>
                </a:lnTo>
                <a:lnTo>
                  <a:pt x="2084246" y="534194"/>
                </a:lnTo>
                <a:lnTo>
                  <a:pt x="2095335" y="529035"/>
                </a:lnTo>
                <a:lnTo>
                  <a:pt x="2106028" y="523081"/>
                </a:lnTo>
                <a:lnTo>
                  <a:pt x="2113552" y="518716"/>
                </a:lnTo>
                <a:lnTo>
                  <a:pt x="2121077" y="513556"/>
                </a:lnTo>
                <a:lnTo>
                  <a:pt x="2128206" y="508000"/>
                </a:lnTo>
                <a:lnTo>
                  <a:pt x="2134938" y="502047"/>
                </a:lnTo>
                <a:lnTo>
                  <a:pt x="2141275" y="496491"/>
                </a:lnTo>
                <a:lnTo>
                  <a:pt x="2147215" y="490141"/>
                </a:lnTo>
                <a:lnTo>
                  <a:pt x="2153156" y="483394"/>
                </a:lnTo>
                <a:lnTo>
                  <a:pt x="2158304" y="476647"/>
                </a:lnTo>
                <a:lnTo>
                  <a:pt x="2163452" y="469503"/>
                </a:lnTo>
                <a:lnTo>
                  <a:pt x="2168601" y="461566"/>
                </a:lnTo>
                <a:lnTo>
                  <a:pt x="2172957" y="454025"/>
                </a:lnTo>
                <a:lnTo>
                  <a:pt x="2176917" y="446485"/>
                </a:lnTo>
                <a:lnTo>
                  <a:pt x="2180482" y="438150"/>
                </a:lnTo>
                <a:lnTo>
                  <a:pt x="2183650" y="430213"/>
                </a:lnTo>
                <a:lnTo>
                  <a:pt x="2186818" y="421481"/>
                </a:lnTo>
                <a:lnTo>
                  <a:pt x="2189195" y="412750"/>
                </a:lnTo>
                <a:lnTo>
                  <a:pt x="2191175" y="404019"/>
                </a:lnTo>
                <a:lnTo>
                  <a:pt x="2192363" y="395288"/>
                </a:lnTo>
                <a:lnTo>
                  <a:pt x="2193947" y="386159"/>
                </a:lnTo>
                <a:lnTo>
                  <a:pt x="2194739" y="377428"/>
                </a:lnTo>
                <a:lnTo>
                  <a:pt x="2194739" y="368697"/>
                </a:lnTo>
                <a:lnTo>
                  <a:pt x="2194739" y="359569"/>
                </a:lnTo>
                <a:lnTo>
                  <a:pt x="2194343" y="351234"/>
                </a:lnTo>
                <a:lnTo>
                  <a:pt x="2192759" y="342503"/>
                </a:lnTo>
                <a:lnTo>
                  <a:pt x="2191571" y="333375"/>
                </a:lnTo>
                <a:lnTo>
                  <a:pt x="2189591" y="325041"/>
                </a:lnTo>
                <a:lnTo>
                  <a:pt x="2187610" y="316706"/>
                </a:lnTo>
                <a:lnTo>
                  <a:pt x="2184838" y="308372"/>
                </a:lnTo>
                <a:lnTo>
                  <a:pt x="2181670" y="299641"/>
                </a:lnTo>
                <a:lnTo>
                  <a:pt x="2178106" y="291703"/>
                </a:lnTo>
                <a:lnTo>
                  <a:pt x="2174145" y="283766"/>
                </a:lnTo>
                <a:lnTo>
                  <a:pt x="2169789" y="275828"/>
                </a:lnTo>
                <a:lnTo>
                  <a:pt x="2163452" y="265509"/>
                </a:lnTo>
                <a:lnTo>
                  <a:pt x="2156324" y="255984"/>
                </a:lnTo>
                <a:lnTo>
                  <a:pt x="2148799" y="247253"/>
                </a:lnTo>
                <a:lnTo>
                  <a:pt x="2140879" y="238522"/>
                </a:lnTo>
                <a:lnTo>
                  <a:pt x="2131770" y="230584"/>
                </a:lnTo>
                <a:lnTo>
                  <a:pt x="2123057" y="223441"/>
                </a:lnTo>
                <a:lnTo>
                  <a:pt x="2113552" y="216694"/>
                </a:lnTo>
                <a:lnTo>
                  <a:pt x="2103255" y="210344"/>
                </a:lnTo>
                <a:lnTo>
                  <a:pt x="2093355" y="204788"/>
                </a:lnTo>
                <a:lnTo>
                  <a:pt x="2082662" y="200422"/>
                </a:lnTo>
                <a:lnTo>
                  <a:pt x="2071969" y="196056"/>
                </a:lnTo>
                <a:lnTo>
                  <a:pt x="2060484" y="192881"/>
                </a:lnTo>
                <a:lnTo>
                  <a:pt x="2048999" y="190103"/>
                </a:lnTo>
                <a:lnTo>
                  <a:pt x="2037118" y="188119"/>
                </a:lnTo>
                <a:lnTo>
                  <a:pt x="2025633" y="186928"/>
                </a:lnTo>
                <a:lnTo>
                  <a:pt x="2013752" y="186531"/>
                </a:lnTo>
                <a:close/>
                <a:moveTo>
                  <a:pt x="2066028" y="0"/>
                </a:moveTo>
                <a:lnTo>
                  <a:pt x="2156324" y="23812"/>
                </a:lnTo>
                <a:lnTo>
                  <a:pt x="2146027" y="100013"/>
                </a:lnTo>
                <a:lnTo>
                  <a:pt x="2140916" y="118533"/>
                </a:lnTo>
                <a:lnTo>
                  <a:pt x="2134542" y="115094"/>
                </a:lnTo>
                <a:lnTo>
                  <a:pt x="2132671" y="114357"/>
                </a:lnTo>
                <a:lnTo>
                  <a:pt x="2132562" y="114300"/>
                </a:lnTo>
                <a:lnTo>
                  <a:pt x="2123453" y="110728"/>
                </a:lnTo>
                <a:lnTo>
                  <a:pt x="2132671" y="114357"/>
                </a:lnTo>
                <a:lnTo>
                  <a:pt x="2140879" y="118666"/>
                </a:lnTo>
                <a:lnTo>
                  <a:pt x="2140916" y="118533"/>
                </a:lnTo>
                <a:lnTo>
                  <a:pt x="2144839" y="120650"/>
                </a:lnTo>
                <a:lnTo>
                  <a:pt x="2153552" y="125413"/>
                </a:lnTo>
                <a:lnTo>
                  <a:pt x="2167413" y="133747"/>
                </a:lnTo>
                <a:lnTo>
                  <a:pt x="2174145" y="138113"/>
                </a:lnTo>
                <a:lnTo>
                  <a:pt x="2180878" y="142875"/>
                </a:lnTo>
                <a:lnTo>
                  <a:pt x="2181274" y="143272"/>
                </a:lnTo>
                <a:lnTo>
                  <a:pt x="2187610" y="148034"/>
                </a:lnTo>
                <a:lnTo>
                  <a:pt x="2193947" y="153194"/>
                </a:lnTo>
                <a:lnTo>
                  <a:pt x="2205432" y="163909"/>
                </a:lnTo>
                <a:lnTo>
                  <a:pt x="2212560" y="170656"/>
                </a:lnTo>
                <a:lnTo>
                  <a:pt x="2221273" y="180181"/>
                </a:lnTo>
                <a:lnTo>
                  <a:pt x="2226433" y="186128"/>
                </a:lnTo>
                <a:lnTo>
                  <a:pt x="2226422" y="186134"/>
                </a:lnTo>
                <a:lnTo>
                  <a:pt x="2229194" y="189309"/>
                </a:lnTo>
                <a:lnTo>
                  <a:pt x="2226433" y="186128"/>
                </a:lnTo>
                <a:lnTo>
                  <a:pt x="2244639" y="175419"/>
                </a:lnTo>
                <a:lnTo>
                  <a:pt x="2315925" y="143669"/>
                </a:lnTo>
                <a:lnTo>
                  <a:pt x="2363053" y="224234"/>
                </a:lnTo>
                <a:lnTo>
                  <a:pt x="2302064" y="270669"/>
                </a:lnTo>
                <a:lnTo>
                  <a:pt x="2280282" y="283369"/>
                </a:lnTo>
                <a:lnTo>
                  <a:pt x="2284242" y="296466"/>
                </a:lnTo>
                <a:lnTo>
                  <a:pt x="2287015" y="309166"/>
                </a:lnTo>
                <a:lnTo>
                  <a:pt x="2289787" y="322263"/>
                </a:lnTo>
                <a:lnTo>
                  <a:pt x="2291371" y="335359"/>
                </a:lnTo>
                <a:lnTo>
                  <a:pt x="2292559" y="348456"/>
                </a:lnTo>
                <a:lnTo>
                  <a:pt x="2293351" y="361553"/>
                </a:lnTo>
                <a:lnTo>
                  <a:pt x="2293351" y="374650"/>
                </a:lnTo>
                <a:lnTo>
                  <a:pt x="2292559" y="387350"/>
                </a:lnTo>
                <a:lnTo>
                  <a:pt x="2318301" y="394097"/>
                </a:lnTo>
                <a:lnTo>
                  <a:pt x="2390775" y="422275"/>
                </a:lnTo>
                <a:lnTo>
                  <a:pt x="2367409" y="512763"/>
                </a:lnTo>
                <a:lnTo>
                  <a:pt x="2291371" y="502047"/>
                </a:lnTo>
                <a:lnTo>
                  <a:pt x="2262857" y="494506"/>
                </a:lnTo>
                <a:lnTo>
                  <a:pt x="2256916" y="506016"/>
                </a:lnTo>
                <a:lnTo>
                  <a:pt x="2250183" y="517128"/>
                </a:lnTo>
                <a:lnTo>
                  <a:pt x="2243451" y="527447"/>
                </a:lnTo>
                <a:lnTo>
                  <a:pt x="2235926" y="537766"/>
                </a:lnTo>
                <a:lnTo>
                  <a:pt x="2228006" y="547688"/>
                </a:lnTo>
                <a:lnTo>
                  <a:pt x="2219293" y="557610"/>
                </a:lnTo>
                <a:lnTo>
                  <a:pt x="2210580" y="566738"/>
                </a:lnTo>
                <a:lnTo>
                  <a:pt x="2201075" y="575469"/>
                </a:lnTo>
                <a:lnTo>
                  <a:pt x="2216125" y="601266"/>
                </a:lnTo>
                <a:lnTo>
                  <a:pt x="2247807" y="671910"/>
                </a:lnTo>
                <a:lnTo>
                  <a:pt x="2167413" y="719932"/>
                </a:lnTo>
                <a:lnTo>
                  <a:pt x="2121077" y="658416"/>
                </a:lnTo>
                <a:lnTo>
                  <a:pt x="2105632" y="632222"/>
                </a:lnTo>
                <a:lnTo>
                  <a:pt x="2110780" y="629841"/>
                </a:lnTo>
                <a:lnTo>
                  <a:pt x="2115929" y="627857"/>
                </a:lnTo>
                <a:lnTo>
                  <a:pt x="2104048" y="632222"/>
                </a:lnTo>
                <a:lnTo>
                  <a:pt x="2092563" y="635794"/>
                </a:lnTo>
                <a:lnTo>
                  <a:pt x="2083058" y="638969"/>
                </a:lnTo>
                <a:lnTo>
                  <a:pt x="2067217" y="642541"/>
                </a:lnTo>
                <a:lnTo>
                  <a:pt x="2059296" y="643732"/>
                </a:lnTo>
                <a:lnTo>
                  <a:pt x="2050583" y="644922"/>
                </a:lnTo>
                <a:lnTo>
                  <a:pt x="2048999" y="644922"/>
                </a:lnTo>
                <a:lnTo>
                  <a:pt x="2033554" y="646907"/>
                </a:lnTo>
                <a:lnTo>
                  <a:pt x="2018505" y="647303"/>
                </a:lnTo>
                <a:lnTo>
                  <a:pt x="2014544" y="647700"/>
                </a:lnTo>
                <a:lnTo>
                  <a:pt x="2008208" y="647303"/>
                </a:lnTo>
                <a:lnTo>
                  <a:pt x="2002617" y="647117"/>
                </a:lnTo>
                <a:lnTo>
                  <a:pt x="1994743" y="646510"/>
                </a:lnTo>
                <a:lnTo>
                  <a:pt x="1984842" y="645716"/>
                </a:lnTo>
                <a:lnTo>
                  <a:pt x="1996327" y="646907"/>
                </a:lnTo>
                <a:lnTo>
                  <a:pt x="2002617" y="647117"/>
                </a:lnTo>
                <a:lnTo>
                  <a:pt x="2005039" y="647303"/>
                </a:lnTo>
                <a:lnTo>
                  <a:pt x="1994347" y="687785"/>
                </a:lnTo>
                <a:lnTo>
                  <a:pt x="1970189" y="747713"/>
                </a:lnTo>
                <a:lnTo>
                  <a:pt x="1879497" y="724297"/>
                </a:lnTo>
                <a:lnTo>
                  <a:pt x="1886230" y="662385"/>
                </a:lnTo>
                <a:lnTo>
                  <a:pt x="1896923" y="621507"/>
                </a:lnTo>
                <a:lnTo>
                  <a:pt x="1904447" y="625078"/>
                </a:lnTo>
                <a:lnTo>
                  <a:pt x="1893754" y="619919"/>
                </a:lnTo>
                <a:lnTo>
                  <a:pt x="1883061" y="614363"/>
                </a:lnTo>
                <a:lnTo>
                  <a:pt x="1874745" y="609997"/>
                </a:lnTo>
                <a:lnTo>
                  <a:pt x="1860884" y="601663"/>
                </a:lnTo>
                <a:lnTo>
                  <a:pt x="1854151" y="596900"/>
                </a:lnTo>
                <a:lnTo>
                  <a:pt x="1847419" y="592535"/>
                </a:lnTo>
                <a:lnTo>
                  <a:pt x="1846627" y="592138"/>
                </a:lnTo>
                <a:lnTo>
                  <a:pt x="1840290" y="586978"/>
                </a:lnTo>
                <a:lnTo>
                  <a:pt x="1834350" y="581819"/>
                </a:lnTo>
                <a:lnTo>
                  <a:pt x="1822469" y="571103"/>
                </a:lnTo>
                <a:lnTo>
                  <a:pt x="1815736" y="564356"/>
                </a:lnTo>
                <a:lnTo>
                  <a:pt x="1809516" y="557841"/>
                </a:lnTo>
                <a:lnTo>
                  <a:pt x="1805439" y="553244"/>
                </a:lnTo>
                <a:lnTo>
                  <a:pt x="1799103" y="545703"/>
                </a:lnTo>
                <a:lnTo>
                  <a:pt x="1807023" y="555228"/>
                </a:lnTo>
                <a:lnTo>
                  <a:pt x="1809516" y="557841"/>
                </a:lnTo>
                <a:lnTo>
                  <a:pt x="1811776" y="560388"/>
                </a:lnTo>
                <a:lnTo>
                  <a:pt x="1779697" y="579438"/>
                </a:lnTo>
                <a:lnTo>
                  <a:pt x="1720292" y="604044"/>
                </a:lnTo>
                <a:lnTo>
                  <a:pt x="1673164" y="523875"/>
                </a:lnTo>
                <a:lnTo>
                  <a:pt x="1721480" y="484585"/>
                </a:lnTo>
                <a:lnTo>
                  <a:pt x="1752767" y="465931"/>
                </a:lnTo>
                <a:lnTo>
                  <a:pt x="1748410" y="452835"/>
                </a:lnTo>
                <a:lnTo>
                  <a:pt x="1744450" y="439341"/>
                </a:lnTo>
                <a:lnTo>
                  <a:pt x="1741282" y="425847"/>
                </a:lnTo>
                <a:lnTo>
                  <a:pt x="1738510" y="412353"/>
                </a:lnTo>
                <a:lnTo>
                  <a:pt x="1736530" y="398860"/>
                </a:lnTo>
                <a:lnTo>
                  <a:pt x="1735737" y="385366"/>
                </a:lnTo>
                <a:lnTo>
                  <a:pt x="1734945" y="371475"/>
                </a:lnTo>
                <a:lnTo>
                  <a:pt x="1735341" y="357981"/>
                </a:lnTo>
                <a:lnTo>
                  <a:pt x="1704451" y="350441"/>
                </a:lnTo>
                <a:lnTo>
                  <a:pt x="1644650" y="325438"/>
                </a:lnTo>
                <a:lnTo>
                  <a:pt x="1668412" y="235347"/>
                </a:lnTo>
                <a:lnTo>
                  <a:pt x="1730193" y="242094"/>
                </a:lnTo>
                <a:lnTo>
                  <a:pt x="1760687" y="250031"/>
                </a:lnTo>
                <a:lnTo>
                  <a:pt x="1766628" y="237331"/>
                </a:lnTo>
                <a:lnTo>
                  <a:pt x="1773361" y="225028"/>
                </a:lnTo>
                <a:lnTo>
                  <a:pt x="1781281" y="213519"/>
                </a:lnTo>
                <a:lnTo>
                  <a:pt x="1789202" y="201613"/>
                </a:lnTo>
                <a:lnTo>
                  <a:pt x="1797915" y="190500"/>
                </a:lnTo>
                <a:lnTo>
                  <a:pt x="1807023" y="179784"/>
                </a:lnTo>
                <a:lnTo>
                  <a:pt x="1816924" y="169069"/>
                </a:lnTo>
                <a:lnTo>
                  <a:pt x="1827221" y="159544"/>
                </a:lnTo>
                <a:lnTo>
                  <a:pt x="1812964" y="135334"/>
                </a:lnTo>
                <a:lnTo>
                  <a:pt x="1788410" y="75406"/>
                </a:lnTo>
                <a:lnTo>
                  <a:pt x="1868804" y="27781"/>
                </a:lnTo>
                <a:lnTo>
                  <a:pt x="1907219" y="76994"/>
                </a:lnTo>
                <a:lnTo>
                  <a:pt x="1923061" y="102791"/>
                </a:lnTo>
                <a:lnTo>
                  <a:pt x="1917516" y="105172"/>
                </a:lnTo>
                <a:lnTo>
                  <a:pt x="1912368" y="107156"/>
                </a:lnTo>
                <a:lnTo>
                  <a:pt x="1924249" y="102791"/>
                </a:lnTo>
                <a:lnTo>
                  <a:pt x="1935734" y="99219"/>
                </a:lnTo>
                <a:lnTo>
                  <a:pt x="1945239" y="96044"/>
                </a:lnTo>
                <a:lnTo>
                  <a:pt x="1961080" y="92869"/>
                </a:lnTo>
                <a:lnTo>
                  <a:pt x="1969001" y="91281"/>
                </a:lnTo>
                <a:lnTo>
                  <a:pt x="1977317" y="89694"/>
                </a:lnTo>
                <a:lnTo>
                  <a:pt x="1979297" y="89694"/>
                </a:lnTo>
                <a:lnTo>
                  <a:pt x="1994347" y="88106"/>
                </a:lnTo>
                <a:lnTo>
                  <a:pt x="2009792" y="87709"/>
                </a:lnTo>
                <a:lnTo>
                  <a:pt x="2013752" y="87709"/>
                </a:lnTo>
                <a:lnTo>
                  <a:pt x="2019693" y="87709"/>
                </a:lnTo>
                <a:lnTo>
                  <a:pt x="2031970" y="88503"/>
                </a:lnTo>
                <a:lnTo>
                  <a:pt x="2043455" y="89297"/>
                </a:lnTo>
                <a:lnTo>
                  <a:pt x="2034346" y="88503"/>
                </a:lnTo>
                <a:lnTo>
                  <a:pt x="2038306" y="72628"/>
                </a:lnTo>
                <a:lnTo>
                  <a:pt x="2066028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A783A"/>
              </a:solidFill>
              <a:ea typeface="宋体" panose="02010600030101010101" pitchFamily="2" charset="-122"/>
            </a:endParaRPr>
          </a:p>
        </p:txBody>
      </p:sp>
      <p:sp>
        <p:nvSpPr>
          <p:cNvPr id="23" name="KSO_Shape"/>
          <p:cNvSpPr/>
          <p:nvPr/>
        </p:nvSpPr>
        <p:spPr bwMode="auto">
          <a:xfrm>
            <a:off x="8212642" y="5495369"/>
            <a:ext cx="346641" cy="294644"/>
          </a:xfrm>
          <a:custGeom>
            <a:avLst/>
            <a:gdLst>
              <a:gd name="T0" fmla="*/ 1221908 w 2276475"/>
              <a:gd name="T1" fmla="*/ 1328927 h 1936751"/>
              <a:gd name="T2" fmla="*/ 1196654 w 2276475"/>
              <a:gd name="T3" fmla="*/ 1388292 h 1936751"/>
              <a:gd name="T4" fmla="*/ 691864 w 2276475"/>
              <a:gd name="T5" fmla="*/ 1376845 h 1936751"/>
              <a:gd name="T6" fmla="*/ 695585 w 2276475"/>
              <a:gd name="T7" fmla="*/ 1314285 h 1936751"/>
              <a:gd name="T8" fmla="*/ 1104489 w 2276475"/>
              <a:gd name="T9" fmla="*/ 1115137 h 1936751"/>
              <a:gd name="T10" fmla="*/ 1117497 w 2276475"/>
              <a:gd name="T11" fmla="*/ 1168850 h 1936751"/>
              <a:gd name="T12" fmla="*/ 811396 w 2276475"/>
              <a:gd name="T13" fmla="*/ 1188695 h 1936751"/>
              <a:gd name="T14" fmla="*/ 783254 w 2276475"/>
              <a:gd name="T15" fmla="*/ 1141068 h 1936751"/>
              <a:gd name="T16" fmla="*/ 309026 w 2276475"/>
              <a:gd name="T17" fmla="*/ 898551 h 1936751"/>
              <a:gd name="T18" fmla="*/ 798665 w 2276475"/>
              <a:gd name="T19" fmla="*/ 935449 h 1936751"/>
              <a:gd name="T20" fmla="*/ 759855 w 2276475"/>
              <a:gd name="T21" fmla="*/ 989335 h 1936751"/>
              <a:gd name="T22" fmla="*/ 259317 w 2276475"/>
              <a:gd name="T23" fmla="*/ 967303 h 1936751"/>
              <a:gd name="T24" fmla="*/ 277393 w 2276475"/>
              <a:gd name="T25" fmla="*/ 906514 h 1936751"/>
              <a:gd name="T26" fmla="*/ 1086287 w 2276475"/>
              <a:gd name="T27" fmla="*/ 817903 h 1936751"/>
              <a:gd name="T28" fmla="*/ 1028372 w 2276475"/>
              <a:gd name="T29" fmla="*/ 919230 h 1936751"/>
              <a:gd name="T30" fmla="*/ 999280 w 2276475"/>
              <a:gd name="T31" fmla="*/ 917630 h 1936751"/>
              <a:gd name="T32" fmla="*/ 289574 w 2276475"/>
              <a:gd name="T33" fmla="*/ 706099 h 1936751"/>
              <a:gd name="T34" fmla="*/ 590631 w 2276475"/>
              <a:gd name="T35" fmla="*/ 735033 h 1936751"/>
              <a:gd name="T36" fmla="*/ 567535 w 2276475"/>
              <a:gd name="T37" fmla="*/ 784938 h 1936751"/>
              <a:gd name="T38" fmla="*/ 259309 w 2276475"/>
              <a:gd name="T39" fmla="*/ 770073 h 1936751"/>
              <a:gd name="T40" fmla="*/ 267273 w 2276475"/>
              <a:gd name="T41" fmla="*/ 715124 h 1936751"/>
              <a:gd name="T42" fmla="*/ 836933 w 2276475"/>
              <a:gd name="T43" fmla="*/ 505684 h 1936751"/>
              <a:gd name="T44" fmla="*/ 846494 w 2276475"/>
              <a:gd name="T45" fmla="*/ 574170 h 1936751"/>
              <a:gd name="T46" fmla="*/ 268069 w 2276475"/>
              <a:gd name="T47" fmla="*/ 592752 h 1936751"/>
              <a:gd name="T48" fmla="*/ 238855 w 2276475"/>
              <a:gd name="T49" fmla="*/ 530105 h 1936751"/>
              <a:gd name="T50" fmla="*/ 1467818 w 2276475"/>
              <a:gd name="T51" fmla="*/ 344025 h 1936751"/>
              <a:gd name="T52" fmla="*/ 1566759 w 2276475"/>
              <a:gd name="T53" fmla="*/ 428438 h 1936751"/>
              <a:gd name="T54" fmla="*/ 1578461 w 2276475"/>
              <a:gd name="T55" fmla="*/ 479936 h 1936751"/>
              <a:gd name="T56" fmla="*/ 1197862 w 2276475"/>
              <a:gd name="T57" fmla="*/ 846789 h 1936751"/>
              <a:gd name="T58" fmla="*/ 1138817 w 2276475"/>
              <a:gd name="T59" fmla="*/ 842806 h 1936751"/>
              <a:gd name="T60" fmla="*/ 1093869 w 2276475"/>
              <a:gd name="T61" fmla="*/ 799538 h 1936751"/>
              <a:gd name="T62" fmla="*/ 1075782 w 2276475"/>
              <a:gd name="T63" fmla="*/ 737423 h 1936751"/>
              <a:gd name="T64" fmla="*/ 1456382 w 2276475"/>
              <a:gd name="T65" fmla="*/ 344821 h 1936751"/>
              <a:gd name="T66" fmla="*/ 199469 w 2276475"/>
              <a:gd name="T67" fmla="*/ 367345 h 1936751"/>
              <a:gd name="T68" fmla="*/ 114475 w 2276475"/>
              <a:gd name="T69" fmla="*/ 448541 h 1936751"/>
              <a:gd name="T70" fmla="*/ 103321 w 2276475"/>
              <a:gd name="T71" fmla="*/ 1407238 h 1936751"/>
              <a:gd name="T72" fmla="*/ 171315 w 2276475"/>
              <a:gd name="T73" fmla="*/ 1503559 h 1936751"/>
              <a:gd name="T74" fmla="*/ 1382734 w 2276475"/>
              <a:gd name="T75" fmla="*/ 1530890 h 1936751"/>
              <a:gd name="T76" fmla="*/ 1488975 w 2276475"/>
              <a:gd name="T77" fmla="*/ 1477289 h 1936751"/>
              <a:gd name="T78" fmla="*/ 1531737 w 2276475"/>
              <a:gd name="T79" fmla="*/ 1365845 h 1936751"/>
              <a:gd name="T80" fmla="*/ 1605841 w 2276475"/>
              <a:gd name="T81" fmla="*/ 1539381 h 1936751"/>
              <a:gd name="T82" fmla="*/ 1513146 w 2276475"/>
              <a:gd name="T83" fmla="*/ 1611821 h 1936751"/>
              <a:gd name="T84" fmla="*/ 101461 w 2276475"/>
              <a:gd name="T85" fmla="*/ 1605982 h 1936751"/>
              <a:gd name="T86" fmla="*/ 16468 w 2276475"/>
              <a:gd name="T87" fmla="*/ 1525317 h 1936751"/>
              <a:gd name="T88" fmla="*/ 5312 w 2276475"/>
              <a:gd name="T89" fmla="*/ 391226 h 1936751"/>
              <a:gd name="T90" fmla="*/ 73307 w 2276475"/>
              <a:gd name="T91" fmla="*/ 295170 h 1936751"/>
              <a:gd name="T92" fmla="*/ 1746529 w 2276475"/>
              <a:gd name="T93" fmla="*/ 88926 h 1936751"/>
              <a:gd name="T94" fmla="*/ 1805153 w 2276475"/>
              <a:gd name="T95" fmla="*/ 114614 h 1936751"/>
              <a:gd name="T96" fmla="*/ 1838312 w 2276475"/>
              <a:gd name="T97" fmla="*/ 176846 h 1936751"/>
              <a:gd name="T98" fmla="*/ 1821600 w 2276475"/>
              <a:gd name="T99" fmla="*/ 237490 h 1936751"/>
              <a:gd name="T100" fmla="*/ 1620792 w 2276475"/>
              <a:gd name="T101" fmla="*/ 421806 h 1936751"/>
              <a:gd name="T102" fmla="*/ 1543068 w 2276475"/>
              <a:gd name="T103" fmla="*/ 339447 h 1936751"/>
              <a:gd name="T104" fmla="*/ 1506460 w 2276475"/>
              <a:gd name="T105" fmla="*/ 289925 h 1936751"/>
              <a:gd name="T106" fmla="*/ 1716818 w 2276475"/>
              <a:gd name="T107" fmla="*/ 92634 h 1936751"/>
              <a:gd name="T108" fmla="*/ 1893521 w 2276475"/>
              <a:gd name="T109" fmla="*/ 35131 h 1936751"/>
              <a:gd name="T110" fmla="*/ 1889783 w 2276475"/>
              <a:gd name="T111" fmla="*/ 106078 h 1936751"/>
              <a:gd name="T112" fmla="*/ 1844400 w 2276475"/>
              <a:gd name="T113" fmla="*/ 105545 h 1936751"/>
              <a:gd name="T114" fmla="*/ 1793944 w 2276475"/>
              <a:gd name="T115" fmla="*/ 59669 h 1936751"/>
              <a:gd name="T116" fmla="*/ 1847069 w 2276475"/>
              <a:gd name="T117" fmla="*/ 16194 h 1936751"/>
              <a:gd name="T118" fmla="*/ 1697756 w 2276475"/>
              <a:gd name="T119" fmla="*/ 22017 h 1936751"/>
              <a:gd name="T120" fmla="*/ 1364698 w 2276475"/>
              <a:gd name="T121" fmla="*/ 383050 h 1936751"/>
              <a:gd name="T122" fmla="*/ 1317840 w 2276475"/>
              <a:gd name="T123" fmla="*/ 375887 h 1936751"/>
              <a:gd name="T124" fmla="*/ 1320237 w 2276475"/>
              <a:gd name="T125" fmla="*/ 329200 h 1936751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2276475" h="1936751">
                <a:moveTo>
                  <a:pt x="872202" y="1555750"/>
                </a:moveTo>
                <a:lnTo>
                  <a:pt x="879190" y="1555750"/>
                </a:lnTo>
                <a:lnTo>
                  <a:pt x="1397284" y="1555750"/>
                </a:lnTo>
                <a:lnTo>
                  <a:pt x="1404272" y="1555750"/>
                </a:lnTo>
                <a:lnTo>
                  <a:pt x="1410943" y="1557024"/>
                </a:lnTo>
                <a:lnTo>
                  <a:pt x="1417614" y="1557979"/>
                </a:lnTo>
                <a:lnTo>
                  <a:pt x="1423649" y="1560208"/>
                </a:lnTo>
                <a:lnTo>
                  <a:pt x="1430002" y="1562437"/>
                </a:lnTo>
                <a:lnTo>
                  <a:pt x="1435403" y="1565303"/>
                </a:lnTo>
                <a:lnTo>
                  <a:pt x="1440485" y="1568168"/>
                </a:lnTo>
                <a:lnTo>
                  <a:pt x="1445567" y="1571989"/>
                </a:lnTo>
                <a:lnTo>
                  <a:pt x="1450015" y="1576128"/>
                </a:lnTo>
                <a:lnTo>
                  <a:pt x="1453509" y="1580268"/>
                </a:lnTo>
                <a:lnTo>
                  <a:pt x="1457321" y="1584726"/>
                </a:lnTo>
                <a:lnTo>
                  <a:pt x="1460180" y="1589502"/>
                </a:lnTo>
                <a:lnTo>
                  <a:pt x="1462403" y="1594915"/>
                </a:lnTo>
                <a:lnTo>
                  <a:pt x="1463674" y="1600009"/>
                </a:lnTo>
                <a:lnTo>
                  <a:pt x="1464944" y="1605741"/>
                </a:lnTo>
                <a:lnTo>
                  <a:pt x="1465262" y="1611472"/>
                </a:lnTo>
                <a:lnTo>
                  <a:pt x="1464944" y="1617203"/>
                </a:lnTo>
                <a:lnTo>
                  <a:pt x="1463674" y="1622935"/>
                </a:lnTo>
                <a:lnTo>
                  <a:pt x="1462403" y="1628029"/>
                </a:lnTo>
                <a:lnTo>
                  <a:pt x="1460180" y="1633124"/>
                </a:lnTo>
                <a:lnTo>
                  <a:pt x="1457321" y="1638218"/>
                </a:lnTo>
                <a:lnTo>
                  <a:pt x="1453509" y="1642358"/>
                </a:lnTo>
                <a:lnTo>
                  <a:pt x="1450015" y="1646815"/>
                </a:lnTo>
                <a:lnTo>
                  <a:pt x="1445567" y="1650955"/>
                </a:lnTo>
                <a:lnTo>
                  <a:pt x="1440485" y="1654457"/>
                </a:lnTo>
                <a:lnTo>
                  <a:pt x="1435403" y="1657641"/>
                </a:lnTo>
                <a:lnTo>
                  <a:pt x="1430002" y="1660507"/>
                </a:lnTo>
                <a:lnTo>
                  <a:pt x="1423649" y="1662736"/>
                </a:lnTo>
                <a:lnTo>
                  <a:pt x="1417614" y="1664328"/>
                </a:lnTo>
                <a:lnTo>
                  <a:pt x="1410943" y="1665920"/>
                </a:lnTo>
                <a:lnTo>
                  <a:pt x="1404272" y="1666875"/>
                </a:lnTo>
                <a:lnTo>
                  <a:pt x="1397284" y="1666875"/>
                </a:lnTo>
                <a:lnTo>
                  <a:pt x="879190" y="1666875"/>
                </a:lnTo>
                <a:lnTo>
                  <a:pt x="872202" y="1666875"/>
                </a:lnTo>
                <a:lnTo>
                  <a:pt x="865531" y="1665920"/>
                </a:lnTo>
                <a:lnTo>
                  <a:pt x="858860" y="1664328"/>
                </a:lnTo>
                <a:lnTo>
                  <a:pt x="852507" y="1662736"/>
                </a:lnTo>
                <a:lnTo>
                  <a:pt x="846790" y="1660507"/>
                </a:lnTo>
                <a:lnTo>
                  <a:pt x="841389" y="1657641"/>
                </a:lnTo>
                <a:lnTo>
                  <a:pt x="835989" y="1654139"/>
                </a:lnTo>
                <a:lnTo>
                  <a:pt x="831224" y="1650955"/>
                </a:lnTo>
                <a:lnTo>
                  <a:pt x="826777" y="1646815"/>
                </a:lnTo>
                <a:lnTo>
                  <a:pt x="822648" y="1642358"/>
                </a:lnTo>
                <a:lnTo>
                  <a:pt x="819471" y="1637900"/>
                </a:lnTo>
                <a:lnTo>
                  <a:pt x="816612" y="1633124"/>
                </a:lnTo>
                <a:lnTo>
                  <a:pt x="814389" y="1628029"/>
                </a:lnTo>
                <a:lnTo>
                  <a:pt x="812483" y="1622935"/>
                </a:lnTo>
                <a:lnTo>
                  <a:pt x="811530" y="1617203"/>
                </a:lnTo>
                <a:lnTo>
                  <a:pt x="811212" y="1611472"/>
                </a:lnTo>
                <a:lnTo>
                  <a:pt x="811530" y="1605741"/>
                </a:lnTo>
                <a:lnTo>
                  <a:pt x="812483" y="1600009"/>
                </a:lnTo>
                <a:lnTo>
                  <a:pt x="814389" y="1594915"/>
                </a:lnTo>
                <a:lnTo>
                  <a:pt x="816612" y="1589820"/>
                </a:lnTo>
                <a:lnTo>
                  <a:pt x="819471" y="1584726"/>
                </a:lnTo>
                <a:lnTo>
                  <a:pt x="822648" y="1580268"/>
                </a:lnTo>
                <a:lnTo>
                  <a:pt x="826777" y="1576128"/>
                </a:lnTo>
                <a:lnTo>
                  <a:pt x="831224" y="1571989"/>
                </a:lnTo>
                <a:lnTo>
                  <a:pt x="835989" y="1568168"/>
                </a:lnTo>
                <a:lnTo>
                  <a:pt x="841389" y="1565303"/>
                </a:lnTo>
                <a:lnTo>
                  <a:pt x="846790" y="1562437"/>
                </a:lnTo>
                <a:lnTo>
                  <a:pt x="852507" y="1560208"/>
                </a:lnTo>
                <a:lnTo>
                  <a:pt x="858860" y="1558298"/>
                </a:lnTo>
                <a:lnTo>
                  <a:pt x="865531" y="1557024"/>
                </a:lnTo>
                <a:lnTo>
                  <a:pt x="872202" y="1555750"/>
                </a:lnTo>
                <a:close/>
                <a:moveTo>
                  <a:pt x="984211" y="1325563"/>
                </a:moveTo>
                <a:lnTo>
                  <a:pt x="1292263" y="1325563"/>
                </a:lnTo>
                <a:lnTo>
                  <a:pt x="1297339" y="1325880"/>
                </a:lnTo>
                <a:lnTo>
                  <a:pt x="1302415" y="1326513"/>
                </a:lnTo>
                <a:lnTo>
                  <a:pt x="1307174" y="1327779"/>
                </a:lnTo>
                <a:lnTo>
                  <a:pt x="1311615" y="1329361"/>
                </a:lnTo>
                <a:lnTo>
                  <a:pt x="1315740" y="1331260"/>
                </a:lnTo>
                <a:lnTo>
                  <a:pt x="1319864" y="1333792"/>
                </a:lnTo>
                <a:lnTo>
                  <a:pt x="1323671" y="1336640"/>
                </a:lnTo>
                <a:lnTo>
                  <a:pt x="1327161" y="1340121"/>
                </a:lnTo>
                <a:lnTo>
                  <a:pt x="1330333" y="1343286"/>
                </a:lnTo>
                <a:lnTo>
                  <a:pt x="1332871" y="1347400"/>
                </a:lnTo>
                <a:lnTo>
                  <a:pt x="1335409" y="1351198"/>
                </a:lnTo>
                <a:lnTo>
                  <a:pt x="1337630" y="1355629"/>
                </a:lnTo>
                <a:lnTo>
                  <a:pt x="1339216" y="1360059"/>
                </a:lnTo>
                <a:lnTo>
                  <a:pt x="1340485" y="1364807"/>
                </a:lnTo>
                <a:lnTo>
                  <a:pt x="1341437" y="1369870"/>
                </a:lnTo>
                <a:lnTo>
                  <a:pt x="1341437" y="1374934"/>
                </a:lnTo>
                <a:lnTo>
                  <a:pt x="1341437" y="1379681"/>
                </a:lnTo>
                <a:lnTo>
                  <a:pt x="1340485" y="1384745"/>
                </a:lnTo>
                <a:lnTo>
                  <a:pt x="1339216" y="1389492"/>
                </a:lnTo>
                <a:lnTo>
                  <a:pt x="1337630" y="1393923"/>
                </a:lnTo>
                <a:lnTo>
                  <a:pt x="1335409" y="1398037"/>
                </a:lnTo>
                <a:lnTo>
                  <a:pt x="1332871" y="1402151"/>
                </a:lnTo>
                <a:lnTo>
                  <a:pt x="1330016" y="1405632"/>
                </a:lnTo>
                <a:lnTo>
                  <a:pt x="1327161" y="1409430"/>
                </a:lnTo>
                <a:lnTo>
                  <a:pt x="1323671" y="1412595"/>
                </a:lnTo>
                <a:lnTo>
                  <a:pt x="1319864" y="1415443"/>
                </a:lnTo>
                <a:lnTo>
                  <a:pt x="1315740" y="1417659"/>
                </a:lnTo>
                <a:lnTo>
                  <a:pt x="1311615" y="1419874"/>
                </a:lnTo>
                <a:lnTo>
                  <a:pt x="1306857" y="1421773"/>
                </a:lnTo>
                <a:lnTo>
                  <a:pt x="1302415" y="1422722"/>
                </a:lnTo>
                <a:lnTo>
                  <a:pt x="1297339" y="1423672"/>
                </a:lnTo>
                <a:lnTo>
                  <a:pt x="1292263" y="1423988"/>
                </a:lnTo>
                <a:lnTo>
                  <a:pt x="984211" y="1423988"/>
                </a:lnTo>
                <a:lnTo>
                  <a:pt x="979453" y="1423672"/>
                </a:lnTo>
                <a:lnTo>
                  <a:pt x="974377" y="1422722"/>
                </a:lnTo>
                <a:lnTo>
                  <a:pt x="969618" y="1421773"/>
                </a:lnTo>
                <a:lnTo>
                  <a:pt x="965176" y="1419874"/>
                </a:lnTo>
                <a:lnTo>
                  <a:pt x="960735" y="1417659"/>
                </a:lnTo>
                <a:lnTo>
                  <a:pt x="956928" y="1415443"/>
                </a:lnTo>
                <a:lnTo>
                  <a:pt x="952803" y="1412595"/>
                </a:lnTo>
                <a:lnTo>
                  <a:pt x="949631" y="1409430"/>
                </a:lnTo>
                <a:lnTo>
                  <a:pt x="946141" y="1405632"/>
                </a:lnTo>
                <a:lnTo>
                  <a:pt x="943286" y="1402151"/>
                </a:lnTo>
                <a:lnTo>
                  <a:pt x="941065" y="1398037"/>
                </a:lnTo>
                <a:lnTo>
                  <a:pt x="938844" y="1393923"/>
                </a:lnTo>
                <a:lnTo>
                  <a:pt x="937258" y="1389492"/>
                </a:lnTo>
                <a:lnTo>
                  <a:pt x="935989" y="1384745"/>
                </a:lnTo>
                <a:lnTo>
                  <a:pt x="935355" y="1379681"/>
                </a:lnTo>
                <a:lnTo>
                  <a:pt x="935037" y="1374934"/>
                </a:lnTo>
                <a:lnTo>
                  <a:pt x="935355" y="1369870"/>
                </a:lnTo>
                <a:lnTo>
                  <a:pt x="935989" y="1364807"/>
                </a:lnTo>
                <a:lnTo>
                  <a:pt x="937258" y="1360059"/>
                </a:lnTo>
                <a:lnTo>
                  <a:pt x="938844" y="1355629"/>
                </a:lnTo>
                <a:lnTo>
                  <a:pt x="940748" y="1351198"/>
                </a:lnTo>
                <a:lnTo>
                  <a:pt x="943286" y="1347400"/>
                </a:lnTo>
                <a:lnTo>
                  <a:pt x="946141" y="1343286"/>
                </a:lnTo>
                <a:lnTo>
                  <a:pt x="949631" y="1340121"/>
                </a:lnTo>
                <a:lnTo>
                  <a:pt x="952803" y="1336640"/>
                </a:lnTo>
                <a:lnTo>
                  <a:pt x="956928" y="1333792"/>
                </a:lnTo>
                <a:lnTo>
                  <a:pt x="960735" y="1331260"/>
                </a:lnTo>
                <a:lnTo>
                  <a:pt x="965176" y="1329361"/>
                </a:lnTo>
                <a:lnTo>
                  <a:pt x="969618" y="1327779"/>
                </a:lnTo>
                <a:lnTo>
                  <a:pt x="974377" y="1326513"/>
                </a:lnTo>
                <a:lnTo>
                  <a:pt x="979453" y="1325880"/>
                </a:lnTo>
                <a:lnTo>
                  <a:pt x="984211" y="1325563"/>
                </a:lnTo>
                <a:close/>
                <a:moveTo>
                  <a:pt x="369286" y="1074738"/>
                </a:moveTo>
                <a:lnTo>
                  <a:pt x="887697" y="1074738"/>
                </a:lnTo>
                <a:lnTo>
                  <a:pt x="894368" y="1075056"/>
                </a:lnTo>
                <a:lnTo>
                  <a:pt x="901356" y="1076008"/>
                </a:lnTo>
                <a:lnTo>
                  <a:pt x="908027" y="1077278"/>
                </a:lnTo>
                <a:lnTo>
                  <a:pt x="914063" y="1079183"/>
                </a:lnTo>
                <a:lnTo>
                  <a:pt x="920098" y="1081406"/>
                </a:lnTo>
                <a:lnTo>
                  <a:pt x="925816" y="1084263"/>
                </a:lnTo>
                <a:lnTo>
                  <a:pt x="930898" y="1087438"/>
                </a:lnTo>
                <a:lnTo>
                  <a:pt x="935663" y="1090931"/>
                </a:lnTo>
                <a:lnTo>
                  <a:pt x="940110" y="1094741"/>
                </a:lnTo>
                <a:lnTo>
                  <a:pt x="944240" y="1099186"/>
                </a:lnTo>
                <a:lnTo>
                  <a:pt x="947416" y="1103948"/>
                </a:lnTo>
                <a:lnTo>
                  <a:pt x="950275" y="1108711"/>
                </a:lnTo>
                <a:lnTo>
                  <a:pt x="952499" y="1113791"/>
                </a:lnTo>
                <a:lnTo>
                  <a:pt x="954405" y="1118871"/>
                </a:lnTo>
                <a:lnTo>
                  <a:pt x="955358" y="1124903"/>
                </a:lnTo>
                <a:lnTo>
                  <a:pt x="955675" y="1130301"/>
                </a:lnTo>
                <a:lnTo>
                  <a:pt x="955358" y="1136016"/>
                </a:lnTo>
                <a:lnTo>
                  <a:pt x="954405" y="1141413"/>
                </a:lnTo>
                <a:lnTo>
                  <a:pt x="952499" y="1147128"/>
                </a:lnTo>
                <a:lnTo>
                  <a:pt x="950275" y="1152208"/>
                </a:lnTo>
                <a:lnTo>
                  <a:pt x="947416" y="1156971"/>
                </a:lnTo>
                <a:lnTo>
                  <a:pt x="944240" y="1161098"/>
                </a:lnTo>
                <a:lnTo>
                  <a:pt x="940110" y="1165543"/>
                </a:lnTo>
                <a:lnTo>
                  <a:pt x="935663" y="1169671"/>
                </a:lnTo>
                <a:lnTo>
                  <a:pt x="930898" y="1173163"/>
                </a:lnTo>
                <a:lnTo>
                  <a:pt x="925816" y="1176656"/>
                </a:lnTo>
                <a:lnTo>
                  <a:pt x="920098" y="1179196"/>
                </a:lnTo>
                <a:lnTo>
                  <a:pt x="914063" y="1181736"/>
                </a:lnTo>
                <a:lnTo>
                  <a:pt x="908027" y="1183323"/>
                </a:lnTo>
                <a:lnTo>
                  <a:pt x="901356" y="1184593"/>
                </a:lnTo>
                <a:lnTo>
                  <a:pt x="894368" y="1185546"/>
                </a:lnTo>
                <a:lnTo>
                  <a:pt x="887697" y="1185863"/>
                </a:lnTo>
                <a:lnTo>
                  <a:pt x="369286" y="1185863"/>
                </a:lnTo>
                <a:lnTo>
                  <a:pt x="362615" y="1185546"/>
                </a:lnTo>
                <a:lnTo>
                  <a:pt x="355944" y="1184593"/>
                </a:lnTo>
                <a:lnTo>
                  <a:pt x="349273" y="1183323"/>
                </a:lnTo>
                <a:lnTo>
                  <a:pt x="343238" y="1181736"/>
                </a:lnTo>
                <a:lnTo>
                  <a:pt x="337203" y="1179196"/>
                </a:lnTo>
                <a:lnTo>
                  <a:pt x="331485" y="1176656"/>
                </a:lnTo>
                <a:lnTo>
                  <a:pt x="326402" y="1173163"/>
                </a:lnTo>
                <a:lnTo>
                  <a:pt x="321637" y="1169671"/>
                </a:lnTo>
                <a:lnTo>
                  <a:pt x="317190" y="1165543"/>
                </a:lnTo>
                <a:lnTo>
                  <a:pt x="313378" y="1161098"/>
                </a:lnTo>
                <a:lnTo>
                  <a:pt x="309884" y="1156971"/>
                </a:lnTo>
                <a:lnTo>
                  <a:pt x="307025" y="1152208"/>
                </a:lnTo>
                <a:lnTo>
                  <a:pt x="304802" y="1147128"/>
                </a:lnTo>
                <a:lnTo>
                  <a:pt x="302896" y="1141413"/>
                </a:lnTo>
                <a:lnTo>
                  <a:pt x="301943" y="1136016"/>
                </a:lnTo>
                <a:lnTo>
                  <a:pt x="301625" y="1130301"/>
                </a:lnTo>
                <a:lnTo>
                  <a:pt x="301943" y="1124903"/>
                </a:lnTo>
                <a:lnTo>
                  <a:pt x="302896" y="1119188"/>
                </a:lnTo>
                <a:lnTo>
                  <a:pt x="304802" y="1113791"/>
                </a:lnTo>
                <a:lnTo>
                  <a:pt x="307025" y="1108711"/>
                </a:lnTo>
                <a:lnTo>
                  <a:pt x="309884" y="1103948"/>
                </a:lnTo>
                <a:lnTo>
                  <a:pt x="313378" y="1099186"/>
                </a:lnTo>
                <a:lnTo>
                  <a:pt x="317190" y="1094741"/>
                </a:lnTo>
                <a:lnTo>
                  <a:pt x="321637" y="1091248"/>
                </a:lnTo>
                <a:lnTo>
                  <a:pt x="326402" y="1087438"/>
                </a:lnTo>
                <a:lnTo>
                  <a:pt x="331485" y="1084263"/>
                </a:lnTo>
                <a:lnTo>
                  <a:pt x="337203" y="1081406"/>
                </a:lnTo>
                <a:lnTo>
                  <a:pt x="343238" y="1079183"/>
                </a:lnTo>
                <a:lnTo>
                  <a:pt x="349273" y="1077278"/>
                </a:lnTo>
                <a:lnTo>
                  <a:pt x="355944" y="1076008"/>
                </a:lnTo>
                <a:lnTo>
                  <a:pt x="362615" y="1075056"/>
                </a:lnTo>
                <a:lnTo>
                  <a:pt x="369286" y="1074738"/>
                </a:lnTo>
                <a:close/>
                <a:moveTo>
                  <a:pt x="1261435" y="965200"/>
                </a:moveTo>
                <a:lnTo>
                  <a:pt x="1264624" y="965200"/>
                </a:lnTo>
                <a:lnTo>
                  <a:pt x="1267814" y="965200"/>
                </a:lnTo>
                <a:lnTo>
                  <a:pt x="1271322" y="965838"/>
                </a:lnTo>
                <a:lnTo>
                  <a:pt x="1275149" y="967114"/>
                </a:lnTo>
                <a:lnTo>
                  <a:pt x="1278977" y="968390"/>
                </a:lnTo>
                <a:lnTo>
                  <a:pt x="1282804" y="969984"/>
                </a:lnTo>
                <a:lnTo>
                  <a:pt x="1290777" y="973811"/>
                </a:lnTo>
                <a:lnTo>
                  <a:pt x="1298113" y="978277"/>
                </a:lnTo>
                <a:lnTo>
                  <a:pt x="1304491" y="982742"/>
                </a:lnTo>
                <a:lnTo>
                  <a:pt x="1308637" y="986250"/>
                </a:lnTo>
                <a:lnTo>
                  <a:pt x="1312784" y="990715"/>
                </a:lnTo>
                <a:lnTo>
                  <a:pt x="1317249" y="997094"/>
                </a:lnTo>
                <a:lnTo>
                  <a:pt x="1321395" y="1004429"/>
                </a:lnTo>
                <a:lnTo>
                  <a:pt x="1325222" y="1012403"/>
                </a:lnTo>
                <a:lnTo>
                  <a:pt x="1326817" y="1016549"/>
                </a:lnTo>
                <a:lnTo>
                  <a:pt x="1328092" y="1020057"/>
                </a:lnTo>
                <a:lnTo>
                  <a:pt x="1329368" y="1024203"/>
                </a:lnTo>
                <a:lnTo>
                  <a:pt x="1330006" y="1027711"/>
                </a:lnTo>
                <a:lnTo>
                  <a:pt x="1330325" y="1030901"/>
                </a:lnTo>
                <a:lnTo>
                  <a:pt x="1330006" y="1034090"/>
                </a:lnTo>
                <a:lnTo>
                  <a:pt x="1329368" y="1036004"/>
                </a:lnTo>
                <a:lnTo>
                  <a:pt x="1327774" y="1038236"/>
                </a:lnTo>
                <a:lnTo>
                  <a:pt x="1228904" y="1099472"/>
                </a:lnTo>
                <a:lnTo>
                  <a:pt x="1226990" y="1101066"/>
                </a:lnTo>
                <a:lnTo>
                  <a:pt x="1225396" y="1102342"/>
                </a:lnTo>
                <a:lnTo>
                  <a:pt x="1223163" y="1103618"/>
                </a:lnTo>
                <a:lnTo>
                  <a:pt x="1220930" y="1104575"/>
                </a:lnTo>
                <a:lnTo>
                  <a:pt x="1219017" y="1105213"/>
                </a:lnTo>
                <a:lnTo>
                  <a:pt x="1216784" y="1105850"/>
                </a:lnTo>
                <a:lnTo>
                  <a:pt x="1212000" y="1106488"/>
                </a:lnTo>
                <a:lnTo>
                  <a:pt x="1207854" y="1105850"/>
                </a:lnTo>
                <a:lnTo>
                  <a:pt x="1205622" y="1105213"/>
                </a:lnTo>
                <a:lnTo>
                  <a:pt x="1203389" y="1104575"/>
                </a:lnTo>
                <a:lnTo>
                  <a:pt x="1201475" y="1103618"/>
                </a:lnTo>
                <a:lnTo>
                  <a:pt x="1199243" y="1102342"/>
                </a:lnTo>
                <a:lnTo>
                  <a:pt x="1197329" y="1101066"/>
                </a:lnTo>
                <a:lnTo>
                  <a:pt x="1195735" y="1099472"/>
                </a:lnTo>
                <a:lnTo>
                  <a:pt x="1194140" y="1097558"/>
                </a:lnTo>
                <a:lnTo>
                  <a:pt x="1192864" y="1095963"/>
                </a:lnTo>
                <a:lnTo>
                  <a:pt x="1191588" y="1093731"/>
                </a:lnTo>
                <a:lnTo>
                  <a:pt x="1190632" y="1091817"/>
                </a:lnTo>
                <a:lnTo>
                  <a:pt x="1189356" y="1087352"/>
                </a:lnTo>
                <a:lnTo>
                  <a:pt x="1189037" y="1082887"/>
                </a:lnTo>
                <a:lnTo>
                  <a:pt x="1189356" y="1078741"/>
                </a:lnTo>
                <a:lnTo>
                  <a:pt x="1190632" y="1074276"/>
                </a:lnTo>
                <a:lnTo>
                  <a:pt x="1191588" y="1072043"/>
                </a:lnTo>
                <a:lnTo>
                  <a:pt x="1192864" y="1070130"/>
                </a:lnTo>
                <a:lnTo>
                  <a:pt x="1194140" y="1068535"/>
                </a:lnTo>
                <a:lnTo>
                  <a:pt x="1195735" y="1066621"/>
                </a:lnTo>
                <a:lnTo>
                  <a:pt x="1257289" y="967433"/>
                </a:lnTo>
                <a:lnTo>
                  <a:pt x="1258884" y="965838"/>
                </a:lnTo>
                <a:lnTo>
                  <a:pt x="1261435" y="965200"/>
                </a:lnTo>
                <a:close/>
                <a:moveTo>
                  <a:pt x="346041" y="844550"/>
                </a:moveTo>
                <a:lnTo>
                  <a:pt x="350799" y="844550"/>
                </a:lnTo>
                <a:lnTo>
                  <a:pt x="658851" y="844550"/>
                </a:lnTo>
                <a:lnTo>
                  <a:pt x="663927" y="844550"/>
                </a:lnTo>
                <a:lnTo>
                  <a:pt x="669003" y="845185"/>
                </a:lnTo>
                <a:lnTo>
                  <a:pt x="673762" y="846773"/>
                </a:lnTo>
                <a:lnTo>
                  <a:pt x="678204" y="848043"/>
                </a:lnTo>
                <a:lnTo>
                  <a:pt x="682645" y="850265"/>
                </a:lnTo>
                <a:lnTo>
                  <a:pt x="686452" y="852805"/>
                </a:lnTo>
                <a:lnTo>
                  <a:pt x="690259" y="855345"/>
                </a:lnTo>
                <a:lnTo>
                  <a:pt x="693749" y="858838"/>
                </a:lnTo>
                <a:lnTo>
                  <a:pt x="697239" y="862330"/>
                </a:lnTo>
                <a:lnTo>
                  <a:pt x="699777" y="865823"/>
                </a:lnTo>
                <a:lnTo>
                  <a:pt x="702315" y="869950"/>
                </a:lnTo>
                <a:lnTo>
                  <a:pt x="704218" y="874395"/>
                </a:lnTo>
                <a:lnTo>
                  <a:pt x="705804" y="879158"/>
                </a:lnTo>
                <a:lnTo>
                  <a:pt x="707391" y="883920"/>
                </a:lnTo>
                <a:lnTo>
                  <a:pt x="708025" y="888683"/>
                </a:lnTo>
                <a:lnTo>
                  <a:pt x="708025" y="893763"/>
                </a:lnTo>
                <a:lnTo>
                  <a:pt x="708025" y="898843"/>
                </a:lnTo>
                <a:lnTo>
                  <a:pt x="707391" y="903605"/>
                </a:lnTo>
                <a:lnTo>
                  <a:pt x="705804" y="908368"/>
                </a:lnTo>
                <a:lnTo>
                  <a:pt x="704218" y="912495"/>
                </a:lnTo>
                <a:lnTo>
                  <a:pt x="702315" y="916940"/>
                </a:lnTo>
                <a:lnTo>
                  <a:pt x="699777" y="921068"/>
                </a:lnTo>
                <a:lnTo>
                  <a:pt x="697239" y="924878"/>
                </a:lnTo>
                <a:lnTo>
                  <a:pt x="693749" y="928370"/>
                </a:lnTo>
                <a:lnTo>
                  <a:pt x="690259" y="931545"/>
                </a:lnTo>
                <a:lnTo>
                  <a:pt x="686452" y="934403"/>
                </a:lnTo>
                <a:lnTo>
                  <a:pt x="682645" y="936943"/>
                </a:lnTo>
                <a:lnTo>
                  <a:pt x="678204" y="938848"/>
                </a:lnTo>
                <a:lnTo>
                  <a:pt x="673762" y="940753"/>
                </a:lnTo>
                <a:lnTo>
                  <a:pt x="669003" y="941705"/>
                </a:lnTo>
                <a:lnTo>
                  <a:pt x="663927" y="942658"/>
                </a:lnTo>
                <a:lnTo>
                  <a:pt x="658851" y="942975"/>
                </a:lnTo>
                <a:lnTo>
                  <a:pt x="350799" y="942975"/>
                </a:lnTo>
                <a:lnTo>
                  <a:pt x="346041" y="942658"/>
                </a:lnTo>
                <a:lnTo>
                  <a:pt x="340965" y="941705"/>
                </a:lnTo>
                <a:lnTo>
                  <a:pt x="336206" y="940753"/>
                </a:lnTo>
                <a:lnTo>
                  <a:pt x="331764" y="938848"/>
                </a:lnTo>
                <a:lnTo>
                  <a:pt x="327323" y="936943"/>
                </a:lnTo>
                <a:lnTo>
                  <a:pt x="323516" y="934403"/>
                </a:lnTo>
                <a:lnTo>
                  <a:pt x="319391" y="931545"/>
                </a:lnTo>
                <a:lnTo>
                  <a:pt x="316219" y="928370"/>
                </a:lnTo>
                <a:lnTo>
                  <a:pt x="312729" y="924878"/>
                </a:lnTo>
                <a:lnTo>
                  <a:pt x="309874" y="921068"/>
                </a:lnTo>
                <a:lnTo>
                  <a:pt x="307653" y="916940"/>
                </a:lnTo>
                <a:lnTo>
                  <a:pt x="305432" y="912495"/>
                </a:lnTo>
                <a:lnTo>
                  <a:pt x="303846" y="908368"/>
                </a:lnTo>
                <a:lnTo>
                  <a:pt x="302577" y="903605"/>
                </a:lnTo>
                <a:lnTo>
                  <a:pt x="301943" y="898843"/>
                </a:lnTo>
                <a:lnTo>
                  <a:pt x="301625" y="893763"/>
                </a:lnTo>
                <a:lnTo>
                  <a:pt x="301943" y="888683"/>
                </a:lnTo>
                <a:lnTo>
                  <a:pt x="302577" y="883920"/>
                </a:lnTo>
                <a:lnTo>
                  <a:pt x="303846" y="879158"/>
                </a:lnTo>
                <a:lnTo>
                  <a:pt x="305432" y="874395"/>
                </a:lnTo>
                <a:lnTo>
                  <a:pt x="307336" y="869950"/>
                </a:lnTo>
                <a:lnTo>
                  <a:pt x="309874" y="865823"/>
                </a:lnTo>
                <a:lnTo>
                  <a:pt x="312729" y="862330"/>
                </a:lnTo>
                <a:lnTo>
                  <a:pt x="316219" y="858838"/>
                </a:lnTo>
                <a:lnTo>
                  <a:pt x="319391" y="855345"/>
                </a:lnTo>
                <a:lnTo>
                  <a:pt x="323516" y="852805"/>
                </a:lnTo>
                <a:lnTo>
                  <a:pt x="327323" y="850265"/>
                </a:lnTo>
                <a:lnTo>
                  <a:pt x="331764" y="848043"/>
                </a:lnTo>
                <a:lnTo>
                  <a:pt x="336206" y="846773"/>
                </a:lnTo>
                <a:lnTo>
                  <a:pt x="340965" y="845185"/>
                </a:lnTo>
                <a:lnTo>
                  <a:pt x="346041" y="844550"/>
                </a:lnTo>
                <a:close/>
                <a:moveTo>
                  <a:pt x="344144" y="590550"/>
                </a:moveTo>
                <a:lnTo>
                  <a:pt x="960782" y="590550"/>
                </a:lnTo>
                <a:lnTo>
                  <a:pt x="966812" y="591185"/>
                </a:lnTo>
                <a:lnTo>
                  <a:pt x="973159" y="592138"/>
                </a:lnTo>
                <a:lnTo>
                  <a:pt x="978871" y="593725"/>
                </a:lnTo>
                <a:lnTo>
                  <a:pt x="984584" y="595630"/>
                </a:lnTo>
                <a:lnTo>
                  <a:pt x="990296" y="598488"/>
                </a:lnTo>
                <a:lnTo>
                  <a:pt x="995374" y="601345"/>
                </a:lnTo>
                <a:lnTo>
                  <a:pt x="1000135" y="604838"/>
                </a:lnTo>
                <a:lnTo>
                  <a:pt x="1004260" y="608965"/>
                </a:lnTo>
                <a:lnTo>
                  <a:pt x="1008386" y="613410"/>
                </a:lnTo>
                <a:lnTo>
                  <a:pt x="1011560" y="617855"/>
                </a:lnTo>
                <a:lnTo>
                  <a:pt x="1015051" y="623253"/>
                </a:lnTo>
                <a:lnTo>
                  <a:pt x="1017590" y="628650"/>
                </a:lnTo>
                <a:lnTo>
                  <a:pt x="1019811" y="634048"/>
                </a:lnTo>
                <a:lnTo>
                  <a:pt x="1021081" y="639763"/>
                </a:lnTo>
                <a:lnTo>
                  <a:pt x="1021715" y="646113"/>
                </a:lnTo>
                <a:lnTo>
                  <a:pt x="1022350" y="652145"/>
                </a:lnTo>
                <a:lnTo>
                  <a:pt x="1021715" y="658813"/>
                </a:lnTo>
                <a:lnTo>
                  <a:pt x="1021081" y="664528"/>
                </a:lnTo>
                <a:lnTo>
                  <a:pt x="1019811" y="670878"/>
                </a:lnTo>
                <a:lnTo>
                  <a:pt x="1017590" y="676275"/>
                </a:lnTo>
                <a:lnTo>
                  <a:pt x="1015051" y="681673"/>
                </a:lnTo>
                <a:lnTo>
                  <a:pt x="1011560" y="686753"/>
                </a:lnTo>
                <a:lnTo>
                  <a:pt x="1008386" y="691515"/>
                </a:lnTo>
                <a:lnTo>
                  <a:pt x="1004260" y="695960"/>
                </a:lnTo>
                <a:lnTo>
                  <a:pt x="1000135" y="700088"/>
                </a:lnTo>
                <a:lnTo>
                  <a:pt x="995374" y="703580"/>
                </a:lnTo>
                <a:lnTo>
                  <a:pt x="990296" y="706438"/>
                </a:lnTo>
                <a:lnTo>
                  <a:pt x="984584" y="708978"/>
                </a:lnTo>
                <a:lnTo>
                  <a:pt x="978871" y="711200"/>
                </a:lnTo>
                <a:lnTo>
                  <a:pt x="973159" y="712788"/>
                </a:lnTo>
                <a:lnTo>
                  <a:pt x="966812" y="713740"/>
                </a:lnTo>
                <a:lnTo>
                  <a:pt x="960782" y="714375"/>
                </a:lnTo>
                <a:lnTo>
                  <a:pt x="344144" y="714375"/>
                </a:lnTo>
                <a:lnTo>
                  <a:pt x="338114" y="713740"/>
                </a:lnTo>
                <a:lnTo>
                  <a:pt x="331767" y="712788"/>
                </a:lnTo>
                <a:lnTo>
                  <a:pt x="326054" y="711200"/>
                </a:lnTo>
                <a:lnTo>
                  <a:pt x="320342" y="708978"/>
                </a:lnTo>
                <a:lnTo>
                  <a:pt x="314946" y="706438"/>
                </a:lnTo>
                <a:lnTo>
                  <a:pt x="309869" y="703580"/>
                </a:lnTo>
                <a:lnTo>
                  <a:pt x="305108" y="700088"/>
                </a:lnTo>
                <a:lnTo>
                  <a:pt x="300982" y="695960"/>
                </a:lnTo>
                <a:lnTo>
                  <a:pt x="296857" y="691515"/>
                </a:lnTo>
                <a:lnTo>
                  <a:pt x="293366" y="686753"/>
                </a:lnTo>
                <a:lnTo>
                  <a:pt x="290192" y="681673"/>
                </a:lnTo>
                <a:lnTo>
                  <a:pt x="287653" y="676275"/>
                </a:lnTo>
                <a:lnTo>
                  <a:pt x="285432" y="670878"/>
                </a:lnTo>
                <a:lnTo>
                  <a:pt x="284162" y="664528"/>
                </a:lnTo>
                <a:lnTo>
                  <a:pt x="282893" y="658813"/>
                </a:lnTo>
                <a:lnTo>
                  <a:pt x="282575" y="652145"/>
                </a:lnTo>
                <a:lnTo>
                  <a:pt x="282893" y="646113"/>
                </a:lnTo>
                <a:lnTo>
                  <a:pt x="284162" y="639763"/>
                </a:lnTo>
                <a:lnTo>
                  <a:pt x="285432" y="634048"/>
                </a:lnTo>
                <a:lnTo>
                  <a:pt x="287653" y="628650"/>
                </a:lnTo>
                <a:lnTo>
                  <a:pt x="290192" y="623253"/>
                </a:lnTo>
                <a:lnTo>
                  <a:pt x="293366" y="617855"/>
                </a:lnTo>
                <a:lnTo>
                  <a:pt x="296857" y="613410"/>
                </a:lnTo>
                <a:lnTo>
                  <a:pt x="300982" y="608965"/>
                </a:lnTo>
                <a:lnTo>
                  <a:pt x="305108" y="604838"/>
                </a:lnTo>
                <a:lnTo>
                  <a:pt x="309869" y="601345"/>
                </a:lnTo>
                <a:lnTo>
                  <a:pt x="314946" y="598488"/>
                </a:lnTo>
                <a:lnTo>
                  <a:pt x="320342" y="595630"/>
                </a:lnTo>
                <a:lnTo>
                  <a:pt x="326054" y="593725"/>
                </a:lnTo>
                <a:lnTo>
                  <a:pt x="331767" y="592138"/>
                </a:lnTo>
                <a:lnTo>
                  <a:pt x="338114" y="591185"/>
                </a:lnTo>
                <a:lnTo>
                  <a:pt x="344144" y="590550"/>
                </a:lnTo>
                <a:close/>
                <a:moveTo>
                  <a:pt x="1750865" y="411163"/>
                </a:moveTo>
                <a:lnTo>
                  <a:pt x="1754043" y="411481"/>
                </a:lnTo>
                <a:lnTo>
                  <a:pt x="1757540" y="411798"/>
                </a:lnTo>
                <a:lnTo>
                  <a:pt x="1760718" y="413068"/>
                </a:lnTo>
                <a:lnTo>
                  <a:pt x="1764214" y="414021"/>
                </a:lnTo>
                <a:lnTo>
                  <a:pt x="1767710" y="414973"/>
                </a:lnTo>
                <a:lnTo>
                  <a:pt x="1770889" y="416878"/>
                </a:lnTo>
                <a:lnTo>
                  <a:pt x="1777563" y="421006"/>
                </a:lnTo>
                <a:lnTo>
                  <a:pt x="1784555" y="425768"/>
                </a:lnTo>
                <a:lnTo>
                  <a:pt x="1790912" y="431166"/>
                </a:lnTo>
                <a:lnTo>
                  <a:pt x="1797904" y="437198"/>
                </a:lnTo>
                <a:lnTo>
                  <a:pt x="1812207" y="451486"/>
                </a:lnTo>
                <a:lnTo>
                  <a:pt x="1827145" y="466408"/>
                </a:lnTo>
                <a:lnTo>
                  <a:pt x="1836680" y="476251"/>
                </a:lnTo>
                <a:lnTo>
                  <a:pt x="1851935" y="491173"/>
                </a:lnTo>
                <a:lnTo>
                  <a:pt x="1865920" y="505461"/>
                </a:lnTo>
                <a:lnTo>
                  <a:pt x="1872277" y="512446"/>
                </a:lnTo>
                <a:lnTo>
                  <a:pt x="1877680" y="519431"/>
                </a:lnTo>
                <a:lnTo>
                  <a:pt x="1882447" y="525781"/>
                </a:lnTo>
                <a:lnTo>
                  <a:pt x="1886579" y="532766"/>
                </a:lnTo>
                <a:lnTo>
                  <a:pt x="1888486" y="536258"/>
                </a:lnTo>
                <a:lnTo>
                  <a:pt x="1889439" y="539433"/>
                </a:lnTo>
                <a:lnTo>
                  <a:pt x="1891029" y="542608"/>
                </a:lnTo>
                <a:lnTo>
                  <a:pt x="1891664" y="546101"/>
                </a:lnTo>
                <a:lnTo>
                  <a:pt x="1891982" y="549593"/>
                </a:lnTo>
                <a:lnTo>
                  <a:pt x="1892300" y="552768"/>
                </a:lnTo>
                <a:lnTo>
                  <a:pt x="1892300" y="556261"/>
                </a:lnTo>
                <a:lnTo>
                  <a:pt x="1891664" y="559753"/>
                </a:lnTo>
                <a:lnTo>
                  <a:pt x="1891029" y="562928"/>
                </a:lnTo>
                <a:lnTo>
                  <a:pt x="1889757" y="566738"/>
                </a:lnTo>
                <a:lnTo>
                  <a:pt x="1888486" y="570231"/>
                </a:lnTo>
                <a:lnTo>
                  <a:pt x="1886261" y="574041"/>
                </a:lnTo>
                <a:lnTo>
                  <a:pt x="1884036" y="577533"/>
                </a:lnTo>
                <a:lnTo>
                  <a:pt x="1881176" y="581343"/>
                </a:lnTo>
                <a:lnTo>
                  <a:pt x="1877680" y="585153"/>
                </a:lnTo>
                <a:lnTo>
                  <a:pt x="1874184" y="588963"/>
                </a:lnTo>
                <a:lnTo>
                  <a:pt x="1476895" y="985838"/>
                </a:lnTo>
                <a:lnTo>
                  <a:pt x="1472763" y="989966"/>
                </a:lnTo>
                <a:lnTo>
                  <a:pt x="1468313" y="993458"/>
                </a:lnTo>
                <a:lnTo>
                  <a:pt x="1464182" y="996633"/>
                </a:lnTo>
                <a:lnTo>
                  <a:pt x="1459732" y="999808"/>
                </a:lnTo>
                <a:lnTo>
                  <a:pt x="1455282" y="1002348"/>
                </a:lnTo>
                <a:lnTo>
                  <a:pt x="1450515" y="1004888"/>
                </a:lnTo>
                <a:lnTo>
                  <a:pt x="1446065" y="1007111"/>
                </a:lnTo>
                <a:lnTo>
                  <a:pt x="1440980" y="1009016"/>
                </a:lnTo>
                <a:lnTo>
                  <a:pt x="1436212" y="1010921"/>
                </a:lnTo>
                <a:lnTo>
                  <a:pt x="1431445" y="1012826"/>
                </a:lnTo>
                <a:lnTo>
                  <a:pt x="1426360" y="1013778"/>
                </a:lnTo>
                <a:lnTo>
                  <a:pt x="1421274" y="1015366"/>
                </a:lnTo>
                <a:lnTo>
                  <a:pt x="1416507" y="1016001"/>
                </a:lnTo>
                <a:lnTo>
                  <a:pt x="1411422" y="1016953"/>
                </a:lnTo>
                <a:lnTo>
                  <a:pt x="1406336" y="1017271"/>
                </a:lnTo>
                <a:lnTo>
                  <a:pt x="1401569" y="1017588"/>
                </a:lnTo>
                <a:lnTo>
                  <a:pt x="1396484" y="1017588"/>
                </a:lnTo>
                <a:lnTo>
                  <a:pt x="1391716" y="1017271"/>
                </a:lnTo>
                <a:lnTo>
                  <a:pt x="1386949" y="1016953"/>
                </a:lnTo>
                <a:lnTo>
                  <a:pt x="1382499" y="1015683"/>
                </a:lnTo>
                <a:lnTo>
                  <a:pt x="1377731" y="1015048"/>
                </a:lnTo>
                <a:lnTo>
                  <a:pt x="1373282" y="1013461"/>
                </a:lnTo>
                <a:lnTo>
                  <a:pt x="1368832" y="1012191"/>
                </a:lnTo>
                <a:lnTo>
                  <a:pt x="1364700" y="1010286"/>
                </a:lnTo>
                <a:lnTo>
                  <a:pt x="1360886" y="1008063"/>
                </a:lnTo>
                <a:lnTo>
                  <a:pt x="1357072" y="1005523"/>
                </a:lnTo>
                <a:lnTo>
                  <a:pt x="1353576" y="1002983"/>
                </a:lnTo>
                <a:lnTo>
                  <a:pt x="1350080" y="1000126"/>
                </a:lnTo>
                <a:lnTo>
                  <a:pt x="1347220" y="996633"/>
                </a:lnTo>
                <a:lnTo>
                  <a:pt x="1344359" y="993458"/>
                </a:lnTo>
                <a:lnTo>
                  <a:pt x="1341817" y="989331"/>
                </a:lnTo>
                <a:lnTo>
                  <a:pt x="1339274" y="985521"/>
                </a:lnTo>
                <a:lnTo>
                  <a:pt x="1337367" y="981076"/>
                </a:lnTo>
                <a:lnTo>
                  <a:pt x="1335778" y="976313"/>
                </a:lnTo>
                <a:lnTo>
                  <a:pt x="1326561" y="967106"/>
                </a:lnTo>
                <a:lnTo>
                  <a:pt x="1322111" y="965518"/>
                </a:lnTo>
                <a:lnTo>
                  <a:pt x="1317979" y="963296"/>
                </a:lnTo>
                <a:lnTo>
                  <a:pt x="1314165" y="961073"/>
                </a:lnTo>
                <a:lnTo>
                  <a:pt x="1310351" y="958851"/>
                </a:lnTo>
                <a:lnTo>
                  <a:pt x="1307173" y="956311"/>
                </a:lnTo>
                <a:lnTo>
                  <a:pt x="1303995" y="953453"/>
                </a:lnTo>
                <a:lnTo>
                  <a:pt x="1301134" y="950913"/>
                </a:lnTo>
                <a:lnTo>
                  <a:pt x="1298274" y="948056"/>
                </a:lnTo>
                <a:lnTo>
                  <a:pt x="1295731" y="944563"/>
                </a:lnTo>
                <a:lnTo>
                  <a:pt x="1293824" y="941706"/>
                </a:lnTo>
                <a:lnTo>
                  <a:pt x="1291599" y="938531"/>
                </a:lnTo>
                <a:lnTo>
                  <a:pt x="1289692" y="935038"/>
                </a:lnTo>
                <a:lnTo>
                  <a:pt x="1288103" y="931546"/>
                </a:lnTo>
                <a:lnTo>
                  <a:pt x="1286832" y="928371"/>
                </a:lnTo>
                <a:lnTo>
                  <a:pt x="1284607" y="921068"/>
                </a:lnTo>
                <a:lnTo>
                  <a:pt x="1283336" y="913448"/>
                </a:lnTo>
                <a:lnTo>
                  <a:pt x="1282700" y="905511"/>
                </a:lnTo>
                <a:lnTo>
                  <a:pt x="1283018" y="897573"/>
                </a:lnTo>
                <a:lnTo>
                  <a:pt x="1283971" y="889953"/>
                </a:lnTo>
                <a:lnTo>
                  <a:pt x="1285560" y="882016"/>
                </a:lnTo>
                <a:lnTo>
                  <a:pt x="1287785" y="874078"/>
                </a:lnTo>
                <a:lnTo>
                  <a:pt x="1290646" y="866141"/>
                </a:lnTo>
                <a:lnTo>
                  <a:pt x="1294142" y="858521"/>
                </a:lnTo>
                <a:lnTo>
                  <a:pt x="1298909" y="849948"/>
                </a:lnTo>
                <a:lnTo>
                  <a:pt x="1304313" y="841376"/>
                </a:lnTo>
                <a:lnTo>
                  <a:pt x="1310351" y="833756"/>
                </a:lnTo>
                <a:lnTo>
                  <a:pt x="1317026" y="826136"/>
                </a:lnTo>
                <a:lnTo>
                  <a:pt x="1714315" y="429261"/>
                </a:lnTo>
                <a:lnTo>
                  <a:pt x="1718446" y="425768"/>
                </a:lnTo>
                <a:lnTo>
                  <a:pt x="1721943" y="422276"/>
                </a:lnTo>
                <a:lnTo>
                  <a:pt x="1726074" y="419736"/>
                </a:lnTo>
                <a:lnTo>
                  <a:pt x="1729571" y="417196"/>
                </a:lnTo>
                <a:lnTo>
                  <a:pt x="1733384" y="415608"/>
                </a:lnTo>
                <a:lnTo>
                  <a:pt x="1736881" y="414021"/>
                </a:lnTo>
                <a:lnTo>
                  <a:pt x="1740377" y="412433"/>
                </a:lnTo>
                <a:lnTo>
                  <a:pt x="1743873" y="411798"/>
                </a:lnTo>
                <a:lnTo>
                  <a:pt x="1747051" y="411481"/>
                </a:lnTo>
                <a:lnTo>
                  <a:pt x="1750865" y="411163"/>
                </a:lnTo>
                <a:close/>
                <a:moveTo>
                  <a:pt x="198373" y="319088"/>
                </a:moveTo>
                <a:lnTo>
                  <a:pt x="1557783" y="319088"/>
                </a:lnTo>
                <a:lnTo>
                  <a:pt x="1453042" y="423822"/>
                </a:lnTo>
                <a:lnTo>
                  <a:pt x="315492" y="423822"/>
                </a:lnTo>
                <a:lnTo>
                  <a:pt x="305336" y="424140"/>
                </a:lnTo>
                <a:lnTo>
                  <a:pt x="295179" y="424774"/>
                </a:lnTo>
                <a:lnTo>
                  <a:pt x="285340" y="426361"/>
                </a:lnTo>
                <a:lnTo>
                  <a:pt x="275500" y="427631"/>
                </a:lnTo>
                <a:lnTo>
                  <a:pt x="265979" y="429852"/>
                </a:lnTo>
                <a:lnTo>
                  <a:pt x="256457" y="433026"/>
                </a:lnTo>
                <a:lnTo>
                  <a:pt x="247570" y="435882"/>
                </a:lnTo>
                <a:lnTo>
                  <a:pt x="238365" y="439374"/>
                </a:lnTo>
                <a:lnTo>
                  <a:pt x="229478" y="443499"/>
                </a:lnTo>
                <a:lnTo>
                  <a:pt x="221226" y="447943"/>
                </a:lnTo>
                <a:lnTo>
                  <a:pt x="212973" y="452703"/>
                </a:lnTo>
                <a:lnTo>
                  <a:pt x="204721" y="457781"/>
                </a:lnTo>
                <a:lnTo>
                  <a:pt x="196786" y="463494"/>
                </a:lnTo>
                <a:lnTo>
                  <a:pt x="189486" y="469207"/>
                </a:lnTo>
                <a:lnTo>
                  <a:pt x="182186" y="475554"/>
                </a:lnTo>
                <a:lnTo>
                  <a:pt x="175203" y="481902"/>
                </a:lnTo>
                <a:lnTo>
                  <a:pt x="168855" y="488884"/>
                </a:lnTo>
                <a:lnTo>
                  <a:pt x="162507" y="496184"/>
                </a:lnTo>
                <a:lnTo>
                  <a:pt x="156794" y="503483"/>
                </a:lnTo>
                <a:lnTo>
                  <a:pt x="151398" y="511100"/>
                </a:lnTo>
                <a:lnTo>
                  <a:pt x="145685" y="519670"/>
                </a:lnTo>
                <a:lnTo>
                  <a:pt x="140924" y="527604"/>
                </a:lnTo>
                <a:lnTo>
                  <a:pt x="136798" y="536490"/>
                </a:lnTo>
                <a:lnTo>
                  <a:pt x="132672" y="545060"/>
                </a:lnTo>
                <a:lnTo>
                  <a:pt x="129498" y="554263"/>
                </a:lnTo>
                <a:lnTo>
                  <a:pt x="126007" y="563150"/>
                </a:lnTo>
                <a:lnTo>
                  <a:pt x="123468" y="572671"/>
                </a:lnTo>
                <a:lnTo>
                  <a:pt x="121246" y="582193"/>
                </a:lnTo>
                <a:lnTo>
                  <a:pt x="119659" y="592031"/>
                </a:lnTo>
                <a:lnTo>
                  <a:pt x="118072" y="601870"/>
                </a:lnTo>
                <a:lnTo>
                  <a:pt x="117437" y="612026"/>
                </a:lnTo>
                <a:lnTo>
                  <a:pt x="117437" y="622182"/>
                </a:lnTo>
                <a:lnTo>
                  <a:pt x="117437" y="1633658"/>
                </a:lnTo>
                <a:lnTo>
                  <a:pt x="117437" y="1643814"/>
                </a:lnTo>
                <a:lnTo>
                  <a:pt x="118072" y="1653970"/>
                </a:lnTo>
                <a:lnTo>
                  <a:pt x="119659" y="1663808"/>
                </a:lnTo>
                <a:lnTo>
                  <a:pt x="121246" y="1673647"/>
                </a:lnTo>
                <a:lnTo>
                  <a:pt x="123468" y="1683168"/>
                </a:lnTo>
                <a:lnTo>
                  <a:pt x="126007" y="1692689"/>
                </a:lnTo>
                <a:lnTo>
                  <a:pt x="129498" y="1701576"/>
                </a:lnTo>
                <a:lnTo>
                  <a:pt x="132672" y="1710780"/>
                </a:lnTo>
                <a:lnTo>
                  <a:pt x="136798" y="1719666"/>
                </a:lnTo>
                <a:lnTo>
                  <a:pt x="140924" y="1728235"/>
                </a:lnTo>
                <a:lnTo>
                  <a:pt x="145685" y="1736170"/>
                </a:lnTo>
                <a:lnTo>
                  <a:pt x="151398" y="1744739"/>
                </a:lnTo>
                <a:lnTo>
                  <a:pt x="156794" y="1752356"/>
                </a:lnTo>
                <a:lnTo>
                  <a:pt x="162507" y="1759656"/>
                </a:lnTo>
                <a:lnTo>
                  <a:pt x="168855" y="1766955"/>
                </a:lnTo>
                <a:lnTo>
                  <a:pt x="175203" y="1773938"/>
                </a:lnTo>
                <a:lnTo>
                  <a:pt x="182186" y="1780285"/>
                </a:lnTo>
                <a:lnTo>
                  <a:pt x="189486" y="1786633"/>
                </a:lnTo>
                <a:lnTo>
                  <a:pt x="196786" y="1792345"/>
                </a:lnTo>
                <a:lnTo>
                  <a:pt x="204721" y="1798375"/>
                </a:lnTo>
                <a:lnTo>
                  <a:pt x="212973" y="1803453"/>
                </a:lnTo>
                <a:lnTo>
                  <a:pt x="221226" y="1808214"/>
                </a:lnTo>
                <a:lnTo>
                  <a:pt x="229478" y="1812340"/>
                </a:lnTo>
                <a:lnTo>
                  <a:pt x="238365" y="1816466"/>
                </a:lnTo>
                <a:lnTo>
                  <a:pt x="247570" y="1819640"/>
                </a:lnTo>
                <a:lnTo>
                  <a:pt x="256457" y="1823131"/>
                </a:lnTo>
                <a:lnTo>
                  <a:pt x="265979" y="1825670"/>
                </a:lnTo>
                <a:lnTo>
                  <a:pt x="275500" y="1827891"/>
                </a:lnTo>
                <a:lnTo>
                  <a:pt x="285340" y="1829478"/>
                </a:lnTo>
                <a:lnTo>
                  <a:pt x="295179" y="1831065"/>
                </a:lnTo>
                <a:lnTo>
                  <a:pt x="305336" y="1831700"/>
                </a:lnTo>
                <a:lnTo>
                  <a:pt x="315492" y="1831700"/>
                </a:lnTo>
                <a:lnTo>
                  <a:pt x="1632371" y="1831700"/>
                </a:lnTo>
                <a:lnTo>
                  <a:pt x="1642527" y="1831700"/>
                </a:lnTo>
                <a:lnTo>
                  <a:pt x="1652367" y="1831065"/>
                </a:lnTo>
                <a:lnTo>
                  <a:pt x="1662523" y="1829478"/>
                </a:lnTo>
                <a:lnTo>
                  <a:pt x="1672045" y="1827891"/>
                </a:lnTo>
                <a:lnTo>
                  <a:pt x="1681885" y="1825670"/>
                </a:lnTo>
                <a:lnTo>
                  <a:pt x="1691089" y="1823131"/>
                </a:lnTo>
                <a:lnTo>
                  <a:pt x="1700611" y="1819640"/>
                </a:lnTo>
                <a:lnTo>
                  <a:pt x="1709181" y="1816466"/>
                </a:lnTo>
                <a:lnTo>
                  <a:pt x="1718385" y="1812340"/>
                </a:lnTo>
                <a:lnTo>
                  <a:pt x="1726637" y="1808214"/>
                </a:lnTo>
                <a:lnTo>
                  <a:pt x="1735207" y="1803453"/>
                </a:lnTo>
                <a:lnTo>
                  <a:pt x="1743142" y="1798375"/>
                </a:lnTo>
                <a:lnTo>
                  <a:pt x="1750760" y="1792345"/>
                </a:lnTo>
                <a:lnTo>
                  <a:pt x="1758377" y="1786633"/>
                </a:lnTo>
                <a:lnTo>
                  <a:pt x="1765677" y="1780285"/>
                </a:lnTo>
                <a:lnTo>
                  <a:pt x="1772660" y="1773938"/>
                </a:lnTo>
                <a:lnTo>
                  <a:pt x="1779325" y="1766955"/>
                </a:lnTo>
                <a:lnTo>
                  <a:pt x="1785356" y="1759973"/>
                </a:lnTo>
                <a:lnTo>
                  <a:pt x="1791069" y="1752356"/>
                </a:lnTo>
                <a:lnTo>
                  <a:pt x="1796782" y="1744739"/>
                </a:lnTo>
                <a:lnTo>
                  <a:pt x="1801861" y="1736805"/>
                </a:lnTo>
                <a:lnTo>
                  <a:pt x="1806621" y="1728235"/>
                </a:lnTo>
                <a:lnTo>
                  <a:pt x="1810748" y="1719666"/>
                </a:lnTo>
                <a:lnTo>
                  <a:pt x="1814874" y="1710780"/>
                </a:lnTo>
                <a:lnTo>
                  <a:pt x="1818683" y="1702211"/>
                </a:lnTo>
                <a:lnTo>
                  <a:pt x="1821857" y="1692689"/>
                </a:lnTo>
                <a:lnTo>
                  <a:pt x="1824396" y="1683168"/>
                </a:lnTo>
                <a:lnTo>
                  <a:pt x="1826617" y="1673647"/>
                </a:lnTo>
                <a:lnTo>
                  <a:pt x="1828522" y="1663808"/>
                </a:lnTo>
                <a:lnTo>
                  <a:pt x="1829474" y="1653970"/>
                </a:lnTo>
                <a:lnTo>
                  <a:pt x="1830109" y="1643814"/>
                </a:lnTo>
                <a:lnTo>
                  <a:pt x="1830426" y="1633658"/>
                </a:lnTo>
                <a:lnTo>
                  <a:pt x="1830426" y="1113162"/>
                </a:lnTo>
                <a:lnTo>
                  <a:pt x="1830426" y="773570"/>
                </a:lnTo>
                <a:lnTo>
                  <a:pt x="1947863" y="656458"/>
                </a:lnTo>
                <a:lnTo>
                  <a:pt x="1947863" y="1738391"/>
                </a:lnTo>
                <a:lnTo>
                  <a:pt x="1947546" y="1748865"/>
                </a:lnTo>
                <a:lnTo>
                  <a:pt x="1946911" y="1758704"/>
                </a:lnTo>
                <a:lnTo>
                  <a:pt x="1945324" y="1768860"/>
                </a:lnTo>
                <a:lnTo>
                  <a:pt x="1943419" y="1778063"/>
                </a:lnTo>
                <a:lnTo>
                  <a:pt x="1941198" y="1787902"/>
                </a:lnTo>
                <a:lnTo>
                  <a:pt x="1938659" y="1797423"/>
                </a:lnTo>
                <a:lnTo>
                  <a:pt x="1935802" y="1806627"/>
                </a:lnTo>
                <a:lnTo>
                  <a:pt x="1932311" y="1815831"/>
                </a:lnTo>
                <a:lnTo>
                  <a:pt x="1928184" y="1824400"/>
                </a:lnTo>
                <a:lnTo>
                  <a:pt x="1923741" y="1832969"/>
                </a:lnTo>
                <a:lnTo>
                  <a:pt x="1918980" y="1841221"/>
                </a:lnTo>
                <a:lnTo>
                  <a:pt x="1913902" y="1849156"/>
                </a:lnTo>
                <a:lnTo>
                  <a:pt x="1908188" y="1856773"/>
                </a:lnTo>
                <a:lnTo>
                  <a:pt x="1902475" y="1864707"/>
                </a:lnTo>
                <a:lnTo>
                  <a:pt x="1896127" y="1871689"/>
                </a:lnTo>
                <a:lnTo>
                  <a:pt x="1889462" y="1878671"/>
                </a:lnTo>
                <a:lnTo>
                  <a:pt x="1882797" y="1885336"/>
                </a:lnTo>
                <a:lnTo>
                  <a:pt x="1875497" y="1891366"/>
                </a:lnTo>
                <a:lnTo>
                  <a:pt x="1868197" y="1897397"/>
                </a:lnTo>
                <a:lnTo>
                  <a:pt x="1860579" y="1902792"/>
                </a:lnTo>
                <a:lnTo>
                  <a:pt x="1852327" y="1907870"/>
                </a:lnTo>
                <a:lnTo>
                  <a:pt x="1844074" y="1912631"/>
                </a:lnTo>
                <a:lnTo>
                  <a:pt x="1835187" y="1917074"/>
                </a:lnTo>
                <a:lnTo>
                  <a:pt x="1826617" y="1920882"/>
                </a:lnTo>
                <a:lnTo>
                  <a:pt x="1817413" y="1924691"/>
                </a:lnTo>
                <a:lnTo>
                  <a:pt x="1808209" y="1927865"/>
                </a:lnTo>
                <a:lnTo>
                  <a:pt x="1799004" y="1930404"/>
                </a:lnTo>
                <a:lnTo>
                  <a:pt x="1789482" y="1932625"/>
                </a:lnTo>
                <a:lnTo>
                  <a:pt x="1779643" y="1934530"/>
                </a:lnTo>
                <a:lnTo>
                  <a:pt x="1769803" y="1935482"/>
                </a:lnTo>
                <a:lnTo>
                  <a:pt x="1759647" y="1936434"/>
                </a:lnTo>
                <a:lnTo>
                  <a:pt x="1749173" y="1936751"/>
                </a:lnTo>
                <a:lnTo>
                  <a:pt x="198373" y="1936751"/>
                </a:lnTo>
                <a:lnTo>
                  <a:pt x="188216" y="1936434"/>
                </a:lnTo>
                <a:lnTo>
                  <a:pt x="178377" y="1935482"/>
                </a:lnTo>
                <a:lnTo>
                  <a:pt x="168538" y="1934530"/>
                </a:lnTo>
                <a:lnTo>
                  <a:pt x="158699" y="1932625"/>
                </a:lnTo>
                <a:lnTo>
                  <a:pt x="148859" y="1930404"/>
                </a:lnTo>
                <a:lnTo>
                  <a:pt x="139655" y="1927865"/>
                </a:lnTo>
                <a:lnTo>
                  <a:pt x="130133" y="1924691"/>
                </a:lnTo>
                <a:lnTo>
                  <a:pt x="121246" y="1920882"/>
                </a:lnTo>
                <a:lnTo>
                  <a:pt x="112359" y="1917074"/>
                </a:lnTo>
                <a:lnTo>
                  <a:pt x="103789" y="1912631"/>
                </a:lnTo>
                <a:lnTo>
                  <a:pt x="95537" y="1907870"/>
                </a:lnTo>
                <a:lnTo>
                  <a:pt x="87602" y="1902792"/>
                </a:lnTo>
                <a:lnTo>
                  <a:pt x="79984" y="1897397"/>
                </a:lnTo>
                <a:lnTo>
                  <a:pt x="72049" y="1891366"/>
                </a:lnTo>
                <a:lnTo>
                  <a:pt x="65067" y="1885336"/>
                </a:lnTo>
                <a:lnTo>
                  <a:pt x="58084" y="1878671"/>
                </a:lnTo>
                <a:lnTo>
                  <a:pt x="51418" y="1871689"/>
                </a:lnTo>
                <a:lnTo>
                  <a:pt x="45388" y="1864707"/>
                </a:lnTo>
                <a:lnTo>
                  <a:pt x="39357" y="1856773"/>
                </a:lnTo>
                <a:lnTo>
                  <a:pt x="33962" y="1849156"/>
                </a:lnTo>
                <a:lnTo>
                  <a:pt x="28883" y="1841221"/>
                </a:lnTo>
                <a:lnTo>
                  <a:pt x="24122" y="1832969"/>
                </a:lnTo>
                <a:lnTo>
                  <a:pt x="19679" y="1824400"/>
                </a:lnTo>
                <a:lnTo>
                  <a:pt x="15870" y="1815831"/>
                </a:lnTo>
                <a:lnTo>
                  <a:pt x="12061" y="1806627"/>
                </a:lnTo>
                <a:lnTo>
                  <a:pt x="8887" y="1797423"/>
                </a:lnTo>
                <a:lnTo>
                  <a:pt x="6348" y="1787902"/>
                </a:lnTo>
                <a:lnTo>
                  <a:pt x="4126" y="1778063"/>
                </a:lnTo>
                <a:lnTo>
                  <a:pt x="2222" y="1768860"/>
                </a:lnTo>
                <a:lnTo>
                  <a:pt x="1270" y="1758704"/>
                </a:lnTo>
                <a:lnTo>
                  <a:pt x="318" y="1748865"/>
                </a:lnTo>
                <a:lnTo>
                  <a:pt x="0" y="1738391"/>
                </a:lnTo>
                <a:lnTo>
                  <a:pt x="0" y="517448"/>
                </a:lnTo>
                <a:lnTo>
                  <a:pt x="318" y="507292"/>
                </a:lnTo>
                <a:lnTo>
                  <a:pt x="1270" y="497453"/>
                </a:lnTo>
                <a:lnTo>
                  <a:pt x="2222" y="487297"/>
                </a:lnTo>
                <a:lnTo>
                  <a:pt x="4126" y="477776"/>
                </a:lnTo>
                <a:lnTo>
                  <a:pt x="6348" y="467937"/>
                </a:lnTo>
                <a:lnTo>
                  <a:pt x="8887" y="458416"/>
                </a:lnTo>
                <a:lnTo>
                  <a:pt x="12061" y="449212"/>
                </a:lnTo>
                <a:lnTo>
                  <a:pt x="15870" y="440008"/>
                </a:lnTo>
                <a:lnTo>
                  <a:pt x="19679" y="431439"/>
                </a:lnTo>
                <a:lnTo>
                  <a:pt x="24122" y="423187"/>
                </a:lnTo>
                <a:lnTo>
                  <a:pt x="28883" y="414618"/>
                </a:lnTo>
                <a:lnTo>
                  <a:pt x="33962" y="406684"/>
                </a:lnTo>
                <a:lnTo>
                  <a:pt x="39357" y="399067"/>
                </a:lnTo>
                <a:lnTo>
                  <a:pt x="45388" y="391450"/>
                </a:lnTo>
                <a:lnTo>
                  <a:pt x="51418" y="384150"/>
                </a:lnTo>
                <a:lnTo>
                  <a:pt x="58084" y="377168"/>
                </a:lnTo>
                <a:lnTo>
                  <a:pt x="65067" y="370503"/>
                </a:lnTo>
                <a:lnTo>
                  <a:pt x="72049" y="364473"/>
                </a:lnTo>
                <a:lnTo>
                  <a:pt x="79984" y="358443"/>
                </a:lnTo>
                <a:lnTo>
                  <a:pt x="87602" y="353047"/>
                </a:lnTo>
                <a:lnTo>
                  <a:pt x="95537" y="347969"/>
                </a:lnTo>
                <a:lnTo>
                  <a:pt x="103789" y="343209"/>
                </a:lnTo>
                <a:lnTo>
                  <a:pt x="112359" y="338766"/>
                </a:lnTo>
                <a:lnTo>
                  <a:pt x="121246" y="334957"/>
                </a:lnTo>
                <a:lnTo>
                  <a:pt x="130133" y="331149"/>
                </a:lnTo>
                <a:lnTo>
                  <a:pt x="139655" y="328292"/>
                </a:lnTo>
                <a:lnTo>
                  <a:pt x="148859" y="325436"/>
                </a:lnTo>
                <a:lnTo>
                  <a:pt x="158699" y="323214"/>
                </a:lnTo>
                <a:lnTo>
                  <a:pt x="168538" y="321310"/>
                </a:lnTo>
                <a:lnTo>
                  <a:pt x="178377" y="320358"/>
                </a:lnTo>
                <a:lnTo>
                  <a:pt x="188216" y="319723"/>
                </a:lnTo>
                <a:lnTo>
                  <a:pt x="198373" y="319088"/>
                </a:lnTo>
                <a:close/>
                <a:moveTo>
                  <a:pt x="2076641" y="106363"/>
                </a:moveTo>
                <a:lnTo>
                  <a:pt x="2082030" y="106363"/>
                </a:lnTo>
                <a:lnTo>
                  <a:pt x="2087102" y="106363"/>
                </a:lnTo>
                <a:lnTo>
                  <a:pt x="2092174" y="106679"/>
                </a:lnTo>
                <a:lnTo>
                  <a:pt x="2097246" y="107313"/>
                </a:lnTo>
                <a:lnTo>
                  <a:pt x="2102318" y="108263"/>
                </a:lnTo>
                <a:lnTo>
                  <a:pt x="2107390" y="109213"/>
                </a:lnTo>
                <a:lnTo>
                  <a:pt x="2112145" y="110797"/>
                </a:lnTo>
                <a:lnTo>
                  <a:pt x="2117217" y="112064"/>
                </a:lnTo>
                <a:lnTo>
                  <a:pt x="2121972" y="113965"/>
                </a:lnTo>
                <a:lnTo>
                  <a:pt x="2126727" y="116182"/>
                </a:lnTo>
                <a:lnTo>
                  <a:pt x="2131482" y="118399"/>
                </a:lnTo>
                <a:lnTo>
                  <a:pt x="2136237" y="120933"/>
                </a:lnTo>
                <a:lnTo>
                  <a:pt x="2140358" y="123784"/>
                </a:lnTo>
                <a:lnTo>
                  <a:pt x="2144796" y="126634"/>
                </a:lnTo>
                <a:lnTo>
                  <a:pt x="2148916" y="130119"/>
                </a:lnTo>
                <a:lnTo>
                  <a:pt x="2153354" y="133603"/>
                </a:lnTo>
                <a:lnTo>
                  <a:pt x="2157158" y="137087"/>
                </a:lnTo>
                <a:lnTo>
                  <a:pt x="2166351" y="146589"/>
                </a:lnTo>
                <a:lnTo>
                  <a:pt x="2169838" y="150707"/>
                </a:lnTo>
                <a:lnTo>
                  <a:pt x="2173642" y="154825"/>
                </a:lnTo>
                <a:lnTo>
                  <a:pt x="2176812" y="158626"/>
                </a:lnTo>
                <a:lnTo>
                  <a:pt x="2179665" y="163060"/>
                </a:lnTo>
                <a:lnTo>
                  <a:pt x="2182835" y="167811"/>
                </a:lnTo>
                <a:lnTo>
                  <a:pt x="2185371" y="172246"/>
                </a:lnTo>
                <a:lnTo>
                  <a:pt x="2187273" y="176997"/>
                </a:lnTo>
                <a:lnTo>
                  <a:pt x="2189492" y="181748"/>
                </a:lnTo>
                <a:lnTo>
                  <a:pt x="2191394" y="186183"/>
                </a:lnTo>
                <a:lnTo>
                  <a:pt x="2192979" y="191567"/>
                </a:lnTo>
                <a:lnTo>
                  <a:pt x="2194247" y="196002"/>
                </a:lnTo>
                <a:lnTo>
                  <a:pt x="2195515" y="201387"/>
                </a:lnTo>
                <a:lnTo>
                  <a:pt x="2196149" y="206454"/>
                </a:lnTo>
                <a:lnTo>
                  <a:pt x="2196783" y="211522"/>
                </a:lnTo>
                <a:lnTo>
                  <a:pt x="2197100" y="216590"/>
                </a:lnTo>
                <a:lnTo>
                  <a:pt x="2197100" y="221658"/>
                </a:lnTo>
                <a:lnTo>
                  <a:pt x="2197100" y="226726"/>
                </a:lnTo>
                <a:lnTo>
                  <a:pt x="2196783" y="231794"/>
                </a:lnTo>
                <a:lnTo>
                  <a:pt x="2196149" y="236862"/>
                </a:lnTo>
                <a:lnTo>
                  <a:pt x="2195515" y="241613"/>
                </a:lnTo>
                <a:lnTo>
                  <a:pt x="2194247" y="246681"/>
                </a:lnTo>
                <a:lnTo>
                  <a:pt x="2192979" y="251749"/>
                </a:lnTo>
                <a:lnTo>
                  <a:pt x="2191394" y="256500"/>
                </a:lnTo>
                <a:lnTo>
                  <a:pt x="2189492" y="261251"/>
                </a:lnTo>
                <a:lnTo>
                  <a:pt x="2187273" y="266319"/>
                </a:lnTo>
                <a:lnTo>
                  <a:pt x="2185371" y="270754"/>
                </a:lnTo>
                <a:lnTo>
                  <a:pt x="2182835" y="275505"/>
                </a:lnTo>
                <a:lnTo>
                  <a:pt x="2179665" y="279623"/>
                </a:lnTo>
                <a:lnTo>
                  <a:pt x="2176812" y="284057"/>
                </a:lnTo>
                <a:lnTo>
                  <a:pt x="2173642" y="288492"/>
                </a:lnTo>
                <a:lnTo>
                  <a:pt x="2169838" y="292609"/>
                </a:lnTo>
                <a:lnTo>
                  <a:pt x="2166351" y="296410"/>
                </a:lnTo>
                <a:lnTo>
                  <a:pt x="1970764" y="491843"/>
                </a:lnTo>
                <a:lnTo>
                  <a:pt x="1967277" y="495010"/>
                </a:lnTo>
                <a:lnTo>
                  <a:pt x="1963473" y="498178"/>
                </a:lnTo>
                <a:lnTo>
                  <a:pt x="1959986" y="500712"/>
                </a:lnTo>
                <a:lnTo>
                  <a:pt x="1956816" y="502612"/>
                </a:lnTo>
                <a:lnTo>
                  <a:pt x="1953329" y="504513"/>
                </a:lnTo>
                <a:lnTo>
                  <a:pt x="1950476" y="505463"/>
                </a:lnTo>
                <a:lnTo>
                  <a:pt x="1947623" y="505780"/>
                </a:lnTo>
                <a:lnTo>
                  <a:pt x="1944771" y="506413"/>
                </a:lnTo>
                <a:lnTo>
                  <a:pt x="1941918" y="505780"/>
                </a:lnTo>
                <a:lnTo>
                  <a:pt x="1939382" y="505463"/>
                </a:lnTo>
                <a:lnTo>
                  <a:pt x="1936846" y="504513"/>
                </a:lnTo>
                <a:lnTo>
                  <a:pt x="1933993" y="502929"/>
                </a:lnTo>
                <a:lnTo>
                  <a:pt x="1931457" y="501662"/>
                </a:lnTo>
                <a:lnTo>
                  <a:pt x="1928921" y="499445"/>
                </a:lnTo>
                <a:lnTo>
                  <a:pt x="1924166" y="494694"/>
                </a:lnTo>
                <a:lnTo>
                  <a:pt x="1919094" y="489309"/>
                </a:lnTo>
                <a:lnTo>
                  <a:pt x="1914022" y="482657"/>
                </a:lnTo>
                <a:lnTo>
                  <a:pt x="1903561" y="467770"/>
                </a:lnTo>
                <a:lnTo>
                  <a:pt x="1897855" y="459852"/>
                </a:lnTo>
                <a:lnTo>
                  <a:pt x="1891515" y="451616"/>
                </a:lnTo>
                <a:lnTo>
                  <a:pt x="1884541" y="443698"/>
                </a:lnTo>
                <a:lnTo>
                  <a:pt x="1877250" y="435779"/>
                </a:lnTo>
                <a:lnTo>
                  <a:pt x="1868057" y="426277"/>
                </a:lnTo>
                <a:lnTo>
                  <a:pt x="1859815" y="418991"/>
                </a:lnTo>
                <a:lnTo>
                  <a:pt x="1851890" y="412023"/>
                </a:lnTo>
                <a:lnTo>
                  <a:pt x="1843966" y="406005"/>
                </a:lnTo>
                <a:lnTo>
                  <a:pt x="1836041" y="399987"/>
                </a:lnTo>
                <a:lnTo>
                  <a:pt x="1820825" y="389217"/>
                </a:lnTo>
                <a:lnTo>
                  <a:pt x="1814485" y="384466"/>
                </a:lnTo>
                <a:lnTo>
                  <a:pt x="1808462" y="379398"/>
                </a:lnTo>
                <a:lnTo>
                  <a:pt x="1804024" y="374647"/>
                </a:lnTo>
                <a:lnTo>
                  <a:pt x="1802122" y="372113"/>
                </a:lnTo>
                <a:lnTo>
                  <a:pt x="1800220" y="369579"/>
                </a:lnTo>
                <a:lnTo>
                  <a:pt x="1798635" y="367045"/>
                </a:lnTo>
                <a:lnTo>
                  <a:pt x="1798001" y="364511"/>
                </a:lnTo>
                <a:lnTo>
                  <a:pt x="1797367" y="361660"/>
                </a:lnTo>
                <a:lnTo>
                  <a:pt x="1797050" y="359126"/>
                </a:lnTo>
                <a:lnTo>
                  <a:pt x="1797367" y="355959"/>
                </a:lnTo>
                <a:lnTo>
                  <a:pt x="1797684" y="353108"/>
                </a:lnTo>
                <a:lnTo>
                  <a:pt x="1798635" y="349941"/>
                </a:lnTo>
                <a:lnTo>
                  <a:pt x="1800220" y="346773"/>
                </a:lnTo>
                <a:lnTo>
                  <a:pt x="1802439" y="343289"/>
                </a:lnTo>
                <a:lnTo>
                  <a:pt x="1804975" y="340122"/>
                </a:lnTo>
                <a:lnTo>
                  <a:pt x="1807828" y="336637"/>
                </a:lnTo>
                <a:lnTo>
                  <a:pt x="1811632" y="332520"/>
                </a:lnTo>
                <a:lnTo>
                  <a:pt x="2006902" y="137087"/>
                </a:lnTo>
                <a:lnTo>
                  <a:pt x="2011023" y="133603"/>
                </a:lnTo>
                <a:lnTo>
                  <a:pt x="2014827" y="130119"/>
                </a:lnTo>
                <a:lnTo>
                  <a:pt x="2019265" y="126634"/>
                </a:lnTo>
                <a:lnTo>
                  <a:pt x="2023703" y="123784"/>
                </a:lnTo>
                <a:lnTo>
                  <a:pt x="2028141" y="120933"/>
                </a:lnTo>
                <a:lnTo>
                  <a:pt x="2032896" y="118399"/>
                </a:lnTo>
                <a:lnTo>
                  <a:pt x="2037017" y="116182"/>
                </a:lnTo>
                <a:lnTo>
                  <a:pt x="2041772" y="113965"/>
                </a:lnTo>
                <a:lnTo>
                  <a:pt x="2046843" y="112064"/>
                </a:lnTo>
                <a:lnTo>
                  <a:pt x="2051598" y="110797"/>
                </a:lnTo>
                <a:lnTo>
                  <a:pt x="2056670" y="109213"/>
                </a:lnTo>
                <a:lnTo>
                  <a:pt x="2061425" y="108263"/>
                </a:lnTo>
                <a:lnTo>
                  <a:pt x="2066497" y="107313"/>
                </a:lnTo>
                <a:lnTo>
                  <a:pt x="2071569" y="106679"/>
                </a:lnTo>
                <a:lnTo>
                  <a:pt x="2076641" y="106363"/>
                </a:lnTo>
                <a:close/>
                <a:moveTo>
                  <a:pt x="2213628" y="19050"/>
                </a:moveTo>
                <a:lnTo>
                  <a:pt x="2219371" y="19369"/>
                </a:lnTo>
                <a:lnTo>
                  <a:pt x="2225751" y="20007"/>
                </a:lnTo>
                <a:lnTo>
                  <a:pt x="2231493" y="21602"/>
                </a:lnTo>
                <a:lnTo>
                  <a:pt x="2237236" y="23516"/>
                </a:lnTo>
                <a:lnTo>
                  <a:pt x="2242978" y="26387"/>
                </a:lnTo>
                <a:lnTo>
                  <a:pt x="2248401" y="29258"/>
                </a:lnTo>
                <a:lnTo>
                  <a:pt x="2253506" y="33087"/>
                </a:lnTo>
                <a:lnTo>
                  <a:pt x="2258291" y="37234"/>
                </a:lnTo>
                <a:lnTo>
                  <a:pt x="2262757" y="42019"/>
                </a:lnTo>
                <a:lnTo>
                  <a:pt x="2266266" y="47123"/>
                </a:lnTo>
                <a:lnTo>
                  <a:pt x="2269457" y="52547"/>
                </a:lnTo>
                <a:lnTo>
                  <a:pt x="2272009" y="58608"/>
                </a:lnTo>
                <a:lnTo>
                  <a:pt x="2273923" y="64350"/>
                </a:lnTo>
                <a:lnTo>
                  <a:pt x="2275518" y="70412"/>
                </a:lnTo>
                <a:lnTo>
                  <a:pt x="2276475" y="76154"/>
                </a:lnTo>
                <a:lnTo>
                  <a:pt x="2276475" y="82216"/>
                </a:lnTo>
                <a:lnTo>
                  <a:pt x="2276475" y="88277"/>
                </a:lnTo>
                <a:lnTo>
                  <a:pt x="2275518" y="94338"/>
                </a:lnTo>
                <a:lnTo>
                  <a:pt x="2273923" y="100400"/>
                </a:lnTo>
                <a:lnTo>
                  <a:pt x="2272009" y="106142"/>
                </a:lnTo>
                <a:lnTo>
                  <a:pt x="2269457" y="111565"/>
                </a:lnTo>
                <a:lnTo>
                  <a:pt x="2266266" y="117308"/>
                </a:lnTo>
                <a:lnTo>
                  <a:pt x="2262757" y="122412"/>
                </a:lnTo>
                <a:lnTo>
                  <a:pt x="2258291" y="126878"/>
                </a:lnTo>
                <a:lnTo>
                  <a:pt x="2241064" y="144105"/>
                </a:lnTo>
                <a:lnTo>
                  <a:pt x="2236598" y="148253"/>
                </a:lnTo>
                <a:lnTo>
                  <a:pt x="2232769" y="150805"/>
                </a:lnTo>
                <a:lnTo>
                  <a:pt x="2230855" y="151443"/>
                </a:lnTo>
                <a:lnTo>
                  <a:pt x="2228941" y="152400"/>
                </a:lnTo>
                <a:lnTo>
                  <a:pt x="2227346" y="152400"/>
                </a:lnTo>
                <a:lnTo>
                  <a:pt x="2225751" y="152400"/>
                </a:lnTo>
                <a:lnTo>
                  <a:pt x="2224156" y="152081"/>
                </a:lnTo>
                <a:lnTo>
                  <a:pt x="2222880" y="151443"/>
                </a:lnTo>
                <a:lnTo>
                  <a:pt x="2220009" y="149848"/>
                </a:lnTo>
                <a:lnTo>
                  <a:pt x="2217456" y="147295"/>
                </a:lnTo>
                <a:lnTo>
                  <a:pt x="2214904" y="143786"/>
                </a:lnTo>
                <a:lnTo>
                  <a:pt x="2212352" y="140277"/>
                </a:lnTo>
                <a:lnTo>
                  <a:pt x="2209800" y="135811"/>
                </a:lnTo>
                <a:lnTo>
                  <a:pt x="2204058" y="126240"/>
                </a:lnTo>
                <a:lnTo>
                  <a:pt x="2201186" y="121455"/>
                </a:lnTo>
                <a:lnTo>
                  <a:pt x="2197358" y="116351"/>
                </a:lnTo>
                <a:lnTo>
                  <a:pt x="2193530" y="111246"/>
                </a:lnTo>
                <a:lnTo>
                  <a:pt x="2189064" y="106461"/>
                </a:lnTo>
                <a:lnTo>
                  <a:pt x="2184278" y="101995"/>
                </a:lnTo>
                <a:lnTo>
                  <a:pt x="2179493" y="98167"/>
                </a:lnTo>
                <a:lnTo>
                  <a:pt x="2174389" y="94657"/>
                </a:lnTo>
                <a:lnTo>
                  <a:pt x="2169285" y="91467"/>
                </a:lnTo>
                <a:lnTo>
                  <a:pt x="2159714" y="85725"/>
                </a:lnTo>
                <a:lnTo>
                  <a:pt x="2155248" y="83173"/>
                </a:lnTo>
                <a:lnTo>
                  <a:pt x="2151739" y="80620"/>
                </a:lnTo>
                <a:lnTo>
                  <a:pt x="2148229" y="78068"/>
                </a:lnTo>
                <a:lnTo>
                  <a:pt x="2145677" y="75516"/>
                </a:lnTo>
                <a:lnTo>
                  <a:pt x="2144082" y="72964"/>
                </a:lnTo>
                <a:lnTo>
                  <a:pt x="2143763" y="71369"/>
                </a:lnTo>
                <a:lnTo>
                  <a:pt x="2143125" y="69774"/>
                </a:lnTo>
                <a:lnTo>
                  <a:pt x="2143125" y="68179"/>
                </a:lnTo>
                <a:lnTo>
                  <a:pt x="2143763" y="66584"/>
                </a:lnTo>
                <a:lnTo>
                  <a:pt x="2144082" y="64669"/>
                </a:lnTo>
                <a:lnTo>
                  <a:pt x="2144720" y="63074"/>
                </a:lnTo>
                <a:lnTo>
                  <a:pt x="2147591" y="59246"/>
                </a:lnTo>
                <a:lnTo>
                  <a:pt x="2151419" y="54780"/>
                </a:lnTo>
                <a:lnTo>
                  <a:pt x="2168647" y="37234"/>
                </a:lnTo>
                <a:lnTo>
                  <a:pt x="2173751" y="33087"/>
                </a:lnTo>
                <a:lnTo>
                  <a:pt x="2178855" y="29258"/>
                </a:lnTo>
                <a:lnTo>
                  <a:pt x="2183959" y="26387"/>
                </a:lnTo>
                <a:lnTo>
                  <a:pt x="2189702" y="23516"/>
                </a:lnTo>
                <a:lnTo>
                  <a:pt x="2195125" y="21602"/>
                </a:lnTo>
                <a:lnTo>
                  <a:pt x="2201506" y="20007"/>
                </a:lnTo>
                <a:lnTo>
                  <a:pt x="2207248" y="19369"/>
                </a:lnTo>
                <a:lnTo>
                  <a:pt x="2213628" y="19050"/>
                </a:lnTo>
                <a:close/>
                <a:moveTo>
                  <a:pt x="1985550" y="0"/>
                </a:moveTo>
                <a:lnTo>
                  <a:pt x="1989686" y="0"/>
                </a:lnTo>
                <a:lnTo>
                  <a:pt x="1993822" y="0"/>
                </a:lnTo>
                <a:lnTo>
                  <a:pt x="1997640" y="634"/>
                </a:lnTo>
                <a:lnTo>
                  <a:pt x="2001776" y="1903"/>
                </a:lnTo>
                <a:lnTo>
                  <a:pt x="2005594" y="2855"/>
                </a:lnTo>
                <a:lnTo>
                  <a:pt x="2009411" y="4759"/>
                </a:lnTo>
                <a:lnTo>
                  <a:pt x="2012911" y="6980"/>
                </a:lnTo>
                <a:lnTo>
                  <a:pt x="2016411" y="9518"/>
                </a:lnTo>
                <a:lnTo>
                  <a:pt x="2019592" y="12374"/>
                </a:lnTo>
                <a:lnTo>
                  <a:pt x="2022456" y="15229"/>
                </a:lnTo>
                <a:lnTo>
                  <a:pt x="2025001" y="19037"/>
                </a:lnTo>
                <a:lnTo>
                  <a:pt x="2026910" y="22210"/>
                </a:lnTo>
                <a:lnTo>
                  <a:pt x="2028819" y="26334"/>
                </a:lnTo>
                <a:lnTo>
                  <a:pt x="2030091" y="29824"/>
                </a:lnTo>
                <a:lnTo>
                  <a:pt x="2031364" y="33949"/>
                </a:lnTo>
                <a:lnTo>
                  <a:pt x="2031682" y="37757"/>
                </a:lnTo>
                <a:lnTo>
                  <a:pt x="2032000" y="41881"/>
                </a:lnTo>
                <a:lnTo>
                  <a:pt x="2031682" y="46006"/>
                </a:lnTo>
                <a:lnTo>
                  <a:pt x="2031046" y="49813"/>
                </a:lnTo>
                <a:lnTo>
                  <a:pt x="2030091" y="53938"/>
                </a:lnTo>
                <a:lnTo>
                  <a:pt x="2028819" y="57745"/>
                </a:lnTo>
                <a:lnTo>
                  <a:pt x="2026910" y="61553"/>
                </a:lnTo>
                <a:lnTo>
                  <a:pt x="2025001" y="65043"/>
                </a:lnTo>
                <a:lnTo>
                  <a:pt x="2022456" y="68533"/>
                </a:lnTo>
                <a:lnTo>
                  <a:pt x="2019592" y="71706"/>
                </a:lnTo>
                <a:lnTo>
                  <a:pt x="1637177" y="453081"/>
                </a:lnTo>
                <a:lnTo>
                  <a:pt x="1633995" y="455937"/>
                </a:lnTo>
                <a:lnTo>
                  <a:pt x="1630814" y="458158"/>
                </a:lnTo>
                <a:lnTo>
                  <a:pt x="1626996" y="460379"/>
                </a:lnTo>
                <a:lnTo>
                  <a:pt x="1623496" y="462283"/>
                </a:lnTo>
                <a:lnTo>
                  <a:pt x="1619360" y="463552"/>
                </a:lnTo>
                <a:lnTo>
                  <a:pt x="1615224" y="464186"/>
                </a:lnTo>
                <a:lnTo>
                  <a:pt x="1611407" y="465138"/>
                </a:lnTo>
                <a:lnTo>
                  <a:pt x="1607271" y="465138"/>
                </a:lnTo>
                <a:lnTo>
                  <a:pt x="1603135" y="465138"/>
                </a:lnTo>
                <a:lnTo>
                  <a:pt x="1599317" y="464186"/>
                </a:lnTo>
                <a:lnTo>
                  <a:pt x="1595181" y="463552"/>
                </a:lnTo>
                <a:lnTo>
                  <a:pt x="1591681" y="462283"/>
                </a:lnTo>
                <a:lnTo>
                  <a:pt x="1587864" y="460379"/>
                </a:lnTo>
                <a:lnTo>
                  <a:pt x="1584364" y="458158"/>
                </a:lnTo>
                <a:lnTo>
                  <a:pt x="1580864" y="455937"/>
                </a:lnTo>
                <a:lnTo>
                  <a:pt x="1577683" y="453081"/>
                </a:lnTo>
                <a:lnTo>
                  <a:pt x="1574819" y="449591"/>
                </a:lnTo>
                <a:lnTo>
                  <a:pt x="1572274" y="446418"/>
                </a:lnTo>
                <a:lnTo>
                  <a:pt x="1570047" y="442928"/>
                </a:lnTo>
                <a:lnTo>
                  <a:pt x="1568138" y="439121"/>
                </a:lnTo>
                <a:lnTo>
                  <a:pt x="1567184" y="435314"/>
                </a:lnTo>
                <a:lnTo>
                  <a:pt x="1565911" y="431189"/>
                </a:lnTo>
                <a:lnTo>
                  <a:pt x="1565275" y="427381"/>
                </a:lnTo>
                <a:lnTo>
                  <a:pt x="1565275" y="423257"/>
                </a:lnTo>
                <a:lnTo>
                  <a:pt x="1565275" y="419132"/>
                </a:lnTo>
                <a:lnTo>
                  <a:pt x="1565911" y="415007"/>
                </a:lnTo>
                <a:lnTo>
                  <a:pt x="1567184" y="411517"/>
                </a:lnTo>
                <a:lnTo>
                  <a:pt x="1568138" y="407393"/>
                </a:lnTo>
                <a:lnTo>
                  <a:pt x="1570047" y="403902"/>
                </a:lnTo>
                <a:lnTo>
                  <a:pt x="1572274" y="400095"/>
                </a:lnTo>
                <a:lnTo>
                  <a:pt x="1574819" y="396922"/>
                </a:lnTo>
                <a:lnTo>
                  <a:pt x="1577683" y="393749"/>
                </a:lnTo>
                <a:lnTo>
                  <a:pt x="1960098" y="12374"/>
                </a:lnTo>
                <a:lnTo>
                  <a:pt x="1962962" y="9518"/>
                </a:lnTo>
                <a:lnTo>
                  <a:pt x="1966779" y="6980"/>
                </a:lnTo>
                <a:lnTo>
                  <a:pt x="1970279" y="4759"/>
                </a:lnTo>
                <a:lnTo>
                  <a:pt x="1974097" y="2855"/>
                </a:lnTo>
                <a:lnTo>
                  <a:pt x="1977596" y="1903"/>
                </a:lnTo>
                <a:lnTo>
                  <a:pt x="1981732" y="634"/>
                </a:lnTo>
                <a:lnTo>
                  <a:pt x="198555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A783A"/>
              </a:solidFill>
              <a:ea typeface="宋体" panose="02010600030101010101" pitchFamily="2" charset="-122"/>
            </a:endParaRPr>
          </a:p>
        </p:txBody>
      </p:sp>
      <p:sp>
        <p:nvSpPr>
          <p:cNvPr id="24" name="文本框 9"/>
          <p:cNvSpPr txBox="1"/>
          <p:nvPr/>
        </p:nvSpPr>
        <p:spPr>
          <a:xfrm>
            <a:off x="5010363" y="2630959"/>
            <a:ext cx="2103040" cy="37702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en-US" altLang="zh-CN" sz="2000" b="1" dirty="0" smtClean="0">
                <a:solidFill>
                  <a:srgbClr val="0070C0"/>
                </a:solidFill>
                <a:latin typeface="Impact MT Std" pitchFamily="34" charset="0"/>
                <a:ea typeface="微软雅黑" panose="020B0503020204020204" pitchFamily="34" charset="-122"/>
              </a:rPr>
              <a:t>01</a:t>
            </a:r>
            <a:r>
              <a:rPr lang="en-US" altLang="zh-CN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个人基本资料</a:t>
            </a:r>
            <a:endParaRPr lang="en-US" altLang="zh-CN" sz="2000" b="1" dirty="0" smtClean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文本框 9"/>
          <p:cNvSpPr txBox="1"/>
          <p:nvPr/>
        </p:nvSpPr>
        <p:spPr>
          <a:xfrm>
            <a:off x="5010363" y="3556030"/>
            <a:ext cx="2103040" cy="37702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en-US" altLang="zh-CN" sz="2000" b="1" dirty="0" smtClean="0">
                <a:solidFill>
                  <a:srgbClr val="0070C0"/>
                </a:solidFill>
                <a:latin typeface="Impact MT Std" pitchFamily="34" charset="0"/>
                <a:ea typeface="微软雅黑" panose="020B0503020204020204" pitchFamily="34" charset="-122"/>
              </a:rPr>
              <a:t>02</a:t>
            </a:r>
            <a:r>
              <a:rPr lang="en-US" altLang="zh-CN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应聘岗位认知</a:t>
            </a:r>
            <a:endParaRPr lang="en-US" altLang="zh-CN" sz="2000" b="1" dirty="0" smtClean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5394533" y="501742"/>
            <a:ext cx="1395643" cy="1395643"/>
            <a:chOff x="1677608" y="2996952"/>
            <a:chExt cx="1395643" cy="1395643"/>
          </a:xfrm>
        </p:grpSpPr>
        <p:sp>
          <p:nvSpPr>
            <p:cNvPr id="27" name="Oval 60"/>
            <p:cNvSpPr>
              <a:spLocks noChangeAspect="1"/>
            </p:cNvSpPr>
            <p:nvPr/>
          </p:nvSpPr>
          <p:spPr>
            <a:xfrm>
              <a:off x="1677608" y="2996952"/>
              <a:ext cx="1395643" cy="1395643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1000"/>
                  </a:schemeClr>
                </a:gs>
                <a:gs pos="0">
                  <a:schemeClr val="bg1">
                    <a:lumMod val="99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" name="Oval 29"/>
            <p:cNvSpPr>
              <a:spLocks noChangeAspect="1"/>
            </p:cNvSpPr>
            <p:nvPr/>
          </p:nvSpPr>
          <p:spPr>
            <a:xfrm>
              <a:off x="1850114" y="3169458"/>
              <a:ext cx="1050630" cy="1050630"/>
            </a:xfrm>
            <a:prstGeom prst="ellipse">
              <a:avLst/>
            </a:prstGeom>
            <a:solidFill>
              <a:srgbClr val="0070C0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</a:t>
              </a:r>
              <a:endParaRPr lang="en-US" sz="28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6862184" y="501742"/>
            <a:ext cx="1395643" cy="1395643"/>
            <a:chOff x="1677608" y="2996952"/>
            <a:chExt cx="1395643" cy="1395643"/>
          </a:xfrm>
        </p:grpSpPr>
        <p:sp>
          <p:nvSpPr>
            <p:cNvPr id="30" name="Oval 60"/>
            <p:cNvSpPr>
              <a:spLocks noChangeAspect="1"/>
            </p:cNvSpPr>
            <p:nvPr/>
          </p:nvSpPr>
          <p:spPr>
            <a:xfrm>
              <a:off x="1677608" y="2996952"/>
              <a:ext cx="1395643" cy="1395643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1000"/>
                  </a:schemeClr>
                </a:gs>
                <a:gs pos="0">
                  <a:schemeClr val="bg1">
                    <a:lumMod val="99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1" name="Oval 29"/>
            <p:cNvSpPr>
              <a:spLocks noChangeAspect="1"/>
            </p:cNvSpPr>
            <p:nvPr/>
          </p:nvSpPr>
          <p:spPr>
            <a:xfrm>
              <a:off x="1850114" y="3169458"/>
              <a:ext cx="1050630" cy="1050630"/>
            </a:xfrm>
            <a:prstGeom prst="ellipse">
              <a:avLst/>
            </a:prstGeom>
            <a:solidFill>
              <a:srgbClr val="0070C0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</a:t>
              </a:r>
              <a:endParaRPr lang="en-US" sz="28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3941469" y="476672"/>
            <a:ext cx="1395643" cy="1395643"/>
            <a:chOff x="1677608" y="2996952"/>
            <a:chExt cx="1395643" cy="1395643"/>
          </a:xfrm>
        </p:grpSpPr>
        <p:sp>
          <p:nvSpPr>
            <p:cNvPr id="33" name="Oval 60"/>
            <p:cNvSpPr>
              <a:spLocks noChangeAspect="1"/>
            </p:cNvSpPr>
            <p:nvPr/>
          </p:nvSpPr>
          <p:spPr>
            <a:xfrm>
              <a:off x="1677608" y="2996952"/>
              <a:ext cx="1395643" cy="1395643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1000"/>
                  </a:schemeClr>
                </a:gs>
                <a:gs pos="0">
                  <a:schemeClr val="bg1">
                    <a:lumMod val="99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4" name="Oval 29"/>
            <p:cNvSpPr>
              <a:spLocks noChangeAspect="1"/>
            </p:cNvSpPr>
            <p:nvPr/>
          </p:nvSpPr>
          <p:spPr>
            <a:xfrm>
              <a:off x="1850114" y="3169458"/>
              <a:ext cx="1050630" cy="1050630"/>
            </a:xfrm>
            <a:prstGeom prst="ellipse">
              <a:avLst/>
            </a:prstGeom>
            <a:solidFill>
              <a:srgbClr val="0070C0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</a:t>
              </a:r>
              <a:endParaRPr lang="en-US" sz="28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5" name="TextBox 34"/>
          <p:cNvSpPr txBox="1"/>
          <p:nvPr/>
        </p:nvSpPr>
        <p:spPr>
          <a:xfrm flipH="1">
            <a:off x="4485920" y="859359"/>
            <a:ext cx="36004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</a:t>
            </a:r>
            <a:endParaRPr lang="id-ID" sz="4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TextBox 35"/>
          <p:cNvSpPr txBox="1"/>
          <p:nvPr/>
        </p:nvSpPr>
        <p:spPr>
          <a:xfrm flipH="1">
            <a:off x="5953571" y="859359"/>
            <a:ext cx="36004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录</a:t>
            </a:r>
            <a:endParaRPr lang="id-ID" sz="4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TextBox 36"/>
          <p:cNvSpPr txBox="1"/>
          <p:nvPr/>
        </p:nvSpPr>
        <p:spPr>
          <a:xfrm flipH="1">
            <a:off x="7393731" y="859359"/>
            <a:ext cx="36004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页</a:t>
            </a:r>
            <a:endParaRPr lang="id-ID" sz="4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矩形 41"/>
          <p:cNvSpPr/>
          <p:nvPr/>
        </p:nvSpPr>
        <p:spPr>
          <a:xfrm rot="2700000">
            <a:off x="-888495" y="4277113"/>
            <a:ext cx="1185997" cy="1185997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矩形 42"/>
          <p:cNvSpPr/>
          <p:nvPr/>
        </p:nvSpPr>
        <p:spPr>
          <a:xfrm rot="2700000">
            <a:off x="216286" y="4994325"/>
            <a:ext cx="1647406" cy="1647406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矩形 43"/>
          <p:cNvSpPr/>
          <p:nvPr/>
        </p:nvSpPr>
        <p:spPr>
          <a:xfrm rot="2700000">
            <a:off x="-1119199" y="5616869"/>
            <a:ext cx="1647406" cy="1647406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矩形 44"/>
          <p:cNvSpPr/>
          <p:nvPr/>
        </p:nvSpPr>
        <p:spPr>
          <a:xfrm rot="2700000">
            <a:off x="1035428" y="6367139"/>
            <a:ext cx="1099801" cy="1099801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矩形 45"/>
          <p:cNvSpPr/>
          <p:nvPr/>
        </p:nvSpPr>
        <p:spPr>
          <a:xfrm rot="2700000">
            <a:off x="10253287" y="5287489"/>
            <a:ext cx="1647406" cy="1647406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矩形 46"/>
          <p:cNvSpPr/>
          <p:nvPr/>
        </p:nvSpPr>
        <p:spPr>
          <a:xfrm rot="2700000">
            <a:off x="9430092" y="5753376"/>
            <a:ext cx="964010" cy="964010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矩形 47"/>
          <p:cNvSpPr/>
          <p:nvPr/>
        </p:nvSpPr>
        <p:spPr>
          <a:xfrm rot="2700000">
            <a:off x="11569090" y="5300328"/>
            <a:ext cx="558028" cy="558028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矩形 48"/>
          <p:cNvSpPr/>
          <p:nvPr/>
        </p:nvSpPr>
        <p:spPr>
          <a:xfrm rot="2700000">
            <a:off x="9288224" y="5339653"/>
            <a:ext cx="279014" cy="279014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矩形 49"/>
          <p:cNvSpPr/>
          <p:nvPr/>
        </p:nvSpPr>
        <p:spPr>
          <a:xfrm rot="2700000">
            <a:off x="2338949" y="6044528"/>
            <a:ext cx="279014" cy="279014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" presetClass="entr" presetSubtype="1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1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1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1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3" presetClass="entr" presetSubtype="16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3" presetClass="entr" presetSubtype="16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53" presetClass="entr" presetSubtype="16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75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250"/>
                            </p:stCondLst>
                            <p:childTnLst>
                              <p:par>
                                <p:cTn id="7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2250"/>
                            </p:stCondLst>
                            <p:childTnLst>
                              <p:par>
                                <p:cTn id="7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2750"/>
                            </p:stCondLst>
                            <p:childTnLst>
                              <p:par>
                                <p:cTn id="8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3750"/>
                            </p:stCondLst>
                            <p:childTnLst>
                              <p:par>
                                <p:cTn id="8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4250"/>
                            </p:stCondLst>
                            <p:childTnLst>
                              <p:par>
                                <p:cTn id="9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5250"/>
                            </p:stCondLst>
                            <p:childTnLst>
                              <p:par>
                                <p:cTn id="9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5750"/>
                            </p:stCondLst>
                            <p:childTnLst>
                              <p:par>
                                <p:cTn id="10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8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5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1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7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8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0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3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4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6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9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2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5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6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8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1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4" grpId="0" animBg="1"/>
      <p:bldP spid="5" grpId="0"/>
      <p:bldP spid="6" grpId="0" animBg="1"/>
      <p:bldP spid="7" grpId="0" animBg="1"/>
      <p:bldP spid="11" grpId="0" animBg="1"/>
      <p:bldP spid="21" grpId="0" animBg="1"/>
      <p:bldP spid="22" grpId="0" animBg="1"/>
      <p:bldP spid="23" grpId="0" animBg="1"/>
      <p:bldP spid="24" grpId="0"/>
      <p:bldP spid="25" grpId="0"/>
      <p:bldP spid="35" grpId="0"/>
      <p:bldP spid="36" grpId="0"/>
      <p:bldP spid="37" grpId="0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9"/>
          <p:cNvSpPr txBox="1"/>
          <p:nvPr/>
        </p:nvSpPr>
        <p:spPr>
          <a:xfrm>
            <a:off x="841003" y="202431"/>
            <a:ext cx="1296144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领导力</a:t>
            </a:r>
            <a:endParaRPr lang="en-US" altLang="ko-KR" kern="0" dirty="0" smtClean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0" y="0"/>
            <a:ext cx="985019" cy="5831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192931" y="0"/>
            <a:ext cx="576064" cy="836712"/>
            <a:chOff x="841003" y="360040"/>
            <a:chExt cx="504056" cy="836712"/>
          </a:xfrm>
          <a:solidFill>
            <a:srgbClr val="0070C0"/>
          </a:solidFill>
        </p:grpSpPr>
        <p:sp>
          <p:nvSpPr>
            <p:cNvPr id="10" name="矩形 9"/>
            <p:cNvSpPr/>
            <p:nvPr/>
          </p:nvSpPr>
          <p:spPr>
            <a:xfrm>
              <a:off x="841003" y="360040"/>
              <a:ext cx="504056" cy="54868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等腰三角形 10"/>
            <p:cNvSpPr/>
            <p:nvPr/>
          </p:nvSpPr>
          <p:spPr>
            <a:xfrm rot="10800000">
              <a:off x="841003" y="908720"/>
              <a:ext cx="504056" cy="288032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2" name="KSO_Shape"/>
          <p:cNvSpPr/>
          <p:nvPr/>
        </p:nvSpPr>
        <p:spPr bwMode="auto">
          <a:xfrm>
            <a:off x="326330" y="197538"/>
            <a:ext cx="332357" cy="329034"/>
          </a:xfrm>
          <a:custGeom>
            <a:avLst/>
            <a:gdLst>
              <a:gd name="T0" fmla="*/ 615878 w 2390775"/>
              <a:gd name="T1" fmla="*/ 1467970 h 2365376"/>
              <a:gd name="T2" fmla="*/ 587250 w 2390775"/>
              <a:gd name="T3" fmla="*/ 1401697 h 2365376"/>
              <a:gd name="T4" fmla="*/ 1282649 w 2390775"/>
              <a:gd name="T5" fmla="*/ 1393474 h 2365376"/>
              <a:gd name="T6" fmla="*/ 1180915 w 2390775"/>
              <a:gd name="T7" fmla="*/ 1446870 h 2365376"/>
              <a:gd name="T8" fmla="*/ 1210073 w 2390775"/>
              <a:gd name="T9" fmla="*/ 1382167 h 2365376"/>
              <a:gd name="T10" fmla="*/ 653657 w 2390775"/>
              <a:gd name="T11" fmla="*/ 1314699 h 2365376"/>
              <a:gd name="T12" fmla="*/ 646041 w 2390775"/>
              <a:gd name="T13" fmla="*/ 1180275 h 2365376"/>
              <a:gd name="T14" fmla="*/ 589870 w 2390775"/>
              <a:gd name="T15" fmla="*/ 1105327 h 2365376"/>
              <a:gd name="T16" fmla="*/ 599516 w 2390775"/>
              <a:gd name="T17" fmla="*/ 1141280 h 2365376"/>
              <a:gd name="T18" fmla="*/ 579914 w 2390775"/>
              <a:gd name="T19" fmla="*/ 1158779 h 2365376"/>
              <a:gd name="T20" fmla="*/ 541333 w 2390775"/>
              <a:gd name="T21" fmla="*/ 1105965 h 2365376"/>
              <a:gd name="T22" fmla="*/ 1137260 w 2390775"/>
              <a:gd name="T23" fmla="*/ 1009231 h 2365376"/>
              <a:gd name="T24" fmla="*/ 1143562 w 2390775"/>
              <a:gd name="T25" fmla="*/ 1026145 h 2365376"/>
              <a:gd name="T26" fmla="*/ 1096615 w 2390775"/>
              <a:gd name="T27" fmla="*/ 1069549 h 2365376"/>
              <a:gd name="T28" fmla="*/ 1102602 w 2390775"/>
              <a:gd name="T29" fmla="*/ 1001572 h 2365376"/>
              <a:gd name="T30" fmla="*/ 972739 w 2390775"/>
              <a:gd name="T31" fmla="*/ 835988 h 2365376"/>
              <a:gd name="T32" fmla="*/ 989500 w 2390775"/>
              <a:gd name="T33" fmla="*/ 1138672 h 2365376"/>
              <a:gd name="T34" fmla="*/ 639427 w 2390775"/>
              <a:gd name="T35" fmla="*/ 1423644 h 2365376"/>
              <a:gd name="T36" fmla="*/ 599898 w 2390775"/>
              <a:gd name="T37" fmla="*/ 1003302 h 2365376"/>
              <a:gd name="T38" fmla="*/ 529694 w 2390775"/>
              <a:gd name="T39" fmla="*/ 1090596 h 2365376"/>
              <a:gd name="T40" fmla="*/ 602428 w 2390775"/>
              <a:gd name="T41" fmla="*/ 868249 h 2365376"/>
              <a:gd name="T42" fmla="*/ 861740 w 2390775"/>
              <a:gd name="T43" fmla="*/ 924231 h 2365376"/>
              <a:gd name="T44" fmla="*/ 755609 w 2390775"/>
              <a:gd name="T45" fmla="*/ 542052 h 2365376"/>
              <a:gd name="T46" fmla="*/ 929665 w 2390775"/>
              <a:gd name="T47" fmla="*/ 525915 h 2365376"/>
              <a:gd name="T48" fmla="*/ 909019 w 2390775"/>
              <a:gd name="T49" fmla="*/ 571798 h 2365376"/>
              <a:gd name="T50" fmla="*/ 936652 w 2390775"/>
              <a:gd name="T51" fmla="*/ 586353 h 2365376"/>
              <a:gd name="T52" fmla="*/ 928394 w 2390775"/>
              <a:gd name="T53" fmla="*/ 688879 h 2365376"/>
              <a:gd name="T54" fmla="*/ 840414 w 2390775"/>
              <a:gd name="T55" fmla="*/ 772101 h 2365376"/>
              <a:gd name="T56" fmla="*/ 742269 w 2390775"/>
              <a:gd name="T57" fmla="*/ 675588 h 2365376"/>
              <a:gd name="T58" fmla="*/ 738139 w 2390775"/>
              <a:gd name="T59" fmla="*/ 608504 h 2365376"/>
              <a:gd name="T60" fmla="*/ 761643 w 2390775"/>
              <a:gd name="T61" fmla="*/ 510093 h 2365376"/>
              <a:gd name="T62" fmla="*/ 617010 w 2390775"/>
              <a:gd name="T63" fmla="*/ 449064 h 2365376"/>
              <a:gd name="T64" fmla="*/ 350272 w 2390775"/>
              <a:gd name="T65" fmla="*/ 638327 h 2365376"/>
              <a:gd name="T66" fmla="*/ 215163 w 2390775"/>
              <a:gd name="T67" fmla="*/ 939947 h 2365376"/>
              <a:gd name="T68" fmla="*/ 256613 w 2390775"/>
              <a:gd name="T69" fmla="*/ 1277331 h 2365376"/>
              <a:gd name="T70" fmla="*/ 458486 w 2390775"/>
              <a:gd name="T71" fmla="*/ 1534008 h 2365376"/>
              <a:gd name="T72" fmla="*/ 767308 w 2390775"/>
              <a:gd name="T73" fmla="*/ 1655225 h 2365376"/>
              <a:gd name="T74" fmla="*/ 1101127 w 2390775"/>
              <a:gd name="T75" fmla="*/ 1596674 h 2365376"/>
              <a:gd name="T76" fmla="*/ 1347614 w 2390775"/>
              <a:gd name="T77" fmla="*/ 1383040 h 2365376"/>
              <a:gd name="T78" fmla="*/ 1453614 w 2390775"/>
              <a:gd name="T79" fmla="*/ 1066861 h 2365376"/>
              <a:gd name="T80" fmla="*/ 1378939 w 2390775"/>
              <a:gd name="T81" fmla="*/ 738024 h 2365376"/>
              <a:gd name="T82" fmla="*/ 1153652 w 2390775"/>
              <a:gd name="T83" fmla="*/ 501602 h 2365376"/>
              <a:gd name="T84" fmla="*/ 831224 w 2390775"/>
              <a:gd name="T85" fmla="*/ 411085 h 2365376"/>
              <a:gd name="T86" fmla="*/ 989432 w 2390775"/>
              <a:gd name="T87" fmla="*/ 315187 h 2365376"/>
              <a:gd name="T88" fmla="*/ 1471649 w 2390775"/>
              <a:gd name="T89" fmla="*/ 671876 h 2365376"/>
              <a:gd name="T90" fmla="*/ 1554866 w 2390775"/>
              <a:gd name="T91" fmla="*/ 1171938 h 2365376"/>
              <a:gd name="T92" fmla="*/ 1239716 w 2390775"/>
              <a:gd name="T93" fmla="*/ 1647313 h 2365376"/>
              <a:gd name="T94" fmla="*/ 646121 w 2390775"/>
              <a:gd name="T95" fmla="*/ 1748275 h 2365376"/>
              <a:gd name="T96" fmla="*/ 110112 w 2390775"/>
              <a:gd name="T97" fmla="*/ 1186813 h 2365376"/>
              <a:gd name="T98" fmla="*/ 251551 w 2390775"/>
              <a:gd name="T99" fmla="*/ 580725 h 2365376"/>
              <a:gd name="T100" fmla="*/ 1549044 w 2390775"/>
              <a:gd name="T101" fmla="*/ 160116 h 2365376"/>
              <a:gd name="T102" fmla="*/ 1461002 w 2390775"/>
              <a:gd name="T103" fmla="*/ 284475 h 2365376"/>
              <a:gd name="T104" fmla="*/ 1550307 w 2390775"/>
              <a:gd name="T105" fmla="*/ 426554 h 2365376"/>
              <a:gd name="T106" fmla="*/ 1719764 w 2390775"/>
              <a:gd name="T107" fmla="*/ 380038 h 2365376"/>
              <a:gd name="T108" fmla="*/ 1735543 w 2390775"/>
              <a:gd name="T109" fmla="*/ 232579 h 2365376"/>
              <a:gd name="T110" fmla="*/ 1705909 w 2390775"/>
              <a:gd name="T111" fmla="*/ 94508 h 2365376"/>
              <a:gd name="T112" fmla="*/ 1774050 w 2390775"/>
              <a:gd name="T113" fmla="*/ 148403 h 2365376"/>
              <a:gd name="T114" fmla="*/ 1781614 w 2390775"/>
              <a:gd name="T115" fmla="*/ 428769 h 2365376"/>
              <a:gd name="T116" fmla="*/ 1600166 w 2390775"/>
              <a:gd name="T117" fmla="*/ 516104 h 2365376"/>
              <a:gd name="T118" fmla="*/ 1452167 w 2390775"/>
              <a:gd name="T119" fmla="*/ 455349 h 2365376"/>
              <a:gd name="T120" fmla="*/ 1310478 w 2390775"/>
              <a:gd name="T121" fmla="*/ 259477 h 2365376"/>
              <a:gd name="T122" fmla="*/ 1562614 w 2390775"/>
              <a:gd name="T123" fmla="*/ 74046 h 236537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390775" h="2365376">
                <a:moveTo>
                  <a:pt x="761351" y="1739900"/>
                </a:moveTo>
                <a:lnTo>
                  <a:pt x="791690" y="1805294"/>
                </a:lnTo>
                <a:lnTo>
                  <a:pt x="794883" y="1808051"/>
                </a:lnTo>
                <a:lnTo>
                  <a:pt x="797278" y="1811991"/>
                </a:lnTo>
                <a:lnTo>
                  <a:pt x="800871" y="1817112"/>
                </a:lnTo>
                <a:lnTo>
                  <a:pt x="803266" y="1822233"/>
                </a:lnTo>
                <a:lnTo>
                  <a:pt x="804065" y="1825384"/>
                </a:lnTo>
                <a:lnTo>
                  <a:pt x="804863" y="1828536"/>
                </a:lnTo>
                <a:lnTo>
                  <a:pt x="804863" y="1831687"/>
                </a:lnTo>
                <a:lnTo>
                  <a:pt x="804863" y="1834839"/>
                </a:lnTo>
                <a:lnTo>
                  <a:pt x="804065" y="1837990"/>
                </a:lnTo>
                <a:lnTo>
                  <a:pt x="802867" y="1841142"/>
                </a:lnTo>
                <a:lnTo>
                  <a:pt x="801670" y="1842718"/>
                </a:lnTo>
                <a:lnTo>
                  <a:pt x="799674" y="1844687"/>
                </a:lnTo>
                <a:lnTo>
                  <a:pt x="797278" y="1845475"/>
                </a:lnTo>
                <a:lnTo>
                  <a:pt x="794484" y="1845869"/>
                </a:lnTo>
                <a:lnTo>
                  <a:pt x="790891" y="1846263"/>
                </a:lnTo>
                <a:lnTo>
                  <a:pt x="787698" y="1845869"/>
                </a:lnTo>
                <a:lnTo>
                  <a:pt x="784105" y="1845475"/>
                </a:lnTo>
                <a:lnTo>
                  <a:pt x="780512" y="1844293"/>
                </a:lnTo>
                <a:lnTo>
                  <a:pt x="776520" y="1842718"/>
                </a:lnTo>
                <a:lnTo>
                  <a:pt x="772927" y="1841142"/>
                </a:lnTo>
                <a:lnTo>
                  <a:pt x="768935" y="1839172"/>
                </a:lnTo>
                <a:lnTo>
                  <a:pt x="765343" y="1836809"/>
                </a:lnTo>
                <a:lnTo>
                  <a:pt x="761750" y="1834051"/>
                </a:lnTo>
                <a:lnTo>
                  <a:pt x="758955" y="1831294"/>
                </a:lnTo>
                <a:lnTo>
                  <a:pt x="756161" y="1827748"/>
                </a:lnTo>
                <a:lnTo>
                  <a:pt x="754165" y="1824597"/>
                </a:lnTo>
                <a:lnTo>
                  <a:pt x="748975" y="1815536"/>
                </a:lnTo>
                <a:lnTo>
                  <a:pt x="745782" y="1808839"/>
                </a:lnTo>
                <a:lnTo>
                  <a:pt x="743387" y="1803718"/>
                </a:lnTo>
                <a:lnTo>
                  <a:pt x="742588" y="1799385"/>
                </a:lnTo>
                <a:lnTo>
                  <a:pt x="742588" y="1795051"/>
                </a:lnTo>
                <a:lnTo>
                  <a:pt x="743387" y="1790718"/>
                </a:lnTo>
                <a:lnTo>
                  <a:pt x="746181" y="1778112"/>
                </a:lnTo>
                <a:lnTo>
                  <a:pt x="746979" y="1774173"/>
                </a:lnTo>
                <a:lnTo>
                  <a:pt x="746979" y="1772203"/>
                </a:lnTo>
                <a:lnTo>
                  <a:pt x="746181" y="1771021"/>
                </a:lnTo>
                <a:lnTo>
                  <a:pt x="745383" y="1770627"/>
                </a:lnTo>
                <a:lnTo>
                  <a:pt x="742987" y="1770627"/>
                </a:lnTo>
                <a:lnTo>
                  <a:pt x="742189" y="1770233"/>
                </a:lnTo>
                <a:lnTo>
                  <a:pt x="741790" y="1769839"/>
                </a:lnTo>
                <a:lnTo>
                  <a:pt x="738596" y="1761961"/>
                </a:lnTo>
                <a:lnTo>
                  <a:pt x="736999" y="1758021"/>
                </a:lnTo>
                <a:lnTo>
                  <a:pt x="736600" y="1756052"/>
                </a:lnTo>
                <a:lnTo>
                  <a:pt x="736600" y="1754476"/>
                </a:lnTo>
                <a:lnTo>
                  <a:pt x="742189" y="1750536"/>
                </a:lnTo>
                <a:lnTo>
                  <a:pt x="747379" y="1747385"/>
                </a:lnTo>
                <a:lnTo>
                  <a:pt x="750971" y="1745021"/>
                </a:lnTo>
                <a:lnTo>
                  <a:pt x="754165" y="1743839"/>
                </a:lnTo>
                <a:lnTo>
                  <a:pt x="758556" y="1741870"/>
                </a:lnTo>
                <a:lnTo>
                  <a:pt x="759754" y="1741870"/>
                </a:lnTo>
                <a:lnTo>
                  <a:pt x="761351" y="1739900"/>
                </a:lnTo>
                <a:close/>
                <a:moveTo>
                  <a:pt x="1554438" y="1730375"/>
                </a:moveTo>
                <a:lnTo>
                  <a:pt x="1565575" y="1730375"/>
                </a:lnTo>
                <a:lnTo>
                  <a:pt x="1575916" y="1730375"/>
                </a:lnTo>
                <a:lnTo>
                  <a:pt x="1586258" y="1731163"/>
                </a:lnTo>
                <a:lnTo>
                  <a:pt x="1591031" y="1731951"/>
                </a:lnTo>
                <a:lnTo>
                  <a:pt x="1595008" y="1733133"/>
                </a:lnTo>
                <a:lnTo>
                  <a:pt x="1598986" y="1734314"/>
                </a:lnTo>
                <a:lnTo>
                  <a:pt x="1602168" y="1735890"/>
                </a:lnTo>
                <a:lnTo>
                  <a:pt x="1605350" y="1737860"/>
                </a:lnTo>
                <a:lnTo>
                  <a:pt x="1607339" y="1739830"/>
                </a:lnTo>
                <a:lnTo>
                  <a:pt x="1608929" y="1741799"/>
                </a:lnTo>
                <a:lnTo>
                  <a:pt x="1609725" y="1744951"/>
                </a:lnTo>
                <a:lnTo>
                  <a:pt x="1609725" y="1747708"/>
                </a:lnTo>
                <a:lnTo>
                  <a:pt x="1608929" y="1751648"/>
                </a:lnTo>
                <a:lnTo>
                  <a:pt x="1607339" y="1755193"/>
                </a:lnTo>
                <a:lnTo>
                  <a:pt x="1604554" y="1759920"/>
                </a:lnTo>
                <a:lnTo>
                  <a:pt x="1600577" y="1764648"/>
                </a:lnTo>
                <a:lnTo>
                  <a:pt x="1595804" y="1769769"/>
                </a:lnTo>
                <a:lnTo>
                  <a:pt x="1589042" y="1776072"/>
                </a:lnTo>
                <a:lnTo>
                  <a:pt x="1582678" y="1781193"/>
                </a:lnTo>
                <a:lnTo>
                  <a:pt x="1576314" y="1786314"/>
                </a:lnTo>
                <a:lnTo>
                  <a:pt x="1570348" y="1790647"/>
                </a:lnTo>
                <a:lnTo>
                  <a:pt x="1563586" y="1794193"/>
                </a:lnTo>
                <a:lnTo>
                  <a:pt x="1557222" y="1797738"/>
                </a:lnTo>
                <a:lnTo>
                  <a:pt x="1550461" y="1800496"/>
                </a:lnTo>
                <a:lnTo>
                  <a:pt x="1544097" y="1802466"/>
                </a:lnTo>
                <a:lnTo>
                  <a:pt x="1537733" y="1804829"/>
                </a:lnTo>
                <a:lnTo>
                  <a:pt x="1530971" y="1806799"/>
                </a:lnTo>
                <a:lnTo>
                  <a:pt x="1524607" y="1807981"/>
                </a:lnTo>
                <a:lnTo>
                  <a:pt x="1518243" y="1809163"/>
                </a:lnTo>
                <a:lnTo>
                  <a:pt x="1505117" y="1811132"/>
                </a:lnTo>
                <a:lnTo>
                  <a:pt x="1491992" y="1812314"/>
                </a:lnTo>
                <a:lnTo>
                  <a:pt x="1486026" y="1813102"/>
                </a:lnTo>
                <a:lnTo>
                  <a:pt x="1483241" y="1813890"/>
                </a:lnTo>
                <a:lnTo>
                  <a:pt x="1482048" y="1814678"/>
                </a:lnTo>
                <a:lnTo>
                  <a:pt x="1481253" y="1815072"/>
                </a:lnTo>
                <a:lnTo>
                  <a:pt x="1480855" y="1815859"/>
                </a:lnTo>
                <a:lnTo>
                  <a:pt x="1480855" y="1817041"/>
                </a:lnTo>
                <a:lnTo>
                  <a:pt x="1481253" y="1818617"/>
                </a:lnTo>
                <a:lnTo>
                  <a:pt x="1482048" y="1819799"/>
                </a:lnTo>
                <a:lnTo>
                  <a:pt x="1482048" y="1821375"/>
                </a:lnTo>
                <a:lnTo>
                  <a:pt x="1482048" y="1821769"/>
                </a:lnTo>
                <a:lnTo>
                  <a:pt x="1480855" y="1822556"/>
                </a:lnTo>
                <a:lnTo>
                  <a:pt x="1471309" y="1830829"/>
                </a:lnTo>
                <a:lnTo>
                  <a:pt x="1465343" y="1834375"/>
                </a:lnTo>
                <a:lnTo>
                  <a:pt x="1463354" y="1835556"/>
                </a:lnTo>
                <a:lnTo>
                  <a:pt x="1461365" y="1836738"/>
                </a:lnTo>
                <a:lnTo>
                  <a:pt x="1452615" y="1830041"/>
                </a:lnTo>
                <a:lnTo>
                  <a:pt x="1445853" y="1824132"/>
                </a:lnTo>
                <a:lnTo>
                  <a:pt x="1440285" y="1819405"/>
                </a:lnTo>
                <a:lnTo>
                  <a:pt x="1437103" y="1815072"/>
                </a:lnTo>
                <a:lnTo>
                  <a:pt x="1434716" y="1812314"/>
                </a:lnTo>
                <a:lnTo>
                  <a:pt x="1433125" y="1810344"/>
                </a:lnTo>
                <a:lnTo>
                  <a:pt x="1432330" y="1808375"/>
                </a:lnTo>
                <a:lnTo>
                  <a:pt x="1428750" y="1806799"/>
                </a:lnTo>
                <a:lnTo>
                  <a:pt x="1512675" y="1734314"/>
                </a:lnTo>
                <a:lnTo>
                  <a:pt x="1518641" y="1733527"/>
                </a:lnTo>
                <a:lnTo>
                  <a:pt x="1533755" y="1731951"/>
                </a:lnTo>
                <a:lnTo>
                  <a:pt x="1543699" y="1731163"/>
                </a:lnTo>
                <a:lnTo>
                  <a:pt x="1554438" y="1730375"/>
                </a:lnTo>
                <a:close/>
                <a:moveTo>
                  <a:pt x="588962" y="1535113"/>
                </a:moveTo>
                <a:lnTo>
                  <a:pt x="694496" y="1535113"/>
                </a:lnTo>
                <a:lnTo>
                  <a:pt x="694496" y="1557872"/>
                </a:lnTo>
                <a:lnTo>
                  <a:pt x="694894" y="1558271"/>
                </a:lnTo>
                <a:lnTo>
                  <a:pt x="696885" y="1560268"/>
                </a:lnTo>
                <a:lnTo>
                  <a:pt x="698478" y="1560667"/>
                </a:lnTo>
                <a:lnTo>
                  <a:pt x="700469" y="1561466"/>
                </a:lnTo>
                <a:lnTo>
                  <a:pt x="704053" y="1561865"/>
                </a:lnTo>
                <a:lnTo>
                  <a:pt x="707239" y="1561865"/>
                </a:lnTo>
                <a:lnTo>
                  <a:pt x="711222" y="1561865"/>
                </a:lnTo>
                <a:lnTo>
                  <a:pt x="714407" y="1561466"/>
                </a:lnTo>
                <a:lnTo>
                  <a:pt x="716797" y="1560667"/>
                </a:lnTo>
                <a:lnTo>
                  <a:pt x="718390" y="1560268"/>
                </a:lnTo>
                <a:lnTo>
                  <a:pt x="720381" y="1558271"/>
                </a:lnTo>
                <a:lnTo>
                  <a:pt x="720779" y="1557872"/>
                </a:lnTo>
                <a:lnTo>
                  <a:pt x="720779" y="1535113"/>
                </a:lnTo>
                <a:lnTo>
                  <a:pt x="820737" y="1535113"/>
                </a:lnTo>
                <a:lnTo>
                  <a:pt x="820737" y="1644117"/>
                </a:lnTo>
                <a:lnTo>
                  <a:pt x="820339" y="1648908"/>
                </a:lnTo>
                <a:lnTo>
                  <a:pt x="819144" y="1652901"/>
                </a:lnTo>
                <a:lnTo>
                  <a:pt x="816755" y="1656894"/>
                </a:lnTo>
                <a:lnTo>
                  <a:pt x="814365" y="1660088"/>
                </a:lnTo>
                <a:lnTo>
                  <a:pt x="810781" y="1663283"/>
                </a:lnTo>
                <a:lnTo>
                  <a:pt x="806799" y="1665279"/>
                </a:lnTo>
                <a:lnTo>
                  <a:pt x="802418" y="1666477"/>
                </a:lnTo>
                <a:lnTo>
                  <a:pt x="797639" y="1666876"/>
                </a:lnTo>
                <a:lnTo>
                  <a:pt x="612060" y="1666876"/>
                </a:lnTo>
                <a:lnTo>
                  <a:pt x="607281" y="1666477"/>
                </a:lnTo>
                <a:lnTo>
                  <a:pt x="602901" y="1665279"/>
                </a:lnTo>
                <a:lnTo>
                  <a:pt x="598918" y="1663283"/>
                </a:lnTo>
                <a:lnTo>
                  <a:pt x="595732" y="1660088"/>
                </a:lnTo>
                <a:lnTo>
                  <a:pt x="592546" y="1656894"/>
                </a:lnTo>
                <a:lnTo>
                  <a:pt x="590555" y="1652901"/>
                </a:lnTo>
                <a:lnTo>
                  <a:pt x="589360" y="1648908"/>
                </a:lnTo>
                <a:lnTo>
                  <a:pt x="588962" y="1644117"/>
                </a:lnTo>
                <a:lnTo>
                  <a:pt x="588962" y="1535113"/>
                </a:lnTo>
                <a:close/>
                <a:moveTo>
                  <a:pt x="612060" y="1476375"/>
                </a:moveTo>
                <a:lnTo>
                  <a:pt x="797639" y="1476375"/>
                </a:lnTo>
                <a:lnTo>
                  <a:pt x="802418" y="1476769"/>
                </a:lnTo>
                <a:lnTo>
                  <a:pt x="806799" y="1477950"/>
                </a:lnTo>
                <a:lnTo>
                  <a:pt x="810781" y="1480312"/>
                </a:lnTo>
                <a:lnTo>
                  <a:pt x="814365" y="1483068"/>
                </a:lnTo>
                <a:lnTo>
                  <a:pt x="816755" y="1486611"/>
                </a:lnTo>
                <a:lnTo>
                  <a:pt x="819144" y="1490155"/>
                </a:lnTo>
                <a:lnTo>
                  <a:pt x="820339" y="1494485"/>
                </a:lnTo>
                <a:lnTo>
                  <a:pt x="820737" y="1498816"/>
                </a:lnTo>
                <a:lnTo>
                  <a:pt x="820737" y="1525588"/>
                </a:lnTo>
                <a:lnTo>
                  <a:pt x="588962" y="1525588"/>
                </a:lnTo>
                <a:lnTo>
                  <a:pt x="588962" y="1498816"/>
                </a:lnTo>
                <a:lnTo>
                  <a:pt x="589360" y="1494485"/>
                </a:lnTo>
                <a:lnTo>
                  <a:pt x="590555" y="1490155"/>
                </a:lnTo>
                <a:lnTo>
                  <a:pt x="592546" y="1486611"/>
                </a:lnTo>
                <a:lnTo>
                  <a:pt x="595732" y="1483068"/>
                </a:lnTo>
                <a:lnTo>
                  <a:pt x="598918" y="1480312"/>
                </a:lnTo>
                <a:lnTo>
                  <a:pt x="602901" y="1477950"/>
                </a:lnTo>
                <a:lnTo>
                  <a:pt x="607281" y="1476769"/>
                </a:lnTo>
                <a:lnTo>
                  <a:pt x="612060" y="1476375"/>
                </a:lnTo>
                <a:close/>
                <a:moveTo>
                  <a:pt x="725449" y="1381125"/>
                </a:moveTo>
                <a:lnTo>
                  <a:pt x="730525" y="1381524"/>
                </a:lnTo>
                <a:lnTo>
                  <a:pt x="732087" y="1381524"/>
                </a:lnTo>
                <a:lnTo>
                  <a:pt x="734430" y="1382322"/>
                </a:lnTo>
                <a:lnTo>
                  <a:pt x="737554" y="1384317"/>
                </a:lnTo>
                <a:lnTo>
                  <a:pt x="740287" y="1386312"/>
                </a:lnTo>
                <a:lnTo>
                  <a:pt x="743411" y="1389505"/>
                </a:lnTo>
                <a:lnTo>
                  <a:pt x="746535" y="1393096"/>
                </a:lnTo>
                <a:lnTo>
                  <a:pt x="749659" y="1397486"/>
                </a:lnTo>
                <a:lnTo>
                  <a:pt x="755906" y="1407063"/>
                </a:lnTo>
                <a:lnTo>
                  <a:pt x="761373" y="1417837"/>
                </a:lnTo>
                <a:lnTo>
                  <a:pt x="766059" y="1427813"/>
                </a:lnTo>
                <a:lnTo>
                  <a:pt x="769182" y="1437390"/>
                </a:lnTo>
                <a:lnTo>
                  <a:pt x="770744" y="1441780"/>
                </a:lnTo>
                <a:lnTo>
                  <a:pt x="771525" y="1445770"/>
                </a:lnTo>
                <a:lnTo>
                  <a:pt x="771525" y="1448164"/>
                </a:lnTo>
                <a:lnTo>
                  <a:pt x="771525" y="1450159"/>
                </a:lnTo>
                <a:lnTo>
                  <a:pt x="770744" y="1451357"/>
                </a:lnTo>
                <a:lnTo>
                  <a:pt x="769182" y="1452155"/>
                </a:lnTo>
                <a:lnTo>
                  <a:pt x="768011" y="1452155"/>
                </a:lnTo>
                <a:lnTo>
                  <a:pt x="766449" y="1450958"/>
                </a:lnTo>
                <a:lnTo>
                  <a:pt x="764887" y="1449760"/>
                </a:lnTo>
                <a:lnTo>
                  <a:pt x="762544" y="1448563"/>
                </a:lnTo>
                <a:lnTo>
                  <a:pt x="759030" y="1444174"/>
                </a:lnTo>
                <a:lnTo>
                  <a:pt x="755516" y="1439784"/>
                </a:lnTo>
                <a:lnTo>
                  <a:pt x="753173" y="1434996"/>
                </a:lnTo>
                <a:lnTo>
                  <a:pt x="752392" y="1433400"/>
                </a:lnTo>
                <a:lnTo>
                  <a:pt x="752392" y="1431404"/>
                </a:lnTo>
                <a:lnTo>
                  <a:pt x="752001" y="1428611"/>
                </a:lnTo>
                <a:lnTo>
                  <a:pt x="750830" y="1426616"/>
                </a:lnTo>
                <a:lnTo>
                  <a:pt x="748878" y="1425419"/>
                </a:lnTo>
                <a:lnTo>
                  <a:pt x="746925" y="1425020"/>
                </a:lnTo>
                <a:lnTo>
                  <a:pt x="746144" y="1425419"/>
                </a:lnTo>
                <a:lnTo>
                  <a:pt x="745363" y="1425818"/>
                </a:lnTo>
                <a:lnTo>
                  <a:pt x="744582" y="1426616"/>
                </a:lnTo>
                <a:lnTo>
                  <a:pt x="743411" y="1427414"/>
                </a:lnTo>
                <a:lnTo>
                  <a:pt x="742630" y="1428611"/>
                </a:lnTo>
                <a:lnTo>
                  <a:pt x="742240" y="1430207"/>
                </a:lnTo>
                <a:lnTo>
                  <a:pt x="741849" y="1432602"/>
                </a:lnTo>
                <a:lnTo>
                  <a:pt x="741849" y="1434597"/>
                </a:lnTo>
                <a:lnTo>
                  <a:pt x="741459" y="1439385"/>
                </a:lnTo>
                <a:lnTo>
                  <a:pt x="740678" y="1443376"/>
                </a:lnTo>
                <a:lnTo>
                  <a:pt x="739897" y="1445371"/>
                </a:lnTo>
                <a:lnTo>
                  <a:pt x="739116" y="1446967"/>
                </a:lnTo>
                <a:lnTo>
                  <a:pt x="737944" y="1448164"/>
                </a:lnTo>
                <a:lnTo>
                  <a:pt x="735992" y="1449361"/>
                </a:lnTo>
                <a:lnTo>
                  <a:pt x="734430" y="1450558"/>
                </a:lnTo>
                <a:lnTo>
                  <a:pt x="732868" y="1452155"/>
                </a:lnTo>
                <a:lnTo>
                  <a:pt x="730525" y="1452953"/>
                </a:lnTo>
                <a:lnTo>
                  <a:pt x="727792" y="1453352"/>
                </a:lnTo>
                <a:lnTo>
                  <a:pt x="721935" y="1454150"/>
                </a:lnTo>
                <a:lnTo>
                  <a:pt x="715297" y="1454150"/>
                </a:lnTo>
                <a:lnTo>
                  <a:pt x="712173" y="1453751"/>
                </a:lnTo>
                <a:lnTo>
                  <a:pt x="709049" y="1452953"/>
                </a:lnTo>
                <a:lnTo>
                  <a:pt x="706706" y="1452155"/>
                </a:lnTo>
                <a:lnTo>
                  <a:pt x="703973" y="1450558"/>
                </a:lnTo>
                <a:lnTo>
                  <a:pt x="701240" y="1448962"/>
                </a:lnTo>
                <a:lnTo>
                  <a:pt x="699287" y="1447366"/>
                </a:lnTo>
                <a:lnTo>
                  <a:pt x="694992" y="1442977"/>
                </a:lnTo>
                <a:lnTo>
                  <a:pt x="691478" y="1438188"/>
                </a:lnTo>
                <a:lnTo>
                  <a:pt x="687963" y="1432602"/>
                </a:lnTo>
                <a:lnTo>
                  <a:pt x="685230" y="1427015"/>
                </a:lnTo>
                <a:lnTo>
                  <a:pt x="682497" y="1421029"/>
                </a:lnTo>
                <a:lnTo>
                  <a:pt x="680544" y="1415044"/>
                </a:lnTo>
                <a:lnTo>
                  <a:pt x="678982" y="1409058"/>
                </a:lnTo>
                <a:lnTo>
                  <a:pt x="676249" y="1399082"/>
                </a:lnTo>
                <a:lnTo>
                  <a:pt x="675078" y="1392298"/>
                </a:lnTo>
                <a:lnTo>
                  <a:pt x="674687" y="1389106"/>
                </a:lnTo>
                <a:lnTo>
                  <a:pt x="674687" y="1388707"/>
                </a:lnTo>
                <a:lnTo>
                  <a:pt x="675078" y="1388308"/>
                </a:lnTo>
                <a:lnTo>
                  <a:pt x="676249" y="1387909"/>
                </a:lnTo>
                <a:lnTo>
                  <a:pt x="679373" y="1387111"/>
                </a:lnTo>
                <a:lnTo>
                  <a:pt x="683278" y="1385913"/>
                </a:lnTo>
                <a:lnTo>
                  <a:pt x="689525" y="1384716"/>
                </a:lnTo>
                <a:lnTo>
                  <a:pt x="698897" y="1383120"/>
                </a:lnTo>
                <a:lnTo>
                  <a:pt x="715297" y="1381524"/>
                </a:lnTo>
                <a:lnTo>
                  <a:pt x="725449" y="1381125"/>
                </a:lnTo>
                <a:close/>
                <a:moveTo>
                  <a:pt x="1433588" y="1247775"/>
                </a:moveTo>
                <a:lnTo>
                  <a:pt x="1439124" y="1247775"/>
                </a:lnTo>
                <a:lnTo>
                  <a:pt x="1444264" y="1248175"/>
                </a:lnTo>
                <a:lnTo>
                  <a:pt x="1448614" y="1248976"/>
                </a:lnTo>
                <a:lnTo>
                  <a:pt x="1451382" y="1249776"/>
                </a:lnTo>
                <a:lnTo>
                  <a:pt x="1453359" y="1250977"/>
                </a:lnTo>
                <a:lnTo>
                  <a:pt x="1454150" y="1252178"/>
                </a:lnTo>
                <a:lnTo>
                  <a:pt x="1454150" y="1253779"/>
                </a:lnTo>
                <a:lnTo>
                  <a:pt x="1453359" y="1255380"/>
                </a:lnTo>
                <a:lnTo>
                  <a:pt x="1452173" y="1256981"/>
                </a:lnTo>
                <a:lnTo>
                  <a:pt x="1450196" y="1258582"/>
                </a:lnTo>
                <a:lnTo>
                  <a:pt x="1447428" y="1260183"/>
                </a:lnTo>
                <a:lnTo>
                  <a:pt x="1441892" y="1262985"/>
                </a:lnTo>
                <a:lnTo>
                  <a:pt x="1435565" y="1264986"/>
                </a:lnTo>
                <a:lnTo>
                  <a:pt x="1432402" y="1265387"/>
                </a:lnTo>
                <a:lnTo>
                  <a:pt x="1429634" y="1265787"/>
                </a:lnTo>
                <a:lnTo>
                  <a:pt x="1427261" y="1265787"/>
                </a:lnTo>
                <a:lnTo>
                  <a:pt x="1425284" y="1265387"/>
                </a:lnTo>
                <a:lnTo>
                  <a:pt x="1423703" y="1264986"/>
                </a:lnTo>
                <a:lnTo>
                  <a:pt x="1422516" y="1264586"/>
                </a:lnTo>
                <a:lnTo>
                  <a:pt x="1420539" y="1264586"/>
                </a:lnTo>
                <a:lnTo>
                  <a:pt x="1419353" y="1264986"/>
                </a:lnTo>
                <a:lnTo>
                  <a:pt x="1418562" y="1265787"/>
                </a:lnTo>
                <a:lnTo>
                  <a:pt x="1417376" y="1266588"/>
                </a:lnTo>
                <a:lnTo>
                  <a:pt x="1416980" y="1267388"/>
                </a:lnTo>
                <a:lnTo>
                  <a:pt x="1416585" y="1268589"/>
                </a:lnTo>
                <a:lnTo>
                  <a:pt x="1416190" y="1269790"/>
                </a:lnTo>
                <a:lnTo>
                  <a:pt x="1416585" y="1270990"/>
                </a:lnTo>
                <a:lnTo>
                  <a:pt x="1416585" y="1272191"/>
                </a:lnTo>
                <a:lnTo>
                  <a:pt x="1417376" y="1273392"/>
                </a:lnTo>
                <a:lnTo>
                  <a:pt x="1418562" y="1274993"/>
                </a:lnTo>
                <a:lnTo>
                  <a:pt x="1419748" y="1276194"/>
                </a:lnTo>
                <a:lnTo>
                  <a:pt x="1422121" y="1277395"/>
                </a:lnTo>
                <a:lnTo>
                  <a:pt x="1424098" y="1278596"/>
                </a:lnTo>
                <a:lnTo>
                  <a:pt x="1428843" y="1280597"/>
                </a:lnTo>
                <a:lnTo>
                  <a:pt x="1430820" y="1282198"/>
                </a:lnTo>
                <a:lnTo>
                  <a:pt x="1432402" y="1283799"/>
                </a:lnTo>
                <a:lnTo>
                  <a:pt x="1433588" y="1285000"/>
                </a:lnTo>
                <a:lnTo>
                  <a:pt x="1435170" y="1287001"/>
                </a:lnTo>
                <a:lnTo>
                  <a:pt x="1436356" y="1289003"/>
                </a:lnTo>
                <a:lnTo>
                  <a:pt x="1436751" y="1291404"/>
                </a:lnTo>
                <a:lnTo>
                  <a:pt x="1437542" y="1293406"/>
                </a:lnTo>
                <a:lnTo>
                  <a:pt x="1437542" y="1296608"/>
                </a:lnTo>
                <a:lnTo>
                  <a:pt x="1437542" y="1299009"/>
                </a:lnTo>
                <a:lnTo>
                  <a:pt x="1437147" y="1302612"/>
                </a:lnTo>
                <a:lnTo>
                  <a:pt x="1436356" y="1305414"/>
                </a:lnTo>
                <a:lnTo>
                  <a:pt x="1435170" y="1309416"/>
                </a:lnTo>
                <a:lnTo>
                  <a:pt x="1431611" y="1317422"/>
                </a:lnTo>
                <a:lnTo>
                  <a:pt x="1430029" y="1320624"/>
                </a:lnTo>
                <a:lnTo>
                  <a:pt x="1428052" y="1323826"/>
                </a:lnTo>
                <a:lnTo>
                  <a:pt x="1425680" y="1326628"/>
                </a:lnTo>
                <a:lnTo>
                  <a:pt x="1423307" y="1328629"/>
                </a:lnTo>
                <a:lnTo>
                  <a:pt x="1420539" y="1331431"/>
                </a:lnTo>
                <a:lnTo>
                  <a:pt x="1417771" y="1333032"/>
                </a:lnTo>
                <a:lnTo>
                  <a:pt x="1414608" y="1334633"/>
                </a:lnTo>
                <a:lnTo>
                  <a:pt x="1411445" y="1336635"/>
                </a:lnTo>
                <a:lnTo>
                  <a:pt x="1404722" y="1338636"/>
                </a:lnTo>
                <a:lnTo>
                  <a:pt x="1397605" y="1340237"/>
                </a:lnTo>
                <a:lnTo>
                  <a:pt x="1390487" y="1341038"/>
                </a:lnTo>
                <a:lnTo>
                  <a:pt x="1383370" y="1341438"/>
                </a:lnTo>
                <a:lnTo>
                  <a:pt x="1376252" y="1341438"/>
                </a:lnTo>
                <a:lnTo>
                  <a:pt x="1369530" y="1341038"/>
                </a:lnTo>
                <a:lnTo>
                  <a:pt x="1358063" y="1339437"/>
                </a:lnTo>
                <a:lnTo>
                  <a:pt x="1350154" y="1338236"/>
                </a:lnTo>
                <a:lnTo>
                  <a:pt x="1347386" y="1337435"/>
                </a:lnTo>
                <a:lnTo>
                  <a:pt x="1347386" y="1337835"/>
                </a:lnTo>
                <a:lnTo>
                  <a:pt x="1346991" y="1337435"/>
                </a:lnTo>
                <a:lnTo>
                  <a:pt x="1346200" y="1337035"/>
                </a:lnTo>
                <a:lnTo>
                  <a:pt x="1346200" y="1334633"/>
                </a:lnTo>
                <a:lnTo>
                  <a:pt x="1346991" y="1331831"/>
                </a:lnTo>
                <a:lnTo>
                  <a:pt x="1347782" y="1326228"/>
                </a:lnTo>
                <a:lnTo>
                  <a:pt x="1349363" y="1318623"/>
                </a:lnTo>
                <a:lnTo>
                  <a:pt x="1351736" y="1307415"/>
                </a:lnTo>
                <a:lnTo>
                  <a:pt x="1355295" y="1296608"/>
                </a:lnTo>
                <a:lnTo>
                  <a:pt x="1357667" y="1287402"/>
                </a:lnTo>
                <a:lnTo>
                  <a:pt x="1361621" y="1275794"/>
                </a:lnTo>
                <a:lnTo>
                  <a:pt x="1363994" y="1270190"/>
                </a:lnTo>
                <a:lnTo>
                  <a:pt x="1364785" y="1268589"/>
                </a:lnTo>
                <a:lnTo>
                  <a:pt x="1366762" y="1265787"/>
                </a:lnTo>
                <a:lnTo>
                  <a:pt x="1369925" y="1262985"/>
                </a:lnTo>
                <a:lnTo>
                  <a:pt x="1373484" y="1260183"/>
                </a:lnTo>
                <a:lnTo>
                  <a:pt x="1378229" y="1258182"/>
                </a:lnTo>
                <a:lnTo>
                  <a:pt x="1383765" y="1256181"/>
                </a:lnTo>
                <a:lnTo>
                  <a:pt x="1389301" y="1253779"/>
                </a:lnTo>
                <a:lnTo>
                  <a:pt x="1395628" y="1252578"/>
                </a:lnTo>
                <a:lnTo>
                  <a:pt x="1401954" y="1250977"/>
                </a:lnTo>
                <a:lnTo>
                  <a:pt x="1415399" y="1248976"/>
                </a:lnTo>
                <a:lnTo>
                  <a:pt x="1428052" y="1248175"/>
                </a:lnTo>
                <a:lnTo>
                  <a:pt x="1433588" y="1247775"/>
                </a:lnTo>
                <a:close/>
                <a:moveTo>
                  <a:pt x="1155700" y="965200"/>
                </a:moveTo>
                <a:lnTo>
                  <a:pt x="1161653" y="965597"/>
                </a:lnTo>
                <a:lnTo>
                  <a:pt x="1167209" y="966787"/>
                </a:lnTo>
                <a:lnTo>
                  <a:pt x="1172766" y="968770"/>
                </a:lnTo>
                <a:lnTo>
                  <a:pt x="1177925" y="971944"/>
                </a:lnTo>
                <a:lnTo>
                  <a:pt x="1182687" y="975514"/>
                </a:lnTo>
                <a:lnTo>
                  <a:pt x="1187450" y="980274"/>
                </a:lnTo>
                <a:lnTo>
                  <a:pt x="1192213" y="985431"/>
                </a:lnTo>
                <a:lnTo>
                  <a:pt x="1196181" y="991381"/>
                </a:lnTo>
                <a:lnTo>
                  <a:pt x="1200150" y="998125"/>
                </a:lnTo>
                <a:lnTo>
                  <a:pt x="1204119" y="1005265"/>
                </a:lnTo>
                <a:lnTo>
                  <a:pt x="1207691" y="1012802"/>
                </a:lnTo>
                <a:lnTo>
                  <a:pt x="1211659" y="1021133"/>
                </a:lnTo>
                <a:lnTo>
                  <a:pt x="1214437" y="1029860"/>
                </a:lnTo>
                <a:lnTo>
                  <a:pt x="1217613" y="1038984"/>
                </a:lnTo>
                <a:lnTo>
                  <a:pt x="1220787" y="1048504"/>
                </a:lnTo>
                <a:lnTo>
                  <a:pt x="1225947" y="1068338"/>
                </a:lnTo>
                <a:lnTo>
                  <a:pt x="1230313" y="1089363"/>
                </a:lnTo>
                <a:lnTo>
                  <a:pt x="1234678" y="1111180"/>
                </a:lnTo>
                <a:lnTo>
                  <a:pt x="1237853" y="1133792"/>
                </a:lnTo>
                <a:lnTo>
                  <a:pt x="1241028" y="1155609"/>
                </a:lnTo>
                <a:lnTo>
                  <a:pt x="1243013" y="1177824"/>
                </a:lnTo>
                <a:lnTo>
                  <a:pt x="1245394" y="1198848"/>
                </a:lnTo>
                <a:lnTo>
                  <a:pt x="1246981" y="1219476"/>
                </a:lnTo>
                <a:lnTo>
                  <a:pt x="1246187" y="1186551"/>
                </a:lnTo>
                <a:lnTo>
                  <a:pt x="1342231" y="1244467"/>
                </a:lnTo>
                <a:lnTo>
                  <a:pt x="1323181" y="1340465"/>
                </a:lnTo>
                <a:lnTo>
                  <a:pt x="1248966" y="1309524"/>
                </a:lnTo>
                <a:lnTo>
                  <a:pt x="1245394" y="1284929"/>
                </a:lnTo>
                <a:lnTo>
                  <a:pt x="1239441" y="1242087"/>
                </a:lnTo>
                <a:lnTo>
                  <a:pt x="1231106" y="1373787"/>
                </a:lnTo>
                <a:lnTo>
                  <a:pt x="1230709" y="1379737"/>
                </a:lnTo>
                <a:lnTo>
                  <a:pt x="1230313" y="1386084"/>
                </a:lnTo>
                <a:lnTo>
                  <a:pt x="1230709" y="1392431"/>
                </a:lnTo>
                <a:lnTo>
                  <a:pt x="1232297" y="1399968"/>
                </a:lnTo>
                <a:lnTo>
                  <a:pt x="1234281" y="1407902"/>
                </a:lnTo>
                <a:lnTo>
                  <a:pt x="1237059" y="1417422"/>
                </a:lnTo>
                <a:lnTo>
                  <a:pt x="1241822" y="1428133"/>
                </a:lnTo>
                <a:lnTo>
                  <a:pt x="1247775" y="1440430"/>
                </a:lnTo>
                <a:lnTo>
                  <a:pt x="1231106" y="1440430"/>
                </a:lnTo>
                <a:lnTo>
                  <a:pt x="1242219" y="1446380"/>
                </a:lnTo>
                <a:lnTo>
                  <a:pt x="1256109" y="1453124"/>
                </a:lnTo>
                <a:lnTo>
                  <a:pt x="1287066" y="1467405"/>
                </a:lnTo>
                <a:lnTo>
                  <a:pt x="1313259" y="1479305"/>
                </a:lnTo>
                <a:lnTo>
                  <a:pt x="1323975" y="1483669"/>
                </a:lnTo>
                <a:lnTo>
                  <a:pt x="1501775" y="1720491"/>
                </a:lnTo>
                <a:lnTo>
                  <a:pt x="1401763" y="1798638"/>
                </a:lnTo>
                <a:lnTo>
                  <a:pt x="1210469" y="1576494"/>
                </a:lnTo>
                <a:lnTo>
                  <a:pt x="1080294" y="1561816"/>
                </a:lnTo>
                <a:lnTo>
                  <a:pt x="1080294" y="1563800"/>
                </a:lnTo>
                <a:lnTo>
                  <a:pt x="1080294" y="1567370"/>
                </a:lnTo>
                <a:lnTo>
                  <a:pt x="1079500" y="1575700"/>
                </a:lnTo>
                <a:lnTo>
                  <a:pt x="1077516" y="1587601"/>
                </a:lnTo>
                <a:lnTo>
                  <a:pt x="1074341" y="1601088"/>
                </a:lnTo>
                <a:lnTo>
                  <a:pt x="1066403" y="1633220"/>
                </a:lnTo>
                <a:lnTo>
                  <a:pt x="1056878" y="1669318"/>
                </a:lnTo>
                <a:lnTo>
                  <a:pt x="1046956" y="1703830"/>
                </a:lnTo>
                <a:lnTo>
                  <a:pt x="1038622" y="1733582"/>
                </a:lnTo>
                <a:lnTo>
                  <a:pt x="1030288" y="1762540"/>
                </a:lnTo>
                <a:lnTo>
                  <a:pt x="802481" y="1785548"/>
                </a:lnTo>
                <a:lnTo>
                  <a:pt x="770731" y="1731201"/>
                </a:lnTo>
                <a:lnTo>
                  <a:pt x="904081" y="1706210"/>
                </a:lnTo>
                <a:lnTo>
                  <a:pt x="903685" y="1489619"/>
                </a:lnTo>
                <a:lnTo>
                  <a:pt x="871935" y="1482479"/>
                </a:lnTo>
                <a:lnTo>
                  <a:pt x="869950" y="1471768"/>
                </a:lnTo>
                <a:lnTo>
                  <a:pt x="867966" y="1461851"/>
                </a:lnTo>
                <a:lnTo>
                  <a:pt x="866378" y="1453124"/>
                </a:lnTo>
                <a:lnTo>
                  <a:pt x="864791" y="1445190"/>
                </a:lnTo>
                <a:lnTo>
                  <a:pt x="863600" y="1428926"/>
                </a:lnTo>
                <a:lnTo>
                  <a:pt x="862806" y="1413455"/>
                </a:lnTo>
                <a:lnTo>
                  <a:pt x="862013" y="1373787"/>
                </a:lnTo>
                <a:lnTo>
                  <a:pt x="860822" y="1346812"/>
                </a:lnTo>
                <a:lnTo>
                  <a:pt x="858044" y="1312697"/>
                </a:lnTo>
                <a:lnTo>
                  <a:pt x="854472" y="1175444"/>
                </a:lnTo>
                <a:lnTo>
                  <a:pt x="843756" y="1181791"/>
                </a:lnTo>
                <a:lnTo>
                  <a:pt x="818753" y="1197658"/>
                </a:lnTo>
                <a:lnTo>
                  <a:pt x="802878" y="1208369"/>
                </a:lnTo>
                <a:lnTo>
                  <a:pt x="786606" y="1219476"/>
                </a:lnTo>
                <a:lnTo>
                  <a:pt x="770731" y="1230980"/>
                </a:lnTo>
                <a:lnTo>
                  <a:pt x="756841" y="1242087"/>
                </a:lnTo>
                <a:lnTo>
                  <a:pt x="754460" y="1250021"/>
                </a:lnTo>
                <a:lnTo>
                  <a:pt x="752872" y="1258351"/>
                </a:lnTo>
                <a:lnTo>
                  <a:pt x="752078" y="1266681"/>
                </a:lnTo>
                <a:lnTo>
                  <a:pt x="751285" y="1275805"/>
                </a:lnTo>
                <a:lnTo>
                  <a:pt x="751285" y="1284532"/>
                </a:lnTo>
                <a:lnTo>
                  <a:pt x="751681" y="1292863"/>
                </a:lnTo>
                <a:lnTo>
                  <a:pt x="752078" y="1301590"/>
                </a:lnTo>
                <a:lnTo>
                  <a:pt x="752872" y="1310317"/>
                </a:lnTo>
                <a:lnTo>
                  <a:pt x="754856" y="1325788"/>
                </a:lnTo>
                <a:lnTo>
                  <a:pt x="756444" y="1339275"/>
                </a:lnTo>
                <a:lnTo>
                  <a:pt x="758031" y="1350382"/>
                </a:lnTo>
                <a:lnTo>
                  <a:pt x="758031" y="1354349"/>
                </a:lnTo>
                <a:lnTo>
                  <a:pt x="756841" y="1357523"/>
                </a:lnTo>
                <a:lnTo>
                  <a:pt x="727869" y="1355539"/>
                </a:lnTo>
                <a:lnTo>
                  <a:pt x="715566" y="1354746"/>
                </a:lnTo>
                <a:lnTo>
                  <a:pt x="709613" y="1354746"/>
                </a:lnTo>
                <a:lnTo>
                  <a:pt x="704453" y="1355143"/>
                </a:lnTo>
                <a:lnTo>
                  <a:pt x="698897" y="1355539"/>
                </a:lnTo>
                <a:lnTo>
                  <a:pt x="693341" y="1356729"/>
                </a:lnTo>
                <a:lnTo>
                  <a:pt x="687785" y="1357919"/>
                </a:lnTo>
                <a:lnTo>
                  <a:pt x="682228" y="1359903"/>
                </a:lnTo>
                <a:lnTo>
                  <a:pt x="677069" y="1361886"/>
                </a:lnTo>
                <a:lnTo>
                  <a:pt x="671116" y="1364663"/>
                </a:lnTo>
                <a:lnTo>
                  <a:pt x="664766" y="1367836"/>
                </a:lnTo>
                <a:lnTo>
                  <a:pt x="658416" y="1372200"/>
                </a:lnTo>
                <a:lnTo>
                  <a:pt x="657225" y="1367043"/>
                </a:lnTo>
                <a:lnTo>
                  <a:pt x="655241" y="1361093"/>
                </a:lnTo>
                <a:lnTo>
                  <a:pt x="654050" y="1355143"/>
                </a:lnTo>
                <a:lnTo>
                  <a:pt x="653256" y="1348399"/>
                </a:lnTo>
                <a:lnTo>
                  <a:pt x="651669" y="1333325"/>
                </a:lnTo>
                <a:lnTo>
                  <a:pt x="650875" y="1316267"/>
                </a:lnTo>
                <a:lnTo>
                  <a:pt x="650875" y="1296830"/>
                </a:lnTo>
                <a:lnTo>
                  <a:pt x="651272" y="1274615"/>
                </a:lnTo>
                <a:lnTo>
                  <a:pt x="652066" y="1251211"/>
                </a:lnTo>
                <a:lnTo>
                  <a:pt x="653653" y="1225029"/>
                </a:lnTo>
                <a:lnTo>
                  <a:pt x="660797" y="1208369"/>
                </a:lnTo>
                <a:lnTo>
                  <a:pt x="667147" y="1194881"/>
                </a:lnTo>
                <a:lnTo>
                  <a:pt x="670322" y="1188931"/>
                </a:lnTo>
                <a:lnTo>
                  <a:pt x="673497" y="1183774"/>
                </a:lnTo>
                <a:lnTo>
                  <a:pt x="680244" y="1174254"/>
                </a:lnTo>
                <a:lnTo>
                  <a:pt x="687388" y="1164733"/>
                </a:lnTo>
                <a:lnTo>
                  <a:pt x="696119" y="1155213"/>
                </a:lnTo>
                <a:lnTo>
                  <a:pt x="706438" y="1143312"/>
                </a:lnTo>
                <a:lnTo>
                  <a:pt x="718741" y="1129031"/>
                </a:lnTo>
                <a:lnTo>
                  <a:pt x="738585" y="1108007"/>
                </a:lnTo>
                <a:lnTo>
                  <a:pt x="756047" y="1088966"/>
                </a:lnTo>
                <a:lnTo>
                  <a:pt x="785416" y="1057231"/>
                </a:lnTo>
                <a:lnTo>
                  <a:pt x="797719" y="1043744"/>
                </a:lnTo>
                <a:lnTo>
                  <a:pt x="809228" y="1032240"/>
                </a:lnTo>
                <a:lnTo>
                  <a:pt x="820738" y="1021926"/>
                </a:lnTo>
                <a:lnTo>
                  <a:pt x="831056" y="1012802"/>
                </a:lnTo>
                <a:lnTo>
                  <a:pt x="836613" y="1008439"/>
                </a:lnTo>
                <a:lnTo>
                  <a:pt x="842169" y="1004869"/>
                </a:lnTo>
                <a:lnTo>
                  <a:pt x="848122" y="1000902"/>
                </a:lnTo>
                <a:lnTo>
                  <a:pt x="854075" y="997331"/>
                </a:lnTo>
                <a:lnTo>
                  <a:pt x="860028" y="994555"/>
                </a:lnTo>
                <a:lnTo>
                  <a:pt x="866378" y="991381"/>
                </a:lnTo>
                <a:lnTo>
                  <a:pt x="873125" y="988208"/>
                </a:lnTo>
                <a:lnTo>
                  <a:pt x="880269" y="985828"/>
                </a:lnTo>
                <a:lnTo>
                  <a:pt x="895350" y="980274"/>
                </a:lnTo>
                <a:lnTo>
                  <a:pt x="912416" y="975117"/>
                </a:lnTo>
                <a:lnTo>
                  <a:pt x="932260" y="970753"/>
                </a:lnTo>
                <a:lnTo>
                  <a:pt x="954881" y="965597"/>
                </a:lnTo>
                <a:lnTo>
                  <a:pt x="963613" y="965993"/>
                </a:lnTo>
                <a:lnTo>
                  <a:pt x="979488" y="966787"/>
                </a:lnTo>
                <a:lnTo>
                  <a:pt x="1004491" y="968373"/>
                </a:lnTo>
                <a:lnTo>
                  <a:pt x="1089819" y="1240103"/>
                </a:lnTo>
                <a:lnTo>
                  <a:pt x="1081484" y="1159179"/>
                </a:lnTo>
                <a:lnTo>
                  <a:pt x="1077516" y="1013199"/>
                </a:lnTo>
                <a:lnTo>
                  <a:pt x="1071959" y="999315"/>
                </a:lnTo>
                <a:lnTo>
                  <a:pt x="1083072" y="980671"/>
                </a:lnTo>
                <a:lnTo>
                  <a:pt x="1107281" y="980671"/>
                </a:lnTo>
                <a:lnTo>
                  <a:pt x="1117600" y="999315"/>
                </a:lnTo>
                <a:lnTo>
                  <a:pt x="1112837" y="1015579"/>
                </a:lnTo>
                <a:lnTo>
                  <a:pt x="1142206" y="1228203"/>
                </a:lnTo>
                <a:lnTo>
                  <a:pt x="1137841" y="971944"/>
                </a:lnTo>
                <a:lnTo>
                  <a:pt x="1146572" y="967580"/>
                </a:lnTo>
                <a:lnTo>
                  <a:pt x="1148953" y="966390"/>
                </a:lnTo>
                <a:lnTo>
                  <a:pt x="1149350" y="965597"/>
                </a:lnTo>
                <a:lnTo>
                  <a:pt x="1155700" y="965200"/>
                </a:lnTo>
                <a:close/>
                <a:moveTo>
                  <a:pt x="931148" y="736601"/>
                </a:moveTo>
                <a:lnTo>
                  <a:pt x="929554" y="751285"/>
                </a:lnTo>
                <a:lnTo>
                  <a:pt x="928757" y="762794"/>
                </a:lnTo>
                <a:lnTo>
                  <a:pt x="929155" y="762794"/>
                </a:lnTo>
                <a:lnTo>
                  <a:pt x="929554" y="751285"/>
                </a:lnTo>
                <a:lnTo>
                  <a:pt x="930351" y="746126"/>
                </a:lnTo>
                <a:lnTo>
                  <a:pt x="931148" y="741363"/>
                </a:lnTo>
                <a:lnTo>
                  <a:pt x="931148" y="736601"/>
                </a:lnTo>
                <a:close/>
                <a:moveTo>
                  <a:pt x="949086" y="679054"/>
                </a:moveTo>
                <a:lnTo>
                  <a:pt x="948289" y="679847"/>
                </a:lnTo>
                <a:lnTo>
                  <a:pt x="945499" y="681435"/>
                </a:lnTo>
                <a:lnTo>
                  <a:pt x="943904" y="683419"/>
                </a:lnTo>
                <a:lnTo>
                  <a:pt x="941911" y="686991"/>
                </a:lnTo>
                <a:lnTo>
                  <a:pt x="945897" y="682625"/>
                </a:lnTo>
                <a:lnTo>
                  <a:pt x="948289" y="681038"/>
                </a:lnTo>
                <a:lnTo>
                  <a:pt x="950282" y="679054"/>
                </a:lnTo>
                <a:lnTo>
                  <a:pt x="949086" y="679054"/>
                </a:lnTo>
                <a:close/>
                <a:moveTo>
                  <a:pt x="1038375" y="620713"/>
                </a:moveTo>
                <a:lnTo>
                  <a:pt x="1049138" y="620713"/>
                </a:lnTo>
                <a:lnTo>
                  <a:pt x="1059502" y="621110"/>
                </a:lnTo>
                <a:lnTo>
                  <a:pt x="1069866" y="622300"/>
                </a:lnTo>
                <a:lnTo>
                  <a:pt x="1079432" y="623491"/>
                </a:lnTo>
                <a:lnTo>
                  <a:pt x="1088999" y="625872"/>
                </a:lnTo>
                <a:lnTo>
                  <a:pt x="1098167" y="627857"/>
                </a:lnTo>
                <a:lnTo>
                  <a:pt x="1106937" y="630238"/>
                </a:lnTo>
                <a:lnTo>
                  <a:pt x="1115307" y="633413"/>
                </a:lnTo>
                <a:lnTo>
                  <a:pt x="1123678" y="636191"/>
                </a:lnTo>
                <a:lnTo>
                  <a:pt x="1130853" y="639763"/>
                </a:lnTo>
                <a:lnTo>
                  <a:pt x="1138028" y="642938"/>
                </a:lnTo>
                <a:lnTo>
                  <a:pt x="1144805" y="646510"/>
                </a:lnTo>
                <a:lnTo>
                  <a:pt x="1156365" y="652860"/>
                </a:lnTo>
                <a:lnTo>
                  <a:pt x="1166729" y="659607"/>
                </a:lnTo>
                <a:lnTo>
                  <a:pt x="1174701" y="664766"/>
                </a:lnTo>
                <a:lnTo>
                  <a:pt x="1180680" y="669529"/>
                </a:lnTo>
                <a:lnTo>
                  <a:pt x="1185862" y="673497"/>
                </a:lnTo>
                <a:lnTo>
                  <a:pt x="1185862" y="676275"/>
                </a:lnTo>
                <a:lnTo>
                  <a:pt x="1185862" y="684213"/>
                </a:lnTo>
                <a:lnTo>
                  <a:pt x="1185065" y="688975"/>
                </a:lnTo>
                <a:lnTo>
                  <a:pt x="1183869" y="694532"/>
                </a:lnTo>
                <a:lnTo>
                  <a:pt x="1182274" y="700088"/>
                </a:lnTo>
                <a:lnTo>
                  <a:pt x="1180281" y="704850"/>
                </a:lnTo>
                <a:lnTo>
                  <a:pt x="1179086" y="707629"/>
                </a:lnTo>
                <a:lnTo>
                  <a:pt x="1177093" y="710010"/>
                </a:lnTo>
                <a:lnTo>
                  <a:pt x="1175498" y="711994"/>
                </a:lnTo>
                <a:lnTo>
                  <a:pt x="1173505" y="713979"/>
                </a:lnTo>
                <a:lnTo>
                  <a:pt x="1170715" y="715963"/>
                </a:lnTo>
                <a:lnTo>
                  <a:pt x="1168323" y="717154"/>
                </a:lnTo>
                <a:lnTo>
                  <a:pt x="1165533" y="718344"/>
                </a:lnTo>
                <a:lnTo>
                  <a:pt x="1161945" y="719138"/>
                </a:lnTo>
                <a:lnTo>
                  <a:pt x="1158756" y="719535"/>
                </a:lnTo>
                <a:lnTo>
                  <a:pt x="1154770" y="719535"/>
                </a:lnTo>
                <a:lnTo>
                  <a:pt x="1150784" y="719138"/>
                </a:lnTo>
                <a:lnTo>
                  <a:pt x="1146001" y="718344"/>
                </a:lnTo>
                <a:lnTo>
                  <a:pt x="1140819" y="717154"/>
                </a:lnTo>
                <a:lnTo>
                  <a:pt x="1135238" y="715566"/>
                </a:lnTo>
                <a:lnTo>
                  <a:pt x="1129259" y="712788"/>
                </a:lnTo>
                <a:lnTo>
                  <a:pt x="1123678" y="710010"/>
                </a:lnTo>
                <a:lnTo>
                  <a:pt x="1120091" y="708819"/>
                </a:lnTo>
                <a:lnTo>
                  <a:pt x="1114112" y="707629"/>
                </a:lnTo>
                <a:lnTo>
                  <a:pt x="1098964" y="704850"/>
                </a:lnTo>
                <a:lnTo>
                  <a:pt x="1083418" y="702072"/>
                </a:lnTo>
                <a:lnTo>
                  <a:pt x="1077439" y="700882"/>
                </a:lnTo>
                <a:lnTo>
                  <a:pt x="1073852" y="700088"/>
                </a:lnTo>
                <a:lnTo>
                  <a:pt x="1104545" y="714772"/>
                </a:lnTo>
                <a:lnTo>
                  <a:pt x="1118895" y="721122"/>
                </a:lnTo>
                <a:lnTo>
                  <a:pt x="1125671" y="723504"/>
                </a:lnTo>
                <a:lnTo>
                  <a:pt x="1132448" y="725885"/>
                </a:lnTo>
                <a:lnTo>
                  <a:pt x="1138826" y="728266"/>
                </a:lnTo>
                <a:lnTo>
                  <a:pt x="1144805" y="729457"/>
                </a:lnTo>
                <a:lnTo>
                  <a:pt x="1150784" y="730647"/>
                </a:lnTo>
                <a:lnTo>
                  <a:pt x="1155966" y="731044"/>
                </a:lnTo>
                <a:lnTo>
                  <a:pt x="1161148" y="730647"/>
                </a:lnTo>
                <a:lnTo>
                  <a:pt x="1165931" y="729457"/>
                </a:lnTo>
                <a:lnTo>
                  <a:pt x="1170316" y="727869"/>
                </a:lnTo>
                <a:lnTo>
                  <a:pt x="1174302" y="725091"/>
                </a:lnTo>
                <a:lnTo>
                  <a:pt x="1175498" y="735410"/>
                </a:lnTo>
                <a:lnTo>
                  <a:pt x="1175897" y="744935"/>
                </a:lnTo>
                <a:lnTo>
                  <a:pt x="1175498" y="753666"/>
                </a:lnTo>
                <a:lnTo>
                  <a:pt x="1175099" y="762397"/>
                </a:lnTo>
                <a:lnTo>
                  <a:pt x="1176694" y="761207"/>
                </a:lnTo>
                <a:lnTo>
                  <a:pt x="1177491" y="760413"/>
                </a:lnTo>
                <a:lnTo>
                  <a:pt x="1178687" y="760016"/>
                </a:lnTo>
                <a:lnTo>
                  <a:pt x="1179086" y="760413"/>
                </a:lnTo>
                <a:lnTo>
                  <a:pt x="1179484" y="761207"/>
                </a:lnTo>
                <a:lnTo>
                  <a:pt x="1179883" y="763985"/>
                </a:lnTo>
                <a:lnTo>
                  <a:pt x="1180281" y="767954"/>
                </a:lnTo>
                <a:lnTo>
                  <a:pt x="1180281" y="773113"/>
                </a:lnTo>
                <a:lnTo>
                  <a:pt x="1179086" y="785813"/>
                </a:lnTo>
                <a:lnTo>
                  <a:pt x="1177491" y="800498"/>
                </a:lnTo>
                <a:lnTo>
                  <a:pt x="1175498" y="814388"/>
                </a:lnTo>
                <a:lnTo>
                  <a:pt x="1173505" y="826294"/>
                </a:lnTo>
                <a:lnTo>
                  <a:pt x="1171911" y="833438"/>
                </a:lnTo>
                <a:lnTo>
                  <a:pt x="1170715" y="834629"/>
                </a:lnTo>
                <a:lnTo>
                  <a:pt x="1170316" y="834232"/>
                </a:lnTo>
                <a:lnTo>
                  <a:pt x="1169519" y="842169"/>
                </a:lnTo>
                <a:lnTo>
                  <a:pt x="1168323" y="849710"/>
                </a:lnTo>
                <a:lnTo>
                  <a:pt x="1166729" y="856854"/>
                </a:lnTo>
                <a:lnTo>
                  <a:pt x="1165134" y="863998"/>
                </a:lnTo>
                <a:lnTo>
                  <a:pt x="1162742" y="870744"/>
                </a:lnTo>
                <a:lnTo>
                  <a:pt x="1160351" y="877491"/>
                </a:lnTo>
                <a:lnTo>
                  <a:pt x="1157959" y="883841"/>
                </a:lnTo>
                <a:lnTo>
                  <a:pt x="1154770" y="890191"/>
                </a:lnTo>
                <a:lnTo>
                  <a:pt x="1151980" y="896541"/>
                </a:lnTo>
                <a:lnTo>
                  <a:pt x="1148791" y="902098"/>
                </a:lnTo>
                <a:lnTo>
                  <a:pt x="1145602" y="907654"/>
                </a:lnTo>
                <a:lnTo>
                  <a:pt x="1141616" y="913210"/>
                </a:lnTo>
                <a:lnTo>
                  <a:pt x="1138028" y="918370"/>
                </a:lnTo>
                <a:lnTo>
                  <a:pt x="1134042" y="923529"/>
                </a:lnTo>
                <a:lnTo>
                  <a:pt x="1126070" y="932260"/>
                </a:lnTo>
                <a:lnTo>
                  <a:pt x="1117699" y="940595"/>
                </a:lnTo>
                <a:lnTo>
                  <a:pt x="1108531" y="947738"/>
                </a:lnTo>
                <a:lnTo>
                  <a:pt x="1099762" y="954088"/>
                </a:lnTo>
                <a:lnTo>
                  <a:pt x="1090593" y="959248"/>
                </a:lnTo>
                <a:lnTo>
                  <a:pt x="1081027" y="963216"/>
                </a:lnTo>
                <a:lnTo>
                  <a:pt x="1077041" y="964804"/>
                </a:lnTo>
                <a:lnTo>
                  <a:pt x="1072257" y="966391"/>
                </a:lnTo>
                <a:lnTo>
                  <a:pt x="1067474" y="967185"/>
                </a:lnTo>
                <a:lnTo>
                  <a:pt x="1063488" y="967979"/>
                </a:lnTo>
                <a:lnTo>
                  <a:pt x="1059103" y="968376"/>
                </a:lnTo>
                <a:lnTo>
                  <a:pt x="1054719" y="968376"/>
                </a:lnTo>
                <a:lnTo>
                  <a:pt x="1051530" y="968376"/>
                </a:lnTo>
                <a:lnTo>
                  <a:pt x="1047543" y="967979"/>
                </a:lnTo>
                <a:lnTo>
                  <a:pt x="1043956" y="967185"/>
                </a:lnTo>
                <a:lnTo>
                  <a:pt x="1039970" y="965995"/>
                </a:lnTo>
                <a:lnTo>
                  <a:pt x="1031998" y="962820"/>
                </a:lnTo>
                <a:lnTo>
                  <a:pt x="1023627" y="958851"/>
                </a:lnTo>
                <a:lnTo>
                  <a:pt x="1014857" y="953295"/>
                </a:lnTo>
                <a:lnTo>
                  <a:pt x="1006088" y="947341"/>
                </a:lnTo>
                <a:lnTo>
                  <a:pt x="997318" y="939801"/>
                </a:lnTo>
                <a:lnTo>
                  <a:pt x="988549" y="931863"/>
                </a:lnTo>
                <a:lnTo>
                  <a:pt x="979779" y="922338"/>
                </a:lnTo>
                <a:lnTo>
                  <a:pt x="971807" y="912813"/>
                </a:lnTo>
                <a:lnTo>
                  <a:pt x="963835" y="902098"/>
                </a:lnTo>
                <a:lnTo>
                  <a:pt x="956660" y="890985"/>
                </a:lnTo>
                <a:lnTo>
                  <a:pt x="949883" y="878682"/>
                </a:lnTo>
                <a:lnTo>
                  <a:pt x="943904" y="865982"/>
                </a:lnTo>
                <a:lnTo>
                  <a:pt x="941512" y="859632"/>
                </a:lnTo>
                <a:lnTo>
                  <a:pt x="938722" y="852885"/>
                </a:lnTo>
                <a:lnTo>
                  <a:pt x="936729" y="846138"/>
                </a:lnTo>
                <a:lnTo>
                  <a:pt x="934736" y="839391"/>
                </a:lnTo>
                <a:lnTo>
                  <a:pt x="933540" y="843757"/>
                </a:lnTo>
                <a:lnTo>
                  <a:pt x="931547" y="847329"/>
                </a:lnTo>
                <a:lnTo>
                  <a:pt x="929554" y="849710"/>
                </a:lnTo>
                <a:lnTo>
                  <a:pt x="928757" y="850107"/>
                </a:lnTo>
                <a:lnTo>
                  <a:pt x="927960" y="850504"/>
                </a:lnTo>
                <a:lnTo>
                  <a:pt x="926764" y="850107"/>
                </a:lnTo>
                <a:lnTo>
                  <a:pt x="925568" y="849710"/>
                </a:lnTo>
                <a:lnTo>
                  <a:pt x="924372" y="848123"/>
                </a:lnTo>
                <a:lnTo>
                  <a:pt x="923575" y="846535"/>
                </a:lnTo>
                <a:lnTo>
                  <a:pt x="921582" y="842963"/>
                </a:lnTo>
                <a:lnTo>
                  <a:pt x="920386" y="837407"/>
                </a:lnTo>
                <a:lnTo>
                  <a:pt x="918791" y="831057"/>
                </a:lnTo>
                <a:lnTo>
                  <a:pt x="917596" y="823516"/>
                </a:lnTo>
                <a:lnTo>
                  <a:pt x="917197" y="815182"/>
                </a:lnTo>
                <a:lnTo>
                  <a:pt x="916798" y="806054"/>
                </a:lnTo>
                <a:lnTo>
                  <a:pt x="917197" y="798116"/>
                </a:lnTo>
                <a:lnTo>
                  <a:pt x="917596" y="790576"/>
                </a:lnTo>
                <a:lnTo>
                  <a:pt x="918393" y="783829"/>
                </a:lnTo>
                <a:lnTo>
                  <a:pt x="919987" y="777479"/>
                </a:lnTo>
                <a:lnTo>
                  <a:pt x="921183" y="772319"/>
                </a:lnTo>
                <a:lnTo>
                  <a:pt x="922379" y="767954"/>
                </a:lnTo>
                <a:lnTo>
                  <a:pt x="924372" y="764779"/>
                </a:lnTo>
                <a:lnTo>
                  <a:pt x="925169" y="763588"/>
                </a:lnTo>
                <a:lnTo>
                  <a:pt x="926365" y="763191"/>
                </a:lnTo>
                <a:lnTo>
                  <a:pt x="923176" y="759619"/>
                </a:lnTo>
                <a:lnTo>
                  <a:pt x="920785" y="756444"/>
                </a:lnTo>
                <a:lnTo>
                  <a:pt x="918393" y="752476"/>
                </a:lnTo>
                <a:lnTo>
                  <a:pt x="916798" y="748507"/>
                </a:lnTo>
                <a:lnTo>
                  <a:pt x="915204" y="744538"/>
                </a:lnTo>
                <a:lnTo>
                  <a:pt x="914407" y="739776"/>
                </a:lnTo>
                <a:lnTo>
                  <a:pt x="913609" y="735807"/>
                </a:lnTo>
                <a:lnTo>
                  <a:pt x="913211" y="731044"/>
                </a:lnTo>
                <a:lnTo>
                  <a:pt x="912812" y="727076"/>
                </a:lnTo>
                <a:lnTo>
                  <a:pt x="912812" y="721916"/>
                </a:lnTo>
                <a:lnTo>
                  <a:pt x="913609" y="712391"/>
                </a:lnTo>
                <a:lnTo>
                  <a:pt x="915204" y="703263"/>
                </a:lnTo>
                <a:lnTo>
                  <a:pt x="917197" y="694135"/>
                </a:lnTo>
                <a:lnTo>
                  <a:pt x="920386" y="685007"/>
                </a:lnTo>
                <a:lnTo>
                  <a:pt x="923575" y="676672"/>
                </a:lnTo>
                <a:lnTo>
                  <a:pt x="927162" y="668735"/>
                </a:lnTo>
                <a:lnTo>
                  <a:pt x="930750" y="661988"/>
                </a:lnTo>
                <a:lnTo>
                  <a:pt x="934337" y="656035"/>
                </a:lnTo>
                <a:lnTo>
                  <a:pt x="937526" y="651272"/>
                </a:lnTo>
                <a:lnTo>
                  <a:pt x="940715" y="647700"/>
                </a:lnTo>
                <a:lnTo>
                  <a:pt x="943107" y="646113"/>
                </a:lnTo>
                <a:lnTo>
                  <a:pt x="955862" y="639763"/>
                </a:lnTo>
                <a:lnTo>
                  <a:pt x="968219" y="634604"/>
                </a:lnTo>
                <a:lnTo>
                  <a:pt x="980178" y="630238"/>
                </a:lnTo>
                <a:lnTo>
                  <a:pt x="992535" y="627063"/>
                </a:lnTo>
                <a:lnTo>
                  <a:pt x="1004493" y="624285"/>
                </a:lnTo>
                <a:lnTo>
                  <a:pt x="1016053" y="622300"/>
                </a:lnTo>
                <a:lnTo>
                  <a:pt x="1027214" y="621110"/>
                </a:lnTo>
                <a:lnTo>
                  <a:pt x="1038375" y="620713"/>
                </a:lnTo>
                <a:close/>
                <a:moveTo>
                  <a:pt x="1043186" y="515586"/>
                </a:moveTo>
                <a:lnTo>
                  <a:pt x="1022934" y="515983"/>
                </a:lnTo>
                <a:lnTo>
                  <a:pt x="1002682" y="516777"/>
                </a:lnTo>
                <a:lnTo>
                  <a:pt x="982827" y="518364"/>
                </a:lnTo>
                <a:lnTo>
                  <a:pt x="962972" y="519952"/>
                </a:lnTo>
                <a:lnTo>
                  <a:pt x="943514" y="521937"/>
                </a:lnTo>
                <a:lnTo>
                  <a:pt x="924056" y="525113"/>
                </a:lnTo>
                <a:lnTo>
                  <a:pt x="904598" y="527891"/>
                </a:lnTo>
                <a:lnTo>
                  <a:pt x="885140" y="531861"/>
                </a:lnTo>
                <a:lnTo>
                  <a:pt x="866476" y="535830"/>
                </a:lnTo>
                <a:lnTo>
                  <a:pt x="847812" y="540594"/>
                </a:lnTo>
                <a:lnTo>
                  <a:pt x="829148" y="545754"/>
                </a:lnTo>
                <a:lnTo>
                  <a:pt x="810485" y="550914"/>
                </a:lnTo>
                <a:lnTo>
                  <a:pt x="792218" y="556869"/>
                </a:lnTo>
                <a:lnTo>
                  <a:pt x="774348" y="563220"/>
                </a:lnTo>
                <a:lnTo>
                  <a:pt x="756082" y="569968"/>
                </a:lnTo>
                <a:lnTo>
                  <a:pt x="738609" y="577113"/>
                </a:lnTo>
                <a:lnTo>
                  <a:pt x="721137" y="585449"/>
                </a:lnTo>
                <a:lnTo>
                  <a:pt x="704061" y="593388"/>
                </a:lnTo>
                <a:lnTo>
                  <a:pt x="686986" y="601724"/>
                </a:lnTo>
                <a:lnTo>
                  <a:pt x="670308" y="610457"/>
                </a:lnTo>
                <a:lnTo>
                  <a:pt x="653630" y="619587"/>
                </a:lnTo>
                <a:lnTo>
                  <a:pt x="637745" y="629114"/>
                </a:lnTo>
                <a:lnTo>
                  <a:pt x="621861" y="639037"/>
                </a:lnTo>
                <a:lnTo>
                  <a:pt x="605977" y="649755"/>
                </a:lnTo>
                <a:lnTo>
                  <a:pt x="590490" y="660473"/>
                </a:lnTo>
                <a:lnTo>
                  <a:pt x="575400" y="671190"/>
                </a:lnTo>
                <a:lnTo>
                  <a:pt x="559913" y="682702"/>
                </a:lnTo>
                <a:lnTo>
                  <a:pt x="545617" y="694610"/>
                </a:lnTo>
                <a:lnTo>
                  <a:pt x="531322" y="706519"/>
                </a:lnTo>
                <a:lnTo>
                  <a:pt x="517026" y="719221"/>
                </a:lnTo>
                <a:lnTo>
                  <a:pt x="503525" y="731924"/>
                </a:lnTo>
                <a:lnTo>
                  <a:pt x="490023" y="745023"/>
                </a:lnTo>
                <a:lnTo>
                  <a:pt x="476919" y="758520"/>
                </a:lnTo>
                <a:lnTo>
                  <a:pt x="464212" y="772413"/>
                </a:lnTo>
                <a:lnTo>
                  <a:pt x="451504" y="786306"/>
                </a:lnTo>
                <a:lnTo>
                  <a:pt x="439591" y="800596"/>
                </a:lnTo>
                <a:lnTo>
                  <a:pt x="427678" y="815680"/>
                </a:lnTo>
                <a:lnTo>
                  <a:pt x="416162" y="830368"/>
                </a:lnTo>
                <a:lnTo>
                  <a:pt x="405441" y="845452"/>
                </a:lnTo>
                <a:lnTo>
                  <a:pt x="394322" y="860933"/>
                </a:lnTo>
                <a:lnTo>
                  <a:pt x="383997" y="876811"/>
                </a:lnTo>
                <a:lnTo>
                  <a:pt x="374070" y="892689"/>
                </a:lnTo>
                <a:lnTo>
                  <a:pt x="364539" y="908964"/>
                </a:lnTo>
                <a:lnTo>
                  <a:pt x="355009" y="925636"/>
                </a:lnTo>
                <a:lnTo>
                  <a:pt x="346272" y="941911"/>
                </a:lnTo>
                <a:lnTo>
                  <a:pt x="337933" y="959377"/>
                </a:lnTo>
                <a:lnTo>
                  <a:pt x="329594" y="976048"/>
                </a:lnTo>
                <a:lnTo>
                  <a:pt x="322049" y="993911"/>
                </a:lnTo>
                <a:lnTo>
                  <a:pt x="314901" y="1011377"/>
                </a:lnTo>
                <a:lnTo>
                  <a:pt x="308151" y="1029240"/>
                </a:lnTo>
                <a:lnTo>
                  <a:pt x="301797" y="1047500"/>
                </a:lnTo>
                <a:lnTo>
                  <a:pt x="295840" y="1065362"/>
                </a:lnTo>
                <a:lnTo>
                  <a:pt x="290678" y="1084019"/>
                </a:lnTo>
                <a:lnTo>
                  <a:pt x="285516" y="1102676"/>
                </a:lnTo>
                <a:lnTo>
                  <a:pt x="280751" y="1121729"/>
                </a:lnTo>
                <a:lnTo>
                  <a:pt x="276780" y="1140783"/>
                </a:lnTo>
                <a:lnTo>
                  <a:pt x="272809" y="1159440"/>
                </a:lnTo>
                <a:lnTo>
                  <a:pt x="270029" y="1178890"/>
                </a:lnTo>
                <a:lnTo>
                  <a:pt x="266852" y="1198341"/>
                </a:lnTo>
                <a:lnTo>
                  <a:pt x="264867" y="1218188"/>
                </a:lnTo>
                <a:lnTo>
                  <a:pt x="263278" y="1237639"/>
                </a:lnTo>
                <a:lnTo>
                  <a:pt x="261690" y="1257883"/>
                </a:lnTo>
                <a:lnTo>
                  <a:pt x="260896" y="1277731"/>
                </a:lnTo>
                <a:lnTo>
                  <a:pt x="260498" y="1297975"/>
                </a:lnTo>
                <a:lnTo>
                  <a:pt x="260896" y="1318220"/>
                </a:lnTo>
                <a:lnTo>
                  <a:pt x="261690" y="1338067"/>
                </a:lnTo>
                <a:lnTo>
                  <a:pt x="263278" y="1357915"/>
                </a:lnTo>
                <a:lnTo>
                  <a:pt x="264867" y="1377763"/>
                </a:lnTo>
                <a:lnTo>
                  <a:pt x="266852" y="1397213"/>
                </a:lnTo>
                <a:lnTo>
                  <a:pt x="270029" y="1416664"/>
                </a:lnTo>
                <a:lnTo>
                  <a:pt x="272809" y="1436114"/>
                </a:lnTo>
                <a:lnTo>
                  <a:pt x="276780" y="1455168"/>
                </a:lnTo>
                <a:lnTo>
                  <a:pt x="280751" y="1474222"/>
                </a:lnTo>
                <a:lnTo>
                  <a:pt x="285516" y="1493275"/>
                </a:lnTo>
                <a:lnTo>
                  <a:pt x="290678" y="1511535"/>
                </a:lnTo>
                <a:lnTo>
                  <a:pt x="295840" y="1530192"/>
                </a:lnTo>
                <a:lnTo>
                  <a:pt x="301797" y="1548452"/>
                </a:lnTo>
                <a:lnTo>
                  <a:pt x="308151" y="1566314"/>
                </a:lnTo>
                <a:lnTo>
                  <a:pt x="314901" y="1584177"/>
                </a:lnTo>
                <a:lnTo>
                  <a:pt x="322049" y="1602040"/>
                </a:lnTo>
                <a:lnTo>
                  <a:pt x="329594" y="1619109"/>
                </a:lnTo>
                <a:lnTo>
                  <a:pt x="337933" y="1636575"/>
                </a:lnTo>
                <a:lnTo>
                  <a:pt x="346272" y="1653247"/>
                </a:lnTo>
                <a:lnTo>
                  <a:pt x="355009" y="1670316"/>
                </a:lnTo>
                <a:lnTo>
                  <a:pt x="364539" y="1686591"/>
                </a:lnTo>
                <a:lnTo>
                  <a:pt x="374070" y="1703262"/>
                </a:lnTo>
                <a:lnTo>
                  <a:pt x="383997" y="1719140"/>
                </a:lnTo>
                <a:lnTo>
                  <a:pt x="394322" y="1734622"/>
                </a:lnTo>
                <a:lnTo>
                  <a:pt x="405441" y="1750500"/>
                </a:lnTo>
                <a:lnTo>
                  <a:pt x="416162" y="1765584"/>
                </a:lnTo>
                <a:lnTo>
                  <a:pt x="427678" y="1780271"/>
                </a:lnTo>
                <a:lnTo>
                  <a:pt x="439591" y="1794958"/>
                </a:lnTo>
                <a:lnTo>
                  <a:pt x="451504" y="1809248"/>
                </a:lnTo>
                <a:lnTo>
                  <a:pt x="464212" y="1823142"/>
                </a:lnTo>
                <a:lnTo>
                  <a:pt x="476919" y="1837035"/>
                </a:lnTo>
                <a:lnTo>
                  <a:pt x="490023" y="1850531"/>
                </a:lnTo>
                <a:lnTo>
                  <a:pt x="503525" y="1863631"/>
                </a:lnTo>
                <a:lnTo>
                  <a:pt x="517026" y="1876333"/>
                </a:lnTo>
                <a:lnTo>
                  <a:pt x="531322" y="1889035"/>
                </a:lnTo>
                <a:lnTo>
                  <a:pt x="545617" y="1900944"/>
                </a:lnTo>
                <a:lnTo>
                  <a:pt x="559913" y="1912852"/>
                </a:lnTo>
                <a:lnTo>
                  <a:pt x="575400" y="1923967"/>
                </a:lnTo>
                <a:lnTo>
                  <a:pt x="590490" y="1935479"/>
                </a:lnTo>
                <a:lnTo>
                  <a:pt x="605977" y="1945799"/>
                </a:lnTo>
                <a:lnTo>
                  <a:pt x="621861" y="1956517"/>
                </a:lnTo>
                <a:lnTo>
                  <a:pt x="637745" y="1966044"/>
                </a:lnTo>
                <a:lnTo>
                  <a:pt x="653630" y="1975968"/>
                </a:lnTo>
                <a:lnTo>
                  <a:pt x="670308" y="1985097"/>
                </a:lnTo>
                <a:lnTo>
                  <a:pt x="686986" y="1994227"/>
                </a:lnTo>
                <a:lnTo>
                  <a:pt x="704061" y="2002563"/>
                </a:lnTo>
                <a:lnTo>
                  <a:pt x="721137" y="2010502"/>
                </a:lnTo>
                <a:lnTo>
                  <a:pt x="738609" y="2018044"/>
                </a:lnTo>
                <a:lnTo>
                  <a:pt x="756082" y="2025189"/>
                </a:lnTo>
                <a:lnTo>
                  <a:pt x="774348" y="2032335"/>
                </a:lnTo>
                <a:lnTo>
                  <a:pt x="792218" y="2038686"/>
                </a:lnTo>
                <a:lnTo>
                  <a:pt x="810485" y="2044640"/>
                </a:lnTo>
                <a:lnTo>
                  <a:pt x="829148" y="2050197"/>
                </a:lnTo>
                <a:lnTo>
                  <a:pt x="847812" y="2055358"/>
                </a:lnTo>
                <a:lnTo>
                  <a:pt x="866476" y="2059724"/>
                </a:lnTo>
                <a:lnTo>
                  <a:pt x="885140" y="2064091"/>
                </a:lnTo>
                <a:lnTo>
                  <a:pt x="904598" y="2067266"/>
                </a:lnTo>
                <a:lnTo>
                  <a:pt x="924056" y="2070839"/>
                </a:lnTo>
                <a:lnTo>
                  <a:pt x="943514" y="2073220"/>
                </a:lnTo>
                <a:lnTo>
                  <a:pt x="962972" y="2075999"/>
                </a:lnTo>
                <a:lnTo>
                  <a:pt x="982827" y="2077587"/>
                </a:lnTo>
                <a:lnTo>
                  <a:pt x="1002682" y="2078778"/>
                </a:lnTo>
                <a:lnTo>
                  <a:pt x="1022934" y="2079572"/>
                </a:lnTo>
                <a:lnTo>
                  <a:pt x="1043186" y="2079572"/>
                </a:lnTo>
                <a:lnTo>
                  <a:pt x="1063041" y="2079572"/>
                </a:lnTo>
                <a:lnTo>
                  <a:pt x="1083293" y="2078778"/>
                </a:lnTo>
                <a:lnTo>
                  <a:pt x="1103148" y="2077587"/>
                </a:lnTo>
                <a:lnTo>
                  <a:pt x="1122606" y="2075999"/>
                </a:lnTo>
                <a:lnTo>
                  <a:pt x="1142064" y="2073220"/>
                </a:lnTo>
                <a:lnTo>
                  <a:pt x="1161919" y="2070839"/>
                </a:lnTo>
                <a:lnTo>
                  <a:pt x="1180980" y="2067266"/>
                </a:lnTo>
                <a:lnTo>
                  <a:pt x="1200438" y="2064091"/>
                </a:lnTo>
                <a:lnTo>
                  <a:pt x="1219499" y="2059724"/>
                </a:lnTo>
                <a:lnTo>
                  <a:pt x="1237766" y="2055358"/>
                </a:lnTo>
                <a:lnTo>
                  <a:pt x="1256827" y="2050197"/>
                </a:lnTo>
                <a:lnTo>
                  <a:pt x="1275093" y="2044640"/>
                </a:lnTo>
                <a:lnTo>
                  <a:pt x="1293757" y="2038686"/>
                </a:lnTo>
                <a:lnTo>
                  <a:pt x="1311627" y="2032335"/>
                </a:lnTo>
                <a:lnTo>
                  <a:pt x="1329496" y="2025189"/>
                </a:lnTo>
                <a:lnTo>
                  <a:pt x="1347366" y="2018044"/>
                </a:lnTo>
                <a:lnTo>
                  <a:pt x="1364441" y="2010502"/>
                </a:lnTo>
                <a:lnTo>
                  <a:pt x="1381914" y="2002563"/>
                </a:lnTo>
                <a:lnTo>
                  <a:pt x="1398592" y="1994227"/>
                </a:lnTo>
                <a:lnTo>
                  <a:pt x="1415667" y="1985097"/>
                </a:lnTo>
                <a:lnTo>
                  <a:pt x="1431949" y="1975968"/>
                </a:lnTo>
                <a:lnTo>
                  <a:pt x="1447833" y="1966044"/>
                </a:lnTo>
                <a:lnTo>
                  <a:pt x="1464114" y="1956517"/>
                </a:lnTo>
                <a:lnTo>
                  <a:pt x="1479998" y="1945799"/>
                </a:lnTo>
                <a:lnTo>
                  <a:pt x="1495088" y="1935479"/>
                </a:lnTo>
                <a:lnTo>
                  <a:pt x="1510575" y="1923967"/>
                </a:lnTo>
                <a:lnTo>
                  <a:pt x="1525665" y="1912852"/>
                </a:lnTo>
                <a:lnTo>
                  <a:pt x="1539960" y="1900944"/>
                </a:lnTo>
                <a:lnTo>
                  <a:pt x="1554256" y="1889035"/>
                </a:lnTo>
                <a:lnTo>
                  <a:pt x="1568551" y="1876333"/>
                </a:lnTo>
                <a:lnTo>
                  <a:pt x="1582053" y="1863631"/>
                </a:lnTo>
                <a:lnTo>
                  <a:pt x="1595555" y="1850531"/>
                </a:lnTo>
                <a:lnTo>
                  <a:pt x="1608659" y="1837035"/>
                </a:lnTo>
                <a:lnTo>
                  <a:pt x="1621763" y="1823142"/>
                </a:lnTo>
                <a:lnTo>
                  <a:pt x="1634073" y="1809248"/>
                </a:lnTo>
                <a:lnTo>
                  <a:pt x="1646383" y="1794958"/>
                </a:lnTo>
                <a:lnTo>
                  <a:pt x="1657899" y="1780271"/>
                </a:lnTo>
                <a:lnTo>
                  <a:pt x="1669415" y="1765584"/>
                </a:lnTo>
                <a:lnTo>
                  <a:pt x="1680534" y="1750500"/>
                </a:lnTo>
                <a:lnTo>
                  <a:pt x="1691256" y="1734622"/>
                </a:lnTo>
                <a:lnTo>
                  <a:pt x="1701581" y="1719140"/>
                </a:lnTo>
                <a:lnTo>
                  <a:pt x="1711508" y="1703262"/>
                </a:lnTo>
                <a:lnTo>
                  <a:pt x="1721436" y="1686591"/>
                </a:lnTo>
                <a:lnTo>
                  <a:pt x="1730569" y="1670316"/>
                </a:lnTo>
                <a:lnTo>
                  <a:pt x="1739305" y="1653247"/>
                </a:lnTo>
                <a:lnTo>
                  <a:pt x="1748041" y="1636575"/>
                </a:lnTo>
                <a:lnTo>
                  <a:pt x="1755983" y="1619109"/>
                </a:lnTo>
                <a:lnTo>
                  <a:pt x="1763529" y="1602040"/>
                </a:lnTo>
                <a:lnTo>
                  <a:pt x="1770676" y="1584177"/>
                </a:lnTo>
                <a:lnTo>
                  <a:pt x="1777427" y="1566314"/>
                </a:lnTo>
                <a:lnTo>
                  <a:pt x="1783781" y="1548452"/>
                </a:lnTo>
                <a:lnTo>
                  <a:pt x="1789737" y="1530192"/>
                </a:lnTo>
                <a:lnTo>
                  <a:pt x="1795694" y="1511535"/>
                </a:lnTo>
                <a:lnTo>
                  <a:pt x="1800459" y="1493275"/>
                </a:lnTo>
                <a:lnTo>
                  <a:pt x="1804827" y="1474222"/>
                </a:lnTo>
                <a:lnTo>
                  <a:pt x="1809195" y="1455168"/>
                </a:lnTo>
                <a:lnTo>
                  <a:pt x="1812769" y="1436114"/>
                </a:lnTo>
                <a:lnTo>
                  <a:pt x="1816343" y="1416664"/>
                </a:lnTo>
                <a:lnTo>
                  <a:pt x="1818726" y="1397213"/>
                </a:lnTo>
                <a:lnTo>
                  <a:pt x="1820711" y="1377763"/>
                </a:lnTo>
                <a:lnTo>
                  <a:pt x="1823094" y="1357915"/>
                </a:lnTo>
                <a:lnTo>
                  <a:pt x="1824285" y="1338067"/>
                </a:lnTo>
                <a:lnTo>
                  <a:pt x="1824682" y="1318220"/>
                </a:lnTo>
                <a:lnTo>
                  <a:pt x="1825079" y="1297975"/>
                </a:lnTo>
                <a:lnTo>
                  <a:pt x="1824682" y="1277731"/>
                </a:lnTo>
                <a:lnTo>
                  <a:pt x="1824285" y="1257883"/>
                </a:lnTo>
                <a:lnTo>
                  <a:pt x="1823094" y="1237639"/>
                </a:lnTo>
                <a:lnTo>
                  <a:pt x="1820711" y="1218188"/>
                </a:lnTo>
                <a:lnTo>
                  <a:pt x="1818726" y="1198341"/>
                </a:lnTo>
                <a:lnTo>
                  <a:pt x="1816343" y="1178890"/>
                </a:lnTo>
                <a:lnTo>
                  <a:pt x="1812769" y="1159440"/>
                </a:lnTo>
                <a:lnTo>
                  <a:pt x="1809195" y="1140783"/>
                </a:lnTo>
                <a:lnTo>
                  <a:pt x="1804827" y="1121729"/>
                </a:lnTo>
                <a:lnTo>
                  <a:pt x="1800459" y="1102676"/>
                </a:lnTo>
                <a:lnTo>
                  <a:pt x="1795694" y="1084019"/>
                </a:lnTo>
                <a:lnTo>
                  <a:pt x="1789737" y="1065362"/>
                </a:lnTo>
                <a:lnTo>
                  <a:pt x="1783781" y="1047500"/>
                </a:lnTo>
                <a:lnTo>
                  <a:pt x="1777427" y="1029240"/>
                </a:lnTo>
                <a:lnTo>
                  <a:pt x="1770676" y="1011377"/>
                </a:lnTo>
                <a:lnTo>
                  <a:pt x="1763529" y="993911"/>
                </a:lnTo>
                <a:lnTo>
                  <a:pt x="1755983" y="976048"/>
                </a:lnTo>
                <a:lnTo>
                  <a:pt x="1748041" y="959377"/>
                </a:lnTo>
                <a:lnTo>
                  <a:pt x="1739305" y="941911"/>
                </a:lnTo>
                <a:lnTo>
                  <a:pt x="1730569" y="925636"/>
                </a:lnTo>
                <a:lnTo>
                  <a:pt x="1721436" y="908964"/>
                </a:lnTo>
                <a:lnTo>
                  <a:pt x="1711508" y="892689"/>
                </a:lnTo>
                <a:lnTo>
                  <a:pt x="1701581" y="876811"/>
                </a:lnTo>
                <a:lnTo>
                  <a:pt x="1691256" y="860933"/>
                </a:lnTo>
                <a:lnTo>
                  <a:pt x="1680534" y="845452"/>
                </a:lnTo>
                <a:lnTo>
                  <a:pt x="1669415" y="830368"/>
                </a:lnTo>
                <a:lnTo>
                  <a:pt x="1657899" y="815680"/>
                </a:lnTo>
                <a:lnTo>
                  <a:pt x="1646383" y="800596"/>
                </a:lnTo>
                <a:lnTo>
                  <a:pt x="1634073" y="786306"/>
                </a:lnTo>
                <a:lnTo>
                  <a:pt x="1621763" y="772413"/>
                </a:lnTo>
                <a:lnTo>
                  <a:pt x="1608659" y="758520"/>
                </a:lnTo>
                <a:lnTo>
                  <a:pt x="1595555" y="745023"/>
                </a:lnTo>
                <a:lnTo>
                  <a:pt x="1582053" y="731924"/>
                </a:lnTo>
                <a:lnTo>
                  <a:pt x="1568551" y="719221"/>
                </a:lnTo>
                <a:lnTo>
                  <a:pt x="1554256" y="706519"/>
                </a:lnTo>
                <a:lnTo>
                  <a:pt x="1539960" y="694610"/>
                </a:lnTo>
                <a:lnTo>
                  <a:pt x="1525665" y="682702"/>
                </a:lnTo>
                <a:lnTo>
                  <a:pt x="1510575" y="671190"/>
                </a:lnTo>
                <a:lnTo>
                  <a:pt x="1495088" y="660473"/>
                </a:lnTo>
                <a:lnTo>
                  <a:pt x="1479998" y="649755"/>
                </a:lnTo>
                <a:lnTo>
                  <a:pt x="1464114" y="639037"/>
                </a:lnTo>
                <a:lnTo>
                  <a:pt x="1447833" y="629114"/>
                </a:lnTo>
                <a:lnTo>
                  <a:pt x="1431949" y="619587"/>
                </a:lnTo>
                <a:lnTo>
                  <a:pt x="1415667" y="610457"/>
                </a:lnTo>
                <a:lnTo>
                  <a:pt x="1398592" y="601724"/>
                </a:lnTo>
                <a:lnTo>
                  <a:pt x="1381914" y="593388"/>
                </a:lnTo>
                <a:lnTo>
                  <a:pt x="1364441" y="585449"/>
                </a:lnTo>
                <a:lnTo>
                  <a:pt x="1347366" y="577113"/>
                </a:lnTo>
                <a:lnTo>
                  <a:pt x="1329496" y="569968"/>
                </a:lnTo>
                <a:lnTo>
                  <a:pt x="1311627" y="563220"/>
                </a:lnTo>
                <a:lnTo>
                  <a:pt x="1293757" y="556869"/>
                </a:lnTo>
                <a:lnTo>
                  <a:pt x="1275093" y="550914"/>
                </a:lnTo>
                <a:lnTo>
                  <a:pt x="1256827" y="545754"/>
                </a:lnTo>
                <a:lnTo>
                  <a:pt x="1237766" y="540594"/>
                </a:lnTo>
                <a:lnTo>
                  <a:pt x="1219499" y="535830"/>
                </a:lnTo>
                <a:lnTo>
                  <a:pt x="1200438" y="531861"/>
                </a:lnTo>
                <a:lnTo>
                  <a:pt x="1180980" y="527891"/>
                </a:lnTo>
                <a:lnTo>
                  <a:pt x="1161919" y="525113"/>
                </a:lnTo>
                <a:lnTo>
                  <a:pt x="1142064" y="521937"/>
                </a:lnTo>
                <a:lnTo>
                  <a:pt x="1122606" y="519952"/>
                </a:lnTo>
                <a:lnTo>
                  <a:pt x="1103148" y="518364"/>
                </a:lnTo>
                <a:lnTo>
                  <a:pt x="1083293" y="516777"/>
                </a:lnTo>
                <a:lnTo>
                  <a:pt x="1063041" y="515983"/>
                </a:lnTo>
                <a:lnTo>
                  <a:pt x="1043186" y="515586"/>
                </a:lnTo>
                <a:close/>
                <a:moveTo>
                  <a:pt x="803734" y="280988"/>
                </a:moveTo>
                <a:lnTo>
                  <a:pt x="862902" y="391340"/>
                </a:lnTo>
                <a:lnTo>
                  <a:pt x="884743" y="387371"/>
                </a:lnTo>
                <a:lnTo>
                  <a:pt x="906980" y="383798"/>
                </a:lnTo>
                <a:lnTo>
                  <a:pt x="929218" y="380622"/>
                </a:lnTo>
                <a:lnTo>
                  <a:pt x="951456" y="378241"/>
                </a:lnTo>
                <a:lnTo>
                  <a:pt x="974488" y="376256"/>
                </a:lnTo>
                <a:lnTo>
                  <a:pt x="997122" y="374668"/>
                </a:lnTo>
                <a:lnTo>
                  <a:pt x="1019757" y="373874"/>
                </a:lnTo>
                <a:lnTo>
                  <a:pt x="1043186" y="373477"/>
                </a:lnTo>
                <a:lnTo>
                  <a:pt x="1059865" y="373874"/>
                </a:lnTo>
                <a:lnTo>
                  <a:pt x="1076940" y="374271"/>
                </a:lnTo>
                <a:lnTo>
                  <a:pt x="1093618" y="375462"/>
                </a:lnTo>
                <a:lnTo>
                  <a:pt x="1110693" y="376256"/>
                </a:lnTo>
                <a:lnTo>
                  <a:pt x="1127372" y="377844"/>
                </a:lnTo>
                <a:lnTo>
                  <a:pt x="1144050" y="379432"/>
                </a:lnTo>
                <a:lnTo>
                  <a:pt x="1160331" y="381019"/>
                </a:lnTo>
                <a:lnTo>
                  <a:pt x="1176612" y="383798"/>
                </a:lnTo>
                <a:lnTo>
                  <a:pt x="1193291" y="386180"/>
                </a:lnTo>
                <a:lnTo>
                  <a:pt x="1209572" y="388958"/>
                </a:lnTo>
                <a:lnTo>
                  <a:pt x="1225853" y="392134"/>
                </a:lnTo>
                <a:lnTo>
                  <a:pt x="1241737" y="395310"/>
                </a:lnTo>
                <a:lnTo>
                  <a:pt x="1257621" y="399279"/>
                </a:lnTo>
                <a:lnTo>
                  <a:pt x="1273505" y="403249"/>
                </a:lnTo>
                <a:lnTo>
                  <a:pt x="1289389" y="407218"/>
                </a:lnTo>
                <a:lnTo>
                  <a:pt x="1304876" y="411982"/>
                </a:lnTo>
                <a:lnTo>
                  <a:pt x="1370398" y="304805"/>
                </a:lnTo>
                <a:lnTo>
                  <a:pt x="1611439" y="417142"/>
                </a:lnTo>
                <a:lnTo>
                  <a:pt x="1570140" y="539800"/>
                </a:lnTo>
                <a:lnTo>
                  <a:pt x="1592775" y="555678"/>
                </a:lnTo>
                <a:lnTo>
                  <a:pt x="1614615" y="572747"/>
                </a:lnTo>
                <a:lnTo>
                  <a:pt x="1636059" y="589815"/>
                </a:lnTo>
                <a:lnTo>
                  <a:pt x="1656708" y="608075"/>
                </a:lnTo>
                <a:lnTo>
                  <a:pt x="1676960" y="626732"/>
                </a:lnTo>
                <a:lnTo>
                  <a:pt x="1696815" y="645389"/>
                </a:lnTo>
                <a:lnTo>
                  <a:pt x="1715876" y="665236"/>
                </a:lnTo>
                <a:lnTo>
                  <a:pt x="1734540" y="685481"/>
                </a:lnTo>
                <a:lnTo>
                  <a:pt x="1752410" y="706519"/>
                </a:lnTo>
                <a:lnTo>
                  <a:pt x="1769882" y="728351"/>
                </a:lnTo>
                <a:lnTo>
                  <a:pt x="1786560" y="750184"/>
                </a:lnTo>
                <a:lnTo>
                  <a:pt x="1802841" y="772413"/>
                </a:lnTo>
                <a:lnTo>
                  <a:pt x="1818329" y="795436"/>
                </a:lnTo>
                <a:lnTo>
                  <a:pt x="1832624" y="818856"/>
                </a:lnTo>
                <a:lnTo>
                  <a:pt x="1846920" y="842673"/>
                </a:lnTo>
                <a:lnTo>
                  <a:pt x="1860024" y="866887"/>
                </a:lnTo>
                <a:lnTo>
                  <a:pt x="1994642" y="834337"/>
                </a:lnTo>
                <a:lnTo>
                  <a:pt x="2085975" y="1084019"/>
                </a:lnTo>
                <a:lnTo>
                  <a:pt x="1954931" y="1149516"/>
                </a:lnTo>
                <a:lnTo>
                  <a:pt x="1958108" y="1167776"/>
                </a:lnTo>
                <a:lnTo>
                  <a:pt x="1960491" y="1185638"/>
                </a:lnTo>
                <a:lnTo>
                  <a:pt x="1962476" y="1204295"/>
                </a:lnTo>
                <a:lnTo>
                  <a:pt x="1964462" y="1222952"/>
                </a:lnTo>
                <a:lnTo>
                  <a:pt x="1965653" y="1241212"/>
                </a:lnTo>
                <a:lnTo>
                  <a:pt x="1966447" y="1259868"/>
                </a:lnTo>
                <a:lnTo>
                  <a:pt x="1967242" y="1278922"/>
                </a:lnTo>
                <a:lnTo>
                  <a:pt x="1967242" y="1297975"/>
                </a:lnTo>
                <a:lnTo>
                  <a:pt x="1967242" y="1315441"/>
                </a:lnTo>
                <a:lnTo>
                  <a:pt x="1966845" y="1332907"/>
                </a:lnTo>
                <a:lnTo>
                  <a:pt x="1966050" y="1349976"/>
                </a:lnTo>
                <a:lnTo>
                  <a:pt x="1964859" y="1367839"/>
                </a:lnTo>
                <a:lnTo>
                  <a:pt x="1962873" y="1385305"/>
                </a:lnTo>
                <a:lnTo>
                  <a:pt x="1961285" y="1401977"/>
                </a:lnTo>
                <a:lnTo>
                  <a:pt x="1959300" y="1419442"/>
                </a:lnTo>
                <a:lnTo>
                  <a:pt x="1957314" y="1436114"/>
                </a:lnTo>
                <a:lnTo>
                  <a:pt x="1954137" y="1453183"/>
                </a:lnTo>
                <a:lnTo>
                  <a:pt x="1951357" y="1469855"/>
                </a:lnTo>
                <a:lnTo>
                  <a:pt x="1947784" y="1486527"/>
                </a:lnTo>
                <a:lnTo>
                  <a:pt x="1944210" y="1503199"/>
                </a:lnTo>
                <a:lnTo>
                  <a:pt x="1940239" y="1519871"/>
                </a:lnTo>
                <a:lnTo>
                  <a:pt x="1935871" y="1535749"/>
                </a:lnTo>
                <a:lnTo>
                  <a:pt x="1931899" y="1552024"/>
                </a:lnTo>
                <a:lnTo>
                  <a:pt x="1926737" y="1568299"/>
                </a:lnTo>
                <a:lnTo>
                  <a:pt x="2061355" y="1650468"/>
                </a:lnTo>
                <a:lnTo>
                  <a:pt x="1949372" y="1891020"/>
                </a:lnTo>
                <a:lnTo>
                  <a:pt x="1791723" y="1838623"/>
                </a:lnTo>
                <a:lnTo>
                  <a:pt x="1776633" y="1859264"/>
                </a:lnTo>
                <a:lnTo>
                  <a:pt x="1761146" y="1879112"/>
                </a:lnTo>
                <a:lnTo>
                  <a:pt x="1744468" y="1898165"/>
                </a:lnTo>
                <a:lnTo>
                  <a:pt x="1728186" y="1917219"/>
                </a:lnTo>
                <a:lnTo>
                  <a:pt x="1710714" y="1935876"/>
                </a:lnTo>
                <a:lnTo>
                  <a:pt x="1693241" y="1954135"/>
                </a:lnTo>
                <a:lnTo>
                  <a:pt x="1674975" y="1971204"/>
                </a:lnTo>
                <a:lnTo>
                  <a:pt x="1655914" y="1988670"/>
                </a:lnTo>
                <a:lnTo>
                  <a:pt x="1636853" y="2004945"/>
                </a:lnTo>
                <a:lnTo>
                  <a:pt x="1616998" y="2021220"/>
                </a:lnTo>
                <a:lnTo>
                  <a:pt x="1597143" y="2036701"/>
                </a:lnTo>
                <a:lnTo>
                  <a:pt x="1576494" y="2051388"/>
                </a:lnTo>
                <a:lnTo>
                  <a:pt x="1555844" y="2066075"/>
                </a:lnTo>
                <a:lnTo>
                  <a:pt x="1534401" y="2079572"/>
                </a:lnTo>
                <a:lnTo>
                  <a:pt x="1512957" y="2093068"/>
                </a:lnTo>
                <a:lnTo>
                  <a:pt x="1491117" y="2105770"/>
                </a:lnTo>
                <a:lnTo>
                  <a:pt x="1531621" y="2274474"/>
                </a:lnTo>
                <a:lnTo>
                  <a:pt x="1281844" y="2365376"/>
                </a:lnTo>
                <a:lnTo>
                  <a:pt x="1202821" y="2207787"/>
                </a:lnTo>
                <a:lnTo>
                  <a:pt x="1183363" y="2210962"/>
                </a:lnTo>
                <a:lnTo>
                  <a:pt x="1163508" y="2213741"/>
                </a:lnTo>
                <a:lnTo>
                  <a:pt x="1144050" y="2216123"/>
                </a:lnTo>
                <a:lnTo>
                  <a:pt x="1124195" y="2218504"/>
                </a:lnTo>
                <a:lnTo>
                  <a:pt x="1103943" y="2219695"/>
                </a:lnTo>
                <a:lnTo>
                  <a:pt x="1083690" y="2220886"/>
                </a:lnTo>
                <a:lnTo>
                  <a:pt x="1063438" y="2221680"/>
                </a:lnTo>
                <a:lnTo>
                  <a:pt x="1043186" y="2221680"/>
                </a:lnTo>
                <a:lnTo>
                  <a:pt x="1013007" y="2221283"/>
                </a:lnTo>
                <a:lnTo>
                  <a:pt x="983224" y="2220092"/>
                </a:lnTo>
                <a:lnTo>
                  <a:pt x="954235" y="2217711"/>
                </a:lnTo>
                <a:lnTo>
                  <a:pt x="924850" y="2214535"/>
                </a:lnTo>
                <a:lnTo>
                  <a:pt x="895862" y="2210565"/>
                </a:lnTo>
                <a:lnTo>
                  <a:pt x="867270" y="2205405"/>
                </a:lnTo>
                <a:lnTo>
                  <a:pt x="839076" y="2199451"/>
                </a:lnTo>
                <a:lnTo>
                  <a:pt x="810882" y="2192703"/>
                </a:lnTo>
                <a:lnTo>
                  <a:pt x="715180" y="2341162"/>
                </a:lnTo>
                <a:lnTo>
                  <a:pt x="474536" y="2229222"/>
                </a:lnTo>
                <a:lnTo>
                  <a:pt x="524968" y="2062900"/>
                </a:lnTo>
                <a:lnTo>
                  <a:pt x="504716" y="2049006"/>
                </a:lnTo>
                <a:lnTo>
                  <a:pt x="484464" y="2033525"/>
                </a:lnTo>
                <a:lnTo>
                  <a:pt x="465006" y="2018441"/>
                </a:lnTo>
                <a:lnTo>
                  <a:pt x="445945" y="2002960"/>
                </a:lnTo>
                <a:lnTo>
                  <a:pt x="427281" y="1986288"/>
                </a:lnTo>
                <a:lnTo>
                  <a:pt x="408617" y="1969616"/>
                </a:lnTo>
                <a:lnTo>
                  <a:pt x="390748" y="1952151"/>
                </a:lnTo>
                <a:lnTo>
                  <a:pt x="373672" y="1934685"/>
                </a:lnTo>
                <a:lnTo>
                  <a:pt x="356597" y="1916028"/>
                </a:lnTo>
                <a:lnTo>
                  <a:pt x="340316" y="1897371"/>
                </a:lnTo>
                <a:lnTo>
                  <a:pt x="324432" y="1878715"/>
                </a:lnTo>
                <a:lnTo>
                  <a:pt x="308548" y="1858867"/>
                </a:lnTo>
                <a:lnTo>
                  <a:pt x="293855" y="1839020"/>
                </a:lnTo>
                <a:lnTo>
                  <a:pt x="279559" y="1818775"/>
                </a:lnTo>
                <a:lnTo>
                  <a:pt x="265661" y="1797737"/>
                </a:lnTo>
                <a:lnTo>
                  <a:pt x="252556" y="1776301"/>
                </a:lnTo>
                <a:lnTo>
                  <a:pt x="91333" y="1811630"/>
                </a:lnTo>
                <a:lnTo>
                  <a:pt x="0" y="1562345"/>
                </a:lnTo>
                <a:lnTo>
                  <a:pt x="138191" y="1488512"/>
                </a:lnTo>
                <a:lnTo>
                  <a:pt x="133426" y="1465092"/>
                </a:lnTo>
                <a:lnTo>
                  <a:pt x="129852" y="1441672"/>
                </a:lnTo>
                <a:lnTo>
                  <a:pt x="126278" y="1418251"/>
                </a:lnTo>
                <a:lnTo>
                  <a:pt x="123498" y="1394434"/>
                </a:lnTo>
                <a:lnTo>
                  <a:pt x="121513" y="1370220"/>
                </a:lnTo>
                <a:lnTo>
                  <a:pt x="119527" y="1346403"/>
                </a:lnTo>
                <a:lnTo>
                  <a:pt x="118733" y="1322189"/>
                </a:lnTo>
                <a:lnTo>
                  <a:pt x="118336" y="1297975"/>
                </a:lnTo>
                <a:lnTo>
                  <a:pt x="118733" y="1269395"/>
                </a:lnTo>
                <a:lnTo>
                  <a:pt x="119924" y="1240418"/>
                </a:lnTo>
                <a:lnTo>
                  <a:pt x="122704" y="1211837"/>
                </a:lnTo>
                <a:lnTo>
                  <a:pt x="125484" y="1184051"/>
                </a:lnTo>
                <a:lnTo>
                  <a:pt x="129455" y="1155867"/>
                </a:lnTo>
                <a:lnTo>
                  <a:pt x="134220" y="1128478"/>
                </a:lnTo>
                <a:lnTo>
                  <a:pt x="139780" y="1101088"/>
                </a:lnTo>
                <a:lnTo>
                  <a:pt x="146133" y="1074095"/>
                </a:lnTo>
                <a:lnTo>
                  <a:pt x="24223" y="995896"/>
                </a:lnTo>
                <a:lnTo>
                  <a:pt x="136603" y="755344"/>
                </a:lnTo>
                <a:lnTo>
                  <a:pt x="268043" y="794642"/>
                </a:lnTo>
                <a:lnTo>
                  <a:pt x="283530" y="772016"/>
                </a:lnTo>
                <a:lnTo>
                  <a:pt x="299017" y="750184"/>
                </a:lnTo>
                <a:lnTo>
                  <a:pt x="315696" y="728351"/>
                </a:lnTo>
                <a:lnTo>
                  <a:pt x="332771" y="707313"/>
                </a:lnTo>
                <a:lnTo>
                  <a:pt x="350243" y="686274"/>
                </a:lnTo>
                <a:lnTo>
                  <a:pt x="368907" y="666824"/>
                </a:lnTo>
                <a:lnTo>
                  <a:pt x="387571" y="646976"/>
                </a:lnTo>
                <a:lnTo>
                  <a:pt x="407426" y="627923"/>
                </a:lnTo>
                <a:lnTo>
                  <a:pt x="427281" y="609266"/>
                </a:lnTo>
                <a:lnTo>
                  <a:pt x="447930" y="591403"/>
                </a:lnTo>
                <a:lnTo>
                  <a:pt x="468977" y="574334"/>
                </a:lnTo>
                <a:lnTo>
                  <a:pt x="490420" y="557662"/>
                </a:lnTo>
                <a:lnTo>
                  <a:pt x="512261" y="541784"/>
                </a:lnTo>
                <a:lnTo>
                  <a:pt x="535293" y="526303"/>
                </a:lnTo>
                <a:lnTo>
                  <a:pt x="557928" y="511616"/>
                </a:lnTo>
                <a:lnTo>
                  <a:pt x="581754" y="497723"/>
                </a:lnTo>
                <a:lnTo>
                  <a:pt x="554354" y="371890"/>
                </a:lnTo>
                <a:lnTo>
                  <a:pt x="803734" y="280988"/>
                </a:lnTo>
                <a:close/>
                <a:moveTo>
                  <a:pt x="2013752" y="186531"/>
                </a:moveTo>
                <a:lnTo>
                  <a:pt x="2001871" y="186928"/>
                </a:lnTo>
                <a:lnTo>
                  <a:pt x="1989594" y="188119"/>
                </a:lnTo>
                <a:lnTo>
                  <a:pt x="1978109" y="190103"/>
                </a:lnTo>
                <a:lnTo>
                  <a:pt x="1966624" y="192881"/>
                </a:lnTo>
                <a:lnTo>
                  <a:pt x="1955139" y="196453"/>
                </a:lnTo>
                <a:lnTo>
                  <a:pt x="1944050" y="200819"/>
                </a:lnTo>
                <a:lnTo>
                  <a:pt x="1932962" y="205978"/>
                </a:lnTo>
                <a:lnTo>
                  <a:pt x="1922269" y="211534"/>
                </a:lnTo>
                <a:lnTo>
                  <a:pt x="1914348" y="216297"/>
                </a:lnTo>
                <a:lnTo>
                  <a:pt x="1906823" y="221853"/>
                </a:lnTo>
                <a:lnTo>
                  <a:pt x="1899695" y="227409"/>
                </a:lnTo>
                <a:lnTo>
                  <a:pt x="1892962" y="233363"/>
                </a:lnTo>
                <a:lnTo>
                  <a:pt x="1886230" y="239713"/>
                </a:lnTo>
                <a:lnTo>
                  <a:pt x="1880289" y="246063"/>
                </a:lnTo>
                <a:lnTo>
                  <a:pt x="1874349" y="252809"/>
                </a:lnTo>
                <a:lnTo>
                  <a:pt x="1869200" y="259953"/>
                </a:lnTo>
                <a:lnTo>
                  <a:pt x="1864052" y="267097"/>
                </a:lnTo>
                <a:lnTo>
                  <a:pt x="1859300" y="274241"/>
                </a:lnTo>
                <a:lnTo>
                  <a:pt x="1855339" y="281781"/>
                </a:lnTo>
                <a:lnTo>
                  <a:pt x="1850983" y="289719"/>
                </a:lnTo>
                <a:lnTo>
                  <a:pt x="1847419" y="297656"/>
                </a:lnTo>
                <a:lnTo>
                  <a:pt x="1844646" y="305594"/>
                </a:lnTo>
                <a:lnTo>
                  <a:pt x="1841874" y="313928"/>
                </a:lnTo>
                <a:lnTo>
                  <a:pt x="1839102" y="322263"/>
                </a:lnTo>
                <a:lnTo>
                  <a:pt x="1837518" y="330597"/>
                </a:lnTo>
                <a:lnTo>
                  <a:pt x="1835934" y="339328"/>
                </a:lnTo>
                <a:lnTo>
                  <a:pt x="1834350" y="348059"/>
                </a:lnTo>
                <a:lnTo>
                  <a:pt x="1833557" y="356791"/>
                </a:lnTo>
                <a:lnTo>
                  <a:pt x="1833557" y="365125"/>
                </a:lnTo>
                <a:lnTo>
                  <a:pt x="1833557" y="373856"/>
                </a:lnTo>
                <a:lnTo>
                  <a:pt x="1833953" y="382984"/>
                </a:lnTo>
                <a:lnTo>
                  <a:pt x="1835142" y="391716"/>
                </a:lnTo>
                <a:lnTo>
                  <a:pt x="1836726" y="400050"/>
                </a:lnTo>
                <a:lnTo>
                  <a:pt x="1838310" y="409178"/>
                </a:lnTo>
                <a:lnTo>
                  <a:pt x="1840290" y="417513"/>
                </a:lnTo>
                <a:lnTo>
                  <a:pt x="1843458" y="426244"/>
                </a:lnTo>
                <a:lnTo>
                  <a:pt x="1846230" y="434578"/>
                </a:lnTo>
                <a:lnTo>
                  <a:pt x="1850191" y="443310"/>
                </a:lnTo>
                <a:lnTo>
                  <a:pt x="1853755" y="451247"/>
                </a:lnTo>
                <a:lnTo>
                  <a:pt x="1858507" y="459581"/>
                </a:lnTo>
                <a:lnTo>
                  <a:pt x="1864844" y="469503"/>
                </a:lnTo>
                <a:lnTo>
                  <a:pt x="1871973" y="479028"/>
                </a:lnTo>
                <a:lnTo>
                  <a:pt x="1879497" y="488156"/>
                </a:lnTo>
                <a:lnTo>
                  <a:pt x="1887418" y="496888"/>
                </a:lnTo>
                <a:lnTo>
                  <a:pt x="1896527" y="504428"/>
                </a:lnTo>
                <a:lnTo>
                  <a:pt x="1905239" y="511969"/>
                </a:lnTo>
                <a:lnTo>
                  <a:pt x="1914744" y="518716"/>
                </a:lnTo>
                <a:lnTo>
                  <a:pt x="1924645" y="524669"/>
                </a:lnTo>
                <a:lnTo>
                  <a:pt x="1934942" y="529828"/>
                </a:lnTo>
                <a:lnTo>
                  <a:pt x="1945635" y="534988"/>
                </a:lnTo>
                <a:lnTo>
                  <a:pt x="1956723" y="538956"/>
                </a:lnTo>
                <a:lnTo>
                  <a:pt x="1967812" y="542131"/>
                </a:lnTo>
                <a:lnTo>
                  <a:pt x="1979297" y="545306"/>
                </a:lnTo>
                <a:lnTo>
                  <a:pt x="1990782" y="546894"/>
                </a:lnTo>
                <a:lnTo>
                  <a:pt x="2002267" y="548085"/>
                </a:lnTo>
                <a:lnTo>
                  <a:pt x="2014544" y="548481"/>
                </a:lnTo>
                <a:lnTo>
                  <a:pt x="2026425" y="548085"/>
                </a:lnTo>
                <a:lnTo>
                  <a:pt x="2038306" y="546894"/>
                </a:lnTo>
                <a:lnTo>
                  <a:pt x="2049791" y="544910"/>
                </a:lnTo>
                <a:lnTo>
                  <a:pt x="2061672" y="542131"/>
                </a:lnTo>
                <a:lnTo>
                  <a:pt x="2073157" y="538560"/>
                </a:lnTo>
                <a:lnTo>
                  <a:pt x="2084246" y="534194"/>
                </a:lnTo>
                <a:lnTo>
                  <a:pt x="2095335" y="529035"/>
                </a:lnTo>
                <a:lnTo>
                  <a:pt x="2106028" y="523081"/>
                </a:lnTo>
                <a:lnTo>
                  <a:pt x="2113552" y="518716"/>
                </a:lnTo>
                <a:lnTo>
                  <a:pt x="2121077" y="513556"/>
                </a:lnTo>
                <a:lnTo>
                  <a:pt x="2128206" y="508000"/>
                </a:lnTo>
                <a:lnTo>
                  <a:pt x="2134938" y="502047"/>
                </a:lnTo>
                <a:lnTo>
                  <a:pt x="2141275" y="496491"/>
                </a:lnTo>
                <a:lnTo>
                  <a:pt x="2147215" y="490141"/>
                </a:lnTo>
                <a:lnTo>
                  <a:pt x="2153156" y="483394"/>
                </a:lnTo>
                <a:lnTo>
                  <a:pt x="2158304" y="476647"/>
                </a:lnTo>
                <a:lnTo>
                  <a:pt x="2163452" y="469503"/>
                </a:lnTo>
                <a:lnTo>
                  <a:pt x="2168601" y="461566"/>
                </a:lnTo>
                <a:lnTo>
                  <a:pt x="2172957" y="454025"/>
                </a:lnTo>
                <a:lnTo>
                  <a:pt x="2176917" y="446485"/>
                </a:lnTo>
                <a:lnTo>
                  <a:pt x="2180482" y="438150"/>
                </a:lnTo>
                <a:lnTo>
                  <a:pt x="2183650" y="430213"/>
                </a:lnTo>
                <a:lnTo>
                  <a:pt x="2186818" y="421481"/>
                </a:lnTo>
                <a:lnTo>
                  <a:pt x="2189195" y="412750"/>
                </a:lnTo>
                <a:lnTo>
                  <a:pt x="2191175" y="404019"/>
                </a:lnTo>
                <a:lnTo>
                  <a:pt x="2192363" y="395288"/>
                </a:lnTo>
                <a:lnTo>
                  <a:pt x="2193947" y="386159"/>
                </a:lnTo>
                <a:lnTo>
                  <a:pt x="2194739" y="377428"/>
                </a:lnTo>
                <a:lnTo>
                  <a:pt x="2194739" y="368697"/>
                </a:lnTo>
                <a:lnTo>
                  <a:pt x="2194739" y="359569"/>
                </a:lnTo>
                <a:lnTo>
                  <a:pt x="2194343" y="351234"/>
                </a:lnTo>
                <a:lnTo>
                  <a:pt x="2192759" y="342503"/>
                </a:lnTo>
                <a:lnTo>
                  <a:pt x="2191571" y="333375"/>
                </a:lnTo>
                <a:lnTo>
                  <a:pt x="2189591" y="325041"/>
                </a:lnTo>
                <a:lnTo>
                  <a:pt x="2187610" y="316706"/>
                </a:lnTo>
                <a:lnTo>
                  <a:pt x="2184838" y="308372"/>
                </a:lnTo>
                <a:lnTo>
                  <a:pt x="2181670" y="299641"/>
                </a:lnTo>
                <a:lnTo>
                  <a:pt x="2178106" y="291703"/>
                </a:lnTo>
                <a:lnTo>
                  <a:pt x="2174145" y="283766"/>
                </a:lnTo>
                <a:lnTo>
                  <a:pt x="2169789" y="275828"/>
                </a:lnTo>
                <a:lnTo>
                  <a:pt x="2163452" y="265509"/>
                </a:lnTo>
                <a:lnTo>
                  <a:pt x="2156324" y="255984"/>
                </a:lnTo>
                <a:lnTo>
                  <a:pt x="2148799" y="247253"/>
                </a:lnTo>
                <a:lnTo>
                  <a:pt x="2140879" y="238522"/>
                </a:lnTo>
                <a:lnTo>
                  <a:pt x="2131770" y="230584"/>
                </a:lnTo>
                <a:lnTo>
                  <a:pt x="2123057" y="223441"/>
                </a:lnTo>
                <a:lnTo>
                  <a:pt x="2113552" y="216694"/>
                </a:lnTo>
                <a:lnTo>
                  <a:pt x="2103255" y="210344"/>
                </a:lnTo>
                <a:lnTo>
                  <a:pt x="2093355" y="204788"/>
                </a:lnTo>
                <a:lnTo>
                  <a:pt x="2082662" y="200422"/>
                </a:lnTo>
                <a:lnTo>
                  <a:pt x="2071969" y="196056"/>
                </a:lnTo>
                <a:lnTo>
                  <a:pt x="2060484" y="192881"/>
                </a:lnTo>
                <a:lnTo>
                  <a:pt x="2048999" y="190103"/>
                </a:lnTo>
                <a:lnTo>
                  <a:pt x="2037118" y="188119"/>
                </a:lnTo>
                <a:lnTo>
                  <a:pt x="2025633" y="186928"/>
                </a:lnTo>
                <a:lnTo>
                  <a:pt x="2013752" y="186531"/>
                </a:lnTo>
                <a:close/>
                <a:moveTo>
                  <a:pt x="2066028" y="0"/>
                </a:moveTo>
                <a:lnTo>
                  <a:pt x="2156324" y="23812"/>
                </a:lnTo>
                <a:lnTo>
                  <a:pt x="2146027" y="100013"/>
                </a:lnTo>
                <a:lnTo>
                  <a:pt x="2140916" y="118533"/>
                </a:lnTo>
                <a:lnTo>
                  <a:pt x="2134542" y="115094"/>
                </a:lnTo>
                <a:lnTo>
                  <a:pt x="2132671" y="114357"/>
                </a:lnTo>
                <a:lnTo>
                  <a:pt x="2132562" y="114300"/>
                </a:lnTo>
                <a:lnTo>
                  <a:pt x="2123453" y="110728"/>
                </a:lnTo>
                <a:lnTo>
                  <a:pt x="2132671" y="114357"/>
                </a:lnTo>
                <a:lnTo>
                  <a:pt x="2140879" y="118666"/>
                </a:lnTo>
                <a:lnTo>
                  <a:pt x="2140916" y="118533"/>
                </a:lnTo>
                <a:lnTo>
                  <a:pt x="2144839" y="120650"/>
                </a:lnTo>
                <a:lnTo>
                  <a:pt x="2153552" y="125413"/>
                </a:lnTo>
                <a:lnTo>
                  <a:pt x="2167413" y="133747"/>
                </a:lnTo>
                <a:lnTo>
                  <a:pt x="2174145" y="138113"/>
                </a:lnTo>
                <a:lnTo>
                  <a:pt x="2180878" y="142875"/>
                </a:lnTo>
                <a:lnTo>
                  <a:pt x="2181274" y="143272"/>
                </a:lnTo>
                <a:lnTo>
                  <a:pt x="2187610" y="148034"/>
                </a:lnTo>
                <a:lnTo>
                  <a:pt x="2193947" y="153194"/>
                </a:lnTo>
                <a:lnTo>
                  <a:pt x="2205432" y="163909"/>
                </a:lnTo>
                <a:lnTo>
                  <a:pt x="2212560" y="170656"/>
                </a:lnTo>
                <a:lnTo>
                  <a:pt x="2221273" y="180181"/>
                </a:lnTo>
                <a:lnTo>
                  <a:pt x="2226433" y="186128"/>
                </a:lnTo>
                <a:lnTo>
                  <a:pt x="2226422" y="186134"/>
                </a:lnTo>
                <a:lnTo>
                  <a:pt x="2229194" y="189309"/>
                </a:lnTo>
                <a:lnTo>
                  <a:pt x="2226433" y="186128"/>
                </a:lnTo>
                <a:lnTo>
                  <a:pt x="2244639" y="175419"/>
                </a:lnTo>
                <a:lnTo>
                  <a:pt x="2315925" y="143669"/>
                </a:lnTo>
                <a:lnTo>
                  <a:pt x="2363053" y="224234"/>
                </a:lnTo>
                <a:lnTo>
                  <a:pt x="2302064" y="270669"/>
                </a:lnTo>
                <a:lnTo>
                  <a:pt x="2280282" y="283369"/>
                </a:lnTo>
                <a:lnTo>
                  <a:pt x="2284242" y="296466"/>
                </a:lnTo>
                <a:lnTo>
                  <a:pt x="2287015" y="309166"/>
                </a:lnTo>
                <a:lnTo>
                  <a:pt x="2289787" y="322263"/>
                </a:lnTo>
                <a:lnTo>
                  <a:pt x="2291371" y="335359"/>
                </a:lnTo>
                <a:lnTo>
                  <a:pt x="2292559" y="348456"/>
                </a:lnTo>
                <a:lnTo>
                  <a:pt x="2293351" y="361553"/>
                </a:lnTo>
                <a:lnTo>
                  <a:pt x="2293351" y="374650"/>
                </a:lnTo>
                <a:lnTo>
                  <a:pt x="2292559" y="387350"/>
                </a:lnTo>
                <a:lnTo>
                  <a:pt x="2318301" y="394097"/>
                </a:lnTo>
                <a:lnTo>
                  <a:pt x="2390775" y="422275"/>
                </a:lnTo>
                <a:lnTo>
                  <a:pt x="2367409" y="512763"/>
                </a:lnTo>
                <a:lnTo>
                  <a:pt x="2291371" y="502047"/>
                </a:lnTo>
                <a:lnTo>
                  <a:pt x="2262857" y="494506"/>
                </a:lnTo>
                <a:lnTo>
                  <a:pt x="2256916" y="506016"/>
                </a:lnTo>
                <a:lnTo>
                  <a:pt x="2250183" y="517128"/>
                </a:lnTo>
                <a:lnTo>
                  <a:pt x="2243451" y="527447"/>
                </a:lnTo>
                <a:lnTo>
                  <a:pt x="2235926" y="537766"/>
                </a:lnTo>
                <a:lnTo>
                  <a:pt x="2228006" y="547688"/>
                </a:lnTo>
                <a:lnTo>
                  <a:pt x="2219293" y="557610"/>
                </a:lnTo>
                <a:lnTo>
                  <a:pt x="2210580" y="566738"/>
                </a:lnTo>
                <a:lnTo>
                  <a:pt x="2201075" y="575469"/>
                </a:lnTo>
                <a:lnTo>
                  <a:pt x="2216125" y="601266"/>
                </a:lnTo>
                <a:lnTo>
                  <a:pt x="2247807" y="671910"/>
                </a:lnTo>
                <a:lnTo>
                  <a:pt x="2167413" y="719932"/>
                </a:lnTo>
                <a:lnTo>
                  <a:pt x="2121077" y="658416"/>
                </a:lnTo>
                <a:lnTo>
                  <a:pt x="2105632" y="632222"/>
                </a:lnTo>
                <a:lnTo>
                  <a:pt x="2110780" y="629841"/>
                </a:lnTo>
                <a:lnTo>
                  <a:pt x="2115929" y="627857"/>
                </a:lnTo>
                <a:lnTo>
                  <a:pt x="2104048" y="632222"/>
                </a:lnTo>
                <a:lnTo>
                  <a:pt x="2092563" y="635794"/>
                </a:lnTo>
                <a:lnTo>
                  <a:pt x="2083058" y="638969"/>
                </a:lnTo>
                <a:lnTo>
                  <a:pt x="2067217" y="642541"/>
                </a:lnTo>
                <a:lnTo>
                  <a:pt x="2059296" y="643732"/>
                </a:lnTo>
                <a:lnTo>
                  <a:pt x="2050583" y="644922"/>
                </a:lnTo>
                <a:lnTo>
                  <a:pt x="2048999" y="644922"/>
                </a:lnTo>
                <a:lnTo>
                  <a:pt x="2033554" y="646907"/>
                </a:lnTo>
                <a:lnTo>
                  <a:pt x="2018505" y="647303"/>
                </a:lnTo>
                <a:lnTo>
                  <a:pt x="2014544" y="647700"/>
                </a:lnTo>
                <a:lnTo>
                  <a:pt x="2008208" y="647303"/>
                </a:lnTo>
                <a:lnTo>
                  <a:pt x="2002617" y="647117"/>
                </a:lnTo>
                <a:lnTo>
                  <a:pt x="1994743" y="646510"/>
                </a:lnTo>
                <a:lnTo>
                  <a:pt x="1984842" y="645716"/>
                </a:lnTo>
                <a:lnTo>
                  <a:pt x="1996327" y="646907"/>
                </a:lnTo>
                <a:lnTo>
                  <a:pt x="2002617" y="647117"/>
                </a:lnTo>
                <a:lnTo>
                  <a:pt x="2005039" y="647303"/>
                </a:lnTo>
                <a:lnTo>
                  <a:pt x="1994347" y="687785"/>
                </a:lnTo>
                <a:lnTo>
                  <a:pt x="1970189" y="747713"/>
                </a:lnTo>
                <a:lnTo>
                  <a:pt x="1879497" y="724297"/>
                </a:lnTo>
                <a:lnTo>
                  <a:pt x="1886230" y="662385"/>
                </a:lnTo>
                <a:lnTo>
                  <a:pt x="1896923" y="621507"/>
                </a:lnTo>
                <a:lnTo>
                  <a:pt x="1904447" y="625078"/>
                </a:lnTo>
                <a:lnTo>
                  <a:pt x="1893754" y="619919"/>
                </a:lnTo>
                <a:lnTo>
                  <a:pt x="1883061" y="614363"/>
                </a:lnTo>
                <a:lnTo>
                  <a:pt x="1874745" y="609997"/>
                </a:lnTo>
                <a:lnTo>
                  <a:pt x="1860884" y="601663"/>
                </a:lnTo>
                <a:lnTo>
                  <a:pt x="1854151" y="596900"/>
                </a:lnTo>
                <a:lnTo>
                  <a:pt x="1847419" y="592535"/>
                </a:lnTo>
                <a:lnTo>
                  <a:pt x="1846627" y="592138"/>
                </a:lnTo>
                <a:lnTo>
                  <a:pt x="1840290" y="586978"/>
                </a:lnTo>
                <a:lnTo>
                  <a:pt x="1834350" y="581819"/>
                </a:lnTo>
                <a:lnTo>
                  <a:pt x="1822469" y="571103"/>
                </a:lnTo>
                <a:lnTo>
                  <a:pt x="1815736" y="564356"/>
                </a:lnTo>
                <a:lnTo>
                  <a:pt x="1809516" y="557841"/>
                </a:lnTo>
                <a:lnTo>
                  <a:pt x="1805439" y="553244"/>
                </a:lnTo>
                <a:lnTo>
                  <a:pt x="1799103" y="545703"/>
                </a:lnTo>
                <a:lnTo>
                  <a:pt x="1807023" y="555228"/>
                </a:lnTo>
                <a:lnTo>
                  <a:pt x="1809516" y="557841"/>
                </a:lnTo>
                <a:lnTo>
                  <a:pt x="1811776" y="560388"/>
                </a:lnTo>
                <a:lnTo>
                  <a:pt x="1779697" y="579438"/>
                </a:lnTo>
                <a:lnTo>
                  <a:pt x="1720292" y="604044"/>
                </a:lnTo>
                <a:lnTo>
                  <a:pt x="1673164" y="523875"/>
                </a:lnTo>
                <a:lnTo>
                  <a:pt x="1721480" y="484585"/>
                </a:lnTo>
                <a:lnTo>
                  <a:pt x="1752767" y="465931"/>
                </a:lnTo>
                <a:lnTo>
                  <a:pt x="1748410" y="452835"/>
                </a:lnTo>
                <a:lnTo>
                  <a:pt x="1744450" y="439341"/>
                </a:lnTo>
                <a:lnTo>
                  <a:pt x="1741282" y="425847"/>
                </a:lnTo>
                <a:lnTo>
                  <a:pt x="1738510" y="412353"/>
                </a:lnTo>
                <a:lnTo>
                  <a:pt x="1736530" y="398860"/>
                </a:lnTo>
                <a:lnTo>
                  <a:pt x="1735737" y="385366"/>
                </a:lnTo>
                <a:lnTo>
                  <a:pt x="1734945" y="371475"/>
                </a:lnTo>
                <a:lnTo>
                  <a:pt x="1735341" y="357981"/>
                </a:lnTo>
                <a:lnTo>
                  <a:pt x="1704451" y="350441"/>
                </a:lnTo>
                <a:lnTo>
                  <a:pt x="1644650" y="325438"/>
                </a:lnTo>
                <a:lnTo>
                  <a:pt x="1668412" y="235347"/>
                </a:lnTo>
                <a:lnTo>
                  <a:pt x="1730193" y="242094"/>
                </a:lnTo>
                <a:lnTo>
                  <a:pt x="1760687" y="250031"/>
                </a:lnTo>
                <a:lnTo>
                  <a:pt x="1766628" y="237331"/>
                </a:lnTo>
                <a:lnTo>
                  <a:pt x="1773361" y="225028"/>
                </a:lnTo>
                <a:lnTo>
                  <a:pt x="1781281" y="213519"/>
                </a:lnTo>
                <a:lnTo>
                  <a:pt x="1789202" y="201613"/>
                </a:lnTo>
                <a:lnTo>
                  <a:pt x="1797915" y="190500"/>
                </a:lnTo>
                <a:lnTo>
                  <a:pt x="1807023" y="179784"/>
                </a:lnTo>
                <a:lnTo>
                  <a:pt x="1816924" y="169069"/>
                </a:lnTo>
                <a:lnTo>
                  <a:pt x="1827221" y="159544"/>
                </a:lnTo>
                <a:lnTo>
                  <a:pt x="1812964" y="135334"/>
                </a:lnTo>
                <a:lnTo>
                  <a:pt x="1788410" y="75406"/>
                </a:lnTo>
                <a:lnTo>
                  <a:pt x="1868804" y="27781"/>
                </a:lnTo>
                <a:lnTo>
                  <a:pt x="1907219" y="76994"/>
                </a:lnTo>
                <a:lnTo>
                  <a:pt x="1923061" y="102791"/>
                </a:lnTo>
                <a:lnTo>
                  <a:pt x="1917516" y="105172"/>
                </a:lnTo>
                <a:lnTo>
                  <a:pt x="1912368" y="107156"/>
                </a:lnTo>
                <a:lnTo>
                  <a:pt x="1924249" y="102791"/>
                </a:lnTo>
                <a:lnTo>
                  <a:pt x="1935734" y="99219"/>
                </a:lnTo>
                <a:lnTo>
                  <a:pt x="1945239" y="96044"/>
                </a:lnTo>
                <a:lnTo>
                  <a:pt x="1961080" y="92869"/>
                </a:lnTo>
                <a:lnTo>
                  <a:pt x="1969001" y="91281"/>
                </a:lnTo>
                <a:lnTo>
                  <a:pt x="1977317" y="89694"/>
                </a:lnTo>
                <a:lnTo>
                  <a:pt x="1979297" y="89694"/>
                </a:lnTo>
                <a:lnTo>
                  <a:pt x="1994347" y="88106"/>
                </a:lnTo>
                <a:lnTo>
                  <a:pt x="2009792" y="87709"/>
                </a:lnTo>
                <a:lnTo>
                  <a:pt x="2013752" y="87709"/>
                </a:lnTo>
                <a:lnTo>
                  <a:pt x="2019693" y="87709"/>
                </a:lnTo>
                <a:lnTo>
                  <a:pt x="2031970" y="88503"/>
                </a:lnTo>
                <a:lnTo>
                  <a:pt x="2043455" y="89297"/>
                </a:lnTo>
                <a:lnTo>
                  <a:pt x="2034346" y="88503"/>
                </a:lnTo>
                <a:lnTo>
                  <a:pt x="2038306" y="72628"/>
                </a:lnTo>
                <a:lnTo>
                  <a:pt x="2066028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  <p:cxnSp>
        <p:nvCxnSpPr>
          <p:cNvPr id="13" name="直接连接符 12"/>
          <p:cNvCxnSpPr>
            <a:stCxn id="16" idx="4"/>
            <a:endCxn id="18" idx="1"/>
          </p:cNvCxnSpPr>
          <p:nvPr/>
        </p:nvCxnSpPr>
        <p:spPr>
          <a:xfrm flipH="1">
            <a:off x="6092950" y="2819747"/>
            <a:ext cx="4637" cy="1624738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" name="组合 13"/>
          <p:cNvGrpSpPr/>
          <p:nvPr/>
        </p:nvGrpSpPr>
        <p:grpSpPr>
          <a:xfrm>
            <a:off x="5089475" y="1052736"/>
            <a:ext cx="2016224" cy="2016224"/>
            <a:chOff x="1677608" y="2996952"/>
            <a:chExt cx="1395643" cy="1395643"/>
          </a:xfrm>
        </p:grpSpPr>
        <p:sp>
          <p:nvSpPr>
            <p:cNvPr id="15" name="Oval 60"/>
            <p:cNvSpPr>
              <a:spLocks noChangeAspect="1"/>
            </p:cNvSpPr>
            <p:nvPr/>
          </p:nvSpPr>
          <p:spPr>
            <a:xfrm>
              <a:off x="1677608" y="2996952"/>
              <a:ext cx="1395643" cy="1395643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1000"/>
                  </a:schemeClr>
                </a:gs>
                <a:gs pos="0">
                  <a:schemeClr val="bg1">
                    <a:lumMod val="99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dirty="0">
                <a:solidFill>
                  <a:prstClr val="white"/>
                </a:solidFill>
              </a:endParaRPr>
            </a:p>
          </p:txBody>
        </p:sp>
        <p:sp>
          <p:nvSpPr>
            <p:cNvPr id="16" name="Oval 29"/>
            <p:cNvSpPr>
              <a:spLocks noChangeAspect="1"/>
            </p:cNvSpPr>
            <p:nvPr/>
          </p:nvSpPr>
          <p:spPr>
            <a:xfrm>
              <a:off x="1850114" y="3169458"/>
              <a:ext cx="1050630" cy="1050630"/>
            </a:xfrm>
            <a:prstGeom prst="ellipse">
              <a:avLst/>
            </a:prstGeom>
            <a:solidFill>
              <a:srgbClr val="0070C0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DIN-BoldItalic" pitchFamily="50" charset="0"/>
                </a:rPr>
                <a:t></a:t>
              </a:r>
              <a:endParaRPr lang="en-US" sz="28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N-BoldItalic" pitchFamily="50" charset="0"/>
              </a:endParaRPr>
            </a:p>
          </p:txBody>
        </p:sp>
      </p:grpSp>
      <p:sp>
        <p:nvSpPr>
          <p:cNvPr id="17" name="文本框 123"/>
          <p:cNvSpPr txBox="1"/>
          <p:nvPr/>
        </p:nvSpPr>
        <p:spPr>
          <a:xfrm>
            <a:off x="5377507" y="1802596"/>
            <a:ext cx="14401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领导能力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椭圆 7"/>
          <p:cNvSpPr/>
          <p:nvPr/>
        </p:nvSpPr>
        <p:spPr>
          <a:xfrm>
            <a:off x="3522231" y="3235847"/>
            <a:ext cx="5141438" cy="1208638"/>
          </a:xfrm>
          <a:custGeom>
            <a:avLst/>
            <a:gdLst>
              <a:gd name="connsiteX0" fmla="*/ 5141438 w 5232878"/>
              <a:gd name="connsiteY0" fmla="*/ 0 h 1208638"/>
              <a:gd name="connsiteX1" fmla="*/ 2570719 w 5232878"/>
              <a:gd name="connsiteY1" fmla="*/ 1208638 h 1208638"/>
              <a:gd name="connsiteX2" fmla="*/ 0 w 5232878"/>
              <a:gd name="connsiteY2" fmla="*/ 0 h 1208638"/>
              <a:gd name="connsiteX3" fmla="*/ 5232878 w 5232878"/>
              <a:gd name="connsiteY3" fmla="*/ 91440 h 1208638"/>
              <a:gd name="connsiteX0-1" fmla="*/ 5141438 w 5141438"/>
              <a:gd name="connsiteY0-2" fmla="*/ 0 h 1208638"/>
              <a:gd name="connsiteX1-3" fmla="*/ 2570719 w 5141438"/>
              <a:gd name="connsiteY1-4" fmla="*/ 1208638 h 1208638"/>
              <a:gd name="connsiteX2-5" fmla="*/ 0 w 5141438"/>
              <a:gd name="connsiteY2-6" fmla="*/ 0 h 120863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</a:cxnLst>
            <a:rect l="l" t="t" r="r" b="b"/>
            <a:pathLst>
              <a:path w="5141438" h="1208638">
                <a:moveTo>
                  <a:pt x="5141438" y="0"/>
                </a:moveTo>
                <a:cubicBezTo>
                  <a:pt x="4741027" y="708082"/>
                  <a:pt x="3740838" y="1208638"/>
                  <a:pt x="2570719" y="1208638"/>
                </a:cubicBezTo>
                <a:cubicBezTo>
                  <a:pt x="1400600" y="1208638"/>
                  <a:pt x="400411" y="708082"/>
                  <a:pt x="0" y="0"/>
                </a:cubicBezTo>
              </a:path>
            </a:pathLst>
          </a:custGeom>
          <a:noFill/>
          <a:ln w="1905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grpSp>
        <p:nvGrpSpPr>
          <p:cNvPr id="19" name="组合 18"/>
          <p:cNvGrpSpPr/>
          <p:nvPr/>
        </p:nvGrpSpPr>
        <p:grpSpPr>
          <a:xfrm>
            <a:off x="3001243" y="2708920"/>
            <a:ext cx="1135936" cy="1135936"/>
            <a:chOff x="1677608" y="2996952"/>
            <a:chExt cx="1395643" cy="1395643"/>
          </a:xfrm>
        </p:grpSpPr>
        <p:sp>
          <p:nvSpPr>
            <p:cNvPr id="20" name="Oval 60"/>
            <p:cNvSpPr>
              <a:spLocks noChangeAspect="1"/>
            </p:cNvSpPr>
            <p:nvPr/>
          </p:nvSpPr>
          <p:spPr>
            <a:xfrm>
              <a:off x="1677608" y="2996952"/>
              <a:ext cx="1395643" cy="1395643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1000"/>
                  </a:schemeClr>
                </a:gs>
                <a:gs pos="0">
                  <a:schemeClr val="bg1">
                    <a:lumMod val="99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dirty="0">
                <a:solidFill>
                  <a:prstClr val="white"/>
                </a:solidFill>
              </a:endParaRPr>
            </a:p>
          </p:txBody>
        </p:sp>
        <p:sp>
          <p:nvSpPr>
            <p:cNvPr id="21" name="Oval 29"/>
            <p:cNvSpPr>
              <a:spLocks noChangeAspect="1"/>
            </p:cNvSpPr>
            <p:nvPr/>
          </p:nvSpPr>
          <p:spPr>
            <a:xfrm>
              <a:off x="1850114" y="3169458"/>
              <a:ext cx="1050630" cy="1050630"/>
            </a:xfrm>
            <a:prstGeom prst="ellipse">
              <a:avLst/>
            </a:prstGeom>
            <a:solidFill>
              <a:srgbClr val="0070C0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143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DIN-BoldItalic" pitchFamily="50" charset="0"/>
                </a:rPr>
                <a:t></a:t>
              </a:r>
              <a:endParaRPr lang="en-US" sz="28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N-BoldItalic" pitchFamily="50" charset="0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3357636" y="3085702"/>
            <a:ext cx="423150" cy="390158"/>
            <a:chOff x="7339246" y="1487600"/>
            <a:chExt cx="423150" cy="390158"/>
          </a:xfrm>
        </p:grpSpPr>
        <p:sp>
          <p:nvSpPr>
            <p:cNvPr id="23" name="Freeform 364"/>
            <p:cNvSpPr/>
            <p:nvPr/>
          </p:nvSpPr>
          <p:spPr bwMode="auto">
            <a:xfrm>
              <a:off x="7339246" y="1689008"/>
              <a:ext cx="423150" cy="188750"/>
            </a:xfrm>
            <a:custGeom>
              <a:avLst/>
              <a:gdLst>
                <a:gd name="T0" fmla="*/ 222 w 262"/>
                <a:gd name="T1" fmla="*/ 18 h 94"/>
                <a:gd name="T2" fmla="*/ 205 w 262"/>
                <a:gd name="T3" fmla="*/ 18 h 94"/>
                <a:gd name="T4" fmla="*/ 205 w 262"/>
                <a:gd name="T5" fmla="*/ 0 h 94"/>
                <a:gd name="T6" fmla="*/ 57 w 262"/>
                <a:gd name="T7" fmla="*/ 0 h 94"/>
                <a:gd name="T8" fmla="*/ 57 w 262"/>
                <a:gd name="T9" fmla="*/ 18 h 94"/>
                <a:gd name="T10" fmla="*/ 40 w 262"/>
                <a:gd name="T11" fmla="*/ 18 h 94"/>
                <a:gd name="T12" fmla="*/ 40 w 262"/>
                <a:gd name="T13" fmla="*/ 0 h 94"/>
                <a:gd name="T14" fmla="*/ 0 w 262"/>
                <a:gd name="T15" fmla="*/ 0 h 94"/>
                <a:gd name="T16" fmla="*/ 0 w 262"/>
                <a:gd name="T17" fmla="*/ 83 h 94"/>
                <a:gd name="T18" fmla="*/ 11 w 262"/>
                <a:gd name="T19" fmla="*/ 94 h 94"/>
                <a:gd name="T20" fmla="*/ 251 w 262"/>
                <a:gd name="T21" fmla="*/ 94 h 94"/>
                <a:gd name="T22" fmla="*/ 262 w 262"/>
                <a:gd name="T23" fmla="*/ 83 h 94"/>
                <a:gd name="T24" fmla="*/ 262 w 262"/>
                <a:gd name="T25" fmla="*/ 0 h 94"/>
                <a:gd name="T26" fmla="*/ 222 w 262"/>
                <a:gd name="T27" fmla="*/ 0 h 94"/>
                <a:gd name="T28" fmla="*/ 222 w 262"/>
                <a:gd name="T29" fmla="*/ 18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62" h="94">
                  <a:moveTo>
                    <a:pt x="222" y="18"/>
                  </a:moveTo>
                  <a:cubicBezTo>
                    <a:pt x="205" y="18"/>
                    <a:pt x="205" y="18"/>
                    <a:pt x="205" y="18"/>
                  </a:cubicBezTo>
                  <a:cubicBezTo>
                    <a:pt x="205" y="0"/>
                    <a:pt x="205" y="0"/>
                    <a:pt x="205" y="0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57" y="18"/>
                    <a:pt x="57" y="18"/>
                    <a:pt x="57" y="18"/>
                  </a:cubicBezTo>
                  <a:cubicBezTo>
                    <a:pt x="40" y="18"/>
                    <a:pt x="40" y="18"/>
                    <a:pt x="40" y="18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9"/>
                    <a:pt x="5" y="94"/>
                    <a:pt x="11" y="94"/>
                  </a:cubicBezTo>
                  <a:cubicBezTo>
                    <a:pt x="251" y="94"/>
                    <a:pt x="251" y="94"/>
                    <a:pt x="251" y="94"/>
                  </a:cubicBezTo>
                  <a:cubicBezTo>
                    <a:pt x="258" y="94"/>
                    <a:pt x="262" y="89"/>
                    <a:pt x="262" y="83"/>
                  </a:cubicBezTo>
                  <a:cubicBezTo>
                    <a:pt x="262" y="0"/>
                    <a:pt x="262" y="0"/>
                    <a:pt x="262" y="0"/>
                  </a:cubicBezTo>
                  <a:cubicBezTo>
                    <a:pt x="222" y="0"/>
                    <a:pt x="222" y="0"/>
                    <a:pt x="222" y="0"/>
                  </a:cubicBezTo>
                  <a:lnTo>
                    <a:pt x="222" y="1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Freeform 365"/>
            <p:cNvSpPr/>
            <p:nvPr/>
          </p:nvSpPr>
          <p:spPr bwMode="auto">
            <a:xfrm>
              <a:off x="7339246" y="1552399"/>
              <a:ext cx="423150" cy="128060"/>
            </a:xfrm>
            <a:custGeom>
              <a:avLst/>
              <a:gdLst>
                <a:gd name="T0" fmla="*/ 251 w 262"/>
                <a:gd name="T1" fmla="*/ 0 h 45"/>
                <a:gd name="T2" fmla="*/ 11 w 262"/>
                <a:gd name="T3" fmla="*/ 0 h 45"/>
                <a:gd name="T4" fmla="*/ 0 w 262"/>
                <a:gd name="T5" fmla="*/ 11 h 45"/>
                <a:gd name="T6" fmla="*/ 0 w 262"/>
                <a:gd name="T7" fmla="*/ 45 h 45"/>
                <a:gd name="T8" fmla="*/ 40 w 262"/>
                <a:gd name="T9" fmla="*/ 45 h 45"/>
                <a:gd name="T10" fmla="*/ 40 w 262"/>
                <a:gd name="T11" fmla="*/ 34 h 45"/>
                <a:gd name="T12" fmla="*/ 57 w 262"/>
                <a:gd name="T13" fmla="*/ 34 h 45"/>
                <a:gd name="T14" fmla="*/ 57 w 262"/>
                <a:gd name="T15" fmla="*/ 45 h 45"/>
                <a:gd name="T16" fmla="*/ 205 w 262"/>
                <a:gd name="T17" fmla="*/ 45 h 45"/>
                <a:gd name="T18" fmla="*/ 205 w 262"/>
                <a:gd name="T19" fmla="*/ 34 h 45"/>
                <a:gd name="T20" fmla="*/ 222 w 262"/>
                <a:gd name="T21" fmla="*/ 34 h 45"/>
                <a:gd name="T22" fmla="*/ 222 w 262"/>
                <a:gd name="T23" fmla="*/ 45 h 45"/>
                <a:gd name="T24" fmla="*/ 262 w 262"/>
                <a:gd name="T25" fmla="*/ 45 h 45"/>
                <a:gd name="T26" fmla="*/ 262 w 262"/>
                <a:gd name="T27" fmla="*/ 11 h 45"/>
                <a:gd name="T28" fmla="*/ 251 w 262"/>
                <a:gd name="T29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62" h="45">
                  <a:moveTo>
                    <a:pt x="251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40" y="45"/>
                    <a:pt x="40" y="45"/>
                    <a:pt x="40" y="45"/>
                  </a:cubicBezTo>
                  <a:cubicBezTo>
                    <a:pt x="40" y="34"/>
                    <a:pt x="40" y="34"/>
                    <a:pt x="40" y="34"/>
                  </a:cubicBezTo>
                  <a:cubicBezTo>
                    <a:pt x="57" y="34"/>
                    <a:pt x="57" y="34"/>
                    <a:pt x="57" y="34"/>
                  </a:cubicBezTo>
                  <a:cubicBezTo>
                    <a:pt x="57" y="45"/>
                    <a:pt x="57" y="45"/>
                    <a:pt x="57" y="45"/>
                  </a:cubicBezTo>
                  <a:cubicBezTo>
                    <a:pt x="205" y="45"/>
                    <a:pt x="205" y="45"/>
                    <a:pt x="205" y="45"/>
                  </a:cubicBezTo>
                  <a:cubicBezTo>
                    <a:pt x="205" y="34"/>
                    <a:pt x="205" y="34"/>
                    <a:pt x="205" y="34"/>
                  </a:cubicBezTo>
                  <a:cubicBezTo>
                    <a:pt x="222" y="34"/>
                    <a:pt x="222" y="34"/>
                    <a:pt x="222" y="34"/>
                  </a:cubicBezTo>
                  <a:cubicBezTo>
                    <a:pt x="222" y="45"/>
                    <a:pt x="222" y="45"/>
                    <a:pt x="222" y="45"/>
                  </a:cubicBezTo>
                  <a:cubicBezTo>
                    <a:pt x="262" y="45"/>
                    <a:pt x="262" y="45"/>
                    <a:pt x="262" y="45"/>
                  </a:cubicBezTo>
                  <a:cubicBezTo>
                    <a:pt x="262" y="11"/>
                    <a:pt x="262" y="11"/>
                    <a:pt x="262" y="11"/>
                  </a:cubicBezTo>
                  <a:cubicBezTo>
                    <a:pt x="262" y="5"/>
                    <a:pt x="258" y="0"/>
                    <a:pt x="25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Freeform 366"/>
            <p:cNvSpPr/>
            <p:nvPr/>
          </p:nvSpPr>
          <p:spPr bwMode="auto">
            <a:xfrm>
              <a:off x="7443155" y="1487600"/>
              <a:ext cx="215332" cy="79403"/>
            </a:xfrm>
            <a:custGeom>
              <a:avLst/>
              <a:gdLst>
                <a:gd name="T0" fmla="*/ 132 w 132"/>
                <a:gd name="T1" fmla="*/ 63 h 63"/>
                <a:gd name="T2" fmla="*/ 115 w 132"/>
                <a:gd name="T3" fmla="*/ 63 h 63"/>
                <a:gd name="T4" fmla="*/ 115 w 132"/>
                <a:gd name="T5" fmla="*/ 20 h 63"/>
                <a:gd name="T6" fmla="*/ 112 w 132"/>
                <a:gd name="T7" fmla="*/ 17 h 63"/>
                <a:gd name="T8" fmla="*/ 20 w 132"/>
                <a:gd name="T9" fmla="*/ 17 h 63"/>
                <a:gd name="T10" fmla="*/ 18 w 132"/>
                <a:gd name="T11" fmla="*/ 20 h 63"/>
                <a:gd name="T12" fmla="*/ 18 w 132"/>
                <a:gd name="T13" fmla="*/ 63 h 63"/>
                <a:gd name="T14" fmla="*/ 0 w 132"/>
                <a:gd name="T15" fmla="*/ 63 h 63"/>
                <a:gd name="T16" fmla="*/ 0 w 132"/>
                <a:gd name="T17" fmla="*/ 20 h 63"/>
                <a:gd name="T18" fmla="*/ 20 w 132"/>
                <a:gd name="T19" fmla="*/ 0 h 63"/>
                <a:gd name="T20" fmla="*/ 112 w 132"/>
                <a:gd name="T21" fmla="*/ 0 h 63"/>
                <a:gd name="T22" fmla="*/ 132 w 132"/>
                <a:gd name="T23" fmla="*/ 20 h 63"/>
                <a:gd name="T24" fmla="*/ 132 w 132"/>
                <a:gd name="T25" fmla="*/ 6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2" h="63">
                  <a:moveTo>
                    <a:pt x="132" y="63"/>
                  </a:moveTo>
                  <a:cubicBezTo>
                    <a:pt x="115" y="63"/>
                    <a:pt x="115" y="63"/>
                    <a:pt x="115" y="63"/>
                  </a:cubicBezTo>
                  <a:cubicBezTo>
                    <a:pt x="115" y="20"/>
                    <a:pt x="115" y="20"/>
                    <a:pt x="115" y="20"/>
                  </a:cubicBezTo>
                  <a:cubicBezTo>
                    <a:pt x="115" y="18"/>
                    <a:pt x="114" y="17"/>
                    <a:pt x="112" y="17"/>
                  </a:cubicBezTo>
                  <a:cubicBezTo>
                    <a:pt x="20" y="17"/>
                    <a:pt x="20" y="17"/>
                    <a:pt x="20" y="17"/>
                  </a:cubicBezTo>
                  <a:cubicBezTo>
                    <a:pt x="19" y="17"/>
                    <a:pt x="18" y="18"/>
                    <a:pt x="18" y="20"/>
                  </a:cubicBezTo>
                  <a:cubicBezTo>
                    <a:pt x="18" y="63"/>
                    <a:pt x="18" y="63"/>
                    <a:pt x="18" y="63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112" y="0"/>
                    <a:pt x="112" y="0"/>
                    <a:pt x="112" y="0"/>
                  </a:cubicBezTo>
                  <a:cubicBezTo>
                    <a:pt x="123" y="0"/>
                    <a:pt x="132" y="9"/>
                    <a:pt x="132" y="20"/>
                  </a:cubicBezTo>
                  <a:lnTo>
                    <a:pt x="132" y="6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2712918" y="4077072"/>
            <a:ext cx="1656477" cy="884885"/>
            <a:chOff x="2496894" y="3984275"/>
            <a:chExt cx="1656477" cy="884885"/>
          </a:xfrm>
        </p:grpSpPr>
        <p:grpSp>
          <p:nvGrpSpPr>
            <p:cNvPr id="27" name="组合 26"/>
            <p:cNvGrpSpPr/>
            <p:nvPr/>
          </p:nvGrpSpPr>
          <p:grpSpPr>
            <a:xfrm>
              <a:off x="2496894" y="4268381"/>
              <a:ext cx="153895" cy="316672"/>
              <a:chOff x="5300663" y="2555875"/>
              <a:chExt cx="165100" cy="339726"/>
            </a:xfrm>
          </p:grpSpPr>
          <p:sp>
            <p:nvSpPr>
              <p:cNvPr id="32" name="Oval 19"/>
              <p:cNvSpPr>
                <a:spLocks noChangeArrowheads="1"/>
              </p:cNvSpPr>
              <p:nvPr/>
            </p:nvSpPr>
            <p:spPr bwMode="auto">
              <a:xfrm>
                <a:off x="5353051" y="2555875"/>
                <a:ext cx="63500" cy="60325"/>
              </a:xfrm>
              <a:prstGeom prst="ellipse">
                <a:avLst/>
              </a:prstGeom>
              <a:solidFill>
                <a:srgbClr val="0070C0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33" name="Freeform 20"/>
              <p:cNvSpPr>
                <a:spLocks noEditPoints="1"/>
              </p:cNvSpPr>
              <p:nvPr/>
            </p:nvSpPr>
            <p:spPr bwMode="auto">
              <a:xfrm>
                <a:off x="5300663" y="2566988"/>
                <a:ext cx="165100" cy="328613"/>
              </a:xfrm>
              <a:custGeom>
                <a:avLst/>
                <a:gdLst>
                  <a:gd name="T0" fmla="*/ 38 w 44"/>
                  <a:gd name="T1" fmla="*/ 10 h 87"/>
                  <a:gd name="T2" fmla="*/ 37 w 44"/>
                  <a:gd name="T3" fmla="*/ 10 h 87"/>
                  <a:gd name="T4" fmla="*/ 37 w 44"/>
                  <a:gd name="T5" fmla="*/ 2 h 87"/>
                  <a:gd name="T6" fmla="*/ 33 w 44"/>
                  <a:gd name="T7" fmla="*/ 0 h 87"/>
                  <a:gd name="T8" fmla="*/ 31 w 44"/>
                  <a:gd name="T9" fmla="*/ 10 h 87"/>
                  <a:gd name="T10" fmla="*/ 35 w 44"/>
                  <a:gd name="T11" fmla="*/ 12 h 87"/>
                  <a:gd name="T12" fmla="*/ 36 w 44"/>
                  <a:gd name="T13" fmla="*/ 12 h 87"/>
                  <a:gd name="T14" fmla="*/ 36 w 44"/>
                  <a:gd name="T15" fmla="*/ 18 h 87"/>
                  <a:gd name="T16" fmla="*/ 30 w 44"/>
                  <a:gd name="T17" fmla="*/ 14 h 87"/>
                  <a:gd name="T18" fmla="*/ 16 w 44"/>
                  <a:gd name="T19" fmla="*/ 14 h 87"/>
                  <a:gd name="T20" fmla="*/ 12 w 44"/>
                  <a:gd name="T21" fmla="*/ 16 h 87"/>
                  <a:gd name="T22" fmla="*/ 0 w 44"/>
                  <a:gd name="T23" fmla="*/ 47 h 87"/>
                  <a:gd name="T24" fmla="*/ 7 w 44"/>
                  <a:gd name="T25" fmla="*/ 49 h 87"/>
                  <a:gd name="T26" fmla="*/ 12 w 44"/>
                  <a:gd name="T27" fmla="*/ 45 h 87"/>
                  <a:gd name="T28" fmla="*/ 13 w 44"/>
                  <a:gd name="T29" fmla="*/ 83 h 87"/>
                  <a:gd name="T30" fmla="*/ 21 w 44"/>
                  <a:gd name="T31" fmla="*/ 83 h 87"/>
                  <a:gd name="T32" fmla="*/ 24 w 44"/>
                  <a:gd name="T33" fmla="*/ 49 h 87"/>
                  <a:gd name="T34" fmla="*/ 28 w 44"/>
                  <a:gd name="T35" fmla="*/ 87 h 87"/>
                  <a:gd name="T36" fmla="*/ 32 w 44"/>
                  <a:gd name="T37" fmla="*/ 47 h 87"/>
                  <a:gd name="T38" fmla="*/ 33 w 44"/>
                  <a:gd name="T39" fmla="*/ 25 h 87"/>
                  <a:gd name="T40" fmla="*/ 41 w 44"/>
                  <a:gd name="T41" fmla="*/ 30 h 87"/>
                  <a:gd name="T42" fmla="*/ 42 w 44"/>
                  <a:gd name="T43" fmla="*/ 13 h 87"/>
                  <a:gd name="T44" fmla="*/ 35 w 44"/>
                  <a:gd name="T45" fmla="*/ 1 h 87"/>
                  <a:gd name="T46" fmla="*/ 35 w 44"/>
                  <a:gd name="T47" fmla="*/ 1 h 87"/>
                  <a:gd name="T48" fmla="*/ 34 w 44"/>
                  <a:gd name="T49" fmla="*/ 0 h 87"/>
                  <a:gd name="T50" fmla="*/ 34 w 44"/>
                  <a:gd name="T51" fmla="*/ 1 h 87"/>
                  <a:gd name="T52" fmla="*/ 34 w 44"/>
                  <a:gd name="T53" fmla="*/ 0 h 87"/>
                  <a:gd name="T54" fmla="*/ 34 w 44"/>
                  <a:gd name="T55" fmla="*/ 1 h 87"/>
                  <a:gd name="T56" fmla="*/ 34 w 44"/>
                  <a:gd name="T57" fmla="*/ 1 h 87"/>
                  <a:gd name="T58" fmla="*/ 36 w 44"/>
                  <a:gd name="T59" fmla="*/ 10 h 87"/>
                  <a:gd name="T60" fmla="*/ 33 w 44"/>
                  <a:gd name="T61" fmla="*/ 11 h 87"/>
                  <a:gd name="T62" fmla="*/ 33 w 44"/>
                  <a:gd name="T63" fmla="*/ 10 h 87"/>
                  <a:gd name="T64" fmla="*/ 35 w 44"/>
                  <a:gd name="T65" fmla="*/ 9 h 87"/>
                  <a:gd name="T66" fmla="*/ 36 w 44"/>
                  <a:gd name="T67" fmla="*/ 7 h 87"/>
                  <a:gd name="T68" fmla="*/ 33 w 44"/>
                  <a:gd name="T69" fmla="*/ 8 h 87"/>
                  <a:gd name="T70" fmla="*/ 32 w 44"/>
                  <a:gd name="T71" fmla="*/ 3 h 87"/>
                  <a:gd name="T72" fmla="*/ 35 w 44"/>
                  <a:gd name="T73" fmla="*/ 1 h 87"/>
                  <a:gd name="T74" fmla="*/ 36 w 44"/>
                  <a:gd name="T75" fmla="*/ 7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44" h="87">
                    <a:moveTo>
                      <a:pt x="42" y="13"/>
                    </a:moveTo>
                    <a:cubicBezTo>
                      <a:pt x="42" y="11"/>
                      <a:pt x="40" y="10"/>
                      <a:pt x="38" y="10"/>
                    </a:cubicBezTo>
                    <a:cubicBezTo>
                      <a:pt x="38" y="10"/>
                      <a:pt x="38" y="10"/>
                      <a:pt x="38" y="10"/>
                    </a:cubicBezTo>
                    <a:cubicBezTo>
                      <a:pt x="37" y="10"/>
                      <a:pt x="37" y="10"/>
                      <a:pt x="37" y="10"/>
                    </a:cubicBezTo>
                    <a:cubicBezTo>
                      <a:pt x="37" y="10"/>
                      <a:pt x="37" y="10"/>
                      <a:pt x="37" y="10"/>
                    </a:cubicBezTo>
                    <a:cubicBezTo>
                      <a:pt x="37" y="2"/>
                      <a:pt x="37" y="2"/>
                      <a:pt x="37" y="2"/>
                    </a:cubicBezTo>
                    <a:cubicBezTo>
                      <a:pt x="37" y="1"/>
                      <a:pt x="37" y="0"/>
                      <a:pt x="35" y="0"/>
                    </a:cubicBezTo>
                    <a:cubicBezTo>
                      <a:pt x="33" y="0"/>
                      <a:pt x="33" y="0"/>
                      <a:pt x="33" y="0"/>
                    </a:cubicBezTo>
                    <a:cubicBezTo>
                      <a:pt x="32" y="0"/>
                      <a:pt x="31" y="1"/>
                      <a:pt x="31" y="2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1" y="11"/>
                      <a:pt x="32" y="12"/>
                      <a:pt x="33" y="12"/>
                    </a:cubicBezTo>
                    <a:cubicBezTo>
                      <a:pt x="35" y="12"/>
                      <a:pt x="35" y="12"/>
                      <a:pt x="35" y="12"/>
                    </a:cubicBezTo>
                    <a:cubicBezTo>
                      <a:pt x="35" y="12"/>
                      <a:pt x="35" y="12"/>
                      <a:pt x="36" y="12"/>
                    </a:cubicBezTo>
                    <a:cubicBezTo>
                      <a:pt x="36" y="12"/>
                      <a:pt x="36" y="12"/>
                      <a:pt x="36" y="12"/>
                    </a:cubicBezTo>
                    <a:cubicBezTo>
                      <a:pt x="35" y="12"/>
                      <a:pt x="35" y="13"/>
                      <a:pt x="35" y="14"/>
                    </a:cubicBezTo>
                    <a:cubicBezTo>
                      <a:pt x="36" y="18"/>
                      <a:pt x="36" y="18"/>
                      <a:pt x="36" y="18"/>
                    </a:cubicBezTo>
                    <a:cubicBezTo>
                      <a:pt x="33" y="15"/>
                      <a:pt x="33" y="15"/>
                      <a:pt x="33" y="15"/>
                    </a:cubicBezTo>
                    <a:cubicBezTo>
                      <a:pt x="32" y="15"/>
                      <a:pt x="31" y="14"/>
                      <a:pt x="30" y="14"/>
                    </a:cubicBezTo>
                    <a:cubicBezTo>
                      <a:pt x="30" y="14"/>
                      <a:pt x="30" y="14"/>
                      <a:pt x="29" y="14"/>
                    </a:cubicBezTo>
                    <a:cubicBezTo>
                      <a:pt x="16" y="14"/>
                      <a:pt x="16" y="14"/>
                      <a:pt x="16" y="14"/>
                    </a:cubicBezTo>
                    <a:cubicBezTo>
                      <a:pt x="15" y="14"/>
                      <a:pt x="15" y="14"/>
                      <a:pt x="15" y="14"/>
                    </a:cubicBezTo>
                    <a:cubicBezTo>
                      <a:pt x="13" y="15"/>
                      <a:pt x="13" y="15"/>
                      <a:pt x="12" y="16"/>
                    </a:cubicBezTo>
                    <a:cubicBezTo>
                      <a:pt x="12" y="17"/>
                      <a:pt x="11" y="17"/>
                      <a:pt x="11" y="18"/>
                    </a:cubicBezTo>
                    <a:cubicBezTo>
                      <a:pt x="0" y="47"/>
                      <a:pt x="0" y="47"/>
                      <a:pt x="0" y="47"/>
                    </a:cubicBezTo>
                    <a:cubicBezTo>
                      <a:pt x="0" y="48"/>
                      <a:pt x="0" y="50"/>
                      <a:pt x="2" y="51"/>
                    </a:cubicBezTo>
                    <a:cubicBezTo>
                      <a:pt x="4" y="52"/>
                      <a:pt x="6" y="51"/>
                      <a:pt x="7" y="49"/>
                    </a:cubicBezTo>
                    <a:cubicBezTo>
                      <a:pt x="12" y="36"/>
                      <a:pt x="12" y="36"/>
                      <a:pt x="12" y="36"/>
                    </a:cubicBezTo>
                    <a:cubicBezTo>
                      <a:pt x="12" y="45"/>
                      <a:pt x="12" y="45"/>
                      <a:pt x="12" y="45"/>
                    </a:cubicBezTo>
                    <a:cubicBezTo>
                      <a:pt x="12" y="46"/>
                      <a:pt x="12" y="47"/>
                      <a:pt x="13" y="47"/>
                    </a:cubicBezTo>
                    <a:cubicBezTo>
                      <a:pt x="13" y="83"/>
                      <a:pt x="13" y="83"/>
                      <a:pt x="13" y="83"/>
                    </a:cubicBezTo>
                    <a:cubicBezTo>
                      <a:pt x="13" y="85"/>
                      <a:pt x="15" y="87"/>
                      <a:pt x="17" y="87"/>
                    </a:cubicBezTo>
                    <a:cubicBezTo>
                      <a:pt x="19" y="87"/>
                      <a:pt x="21" y="85"/>
                      <a:pt x="21" y="83"/>
                    </a:cubicBezTo>
                    <a:cubicBezTo>
                      <a:pt x="21" y="49"/>
                      <a:pt x="21" y="49"/>
                      <a:pt x="21" y="49"/>
                    </a:cubicBezTo>
                    <a:cubicBezTo>
                      <a:pt x="24" y="49"/>
                      <a:pt x="24" y="49"/>
                      <a:pt x="24" y="49"/>
                    </a:cubicBezTo>
                    <a:cubicBezTo>
                      <a:pt x="24" y="83"/>
                      <a:pt x="24" y="83"/>
                      <a:pt x="24" y="83"/>
                    </a:cubicBezTo>
                    <a:cubicBezTo>
                      <a:pt x="24" y="85"/>
                      <a:pt x="26" y="87"/>
                      <a:pt x="28" y="87"/>
                    </a:cubicBezTo>
                    <a:cubicBezTo>
                      <a:pt x="30" y="87"/>
                      <a:pt x="32" y="85"/>
                      <a:pt x="32" y="83"/>
                    </a:cubicBezTo>
                    <a:cubicBezTo>
                      <a:pt x="32" y="47"/>
                      <a:pt x="32" y="47"/>
                      <a:pt x="32" y="47"/>
                    </a:cubicBezTo>
                    <a:cubicBezTo>
                      <a:pt x="32" y="47"/>
                      <a:pt x="33" y="46"/>
                      <a:pt x="33" y="45"/>
                    </a:cubicBezTo>
                    <a:cubicBezTo>
                      <a:pt x="33" y="25"/>
                      <a:pt x="33" y="25"/>
                      <a:pt x="33" y="25"/>
                    </a:cubicBezTo>
                    <a:cubicBezTo>
                      <a:pt x="38" y="29"/>
                      <a:pt x="38" y="29"/>
                      <a:pt x="38" y="29"/>
                    </a:cubicBezTo>
                    <a:cubicBezTo>
                      <a:pt x="39" y="30"/>
                      <a:pt x="40" y="30"/>
                      <a:pt x="41" y="30"/>
                    </a:cubicBezTo>
                    <a:cubicBezTo>
                      <a:pt x="43" y="30"/>
                      <a:pt x="44" y="28"/>
                      <a:pt x="44" y="26"/>
                    </a:cubicBezTo>
                    <a:lnTo>
                      <a:pt x="42" y="13"/>
                    </a:lnTo>
                    <a:close/>
                    <a:moveTo>
                      <a:pt x="35" y="0"/>
                    </a:moveTo>
                    <a:cubicBezTo>
                      <a:pt x="35" y="0"/>
                      <a:pt x="35" y="1"/>
                      <a:pt x="35" y="1"/>
                    </a:cubicBezTo>
                    <a:cubicBezTo>
                      <a:pt x="35" y="1"/>
                      <a:pt x="35" y="1"/>
                      <a:pt x="35" y="1"/>
                    </a:cubicBezTo>
                    <a:cubicBezTo>
                      <a:pt x="35" y="1"/>
                      <a:pt x="35" y="1"/>
                      <a:pt x="35" y="1"/>
                    </a:cubicBezTo>
                    <a:cubicBezTo>
                      <a:pt x="35" y="1"/>
                      <a:pt x="35" y="0"/>
                      <a:pt x="35" y="0"/>
                    </a:cubicBezTo>
                    <a:close/>
                    <a:moveTo>
                      <a:pt x="34" y="0"/>
                    </a:moveTo>
                    <a:cubicBezTo>
                      <a:pt x="34" y="0"/>
                      <a:pt x="34" y="1"/>
                      <a:pt x="34" y="1"/>
                    </a:cubicBezTo>
                    <a:cubicBezTo>
                      <a:pt x="34" y="1"/>
                      <a:pt x="34" y="1"/>
                      <a:pt x="34" y="1"/>
                    </a:cubicBezTo>
                    <a:cubicBezTo>
                      <a:pt x="34" y="1"/>
                      <a:pt x="34" y="1"/>
                      <a:pt x="34" y="1"/>
                    </a:cubicBezTo>
                    <a:cubicBezTo>
                      <a:pt x="34" y="1"/>
                      <a:pt x="34" y="0"/>
                      <a:pt x="34" y="0"/>
                    </a:cubicBezTo>
                    <a:close/>
                    <a:moveTo>
                      <a:pt x="34" y="0"/>
                    </a:moveTo>
                    <a:cubicBezTo>
                      <a:pt x="34" y="0"/>
                      <a:pt x="34" y="1"/>
                      <a:pt x="34" y="1"/>
                    </a:cubicBezTo>
                    <a:cubicBezTo>
                      <a:pt x="34" y="1"/>
                      <a:pt x="34" y="1"/>
                      <a:pt x="34" y="1"/>
                    </a:cubicBezTo>
                    <a:cubicBezTo>
                      <a:pt x="34" y="1"/>
                      <a:pt x="34" y="1"/>
                      <a:pt x="34" y="1"/>
                    </a:cubicBezTo>
                    <a:cubicBezTo>
                      <a:pt x="34" y="1"/>
                      <a:pt x="34" y="0"/>
                      <a:pt x="34" y="0"/>
                    </a:cubicBezTo>
                    <a:close/>
                    <a:moveTo>
                      <a:pt x="36" y="10"/>
                    </a:moveTo>
                    <a:cubicBezTo>
                      <a:pt x="36" y="11"/>
                      <a:pt x="35" y="11"/>
                      <a:pt x="35" y="11"/>
                    </a:cubicBezTo>
                    <a:cubicBezTo>
                      <a:pt x="33" y="11"/>
                      <a:pt x="33" y="11"/>
                      <a:pt x="33" y="11"/>
                    </a:cubicBezTo>
                    <a:cubicBezTo>
                      <a:pt x="33" y="11"/>
                      <a:pt x="33" y="11"/>
                      <a:pt x="33" y="10"/>
                    </a:cubicBezTo>
                    <a:cubicBezTo>
                      <a:pt x="33" y="10"/>
                      <a:pt x="33" y="10"/>
                      <a:pt x="33" y="10"/>
                    </a:cubicBezTo>
                    <a:cubicBezTo>
                      <a:pt x="33" y="10"/>
                      <a:pt x="33" y="9"/>
                      <a:pt x="33" y="9"/>
                    </a:cubicBezTo>
                    <a:cubicBezTo>
                      <a:pt x="35" y="9"/>
                      <a:pt x="35" y="9"/>
                      <a:pt x="35" y="9"/>
                    </a:cubicBezTo>
                    <a:cubicBezTo>
                      <a:pt x="35" y="9"/>
                      <a:pt x="36" y="10"/>
                      <a:pt x="36" y="10"/>
                    </a:cubicBezTo>
                    <a:close/>
                    <a:moveTo>
                      <a:pt x="36" y="7"/>
                    </a:moveTo>
                    <a:cubicBezTo>
                      <a:pt x="36" y="8"/>
                      <a:pt x="36" y="8"/>
                      <a:pt x="35" y="8"/>
                    </a:cubicBezTo>
                    <a:cubicBezTo>
                      <a:pt x="33" y="8"/>
                      <a:pt x="33" y="8"/>
                      <a:pt x="33" y="8"/>
                    </a:cubicBezTo>
                    <a:cubicBezTo>
                      <a:pt x="33" y="8"/>
                      <a:pt x="32" y="8"/>
                      <a:pt x="32" y="7"/>
                    </a:cubicBezTo>
                    <a:cubicBezTo>
                      <a:pt x="32" y="3"/>
                      <a:pt x="32" y="3"/>
                      <a:pt x="32" y="3"/>
                    </a:cubicBezTo>
                    <a:cubicBezTo>
                      <a:pt x="32" y="2"/>
                      <a:pt x="33" y="1"/>
                      <a:pt x="33" y="1"/>
                    </a:cubicBezTo>
                    <a:cubicBezTo>
                      <a:pt x="35" y="1"/>
                      <a:pt x="35" y="1"/>
                      <a:pt x="35" y="1"/>
                    </a:cubicBezTo>
                    <a:cubicBezTo>
                      <a:pt x="36" y="1"/>
                      <a:pt x="36" y="2"/>
                      <a:pt x="36" y="3"/>
                    </a:cubicBezTo>
                    <a:lnTo>
                      <a:pt x="36" y="7"/>
                    </a:lnTo>
                    <a:close/>
                  </a:path>
                </a:pathLst>
              </a:custGeom>
              <a:solidFill>
                <a:srgbClr val="0070C0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</p:grpSp>
        <p:grpSp>
          <p:nvGrpSpPr>
            <p:cNvPr id="28" name="组合 27"/>
            <p:cNvGrpSpPr/>
            <p:nvPr/>
          </p:nvGrpSpPr>
          <p:grpSpPr>
            <a:xfrm>
              <a:off x="2699205" y="3984275"/>
              <a:ext cx="1333743" cy="884885"/>
              <a:chOff x="4271689" y="1207551"/>
              <a:chExt cx="1333743" cy="884885"/>
            </a:xfrm>
          </p:grpSpPr>
          <p:sp>
            <p:nvSpPr>
              <p:cNvPr id="30" name="文本框 30"/>
              <p:cNvSpPr txBox="1"/>
              <p:nvPr/>
            </p:nvSpPr>
            <p:spPr>
              <a:xfrm>
                <a:off x="4283968" y="1207551"/>
                <a:ext cx="1276564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b="1" dirty="0" smtClean="0">
                    <a:solidFill>
                      <a:srgbClr val="0070C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组织能力</a:t>
                </a:r>
                <a:endParaRPr lang="zh-CN" altLang="en-US" b="1" dirty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1" name="文本框 31"/>
              <p:cNvSpPr txBox="1"/>
              <p:nvPr/>
            </p:nvSpPr>
            <p:spPr>
              <a:xfrm>
                <a:off x="4271689" y="1504967"/>
                <a:ext cx="1333743" cy="58746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4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点击添加内容点击添加内容</a:t>
                </a:r>
                <a:endPara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9" name="任意多边形 151"/>
            <p:cNvSpPr>
              <a:spLocks noChangeArrowheads="1"/>
            </p:cNvSpPr>
            <p:nvPr/>
          </p:nvSpPr>
          <p:spPr bwMode="auto">
            <a:xfrm>
              <a:off x="2578781" y="4002495"/>
              <a:ext cx="1574590" cy="848445"/>
            </a:xfrm>
            <a:custGeom>
              <a:avLst/>
              <a:gdLst>
                <a:gd name="T0" fmla="*/ 176216 w 3090"/>
                <a:gd name="T1" fmla="*/ 0 h 1665"/>
                <a:gd name="T2" fmla="*/ 1785934 w 3090"/>
                <a:gd name="T3" fmla="*/ 0 h 1665"/>
                <a:gd name="T4" fmla="*/ 1962150 w 3090"/>
                <a:gd name="T5" fmla="*/ 176216 h 1665"/>
                <a:gd name="T6" fmla="*/ 1962150 w 3090"/>
                <a:gd name="T7" fmla="*/ 881059 h 1665"/>
                <a:gd name="T8" fmla="*/ 1785934 w 3090"/>
                <a:gd name="T9" fmla="*/ 1057275 h 1665"/>
                <a:gd name="T10" fmla="*/ 176216 w 3090"/>
                <a:gd name="T11" fmla="*/ 1057275 h 1665"/>
                <a:gd name="T12" fmla="*/ 0 w 3090"/>
                <a:gd name="T13" fmla="*/ 881059 h 1665"/>
                <a:gd name="T14" fmla="*/ 0 w 3090"/>
                <a:gd name="T15" fmla="*/ 720027 h 1665"/>
                <a:gd name="T16" fmla="*/ 180692 w 3090"/>
                <a:gd name="T17" fmla="*/ 720027 h 1665"/>
                <a:gd name="T18" fmla="*/ 180692 w 3090"/>
                <a:gd name="T19" fmla="*/ 319977 h 1665"/>
                <a:gd name="T20" fmla="*/ 0 w 3090"/>
                <a:gd name="T21" fmla="*/ 319977 h 1665"/>
                <a:gd name="T22" fmla="*/ 0 w 3090"/>
                <a:gd name="T23" fmla="*/ 176216 h 1665"/>
                <a:gd name="T24" fmla="*/ 176216 w 3090"/>
                <a:gd name="T25" fmla="*/ 0 h 1665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3090" h="1665">
                  <a:moveTo>
                    <a:pt x="0" y="504"/>
                  </a:moveTo>
                  <a:lnTo>
                    <a:pt x="0" y="278"/>
                  </a:lnTo>
                  <a:cubicBezTo>
                    <a:pt x="0" y="124"/>
                    <a:pt x="124" y="0"/>
                    <a:pt x="278" y="0"/>
                  </a:cubicBezTo>
                  <a:lnTo>
                    <a:pt x="2812" y="0"/>
                  </a:lnTo>
                  <a:cubicBezTo>
                    <a:pt x="2966" y="0"/>
                    <a:pt x="3090" y="124"/>
                    <a:pt x="3090" y="278"/>
                  </a:cubicBezTo>
                  <a:lnTo>
                    <a:pt x="3090" y="1387"/>
                  </a:lnTo>
                  <a:cubicBezTo>
                    <a:pt x="3090" y="1541"/>
                    <a:pt x="2966" y="1665"/>
                    <a:pt x="2812" y="1665"/>
                  </a:cubicBezTo>
                  <a:lnTo>
                    <a:pt x="278" y="1665"/>
                  </a:lnTo>
                  <a:cubicBezTo>
                    <a:pt x="124" y="1665"/>
                    <a:pt x="0" y="1541"/>
                    <a:pt x="0" y="1387"/>
                  </a:cubicBezTo>
                  <a:lnTo>
                    <a:pt x="0" y="1134"/>
                  </a:lnTo>
                </a:path>
              </a:pathLst>
            </a:custGeom>
            <a:noFill/>
            <a:ln w="6350">
              <a:solidFill>
                <a:srgbClr val="0070C0"/>
              </a:solidFill>
              <a:prstDash val="sysDash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4657427" y="3661216"/>
            <a:ext cx="1135936" cy="1135936"/>
            <a:chOff x="1677608" y="2996952"/>
            <a:chExt cx="1395643" cy="1395643"/>
          </a:xfrm>
        </p:grpSpPr>
        <p:sp>
          <p:nvSpPr>
            <p:cNvPr id="35" name="Oval 60"/>
            <p:cNvSpPr>
              <a:spLocks noChangeAspect="1"/>
            </p:cNvSpPr>
            <p:nvPr/>
          </p:nvSpPr>
          <p:spPr>
            <a:xfrm>
              <a:off x="1677608" y="2996952"/>
              <a:ext cx="1395643" cy="1395643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1000"/>
                  </a:schemeClr>
                </a:gs>
                <a:gs pos="0">
                  <a:schemeClr val="bg1">
                    <a:lumMod val="99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dirty="0">
                <a:solidFill>
                  <a:prstClr val="white"/>
                </a:solidFill>
              </a:endParaRPr>
            </a:p>
          </p:txBody>
        </p:sp>
        <p:sp>
          <p:nvSpPr>
            <p:cNvPr id="36" name="Oval 29"/>
            <p:cNvSpPr>
              <a:spLocks noChangeAspect="1"/>
            </p:cNvSpPr>
            <p:nvPr/>
          </p:nvSpPr>
          <p:spPr>
            <a:xfrm>
              <a:off x="1850114" y="3169458"/>
              <a:ext cx="1050630" cy="1050630"/>
            </a:xfrm>
            <a:prstGeom prst="ellipse">
              <a:avLst/>
            </a:prstGeom>
            <a:solidFill>
              <a:srgbClr val="0070C0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143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DIN-BoldItalic" pitchFamily="50" charset="0"/>
                </a:rPr>
                <a:t></a:t>
              </a:r>
              <a:endParaRPr lang="en-US" sz="28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N-BoldItalic" pitchFamily="50" charset="0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5004081" y="4016619"/>
            <a:ext cx="448854" cy="457012"/>
            <a:chOff x="2000378" y="1974523"/>
            <a:chExt cx="576064" cy="586534"/>
          </a:xfrm>
        </p:grpSpPr>
        <p:sp>
          <p:nvSpPr>
            <p:cNvPr id="38" name="Freeform 562"/>
            <p:cNvSpPr>
              <a:spLocks noEditPoints="1"/>
            </p:cNvSpPr>
            <p:nvPr/>
          </p:nvSpPr>
          <p:spPr bwMode="auto">
            <a:xfrm>
              <a:off x="2000378" y="1974523"/>
              <a:ext cx="576064" cy="504844"/>
            </a:xfrm>
            <a:custGeom>
              <a:avLst/>
              <a:gdLst>
                <a:gd name="T0" fmla="*/ 182 w 233"/>
                <a:gd name="T1" fmla="*/ 7 h 204"/>
                <a:gd name="T2" fmla="*/ 183 w 233"/>
                <a:gd name="T3" fmla="*/ 0 h 204"/>
                <a:gd name="T4" fmla="*/ 116 w 233"/>
                <a:gd name="T5" fmla="*/ 0 h 204"/>
                <a:gd name="T6" fmla="*/ 50 w 233"/>
                <a:gd name="T7" fmla="*/ 0 h 204"/>
                <a:gd name="T8" fmla="*/ 50 w 233"/>
                <a:gd name="T9" fmla="*/ 7 h 204"/>
                <a:gd name="T10" fmla="*/ 0 w 233"/>
                <a:gd name="T11" fmla="*/ 7 h 204"/>
                <a:gd name="T12" fmla="*/ 0 w 233"/>
                <a:gd name="T13" fmla="*/ 14 h 204"/>
                <a:gd name="T14" fmla="*/ 31 w 233"/>
                <a:gd name="T15" fmla="*/ 95 h 204"/>
                <a:gd name="T16" fmla="*/ 86 w 233"/>
                <a:gd name="T17" fmla="*/ 131 h 204"/>
                <a:gd name="T18" fmla="*/ 100 w 233"/>
                <a:gd name="T19" fmla="*/ 143 h 204"/>
                <a:gd name="T20" fmla="*/ 100 w 233"/>
                <a:gd name="T21" fmla="*/ 186 h 204"/>
                <a:gd name="T22" fmla="*/ 83 w 233"/>
                <a:gd name="T23" fmla="*/ 204 h 204"/>
                <a:gd name="T24" fmla="*/ 116 w 233"/>
                <a:gd name="T25" fmla="*/ 204 h 204"/>
                <a:gd name="T26" fmla="*/ 150 w 233"/>
                <a:gd name="T27" fmla="*/ 204 h 204"/>
                <a:gd name="T28" fmla="*/ 133 w 233"/>
                <a:gd name="T29" fmla="*/ 186 h 204"/>
                <a:gd name="T30" fmla="*/ 133 w 233"/>
                <a:gd name="T31" fmla="*/ 143 h 204"/>
                <a:gd name="T32" fmla="*/ 147 w 233"/>
                <a:gd name="T33" fmla="*/ 131 h 204"/>
                <a:gd name="T34" fmla="*/ 202 w 233"/>
                <a:gd name="T35" fmla="*/ 95 h 204"/>
                <a:gd name="T36" fmla="*/ 233 w 233"/>
                <a:gd name="T37" fmla="*/ 14 h 204"/>
                <a:gd name="T38" fmla="*/ 233 w 233"/>
                <a:gd name="T39" fmla="*/ 7 h 204"/>
                <a:gd name="T40" fmla="*/ 182 w 233"/>
                <a:gd name="T41" fmla="*/ 7 h 204"/>
                <a:gd name="T42" fmla="*/ 42 w 233"/>
                <a:gd name="T43" fmla="*/ 86 h 204"/>
                <a:gd name="T44" fmla="*/ 15 w 233"/>
                <a:gd name="T45" fmla="*/ 21 h 204"/>
                <a:gd name="T46" fmla="*/ 51 w 233"/>
                <a:gd name="T47" fmla="*/ 21 h 204"/>
                <a:gd name="T48" fmla="*/ 53 w 233"/>
                <a:gd name="T49" fmla="*/ 49 h 204"/>
                <a:gd name="T50" fmla="*/ 69 w 233"/>
                <a:gd name="T51" fmla="*/ 107 h 204"/>
                <a:gd name="T52" fmla="*/ 42 w 233"/>
                <a:gd name="T53" fmla="*/ 86 h 204"/>
                <a:gd name="T54" fmla="*/ 190 w 233"/>
                <a:gd name="T55" fmla="*/ 86 h 204"/>
                <a:gd name="T56" fmla="*/ 163 w 233"/>
                <a:gd name="T57" fmla="*/ 107 h 204"/>
                <a:gd name="T58" fmla="*/ 180 w 233"/>
                <a:gd name="T59" fmla="*/ 49 h 204"/>
                <a:gd name="T60" fmla="*/ 181 w 233"/>
                <a:gd name="T61" fmla="*/ 21 h 204"/>
                <a:gd name="T62" fmla="*/ 218 w 233"/>
                <a:gd name="T63" fmla="*/ 21 h 204"/>
                <a:gd name="T64" fmla="*/ 190 w 233"/>
                <a:gd name="T65" fmla="*/ 86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33" h="204">
                  <a:moveTo>
                    <a:pt x="182" y="7"/>
                  </a:moveTo>
                  <a:cubicBezTo>
                    <a:pt x="183" y="0"/>
                    <a:pt x="183" y="0"/>
                    <a:pt x="183" y="0"/>
                  </a:cubicBezTo>
                  <a:cubicBezTo>
                    <a:pt x="116" y="0"/>
                    <a:pt x="116" y="0"/>
                    <a:pt x="116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0" y="7"/>
                    <a:pt x="50" y="7"/>
                    <a:pt x="5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6"/>
                    <a:pt x="0" y="58"/>
                    <a:pt x="31" y="95"/>
                  </a:cubicBezTo>
                  <a:cubicBezTo>
                    <a:pt x="32" y="96"/>
                    <a:pt x="52" y="119"/>
                    <a:pt x="86" y="131"/>
                  </a:cubicBezTo>
                  <a:cubicBezTo>
                    <a:pt x="93" y="139"/>
                    <a:pt x="100" y="143"/>
                    <a:pt x="100" y="143"/>
                  </a:cubicBezTo>
                  <a:cubicBezTo>
                    <a:pt x="100" y="186"/>
                    <a:pt x="100" y="186"/>
                    <a:pt x="100" y="186"/>
                  </a:cubicBezTo>
                  <a:cubicBezTo>
                    <a:pt x="83" y="204"/>
                    <a:pt x="83" y="204"/>
                    <a:pt x="83" y="204"/>
                  </a:cubicBezTo>
                  <a:cubicBezTo>
                    <a:pt x="116" y="204"/>
                    <a:pt x="116" y="204"/>
                    <a:pt x="116" y="204"/>
                  </a:cubicBezTo>
                  <a:cubicBezTo>
                    <a:pt x="150" y="204"/>
                    <a:pt x="150" y="204"/>
                    <a:pt x="150" y="204"/>
                  </a:cubicBezTo>
                  <a:cubicBezTo>
                    <a:pt x="133" y="186"/>
                    <a:pt x="133" y="186"/>
                    <a:pt x="133" y="186"/>
                  </a:cubicBezTo>
                  <a:cubicBezTo>
                    <a:pt x="133" y="143"/>
                    <a:pt x="133" y="143"/>
                    <a:pt x="133" y="143"/>
                  </a:cubicBezTo>
                  <a:cubicBezTo>
                    <a:pt x="133" y="143"/>
                    <a:pt x="139" y="139"/>
                    <a:pt x="147" y="131"/>
                  </a:cubicBezTo>
                  <a:cubicBezTo>
                    <a:pt x="181" y="119"/>
                    <a:pt x="201" y="96"/>
                    <a:pt x="202" y="95"/>
                  </a:cubicBezTo>
                  <a:cubicBezTo>
                    <a:pt x="233" y="58"/>
                    <a:pt x="233" y="16"/>
                    <a:pt x="233" y="14"/>
                  </a:cubicBezTo>
                  <a:cubicBezTo>
                    <a:pt x="233" y="7"/>
                    <a:pt x="233" y="7"/>
                    <a:pt x="233" y="7"/>
                  </a:cubicBezTo>
                  <a:lnTo>
                    <a:pt x="182" y="7"/>
                  </a:lnTo>
                  <a:close/>
                  <a:moveTo>
                    <a:pt x="42" y="86"/>
                  </a:moveTo>
                  <a:cubicBezTo>
                    <a:pt x="22" y="61"/>
                    <a:pt x="16" y="34"/>
                    <a:pt x="15" y="21"/>
                  </a:cubicBezTo>
                  <a:cubicBezTo>
                    <a:pt x="51" y="21"/>
                    <a:pt x="51" y="21"/>
                    <a:pt x="51" y="21"/>
                  </a:cubicBezTo>
                  <a:cubicBezTo>
                    <a:pt x="53" y="49"/>
                    <a:pt x="53" y="49"/>
                    <a:pt x="53" y="49"/>
                  </a:cubicBezTo>
                  <a:cubicBezTo>
                    <a:pt x="55" y="74"/>
                    <a:pt x="62" y="93"/>
                    <a:pt x="69" y="107"/>
                  </a:cubicBezTo>
                  <a:cubicBezTo>
                    <a:pt x="52" y="97"/>
                    <a:pt x="43" y="86"/>
                    <a:pt x="42" y="86"/>
                  </a:cubicBezTo>
                  <a:close/>
                  <a:moveTo>
                    <a:pt x="190" y="86"/>
                  </a:moveTo>
                  <a:cubicBezTo>
                    <a:pt x="190" y="86"/>
                    <a:pt x="180" y="97"/>
                    <a:pt x="163" y="107"/>
                  </a:cubicBezTo>
                  <a:cubicBezTo>
                    <a:pt x="171" y="93"/>
                    <a:pt x="178" y="74"/>
                    <a:pt x="180" y="49"/>
                  </a:cubicBezTo>
                  <a:cubicBezTo>
                    <a:pt x="181" y="21"/>
                    <a:pt x="181" y="21"/>
                    <a:pt x="181" y="21"/>
                  </a:cubicBezTo>
                  <a:cubicBezTo>
                    <a:pt x="218" y="21"/>
                    <a:pt x="218" y="21"/>
                    <a:pt x="218" y="21"/>
                  </a:cubicBezTo>
                  <a:cubicBezTo>
                    <a:pt x="216" y="34"/>
                    <a:pt x="211" y="61"/>
                    <a:pt x="190" y="8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" name="Freeform 563"/>
            <p:cNvSpPr/>
            <p:nvPr/>
          </p:nvSpPr>
          <p:spPr bwMode="auto">
            <a:xfrm>
              <a:off x="2129730" y="2488785"/>
              <a:ext cx="317360" cy="72272"/>
            </a:xfrm>
            <a:custGeom>
              <a:avLst/>
              <a:gdLst>
                <a:gd name="T0" fmla="*/ 0 w 303"/>
                <a:gd name="T1" fmla="*/ 0 h 69"/>
                <a:gd name="T2" fmla="*/ 0 w 303"/>
                <a:gd name="T3" fmla="*/ 69 h 69"/>
                <a:gd name="T4" fmla="*/ 152 w 303"/>
                <a:gd name="T5" fmla="*/ 69 h 69"/>
                <a:gd name="T6" fmla="*/ 303 w 303"/>
                <a:gd name="T7" fmla="*/ 69 h 69"/>
                <a:gd name="T8" fmla="*/ 303 w 303"/>
                <a:gd name="T9" fmla="*/ 0 h 69"/>
                <a:gd name="T10" fmla="*/ 152 w 303"/>
                <a:gd name="T11" fmla="*/ 0 h 69"/>
                <a:gd name="T12" fmla="*/ 0 w 303"/>
                <a:gd name="T13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3" h="69">
                  <a:moveTo>
                    <a:pt x="0" y="0"/>
                  </a:moveTo>
                  <a:lnTo>
                    <a:pt x="0" y="69"/>
                  </a:lnTo>
                  <a:lnTo>
                    <a:pt x="152" y="69"/>
                  </a:lnTo>
                  <a:lnTo>
                    <a:pt x="303" y="69"/>
                  </a:lnTo>
                  <a:lnTo>
                    <a:pt x="303" y="0"/>
                  </a:lnTo>
                  <a:lnTo>
                    <a:pt x="15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4297387" y="4992387"/>
            <a:ext cx="1656477" cy="884885"/>
            <a:chOff x="2496894" y="3984275"/>
            <a:chExt cx="1656477" cy="884885"/>
          </a:xfrm>
        </p:grpSpPr>
        <p:grpSp>
          <p:nvGrpSpPr>
            <p:cNvPr id="41" name="组合 40"/>
            <p:cNvGrpSpPr/>
            <p:nvPr/>
          </p:nvGrpSpPr>
          <p:grpSpPr>
            <a:xfrm>
              <a:off x="2496894" y="4268381"/>
              <a:ext cx="153895" cy="316672"/>
              <a:chOff x="5300663" y="2555875"/>
              <a:chExt cx="165100" cy="339726"/>
            </a:xfrm>
          </p:grpSpPr>
          <p:sp>
            <p:nvSpPr>
              <p:cNvPr id="46" name="Oval 19"/>
              <p:cNvSpPr>
                <a:spLocks noChangeArrowheads="1"/>
              </p:cNvSpPr>
              <p:nvPr/>
            </p:nvSpPr>
            <p:spPr bwMode="auto">
              <a:xfrm>
                <a:off x="5353051" y="2555875"/>
                <a:ext cx="63500" cy="60325"/>
              </a:xfrm>
              <a:prstGeom prst="ellipse">
                <a:avLst/>
              </a:prstGeom>
              <a:solidFill>
                <a:srgbClr val="0070C0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47" name="Freeform 20"/>
              <p:cNvSpPr>
                <a:spLocks noEditPoints="1"/>
              </p:cNvSpPr>
              <p:nvPr/>
            </p:nvSpPr>
            <p:spPr bwMode="auto">
              <a:xfrm>
                <a:off x="5300663" y="2566988"/>
                <a:ext cx="165100" cy="328613"/>
              </a:xfrm>
              <a:custGeom>
                <a:avLst/>
                <a:gdLst>
                  <a:gd name="T0" fmla="*/ 38 w 44"/>
                  <a:gd name="T1" fmla="*/ 10 h 87"/>
                  <a:gd name="T2" fmla="*/ 37 w 44"/>
                  <a:gd name="T3" fmla="*/ 10 h 87"/>
                  <a:gd name="T4" fmla="*/ 37 w 44"/>
                  <a:gd name="T5" fmla="*/ 2 h 87"/>
                  <a:gd name="T6" fmla="*/ 33 w 44"/>
                  <a:gd name="T7" fmla="*/ 0 h 87"/>
                  <a:gd name="T8" fmla="*/ 31 w 44"/>
                  <a:gd name="T9" fmla="*/ 10 h 87"/>
                  <a:gd name="T10" fmla="*/ 35 w 44"/>
                  <a:gd name="T11" fmla="*/ 12 h 87"/>
                  <a:gd name="T12" fmla="*/ 36 w 44"/>
                  <a:gd name="T13" fmla="*/ 12 h 87"/>
                  <a:gd name="T14" fmla="*/ 36 w 44"/>
                  <a:gd name="T15" fmla="*/ 18 h 87"/>
                  <a:gd name="T16" fmla="*/ 30 w 44"/>
                  <a:gd name="T17" fmla="*/ 14 h 87"/>
                  <a:gd name="T18" fmla="*/ 16 w 44"/>
                  <a:gd name="T19" fmla="*/ 14 h 87"/>
                  <a:gd name="T20" fmla="*/ 12 w 44"/>
                  <a:gd name="T21" fmla="*/ 16 h 87"/>
                  <a:gd name="T22" fmla="*/ 0 w 44"/>
                  <a:gd name="T23" fmla="*/ 47 h 87"/>
                  <a:gd name="T24" fmla="*/ 7 w 44"/>
                  <a:gd name="T25" fmla="*/ 49 h 87"/>
                  <a:gd name="T26" fmla="*/ 12 w 44"/>
                  <a:gd name="T27" fmla="*/ 45 h 87"/>
                  <a:gd name="T28" fmla="*/ 13 w 44"/>
                  <a:gd name="T29" fmla="*/ 83 h 87"/>
                  <a:gd name="T30" fmla="*/ 21 w 44"/>
                  <a:gd name="T31" fmla="*/ 83 h 87"/>
                  <a:gd name="T32" fmla="*/ 24 w 44"/>
                  <a:gd name="T33" fmla="*/ 49 h 87"/>
                  <a:gd name="T34" fmla="*/ 28 w 44"/>
                  <a:gd name="T35" fmla="*/ 87 h 87"/>
                  <a:gd name="T36" fmla="*/ 32 w 44"/>
                  <a:gd name="T37" fmla="*/ 47 h 87"/>
                  <a:gd name="T38" fmla="*/ 33 w 44"/>
                  <a:gd name="T39" fmla="*/ 25 h 87"/>
                  <a:gd name="T40" fmla="*/ 41 w 44"/>
                  <a:gd name="T41" fmla="*/ 30 h 87"/>
                  <a:gd name="T42" fmla="*/ 42 w 44"/>
                  <a:gd name="T43" fmla="*/ 13 h 87"/>
                  <a:gd name="T44" fmla="*/ 35 w 44"/>
                  <a:gd name="T45" fmla="*/ 1 h 87"/>
                  <a:gd name="T46" fmla="*/ 35 w 44"/>
                  <a:gd name="T47" fmla="*/ 1 h 87"/>
                  <a:gd name="T48" fmla="*/ 34 w 44"/>
                  <a:gd name="T49" fmla="*/ 0 h 87"/>
                  <a:gd name="T50" fmla="*/ 34 w 44"/>
                  <a:gd name="T51" fmla="*/ 1 h 87"/>
                  <a:gd name="T52" fmla="*/ 34 w 44"/>
                  <a:gd name="T53" fmla="*/ 0 h 87"/>
                  <a:gd name="T54" fmla="*/ 34 w 44"/>
                  <a:gd name="T55" fmla="*/ 1 h 87"/>
                  <a:gd name="T56" fmla="*/ 34 w 44"/>
                  <a:gd name="T57" fmla="*/ 1 h 87"/>
                  <a:gd name="T58" fmla="*/ 36 w 44"/>
                  <a:gd name="T59" fmla="*/ 10 h 87"/>
                  <a:gd name="T60" fmla="*/ 33 w 44"/>
                  <a:gd name="T61" fmla="*/ 11 h 87"/>
                  <a:gd name="T62" fmla="*/ 33 w 44"/>
                  <a:gd name="T63" fmla="*/ 10 h 87"/>
                  <a:gd name="T64" fmla="*/ 35 w 44"/>
                  <a:gd name="T65" fmla="*/ 9 h 87"/>
                  <a:gd name="T66" fmla="*/ 36 w 44"/>
                  <a:gd name="T67" fmla="*/ 7 h 87"/>
                  <a:gd name="T68" fmla="*/ 33 w 44"/>
                  <a:gd name="T69" fmla="*/ 8 h 87"/>
                  <a:gd name="T70" fmla="*/ 32 w 44"/>
                  <a:gd name="T71" fmla="*/ 3 h 87"/>
                  <a:gd name="T72" fmla="*/ 35 w 44"/>
                  <a:gd name="T73" fmla="*/ 1 h 87"/>
                  <a:gd name="T74" fmla="*/ 36 w 44"/>
                  <a:gd name="T75" fmla="*/ 7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44" h="87">
                    <a:moveTo>
                      <a:pt x="42" y="13"/>
                    </a:moveTo>
                    <a:cubicBezTo>
                      <a:pt x="42" y="11"/>
                      <a:pt x="40" y="10"/>
                      <a:pt x="38" y="10"/>
                    </a:cubicBezTo>
                    <a:cubicBezTo>
                      <a:pt x="38" y="10"/>
                      <a:pt x="38" y="10"/>
                      <a:pt x="38" y="10"/>
                    </a:cubicBezTo>
                    <a:cubicBezTo>
                      <a:pt x="37" y="10"/>
                      <a:pt x="37" y="10"/>
                      <a:pt x="37" y="10"/>
                    </a:cubicBezTo>
                    <a:cubicBezTo>
                      <a:pt x="37" y="10"/>
                      <a:pt x="37" y="10"/>
                      <a:pt x="37" y="10"/>
                    </a:cubicBezTo>
                    <a:cubicBezTo>
                      <a:pt x="37" y="2"/>
                      <a:pt x="37" y="2"/>
                      <a:pt x="37" y="2"/>
                    </a:cubicBezTo>
                    <a:cubicBezTo>
                      <a:pt x="37" y="1"/>
                      <a:pt x="37" y="0"/>
                      <a:pt x="35" y="0"/>
                    </a:cubicBezTo>
                    <a:cubicBezTo>
                      <a:pt x="33" y="0"/>
                      <a:pt x="33" y="0"/>
                      <a:pt x="33" y="0"/>
                    </a:cubicBezTo>
                    <a:cubicBezTo>
                      <a:pt x="32" y="0"/>
                      <a:pt x="31" y="1"/>
                      <a:pt x="31" y="2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1" y="11"/>
                      <a:pt x="32" y="12"/>
                      <a:pt x="33" y="12"/>
                    </a:cubicBezTo>
                    <a:cubicBezTo>
                      <a:pt x="35" y="12"/>
                      <a:pt x="35" y="12"/>
                      <a:pt x="35" y="12"/>
                    </a:cubicBezTo>
                    <a:cubicBezTo>
                      <a:pt x="35" y="12"/>
                      <a:pt x="35" y="12"/>
                      <a:pt x="36" y="12"/>
                    </a:cubicBezTo>
                    <a:cubicBezTo>
                      <a:pt x="36" y="12"/>
                      <a:pt x="36" y="12"/>
                      <a:pt x="36" y="12"/>
                    </a:cubicBezTo>
                    <a:cubicBezTo>
                      <a:pt x="35" y="12"/>
                      <a:pt x="35" y="13"/>
                      <a:pt x="35" y="14"/>
                    </a:cubicBezTo>
                    <a:cubicBezTo>
                      <a:pt x="36" y="18"/>
                      <a:pt x="36" y="18"/>
                      <a:pt x="36" y="18"/>
                    </a:cubicBezTo>
                    <a:cubicBezTo>
                      <a:pt x="33" y="15"/>
                      <a:pt x="33" y="15"/>
                      <a:pt x="33" y="15"/>
                    </a:cubicBezTo>
                    <a:cubicBezTo>
                      <a:pt x="32" y="15"/>
                      <a:pt x="31" y="14"/>
                      <a:pt x="30" y="14"/>
                    </a:cubicBezTo>
                    <a:cubicBezTo>
                      <a:pt x="30" y="14"/>
                      <a:pt x="30" y="14"/>
                      <a:pt x="29" y="14"/>
                    </a:cubicBezTo>
                    <a:cubicBezTo>
                      <a:pt x="16" y="14"/>
                      <a:pt x="16" y="14"/>
                      <a:pt x="16" y="14"/>
                    </a:cubicBezTo>
                    <a:cubicBezTo>
                      <a:pt x="15" y="14"/>
                      <a:pt x="15" y="14"/>
                      <a:pt x="15" y="14"/>
                    </a:cubicBezTo>
                    <a:cubicBezTo>
                      <a:pt x="13" y="15"/>
                      <a:pt x="13" y="15"/>
                      <a:pt x="12" y="16"/>
                    </a:cubicBezTo>
                    <a:cubicBezTo>
                      <a:pt x="12" y="17"/>
                      <a:pt x="11" y="17"/>
                      <a:pt x="11" y="18"/>
                    </a:cubicBezTo>
                    <a:cubicBezTo>
                      <a:pt x="0" y="47"/>
                      <a:pt x="0" y="47"/>
                      <a:pt x="0" y="47"/>
                    </a:cubicBezTo>
                    <a:cubicBezTo>
                      <a:pt x="0" y="48"/>
                      <a:pt x="0" y="50"/>
                      <a:pt x="2" y="51"/>
                    </a:cubicBezTo>
                    <a:cubicBezTo>
                      <a:pt x="4" y="52"/>
                      <a:pt x="6" y="51"/>
                      <a:pt x="7" y="49"/>
                    </a:cubicBezTo>
                    <a:cubicBezTo>
                      <a:pt x="12" y="36"/>
                      <a:pt x="12" y="36"/>
                      <a:pt x="12" y="36"/>
                    </a:cubicBezTo>
                    <a:cubicBezTo>
                      <a:pt x="12" y="45"/>
                      <a:pt x="12" y="45"/>
                      <a:pt x="12" y="45"/>
                    </a:cubicBezTo>
                    <a:cubicBezTo>
                      <a:pt x="12" y="46"/>
                      <a:pt x="12" y="47"/>
                      <a:pt x="13" y="47"/>
                    </a:cubicBezTo>
                    <a:cubicBezTo>
                      <a:pt x="13" y="83"/>
                      <a:pt x="13" y="83"/>
                      <a:pt x="13" y="83"/>
                    </a:cubicBezTo>
                    <a:cubicBezTo>
                      <a:pt x="13" y="85"/>
                      <a:pt x="15" y="87"/>
                      <a:pt x="17" y="87"/>
                    </a:cubicBezTo>
                    <a:cubicBezTo>
                      <a:pt x="19" y="87"/>
                      <a:pt x="21" y="85"/>
                      <a:pt x="21" y="83"/>
                    </a:cubicBezTo>
                    <a:cubicBezTo>
                      <a:pt x="21" y="49"/>
                      <a:pt x="21" y="49"/>
                      <a:pt x="21" y="49"/>
                    </a:cubicBezTo>
                    <a:cubicBezTo>
                      <a:pt x="24" y="49"/>
                      <a:pt x="24" y="49"/>
                      <a:pt x="24" y="49"/>
                    </a:cubicBezTo>
                    <a:cubicBezTo>
                      <a:pt x="24" y="83"/>
                      <a:pt x="24" y="83"/>
                      <a:pt x="24" y="83"/>
                    </a:cubicBezTo>
                    <a:cubicBezTo>
                      <a:pt x="24" y="85"/>
                      <a:pt x="26" y="87"/>
                      <a:pt x="28" y="87"/>
                    </a:cubicBezTo>
                    <a:cubicBezTo>
                      <a:pt x="30" y="87"/>
                      <a:pt x="32" y="85"/>
                      <a:pt x="32" y="83"/>
                    </a:cubicBezTo>
                    <a:cubicBezTo>
                      <a:pt x="32" y="47"/>
                      <a:pt x="32" y="47"/>
                      <a:pt x="32" y="47"/>
                    </a:cubicBezTo>
                    <a:cubicBezTo>
                      <a:pt x="32" y="47"/>
                      <a:pt x="33" y="46"/>
                      <a:pt x="33" y="45"/>
                    </a:cubicBezTo>
                    <a:cubicBezTo>
                      <a:pt x="33" y="25"/>
                      <a:pt x="33" y="25"/>
                      <a:pt x="33" y="25"/>
                    </a:cubicBezTo>
                    <a:cubicBezTo>
                      <a:pt x="38" y="29"/>
                      <a:pt x="38" y="29"/>
                      <a:pt x="38" y="29"/>
                    </a:cubicBezTo>
                    <a:cubicBezTo>
                      <a:pt x="39" y="30"/>
                      <a:pt x="40" y="30"/>
                      <a:pt x="41" y="30"/>
                    </a:cubicBezTo>
                    <a:cubicBezTo>
                      <a:pt x="43" y="30"/>
                      <a:pt x="44" y="28"/>
                      <a:pt x="44" y="26"/>
                    </a:cubicBezTo>
                    <a:lnTo>
                      <a:pt x="42" y="13"/>
                    </a:lnTo>
                    <a:close/>
                    <a:moveTo>
                      <a:pt x="35" y="0"/>
                    </a:moveTo>
                    <a:cubicBezTo>
                      <a:pt x="35" y="0"/>
                      <a:pt x="35" y="1"/>
                      <a:pt x="35" y="1"/>
                    </a:cubicBezTo>
                    <a:cubicBezTo>
                      <a:pt x="35" y="1"/>
                      <a:pt x="35" y="1"/>
                      <a:pt x="35" y="1"/>
                    </a:cubicBezTo>
                    <a:cubicBezTo>
                      <a:pt x="35" y="1"/>
                      <a:pt x="35" y="1"/>
                      <a:pt x="35" y="1"/>
                    </a:cubicBezTo>
                    <a:cubicBezTo>
                      <a:pt x="35" y="1"/>
                      <a:pt x="35" y="0"/>
                      <a:pt x="35" y="0"/>
                    </a:cubicBezTo>
                    <a:close/>
                    <a:moveTo>
                      <a:pt x="34" y="0"/>
                    </a:moveTo>
                    <a:cubicBezTo>
                      <a:pt x="34" y="0"/>
                      <a:pt x="34" y="1"/>
                      <a:pt x="34" y="1"/>
                    </a:cubicBezTo>
                    <a:cubicBezTo>
                      <a:pt x="34" y="1"/>
                      <a:pt x="34" y="1"/>
                      <a:pt x="34" y="1"/>
                    </a:cubicBezTo>
                    <a:cubicBezTo>
                      <a:pt x="34" y="1"/>
                      <a:pt x="34" y="1"/>
                      <a:pt x="34" y="1"/>
                    </a:cubicBezTo>
                    <a:cubicBezTo>
                      <a:pt x="34" y="1"/>
                      <a:pt x="34" y="0"/>
                      <a:pt x="34" y="0"/>
                    </a:cubicBezTo>
                    <a:close/>
                    <a:moveTo>
                      <a:pt x="34" y="0"/>
                    </a:moveTo>
                    <a:cubicBezTo>
                      <a:pt x="34" y="0"/>
                      <a:pt x="34" y="1"/>
                      <a:pt x="34" y="1"/>
                    </a:cubicBezTo>
                    <a:cubicBezTo>
                      <a:pt x="34" y="1"/>
                      <a:pt x="34" y="1"/>
                      <a:pt x="34" y="1"/>
                    </a:cubicBezTo>
                    <a:cubicBezTo>
                      <a:pt x="34" y="1"/>
                      <a:pt x="34" y="1"/>
                      <a:pt x="34" y="1"/>
                    </a:cubicBezTo>
                    <a:cubicBezTo>
                      <a:pt x="34" y="1"/>
                      <a:pt x="34" y="0"/>
                      <a:pt x="34" y="0"/>
                    </a:cubicBezTo>
                    <a:close/>
                    <a:moveTo>
                      <a:pt x="36" y="10"/>
                    </a:moveTo>
                    <a:cubicBezTo>
                      <a:pt x="36" y="11"/>
                      <a:pt x="35" y="11"/>
                      <a:pt x="35" y="11"/>
                    </a:cubicBezTo>
                    <a:cubicBezTo>
                      <a:pt x="33" y="11"/>
                      <a:pt x="33" y="11"/>
                      <a:pt x="33" y="11"/>
                    </a:cubicBezTo>
                    <a:cubicBezTo>
                      <a:pt x="33" y="11"/>
                      <a:pt x="33" y="11"/>
                      <a:pt x="33" y="10"/>
                    </a:cubicBezTo>
                    <a:cubicBezTo>
                      <a:pt x="33" y="10"/>
                      <a:pt x="33" y="10"/>
                      <a:pt x="33" y="10"/>
                    </a:cubicBezTo>
                    <a:cubicBezTo>
                      <a:pt x="33" y="10"/>
                      <a:pt x="33" y="9"/>
                      <a:pt x="33" y="9"/>
                    </a:cubicBezTo>
                    <a:cubicBezTo>
                      <a:pt x="35" y="9"/>
                      <a:pt x="35" y="9"/>
                      <a:pt x="35" y="9"/>
                    </a:cubicBezTo>
                    <a:cubicBezTo>
                      <a:pt x="35" y="9"/>
                      <a:pt x="36" y="10"/>
                      <a:pt x="36" y="10"/>
                    </a:cubicBezTo>
                    <a:close/>
                    <a:moveTo>
                      <a:pt x="36" y="7"/>
                    </a:moveTo>
                    <a:cubicBezTo>
                      <a:pt x="36" y="8"/>
                      <a:pt x="36" y="8"/>
                      <a:pt x="35" y="8"/>
                    </a:cubicBezTo>
                    <a:cubicBezTo>
                      <a:pt x="33" y="8"/>
                      <a:pt x="33" y="8"/>
                      <a:pt x="33" y="8"/>
                    </a:cubicBezTo>
                    <a:cubicBezTo>
                      <a:pt x="33" y="8"/>
                      <a:pt x="32" y="8"/>
                      <a:pt x="32" y="7"/>
                    </a:cubicBezTo>
                    <a:cubicBezTo>
                      <a:pt x="32" y="3"/>
                      <a:pt x="32" y="3"/>
                      <a:pt x="32" y="3"/>
                    </a:cubicBezTo>
                    <a:cubicBezTo>
                      <a:pt x="32" y="2"/>
                      <a:pt x="33" y="1"/>
                      <a:pt x="33" y="1"/>
                    </a:cubicBezTo>
                    <a:cubicBezTo>
                      <a:pt x="35" y="1"/>
                      <a:pt x="35" y="1"/>
                      <a:pt x="35" y="1"/>
                    </a:cubicBezTo>
                    <a:cubicBezTo>
                      <a:pt x="36" y="1"/>
                      <a:pt x="36" y="2"/>
                      <a:pt x="36" y="3"/>
                    </a:cubicBezTo>
                    <a:lnTo>
                      <a:pt x="36" y="7"/>
                    </a:lnTo>
                    <a:close/>
                  </a:path>
                </a:pathLst>
              </a:custGeom>
              <a:solidFill>
                <a:srgbClr val="0070C0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</p:grpSp>
        <p:grpSp>
          <p:nvGrpSpPr>
            <p:cNvPr id="42" name="组合 41"/>
            <p:cNvGrpSpPr/>
            <p:nvPr/>
          </p:nvGrpSpPr>
          <p:grpSpPr>
            <a:xfrm>
              <a:off x="2699205" y="3984275"/>
              <a:ext cx="1333743" cy="884885"/>
              <a:chOff x="4271689" y="1207551"/>
              <a:chExt cx="1333743" cy="884885"/>
            </a:xfrm>
          </p:grpSpPr>
          <p:sp>
            <p:nvSpPr>
              <p:cNvPr id="44" name="文本框 30"/>
              <p:cNvSpPr txBox="1"/>
              <p:nvPr/>
            </p:nvSpPr>
            <p:spPr>
              <a:xfrm>
                <a:off x="4283968" y="1207551"/>
                <a:ext cx="1276564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b="1" dirty="0" smtClean="0">
                    <a:solidFill>
                      <a:srgbClr val="0070C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学习能力</a:t>
                </a:r>
                <a:endParaRPr lang="zh-CN" altLang="en-US" b="1" dirty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5" name="文本框 31"/>
              <p:cNvSpPr txBox="1"/>
              <p:nvPr/>
            </p:nvSpPr>
            <p:spPr>
              <a:xfrm>
                <a:off x="4271689" y="1504967"/>
                <a:ext cx="1333743" cy="58746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4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点击添加内容点击添加内容</a:t>
                </a:r>
                <a:endPara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43" name="任意多边形 151"/>
            <p:cNvSpPr>
              <a:spLocks noChangeArrowheads="1"/>
            </p:cNvSpPr>
            <p:nvPr/>
          </p:nvSpPr>
          <p:spPr bwMode="auto">
            <a:xfrm>
              <a:off x="2578781" y="4002495"/>
              <a:ext cx="1574590" cy="848445"/>
            </a:xfrm>
            <a:custGeom>
              <a:avLst/>
              <a:gdLst>
                <a:gd name="T0" fmla="*/ 176216 w 3090"/>
                <a:gd name="T1" fmla="*/ 0 h 1665"/>
                <a:gd name="T2" fmla="*/ 1785934 w 3090"/>
                <a:gd name="T3" fmla="*/ 0 h 1665"/>
                <a:gd name="T4" fmla="*/ 1962150 w 3090"/>
                <a:gd name="T5" fmla="*/ 176216 h 1665"/>
                <a:gd name="T6" fmla="*/ 1962150 w 3090"/>
                <a:gd name="T7" fmla="*/ 881059 h 1665"/>
                <a:gd name="T8" fmla="*/ 1785934 w 3090"/>
                <a:gd name="T9" fmla="*/ 1057275 h 1665"/>
                <a:gd name="T10" fmla="*/ 176216 w 3090"/>
                <a:gd name="T11" fmla="*/ 1057275 h 1665"/>
                <a:gd name="T12" fmla="*/ 0 w 3090"/>
                <a:gd name="T13" fmla="*/ 881059 h 1665"/>
                <a:gd name="T14" fmla="*/ 0 w 3090"/>
                <a:gd name="T15" fmla="*/ 720027 h 1665"/>
                <a:gd name="T16" fmla="*/ 180692 w 3090"/>
                <a:gd name="T17" fmla="*/ 720027 h 1665"/>
                <a:gd name="T18" fmla="*/ 180692 w 3090"/>
                <a:gd name="T19" fmla="*/ 319977 h 1665"/>
                <a:gd name="T20" fmla="*/ 0 w 3090"/>
                <a:gd name="T21" fmla="*/ 319977 h 1665"/>
                <a:gd name="T22" fmla="*/ 0 w 3090"/>
                <a:gd name="T23" fmla="*/ 176216 h 1665"/>
                <a:gd name="T24" fmla="*/ 176216 w 3090"/>
                <a:gd name="T25" fmla="*/ 0 h 1665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3090" h="1665">
                  <a:moveTo>
                    <a:pt x="0" y="504"/>
                  </a:moveTo>
                  <a:lnTo>
                    <a:pt x="0" y="278"/>
                  </a:lnTo>
                  <a:cubicBezTo>
                    <a:pt x="0" y="124"/>
                    <a:pt x="124" y="0"/>
                    <a:pt x="278" y="0"/>
                  </a:cubicBezTo>
                  <a:lnTo>
                    <a:pt x="2812" y="0"/>
                  </a:lnTo>
                  <a:cubicBezTo>
                    <a:pt x="2966" y="0"/>
                    <a:pt x="3090" y="124"/>
                    <a:pt x="3090" y="278"/>
                  </a:cubicBezTo>
                  <a:lnTo>
                    <a:pt x="3090" y="1387"/>
                  </a:lnTo>
                  <a:cubicBezTo>
                    <a:pt x="3090" y="1541"/>
                    <a:pt x="2966" y="1665"/>
                    <a:pt x="2812" y="1665"/>
                  </a:cubicBezTo>
                  <a:lnTo>
                    <a:pt x="278" y="1665"/>
                  </a:lnTo>
                  <a:cubicBezTo>
                    <a:pt x="124" y="1665"/>
                    <a:pt x="0" y="1541"/>
                    <a:pt x="0" y="1387"/>
                  </a:cubicBezTo>
                  <a:lnTo>
                    <a:pt x="0" y="1134"/>
                  </a:lnTo>
                </a:path>
              </a:pathLst>
            </a:custGeom>
            <a:noFill/>
            <a:ln w="6350">
              <a:solidFill>
                <a:srgbClr val="0070C0"/>
              </a:solidFill>
              <a:prstDash val="sysDash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6401518" y="3645024"/>
            <a:ext cx="1135936" cy="1135936"/>
            <a:chOff x="1677608" y="2996952"/>
            <a:chExt cx="1395643" cy="1395643"/>
          </a:xfrm>
        </p:grpSpPr>
        <p:sp>
          <p:nvSpPr>
            <p:cNvPr id="49" name="Oval 60"/>
            <p:cNvSpPr>
              <a:spLocks noChangeAspect="1"/>
            </p:cNvSpPr>
            <p:nvPr/>
          </p:nvSpPr>
          <p:spPr>
            <a:xfrm>
              <a:off x="1677608" y="2996952"/>
              <a:ext cx="1395643" cy="1395643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1000"/>
                  </a:schemeClr>
                </a:gs>
                <a:gs pos="0">
                  <a:schemeClr val="bg1">
                    <a:lumMod val="99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dirty="0">
                <a:solidFill>
                  <a:prstClr val="white"/>
                </a:solidFill>
              </a:endParaRPr>
            </a:p>
          </p:txBody>
        </p:sp>
        <p:sp>
          <p:nvSpPr>
            <p:cNvPr id="50" name="Oval 29"/>
            <p:cNvSpPr>
              <a:spLocks noChangeAspect="1"/>
            </p:cNvSpPr>
            <p:nvPr/>
          </p:nvSpPr>
          <p:spPr>
            <a:xfrm>
              <a:off x="1850114" y="3169458"/>
              <a:ext cx="1050630" cy="1050630"/>
            </a:xfrm>
            <a:prstGeom prst="ellipse">
              <a:avLst/>
            </a:prstGeom>
            <a:solidFill>
              <a:srgbClr val="0070C0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143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DIN-BoldItalic" pitchFamily="50" charset="0"/>
                </a:rPr>
                <a:t></a:t>
              </a:r>
              <a:endParaRPr lang="en-US" sz="28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N-BoldItalic" pitchFamily="50" charset="0"/>
              </a:endParaRPr>
            </a:p>
          </p:txBody>
        </p:sp>
      </p:grpSp>
      <p:sp>
        <p:nvSpPr>
          <p:cNvPr id="51" name="Freeform 133"/>
          <p:cNvSpPr/>
          <p:nvPr/>
        </p:nvSpPr>
        <p:spPr bwMode="auto">
          <a:xfrm>
            <a:off x="6699275" y="3966740"/>
            <a:ext cx="546648" cy="492503"/>
          </a:xfrm>
          <a:custGeom>
            <a:avLst/>
            <a:gdLst>
              <a:gd name="T0" fmla="*/ 442 w 525"/>
              <a:gd name="T1" fmla="*/ 185 h 473"/>
              <a:gd name="T2" fmla="*/ 442 w 525"/>
              <a:gd name="T3" fmla="*/ 40 h 473"/>
              <a:gd name="T4" fmla="*/ 343 w 525"/>
              <a:gd name="T5" fmla="*/ 40 h 473"/>
              <a:gd name="T6" fmla="*/ 343 w 525"/>
              <a:gd name="T7" fmla="*/ 83 h 473"/>
              <a:gd name="T8" fmla="*/ 262 w 525"/>
              <a:gd name="T9" fmla="*/ 0 h 473"/>
              <a:gd name="T10" fmla="*/ 0 w 525"/>
              <a:gd name="T11" fmla="*/ 267 h 473"/>
              <a:gd name="T12" fmla="*/ 59 w 525"/>
              <a:gd name="T13" fmla="*/ 267 h 473"/>
              <a:gd name="T14" fmla="*/ 59 w 525"/>
              <a:gd name="T15" fmla="*/ 473 h 473"/>
              <a:gd name="T16" fmla="*/ 165 w 525"/>
              <a:gd name="T17" fmla="*/ 473 h 473"/>
              <a:gd name="T18" fmla="*/ 165 w 525"/>
              <a:gd name="T19" fmla="*/ 326 h 473"/>
              <a:gd name="T20" fmla="*/ 359 w 525"/>
              <a:gd name="T21" fmla="*/ 326 h 473"/>
              <a:gd name="T22" fmla="*/ 359 w 525"/>
              <a:gd name="T23" fmla="*/ 473 h 473"/>
              <a:gd name="T24" fmla="*/ 466 w 525"/>
              <a:gd name="T25" fmla="*/ 473 h 473"/>
              <a:gd name="T26" fmla="*/ 466 w 525"/>
              <a:gd name="T27" fmla="*/ 267 h 473"/>
              <a:gd name="T28" fmla="*/ 525 w 525"/>
              <a:gd name="T29" fmla="*/ 267 h 473"/>
              <a:gd name="T30" fmla="*/ 442 w 525"/>
              <a:gd name="T31" fmla="*/ 185 h 4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525" h="473">
                <a:moveTo>
                  <a:pt x="442" y="185"/>
                </a:moveTo>
                <a:lnTo>
                  <a:pt x="442" y="40"/>
                </a:lnTo>
                <a:lnTo>
                  <a:pt x="343" y="40"/>
                </a:lnTo>
                <a:lnTo>
                  <a:pt x="343" y="83"/>
                </a:lnTo>
                <a:lnTo>
                  <a:pt x="262" y="0"/>
                </a:lnTo>
                <a:lnTo>
                  <a:pt x="0" y="267"/>
                </a:lnTo>
                <a:lnTo>
                  <a:pt x="59" y="267"/>
                </a:lnTo>
                <a:lnTo>
                  <a:pt x="59" y="473"/>
                </a:lnTo>
                <a:lnTo>
                  <a:pt x="165" y="473"/>
                </a:lnTo>
                <a:lnTo>
                  <a:pt x="165" y="326"/>
                </a:lnTo>
                <a:lnTo>
                  <a:pt x="359" y="326"/>
                </a:lnTo>
                <a:lnTo>
                  <a:pt x="359" y="473"/>
                </a:lnTo>
                <a:lnTo>
                  <a:pt x="466" y="473"/>
                </a:lnTo>
                <a:lnTo>
                  <a:pt x="466" y="267"/>
                </a:lnTo>
                <a:lnTo>
                  <a:pt x="525" y="267"/>
                </a:lnTo>
                <a:lnTo>
                  <a:pt x="442" y="18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52" name="组合 51"/>
          <p:cNvGrpSpPr/>
          <p:nvPr/>
        </p:nvGrpSpPr>
        <p:grpSpPr>
          <a:xfrm>
            <a:off x="6169302" y="4992387"/>
            <a:ext cx="1656477" cy="884885"/>
            <a:chOff x="2496894" y="3984275"/>
            <a:chExt cx="1656477" cy="884885"/>
          </a:xfrm>
        </p:grpSpPr>
        <p:grpSp>
          <p:nvGrpSpPr>
            <p:cNvPr id="53" name="组合 52"/>
            <p:cNvGrpSpPr/>
            <p:nvPr/>
          </p:nvGrpSpPr>
          <p:grpSpPr>
            <a:xfrm>
              <a:off x="2496894" y="4268381"/>
              <a:ext cx="153895" cy="316672"/>
              <a:chOff x="5300663" y="2555875"/>
              <a:chExt cx="165100" cy="339726"/>
            </a:xfrm>
          </p:grpSpPr>
          <p:sp>
            <p:nvSpPr>
              <p:cNvPr id="58" name="Oval 19"/>
              <p:cNvSpPr>
                <a:spLocks noChangeArrowheads="1"/>
              </p:cNvSpPr>
              <p:nvPr/>
            </p:nvSpPr>
            <p:spPr bwMode="auto">
              <a:xfrm>
                <a:off x="5353051" y="2555875"/>
                <a:ext cx="63500" cy="60325"/>
              </a:xfrm>
              <a:prstGeom prst="ellipse">
                <a:avLst/>
              </a:prstGeom>
              <a:solidFill>
                <a:srgbClr val="0070C0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59" name="Freeform 20"/>
              <p:cNvSpPr>
                <a:spLocks noEditPoints="1"/>
              </p:cNvSpPr>
              <p:nvPr/>
            </p:nvSpPr>
            <p:spPr bwMode="auto">
              <a:xfrm>
                <a:off x="5300663" y="2566988"/>
                <a:ext cx="165100" cy="328613"/>
              </a:xfrm>
              <a:custGeom>
                <a:avLst/>
                <a:gdLst>
                  <a:gd name="T0" fmla="*/ 38 w 44"/>
                  <a:gd name="T1" fmla="*/ 10 h 87"/>
                  <a:gd name="T2" fmla="*/ 37 w 44"/>
                  <a:gd name="T3" fmla="*/ 10 h 87"/>
                  <a:gd name="T4" fmla="*/ 37 w 44"/>
                  <a:gd name="T5" fmla="*/ 2 h 87"/>
                  <a:gd name="T6" fmla="*/ 33 w 44"/>
                  <a:gd name="T7" fmla="*/ 0 h 87"/>
                  <a:gd name="T8" fmla="*/ 31 w 44"/>
                  <a:gd name="T9" fmla="*/ 10 h 87"/>
                  <a:gd name="T10" fmla="*/ 35 w 44"/>
                  <a:gd name="T11" fmla="*/ 12 h 87"/>
                  <a:gd name="T12" fmla="*/ 36 w 44"/>
                  <a:gd name="T13" fmla="*/ 12 h 87"/>
                  <a:gd name="T14" fmla="*/ 36 w 44"/>
                  <a:gd name="T15" fmla="*/ 18 h 87"/>
                  <a:gd name="T16" fmla="*/ 30 w 44"/>
                  <a:gd name="T17" fmla="*/ 14 h 87"/>
                  <a:gd name="T18" fmla="*/ 16 w 44"/>
                  <a:gd name="T19" fmla="*/ 14 h 87"/>
                  <a:gd name="T20" fmla="*/ 12 w 44"/>
                  <a:gd name="T21" fmla="*/ 16 h 87"/>
                  <a:gd name="T22" fmla="*/ 0 w 44"/>
                  <a:gd name="T23" fmla="*/ 47 h 87"/>
                  <a:gd name="T24" fmla="*/ 7 w 44"/>
                  <a:gd name="T25" fmla="*/ 49 h 87"/>
                  <a:gd name="T26" fmla="*/ 12 w 44"/>
                  <a:gd name="T27" fmla="*/ 45 h 87"/>
                  <a:gd name="T28" fmla="*/ 13 w 44"/>
                  <a:gd name="T29" fmla="*/ 83 h 87"/>
                  <a:gd name="T30" fmla="*/ 21 w 44"/>
                  <a:gd name="T31" fmla="*/ 83 h 87"/>
                  <a:gd name="T32" fmla="*/ 24 w 44"/>
                  <a:gd name="T33" fmla="*/ 49 h 87"/>
                  <a:gd name="T34" fmla="*/ 28 w 44"/>
                  <a:gd name="T35" fmla="*/ 87 h 87"/>
                  <a:gd name="T36" fmla="*/ 32 w 44"/>
                  <a:gd name="T37" fmla="*/ 47 h 87"/>
                  <a:gd name="T38" fmla="*/ 33 w 44"/>
                  <a:gd name="T39" fmla="*/ 25 h 87"/>
                  <a:gd name="T40" fmla="*/ 41 w 44"/>
                  <a:gd name="T41" fmla="*/ 30 h 87"/>
                  <a:gd name="T42" fmla="*/ 42 w 44"/>
                  <a:gd name="T43" fmla="*/ 13 h 87"/>
                  <a:gd name="T44" fmla="*/ 35 w 44"/>
                  <a:gd name="T45" fmla="*/ 1 h 87"/>
                  <a:gd name="T46" fmla="*/ 35 w 44"/>
                  <a:gd name="T47" fmla="*/ 1 h 87"/>
                  <a:gd name="T48" fmla="*/ 34 w 44"/>
                  <a:gd name="T49" fmla="*/ 0 h 87"/>
                  <a:gd name="T50" fmla="*/ 34 w 44"/>
                  <a:gd name="T51" fmla="*/ 1 h 87"/>
                  <a:gd name="T52" fmla="*/ 34 w 44"/>
                  <a:gd name="T53" fmla="*/ 0 h 87"/>
                  <a:gd name="T54" fmla="*/ 34 w 44"/>
                  <a:gd name="T55" fmla="*/ 1 h 87"/>
                  <a:gd name="T56" fmla="*/ 34 w 44"/>
                  <a:gd name="T57" fmla="*/ 1 h 87"/>
                  <a:gd name="T58" fmla="*/ 36 w 44"/>
                  <a:gd name="T59" fmla="*/ 10 h 87"/>
                  <a:gd name="T60" fmla="*/ 33 w 44"/>
                  <a:gd name="T61" fmla="*/ 11 h 87"/>
                  <a:gd name="T62" fmla="*/ 33 w 44"/>
                  <a:gd name="T63" fmla="*/ 10 h 87"/>
                  <a:gd name="T64" fmla="*/ 35 w 44"/>
                  <a:gd name="T65" fmla="*/ 9 h 87"/>
                  <a:gd name="T66" fmla="*/ 36 w 44"/>
                  <a:gd name="T67" fmla="*/ 7 h 87"/>
                  <a:gd name="T68" fmla="*/ 33 w 44"/>
                  <a:gd name="T69" fmla="*/ 8 h 87"/>
                  <a:gd name="T70" fmla="*/ 32 w 44"/>
                  <a:gd name="T71" fmla="*/ 3 h 87"/>
                  <a:gd name="T72" fmla="*/ 35 w 44"/>
                  <a:gd name="T73" fmla="*/ 1 h 87"/>
                  <a:gd name="T74" fmla="*/ 36 w 44"/>
                  <a:gd name="T75" fmla="*/ 7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44" h="87">
                    <a:moveTo>
                      <a:pt x="42" y="13"/>
                    </a:moveTo>
                    <a:cubicBezTo>
                      <a:pt x="42" y="11"/>
                      <a:pt x="40" y="10"/>
                      <a:pt x="38" y="10"/>
                    </a:cubicBezTo>
                    <a:cubicBezTo>
                      <a:pt x="38" y="10"/>
                      <a:pt x="38" y="10"/>
                      <a:pt x="38" y="10"/>
                    </a:cubicBezTo>
                    <a:cubicBezTo>
                      <a:pt x="37" y="10"/>
                      <a:pt x="37" y="10"/>
                      <a:pt x="37" y="10"/>
                    </a:cubicBezTo>
                    <a:cubicBezTo>
                      <a:pt x="37" y="10"/>
                      <a:pt x="37" y="10"/>
                      <a:pt x="37" y="10"/>
                    </a:cubicBezTo>
                    <a:cubicBezTo>
                      <a:pt x="37" y="2"/>
                      <a:pt x="37" y="2"/>
                      <a:pt x="37" y="2"/>
                    </a:cubicBezTo>
                    <a:cubicBezTo>
                      <a:pt x="37" y="1"/>
                      <a:pt x="37" y="0"/>
                      <a:pt x="35" y="0"/>
                    </a:cubicBezTo>
                    <a:cubicBezTo>
                      <a:pt x="33" y="0"/>
                      <a:pt x="33" y="0"/>
                      <a:pt x="33" y="0"/>
                    </a:cubicBezTo>
                    <a:cubicBezTo>
                      <a:pt x="32" y="0"/>
                      <a:pt x="31" y="1"/>
                      <a:pt x="31" y="2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1" y="11"/>
                      <a:pt x="32" y="12"/>
                      <a:pt x="33" y="12"/>
                    </a:cubicBezTo>
                    <a:cubicBezTo>
                      <a:pt x="35" y="12"/>
                      <a:pt x="35" y="12"/>
                      <a:pt x="35" y="12"/>
                    </a:cubicBezTo>
                    <a:cubicBezTo>
                      <a:pt x="35" y="12"/>
                      <a:pt x="35" y="12"/>
                      <a:pt x="36" y="12"/>
                    </a:cubicBezTo>
                    <a:cubicBezTo>
                      <a:pt x="36" y="12"/>
                      <a:pt x="36" y="12"/>
                      <a:pt x="36" y="12"/>
                    </a:cubicBezTo>
                    <a:cubicBezTo>
                      <a:pt x="35" y="12"/>
                      <a:pt x="35" y="13"/>
                      <a:pt x="35" y="14"/>
                    </a:cubicBezTo>
                    <a:cubicBezTo>
                      <a:pt x="36" y="18"/>
                      <a:pt x="36" y="18"/>
                      <a:pt x="36" y="18"/>
                    </a:cubicBezTo>
                    <a:cubicBezTo>
                      <a:pt x="33" y="15"/>
                      <a:pt x="33" y="15"/>
                      <a:pt x="33" y="15"/>
                    </a:cubicBezTo>
                    <a:cubicBezTo>
                      <a:pt x="32" y="15"/>
                      <a:pt x="31" y="14"/>
                      <a:pt x="30" y="14"/>
                    </a:cubicBezTo>
                    <a:cubicBezTo>
                      <a:pt x="30" y="14"/>
                      <a:pt x="30" y="14"/>
                      <a:pt x="29" y="14"/>
                    </a:cubicBezTo>
                    <a:cubicBezTo>
                      <a:pt x="16" y="14"/>
                      <a:pt x="16" y="14"/>
                      <a:pt x="16" y="14"/>
                    </a:cubicBezTo>
                    <a:cubicBezTo>
                      <a:pt x="15" y="14"/>
                      <a:pt x="15" y="14"/>
                      <a:pt x="15" y="14"/>
                    </a:cubicBezTo>
                    <a:cubicBezTo>
                      <a:pt x="13" y="15"/>
                      <a:pt x="13" y="15"/>
                      <a:pt x="12" y="16"/>
                    </a:cubicBezTo>
                    <a:cubicBezTo>
                      <a:pt x="12" y="17"/>
                      <a:pt x="11" y="17"/>
                      <a:pt x="11" y="18"/>
                    </a:cubicBezTo>
                    <a:cubicBezTo>
                      <a:pt x="0" y="47"/>
                      <a:pt x="0" y="47"/>
                      <a:pt x="0" y="47"/>
                    </a:cubicBezTo>
                    <a:cubicBezTo>
                      <a:pt x="0" y="48"/>
                      <a:pt x="0" y="50"/>
                      <a:pt x="2" y="51"/>
                    </a:cubicBezTo>
                    <a:cubicBezTo>
                      <a:pt x="4" y="52"/>
                      <a:pt x="6" y="51"/>
                      <a:pt x="7" y="49"/>
                    </a:cubicBezTo>
                    <a:cubicBezTo>
                      <a:pt x="12" y="36"/>
                      <a:pt x="12" y="36"/>
                      <a:pt x="12" y="36"/>
                    </a:cubicBezTo>
                    <a:cubicBezTo>
                      <a:pt x="12" y="45"/>
                      <a:pt x="12" y="45"/>
                      <a:pt x="12" y="45"/>
                    </a:cubicBezTo>
                    <a:cubicBezTo>
                      <a:pt x="12" y="46"/>
                      <a:pt x="12" y="47"/>
                      <a:pt x="13" y="47"/>
                    </a:cubicBezTo>
                    <a:cubicBezTo>
                      <a:pt x="13" y="83"/>
                      <a:pt x="13" y="83"/>
                      <a:pt x="13" y="83"/>
                    </a:cubicBezTo>
                    <a:cubicBezTo>
                      <a:pt x="13" y="85"/>
                      <a:pt x="15" y="87"/>
                      <a:pt x="17" y="87"/>
                    </a:cubicBezTo>
                    <a:cubicBezTo>
                      <a:pt x="19" y="87"/>
                      <a:pt x="21" y="85"/>
                      <a:pt x="21" y="83"/>
                    </a:cubicBezTo>
                    <a:cubicBezTo>
                      <a:pt x="21" y="49"/>
                      <a:pt x="21" y="49"/>
                      <a:pt x="21" y="49"/>
                    </a:cubicBezTo>
                    <a:cubicBezTo>
                      <a:pt x="24" y="49"/>
                      <a:pt x="24" y="49"/>
                      <a:pt x="24" y="49"/>
                    </a:cubicBezTo>
                    <a:cubicBezTo>
                      <a:pt x="24" y="83"/>
                      <a:pt x="24" y="83"/>
                      <a:pt x="24" y="83"/>
                    </a:cubicBezTo>
                    <a:cubicBezTo>
                      <a:pt x="24" y="85"/>
                      <a:pt x="26" y="87"/>
                      <a:pt x="28" y="87"/>
                    </a:cubicBezTo>
                    <a:cubicBezTo>
                      <a:pt x="30" y="87"/>
                      <a:pt x="32" y="85"/>
                      <a:pt x="32" y="83"/>
                    </a:cubicBezTo>
                    <a:cubicBezTo>
                      <a:pt x="32" y="47"/>
                      <a:pt x="32" y="47"/>
                      <a:pt x="32" y="47"/>
                    </a:cubicBezTo>
                    <a:cubicBezTo>
                      <a:pt x="32" y="47"/>
                      <a:pt x="33" y="46"/>
                      <a:pt x="33" y="45"/>
                    </a:cubicBezTo>
                    <a:cubicBezTo>
                      <a:pt x="33" y="25"/>
                      <a:pt x="33" y="25"/>
                      <a:pt x="33" y="25"/>
                    </a:cubicBezTo>
                    <a:cubicBezTo>
                      <a:pt x="38" y="29"/>
                      <a:pt x="38" y="29"/>
                      <a:pt x="38" y="29"/>
                    </a:cubicBezTo>
                    <a:cubicBezTo>
                      <a:pt x="39" y="30"/>
                      <a:pt x="40" y="30"/>
                      <a:pt x="41" y="30"/>
                    </a:cubicBezTo>
                    <a:cubicBezTo>
                      <a:pt x="43" y="30"/>
                      <a:pt x="44" y="28"/>
                      <a:pt x="44" y="26"/>
                    </a:cubicBezTo>
                    <a:lnTo>
                      <a:pt x="42" y="13"/>
                    </a:lnTo>
                    <a:close/>
                    <a:moveTo>
                      <a:pt x="35" y="0"/>
                    </a:moveTo>
                    <a:cubicBezTo>
                      <a:pt x="35" y="0"/>
                      <a:pt x="35" y="1"/>
                      <a:pt x="35" y="1"/>
                    </a:cubicBezTo>
                    <a:cubicBezTo>
                      <a:pt x="35" y="1"/>
                      <a:pt x="35" y="1"/>
                      <a:pt x="35" y="1"/>
                    </a:cubicBezTo>
                    <a:cubicBezTo>
                      <a:pt x="35" y="1"/>
                      <a:pt x="35" y="1"/>
                      <a:pt x="35" y="1"/>
                    </a:cubicBezTo>
                    <a:cubicBezTo>
                      <a:pt x="35" y="1"/>
                      <a:pt x="35" y="0"/>
                      <a:pt x="35" y="0"/>
                    </a:cubicBezTo>
                    <a:close/>
                    <a:moveTo>
                      <a:pt x="34" y="0"/>
                    </a:moveTo>
                    <a:cubicBezTo>
                      <a:pt x="34" y="0"/>
                      <a:pt x="34" y="1"/>
                      <a:pt x="34" y="1"/>
                    </a:cubicBezTo>
                    <a:cubicBezTo>
                      <a:pt x="34" y="1"/>
                      <a:pt x="34" y="1"/>
                      <a:pt x="34" y="1"/>
                    </a:cubicBezTo>
                    <a:cubicBezTo>
                      <a:pt x="34" y="1"/>
                      <a:pt x="34" y="1"/>
                      <a:pt x="34" y="1"/>
                    </a:cubicBezTo>
                    <a:cubicBezTo>
                      <a:pt x="34" y="1"/>
                      <a:pt x="34" y="0"/>
                      <a:pt x="34" y="0"/>
                    </a:cubicBezTo>
                    <a:close/>
                    <a:moveTo>
                      <a:pt x="34" y="0"/>
                    </a:moveTo>
                    <a:cubicBezTo>
                      <a:pt x="34" y="0"/>
                      <a:pt x="34" y="1"/>
                      <a:pt x="34" y="1"/>
                    </a:cubicBezTo>
                    <a:cubicBezTo>
                      <a:pt x="34" y="1"/>
                      <a:pt x="34" y="1"/>
                      <a:pt x="34" y="1"/>
                    </a:cubicBezTo>
                    <a:cubicBezTo>
                      <a:pt x="34" y="1"/>
                      <a:pt x="34" y="1"/>
                      <a:pt x="34" y="1"/>
                    </a:cubicBezTo>
                    <a:cubicBezTo>
                      <a:pt x="34" y="1"/>
                      <a:pt x="34" y="0"/>
                      <a:pt x="34" y="0"/>
                    </a:cubicBezTo>
                    <a:close/>
                    <a:moveTo>
                      <a:pt x="36" y="10"/>
                    </a:moveTo>
                    <a:cubicBezTo>
                      <a:pt x="36" y="11"/>
                      <a:pt x="35" y="11"/>
                      <a:pt x="35" y="11"/>
                    </a:cubicBezTo>
                    <a:cubicBezTo>
                      <a:pt x="33" y="11"/>
                      <a:pt x="33" y="11"/>
                      <a:pt x="33" y="11"/>
                    </a:cubicBezTo>
                    <a:cubicBezTo>
                      <a:pt x="33" y="11"/>
                      <a:pt x="33" y="11"/>
                      <a:pt x="33" y="10"/>
                    </a:cubicBezTo>
                    <a:cubicBezTo>
                      <a:pt x="33" y="10"/>
                      <a:pt x="33" y="10"/>
                      <a:pt x="33" y="10"/>
                    </a:cubicBezTo>
                    <a:cubicBezTo>
                      <a:pt x="33" y="10"/>
                      <a:pt x="33" y="9"/>
                      <a:pt x="33" y="9"/>
                    </a:cubicBezTo>
                    <a:cubicBezTo>
                      <a:pt x="35" y="9"/>
                      <a:pt x="35" y="9"/>
                      <a:pt x="35" y="9"/>
                    </a:cubicBezTo>
                    <a:cubicBezTo>
                      <a:pt x="35" y="9"/>
                      <a:pt x="36" y="10"/>
                      <a:pt x="36" y="10"/>
                    </a:cubicBezTo>
                    <a:close/>
                    <a:moveTo>
                      <a:pt x="36" y="7"/>
                    </a:moveTo>
                    <a:cubicBezTo>
                      <a:pt x="36" y="8"/>
                      <a:pt x="36" y="8"/>
                      <a:pt x="35" y="8"/>
                    </a:cubicBezTo>
                    <a:cubicBezTo>
                      <a:pt x="33" y="8"/>
                      <a:pt x="33" y="8"/>
                      <a:pt x="33" y="8"/>
                    </a:cubicBezTo>
                    <a:cubicBezTo>
                      <a:pt x="33" y="8"/>
                      <a:pt x="32" y="8"/>
                      <a:pt x="32" y="7"/>
                    </a:cubicBezTo>
                    <a:cubicBezTo>
                      <a:pt x="32" y="3"/>
                      <a:pt x="32" y="3"/>
                      <a:pt x="32" y="3"/>
                    </a:cubicBezTo>
                    <a:cubicBezTo>
                      <a:pt x="32" y="2"/>
                      <a:pt x="33" y="1"/>
                      <a:pt x="33" y="1"/>
                    </a:cubicBezTo>
                    <a:cubicBezTo>
                      <a:pt x="35" y="1"/>
                      <a:pt x="35" y="1"/>
                      <a:pt x="35" y="1"/>
                    </a:cubicBezTo>
                    <a:cubicBezTo>
                      <a:pt x="36" y="1"/>
                      <a:pt x="36" y="2"/>
                      <a:pt x="36" y="3"/>
                    </a:cubicBezTo>
                    <a:lnTo>
                      <a:pt x="36" y="7"/>
                    </a:lnTo>
                    <a:close/>
                  </a:path>
                </a:pathLst>
              </a:custGeom>
              <a:solidFill>
                <a:srgbClr val="0070C0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>
              <a:off x="2699205" y="3984275"/>
              <a:ext cx="1333743" cy="884885"/>
              <a:chOff x="4271689" y="1207551"/>
              <a:chExt cx="1333743" cy="884885"/>
            </a:xfrm>
          </p:grpSpPr>
          <p:sp>
            <p:nvSpPr>
              <p:cNvPr id="56" name="文本框 30"/>
              <p:cNvSpPr txBox="1"/>
              <p:nvPr/>
            </p:nvSpPr>
            <p:spPr>
              <a:xfrm>
                <a:off x="4283968" y="1207551"/>
                <a:ext cx="1276564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b="1" dirty="0" smtClean="0">
                    <a:solidFill>
                      <a:srgbClr val="0070C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决策能力</a:t>
                </a:r>
                <a:endParaRPr lang="zh-CN" altLang="en-US" b="1" dirty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7" name="文本框 31"/>
              <p:cNvSpPr txBox="1"/>
              <p:nvPr/>
            </p:nvSpPr>
            <p:spPr>
              <a:xfrm>
                <a:off x="4271689" y="1504967"/>
                <a:ext cx="1333743" cy="58746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4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点击添加内容点击添加内容</a:t>
                </a:r>
                <a:endPara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55" name="任意多边形 151"/>
            <p:cNvSpPr>
              <a:spLocks noChangeArrowheads="1"/>
            </p:cNvSpPr>
            <p:nvPr/>
          </p:nvSpPr>
          <p:spPr bwMode="auto">
            <a:xfrm>
              <a:off x="2578781" y="4002495"/>
              <a:ext cx="1574590" cy="848445"/>
            </a:xfrm>
            <a:custGeom>
              <a:avLst/>
              <a:gdLst>
                <a:gd name="T0" fmla="*/ 176216 w 3090"/>
                <a:gd name="T1" fmla="*/ 0 h 1665"/>
                <a:gd name="T2" fmla="*/ 1785934 w 3090"/>
                <a:gd name="T3" fmla="*/ 0 h 1665"/>
                <a:gd name="T4" fmla="*/ 1962150 w 3090"/>
                <a:gd name="T5" fmla="*/ 176216 h 1665"/>
                <a:gd name="T6" fmla="*/ 1962150 w 3090"/>
                <a:gd name="T7" fmla="*/ 881059 h 1665"/>
                <a:gd name="T8" fmla="*/ 1785934 w 3090"/>
                <a:gd name="T9" fmla="*/ 1057275 h 1665"/>
                <a:gd name="T10" fmla="*/ 176216 w 3090"/>
                <a:gd name="T11" fmla="*/ 1057275 h 1665"/>
                <a:gd name="T12" fmla="*/ 0 w 3090"/>
                <a:gd name="T13" fmla="*/ 881059 h 1665"/>
                <a:gd name="T14" fmla="*/ 0 w 3090"/>
                <a:gd name="T15" fmla="*/ 720027 h 1665"/>
                <a:gd name="T16" fmla="*/ 180692 w 3090"/>
                <a:gd name="T17" fmla="*/ 720027 h 1665"/>
                <a:gd name="T18" fmla="*/ 180692 w 3090"/>
                <a:gd name="T19" fmla="*/ 319977 h 1665"/>
                <a:gd name="T20" fmla="*/ 0 w 3090"/>
                <a:gd name="T21" fmla="*/ 319977 h 1665"/>
                <a:gd name="T22" fmla="*/ 0 w 3090"/>
                <a:gd name="T23" fmla="*/ 176216 h 1665"/>
                <a:gd name="T24" fmla="*/ 176216 w 3090"/>
                <a:gd name="T25" fmla="*/ 0 h 1665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3090" h="1665">
                  <a:moveTo>
                    <a:pt x="0" y="504"/>
                  </a:moveTo>
                  <a:lnTo>
                    <a:pt x="0" y="278"/>
                  </a:lnTo>
                  <a:cubicBezTo>
                    <a:pt x="0" y="124"/>
                    <a:pt x="124" y="0"/>
                    <a:pt x="278" y="0"/>
                  </a:cubicBezTo>
                  <a:lnTo>
                    <a:pt x="2812" y="0"/>
                  </a:lnTo>
                  <a:cubicBezTo>
                    <a:pt x="2966" y="0"/>
                    <a:pt x="3090" y="124"/>
                    <a:pt x="3090" y="278"/>
                  </a:cubicBezTo>
                  <a:lnTo>
                    <a:pt x="3090" y="1387"/>
                  </a:lnTo>
                  <a:cubicBezTo>
                    <a:pt x="3090" y="1541"/>
                    <a:pt x="2966" y="1665"/>
                    <a:pt x="2812" y="1665"/>
                  </a:cubicBezTo>
                  <a:lnTo>
                    <a:pt x="278" y="1665"/>
                  </a:lnTo>
                  <a:cubicBezTo>
                    <a:pt x="124" y="1665"/>
                    <a:pt x="0" y="1541"/>
                    <a:pt x="0" y="1387"/>
                  </a:cubicBezTo>
                  <a:lnTo>
                    <a:pt x="0" y="1134"/>
                  </a:lnTo>
                </a:path>
              </a:pathLst>
            </a:custGeom>
            <a:noFill/>
            <a:ln w="6350">
              <a:solidFill>
                <a:srgbClr val="0070C0"/>
              </a:solidFill>
              <a:prstDash val="sysDash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8113811" y="2708920"/>
            <a:ext cx="1135936" cy="1135936"/>
            <a:chOff x="1677608" y="2996952"/>
            <a:chExt cx="1395643" cy="1395643"/>
          </a:xfrm>
        </p:grpSpPr>
        <p:sp>
          <p:nvSpPr>
            <p:cNvPr id="61" name="Oval 60"/>
            <p:cNvSpPr>
              <a:spLocks noChangeAspect="1"/>
            </p:cNvSpPr>
            <p:nvPr/>
          </p:nvSpPr>
          <p:spPr>
            <a:xfrm>
              <a:off x="1677608" y="2996952"/>
              <a:ext cx="1395643" cy="1395643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1000"/>
                  </a:schemeClr>
                </a:gs>
                <a:gs pos="0">
                  <a:schemeClr val="bg1">
                    <a:lumMod val="99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dirty="0">
                <a:solidFill>
                  <a:prstClr val="white"/>
                </a:solidFill>
              </a:endParaRPr>
            </a:p>
          </p:txBody>
        </p:sp>
        <p:sp>
          <p:nvSpPr>
            <p:cNvPr id="62" name="Oval 29"/>
            <p:cNvSpPr>
              <a:spLocks noChangeAspect="1"/>
            </p:cNvSpPr>
            <p:nvPr/>
          </p:nvSpPr>
          <p:spPr>
            <a:xfrm>
              <a:off x="1850114" y="3169458"/>
              <a:ext cx="1050630" cy="1050630"/>
            </a:xfrm>
            <a:prstGeom prst="ellipse">
              <a:avLst/>
            </a:prstGeom>
            <a:solidFill>
              <a:srgbClr val="0070C0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143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DIN-BoldItalic" pitchFamily="50" charset="0"/>
                </a:rPr>
                <a:t></a:t>
              </a:r>
              <a:endParaRPr lang="en-US" sz="28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N-BoldItalic" pitchFamily="50" charset="0"/>
              </a:endParaRPr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8470204" y="3085702"/>
            <a:ext cx="423150" cy="390158"/>
            <a:chOff x="7339246" y="1487600"/>
            <a:chExt cx="423150" cy="390158"/>
          </a:xfrm>
        </p:grpSpPr>
        <p:sp>
          <p:nvSpPr>
            <p:cNvPr id="64" name="Freeform 364"/>
            <p:cNvSpPr/>
            <p:nvPr/>
          </p:nvSpPr>
          <p:spPr bwMode="auto">
            <a:xfrm>
              <a:off x="7339246" y="1689008"/>
              <a:ext cx="423150" cy="188750"/>
            </a:xfrm>
            <a:custGeom>
              <a:avLst/>
              <a:gdLst>
                <a:gd name="T0" fmla="*/ 222 w 262"/>
                <a:gd name="T1" fmla="*/ 18 h 94"/>
                <a:gd name="T2" fmla="*/ 205 w 262"/>
                <a:gd name="T3" fmla="*/ 18 h 94"/>
                <a:gd name="T4" fmla="*/ 205 w 262"/>
                <a:gd name="T5" fmla="*/ 0 h 94"/>
                <a:gd name="T6" fmla="*/ 57 w 262"/>
                <a:gd name="T7" fmla="*/ 0 h 94"/>
                <a:gd name="T8" fmla="*/ 57 w 262"/>
                <a:gd name="T9" fmla="*/ 18 h 94"/>
                <a:gd name="T10" fmla="*/ 40 w 262"/>
                <a:gd name="T11" fmla="*/ 18 h 94"/>
                <a:gd name="T12" fmla="*/ 40 w 262"/>
                <a:gd name="T13" fmla="*/ 0 h 94"/>
                <a:gd name="T14" fmla="*/ 0 w 262"/>
                <a:gd name="T15" fmla="*/ 0 h 94"/>
                <a:gd name="T16" fmla="*/ 0 w 262"/>
                <a:gd name="T17" fmla="*/ 83 h 94"/>
                <a:gd name="T18" fmla="*/ 11 w 262"/>
                <a:gd name="T19" fmla="*/ 94 h 94"/>
                <a:gd name="T20" fmla="*/ 251 w 262"/>
                <a:gd name="T21" fmla="*/ 94 h 94"/>
                <a:gd name="T22" fmla="*/ 262 w 262"/>
                <a:gd name="T23" fmla="*/ 83 h 94"/>
                <a:gd name="T24" fmla="*/ 262 w 262"/>
                <a:gd name="T25" fmla="*/ 0 h 94"/>
                <a:gd name="T26" fmla="*/ 222 w 262"/>
                <a:gd name="T27" fmla="*/ 0 h 94"/>
                <a:gd name="T28" fmla="*/ 222 w 262"/>
                <a:gd name="T29" fmla="*/ 18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62" h="94">
                  <a:moveTo>
                    <a:pt x="222" y="18"/>
                  </a:moveTo>
                  <a:cubicBezTo>
                    <a:pt x="205" y="18"/>
                    <a:pt x="205" y="18"/>
                    <a:pt x="205" y="18"/>
                  </a:cubicBezTo>
                  <a:cubicBezTo>
                    <a:pt x="205" y="0"/>
                    <a:pt x="205" y="0"/>
                    <a:pt x="205" y="0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57" y="18"/>
                    <a:pt x="57" y="18"/>
                    <a:pt x="57" y="18"/>
                  </a:cubicBezTo>
                  <a:cubicBezTo>
                    <a:pt x="40" y="18"/>
                    <a:pt x="40" y="18"/>
                    <a:pt x="40" y="18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9"/>
                    <a:pt x="5" y="94"/>
                    <a:pt x="11" y="94"/>
                  </a:cubicBezTo>
                  <a:cubicBezTo>
                    <a:pt x="251" y="94"/>
                    <a:pt x="251" y="94"/>
                    <a:pt x="251" y="94"/>
                  </a:cubicBezTo>
                  <a:cubicBezTo>
                    <a:pt x="258" y="94"/>
                    <a:pt x="262" y="89"/>
                    <a:pt x="262" y="83"/>
                  </a:cubicBezTo>
                  <a:cubicBezTo>
                    <a:pt x="262" y="0"/>
                    <a:pt x="262" y="0"/>
                    <a:pt x="262" y="0"/>
                  </a:cubicBezTo>
                  <a:cubicBezTo>
                    <a:pt x="222" y="0"/>
                    <a:pt x="222" y="0"/>
                    <a:pt x="222" y="0"/>
                  </a:cubicBezTo>
                  <a:lnTo>
                    <a:pt x="222" y="1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" name="Freeform 365"/>
            <p:cNvSpPr/>
            <p:nvPr/>
          </p:nvSpPr>
          <p:spPr bwMode="auto">
            <a:xfrm>
              <a:off x="7339246" y="1552399"/>
              <a:ext cx="423150" cy="230984"/>
            </a:xfrm>
            <a:custGeom>
              <a:avLst/>
              <a:gdLst>
                <a:gd name="T0" fmla="*/ 251 w 262"/>
                <a:gd name="T1" fmla="*/ 0 h 45"/>
                <a:gd name="T2" fmla="*/ 11 w 262"/>
                <a:gd name="T3" fmla="*/ 0 h 45"/>
                <a:gd name="T4" fmla="*/ 0 w 262"/>
                <a:gd name="T5" fmla="*/ 11 h 45"/>
                <a:gd name="T6" fmla="*/ 0 w 262"/>
                <a:gd name="T7" fmla="*/ 45 h 45"/>
                <a:gd name="T8" fmla="*/ 40 w 262"/>
                <a:gd name="T9" fmla="*/ 45 h 45"/>
                <a:gd name="T10" fmla="*/ 40 w 262"/>
                <a:gd name="T11" fmla="*/ 34 h 45"/>
                <a:gd name="T12" fmla="*/ 57 w 262"/>
                <a:gd name="T13" fmla="*/ 34 h 45"/>
                <a:gd name="T14" fmla="*/ 57 w 262"/>
                <a:gd name="T15" fmla="*/ 45 h 45"/>
                <a:gd name="T16" fmla="*/ 205 w 262"/>
                <a:gd name="T17" fmla="*/ 45 h 45"/>
                <a:gd name="T18" fmla="*/ 205 w 262"/>
                <a:gd name="T19" fmla="*/ 34 h 45"/>
                <a:gd name="T20" fmla="*/ 222 w 262"/>
                <a:gd name="T21" fmla="*/ 34 h 45"/>
                <a:gd name="T22" fmla="*/ 222 w 262"/>
                <a:gd name="T23" fmla="*/ 45 h 45"/>
                <a:gd name="T24" fmla="*/ 262 w 262"/>
                <a:gd name="T25" fmla="*/ 45 h 45"/>
                <a:gd name="T26" fmla="*/ 262 w 262"/>
                <a:gd name="T27" fmla="*/ 11 h 45"/>
                <a:gd name="T28" fmla="*/ 251 w 262"/>
                <a:gd name="T29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62" h="45">
                  <a:moveTo>
                    <a:pt x="251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40" y="45"/>
                    <a:pt x="40" y="45"/>
                    <a:pt x="40" y="45"/>
                  </a:cubicBezTo>
                  <a:cubicBezTo>
                    <a:pt x="40" y="34"/>
                    <a:pt x="40" y="34"/>
                    <a:pt x="40" y="34"/>
                  </a:cubicBezTo>
                  <a:cubicBezTo>
                    <a:pt x="57" y="34"/>
                    <a:pt x="57" y="34"/>
                    <a:pt x="57" y="34"/>
                  </a:cubicBezTo>
                  <a:cubicBezTo>
                    <a:pt x="57" y="45"/>
                    <a:pt x="57" y="45"/>
                    <a:pt x="57" y="45"/>
                  </a:cubicBezTo>
                  <a:cubicBezTo>
                    <a:pt x="205" y="45"/>
                    <a:pt x="205" y="45"/>
                    <a:pt x="205" y="45"/>
                  </a:cubicBezTo>
                  <a:cubicBezTo>
                    <a:pt x="205" y="34"/>
                    <a:pt x="205" y="34"/>
                    <a:pt x="205" y="34"/>
                  </a:cubicBezTo>
                  <a:cubicBezTo>
                    <a:pt x="222" y="34"/>
                    <a:pt x="222" y="34"/>
                    <a:pt x="222" y="34"/>
                  </a:cubicBezTo>
                  <a:cubicBezTo>
                    <a:pt x="222" y="45"/>
                    <a:pt x="222" y="45"/>
                    <a:pt x="222" y="45"/>
                  </a:cubicBezTo>
                  <a:cubicBezTo>
                    <a:pt x="262" y="45"/>
                    <a:pt x="262" y="45"/>
                    <a:pt x="262" y="45"/>
                  </a:cubicBezTo>
                  <a:cubicBezTo>
                    <a:pt x="262" y="11"/>
                    <a:pt x="262" y="11"/>
                    <a:pt x="262" y="11"/>
                  </a:cubicBezTo>
                  <a:cubicBezTo>
                    <a:pt x="262" y="5"/>
                    <a:pt x="258" y="0"/>
                    <a:pt x="25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" name="Freeform 366"/>
            <p:cNvSpPr/>
            <p:nvPr/>
          </p:nvSpPr>
          <p:spPr bwMode="auto">
            <a:xfrm>
              <a:off x="7443155" y="1487600"/>
              <a:ext cx="215332" cy="79403"/>
            </a:xfrm>
            <a:custGeom>
              <a:avLst/>
              <a:gdLst>
                <a:gd name="T0" fmla="*/ 132 w 132"/>
                <a:gd name="T1" fmla="*/ 63 h 63"/>
                <a:gd name="T2" fmla="*/ 115 w 132"/>
                <a:gd name="T3" fmla="*/ 63 h 63"/>
                <a:gd name="T4" fmla="*/ 115 w 132"/>
                <a:gd name="T5" fmla="*/ 20 h 63"/>
                <a:gd name="T6" fmla="*/ 112 w 132"/>
                <a:gd name="T7" fmla="*/ 17 h 63"/>
                <a:gd name="T8" fmla="*/ 20 w 132"/>
                <a:gd name="T9" fmla="*/ 17 h 63"/>
                <a:gd name="T10" fmla="*/ 18 w 132"/>
                <a:gd name="T11" fmla="*/ 20 h 63"/>
                <a:gd name="T12" fmla="*/ 18 w 132"/>
                <a:gd name="T13" fmla="*/ 63 h 63"/>
                <a:gd name="T14" fmla="*/ 0 w 132"/>
                <a:gd name="T15" fmla="*/ 63 h 63"/>
                <a:gd name="T16" fmla="*/ 0 w 132"/>
                <a:gd name="T17" fmla="*/ 20 h 63"/>
                <a:gd name="T18" fmla="*/ 20 w 132"/>
                <a:gd name="T19" fmla="*/ 0 h 63"/>
                <a:gd name="T20" fmla="*/ 112 w 132"/>
                <a:gd name="T21" fmla="*/ 0 h 63"/>
                <a:gd name="T22" fmla="*/ 132 w 132"/>
                <a:gd name="T23" fmla="*/ 20 h 63"/>
                <a:gd name="T24" fmla="*/ 132 w 132"/>
                <a:gd name="T25" fmla="*/ 6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2" h="63">
                  <a:moveTo>
                    <a:pt x="132" y="63"/>
                  </a:moveTo>
                  <a:cubicBezTo>
                    <a:pt x="115" y="63"/>
                    <a:pt x="115" y="63"/>
                    <a:pt x="115" y="63"/>
                  </a:cubicBezTo>
                  <a:cubicBezTo>
                    <a:pt x="115" y="20"/>
                    <a:pt x="115" y="20"/>
                    <a:pt x="115" y="20"/>
                  </a:cubicBezTo>
                  <a:cubicBezTo>
                    <a:pt x="115" y="18"/>
                    <a:pt x="114" y="17"/>
                    <a:pt x="112" y="17"/>
                  </a:cubicBezTo>
                  <a:cubicBezTo>
                    <a:pt x="20" y="17"/>
                    <a:pt x="20" y="17"/>
                    <a:pt x="20" y="17"/>
                  </a:cubicBezTo>
                  <a:cubicBezTo>
                    <a:pt x="19" y="17"/>
                    <a:pt x="18" y="18"/>
                    <a:pt x="18" y="20"/>
                  </a:cubicBezTo>
                  <a:cubicBezTo>
                    <a:pt x="18" y="63"/>
                    <a:pt x="18" y="63"/>
                    <a:pt x="18" y="63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112" y="0"/>
                    <a:pt x="112" y="0"/>
                    <a:pt x="112" y="0"/>
                  </a:cubicBezTo>
                  <a:cubicBezTo>
                    <a:pt x="123" y="0"/>
                    <a:pt x="132" y="9"/>
                    <a:pt x="132" y="20"/>
                  </a:cubicBezTo>
                  <a:lnTo>
                    <a:pt x="132" y="6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7825486" y="4077072"/>
            <a:ext cx="1656477" cy="884885"/>
            <a:chOff x="2496894" y="3984275"/>
            <a:chExt cx="1656477" cy="884885"/>
          </a:xfrm>
        </p:grpSpPr>
        <p:grpSp>
          <p:nvGrpSpPr>
            <p:cNvPr id="68" name="组合 67"/>
            <p:cNvGrpSpPr/>
            <p:nvPr/>
          </p:nvGrpSpPr>
          <p:grpSpPr>
            <a:xfrm>
              <a:off x="2496894" y="4268381"/>
              <a:ext cx="153895" cy="316672"/>
              <a:chOff x="5300663" y="2555875"/>
              <a:chExt cx="165100" cy="339726"/>
            </a:xfrm>
          </p:grpSpPr>
          <p:sp>
            <p:nvSpPr>
              <p:cNvPr id="73" name="Oval 19"/>
              <p:cNvSpPr>
                <a:spLocks noChangeArrowheads="1"/>
              </p:cNvSpPr>
              <p:nvPr/>
            </p:nvSpPr>
            <p:spPr bwMode="auto">
              <a:xfrm>
                <a:off x="5353051" y="2555875"/>
                <a:ext cx="63500" cy="60325"/>
              </a:xfrm>
              <a:prstGeom prst="ellipse">
                <a:avLst/>
              </a:prstGeom>
              <a:solidFill>
                <a:srgbClr val="0070C0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74" name="Freeform 20"/>
              <p:cNvSpPr>
                <a:spLocks noEditPoints="1"/>
              </p:cNvSpPr>
              <p:nvPr/>
            </p:nvSpPr>
            <p:spPr bwMode="auto">
              <a:xfrm>
                <a:off x="5300663" y="2566988"/>
                <a:ext cx="165100" cy="328613"/>
              </a:xfrm>
              <a:custGeom>
                <a:avLst/>
                <a:gdLst>
                  <a:gd name="T0" fmla="*/ 38 w 44"/>
                  <a:gd name="T1" fmla="*/ 10 h 87"/>
                  <a:gd name="T2" fmla="*/ 37 w 44"/>
                  <a:gd name="T3" fmla="*/ 10 h 87"/>
                  <a:gd name="T4" fmla="*/ 37 w 44"/>
                  <a:gd name="T5" fmla="*/ 2 h 87"/>
                  <a:gd name="T6" fmla="*/ 33 w 44"/>
                  <a:gd name="T7" fmla="*/ 0 h 87"/>
                  <a:gd name="T8" fmla="*/ 31 w 44"/>
                  <a:gd name="T9" fmla="*/ 10 h 87"/>
                  <a:gd name="T10" fmla="*/ 35 w 44"/>
                  <a:gd name="T11" fmla="*/ 12 h 87"/>
                  <a:gd name="T12" fmla="*/ 36 w 44"/>
                  <a:gd name="T13" fmla="*/ 12 h 87"/>
                  <a:gd name="T14" fmla="*/ 36 w 44"/>
                  <a:gd name="T15" fmla="*/ 18 h 87"/>
                  <a:gd name="T16" fmla="*/ 30 w 44"/>
                  <a:gd name="T17" fmla="*/ 14 h 87"/>
                  <a:gd name="T18" fmla="*/ 16 w 44"/>
                  <a:gd name="T19" fmla="*/ 14 h 87"/>
                  <a:gd name="T20" fmla="*/ 12 w 44"/>
                  <a:gd name="T21" fmla="*/ 16 h 87"/>
                  <a:gd name="T22" fmla="*/ 0 w 44"/>
                  <a:gd name="T23" fmla="*/ 47 h 87"/>
                  <a:gd name="T24" fmla="*/ 7 w 44"/>
                  <a:gd name="T25" fmla="*/ 49 h 87"/>
                  <a:gd name="T26" fmla="*/ 12 w 44"/>
                  <a:gd name="T27" fmla="*/ 45 h 87"/>
                  <a:gd name="T28" fmla="*/ 13 w 44"/>
                  <a:gd name="T29" fmla="*/ 83 h 87"/>
                  <a:gd name="T30" fmla="*/ 21 w 44"/>
                  <a:gd name="T31" fmla="*/ 83 h 87"/>
                  <a:gd name="T32" fmla="*/ 24 w 44"/>
                  <a:gd name="T33" fmla="*/ 49 h 87"/>
                  <a:gd name="T34" fmla="*/ 28 w 44"/>
                  <a:gd name="T35" fmla="*/ 87 h 87"/>
                  <a:gd name="T36" fmla="*/ 32 w 44"/>
                  <a:gd name="T37" fmla="*/ 47 h 87"/>
                  <a:gd name="T38" fmla="*/ 33 w 44"/>
                  <a:gd name="T39" fmla="*/ 25 h 87"/>
                  <a:gd name="T40" fmla="*/ 41 w 44"/>
                  <a:gd name="T41" fmla="*/ 30 h 87"/>
                  <a:gd name="T42" fmla="*/ 42 w 44"/>
                  <a:gd name="T43" fmla="*/ 13 h 87"/>
                  <a:gd name="T44" fmla="*/ 35 w 44"/>
                  <a:gd name="T45" fmla="*/ 1 h 87"/>
                  <a:gd name="T46" fmla="*/ 35 w 44"/>
                  <a:gd name="T47" fmla="*/ 1 h 87"/>
                  <a:gd name="T48" fmla="*/ 34 w 44"/>
                  <a:gd name="T49" fmla="*/ 0 h 87"/>
                  <a:gd name="T50" fmla="*/ 34 w 44"/>
                  <a:gd name="T51" fmla="*/ 1 h 87"/>
                  <a:gd name="T52" fmla="*/ 34 w 44"/>
                  <a:gd name="T53" fmla="*/ 0 h 87"/>
                  <a:gd name="T54" fmla="*/ 34 w 44"/>
                  <a:gd name="T55" fmla="*/ 1 h 87"/>
                  <a:gd name="T56" fmla="*/ 34 w 44"/>
                  <a:gd name="T57" fmla="*/ 1 h 87"/>
                  <a:gd name="T58" fmla="*/ 36 w 44"/>
                  <a:gd name="T59" fmla="*/ 10 h 87"/>
                  <a:gd name="T60" fmla="*/ 33 w 44"/>
                  <a:gd name="T61" fmla="*/ 11 h 87"/>
                  <a:gd name="T62" fmla="*/ 33 w 44"/>
                  <a:gd name="T63" fmla="*/ 10 h 87"/>
                  <a:gd name="T64" fmla="*/ 35 w 44"/>
                  <a:gd name="T65" fmla="*/ 9 h 87"/>
                  <a:gd name="T66" fmla="*/ 36 w 44"/>
                  <a:gd name="T67" fmla="*/ 7 h 87"/>
                  <a:gd name="T68" fmla="*/ 33 w 44"/>
                  <a:gd name="T69" fmla="*/ 8 h 87"/>
                  <a:gd name="T70" fmla="*/ 32 w 44"/>
                  <a:gd name="T71" fmla="*/ 3 h 87"/>
                  <a:gd name="T72" fmla="*/ 35 w 44"/>
                  <a:gd name="T73" fmla="*/ 1 h 87"/>
                  <a:gd name="T74" fmla="*/ 36 w 44"/>
                  <a:gd name="T75" fmla="*/ 7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44" h="87">
                    <a:moveTo>
                      <a:pt x="42" y="13"/>
                    </a:moveTo>
                    <a:cubicBezTo>
                      <a:pt x="42" y="11"/>
                      <a:pt x="40" y="10"/>
                      <a:pt x="38" y="10"/>
                    </a:cubicBezTo>
                    <a:cubicBezTo>
                      <a:pt x="38" y="10"/>
                      <a:pt x="38" y="10"/>
                      <a:pt x="38" y="10"/>
                    </a:cubicBezTo>
                    <a:cubicBezTo>
                      <a:pt x="37" y="10"/>
                      <a:pt x="37" y="10"/>
                      <a:pt x="37" y="10"/>
                    </a:cubicBezTo>
                    <a:cubicBezTo>
                      <a:pt x="37" y="10"/>
                      <a:pt x="37" y="10"/>
                      <a:pt x="37" y="10"/>
                    </a:cubicBezTo>
                    <a:cubicBezTo>
                      <a:pt x="37" y="2"/>
                      <a:pt x="37" y="2"/>
                      <a:pt x="37" y="2"/>
                    </a:cubicBezTo>
                    <a:cubicBezTo>
                      <a:pt x="37" y="1"/>
                      <a:pt x="37" y="0"/>
                      <a:pt x="35" y="0"/>
                    </a:cubicBezTo>
                    <a:cubicBezTo>
                      <a:pt x="33" y="0"/>
                      <a:pt x="33" y="0"/>
                      <a:pt x="33" y="0"/>
                    </a:cubicBezTo>
                    <a:cubicBezTo>
                      <a:pt x="32" y="0"/>
                      <a:pt x="31" y="1"/>
                      <a:pt x="31" y="2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1" y="11"/>
                      <a:pt x="32" y="12"/>
                      <a:pt x="33" y="12"/>
                    </a:cubicBezTo>
                    <a:cubicBezTo>
                      <a:pt x="35" y="12"/>
                      <a:pt x="35" y="12"/>
                      <a:pt x="35" y="12"/>
                    </a:cubicBezTo>
                    <a:cubicBezTo>
                      <a:pt x="35" y="12"/>
                      <a:pt x="35" y="12"/>
                      <a:pt x="36" y="12"/>
                    </a:cubicBezTo>
                    <a:cubicBezTo>
                      <a:pt x="36" y="12"/>
                      <a:pt x="36" y="12"/>
                      <a:pt x="36" y="12"/>
                    </a:cubicBezTo>
                    <a:cubicBezTo>
                      <a:pt x="35" y="12"/>
                      <a:pt x="35" y="13"/>
                      <a:pt x="35" y="14"/>
                    </a:cubicBezTo>
                    <a:cubicBezTo>
                      <a:pt x="36" y="18"/>
                      <a:pt x="36" y="18"/>
                      <a:pt x="36" y="18"/>
                    </a:cubicBezTo>
                    <a:cubicBezTo>
                      <a:pt x="33" y="15"/>
                      <a:pt x="33" y="15"/>
                      <a:pt x="33" y="15"/>
                    </a:cubicBezTo>
                    <a:cubicBezTo>
                      <a:pt x="32" y="15"/>
                      <a:pt x="31" y="14"/>
                      <a:pt x="30" y="14"/>
                    </a:cubicBezTo>
                    <a:cubicBezTo>
                      <a:pt x="30" y="14"/>
                      <a:pt x="30" y="14"/>
                      <a:pt x="29" y="14"/>
                    </a:cubicBezTo>
                    <a:cubicBezTo>
                      <a:pt x="16" y="14"/>
                      <a:pt x="16" y="14"/>
                      <a:pt x="16" y="14"/>
                    </a:cubicBezTo>
                    <a:cubicBezTo>
                      <a:pt x="15" y="14"/>
                      <a:pt x="15" y="14"/>
                      <a:pt x="15" y="14"/>
                    </a:cubicBezTo>
                    <a:cubicBezTo>
                      <a:pt x="13" y="15"/>
                      <a:pt x="13" y="15"/>
                      <a:pt x="12" y="16"/>
                    </a:cubicBezTo>
                    <a:cubicBezTo>
                      <a:pt x="12" y="17"/>
                      <a:pt x="11" y="17"/>
                      <a:pt x="11" y="18"/>
                    </a:cubicBezTo>
                    <a:cubicBezTo>
                      <a:pt x="0" y="47"/>
                      <a:pt x="0" y="47"/>
                      <a:pt x="0" y="47"/>
                    </a:cubicBezTo>
                    <a:cubicBezTo>
                      <a:pt x="0" y="48"/>
                      <a:pt x="0" y="50"/>
                      <a:pt x="2" y="51"/>
                    </a:cubicBezTo>
                    <a:cubicBezTo>
                      <a:pt x="4" y="52"/>
                      <a:pt x="6" y="51"/>
                      <a:pt x="7" y="49"/>
                    </a:cubicBezTo>
                    <a:cubicBezTo>
                      <a:pt x="12" y="36"/>
                      <a:pt x="12" y="36"/>
                      <a:pt x="12" y="36"/>
                    </a:cubicBezTo>
                    <a:cubicBezTo>
                      <a:pt x="12" y="45"/>
                      <a:pt x="12" y="45"/>
                      <a:pt x="12" y="45"/>
                    </a:cubicBezTo>
                    <a:cubicBezTo>
                      <a:pt x="12" y="46"/>
                      <a:pt x="12" y="47"/>
                      <a:pt x="13" y="47"/>
                    </a:cubicBezTo>
                    <a:cubicBezTo>
                      <a:pt x="13" y="83"/>
                      <a:pt x="13" y="83"/>
                      <a:pt x="13" y="83"/>
                    </a:cubicBezTo>
                    <a:cubicBezTo>
                      <a:pt x="13" y="85"/>
                      <a:pt x="15" y="87"/>
                      <a:pt x="17" y="87"/>
                    </a:cubicBezTo>
                    <a:cubicBezTo>
                      <a:pt x="19" y="87"/>
                      <a:pt x="21" y="85"/>
                      <a:pt x="21" y="83"/>
                    </a:cubicBezTo>
                    <a:cubicBezTo>
                      <a:pt x="21" y="49"/>
                      <a:pt x="21" y="49"/>
                      <a:pt x="21" y="49"/>
                    </a:cubicBezTo>
                    <a:cubicBezTo>
                      <a:pt x="24" y="49"/>
                      <a:pt x="24" y="49"/>
                      <a:pt x="24" y="49"/>
                    </a:cubicBezTo>
                    <a:cubicBezTo>
                      <a:pt x="24" y="83"/>
                      <a:pt x="24" y="83"/>
                      <a:pt x="24" y="83"/>
                    </a:cubicBezTo>
                    <a:cubicBezTo>
                      <a:pt x="24" y="85"/>
                      <a:pt x="26" y="87"/>
                      <a:pt x="28" y="87"/>
                    </a:cubicBezTo>
                    <a:cubicBezTo>
                      <a:pt x="30" y="87"/>
                      <a:pt x="32" y="85"/>
                      <a:pt x="32" y="83"/>
                    </a:cubicBezTo>
                    <a:cubicBezTo>
                      <a:pt x="32" y="47"/>
                      <a:pt x="32" y="47"/>
                      <a:pt x="32" y="47"/>
                    </a:cubicBezTo>
                    <a:cubicBezTo>
                      <a:pt x="32" y="47"/>
                      <a:pt x="33" y="46"/>
                      <a:pt x="33" y="45"/>
                    </a:cubicBezTo>
                    <a:cubicBezTo>
                      <a:pt x="33" y="25"/>
                      <a:pt x="33" y="25"/>
                      <a:pt x="33" y="25"/>
                    </a:cubicBezTo>
                    <a:cubicBezTo>
                      <a:pt x="38" y="29"/>
                      <a:pt x="38" y="29"/>
                      <a:pt x="38" y="29"/>
                    </a:cubicBezTo>
                    <a:cubicBezTo>
                      <a:pt x="39" y="30"/>
                      <a:pt x="40" y="30"/>
                      <a:pt x="41" y="30"/>
                    </a:cubicBezTo>
                    <a:cubicBezTo>
                      <a:pt x="43" y="30"/>
                      <a:pt x="44" y="28"/>
                      <a:pt x="44" y="26"/>
                    </a:cubicBezTo>
                    <a:lnTo>
                      <a:pt x="42" y="13"/>
                    </a:lnTo>
                    <a:close/>
                    <a:moveTo>
                      <a:pt x="35" y="0"/>
                    </a:moveTo>
                    <a:cubicBezTo>
                      <a:pt x="35" y="0"/>
                      <a:pt x="35" y="1"/>
                      <a:pt x="35" y="1"/>
                    </a:cubicBezTo>
                    <a:cubicBezTo>
                      <a:pt x="35" y="1"/>
                      <a:pt x="35" y="1"/>
                      <a:pt x="35" y="1"/>
                    </a:cubicBezTo>
                    <a:cubicBezTo>
                      <a:pt x="35" y="1"/>
                      <a:pt x="35" y="1"/>
                      <a:pt x="35" y="1"/>
                    </a:cubicBezTo>
                    <a:cubicBezTo>
                      <a:pt x="35" y="1"/>
                      <a:pt x="35" y="0"/>
                      <a:pt x="35" y="0"/>
                    </a:cubicBezTo>
                    <a:close/>
                    <a:moveTo>
                      <a:pt x="34" y="0"/>
                    </a:moveTo>
                    <a:cubicBezTo>
                      <a:pt x="34" y="0"/>
                      <a:pt x="34" y="1"/>
                      <a:pt x="34" y="1"/>
                    </a:cubicBezTo>
                    <a:cubicBezTo>
                      <a:pt x="34" y="1"/>
                      <a:pt x="34" y="1"/>
                      <a:pt x="34" y="1"/>
                    </a:cubicBezTo>
                    <a:cubicBezTo>
                      <a:pt x="34" y="1"/>
                      <a:pt x="34" y="1"/>
                      <a:pt x="34" y="1"/>
                    </a:cubicBezTo>
                    <a:cubicBezTo>
                      <a:pt x="34" y="1"/>
                      <a:pt x="34" y="0"/>
                      <a:pt x="34" y="0"/>
                    </a:cubicBezTo>
                    <a:close/>
                    <a:moveTo>
                      <a:pt x="34" y="0"/>
                    </a:moveTo>
                    <a:cubicBezTo>
                      <a:pt x="34" y="0"/>
                      <a:pt x="34" y="1"/>
                      <a:pt x="34" y="1"/>
                    </a:cubicBezTo>
                    <a:cubicBezTo>
                      <a:pt x="34" y="1"/>
                      <a:pt x="34" y="1"/>
                      <a:pt x="34" y="1"/>
                    </a:cubicBezTo>
                    <a:cubicBezTo>
                      <a:pt x="34" y="1"/>
                      <a:pt x="34" y="1"/>
                      <a:pt x="34" y="1"/>
                    </a:cubicBezTo>
                    <a:cubicBezTo>
                      <a:pt x="34" y="1"/>
                      <a:pt x="34" y="0"/>
                      <a:pt x="34" y="0"/>
                    </a:cubicBezTo>
                    <a:close/>
                    <a:moveTo>
                      <a:pt x="36" y="10"/>
                    </a:moveTo>
                    <a:cubicBezTo>
                      <a:pt x="36" y="11"/>
                      <a:pt x="35" y="11"/>
                      <a:pt x="35" y="11"/>
                    </a:cubicBezTo>
                    <a:cubicBezTo>
                      <a:pt x="33" y="11"/>
                      <a:pt x="33" y="11"/>
                      <a:pt x="33" y="11"/>
                    </a:cubicBezTo>
                    <a:cubicBezTo>
                      <a:pt x="33" y="11"/>
                      <a:pt x="33" y="11"/>
                      <a:pt x="33" y="10"/>
                    </a:cubicBezTo>
                    <a:cubicBezTo>
                      <a:pt x="33" y="10"/>
                      <a:pt x="33" y="10"/>
                      <a:pt x="33" y="10"/>
                    </a:cubicBezTo>
                    <a:cubicBezTo>
                      <a:pt x="33" y="10"/>
                      <a:pt x="33" y="9"/>
                      <a:pt x="33" y="9"/>
                    </a:cubicBezTo>
                    <a:cubicBezTo>
                      <a:pt x="35" y="9"/>
                      <a:pt x="35" y="9"/>
                      <a:pt x="35" y="9"/>
                    </a:cubicBezTo>
                    <a:cubicBezTo>
                      <a:pt x="35" y="9"/>
                      <a:pt x="36" y="10"/>
                      <a:pt x="36" y="10"/>
                    </a:cubicBezTo>
                    <a:close/>
                    <a:moveTo>
                      <a:pt x="36" y="7"/>
                    </a:moveTo>
                    <a:cubicBezTo>
                      <a:pt x="36" y="8"/>
                      <a:pt x="36" y="8"/>
                      <a:pt x="35" y="8"/>
                    </a:cubicBezTo>
                    <a:cubicBezTo>
                      <a:pt x="33" y="8"/>
                      <a:pt x="33" y="8"/>
                      <a:pt x="33" y="8"/>
                    </a:cubicBezTo>
                    <a:cubicBezTo>
                      <a:pt x="33" y="8"/>
                      <a:pt x="32" y="8"/>
                      <a:pt x="32" y="7"/>
                    </a:cubicBezTo>
                    <a:cubicBezTo>
                      <a:pt x="32" y="3"/>
                      <a:pt x="32" y="3"/>
                      <a:pt x="32" y="3"/>
                    </a:cubicBezTo>
                    <a:cubicBezTo>
                      <a:pt x="32" y="2"/>
                      <a:pt x="33" y="1"/>
                      <a:pt x="33" y="1"/>
                    </a:cubicBezTo>
                    <a:cubicBezTo>
                      <a:pt x="35" y="1"/>
                      <a:pt x="35" y="1"/>
                      <a:pt x="35" y="1"/>
                    </a:cubicBezTo>
                    <a:cubicBezTo>
                      <a:pt x="36" y="1"/>
                      <a:pt x="36" y="2"/>
                      <a:pt x="36" y="3"/>
                    </a:cubicBezTo>
                    <a:lnTo>
                      <a:pt x="36" y="7"/>
                    </a:lnTo>
                    <a:close/>
                  </a:path>
                </a:pathLst>
              </a:custGeom>
              <a:solidFill>
                <a:srgbClr val="0070C0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</p:grpSp>
        <p:grpSp>
          <p:nvGrpSpPr>
            <p:cNvPr id="69" name="组合 68"/>
            <p:cNvGrpSpPr/>
            <p:nvPr/>
          </p:nvGrpSpPr>
          <p:grpSpPr>
            <a:xfrm>
              <a:off x="2699205" y="3984275"/>
              <a:ext cx="1333743" cy="884885"/>
              <a:chOff x="4271689" y="1207551"/>
              <a:chExt cx="1333743" cy="884885"/>
            </a:xfrm>
          </p:grpSpPr>
          <p:sp>
            <p:nvSpPr>
              <p:cNvPr id="71" name="文本框 30"/>
              <p:cNvSpPr txBox="1"/>
              <p:nvPr/>
            </p:nvSpPr>
            <p:spPr>
              <a:xfrm>
                <a:off x="4283968" y="1207551"/>
                <a:ext cx="1276564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b="1" dirty="0">
                    <a:solidFill>
                      <a:srgbClr val="0070C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随机应变</a:t>
                </a:r>
                <a:endParaRPr lang="zh-CN" altLang="en-US" b="1" dirty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2" name="文本框 31"/>
              <p:cNvSpPr txBox="1"/>
              <p:nvPr/>
            </p:nvSpPr>
            <p:spPr>
              <a:xfrm>
                <a:off x="4271689" y="1504967"/>
                <a:ext cx="1333743" cy="58746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4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点击添加内容点击添加内容</a:t>
                </a:r>
                <a:endPara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70" name="任意多边形 151"/>
            <p:cNvSpPr>
              <a:spLocks noChangeArrowheads="1"/>
            </p:cNvSpPr>
            <p:nvPr/>
          </p:nvSpPr>
          <p:spPr bwMode="auto">
            <a:xfrm>
              <a:off x="2578781" y="4002495"/>
              <a:ext cx="1574590" cy="848445"/>
            </a:xfrm>
            <a:custGeom>
              <a:avLst/>
              <a:gdLst>
                <a:gd name="T0" fmla="*/ 176216 w 3090"/>
                <a:gd name="T1" fmla="*/ 0 h 1665"/>
                <a:gd name="T2" fmla="*/ 1785934 w 3090"/>
                <a:gd name="T3" fmla="*/ 0 h 1665"/>
                <a:gd name="T4" fmla="*/ 1962150 w 3090"/>
                <a:gd name="T5" fmla="*/ 176216 h 1665"/>
                <a:gd name="T6" fmla="*/ 1962150 w 3090"/>
                <a:gd name="T7" fmla="*/ 881059 h 1665"/>
                <a:gd name="T8" fmla="*/ 1785934 w 3090"/>
                <a:gd name="T9" fmla="*/ 1057275 h 1665"/>
                <a:gd name="T10" fmla="*/ 176216 w 3090"/>
                <a:gd name="T11" fmla="*/ 1057275 h 1665"/>
                <a:gd name="T12" fmla="*/ 0 w 3090"/>
                <a:gd name="T13" fmla="*/ 881059 h 1665"/>
                <a:gd name="T14" fmla="*/ 0 w 3090"/>
                <a:gd name="T15" fmla="*/ 720027 h 1665"/>
                <a:gd name="T16" fmla="*/ 180692 w 3090"/>
                <a:gd name="T17" fmla="*/ 720027 h 1665"/>
                <a:gd name="T18" fmla="*/ 180692 w 3090"/>
                <a:gd name="T19" fmla="*/ 319977 h 1665"/>
                <a:gd name="T20" fmla="*/ 0 w 3090"/>
                <a:gd name="T21" fmla="*/ 319977 h 1665"/>
                <a:gd name="T22" fmla="*/ 0 w 3090"/>
                <a:gd name="T23" fmla="*/ 176216 h 1665"/>
                <a:gd name="T24" fmla="*/ 176216 w 3090"/>
                <a:gd name="T25" fmla="*/ 0 h 1665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3090" h="1665">
                  <a:moveTo>
                    <a:pt x="0" y="504"/>
                  </a:moveTo>
                  <a:lnTo>
                    <a:pt x="0" y="278"/>
                  </a:lnTo>
                  <a:cubicBezTo>
                    <a:pt x="0" y="124"/>
                    <a:pt x="124" y="0"/>
                    <a:pt x="278" y="0"/>
                  </a:cubicBezTo>
                  <a:lnTo>
                    <a:pt x="2812" y="0"/>
                  </a:lnTo>
                  <a:cubicBezTo>
                    <a:pt x="2966" y="0"/>
                    <a:pt x="3090" y="124"/>
                    <a:pt x="3090" y="278"/>
                  </a:cubicBezTo>
                  <a:lnTo>
                    <a:pt x="3090" y="1387"/>
                  </a:lnTo>
                  <a:cubicBezTo>
                    <a:pt x="3090" y="1541"/>
                    <a:pt x="2966" y="1665"/>
                    <a:pt x="2812" y="1665"/>
                  </a:cubicBezTo>
                  <a:lnTo>
                    <a:pt x="278" y="1665"/>
                  </a:lnTo>
                  <a:cubicBezTo>
                    <a:pt x="124" y="1665"/>
                    <a:pt x="0" y="1541"/>
                    <a:pt x="0" y="1387"/>
                  </a:cubicBezTo>
                  <a:lnTo>
                    <a:pt x="0" y="1134"/>
                  </a:lnTo>
                </a:path>
              </a:pathLst>
            </a:custGeom>
            <a:noFill/>
            <a:ln w="6350">
              <a:solidFill>
                <a:srgbClr val="0070C0"/>
              </a:solidFill>
              <a:prstDash val="sysDash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75" name="矩形 74"/>
          <p:cNvSpPr/>
          <p:nvPr/>
        </p:nvSpPr>
        <p:spPr>
          <a:xfrm rot="2700000">
            <a:off x="10629815" y="-377030"/>
            <a:ext cx="1647406" cy="1647406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" name="矩形 75"/>
          <p:cNvSpPr/>
          <p:nvPr/>
        </p:nvSpPr>
        <p:spPr>
          <a:xfrm rot="2700000">
            <a:off x="9806620" y="88857"/>
            <a:ext cx="964010" cy="964010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" name="矩形 76"/>
          <p:cNvSpPr/>
          <p:nvPr/>
        </p:nvSpPr>
        <p:spPr>
          <a:xfrm rot="2700000">
            <a:off x="11569089" y="952895"/>
            <a:ext cx="558028" cy="558028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" name="矩形 77"/>
          <p:cNvSpPr/>
          <p:nvPr/>
        </p:nvSpPr>
        <p:spPr>
          <a:xfrm rot="2700000">
            <a:off x="9270166" y="227692"/>
            <a:ext cx="279014" cy="279014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4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5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6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7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8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9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1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000"/>
                            </p:stCondLst>
                            <p:childTnLst>
                              <p:par>
                                <p:cTn id="5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0"/>
                            </p:stCondLst>
                            <p:childTnLst>
                              <p:par>
                                <p:cTn id="5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000"/>
                            </p:stCondLst>
                            <p:childTnLst>
                              <p:par>
                                <p:cTn id="6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7000"/>
                            </p:stCondLst>
                            <p:childTnLst>
                              <p:par>
                                <p:cTn id="8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8000"/>
                            </p:stCondLst>
                            <p:childTnLst>
                              <p:par>
                                <p:cTn id="8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9000"/>
                            </p:stCondLst>
                            <p:childTnLst>
                              <p:par>
                                <p:cTn id="94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6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2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3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4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5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6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7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8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9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10000"/>
                            </p:stCondLst>
                            <p:childTnLst>
                              <p:par>
                                <p:cTn id="1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1000"/>
                            </p:stCondLst>
                            <p:childTnLst>
                              <p:par>
                                <p:cTn id="1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12000"/>
                            </p:stCondLst>
                            <p:childTnLst>
                              <p:par>
                                <p:cTn id="123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5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6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1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32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3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34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5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36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7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38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>
                            <p:stCondLst>
                              <p:cond delay="13000"/>
                            </p:stCondLst>
                            <p:childTnLst>
                              <p:par>
                                <p:cTn id="14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3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>
                            <p:stCondLst>
                              <p:cond delay="14000"/>
                            </p:stCondLst>
                            <p:childTnLst>
                              <p:par>
                                <p:cTn id="14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9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1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3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6" dur="1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7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9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2" dur="1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3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5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8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9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1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4" dur="1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 animBg="1"/>
      <p:bldP spid="51" grpId="0" animBg="1"/>
      <p:bldP spid="75" grpId="0" animBg="1"/>
      <p:bldP spid="76" grpId="0" animBg="1"/>
      <p:bldP spid="77" grpId="0" animBg="1"/>
      <p:bldP spid="78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9"/>
          <p:cNvSpPr txBox="1"/>
          <p:nvPr/>
        </p:nvSpPr>
        <p:spPr>
          <a:xfrm>
            <a:off x="841003" y="202431"/>
            <a:ext cx="1296144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执行力</a:t>
            </a:r>
            <a:endParaRPr lang="en-US" altLang="ko-KR" kern="0" dirty="0" smtClean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0" y="0"/>
            <a:ext cx="985019" cy="5831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192931" y="0"/>
            <a:ext cx="576064" cy="836712"/>
            <a:chOff x="841003" y="360040"/>
            <a:chExt cx="504056" cy="836712"/>
          </a:xfrm>
          <a:solidFill>
            <a:srgbClr val="0070C0"/>
          </a:solidFill>
        </p:grpSpPr>
        <p:sp>
          <p:nvSpPr>
            <p:cNvPr id="10" name="矩形 9"/>
            <p:cNvSpPr/>
            <p:nvPr/>
          </p:nvSpPr>
          <p:spPr>
            <a:xfrm>
              <a:off x="841003" y="360040"/>
              <a:ext cx="504056" cy="54868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等腰三角形 10"/>
            <p:cNvSpPr/>
            <p:nvPr/>
          </p:nvSpPr>
          <p:spPr>
            <a:xfrm rot="10800000">
              <a:off x="841003" y="908720"/>
              <a:ext cx="504056" cy="288032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2" name="KSO_Shape"/>
          <p:cNvSpPr/>
          <p:nvPr/>
        </p:nvSpPr>
        <p:spPr bwMode="auto">
          <a:xfrm>
            <a:off x="326330" y="197538"/>
            <a:ext cx="332357" cy="329034"/>
          </a:xfrm>
          <a:custGeom>
            <a:avLst/>
            <a:gdLst>
              <a:gd name="T0" fmla="*/ 615878 w 2390775"/>
              <a:gd name="T1" fmla="*/ 1467970 h 2365376"/>
              <a:gd name="T2" fmla="*/ 587250 w 2390775"/>
              <a:gd name="T3" fmla="*/ 1401697 h 2365376"/>
              <a:gd name="T4" fmla="*/ 1282649 w 2390775"/>
              <a:gd name="T5" fmla="*/ 1393474 h 2365376"/>
              <a:gd name="T6" fmla="*/ 1180915 w 2390775"/>
              <a:gd name="T7" fmla="*/ 1446870 h 2365376"/>
              <a:gd name="T8" fmla="*/ 1210073 w 2390775"/>
              <a:gd name="T9" fmla="*/ 1382167 h 2365376"/>
              <a:gd name="T10" fmla="*/ 653657 w 2390775"/>
              <a:gd name="T11" fmla="*/ 1314699 h 2365376"/>
              <a:gd name="T12" fmla="*/ 646041 w 2390775"/>
              <a:gd name="T13" fmla="*/ 1180275 h 2365376"/>
              <a:gd name="T14" fmla="*/ 589870 w 2390775"/>
              <a:gd name="T15" fmla="*/ 1105327 h 2365376"/>
              <a:gd name="T16" fmla="*/ 599516 w 2390775"/>
              <a:gd name="T17" fmla="*/ 1141280 h 2365376"/>
              <a:gd name="T18" fmla="*/ 579914 w 2390775"/>
              <a:gd name="T19" fmla="*/ 1158779 h 2365376"/>
              <a:gd name="T20" fmla="*/ 541333 w 2390775"/>
              <a:gd name="T21" fmla="*/ 1105965 h 2365376"/>
              <a:gd name="T22" fmla="*/ 1137260 w 2390775"/>
              <a:gd name="T23" fmla="*/ 1009231 h 2365376"/>
              <a:gd name="T24" fmla="*/ 1143562 w 2390775"/>
              <a:gd name="T25" fmla="*/ 1026145 h 2365376"/>
              <a:gd name="T26" fmla="*/ 1096615 w 2390775"/>
              <a:gd name="T27" fmla="*/ 1069549 h 2365376"/>
              <a:gd name="T28" fmla="*/ 1102602 w 2390775"/>
              <a:gd name="T29" fmla="*/ 1001572 h 2365376"/>
              <a:gd name="T30" fmla="*/ 972739 w 2390775"/>
              <a:gd name="T31" fmla="*/ 835988 h 2365376"/>
              <a:gd name="T32" fmla="*/ 989500 w 2390775"/>
              <a:gd name="T33" fmla="*/ 1138672 h 2365376"/>
              <a:gd name="T34" fmla="*/ 639427 w 2390775"/>
              <a:gd name="T35" fmla="*/ 1423644 h 2365376"/>
              <a:gd name="T36" fmla="*/ 599898 w 2390775"/>
              <a:gd name="T37" fmla="*/ 1003302 h 2365376"/>
              <a:gd name="T38" fmla="*/ 529694 w 2390775"/>
              <a:gd name="T39" fmla="*/ 1090596 h 2365376"/>
              <a:gd name="T40" fmla="*/ 602428 w 2390775"/>
              <a:gd name="T41" fmla="*/ 868249 h 2365376"/>
              <a:gd name="T42" fmla="*/ 861740 w 2390775"/>
              <a:gd name="T43" fmla="*/ 924231 h 2365376"/>
              <a:gd name="T44" fmla="*/ 755609 w 2390775"/>
              <a:gd name="T45" fmla="*/ 542052 h 2365376"/>
              <a:gd name="T46" fmla="*/ 929665 w 2390775"/>
              <a:gd name="T47" fmla="*/ 525915 h 2365376"/>
              <a:gd name="T48" fmla="*/ 909019 w 2390775"/>
              <a:gd name="T49" fmla="*/ 571798 h 2365376"/>
              <a:gd name="T50" fmla="*/ 936652 w 2390775"/>
              <a:gd name="T51" fmla="*/ 586353 h 2365376"/>
              <a:gd name="T52" fmla="*/ 928394 w 2390775"/>
              <a:gd name="T53" fmla="*/ 688879 h 2365376"/>
              <a:gd name="T54" fmla="*/ 840414 w 2390775"/>
              <a:gd name="T55" fmla="*/ 772101 h 2365376"/>
              <a:gd name="T56" fmla="*/ 742269 w 2390775"/>
              <a:gd name="T57" fmla="*/ 675588 h 2365376"/>
              <a:gd name="T58" fmla="*/ 738139 w 2390775"/>
              <a:gd name="T59" fmla="*/ 608504 h 2365376"/>
              <a:gd name="T60" fmla="*/ 761643 w 2390775"/>
              <a:gd name="T61" fmla="*/ 510093 h 2365376"/>
              <a:gd name="T62" fmla="*/ 617010 w 2390775"/>
              <a:gd name="T63" fmla="*/ 449064 h 2365376"/>
              <a:gd name="T64" fmla="*/ 350272 w 2390775"/>
              <a:gd name="T65" fmla="*/ 638327 h 2365376"/>
              <a:gd name="T66" fmla="*/ 215163 w 2390775"/>
              <a:gd name="T67" fmla="*/ 939947 h 2365376"/>
              <a:gd name="T68" fmla="*/ 256613 w 2390775"/>
              <a:gd name="T69" fmla="*/ 1277331 h 2365376"/>
              <a:gd name="T70" fmla="*/ 458486 w 2390775"/>
              <a:gd name="T71" fmla="*/ 1534008 h 2365376"/>
              <a:gd name="T72" fmla="*/ 767308 w 2390775"/>
              <a:gd name="T73" fmla="*/ 1655225 h 2365376"/>
              <a:gd name="T74" fmla="*/ 1101127 w 2390775"/>
              <a:gd name="T75" fmla="*/ 1596674 h 2365376"/>
              <a:gd name="T76" fmla="*/ 1347614 w 2390775"/>
              <a:gd name="T77" fmla="*/ 1383040 h 2365376"/>
              <a:gd name="T78" fmla="*/ 1453614 w 2390775"/>
              <a:gd name="T79" fmla="*/ 1066861 h 2365376"/>
              <a:gd name="T80" fmla="*/ 1378939 w 2390775"/>
              <a:gd name="T81" fmla="*/ 738024 h 2365376"/>
              <a:gd name="T82" fmla="*/ 1153652 w 2390775"/>
              <a:gd name="T83" fmla="*/ 501602 h 2365376"/>
              <a:gd name="T84" fmla="*/ 831224 w 2390775"/>
              <a:gd name="T85" fmla="*/ 411085 h 2365376"/>
              <a:gd name="T86" fmla="*/ 989432 w 2390775"/>
              <a:gd name="T87" fmla="*/ 315187 h 2365376"/>
              <a:gd name="T88" fmla="*/ 1471649 w 2390775"/>
              <a:gd name="T89" fmla="*/ 671876 h 2365376"/>
              <a:gd name="T90" fmla="*/ 1554866 w 2390775"/>
              <a:gd name="T91" fmla="*/ 1171938 h 2365376"/>
              <a:gd name="T92" fmla="*/ 1239716 w 2390775"/>
              <a:gd name="T93" fmla="*/ 1647313 h 2365376"/>
              <a:gd name="T94" fmla="*/ 646121 w 2390775"/>
              <a:gd name="T95" fmla="*/ 1748275 h 2365376"/>
              <a:gd name="T96" fmla="*/ 110112 w 2390775"/>
              <a:gd name="T97" fmla="*/ 1186813 h 2365376"/>
              <a:gd name="T98" fmla="*/ 251551 w 2390775"/>
              <a:gd name="T99" fmla="*/ 580725 h 2365376"/>
              <a:gd name="T100" fmla="*/ 1549044 w 2390775"/>
              <a:gd name="T101" fmla="*/ 160116 h 2365376"/>
              <a:gd name="T102" fmla="*/ 1461002 w 2390775"/>
              <a:gd name="T103" fmla="*/ 284475 h 2365376"/>
              <a:gd name="T104" fmla="*/ 1550307 w 2390775"/>
              <a:gd name="T105" fmla="*/ 426554 h 2365376"/>
              <a:gd name="T106" fmla="*/ 1719764 w 2390775"/>
              <a:gd name="T107" fmla="*/ 380038 h 2365376"/>
              <a:gd name="T108" fmla="*/ 1735543 w 2390775"/>
              <a:gd name="T109" fmla="*/ 232579 h 2365376"/>
              <a:gd name="T110" fmla="*/ 1705909 w 2390775"/>
              <a:gd name="T111" fmla="*/ 94508 h 2365376"/>
              <a:gd name="T112" fmla="*/ 1774050 w 2390775"/>
              <a:gd name="T113" fmla="*/ 148403 h 2365376"/>
              <a:gd name="T114" fmla="*/ 1781614 w 2390775"/>
              <a:gd name="T115" fmla="*/ 428769 h 2365376"/>
              <a:gd name="T116" fmla="*/ 1600166 w 2390775"/>
              <a:gd name="T117" fmla="*/ 516104 h 2365376"/>
              <a:gd name="T118" fmla="*/ 1452167 w 2390775"/>
              <a:gd name="T119" fmla="*/ 455349 h 2365376"/>
              <a:gd name="T120" fmla="*/ 1310478 w 2390775"/>
              <a:gd name="T121" fmla="*/ 259477 h 2365376"/>
              <a:gd name="T122" fmla="*/ 1562614 w 2390775"/>
              <a:gd name="T123" fmla="*/ 74046 h 236537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390775" h="2365376">
                <a:moveTo>
                  <a:pt x="761351" y="1739900"/>
                </a:moveTo>
                <a:lnTo>
                  <a:pt x="791690" y="1805294"/>
                </a:lnTo>
                <a:lnTo>
                  <a:pt x="794883" y="1808051"/>
                </a:lnTo>
                <a:lnTo>
                  <a:pt x="797278" y="1811991"/>
                </a:lnTo>
                <a:lnTo>
                  <a:pt x="800871" y="1817112"/>
                </a:lnTo>
                <a:lnTo>
                  <a:pt x="803266" y="1822233"/>
                </a:lnTo>
                <a:lnTo>
                  <a:pt x="804065" y="1825384"/>
                </a:lnTo>
                <a:lnTo>
                  <a:pt x="804863" y="1828536"/>
                </a:lnTo>
                <a:lnTo>
                  <a:pt x="804863" y="1831687"/>
                </a:lnTo>
                <a:lnTo>
                  <a:pt x="804863" y="1834839"/>
                </a:lnTo>
                <a:lnTo>
                  <a:pt x="804065" y="1837990"/>
                </a:lnTo>
                <a:lnTo>
                  <a:pt x="802867" y="1841142"/>
                </a:lnTo>
                <a:lnTo>
                  <a:pt x="801670" y="1842718"/>
                </a:lnTo>
                <a:lnTo>
                  <a:pt x="799674" y="1844687"/>
                </a:lnTo>
                <a:lnTo>
                  <a:pt x="797278" y="1845475"/>
                </a:lnTo>
                <a:lnTo>
                  <a:pt x="794484" y="1845869"/>
                </a:lnTo>
                <a:lnTo>
                  <a:pt x="790891" y="1846263"/>
                </a:lnTo>
                <a:lnTo>
                  <a:pt x="787698" y="1845869"/>
                </a:lnTo>
                <a:lnTo>
                  <a:pt x="784105" y="1845475"/>
                </a:lnTo>
                <a:lnTo>
                  <a:pt x="780512" y="1844293"/>
                </a:lnTo>
                <a:lnTo>
                  <a:pt x="776520" y="1842718"/>
                </a:lnTo>
                <a:lnTo>
                  <a:pt x="772927" y="1841142"/>
                </a:lnTo>
                <a:lnTo>
                  <a:pt x="768935" y="1839172"/>
                </a:lnTo>
                <a:lnTo>
                  <a:pt x="765343" y="1836809"/>
                </a:lnTo>
                <a:lnTo>
                  <a:pt x="761750" y="1834051"/>
                </a:lnTo>
                <a:lnTo>
                  <a:pt x="758955" y="1831294"/>
                </a:lnTo>
                <a:lnTo>
                  <a:pt x="756161" y="1827748"/>
                </a:lnTo>
                <a:lnTo>
                  <a:pt x="754165" y="1824597"/>
                </a:lnTo>
                <a:lnTo>
                  <a:pt x="748975" y="1815536"/>
                </a:lnTo>
                <a:lnTo>
                  <a:pt x="745782" y="1808839"/>
                </a:lnTo>
                <a:lnTo>
                  <a:pt x="743387" y="1803718"/>
                </a:lnTo>
                <a:lnTo>
                  <a:pt x="742588" y="1799385"/>
                </a:lnTo>
                <a:lnTo>
                  <a:pt x="742588" y="1795051"/>
                </a:lnTo>
                <a:lnTo>
                  <a:pt x="743387" y="1790718"/>
                </a:lnTo>
                <a:lnTo>
                  <a:pt x="746181" y="1778112"/>
                </a:lnTo>
                <a:lnTo>
                  <a:pt x="746979" y="1774173"/>
                </a:lnTo>
                <a:lnTo>
                  <a:pt x="746979" y="1772203"/>
                </a:lnTo>
                <a:lnTo>
                  <a:pt x="746181" y="1771021"/>
                </a:lnTo>
                <a:lnTo>
                  <a:pt x="745383" y="1770627"/>
                </a:lnTo>
                <a:lnTo>
                  <a:pt x="742987" y="1770627"/>
                </a:lnTo>
                <a:lnTo>
                  <a:pt x="742189" y="1770233"/>
                </a:lnTo>
                <a:lnTo>
                  <a:pt x="741790" y="1769839"/>
                </a:lnTo>
                <a:lnTo>
                  <a:pt x="738596" y="1761961"/>
                </a:lnTo>
                <a:lnTo>
                  <a:pt x="736999" y="1758021"/>
                </a:lnTo>
                <a:lnTo>
                  <a:pt x="736600" y="1756052"/>
                </a:lnTo>
                <a:lnTo>
                  <a:pt x="736600" y="1754476"/>
                </a:lnTo>
                <a:lnTo>
                  <a:pt x="742189" y="1750536"/>
                </a:lnTo>
                <a:lnTo>
                  <a:pt x="747379" y="1747385"/>
                </a:lnTo>
                <a:lnTo>
                  <a:pt x="750971" y="1745021"/>
                </a:lnTo>
                <a:lnTo>
                  <a:pt x="754165" y="1743839"/>
                </a:lnTo>
                <a:lnTo>
                  <a:pt x="758556" y="1741870"/>
                </a:lnTo>
                <a:lnTo>
                  <a:pt x="759754" y="1741870"/>
                </a:lnTo>
                <a:lnTo>
                  <a:pt x="761351" y="1739900"/>
                </a:lnTo>
                <a:close/>
                <a:moveTo>
                  <a:pt x="1554438" y="1730375"/>
                </a:moveTo>
                <a:lnTo>
                  <a:pt x="1565575" y="1730375"/>
                </a:lnTo>
                <a:lnTo>
                  <a:pt x="1575916" y="1730375"/>
                </a:lnTo>
                <a:lnTo>
                  <a:pt x="1586258" y="1731163"/>
                </a:lnTo>
                <a:lnTo>
                  <a:pt x="1591031" y="1731951"/>
                </a:lnTo>
                <a:lnTo>
                  <a:pt x="1595008" y="1733133"/>
                </a:lnTo>
                <a:lnTo>
                  <a:pt x="1598986" y="1734314"/>
                </a:lnTo>
                <a:lnTo>
                  <a:pt x="1602168" y="1735890"/>
                </a:lnTo>
                <a:lnTo>
                  <a:pt x="1605350" y="1737860"/>
                </a:lnTo>
                <a:lnTo>
                  <a:pt x="1607339" y="1739830"/>
                </a:lnTo>
                <a:lnTo>
                  <a:pt x="1608929" y="1741799"/>
                </a:lnTo>
                <a:lnTo>
                  <a:pt x="1609725" y="1744951"/>
                </a:lnTo>
                <a:lnTo>
                  <a:pt x="1609725" y="1747708"/>
                </a:lnTo>
                <a:lnTo>
                  <a:pt x="1608929" y="1751648"/>
                </a:lnTo>
                <a:lnTo>
                  <a:pt x="1607339" y="1755193"/>
                </a:lnTo>
                <a:lnTo>
                  <a:pt x="1604554" y="1759920"/>
                </a:lnTo>
                <a:lnTo>
                  <a:pt x="1600577" y="1764648"/>
                </a:lnTo>
                <a:lnTo>
                  <a:pt x="1595804" y="1769769"/>
                </a:lnTo>
                <a:lnTo>
                  <a:pt x="1589042" y="1776072"/>
                </a:lnTo>
                <a:lnTo>
                  <a:pt x="1582678" y="1781193"/>
                </a:lnTo>
                <a:lnTo>
                  <a:pt x="1576314" y="1786314"/>
                </a:lnTo>
                <a:lnTo>
                  <a:pt x="1570348" y="1790647"/>
                </a:lnTo>
                <a:lnTo>
                  <a:pt x="1563586" y="1794193"/>
                </a:lnTo>
                <a:lnTo>
                  <a:pt x="1557222" y="1797738"/>
                </a:lnTo>
                <a:lnTo>
                  <a:pt x="1550461" y="1800496"/>
                </a:lnTo>
                <a:lnTo>
                  <a:pt x="1544097" y="1802466"/>
                </a:lnTo>
                <a:lnTo>
                  <a:pt x="1537733" y="1804829"/>
                </a:lnTo>
                <a:lnTo>
                  <a:pt x="1530971" y="1806799"/>
                </a:lnTo>
                <a:lnTo>
                  <a:pt x="1524607" y="1807981"/>
                </a:lnTo>
                <a:lnTo>
                  <a:pt x="1518243" y="1809163"/>
                </a:lnTo>
                <a:lnTo>
                  <a:pt x="1505117" y="1811132"/>
                </a:lnTo>
                <a:lnTo>
                  <a:pt x="1491992" y="1812314"/>
                </a:lnTo>
                <a:lnTo>
                  <a:pt x="1486026" y="1813102"/>
                </a:lnTo>
                <a:lnTo>
                  <a:pt x="1483241" y="1813890"/>
                </a:lnTo>
                <a:lnTo>
                  <a:pt x="1482048" y="1814678"/>
                </a:lnTo>
                <a:lnTo>
                  <a:pt x="1481253" y="1815072"/>
                </a:lnTo>
                <a:lnTo>
                  <a:pt x="1480855" y="1815859"/>
                </a:lnTo>
                <a:lnTo>
                  <a:pt x="1480855" y="1817041"/>
                </a:lnTo>
                <a:lnTo>
                  <a:pt x="1481253" y="1818617"/>
                </a:lnTo>
                <a:lnTo>
                  <a:pt x="1482048" y="1819799"/>
                </a:lnTo>
                <a:lnTo>
                  <a:pt x="1482048" y="1821375"/>
                </a:lnTo>
                <a:lnTo>
                  <a:pt x="1482048" y="1821769"/>
                </a:lnTo>
                <a:lnTo>
                  <a:pt x="1480855" y="1822556"/>
                </a:lnTo>
                <a:lnTo>
                  <a:pt x="1471309" y="1830829"/>
                </a:lnTo>
                <a:lnTo>
                  <a:pt x="1465343" y="1834375"/>
                </a:lnTo>
                <a:lnTo>
                  <a:pt x="1463354" y="1835556"/>
                </a:lnTo>
                <a:lnTo>
                  <a:pt x="1461365" y="1836738"/>
                </a:lnTo>
                <a:lnTo>
                  <a:pt x="1452615" y="1830041"/>
                </a:lnTo>
                <a:lnTo>
                  <a:pt x="1445853" y="1824132"/>
                </a:lnTo>
                <a:lnTo>
                  <a:pt x="1440285" y="1819405"/>
                </a:lnTo>
                <a:lnTo>
                  <a:pt x="1437103" y="1815072"/>
                </a:lnTo>
                <a:lnTo>
                  <a:pt x="1434716" y="1812314"/>
                </a:lnTo>
                <a:lnTo>
                  <a:pt x="1433125" y="1810344"/>
                </a:lnTo>
                <a:lnTo>
                  <a:pt x="1432330" y="1808375"/>
                </a:lnTo>
                <a:lnTo>
                  <a:pt x="1428750" y="1806799"/>
                </a:lnTo>
                <a:lnTo>
                  <a:pt x="1512675" y="1734314"/>
                </a:lnTo>
                <a:lnTo>
                  <a:pt x="1518641" y="1733527"/>
                </a:lnTo>
                <a:lnTo>
                  <a:pt x="1533755" y="1731951"/>
                </a:lnTo>
                <a:lnTo>
                  <a:pt x="1543699" y="1731163"/>
                </a:lnTo>
                <a:lnTo>
                  <a:pt x="1554438" y="1730375"/>
                </a:lnTo>
                <a:close/>
                <a:moveTo>
                  <a:pt x="588962" y="1535113"/>
                </a:moveTo>
                <a:lnTo>
                  <a:pt x="694496" y="1535113"/>
                </a:lnTo>
                <a:lnTo>
                  <a:pt x="694496" y="1557872"/>
                </a:lnTo>
                <a:lnTo>
                  <a:pt x="694894" y="1558271"/>
                </a:lnTo>
                <a:lnTo>
                  <a:pt x="696885" y="1560268"/>
                </a:lnTo>
                <a:lnTo>
                  <a:pt x="698478" y="1560667"/>
                </a:lnTo>
                <a:lnTo>
                  <a:pt x="700469" y="1561466"/>
                </a:lnTo>
                <a:lnTo>
                  <a:pt x="704053" y="1561865"/>
                </a:lnTo>
                <a:lnTo>
                  <a:pt x="707239" y="1561865"/>
                </a:lnTo>
                <a:lnTo>
                  <a:pt x="711222" y="1561865"/>
                </a:lnTo>
                <a:lnTo>
                  <a:pt x="714407" y="1561466"/>
                </a:lnTo>
                <a:lnTo>
                  <a:pt x="716797" y="1560667"/>
                </a:lnTo>
                <a:lnTo>
                  <a:pt x="718390" y="1560268"/>
                </a:lnTo>
                <a:lnTo>
                  <a:pt x="720381" y="1558271"/>
                </a:lnTo>
                <a:lnTo>
                  <a:pt x="720779" y="1557872"/>
                </a:lnTo>
                <a:lnTo>
                  <a:pt x="720779" y="1535113"/>
                </a:lnTo>
                <a:lnTo>
                  <a:pt x="820737" y="1535113"/>
                </a:lnTo>
                <a:lnTo>
                  <a:pt x="820737" y="1644117"/>
                </a:lnTo>
                <a:lnTo>
                  <a:pt x="820339" y="1648908"/>
                </a:lnTo>
                <a:lnTo>
                  <a:pt x="819144" y="1652901"/>
                </a:lnTo>
                <a:lnTo>
                  <a:pt x="816755" y="1656894"/>
                </a:lnTo>
                <a:lnTo>
                  <a:pt x="814365" y="1660088"/>
                </a:lnTo>
                <a:lnTo>
                  <a:pt x="810781" y="1663283"/>
                </a:lnTo>
                <a:lnTo>
                  <a:pt x="806799" y="1665279"/>
                </a:lnTo>
                <a:lnTo>
                  <a:pt x="802418" y="1666477"/>
                </a:lnTo>
                <a:lnTo>
                  <a:pt x="797639" y="1666876"/>
                </a:lnTo>
                <a:lnTo>
                  <a:pt x="612060" y="1666876"/>
                </a:lnTo>
                <a:lnTo>
                  <a:pt x="607281" y="1666477"/>
                </a:lnTo>
                <a:lnTo>
                  <a:pt x="602901" y="1665279"/>
                </a:lnTo>
                <a:lnTo>
                  <a:pt x="598918" y="1663283"/>
                </a:lnTo>
                <a:lnTo>
                  <a:pt x="595732" y="1660088"/>
                </a:lnTo>
                <a:lnTo>
                  <a:pt x="592546" y="1656894"/>
                </a:lnTo>
                <a:lnTo>
                  <a:pt x="590555" y="1652901"/>
                </a:lnTo>
                <a:lnTo>
                  <a:pt x="589360" y="1648908"/>
                </a:lnTo>
                <a:lnTo>
                  <a:pt x="588962" y="1644117"/>
                </a:lnTo>
                <a:lnTo>
                  <a:pt x="588962" y="1535113"/>
                </a:lnTo>
                <a:close/>
                <a:moveTo>
                  <a:pt x="612060" y="1476375"/>
                </a:moveTo>
                <a:lnTo>
                  <a:pt x="797639" y="1476375"/>
                </a:lnTo>
                <a:lnTo>
                  <a:pt x="802418" y="1476769"/>
                </a:lnTo>
                <a:lnTo>
                  <a:pt x="806799" y="1477950"/>
                </a:lnTo>
                <a:lnTo>
                  <a:pt x="810781" y="1480312"/>
                </a:lnTo>
                <a:lnTo>
                  <a:pt x="814365" y="1483068"/>
                </a:lnTo>
                <a:lnTo>
                  <a:pt x="816755" y="1486611"/>
                </a:lnTo>
                <a:lnTo>
                  <a:pt x="819144" y="1490155"/>
                </a:lnTo>
                <a:lnTo>
                  <a:pt x="820339" y="1494485"/>
                </a:lnTo>
                <a:lnTo>
                  <a:pt x="820737" y="1498816"/>
                </a:lnTo>
                <a:lnTo>
                  <a:pt x="820737" y="1525588"/>
                </a:lnTo>
                <a:lnTo>
                  <a:pt x="588962" y="1525588"/>
                </a:lnTo>
                <a:lnTo>
                  <a:pt x="588962" y="1498816"/>
                </a:lnTo>
                <a:lnTo>
                  <a:pt x="589360" y="1494485"/>
                </a:lnTo>
                <a:lnTo>
                  <a:pt x="590555" y="1490155"/>
                </a:lnTo>
                <a:lnTo>
                  <a:pt x="592546" y="1486611"/>
                </a:lnTo>
                <a:lnTo>
                  <a:pt x="595732" y="1483068"/>
                </a:lnTo>
                <a:lnTo>
                  <a:pt x="598918" y="1480312"/>
                </a:lnTo>
                <a:lnTo>
                  <a:pt x="602901" y="1477950"/>
                </a:lnTo>
                <a:lnTo>
                  <a:pt x="607281" y="1476769"/>
                </a:lnTo>
                <a:lnTo>
                  <a:pt x="612060" y="1476375"/>
                </a:lnTo>
                <a:close/>
                <a:moveTo>
                  <a:pt x="725449" y="1381125"/>
                </a:moveTo>
                <a:lnTo>
                  <a:pt x="730525" y="1381524"/>
                </a:lnTo>
                <a:lnTo>
                  <a:pt x="732087" y="1381524"/>
                </a:lnTo>
                <a:lnTo>
                  <a:pt x="734430" y="1382322"/>
                </a:lnTo>
                <a:lnTo>
                  <a:pt x="737554" y="1384317"/>
                </a:lnTo>
                <a:lnTo>
                  <a:pt x="740287" y="1386312"/>
                </a:lnTo>
                <a:lnTo>
                  <a:pt x="743411" y="1389505"/>
                </a:lnTo>
                <a:lnTo>
                  <a:pt x="746535" y="1393096"/>
                </a:lnTo>
                <a:lnTo>
                  <a:pt x="749659" y="1397486"/>
                </a:lnTo>
                <a:lnTo>
                  <a:pt x="755906" y="1407063"/>
                </a:lnTo>
                <a:lnTo>
                  <a:pt x="761373" y="1417837"/>
                </a:lnTo>
                <a:lnTo>
                  <a:pt x="766059" y="1427813"/>
                </a:lnTo>
                <a:lnTo>
                  <a:pt x="769182" y="1437390"/>
                </a:lnTo>
                <a:lnTo>
                  <a:pt x="770744" y="1441780"/>
                </a:lnTo>
                <a:lnTo>
                  <a:pt x="771525" y="1445770"/>
                </a:lnTo>
                <a:lnTo>
                  <a:pt x="771525" y="1448164"/>
                </a:lnTo>
                <a:lnTo>
                  <a:pt x="771525" y="1450159"/>
                </a:lnTo>
                <a:lnTo>
                  <a:pt x="770744" y="1451357"/>
                </a:lnTo>
                <a:lnTo>
                  <a:pt x="769182" y="1452155"/>
                </a:lnTo>
                <a:lnTo>
                  <a:pt x="768011" y="1452155"/>
                </a:lnTo>
                <a:lnTo>
                  <a:pt x="766449" y="1450958"/>
                </a:lnTo>
                <a:lnTo>
                  <a:pt x="764887" y="1449760"/>
                </a:lnTo>
                <a:lnTo>
                  <a:pt x="762544" y="1448563"/>
                </a:lnTo>
                <a:lnTo>
                  <a:pt x="759030" y="1444174"/>
                </a:lnTo>
                <a:lnTo>
                  <a:pt x="755516" y="1439784"/>
                </a:lnTo>
                <a:lnTo>
                  <a:pt x="753173" y="1434996"/>
                </a:lnTo>
                <a:lnTo>
                  <a:pt x="752392" y="1433400"/>
                </a:lnTo>
                <a:lnTo>
                  <a:pt x="752392" y="1431404"/>
                </a:lnTo>
                <a:lnTo>
                  <a:pt x="752001" y="1428611"/>
                </a:lnTo>
                <a:lnTo>
                  <a:pt x="750830" y="1426616"/>
                </a:lnTo>
                <a:lnTo>
                  <a:pt x="748878" y="1425419"/>
                </a:lnTo>
                <a:lnTo>
                  <a:pt x="746925" y="1425020"/>
                </a:lnTo>
                <a:lnTo>
                  <a:pt x="746144" y="1425419"/>
                </a:lnTo>
                <a:lnTo>
                  <a:pt x="745363" y="1425818"/>
                </a:lnTo>
                <a:lnTo>
                  <a:pt x="744582" y="1426616"/>
                </a:lnTo>
                <a:lnTo>
                  <a:pt x="743411" y="1427414"/>
                </a:lnTo>
                <a:lnTo>
                  <a:pt x="742630" y="1428611"/>
                </a:lnTo>
                <a:lnTo>
                  <a:pt x="742240" y="1430207"/>
                </a:lnTo>
                <a:lnTo>
                  <a:pt x="741849" y="1432602"/>
                </a:lnTo>
                <a:lnTo>
                  <a:pt x="741849" y="1434597"/>
                </a:lnTo>
                <a:lnTo>
                  <a:pt x="741459" y="1439385"/>
                </a:lnTo>
                <a:lnTo>
                  <a:pt x="740678" y="1443376"/>
                </a:lnTo>
                <a:lnTo>
                  <a:pt x="739897" y="1445371"/>
                </a:lnTo>
                <a:lnTo>
                  <a:pt x="739116" y="1446967"/>
                </a:lnTo>
                <a:lnTo>
                  <a:pt x="737944" y="1448164"/>
                </a:lnTo>
                <a:lnTo>
                  <a:pt x="735992" y="1449361"/>
                </a:lnTo>
                <a:lnTo>
                  <a:pt x="734430" y="1450558"/>
                </a:lnTo>
                <a:lnTo>
                  <a:pt x="732868" y="1452155"/>
                </a:lnTo>
                <a:lnTo>
                  <a:pt x="730525" y="1452953"/>
                </a:lnTo>
                <a:lnTo>
                  <a:pt x="727792" y="1453352"/>
                </a:lnTo>
                <a:lnTo>
                  <a:pt x="721935" y="1454150"/>
                </a:lnTo>
                <a:lnTo>
                  <a:pt x="715297" y="1454150"/>
                </a:lnTo>
                <a:lnTo>
                  <a:pt x="712173" y="1453751"/>
                </a:lnTo>
                <a:lnTo>
                  <a:pt x="709049" y="1452953"/>
                </a:lnTo>
                <a:lnTo>
                  <a:pt x="706706" y="1452155"/>
                </a:lnTo>
                <a:lnTo>
                  <a:pt x="703973" y="1450558"/>
                </a:lnTo>
                <a:lnTo>
                  <a:pt x="701240" y="1448962"/>
                </a:lnTo>
                <a:lnTo>
                  <a:pt x="699287" y="1447366"/>
                </a:lnTo>
                <a:lnTo>
                  <a:pt x="694992" y="1442977"/>
                </a:lnTo>
                <a:lnTo>
                  <a:pt x="691478" y="1438188"/>
                </a:lnTo>
                <a:lnTo>
                  <a:pt x="687963" y="1432602"/>
                </a:lnTo>
                <a:lnTo>
                  <a:pt x="685230" y="1427015"/>
                </a:lnTo>
                <a:lnTo>
                  <a:pt x="682497" y="1421029"/>
                </a:lnTo>
                <a:lnTo>
                  <a:pt x="680544" y="1415044"/>
                </a:lnTo>
                <a:lnTo>
                  <a:pt x="678982" y="1409058"/>
                </a:lnTo>
                <a:lnTo>
                  <a:pt x="676249" y="1399082"/>
                </a:lnTo>
                <a:lnTo>
                  <a:pt x="675078" y="1392298"/>
                </a:lnTo>
                <a:lnTo>
                  <a:pt x="674687" y="1389106"/>
                </a:lnTo>
                <a:lnTo>
                  <a:pt x="674687" y="1388707"/>
                </a:lnTo>
                <a:lnTo>
                  <a:pt x="675078" y="1388308"/>
                </a:lnTo>
                <a:lnTo>
                  <a:pt x="676249" y="1387909"/>
                </a:lnTo>
                <a:lnTo>
                  <a:pt x="679373" y="1387111"/>
                </a:lnTo>
                <a:lnTo>
                  <a:pt x="683278" y="1385913"/>
                </a:lnTo>
                <a:lnTo>
                  <a:pt x="689525" y="1384716"/>
                </a:lnTo>
                <a:lnTo>
                  <a:pt x="698897" y="1383120"/>
                </a:lnTo>
                <a:lnTo>
                  <a:pt x="715297" y="1381524"/>
                </a:lnTo>
                <a:lnTo>
                  <a:pt x="725449" y="1381125"/>
                </a:lnTo>
                <a:close/>
                <a:moveTo>
                  <a:pt x="1433588" y="1247775"/>
                </a:moveTo>
                <a:lnTo>
                  <a:pt x="1439124" y="1247775"/>
                </a:lnTo>
                <a:lnTo>
                  <a:pt x="1444264" y="1248175"/>
                </a:lnTo>
                <a:lnTo>
                  <a:pt x="1448614" y="1248976"/>
                </a:lnTo>
                <a:lnTo>
                  <a:pt x="1451382" y="1249776"/>
                </a:lnTo>
                <a:lnTo>
                  <a:pt x="1453359" y="1250977"/>
                </a:lnTo>
                <a:lnTo>
                  <a:pt x="1454150" y="1252178"/>
                </a:lnTo>
                <a:lnTo>
                  <a:pt x="1454150" y="1253779"/>
                </a:lnTo>
                <a:lnTo>
                  <a:pt x="1453359" y="1255380"/>
                </a:lnTo>
                <a:lnTo>
                  <a:pt x="1452173" y="1256981"/>
                </a:lnTo>
                <a:lnTo>
                  <a:pt x="1450196" y="1258582"/>
                </a:lnTo>
                <a:lnTo>
                  <a:pt x="1447428" y="1260183"/>
                </a:lnTo>
                <a:lnTo>
                  <a:pt x="1441892" y="1262985"/>
                </a:lnTo>
                <a:lnTo>
                  <a:pt x="1435565" y="1264986"/>
                </a:lnTo>
                <a:lnTo>
                  <a:pt x="1432402" y="1265387"/>
                </a:lnTo>
                <a:lnTo>
                  <a:pt x="1429634" y="1265787"/>
                </a:lnTo>
                <a:lnTo>
                  <a:pt x="1427261" y="1265787"/>
                </a:lnTo>
                <a:lnTo>
                  <a:pt x="1425284" y="1265387"/>
                </a:lnTo>
                <a:lnTo>
                  <a:pt x="1423703" y="1264986"/>
                </a:lnTo>
                <a:lnTo>
                  <a:pt x="1422516" y="1264586"/>
                </a:lnTo>
                <a:lnTo>
                  <a:pt x="1420539" y="1264586"/>
                </a:lnTo>
                <a:lnTo>
                  <a:pt x="1419353" y="1264986"/>
                </a:lnTo>
                <a:lnTo>
                  <a:pt x="1418562" y="1265787"/>
                </a:lnTo>
                <a:lnTo>
                  <a:pt x="1417376" y="1266588"/>
                </a:lnTo>
                <a:lnTo>
                  <a:pt x="1416980" y="1267388"/>
                </a:lnTo>
                <a:lnTo>
                  <a:pt x="1416585" y="1268589"/>
                </a:lnTo>
                <a:lnTo>
                  <a:pt x="1416190" y="1269790"/>
                </a:lnTo>
                <a:lnTo>
                  <a:pt x="1416585" y="1270990"/>
                </a:lnTo>
                <a:lnTo>
                  <a:pt x="1416585" y="1272191"/>
                </a:lnTo>
                <a:lnTo>
                  <a:pt x="1417376" y="1273392"/>
                </a:lnTo>
                <a:lnTo>
                  <a:pt x="1418562" y="1274993"/>
                </a:lnTo>
                <a:lnTo>
                  <a:pt x="1419748" y="1276194"/>
                </a:lnTo>
                <a:lnTo>
                  <a:pt x="1422121" y="1277395"/>
                </a:lnTo>
                <a:lnTo>
                  <a:pt x="1424098" y="1278596"/>
                </a:lnTo>
                <a:lnTo>
                  <a:pt x="1428843" y="1280597"/>
                </a:lnTo>
                <a:lnTo>
                  <a:pt x="1430820" y="1282198"/>
                </a:lnTo>
                <a:lnTo>
                  <a:pt x="1432402" y="1283799"/>
                </a:lnTo>
                <a:lnTo>
                  <a:pt x="1433588" y="1285000"/>
                </a:lnTo>
                <a:lnTo>
                  <a:pt x="1435170" y="1287001"/>
                </a:lnTo>
                <a:lnTo>
                  <a:pt x="1436356" y="1289003"/>
                </a:lnTo>
                <a:lnTo>
                  <a:pt x="1436751" y="1291404"/>
                </a:lnTo>
                <a:lnTo>
                  <a:pt x="1437542" y="1293406"/>
                </a:lnTo>
                <a:lnTo>
                  <a:pt x="1437542" y="1296608"/>
                </a:lnTo>
                <a:lnTo>
                  <a:pt x="1437542" y="1299009"/>
                </a:lnTo>
                <a:lnTo>
                  <a:pt x="1437147" y="1302612"/>
                </a:lnTo>
                <a:lnTo>
                  <a:pt x="1436356" y="1305414"/>
                </a:lnTo>
                <a:lnTo>
                  <a:pt x="1435170" y="1309416"/>
                </a:lnTo>
                <a:lnTo>
                  <a:pt x="1431611" y="1317422"/>
                </a:lnTo>
                <a:lnTo>
                  <a:pt x="1430029" y="1320624"/>
                </a:lnTo>
                <a:lnTo>
                  <a:pt x="1428052" y="1323826"/>
                </a:lnTo>
                <a:lnTo>
                  <a:pt x="1425680" y="1326628"/>
                </a:lnTo>
                <a:lnTo>
                  <a:pt x="1423307" y="1328629"/>
                </a:lnTo>
                <a:lnTo>
                  <a:pt x="1420539" y="1331431"/>
                </a:lnTo>
                <a:lnTo>
                  <a:pt x="1417771" y="1333032"/>
                </a:lnTo>
                <a:lnTo>
                  <a:pt x="1414608" y="1334633"/>
                </a:lnTo>
                <a:lnTo>
                  <a:pt x="1411445" y="1336635"/>
                </a:lnTo>
                <a:lnTo>
                  <a:pt x="1404722" y="1338636"/>
                </a:lnTo>
                <a:lnTo>
                  <a:pt x="1397605" y="1340237"/>
                </a:lnTo>
                <a:lnTo>
                  <a:pt x="1390487" y="1341038"/>
                </a:lnTo>
                <a:lnTo>
                  <a:pt x="1383370" y="1341438"/>
                </a:lnTo>
                <a:lnTo>
                  <a:pt x="1376252" y="1341438"/>
                </a:lnTo>
                <a:lnTo>
                  <a:pt x="1369530" y="1341038"/>
                </a:lnTo>
                <a:lnTo>
                  <a:pt x="1358063" y="1339437"/>
                </a:lnTo>
                <a:lnTo>
                  <a:pt x="1350154" y="1338236"/>
                </a:lnTo>
                <a:lnTo>
                  <a:pt x="1347386" y="1337435"/>
                </a:lnTo>
                <a:lnTo>
                  <a:pt x="1347386" y="1337835"/>
                </a:lnTo>
                <a:lnTo>
                  <a:pt x="1346991" y="1337435"/>
                </a:lnTo>
                <a:lnTo>
                  <a:pt x="1346200" y="1337035"/>
                </a:lnTo>
                <a:lnTo>
                  <a:pt x="1346200" y="1334633"/>
                </a:lnTo>
                <a:lnTo>
                  <a:pt x="1346991" y="1331831"/>
                </a:lnTo>
                <a:lnTo>
                  <a:pt x="1347782" y="1326228"/>
                </a:lnTo>
                <a:lnTo>
                  <a:pt x="1349363" y="1318623"/>
                </a:lnTo>
                <a:lnTo>
                  <a:pt x="1351736" y="1307415"/>
                </a:lnTo>
                <a:lnTo>
                  <a:pt x="1355295" y="1296608"/>
                </a:lnTo>
                <a:lnTo>
                  <a:pt x="1357667" y="1287402"/>
                </a:lnTo>
                <a:lnTo>
                  <a:pt x="1361621" y="1275794"/>
                </a:lnTo>
                <a:lnTo>
                  <a:pt x="1363994" y="1270190"/>
                </a:lnTo>
                <a:lnTo>
                  <a:pt x="1364785" y="1268589"/>
                </a:lnTo>
                <a:lnTo>
                  <a:pt x="1366762" y="1265787"/>
                </a:lnTo>
                <a:lnTo>
                  <a:pt x="1369925" y="1262985"/>
                </a:lnTo>
                <a:lnTo>
                  <a:pt x="1373484" y="1260183"/>
                </a:lnTo>
                <a:lnTo>
                  <a:pt x="1378229" y="1258182"/>
                </a:lnTo>
                <a:lnTo>
                  <a:pt x="1383765" y="1256181"/>
                </a:lnTo>
                <a:lnTo>
                  <a:pt x="1389301" y="1253779"/>
                </a:lnTo>
                <a:lnTo>
                  <a:pt x="1395628" y="1252578"/>
                </a:lnTo>
                <a:lnTo>
                  <a:pt x="1401954" y="1250977"/>
                </a:lnTo>
                <a:lnTo>
                  <a:pt x="1415399" y="1248976"/>
                </a:lnTo>
                <a:lnTo>
                  <a:pt x="1428052" y="1248175"/>
                </a:lnTo>
                <a:lnTo>
                  <a:pt x="1433588" y="1247775"/>
                </a:lnTo>
                <a:close/>
                <a:moveTo>
                  <a:pt x="1155700" y="965200"/>
                </a:moveTo>
                <a:lnTo>
                  <a:pt x="1161653" y="965597"/>
                </a:lnTo>
                <a:lnTo>
                  <a:pt x="1167209" y="966787"/>
                </a:lnTo>
                <a:lnTo>
                  <a:pt x="1172766" y="968770"/>
                </a:lnTo>
                <a:lnTo>
                  <a:pt x="1177925" y="971944"/>
                </a:lnTo>
                <a:lnTo>
                  <a:pt x="1182687" y="975514"/>
                </a:lnTo>
                <a:lnTo>
                  <a:pt x="1187450" y="980274"/>
                </a:lnTo>
                <a:lnTo>
                  <a:pt x="1192213" y="985431"/>
                </a:lnTo>
                <a:lnTo>
                  <a:pt x="1196181" y="991381"/>
                </a:lnTo>
                <a:lnTo>
                  <a:pt x="1200150" y="998125"/>
                </a:lnTo>
                <a:lnTo>
                  <a:pt x="1204119" y="1005265"/>
                </a:lnTo>
                <a:lnTo>
                  <a:pt x="1207691" y="1012802"/>
                </a:lnTo>
                <a:lnTo>
                  <a:pt x="1211659" y="1021133"/>
                </a:lnTo>
                <a:lnTo>
                  <a:pt x="1214437" y="1029860"/>
                </a:lnTo>
                <a:lnTo>
                  <a:pt x="1217613" y="1038984"/>
                </a:lnTo>
                <a:lnTo>
                  <a:pt x="1220787" y="1048504"/>
                </a:lnTo>
                <a:lnTo>
                  <a:pt x="1225947" y="1068338"/>
                </a:lnTo>
                <a:lnTo>
                  <a:pt x="1230313" y="1089363"/>
                </a:lnTo>
                <a:lnTo>
                  <a:pt x="1234678" y="1111180"/>
                </a:lnTo>
                <a:lnTo>
                  <a:pt x="1237853" y="1133792"/>
                </a:lnTo>
                <a:lnTo>
                  <a:pt x="1241028" y="1155609"/>
                </a:lnTo>
                <a:lnTo>
                  <a:pt x="1243013" y="1177824"/>
                </a:lnTo>
                <a:lnTo>
                  <a:pt x="1245394" y="1198848"/>
                </a:lnTo>
                <a:lnTo>
                  <a:pt x="1246981" y="1219476"/>
                </a:lnTo>
                <a:lnTo>
                  <a:pt x="1246187" y="1186551"/>
                </a:lnTo>
                <a:lnTo>
                  <a:pt x="1342231" y="1244467"/>
                </a:lnTo>
                <a:lnTo>
                  <a:pt x="1323181" y="1340465"/>
                </a:lnTo>
                <a:lnTo>
                  <a:pt x="1248966" y="1309524"/>
                </a:lnTo>
                <a:lnTo>
                  <a:pt x="1245394" y="1284929"/>
                </a:lnTo>
                <a:lnTo>
                  <a:pt x="1239441" y="1242087"/>
                </a:lnTo>
                <a:lnTo>
                  <a:pt x="1231106" y="1373787"/>
                </a:lnTo>
                <a:lnTo>
                  <a:pt x="1230709" y="1379737"/>
                </a:lnTo>
                <a:lnTo>
                  <a:pt x="1230313" y="1386084"/>
                </a:lnTo>
                <a:lnTo>
                  <a:pt x="1230709" y="1392431"/>
                </a:lnTo>
                <a:lnTo>
                  <a:pt x="1232297" y="1399968"/>
                </a:lnTo>
                <a:lnTo>
                  <a:pt x="1234281" y="1407902"/>
                </a:lnTo>
                <a:lnTo>
                  <a:pt x="1237059" y="1417422"/>
                </a:lnTo>
                <a:lnTo>
                  <a:pt x="1241822" y="1428133"/>
                </a:lnTo>
                <a:lnTo>
                  <a:pt x="1247775" y="1440430"/>
                </a:lnTo>
                <a:lnTo>
                  <a:pt x="1231106" y="1440430"/>
                </a:lnTo>
                <a:lnTo>
                  <a:pt x="1242219" y="1446380"/>
                </a:lnTo>
                <a:lnTo>
                  <a:pt x="1256109" y="1453124"/>
                </a:lnTo>
                <a:lnTo>
                  <a:pt x="1287066" y="1467405"/>
                </a:lnTo>
                <a:lnTo>
                  <a:pt x="1313259" y="1479305"/>
                </a:lnTo>
                <a:lnTo>
                  <a:pt x="1323975" y="1483669"/>
                </a:lnTo>
                <a:lnTo>
                  <a:pt x="1501775" y="1720491"/>
                </a:lnTo>
                <a:lnTo>
                  <a:pt x="1401763" y="1798638"/>
                </a:lnTo>
                <a:lnTo>
                  <a:pt x="1210469" y="1576494"/>
                </a:lnTo>
                <a:lnTo>
                  <a:pt x="1080294" y="1561816"/>
                </a:lnTo>
                <a:lnTo>
                  <a:pt x="1080294" y="1563800"/>
                </a:lnTo>
                <a:lnTo>
                  <a:pt x="1080294" y="1567370"/>
                </a:lnTo>
                <a:lnTo>
                  <a:pt x="1079500" y="1575700"/>
                </a:lnTo>
                <a:lnTo>
                  <a:pt x="1077516" y="1587601"/>
                </a:lnTo>
                <a:lnTo>
                  <a:pt x="1074341" y="1601088"/>
                </a:lnTo>
                <a:lnTo>
                  <a:pt x="1066403" y="1633220"/>
                </a:lnTo>
                <a:lnTo>
                  <a:pt x="1056878" y="1669318"/>
                </a:lnTo>
                <a:lnTo>
                  <a:pt x="1046956" y="1703830"/>
                </a:lnTo>
                <a:lnTo>
                  <a:pt x="1038622" y="1733582"/>
                </a:lnTo>
                <a:lnTo>
                  <a:pt x="1030288" y="1762540"/>
                </a:lnTo>
                <a:lnTo>
                  <a:pt x="802481" y="1785548"/>
                </a:lnTo>
                <a:lnTo>
                  <a:pt x="770731" y="1731201"/>
                </a:lnTo>
                <a:lnTo>
                  <a:pt x="904081" y="1706210"/>
                </a:lnTo>
                <a:lnTo>
                  <a:pt x="903685" y="1489619"/>
                </a:lnTo>
                <a:lnTo>
                  <a:pt x="871935" y="1482479"/>
                </a:lnTo>
                <a:lnTo>
                  <a:pt x="869950" y="1471768"/>
                </a:lnTo>
                <a:lnTo>
                  <a:pt x="867966" y="1461851"/>
                </a:lnTo>
                <a:lnTo>
                  <a:pt x="866378" y="1453124"/>
                </a:lnTo>
                <a:lnTo>
                  <a:pt x="864791" y="1445190"/>
                </a:lnTo>
                <a:lnTo>
                  <a:pt x="863600" y="1428926"/>
                </a:lnTo>
                <a:lnTo>
                  <a:pt x="862806" y="1413455"/>
                </a:lnTo>
                <a:lnTo>
                  <a:pt x="862013" y="1373787"/>
                </a:lnTo>
                <a:lnTo>
                  <a:pt x="860822" y="1346812"/>
                </a:lnTo>
                <a:lnTo>
                  <a:pt x="858044" y="1312697"/>
                </a:lnTo>
                <a:lnTo>
                  <a:pt x="854472" y="1175444"/>
                </a:lnTo>
                <a:lnTo>
                  <a:pt x="843756" y="1181791"/>
                </a:lnTo>
                <a:lnTo>
                  <a:pt x="818753" y="1197658"/>
                </a:lnTo>
                <a:lnTo>
                  <a:pt x="802878" y="1208369"/>
                </a:lnTo>
                <a:lnTo>
                  <a:pt x="786606" y="1219476"/>
                </a:lnTo>
                <a:lnTo>
                  <a:pt x="770731" y="1230980"/>
                </a:lnTo>
                <a:lnTo>
                  <a:pt x="756841" y="1242087"/>
                </a:lnTo>
                <a:lnTo>
                  <a:pt x="754460" y="1250021"/>
                </a:lnTo>
                <a:lnTo>
                  <a:pt x="752872" y="1258351"/>
                </a:lnTo>
                <a:lnTo>
                  <a:pt x="752078" y="1266681"/>
                </a:lnTo>
                <a:lnTo>
                  <a:pt x="751285" y="1275805"/>
                </a:lnTo>
                <a:lnTo>
                  <a:pt x="751285" y="1284532"/>
                </a:lnTo>
                <a:lnTo>
                  <a:pt x="751681" y="1292863"/>
                </a:lnTo>
                <a:lnTo>
                  <a:pt x="752078" y="1301590"/>
                </a:lnTo>
                <a:lnTo>
                  <a:pt x="752872" y="1310317"/>
                </a:lnTo>
                <a:lnTo>
                  <a:pt x="754856" y="1325788"/>
                </a:lnTo>
                <a:lnTo>
                  <a:pt x="756444" y="1339275"/>
                </a:lnTo>
                <a:lnTo>
                  <a:pt x="758031" y="1350382"/>
                </a:lnTo>
                <a:lnTo>
                  <a:pt x="758031" y="1354349"/>
                </a:lnTo>
                <a:lnTo>
                  <a:pt x="756841" y="1357523"/>
                </a:lnTo>
                <a:lnTo>
                  <a:pt x="727869" y="1355539"/>
                </a:lnTo>
                <a:lnTo>
                  <a:pt x="715566" y="1354746"/>
                </a:lnTo>
                <a:lnTo>
                  <a:pt x="709613" y="1354746"/>
                </a:lnTo>
                <a:lnTo>
                  <a:pt x="704453" y="1355143"/>
                </a:lnTo>
                <a:lnTo>
                  <a:pt x="698897" y="1355539"/>
                </a:lnTo>
                <a:lnTo>
                  <a:pt x="693341" y="1356729"/>
                </a:lnTo>
                <a:lnTo>
                  <a:pt x="687785" y="1357919"/>
                </a:lnTo>
                <a:lnTo>
                  <a:pt x="682228" y="1359903"/>
                </a:lnTo>
                <a:lnTo>
                  <a:pt x="677069" y="1361886"/>
                </a:lnTo>
                <a:lnTo>
                  <a:pt x="671116" y="1364663"/>
                </a:lnTo>
                <a:lnTo>
                  <a:pt x="664766" y="1367836"/>
                </a:lnTo>
                <a:lnTo>
                  <a:pt x="658416" y="1372200"/>
                </a:lnTo>
                <a:lnTo>
                  <a:pt x="657225" y="1367043"/>
                </a:lnTo>
                <a:lnTo>
                  <a:pt x="655241" y="1361093"/>
                </a:lnTo>
                <a:lnTo>
                  <a:pt x="654050" y="1355143"/>
                </a:lnTo>
                <a:lnTo>
                  <a:pt x="653256" y="1348399"/>
                </a:lnTo>
                <a:lnTo>
                  <a:pt x="651669" y="1333325"/>
                </a:lnTo>
                <a:lnTo>
                  <a:pt x="650875" y="1316267"/>
                </a:lnTo>
                <a:lnTo>
                  <a:pt x="650875" y="1296830"/>
                </a:lnTo>
                <a:lnTo>
                  <a:pt x="651272" y="1274615"/>
                </a:lnTo>
                <a:lnTo>
                  <a:pt x="652066" y="1251211"/>
                </a:lnTo>
                <a:lnTo>
                  <a:pt x="653653" y="1225029"/>
                </a:lnTo>
                <a:lnTo>
                  <a:pt x="660797" y="1208369"/>
                </a:lnTo>
                <a:lnTo>
                  <a:pt x="667147" y="1194881"/>
                </a:lnTo>
                <a:lnTo>
                  <a:pt x="670322" y="1188931"/>
                </a:lnTo>
                <a:lnTo>
                  <a:pt x="673497" y="1183774"/>
                </a:lnTo>
                <a:lnTo>
                  <a:pt x="680244" y="1174254"/>
                </a:lnTo>
                <a:lnTo>
                  <a:pt x="687388" y="1164733"/>
                </a:lnTo>
                <a:lnTo>
                  <a:pt x="696119" y="1155213"/>
                </a:lnTo>
                <a:lnTo>
                  <a:pt x="706438" y="1143312"/>
                </a:lnTo>
                <a:lnTo>
                  <a:pt x="718741" y="1129031"/>
                </a:lnTo>
                <a:lnTo>
                  <a:pt x="738585" y="1108007"/>
                </a:lnTo>
                <a:lnTo>
                  <a:pt x="756047" y="1088966"/>
                </a:lnTo>
                <a:lnTo>
                  <a:pt x="785416" y="1057231"/>
                </a:lnTo>
                <a:lnTo>
                  <a:pt x="797719" y="1043744"/>
                </a:lnTo>
                <a:lnTo>
                  <a:pt x="809228" y="1032240"/>
                </a:lnTo>
                <a:lnTo>
                  <a:pt x="820738" y="1021926"/>
                </a:lnTo>
                <a:lnTo>
                  <a:pt x="831056" y="1012802"/>
                </a:lnTo>
                <a:lnTo>
                  <a:pt x="836613" y="1008439"/>
                </a:lnTo>
                <a:lnTo>
                  <a:pt x="842169" y="1004869"/>
                </a:lnTo>
                <a:lnTo>
                  <a:pt x="848122" y="1000902"/>
                </a:lnTo>
                <a:lnTo>
                  <a:pt x="854075" y="997331"/>
                </a:lnTo>
                <a:lnTo>
                  <a:pt x="860028" y="994555"/>
                </a:lnTo>
                <a:lnTo>
                  <a:pt x="866378" y="991381"/>
                </a:lnTo>
                <a:lnTo>
                  <a:pt x="873125" y="988208"/>
                </a:lnTo>
                <a:lnTo>
                  <a:pt x="880269" y="985828"/>
                </a:lnTo>
                <a:lnTo>
                  <a:pt x="895350" y="980274"/>
                </a:lnTo>
                <a:lnTo>
                  <a:pt x="912416" y="975117"/>
                </a:lnTo>
                <a:lnTo>
                  <a:pt x="932260" y="970753"/>
                </a:lnTo>
                <a:lnTo>
                  <a:pt x="954881" y="965597"/>
                </a:lnTo>
                <a:lnTo>
                  <a:pt x="963613" y="965993"/>
                </a:lnTo>
                <a:lnTo>
                  <a:pt x="979488" y="966787"/>
                </a:lnTo>
                <a:lnTo>
                  <a:pt x="1004491" y="968373"/>
                </a:lnTo>
                <a:lnTo>
                  <a:pt x="1089819" y="1240103"/>
                </a:lnTo>
                <a:lnTo>
                  <a:pt x="1081484" y="1159179"/>
                </a:lnTo>
                <a:lnTo>
                  <a:pt x="1077516" y="1013199"/>
                </a:lnTo>
                <a:lnTo>
                  <a:pt x="1071959" y="999315"/>
                </a:lnTo>
                <a:lnTo>
                  <a:pt x="1083072" y="980671"/>
                </a:lnTo>
                <a:lnTo>
                  <a:pt x="1107281" y="980671"/>
                </a:lnTo>
                <a:lnTo>
                  <a:pt x="1117600" y="999315"/>
                </a:lnTo>
                <a:lnTo>
                  <a:pt x="1112837" y="1015579"/>
                </a:lnTo>
                <a:lnTo>
                  <a:pt x="1142206" y="1228203"/>
                </a:lnTo>
                <a:lnTo>
                  <a:pt x="1137841" y="971944"/>
                </a:lnTo>
                <a:lnTo>
                  <a:pt x="1146572" y="967580"/>
                </a:lnTo>
                <a:lnTo>
                  <a:pt x="1148953" y="966390"/>
                </a:lnTo>
                <a:lnTo>
                  <a:pt x="1149350" y="965597"/>
                </a:lnTo>
                <a:lnTo>
                  <a:pt x="1155700" y="965200"/>
                </a:lnTo>
                <a:close/>
                <a:moveTo>
                  <a:pt x="931148" y="736601"/>
                </a:moveTo>
                <a:lnTo>
                  <a:pt x="929554" y="751285"/>
                </a:lnTo>
                <a:lnTo>
                  <a:pt x="928757" y="762794"/>
                </a:lnTo>
                <a:lnTo>
                  <a:pt x="929155" y="762794"/>
                </a:lnTo>
                <a:lnTo>
                  <a:pt x="929554" y="751285"/>
                </a:lnTo>
                <a:lnTo>
                  <a:pt x="930351" y="746126"/>
                </a:lnTo>
                <a:lnTo>
                  <a:pt x="931148" y="741363"/>
                </a:lnTo>
                <a:lnTo>
                  <a:pt x="931148" y="736601"/>
                </a:lnTo>
                <a:close/>
                <a:moveTo>
                  <a:pt x="949086" y="679054"/>
                </a:moveTo>
                <a:lnTo>
                  <a:pt x="948289" y="679847"/>
                </a:lnTo>
                <a:lnTo>
                  <a:pt x="945499" y="681435"/>
                </a:lnTo>
                <a:lnTo>
                  <a:pt x="943904" y="683419"/>
                </a:lnTo>
                <a:lnTo>
                  <a:pt x="941911" y="686991"/>
                </a:lnTo>
                <a:lnTo>
                  <a:pt x="945897" y="682625"/>
                </a:lnTo>
                <a:lnTo>
                  <a:pt x="948289" y="681038"/>
                </a:lnTo>
                <a:lnTo>
                  <a:pt x="950282" y="679054"/>
                </a:lnTo>
                <a:lnTo>
                  <a:pt x="949086" y="679054"/>
                </a:lnTo>
                <a:close/>
                <a:moveTo>
                  <a:pt x="1038375" y="620713"/>
                </a:moveTo>
                <a:lnTo>
                  <a:pt x="1049138" y="620713"/>
                </a:lnTo>
                <a:lnTo>
                  <a:pt x="1059502" y="621110"/>
                </a:lnTo>
                <a:lnTo>
                  <a:pt x="1069866" y="622300"/>
                </a:lnTo>
                <a:lnTo>
                  <a:pt x="1079432" y="623491"/>
                </a:lnTo>
                <a:lnTo>
                  <a:pt x="1088999" y="625872"/>
                </a:lnTo>
                <a:lnTo>
                  <a:pt x="1098167" y="627857"/>
                </a:lnTo>
                <a:lnTo>
                  <a:pt x="1106937" y="630238"/>
                </a:lnTo>
                <a:lnTo>
                  <a:pt x="1115307" y="633413"/>
                </a:lnTo>
                <a:lnTo>
                  <a:pt x="1123678" y="636191"/>
                </a:lnTo>
                <a:lnTo>
                  <a:pt x="1130853" y="639763"/>
                </a:lnTo>
                <a:lnTo>
                  <a:pt x="1138028" y="642938"/>
                </a:lnTo>
                <a:lnTo>
                  <a:pt x="1144805" y="646510"/>
                </a:lnTo>
                <a:lnTo>
                  <a:pt x="1156365" y="652860"/>
                </a:lnTo>
                <a:lnTo>
                  <a:pt x="1166729" y="659607"/>
                </a:lnTo>
                <a:lnTo>
                  <a:pt x="1174701" y="664766"/>
                </a:lnTo>
                <a:lnTo>
                  <a:pt x="1180680" y="669529"/>
                </a:lnTo>
                <a:lnTo>
                  <a:pt x="1185862" y="673497"/>
                </a:lnTo>
                <a:lnTo>
                  <a:pt x="1185862" y="676275"/>
                </a:lnTo>
                <a:lnTo>
                  <a:pt x="1185862" y="684213"/>
                </a:lnTo>
                <a:lnTo>
                  <a:pt x="1185065" y="688975"/>
                </a:lnTo>
                <a:lnTo>
                  <a:pt x="1183869" y="694532"/>
                </a:lnTo>
                <a:lnTo>
                  <a:pt x="1182274" y="700088"/>
                </a:lnTo>
                <a:lnTo>
                  <a:pt x="1180281" y="704850"/>
                </a:lnTo>
                <a:lnTo>
                  <a:pt x="1179086" y="707629"/>
                </a:lnTo>
                <a:lnTo>
                  <a:pt x="1177093" y="710010"/>
                </a:lnTo>
                <a:lnTo>
                  <a:pt x="1175498" y="711994"/>
                </a:lnTo>
                <a:lnTo>
                  <a:pt x="1173505" y="713979"/>
                </a:lnTo>
                <a:lnTo>
                  <a:pt x="1170715" y="715963"/>
                </a:lnTo>
                <a:lnTo>
                  <a:pt x="1168323" y="717154"/>
                </a:lnTo>
                <a:lnTo>
                  <a:pt x="1165533" y="718344"/>
                </a:lnTo>
                <a:lnTo>
                  <a:pt x="1161945" y="719138"/>
                </a:lnTo>
                <a:lnTo>
                  <a:pt x="1158756" y="719535"/>
                </a:lnTo>
                <a:lnTo>
                  <a:pt x="1154770" y="719535"/>
                </a:lnTo>
                <a:lnTo>
                  <a:pt x="1150784" y="719138"/>
                </a:lnTo>
                <a:lnTo>
                  <a:pt x="1146001" y="718344"/>
                </a:lnTo>
                <a:lnTo>
                  <a:pt x="1140819" y="717154"/>
                </a:lnTo>
                <a:lnTo>
                  <a:pt x="1135238" y="715566"/>
                </a:lnTo>
                <a:lnTo>
                  <a:pt x="1129259" y="712788"/>
                </a:lnTo>
                <a:lnTo>
                  <a:pt x="1123678" y="710010"/>
                </a:lnTo>
                <a:lnTo>
                  <a:pt x="1120091" y="708819"/>
                </a:lnTo>
                <a:lnTo>
                  <a:pt x="1114112" y="707629"/>
                </a:lnTo>
                <a:lnTo>
                  <a:pt x="1098964" y="704850"/>
                </a:lnTo>
                <a:lnTo>
                  <a:pt x="1083418" y="702072"/>
                </a:lnTo>
                <a:lnTo>
                  <a:pt x="1077439" y="700882"/>
                </a:lnTo>
                <a:lnTo>
                  <a:pt x="1073852" y="700088"/>
                </a:lnTo>
                <a:lnTo>
                  <a:pt x="1104545" y="714772"/>
                </a:lnTo>
                <a:lnTo>
                  <a:pt x="1118895" y="721122"/>
                </a:lnTo>
                <a:lnTo>
                  <a:pt x="1125671" y="723504"/>
                </a:lnTo>
                <a:lnTo>
                  <a:pt x="1132448" y="725885"/>
                </a:lnTo>
                <a:lnTo>
                  <a:pt x="1138826" y="728266"/>
                </a:lnTo>
                <a:lnTo>
                  <a:pt x="1144805" y="729457"/>
                </a:lnTo>
                <a:lnTo>
                  <a:pt x="1150784" y="730647"/>
                </a:lnTo>
                <a:lnTo>
                  <a:pt x="1155966" y="731044"/>
                </a:lnTo>
                <a:lnTo>
                  <a:pt x="1161148" y="730647"/>
                </a:lnTo>
                <a:lnTo>
                  <a:pt x="1165931" y="729457"/>
                </a:lnTo>
                <a:lnTo>
                  <a:pt x="1170316" y="727869"/>
                </a:lnTo>
                <a:lnTo>
                  <a:pt x="1174302" y="725091"/>
                </a:lnTo>
                <a:lnTo>
                  <a:pt x="1175498" y="735410"/>
                </a:lnTo>
                <a:lnTo>
                  <a:pt x="1175897" y="744935"/>
                </a:lnTo>
                <a:lnTo>
                  <a:pt x="1175498" y="753666"/>
                </a:lnTo>
                <a:lnTo>
                  <a:pt x="1175099" y="762397"/>
                </a:lnTo>
                <a:lnTo>
                  <a:pt x="1176694" y="761207"/>
                </a:lnTo>
                <a:lnTo>
                  <a:pt x="1177491" y="760413"/>
                </a:lnTo>
                <a:lnTo>
                  <a:pt x="1178687" y="760016"/>
                </a:lnTo>
                <a:lnTo>
                  <a:pt x="1179086" y="760413"/>
                </a:lnTo>
                <a:lnTo>
                  <a:pt x="1179484" y="761207"/>
                </a:lnTo>
                <a:lnTo>
                  <a:pt x="1179883" y="763985"/>
                </a:lnTo>
                <a:lnTo>
                  <a:pt x="1180281" y="767954"/>
                </a:lnTo>
                <a:lnTo>
                  <a:pt x="1180281" y="773113"/>
                </a:lnTo>
                <a:lnTo>
                  <a:pt x="1179086" y="785813"/>
                </a:lnTo>
                <a:lnTo>
                  <a:pt x="1177491" y="800498"/>
                </a:lnTo>
                <a:lnTo>
                  <a:pt x="1175498" y="814388"/>
                </a:lnTo>
                <a:lnTo>
                  <a:pt x="1173505" y="826294"/>
                </a:lnTo>
                <a:lnTo>
                  <a:pt x="1171911" y="833438"/>
                </a:lnTo>
                <a:lnTo>
                  <a:pt x="1170715" y="834629"/>
                </a:lnTo>
                <a:lnTo>
                  <a:pt x="1170316" y="834232"/>
                </a:lnTo>
                <a:lnTo>
                  <a:pt x="1169519" y="842169"/>
                </a:lnTo>
                <a:lnTo>
                  <a:pt x="1168323" y="849710"/>
                </a:lnTo>
                <a:lnTo>
                  <a:pt x="1166729" y="856854"/>
                </a:lnTo>
                <a:lnTo>
                  <a:pt x="1165134" y="863998"/>
                </a:lnTo>
                <a:lnTo>
                  <a:pt x="1162742" y="870744"/>
                </a:lnTo>
                <a:lnTo>
                  <a:pt x="1160351" y="877491"/>
                </a:lnTo>
                <a:lnTo>
                  <a:pt x="1157959" y="883841"/>
                </a:lnTo>
                <a:lnTo>
                  <a:pt x="1154770" y="890191"/>
                </a:lnTo>
                <a:lnTo>
                  <a:pt x="1151980" y="896541"/>
                </a:lnTo>
                <a:lnTo>
                  <a:pt x="1148791" y="902098"/>
                </a:lnTo>
                <a:lnTo>
                  <a:pt x="1145602" y="907654"/>
                </a:lnTo>
                <a:lnTo>
                  <a:pt x="1141616" y="913210"/>
                </a:lnTo>
                <a:lnTo>
                  <a:pt x="1138028" y="918370"/>
                </a:lnTo>
                <a:lnTo>
                  <a:pt x="1134042" y="923529"/>
                </a:lnTo>
                <a:lnTo>
                  <a:pt x="1126070" y="932260"/>
                </a:lnTo>
                <a:lnTo>
                  <a:pt x="1117699" y="940595"/>
                </a:lnTo>
                <a:lnTo>
                  <a:pt x="1108531" y="947738"/>
                </a:lnTo>
                <a:lnTo>
                  <a:pt x="1099762" y="954088"/>
                </a:lnTo>
                <a:lnTo>
                  <a:pt x="1090593" y="959248"/>
                </a:lnTo>
                <a:lnTo>
                  <a:pt x="1081027" y="963216"/>
                </a:lnTo>
                <a:lnTo>
                  <a:pt x="1077041" y="964804"/>
                </a:lnTo>
                <a:lnTo>
                  <a:pt x="1072257" y="966391"/>
                </a:lnTo>
                <a:lnTo>
                  <a:pt x="1067474" y="967185"/>
                </a:lnTo>
                <a:lnTo>
                  <a:pt x="1063488" y="967979"/>
                </a:lnTo>
                <a:lnTo>
                  <a:pt x="1059103" y="968376"/>
                </a:lnTo>
                <a:lnTo>
                  <a:pt x="1054719" y="968376"/>
                </a:lnTo>
                <a:lnTo>
                  <a:pt x="1051530" y="968376"/>
                </a:lnTo>
                <a:lnTo>
                  <a:pt x="1047543" y="967979"/>
                </a:lnTo>
                <a:lnTo>
                  <a:pt x="1043956" y="967185"/>
                </a:lnTo>
                <a:lnTo>
                  <a:pt x="1039970" y="965995"/>
                </a:lnTo>
                <a:lnTo>
                  <a:pt x="1031998" y="962820"/>
                </a:lnTo>
                <a:lnTo>
                  <a:pt x="1023627" y="958851"/>
                </a:lnTo>
                <a:lnTo>
                  <a:pt x="1014857" y="953295"/>
                </a:lnTo>
                <a:lnTo>
                  <a:pt x="1006088" y="947341"/>
                </a:lnTo>
                <a:lnTo>
                  <a:pt x="997318" y="939801"/>
                </a:lnTo>
                <a:lnTo>
                  <a:pt x="988549" y="931863"/>
                </a:lnTo>
                <a:lnTo>
                  <a:pt x="979779" y="922338"/>
                </a:lnTo>
                <a:lnTo>
                  <a:pt x="971807" y="912813"/>
                </a:lnTo>
                <a:lnTo>
                  <a:pt x="963835" y="902098"/>
                </a:lnTo>
                <a:lnTo>
                  <a:pt x="956660" y="890985"/>
                </a:lnTo>
                <a:lnTo>
                  <a:pt x="949883" y="878682"/>
                </a:lnTo>
                <a:lnTo>
                  <a:pt x="943904" y="865982"/>
                </a:lnTo>
                <a:lnTo>
                  <a:pt x="941512" y="859632"/>
                </a:lnTo>
                <a:lnTo>
                  <a:pt x="938722" y="852885"/>
                </a:lnTo>
                <a:lnTo>
                  <a:pt x="936729" y="846138"/>
                </a:lnTo>
                <a:lnTo>
                  <a:pt x="934736" y="839391"/>
                </a:lnTo>
                <a:lnTo>
                  <a:pt x="933540" y="843757"/>
                </a:lnTo>
                <a:lnTo>
                  <a:pt x="931547" y="847329"/>
                </a:lnTo>
                <a:lnTo>
                  <a:pt x="929554" y="849710"/>
                </a:lnTo>
                <a:lnTo>
                  <a:pt x="928757" y="850107"/>
                </a:lnTo>
                <a:lnTo>
                  <a:pt x="927960" y="850504"/>
                </a:lnTo>
                <a:lnTo>
                  <a:pt x="926764" y="850107"/>
                </a:lnTo>
                <a:lnTo>
                  <a:pt x="925568" y="849710"/>
                </a:lnTo>
                <a:lnTo>
                  <a:pt x="924372" y="848123"/>
                </a:lnTo>
                <a:lnTo>
                  <a:pt x="923575" y="846535"/>
                </a:lnTo>
                <a:lnTo>
                  <a:pt x="921582" y="842963"/>
                </a:lnTo>
                <a:lnTo>
                  <a:pt x="920386" y="837407"/>
                </a:lnTo>
                <a:lnTo>
                  <a:pt x="918791" y="831057"/>
                </a:lnTo>
                <a:lnTo>
                  <a:pt x="917596" y="823516"/>
                </a:lnTo>
                <a:lnTo>
                  <a:pt x="917197" y="815182"/>
                </a:lnTo>
                <a:lnTo>
                  <a:pt x="916798" y="806054"/>
                </a:lnTo>
                <a:lnTo>
                  <a:pt x="917197" y="798116"/>
                </a:lnTo>
                <a:lnTo>
                  <a:pt x="917596" y="790576"/>
                </a:lnTo>
                <a:lnTo>
                  <a:pt x="918393" y="783829"/>
                </a:lnTo>
                <a:lnTo>
                  <a:pt x="919987" y="777479"/>
                </a:lnTo>
                <a:lnTo>
                  <a:pt x="921183" y="772319"/>
                </a:lnTo>
                <a:lnTo>
                  <a:pt x="922379" y="767954"/>
                </a:lnTo>
                <a:lnTo>
                  <a:pt x="924372" y="764779"/>
                </a:lnTo>
                <a:lnTo>
                  <a:pt x="925169" y="763588"/>
                </a:lnTo>
                <a:lnTo>
                  <a:pt x="926365" y="763191"/>
                </a:lnTo>
                <a:lnTo>
                  <a:pt x="923176" y="759619"/>
                </a:lnTo>
                <a:lnTo>
                  <a:pt x="920785" y="756444"/>
                </a:lnTo>
                <a:lnTo>
                  <a:pt x="918393" y="752476"/>
                </a:lnTo>
                <a:lnTo>
                  <a:pt x="916798" y="748507"/>
                </a:lnTo>
                <a:lnTo>
                  <a:pt x="915204" y="744538"/>
                </a:lnTo>
                <a:lnTo>
                  <a:pt x="914407" y="739776"/>
                </a:lnTo>
                <a:lnTo>
                  <a:pt x="913609" y="735807"/>
                </a:lnTo>
                <a:lnTo>
                  <a:pt x="913211" y="731044"/>
                </a:lnTo>
                <a:lnTo>
                  <a:pt x="912812" y="727076"/>
                </a:lnTo>
                <a:lnTo>
                  <a:pt x="912812" y="721916"/>
                </a:lnTo>
                <a:lnTo>
                  <a:pt x="913609" y="712391"/>
                </a:lnTo>
                <a:lnTo>
                  <a:pt x="915204" y="703263"/>
                </a:lnTo>
                <a:lnTo>
                  <a:pt x="917197" y="694135"/>
                </a:lnTo>
                <a:lnTo>
                  <a:pt x="920386" y="685007"/>
                </a:lnTo>
                <a:lnTo>
                  <a:pt x="923575" y="676672"/>
                </a:lnTo>
                <a:lnTo>
                  <a:pt x="927162" y="668735"/>
                </a:lnTo>
                <a:lnTo>
                  <a:pt x="930750" y="661988"/>
                </a:lnTo>
                <a:lnTo>
                  <a:pt x="934337" y="656035"/>
                </a:lnTo>
                <a:lnTo>
                  <a:pt x="937526" y="651272"/>
                </a:lnTo>
                <a:lnTo>
                  <a:pt x="940715" y="647700"/>
                </a:lnTo>
                <a:lnTo>
                  <a:pt x="943107" y="646113"/>
                </a:lnTo>
                <a:lnTo>
                  <a:pt x="955862" y="639763"/>
                </a:lnTo>
                <a:lnTo>
                  <a:pt x="968219" y="634604"/>
                </a:lnTo>
                <a:lnTo>
                  <a:pt x="980178" y="630238"/>
                </a:lnTo>
                <a:lnTo>
                  <a:pt x="992535" y="627063"/>
                </a:lnTo>
                <a:lnTo>
                  <a:pt x="1004493" y="624285"/>
                </a:lnTo>
                <a:lnTo>
                  <a:pt x="1016053" y="622300"/>
                </a:lnTo>
                <a:lnTo>
                  <a:pt x="1027214" y="621110"/>
                </a:lnTo>
                <a:lnTo>
                  <a:pt x="1038375" y="620713"/>
                </a:lnTo>
                <a:close/>
                <a:moveTo>
                  <a:pt x="1043186" y="515586"/>
                </a:moveTo>
                <a:lnTo>
                  <a:pt x="1022934" y="515983"/>
                </a:lnTo>
                <a:lnTo>
                  <a:pt x="1002682" y="516777"/>
                </a:lnTo>
                <a:lnTo>
                  <a:pt x="982827" y="518364"/>
                </a:lnTo>
                <a:lnTo>
                  <a:pt x="962972" y="519952"/>
                </a:lnTo>
                <a:lnTo>
                  <a:pt x="943514" y="521937"/>
                </a:lnTo>
                <a:lnTo>
                  <a:pt x="924056" y="525113"/>
                </a:lnTo>
                <a:lnTo>
                  <a:pt x="904598" y="527891"/>
                </a:lnTo>
                <a:lnTo>
                  <a:pt x="885140" y="531861"/>
                </a:lnTo>
                <a:lnTo>
                  <a:pt x="866476" y="535830"/>
                </a:lnTo>
                <a:lnTo>
                  <a:pt x="847812" y="540594"/>
                </a:lnTo>
                <a:lnTo>
                  <a:pt x="829148" y="545754"/>
                </a:lnTo>
                <a:lnTo>
                  <a:pt x="810485" y="550914"/>
                </a:lnTo>
                <a:lnTo>
                  <a:pt x="792218" y="556869"/>
                </a:lnTo>
                <a:lnTo>
                  <a:pt x="774348" y="563220"/>
                </a:lnTo>
                <a:lnTo>
                  <a:pt x="756082" y="569968"/>
                </a:lnTo>
                <a:lnTo>
                  <a:pt x="738609" y="577113"/>
                </a:lnTo>
                <a:lnTo>
                  <a:pt x="721137" y="585449"/>
                </a:lnTo>
                <a:lnTo>
                  <a:pt x="704061" y="593388"/>
                </a:lnTo>
                <a:lnTo>
                  <a:pt x="686986" y="601724"/>
                </a:lnTo>
                <a:lnTo>
                  <a:pt x="670308" y="610457"/>
                </a:lnTo>
                <a:lnTo>
                  <a:pt x="653630" y="619587"/>
                </a:lnTo>
                <a:lnTo>
                  <a:pt x="637745" y="629114"/>
                </a:lnTo>
                <a:lnTo>
                  <a:pt x="621861" y="639037"/>
                </a:lnTo>
                <a:lnTo>
                  <a:pt x="605977" y="649755"/>
                </a:lnTo>
                <a:lnTo>
                  <a:pt x="590490" y="660473"/>
                </a:lnTo>
                <a:lnTo>
                  <a:pt x="575400" y="671190"/>
                </a:lnTo>
                <a:lnTo>
                  <a:pt x="559913" y="682702"/>
                </a:lnTo>
                <a:lnTo>
                  <a:pt x="545617" y="694610"/>
                </a:lnTo>
                <a:lnTo>
                  <a:pt x="531322" y="706519"/>
                </a:lnTo>
                <a:lnTo>
                  <a:pt x="517026" y="719221"/>
                </a:lnTo>
                <a:lnTo>
                  <a:pt x="503525" y="731924"/>
                </a:lnTo>
                <a:lnTo>
                  <a:pt x="490023" y="745023"/>
                </a:lnTo>
                <a:lnTo>
                  <a:pt x="476919" y="758520"/>
                </a:lnTo>
                <a:lnTo>
                  <a:pt x="464212" y="772413"/>
                </a:lnTo>
                <a:lnTo>
                  <a:pt x="451504" y="786306"/>
                </a:lnTo>
                <a:lnTo>
                  <a:pt x="439591" y="800596"/>
                </a:lnTo>
                <a:lnTo>
                  <a:pt x="427678" y="815680"/>
                </a:lnTo>
                <a:lnTo>
                  <a:pt x="416162" y="830368"/>
                </a:lnTo>
                <a:lnTo>
                  <a:pt x="405441" y="845452"/>
                </a:lnTo>
                <a:lnTo>
                  <a:pt x="394322" y="860933"/>
                </a:lnTo>
                <a:lnTo>
                  <a:pt x="383997" y="876811"/>
                </a:lnTo>
                <a:lnTo>
                  <a:pt x="374070" y="892689"/>
                </a:lnTo>
                <a:lnTo>
                  <a:pt x="364539" y="908964"/>
                </a:lnTo>
                <a:lnTo>
                  <a:pt x="355009" y="925636"/>
                </a:lnTo>
                <a:lnTo>
                  <a:pt x="346272" y="941911"/>
                </a:lnTo>
                <a:lnTo>
                  <a:pt x="337933" y="959377"/>
                </a:lnTo>
                <a:lnTo>
                  <a:pt x="329594" y="976048"/>
                </a:lnTo>
                <a:lnTo>
                  <a:pt x="322049" y="993911"/>
                </a:lnTo>
                <a:lnTo>
                  <a:pt x="314901" y="1011377"/>
                </a:lnTo>
                <a:lnTo>
                  <a:pt x="308151" y="1029240"/>
                </a:lnTo>
                <a:lnTo>
                  <a:pt x="301797" y="1047500"/>
                </a:lnTo>
                <a:lnTo>
                  <a:pt x="295840" y="1065362"/>
                </a:lnTo>
                <a:lnTo>
                  <a:pt x="290678" y="1084019"/>
                </a:lnTo>
                <a:lnTo>
                  <a:pt x="285516" y="1102676"/>
                </a:lnTo>
                <a:lnTo>
                  <a:pt x="280751" y="1121729"/>
                </a:lnTo>
                <a:lnTo>
                  <a:pt x="276780" y="1140783"/>
                </a:lnTo>
                <a:lnTo>
                  <a:pt x="272809" y="1159440"/>
                </a:lnTo>
                <a:lnTo>
                  <a:pt x="270029" y="1178890"/>
                </a:lnTo>
                <a:lnTo>
                  <a:pt x="266852" y="1198341"/>
                </a:lnTo>
                <a:lnTo>
                  <a:pt x="264867" y="1218188"/>
                </a:lnTo>
                <a:lnTo>
                  <a:pt x="263278" y="1237639"/>
                </a:lnTo>
                <a:lnTo>
                  <a:pt x="261690" y="1257883"/>
                </a:lnTo>
                <a:lnTo>
                  <a:pt x="260896" y="1277731"/>
                </a:lnTo>
                <a:lnTo>
                  <a:pt x="260498" y="1297975"/>
                </a:lnTo>
                <a:lnTo>
                  <a:pt x="260896" y="1318220"/>
                </a:lnTo>
                <a:lnTo>
                  <a:pt x="261690" y="1338067"/>
                </a:lnTo>
                <a:lnTo>
                  <a:pt x="263278" y="1357915"/>
                </a:lnTo>
                <a:lnTo>
                  <a:pt x="264867" y="1377763"/>
                </a:lnTo>
                <a:lnTo>
                  <a:pt x="266852" y="1397213"/>
                </a:lnTo>
                <a:lnTo>
                  <a:pt x="270029" y="1416664"/>
                </a:lnTo>
                <a:lnTo>
                  <a:pt x="272809" y="1436114"/>
                </a:lnTo>
                <a:lnTo>
                  <a:pt x="276780" y="1455168"/>
                </a:lnTo>
                <a:lnTo>
                  <a:pt x="280751" y="1474222"/>
                </a:lnTo>
                <a:lnTo>
                  <a:pt x="285516" y="1493275"/>
                </a:lnTo>
                <a:lnTo>
                  <a:pt x="290678" y="1511535"/>
                </a:lnTo>
                <a:lnTo>
                  <a:pt x="295840" y="1530192"/>
                </a:lnTo>
                <a:lnTo>
                  <a:pt x="301797" y="1548452"/>
                </a:lnTo>
                <a:lnTo>
                  <a:pt x="308151" y="1566314"/>
                </a:lnTo>
                <a:lnTo>
                  <a:pt x="314901" y="1584177"/>
                </a:lnTo>
                <a:lnTo>
                  <a:pt x="322049" y="1602040"/>
                </a:lnTo>
                <a:lnTo>
                  <a:pt x="329594" y="1619109"/>
                </a:lnTo>
                <a:lnTo>
                  <a:pt x="337933" y="1636575"/>
                </a:lnTo>
                <a:lnTo>
                  <a:pt x="346272" y="1653247"/>
                </a:lnTo>
                <a:lnTo>
                  <a:pt x="355009" y="1670316"/>
                </a:lnTo>
                <a:lnTo>
                  <a:pt x="364539" y="1686591"/>
                </a:lnTo>
                <a:lnTo>
                  <a:pt x="374070" y="1703262"/>
                </a:lnTo>
                <a:lnTo>
                  <a:pt x="383997" y="1719140"/>
                </a:lnTo>
                <a:lnTo>
                  <a:pt x="394322" y="1734622"/>
                </a:lnTo>
                <a:lnTo>
                  <a:pt x="405441" y="1750500"/>
                </a:lnTo>
                <a:lnTo>
                  <a:pt x="416162" y="1765584"/>
                </a:lnTo>
                <a:lnTo>
                  <a:pt x="427678" y="1780271"/>
                </a:lnTo>
                <a:lnTo>
                  <a:pt x="439591" y="1794958"/>
                </a:lnTo>
                <a:lnTo>
                  <a:pt x="451504" y="1809248"/>
                </a:lnTo>
                <a:lnTo>
                  <a:pt x="464212" y="1823142"/>
                </a:lnTo>
                <a:lnTo>
                  <a:pt x="476919" y="1837035"/>
                </a:lnTo>
                <a:lnTo>
                  <a:pt x="490023" y="1850531"/>
                </a:lnTo>
                <a:lnTo>
                  <a:pt x="503525" y="1863631"/>
                </a:lnTo>
                <a:lnTo>
                  <a:pt x="517026" y="1876333"/>
                </a:lnTo>
                <a:lnTo>
                  <a:pt x="531322" y="1889035"/>
                </a:lnTo>
                <a:lnTo>
                  <a:pt x="545617" y="1900944"/>
                </a:lnTo>
                <a:lnTo>
                  <a:pt x="559913" y="1912852"/>
                </a:lnTo>
                <a:lnTo>
                  <a:pt x="575400" y="1923967"/>
                </a:lnTo>
                <a:lnTo>
                  <a:pt x="590490" y="1935479"/>
                </a:lnTo>
                <a:lnTo>
                  <a:pt x="605977" y="1945799"/>
                </a:lnTo>
                <a:lnTo>
                  <a:pt x="621861" y="1956517"/>
                </a:lnTo>
                <a:lnTo>
                  <a:pt x="637745" y="1966044"/>
                </a:lnTo>
                <a:lnTo>
                  <a:pt x="653630" y="1975968"/>
                </a:lnTo>
                <a:lnTo>
                  <a:pt x="670308" y="1985097"/>
                </a:lnTo>
                <a:lnTo>
                  <a:pt x="686986" y="1994227"/>
                </a:lnTo>
                <a:lnTo>
                  <a:pt x="704061" y="2002563"/>
                </a:lnTo>
                <a:lnTo>
                  <a:pt x="721137" y="2010502"/>
                </a:lnTo>
                <a:lnTo>
                  <a:pt x="738609" y="2018044"/>
                </a:lnTo>
                <a:lnTo>
                  <a:pt x="756082" y="2025189"/>
                </a:lnTo>
                <a:lnTo>
                  <a:pt x="774348" y="2032335"/>
                </a:lnTo>
                <a:lnTo>
                  <a:pt x="792218" y="2038686"/>
                </a:lnTo>
                <a:lnTo>
                  <a:pt x="810485" y="2044640"/>
                </a:lnTo>
                <a:lnTo>
                  <a:pt x="829148" y="2050197"/>
                </a:lnTo>
                <a:lnTo>
                  <a:pt x="847812" y="2055358"/>
                </a:lnTo>
                <a:lnTo>
                  <a:pt x="866476" y="2059724"/>
                </a:lnTo>
                <a:lnTo>
                  <a:pt x="885140" y="2064091"/>
                </a:lnTo>
                <a:lnTo>
                  <a:pt x="904598" y="2067266"/>
                </a:lnTo>
                <a:lnTo>
                  <a:pt x="924056" y="2070839"/>
                </a:lnTo>
                <a:lnTo>
                  <a:pt x="943514" y="2073220"/>
                </a:lnTo>
                <a:lnTo>
                  <a:pt x="962972" y="2075999"/>
                </a:lnTo>
                <a:lnTo>
                  <a:pt x="982827" y="2077587"/>
                </a:lnTo>
                <a:lnTo>
                  <a:pt x="1002682" y="2078778"/>
                </a:lnTo>
                <a:lnTo>
                  <a:pt x="1022934" y="2079572"/>
                </a:lnTo>
                <a:lnTo>
                  <a:pt x="1043186" y="2079572"/>
                </a:lnTo>
                <a:lnTo>
                  <a:pt x="1063041" y="2079572"/>
                </a:lnTo>
                <a:lnTo>
                  <a:pt x="1083293" y="2078778"/>
                </a:lnTo>
                <a:lnTo>
                  <a:pt x="1103148" y="2077587"/>
                </a:lnTo>
                <a:lnTo>
                  <a:pt x="1122606" y="2075999"/>
                </a:lnTo>
                <a:lnTo>
                  <a:pt x="1142064" y="2073220"/>
                </a:lnTo>
                <a:lnTo>
                  <a:pt x="1161919" y="2070839"/>
                </a:lnTo>
                <a:lnTo>
                  <a:pt x="1180980" y="2067266"/>
                </a:lnTo>
                <a:lnTo>
                  <a:pt x="1200438" y="2064091"/>
                </a:lnTo>
                <a:lnTo>
                  <a:pt x="1219499" y="2059724"/>
                </a:lnTo>
                <a:lnTo>
                  <a:pt x="1237766" y="2055358"/>
                </a:lnTo>
                <a:lnTo>
                  <a:pt x="1256827" y="2050197"/>
                </a:lnTo>
                <a:lnTo>
                  <a:pt x="1275093" y="2044640"/>
                </a:lnTo>
                <a:lnTo>
                  <a:pt x="1293757" y="2038686"/>
                </a:lnTo>
                <a:lnTo>
                  <a:pt x="1311627" y="2032335"/>
                </a:lnTo>
                <a:lnTo>
                  <a:pt x="1329496" y="2025189"/>
                </a:lnTo>
                <a:lnTo>
                  <a:pt x="1347366" y="2018044"/>
                </a:lnTo>
                <a:lnTo>
                  <a:pt x="1364441" y="2010502"/>
                </a:lnTo>
                <a:lnTo>
                  <a:pt x="1381914" y="2002563"/>
                </a:lnTo>
                <a:lnTo>
                  <a:pt x="1398592" y="1994227"/>
                </a:lnTo>
                <a:lnTo>
                  <a:pt x="1415667" y="1985097"/>
                </a:lnTo>
                <a:lnTo>
                  <a:pt x="1431949" y="1975968"/>
                </a:lnTo>
                <a:lnTo>
                  <a:pt x="1447833" y="1966044"/>
                </a:lnTo>
                <a:lnTo>
                  <a:pt x="1464114" y="1956517"/>
                </a:lnTo>
                <a:lnTo>
                  <a:pt x="1479998" y="1945799"/>
                </a:lnTo>
                <a:lnTo>
                  <a:pt x="1495088" y="1935479"/>
                </a:lnTo>
                <a:lnTo>
                  <a:pt x="1510575" y="1923967"/>
                </a:lnTo>
                <a:lnTo>
                  <a:pt x="1525665" y="1912852"/>
                </a:lnTo>
                <a:lnTo>
                  <a:pt x="1539960" y="1900944"/>
                </a:lnTo>
                <a:lnTo>
                  <a:pt x="1554256" y="1889035"/>
                </a:lnTo>
                <a:lnTo>
                  <a:pt x="1568551" y="1876333"/>
                </a:lnTo>
                <a:lnTo>
                  <a:pt x="1582053" y="1863631"/>
                </a:lnTo>
                <a:lnTo>
                  <a:pt x="1595555" y="1850531"/>
                </a:lnTo>
                <a:lnTo>
                  <a:pt x="1608659" y="1837035"/>
                </a:lnTo>
                <a:lnTo>
                  <a:pt x="1621763" y="1823142"/>
                </a:lnTo>
                <a:lnTo>
                  <a:pt x="1634073" y="1809248"/>
                </a:lnTo>
                <a:lnTo>
                  <a:pt x="1646383" y="1794958"/>
                </a:lnTo>
                <a:lnTo>
                  <a:pt x="1657899" y="1780271"/>
                </a:lnTo>
                <a:lnTo>
                  <a:pt x="1669415" y="1765584"/>
                </a:lnTo>
                <a:lnTo>
                  <a:pt x="1680534" y="1750500"/>
                </a:lnTo>
                <a:lnTo>
                  <a:pt x="1691256" y="1734622"/>
                </a:lnTo>
                <a:lnTo>
                  <a:pt x="1701581" y="1719140"/>
                </a:lnTo>
                <a:lnTo>
                  <a:pt x="1711508" y="1703262"/>
                </a:lnTo>
                <a:lnTo>
                  <a:pt x="1721436" y="1686591"/>
                </a:lnTo>
                <a:lnTo>
                  <a:pt x="1730569" y="1670316"/>
                </a:lnTo>
                <a:lnTo>
                  <a:pt x="1739305" y="1653247"/>
                </a:lnTo>
                <a:lnTo>
                  <a:pt x="1748041" y="1636575"/>
                </a:lnTo>
                <a:lnTo>
                  <a:pt x="1755983" y="1619109"/>
                </a:lnTo>
                <a:lnTo>
                  <a:pt x="1763529" y="1602040"/>
                </a:lnTo>
                <a:lnTo>
                  <a:pt x="1770676" y="1584177"/>
                </a:lnTo>
                <a:lnTo>
                  <a:pt x="1777427" y="1566314"/>
                </a:lnTo>
                <a:lnTo>
                  <a:pt x="1783781" y="1548452"/>
                </a:lnTo>
                <a:lnTo>
                  <a:pt x="1789737" y="1530192"/>
                </a:lnTo>
                <a:lnTo>
                  <a:pt x="1795694" y="1511535"/>
                </a:lnTo>
                <a:lnTo>
                  <a:pt x="1800459" y="1493275"/>
                </a:lnTo>
                <a:lnTo>
                  <a:pt x="1804827" y="1474222"/>
                </a:lnTo>
                <a:lnTo>
                  <a:pt x="1809195" y="1455168"/>
                </a:lnTo>
                <a:lnTo>
                  <a:pt x="1812769" y="1436114"/>
                </a:lnTo>
                <a:lnTo>
                  <a:pt x="1816343" y="1416664"/>
                </a:lnTo>
                <a:lnTo>
                  <a:pt x="1818726" y="1397213"/>
                </a:lnTo>
                <a:lnTo>
                  <a:pt x="1820711" y="1377763"/>
                </a:lnTo>
                <a:lnTo>
                  <a:pt x="1823094" y="1357915"/>
                </a:lnTo>
                <a:lnTo>
                  <a:pt x="1824285" y="1338067"/>
                </a:lnTo>
                <a:lnTo>
                  <a:pt x="1824682" y="1318220"/>
                </a:lnTo>
                <a:lnTo>
                  <a:pt x="1825079" y="1297975"/>
                </a:lnTo>
                <a:lnTo>
                  <a:pt x="1824682" y="1277731"/>
                </a:lnTo>
                <a:lnTo>
                  <a:pt x="1824285" y="1257883"/>
                </a:lnTo>
                <a:lnTo>
                  <a:pt x="1823094" y="1237639"/>
                </a:lnTo>
                <a:lnTo>
                  <a:pt x="1820711" y="1218188"/>
                </a:lnTo>
                <a:lnTo>
                  <a:pt x="1818726" y="1198341"/>
                </a:lnTo>
                <a:lnTo>
                  <a:pt x="1816343" y="1178890"/>
                </a:lnTo>
                <a:lnTo>
                  <a:pt x="1812769" y="1159440"/>
                </a:lnTo>
                <a:lnTo>
                  <a:pt x="1809195" y="1140783"/>
                </a:lnTo>
                <a:lnTo>
                  <a:pt x="1804827" y="1121729"/>
                </a:lnTo>
                <a:lnTo>
                  <a:pt x="1800459" y="1102676"/>
                </a:lnTo>
                <a:lnTo>
                  <a:pt x="1795694" y="1084019"/>
                </a:lnTo>
                <a:lnTo>
                  <a:pt x="1789737" y="1065362"/>
                </a:lnTo>
                <a:lnTo>
                  <a:pt x="1783781" y="1047500"/>
                </a:lnTo>
                <a:lnTo>
                  <a:pt x="1777427" y="1029240"/>
                </a:lnTo>
                <a:lnTo>
                  <a:pt x="1770676" y="1011377"/>
                </a:lnTo>
                <a:lnTo>
                  <a:pt x="1763529" y="993911"/>
                </a:lnTo>
                <a:lnTo>
                  <a:pt x="1755983" y="976048"/>
                </a:lnTo>
                <a:lnTo>
                  <a:pt x="1748041" y="959377"/>
                </a:lnTo>
                <a:lnTo>
                  <a:pt x="1739305" y="941911"/>
                </a:lnTo>
                <a:lnTo>
                  <a:pt x="1730569" y="925636"/>
                </a:lnTo>
                <a:lnTo>
                  <a:pt x="1721436" y="908964"/>
                </a:lnTo>
                <a:lnTo>
                  <a:pt x="1711508" y="892689"/>
                </a:lnTo>
                <a:lnTo>
                  <a:pt x="1701581" y="876811"/>
                </a:lnTo>
                <a:lnTo>
                  <a:pt x="1691256" y="860933"/>
                </a:lnTo>
                <a:lnTo>
                  <a:pt x="1680534" y="845452"/>
                </a:lnTo>
                <a:lnTo>
                  <a:pt x="1669415" y="830368"/>
                </a:lnTo>
                <a:lnTo>
                  <a:pt x="1657899" y="815680"/>
                </a:lnTo>
                <a:lnTo>
                  <a:pt x="1646383" y="800596"/>
                </a:lnTo>
                <a:lnTo>
                  <a:pt x="1634073" y="786306"/>
                </a:lnTo>
                <a:lnTo>
                  <a:pt x="1621763" y="772413"/>
                </a:lnTo>
                <a:lnTo>
                  <a:pt x="1608659" y="758520"/>
                </a:lnTo>
                <a:lnTo>
                  <a:pt x="1595555" y="745023"/>
                </a:lnTo>
                <a:lnTo>
                  <a:pt x="1582053" y="731924"/>
                </a:lnTo>
                <a:lnTo>
                  <a:pt x="1568551" y="719221"/>
                </a:lnTo>
                <a:lnTo>
                  <a:pt x="1554256" y="706519"/>
                </a:lnTo>
                <a:lnTo>
                  <a:pt x="1539960" y="694610"/>
                </a:lnTo>
                <a:lnTo>
                  <a:pt x="1525665" y="682702"/>
                </a:lnTo>
                <a:lnTo>
                  <a:pt x="1510575" y="671190"/>
                </a:lnTo>
                <a:lnTo>
                  <a:pt x="1495088" y="660473"/>
                </a:lnTo>
                <a:lnTo>
                  <a:pt x="1479998" y="649755"/>
                </a:lnTo>
                <a:lnTo>
                  <a:pt x="1464114" y="639037"/>
                </a:lnTo>
                <a:lnTo>
                  <a:pt x="1447833" y="629114"/>
                </a:lnTo>
                <a:lnTo>
                  <a:pt x="1431949" y="619587"/>
                </a:lnTo>
                <a:lnTo>
                  <a:pt x="1415667" y="610457"/>
                </a:lnTo>
                <a:lnTo>
                  <a:pt x="1398592" y="601724"/>
                </a:lnTo>
                <a:lnTo>
                  <a:pt x="1381914" y="593388"/>
                </a:lnTo>
                <a:lnTo>
                  <a:pt x="1364441" y="585449"/>
                </a:lnTo>
                <a:lnTo>
                  <a:pt x="1347366" y="577113"/>
                </a:lnTo>
                <a:lnTo>
                  <a:pt x="1329496" y="569968"/>
                </a:lnTo>
                <a:lnTo>
                  <a:pt x="1311627" y="563220"/>
                </a:lnTo>
                <a:lnTo>
                  <a:pt x="1293757" y="556869"/>
                </a:lnTo>
                <a:lnTo>
                  <a:pt x="1275093" y="550914"/>
                </a:lnTo>
                <a:lnTo>
                  <a:pt x="1256827" y="545754"/>
                </a:lnTo>
                <a:lnTo>
                  <a:pt x="1237766" y="540594"/>
                </a:lnTo>
                <a:lnTo>
                  <a:pt x="1219499" y="535830"/>
                </a:lnTo>
                <a:lnTo>
                  <a:pt x="1200438" y="531861"/>
                </a:lnTo>
                <a:lnTo>
                  <a:pt x="1180980" y="527891"/>
                </a:lnTo>
                <a:lnTo>
                  <a:pt x="1161919" y="525113"/>
                </a:lnTo>
                <a:lnTo>
                  <a:pt x="1142064" y="521937"/>
                </a:lnTo>
                <a:lnTo>
                  <a:pt x="1122606" y="519952"/>
                </a:lnTo>
                <a:lnTo>
                  <a:pt x="1103148" y="518364"/>
                </a:lnTo>
                <a:lnTo>
                  <a:pt x="1083293" y="516777"/>
                </a:lnTo>
                <a:lnTo>
                  <a:pt x="1063041" y="515983"/>
                </a:lnTo>
                <a:lnTo>
                  <a:pt x="1043186" y="515586"/>
                </a:lnTo>
                <a:close/>
                <a:moveTo>
                  <a:pt x="803734" y="280988"/>
                </a:moveTo>
                <a:lnTo>
                  <a:pt x="862902" y="391340"/>
                </a:lnTo>
                <a:lnTo>
                  <a:pt x="884743" y="387371"/>
                </a:lnTo>
                <a:lnTo>
                  <a:pt x="906980" y="383798"/>
                </a:lnTo>
                <a:lnTo>
                  <a:pt x="929218" y="380622"/>
                </a:lnTo>
                <a:lnTo>
                  <a:pt x="951456" y="378241"/>
                </a:lnTo>
                <a:lnTo>
                  <a:pt x="974488" y="376256"/>
                </a:lnTo>
                <a:lnTo>
                  <a:pt x="997122" y="374668"/>
                </a:lnTo>
                <a:lnTo>
                  <a:pt x="1019757" y="373874"/>
                </a:lnTo>
                <a:lnTo>
                  <a:pt x="1043186" y="373477"/>
                </a:lnTo>
                <a:lnTo>
                  <a:pt x="1059865" y="373874"/>
                </a:lnTo>
                <a:lnTo>
                  <a:pt x="1076940" y="374271"/>
                </a:lnTo>
                <a:lnTo>
                  <a:pt x="1093618" y="375462"/>
                </a:lnTo>
                <a:lnTo>
                  <a:pt x="1110693" y="376256"/>
                </a:lnTo>
                <a:lnTo>
                  <a:pt x="1127372" y="377844"/>
                </a:lnTo>
                <a:lnTo>
                  <a:pt x="1144050" y="379432"/>
                </a:lnTo>
                <a:lnTo>
                  <a:pt x="1160331" y="381019"/>
                </a:lnTo>
                <a:lnTo>
                  <a:pt x="1176612" y="383798"/>
                </a:lnTo>
                <a:lnTo>
                  <a:pt x="1193291" y="386180"/>
                </a:lnTo>
                <a:lnTo>
                  <a:pt x="1209572" y="388958"/>
                </a:lnTo>
                <a:lnTo>
                  <a:pt x="1225853" y="392134"/>
                </a:lnTo>
                <a:lnTo>
                  <a:pt x="1241737" y="395310"/>
                </a:lnTo>
                <a:lnTo>
                  <a:pt x="1257621" y="399279"/>
                </a:lnTo>
                <a:lnTo>
                  <a:pt x="1273505" y="403249"/>
                </a:lnTo>
                <a:lnTo>
                  <a:pt x="1289389" y="407218"/>
                </a:lnTo>
                <a:lnTo>
                  <a:pt x="1304876" y="411982"/>
                </a:lnTo>
                <a:lnTo>
                  <a:pt x="1370398" y="304805"/>
                </a:lnTo>
                <a:lnTo>
                  <a:pt x="1611439" y="417142"/>
                </a:lnTo>
                <a:lnTo>
                  <a:pt x="1570140" y="539800"/>
                </a:lnTo>
                <a:lnTo>
                  <a:pt x="1592775" y="555678"/>
                </a:lnTo>
                <a:lnTo>
                  <a:pt x="1614615" y="572747"/>
                </a:lnTo>
                <a:lnTo>
                  <a:pt x="1636059" y="589815"/>
                </a:lnTo>
                <a:lnTo>
                  <a:pt x="1656708" y="608075"/>
                </a:lnTo>
                <a:lnTo>
                  <a:pt x="1676960" y="626732"/>
                </a:lnTo>
                <a:lnTo>
                  <a:pt x="1696815" y="645389"/>
                </a:lnTo>
                <a:lnTo>
                  <a:pt x="1715876" y="665236"/>
                </a:lnTo>
                <a:lnTo>
                  <a:pt x="1734540" y="685481"/>
                </a:lnTo>
                <a:lnTo>
                  <a:pt x="1752410" y="706519"/>
                </a:lnTo>
                <a:lnTo>
                  <a:pt x="1769882" y="728351"/>
                </a:lnTo>
                <a:lnTo>
                  <a:pt x="1786560" y="750184"/>
                </a:lnTo>
                <a:lnTo>
                  <a:pt x="1802841" y="772413"/>
                </a:lnTo>
                <a:lnTo>
                  <a:pt x="1818329" y="795436"/>
                </a:lnTo>
                <a:lnTo>
                  <a:pt x="1832624" y="818856"/>
                </a:lnTo>
                <a:lnTo>
                  <a:pt x="1846920" y="842673"/>
                </a:lnTo>
                <a:lnTo>
                  <a:pt x="1860024" y="866887"/>
                </a:lnTo>
                <a:lnTo>
                  <a:pt x="1994642" y="834337"/>
                </a:lnTo>
                <a:lnTo>
                  <a:pt x="2085975" y="1084019"/>
                </a:lnTo>
                <a:lnTo>
                  <a:pt x="1954931" y="1149516"/>
                </a:lnTo>
                <a:lnTo>
                  <a:pt x="1958108" y="1167776"/>
                </a:lnTo>
                <a:lnTo>
                  <a:pt x="1960491" y="1185638"/>
                </a:lnTo>
                <a:lnTo>
                  <a:pt x="1962476" y="1204295"/>
                </a:lnTo>
                <a:lnTo>
                  <a:pt x="1964462" y="1222952"/>
                </a:lnTo>
                <a:lnTo>
                  <a:pt x="1965653" y="1241212"/>
                </a:lnTo>
                <a:lnTo>
                  <a:pt x="1966447" y="1259868"/>
                </a:lnTo>
                <a:lnTo>
                  <a:pt x="1967242" y="1278922"/>
                </a:lnTo>
                <a:lnTo>
                  <a:pt x="1967242" y="1297975"/>
                </a:lnTo>
                <a:lnTo>
                  <a:pt x="1967242" y="1315441"/>
                </a:lnTo>
                <a:lnTo>
                  <a:pt x="1966845" y="1332907"/>
                </a:lnTo>
                <a:lnTo>
                  <a:pt x="1966050" y="1349976"/>
                </a:lnTo>
                <a:lnTo>
                  <a:pt x="1964859" y="1367839"/>
                </a:lnTo>
                <a:lnTo>
                  <a:pt x="1962873" y="1385305"/>
                </a:lnTo>
                <a:lnTo>
                  <a:pt x="1961285" y="1401977"/>
                </a:lnTo>
                <a:lnTo>
                  <a:pt x="1959300" y="1419442"/>
                </a:lnTo>
                <a:lnTo>
                  <a:pt x="1957314" y="1436114"/>
                </a:lnTo>
                <a:lnTo>
                  <a:pt x="1954137" y="1453183"/>
                </a:lnTo>
                <a:lnTo>
                  <a:pt x="1951357" y="1469855"/>
                </a:lnTo>
                <a:lnTo>
                  <a:pt x="1947784" y="1486527"/>
                </a:lnTo>
                <a:lnTo>
                  <a:pt x="1944210" y="1503199"/>
                </a:lnTo>
                <a:lnTo>
                  <a:pt x="1940239" y="1519871"/>
                </a:lnTo>
                <a:lnTo>
                  <a:pt x="1935871" y="1535749"/>
                </a:lnTo>
                <a:lnTo>
                  <a:pt x="1931899" y="1552024"/>
                </a:lnTo>
                <a:lnTo>
                  <a:pt x="1926737" y="1568299"/>
                </a:lnTo>
                <a:lnTo>
                  <a:pt x="2061355" y="1650468"/>
                </a:lnTo>
                <a:lnTo>
                  <a:pt x="1949372" y="1891020"/>
                </a:lnTo>
                <a:lnTo>
                  <a:pt x="1791723" y="1838623"/>
                </a:lnTo>
                <a:lnTo>
                  <a:pt x="1776633" y="1859264"/>
                </a:lnTo>
                <a:lnTo>
                  <a:pt x="1761146" y="1879112"/>
                </a:lnTo>
                <a:lnTo>
                  <a:pt x="1744468" y="1898165"/>
                </a:lnTo>
                <a:lnTo>
                  <a:pt x="1728186" y="1917219"/>
                </a:lnTo>
                <a:lnTo>
                  <a:pt x="1710714" y="1935876"/>
                </a:lnTo>
                <a:lnTo>
                  <a:pt x="1693241" y="1954135"/>
                </a:lnTo>
                <a:lnTo>
                  <a:pt x="1674975" y="1971204"/>
                </a:lnTo>
                <a:lnTo>
                  <a:pt x="1655914" y="1988670"/>
                </a:lnTo>
                <a:lnTo>
                  <a:pt x="1636853" y="2004945"/>
                </a:lnTo>
                <a:lnTo>
                  <a:pt x="1616998" y="2021220"/>
                </a:lnTo>
                <a:lnTo>
                  <a:pt x="1597143" y="2036701"/>
                </a:lnTo>
                <a:lnTo>
                  <a:pt x="1576494" y="2051388"/>
                </a:lnTo>
                <a:lnTo>
                  <a:pt x="1555844" y="2066075"/>
                </a:lnTo>
                <a:lnTo>
                  <a:pt x="1534401" y="2079572"/>
                </a:lnTo>
                <a:lnTo>
                  <a:pt x="1512957" y="2093068"/>
                </a:lnTo>
                <a:lnTo>
                  <a:pt x="1491117" y="2105770"/>
                </a:lnTo>
                <a:lnTo>
                  <a:pt x="1531621" y="2274474"/>
                </a:lnTo>
                <a:lnTo>
                  <a:pt x="1281844" y="2365376"/>
                </a:lnTo>
                <a:lnTo>
                  <a:pt x="1202821" y="2207787"/>
                </a:lnTo>
                <a:lnTo>
                  <a:pt x="1183363" y="2210962"/>
                </a:lnTo>
                <a:lnTo>
                  <a:pt x="1163508" y="2213741"/>
                </a:lnTo>
                <a:lnTo>
                  <a:pt x="1144050" y="2216123"/>
                </a:lnTo>
                <a:lnTo>
                  <a:pt x="1124195" y="2218504"/>
                </a:lnTo>
                <a:lnTo>
                  <a:pt x="1103943" y="2219695"/>
                </a:lnTo>
                <a:lnTo>
                  <a:pt x="1083690" y="2220886"/>
                </a:lnTo>
                <a:lnTo>
                  <a:pt x="1063438" y="2221680"/>
                </a:lnTo>
                <a:lnTo>
                  <a:pt x="1043186" y="2221680"/>
                </a:lnTo>
                <a:lnTo>
                  <a:pt x="1013007" y="2221283"/>
                </a:lnTo>
                <a:lnTo>
                  <a:pt x="983224" y="2220092"/>
                </a:lnTo>
                <a:lnTo>
                  <a:pt x="954235" y="2217711"/>
                </a:lnTo>
                <a:lnTo>
                  <a:pt x="924850" y="2214535"/>
                </a:lnTo>
                <a:lnTo>
                  <a:pt x="895862" y="2210565"/>
                </a:lnTo>
                <a:lnTo>
                  <a:pt x="867270" y="2205405"/>
                </a:lnTo>
                <a:lnTo>
                  <a:pt x="839076" y="2199451"/>
                </a:lnTo>
                <a:lnTo>
                  <a:pt x="810882" y="2192703"/>
                </a:lnTo>
                <a:lnTo>
                  <a:pt x="715180" y="2341162"/>
                </a:lnTo>
                <a:lnTo>
                  <a:pt x="474536" y="2229222"/>
                </a:lnTo>
                <a:lnTo>
                  <a:pt x="524968" y="2062900"/>
                </a:lnTo>
                <a:lnTo>
                  <a:pt x="504716" y="2049006"/>
                </a:lnTo>
                <a:lnTo>
                  <a:pt x="484464" y="2033525"/>
                </a:lnTo>
                <a:lnTo>
                  <a:pt x="465006" y="2018441"/>
                </a:lnTo>
                <a:lnTo>
                  <a:pt x="445945" y="2002960"/>
                </a:lnTo>
                <a:lnTo>
                  <a:pt x="427281" y="1986288"/>
                </a:lnTo>
                <a:lnTo>
                  <a:pt x="408617" y="1969616"/>
                </a:lnTo>
                <a:lnTo>
                  <a:pt x="390748" y="1952151"/>
                </a:lnTo>
                <a:lnTo>
                  <a:pt x="373672" y="1934685"/>
                </a:lnTo>
                <a:lnTo>
                  <a:pt x="356597" y="1916028"/>
                </a:lnTo>
                <a:lnTo>
                  <a:pt x="340316" y="1897371"/>
                </a:lnTo>
                <a:lnTo>
                  <a:pt x="324432" y="1878715"/>
                </a:lnTo>
                <a:lnTo>
                  <a:pt x="308548" y="1858867"/>
                </a:lnTo>
                <a:lnTo>
                  <a:pt x="293855" y="1839020"/>
                </a:lnTo>
                <a:lnTo>
                  <a:pt x="279559" y="1818775"/>
                </a:lnTo>
                <a:lnTo>
                  <a:pt x="265661" y="1797737"/>
                </a:lnTo>
                <a:lnTo>
                  <a:pt x="252556" y="1776301"/>
                </a:lnTo>
                <a:lnTo>
                  <a:pt x="91333" y="1811630"/>
                </a:lnTo>
                <a:lnTo>
                  <a:pt x="0" y="1562345"/>
                </a:lnTo>
                <a:lnTo>
                  <a:pt x="138191" y="1488512"/>
                </a:lnTo>
                <a:lnTo>
                  <a:pt x="133426" y="1465092"/>
                </a:lnTo>
                <a:lnTo>
                  <a:pt x="129852" y="1441672"/>
                </a:lnTo>
                <a:lnTo>
                  <a:pt x="126278" y="1418251"/>
                </a:lnTo>
                <a:lnTo>
                  <a:pt x="123498" y="1394434"/>
                </a:lnTo>
                <a:lnTo>
                  <a:pt x="121513" y="1370220"/>
                </a:lnTo>
                <a:lnTo>
                  <a:pt x="119527" y="1346403"/>
                </a:lnTo>
                <a:lnTo>
                  <a:pt x="118733" y="1322189"/>
                </a:lnTo>
                <a:lnTo>
                  <a:pt x="118336" y="1297975"/>
                </a:lnTo>
                <a:lnTo>
                  <a:pt x="118733" y="1269395"/>
                </a:lnTo>
                <a:lnTo>
                  <a:pt x="119924" y="1240418"/>
                </a:lnTo>
                <a:lnTo>
                  <a:pt x="122704" y="1211837"/>
                </a:lnTo>
                <a:lnTo>
                  <a:pt x="125484" y="1184051"/>
                </a:lnTo>
                <a:lnTo>
                  <a:pt x="129455" y="1155867"/>
                </a:lnTo>
                <a:lnTo>
                  <a:pt x="134220" y="1128478"/>
                </a:lnTo>
                <a:lnTo>
                  <a:pt x="139780" y="1101088"/>
                </a:lnTo>
                <a:lnTo>
                  <a:pt x="146133" y="1074095"/>
                </a:lnTo>
                <a:lnTo>
                  <a:pt x="24223" y="995896"/>
                </a:lnTo>
                <a:lnTo>
                  <a:pt x="136603" y="755344"/>
                </a:lnTo>
                <a:lnTo>
                  <a:pt x="268043" y="794642"/>
                </a:lnTo>
                <a:lnTo>
                  <a:pt x="283530" y="772016"/>
                </a:lnTo>
                <a:lnTo>
                  <a:pt x="299017" y="750184"/>
                </a:lnTo>
                <a:lnTo>
                  <a:pt x="315696" y="728351"/>
                </a:lnTo>
                <a:lnTo>
                  <a:pt x="332771" y="707313"/>
                </a:lnTo>
                <a:lnTo>
                  <a:pt x="350243" y="686274"/>
                </a:lnTo>
                <a:lnTo>
                  <a:pt x="368907" y="666824"/>
                </a:lnTo>
                <a:lnTo>
                  <a:pt x="387571" y="646976"/>
                </a:lnTo>
                <a:lnTo>
                  <a:pt x="407426" y="627923"/>
                </a:lnTo>
                <a:lnTo>
                  <a:pt x="427281" y="609266"/>
                </a:lnTo>
                <a:lnTo>
                  <a:pt x="447930" y="591403"/>
                </a:lnTo>
                <a:lnTo>
                  <a:pt x="468977" y="574334"/>
                </a:lnTo>
                <a:lnTo>
                  <a:pt x="490420" y="557662"/>
                </a:lnTo>
                <a:lnTo>
                  <a:pt x="512261" y="541784"/>
                </a:lnTo>
                <a:lnTo>
                  <a:pt x="535293" y="526303"/>
                </a:lnTo>
                <a:lnTo>
                  <a:pt x="557928" y="511616"/>
                </a:lnTo>
                <a:lnTo>
                  <a:pt x="581754" y="497723"/>
                </a:lnTo>
                <a:lnTo>
                  <a:pt x="554354" y="371890"/>
                </a:lnTo>
                <a:lnTo>
                  <a:pt x="803734" y="280988"/>
                </a:lnTo>
                <a:close/>
                <a:moveTo>
                  <a:pt x="2013752" y="186531"/>
                </a:moveTo>
                <a:lnTo>
                  <a:pt x="2001871" y="186928"/>
                </a:lnTo>
                <a:lnTo>
                  <a:pt x="1989594" y="188119"/>
                </a:lnTo>
                <a:lnTo>
                  <a:pt x="1978109" y="190103"/>
                </a:lnTo>
                <a:lnTo>
                  <a:pt x="1966624" y="192881"/>
                </a:lnTo>
                <a:lnTo>
                  <a:pt x="1955139" y="196453"/>
                </a:lnTo>
                <a:lnTo>
                  <a:pt x="1944050" y="200819"/>
                </a:lnTo>
                <a:lnTo>
                  <a:pt x="1932962" y="205978"/>
                </a:lnTo>
                <a:lnTo>
                  <a:pt x="1922269" y="211534"/>
                </a:lnTo>
                <a:lnTo>
                  <a:pt x="1914348" y="216297"/>
                </a:lnTo>
                <a:lnTo>
                  <a:pt x="1906823" y="221853"/>
                </a:lnTo>
                <a:lnTo>
                  <a:pt x="1899695" y="227409"/>
                </a:lnTo>
                <a:lnTo>
                  <a:pt x="1892962" y="233363"/>
                </a:lnTo>
                <a:lnTo>
                  <a:pt x="1886230" y="239713"/>
                </a:lnTo>
                <a:lnTo>
                  <a:pt x="1880289" y="246063"/>
                </a:lnTo>
                <a:lnTo>
                  <a:pt x="1874349" y="252809"/>
                </a:lnTo>
                <a:lnTo>
                  <a:pt x="1869200" y="259953"/>
                </a:lnTo>
                <a:lnTo>
                  <a:pt x="1864052" y="267097"/>
                </a:lnTo>
                <a:lnTo>
                  <a:pt x="1859300" y="274241"/>
                </a:lnTo>
                <a:lnTo>
                  <a:pt x="1855339" y="281781"/>
                </a:lnTo>
                <a:lnTo>
                  <a:pt x="1850983" y="289719"/>
                </a:lnTo>
                <a:lnTo>
                  <a:pt x="1847419" y="297656"/>
                </a:lnTo>
                <a:lnTo>
                  <a:pt x="1844646" y="305594"/>
                </a:lnTo>
                <a:lnTo>
                  <a:pt x="1841874" y="313928"/>
                </a:lnTo>
                <a:lnTo>
                  <a:pt x="1839102" y="322263"/>
                </a:lnTo>
                <a:lnTo>
                  <a:pt x="1837518" y="330597"/>
                </a:lnTo>
                <a:lnTo>
                  <a:pt x="1835934" y="339328"/>
                </a:lnTo>
                <a:lnTo>
                  <a:pt x="1834350" y="348059"/>
                </a:lnTo>
                <a:lnTo>
                  <a:pt x="1833557" y="356791"/>
                </a:lnTo>
                <a:lnTo>
                  <a:pt x="1833557" y="365125"/>
                </a:lnTo>
                <a:lnTo>
                  <a:pt x="1833557" y="373856"/>
                </a:lnTo>
                <a:lnTo>
                  <a:pt x="1833953" y="382984"/>
                </a:lnTo>
                <a:lnTo>
                  <a:pt x="1835142" y="391716"/>
                </a:lnTo>
                <a:lnTo>
                  <a:pt x="1836726" y="400050"/>
                </a:lnTo>
                <a:lnTo>
                  <a:pt x="1838310" y="409178"/>
                </a:lnTo>
                <a:lnTo>
                  <a:pt x="1840290" y="417513"/>
                </a:lnTo>
                <a:lnTo>
                  <a:pt x="1843458" y="426244"/>
                </a:lnTo>
                <a:lnTo>
                  <a:pt x="1846230" y="434578"/>
                </a:lnTo>
                <a:lnTo>
                  <a:pt x="1850191" y="443310"/>
                </a:lnTo>
                <a:lnTo>
                  <a:pt x="1853755" y="451247"/>
                </a:lnTo>
                <a:lnTo>
                  <a:pt x="1858507" y="459581"/>
                </a:lnTo>
                <a:lnTo>
                  <a:pt x="1864844" y="469503"/>
                </a:lnTo>
                <a:lnTo>
                  <a:pt x="1871973" y="479028"/>
                </a:lnTo>
                <a:lnTo>
                  <a:pt x="1879497" y="488156"/>
                </a:lnTo>
                <a:lnTo>
                  <a:pt x="1887418" y="496888"/>
                </a:lnTo>
                <a:lnTo>
                  <a:pt x="1896527" y="504428"/>
                </a:lnTo>
                <a:lnTo>
                  <a:pt x="1905239" y="511969"/>
                </a:lnTo>
                <a:lnTo>
                  <a:pt x="1914744" y="518716"/>
                </a:lnTo>
                <a:lnTo>
                  <a:pt x="1924645" y="524669"/>
                </a:lnTo>
                <a:lnTo>
                  <a:pt x="1934942" y="529828"/>
                </a:lnTo>
                <a:lnTo>
                  <a:pt x="1945635" y="534988"/>
                </a:lnTo>
                <a:lnTo>
                  <a:pt x="1956723" y="538956"/>
                </a:lnTo>
                <a:lnTo>
                  <a:pt x="1967812" y="542131"/>
                </a:lnTo>
                <a:lnTo>
                  <a:pt x="1979297" y="545306"/>
                </a:lnTo>
                <a:lnTo>
                  <a:pt x="1990782" y="546894"/>
                </a:lnTo>
                <a:lnTo>
                  <a:pt x="2002267" y="548085"/>
                </a:lnTo>
                <a:lnTo>
                  <a:pt x="2014544" y="548481"/>
                </a:lnTo>
                <a:lnTo>
                  <a:pt x="2026425" y="548085"/>
                </a:lnTo>
                <a:lnTo>
                  <a:pt x="2038306" y="546894"/>
                </a:lnTo>
                <a:lnTo>
                  <a:pt x="2049791" y="544910"/>
                </a:lnTo>
                <a:lnTo>
                  <a:pt x="2061672" y="542131"/>
                </a:lnTo>
                <a:lnTo>
                  <a:pt x="2073157" y="538560"/>
                </a:lnTo>
                <a:lnTo>
                  <a:pt x="2084246" y="534194"/>
                </a:lnTo>
                <a:lnTo>
                  <a:pt x="2095335" y="529035"/>
                </a:lnTo>
                <a:lnTo>
                  <a:pt x="2106028" y="523081"/>
                </a:lnTo>
                <a:lnTo>
                  <a:pt x="2113552" y="518716"/>
                </a:lnTo>
                <a:lnTo>
                  <a:pt x="2121077" y="513556"/>
                </a:lnTo>
                <a:lnTo>
                  <a:pt x="2128206" y="508000"/>
                </a:lnTo>
                <a:lnTo>
                  <a:pt x="2134938" y="502047"/>
                </a:lnTo>
                <a:lnTo>
                  <a:pt x="2141275" y="496491"/>
                </a:lnTo>
                <a:lnTo>
                  <a:pt x="2147215" y="490141"/>
                </a:lnTo>
                <a:lnTo>
                  <a:pt x="2153156" y="483394"/>
                </a:lnTo>
                <a:lnTo>
                  <a:pt x="2158304" y="476647"/>
                </a:lnTo>
                <a:lnTo>
                  <a:pt x="2163452" y="469503"/>
                </a:lnTo>
                <a:lnTo>
                  <a:pt x="2168601" y="461566"/>
                </a:lnTo>
                <a:lnTo>
                  <a:pt x="2172957" y="454025"/>
                </a:lnTo>
                <a:lnTo>
                  <a:pt x="2176917" y="446485"/>
                </a:lnTo>
                <a:lnTo>
                  <a:pt x="2180482" y="438150"/>
                </a:lnTo>
                <a:lnTo>
                  <a:pt x="2183650" y="430213"/>
                </a:lnTo>
                <a:lnTo>
                  <a:pt x="2186818" y="421481"/>
                </a:lnTo>
                <a:lnTo>
                  <a:pt x="2189195" y="412750"/>
                </a:lnTo>
                <a:lnTo>
                  <a:pt x="2191175" y="404019"/>
                </a:lnTo>
                <a:lnTo>
                  <a:pt x="2192363" y="395288"/>
                </a:lnTo>
                <a:lnTo>
                  <a:pt x="2193947" y="386159"/>
                </a:lnTo>
                <a:lnTo>
                  <a:pt x="2194739" y="377428"/>
                </a:lnTo>
                <a:lnTo>
                  <a:pt x="2194739" y="368697"/>
                </a:lnTo>
                <a:lnTo>
                  <a:pt x="2194739" y="359569"/>
                </a:lnTo>
                <a:lnTo>
                  <a:pt x="2194343" y="351234"/>
                </a:lnTo>
                <a:lnTo>
                  <a:pt x="2192759" y="342503"/>
                </a:lnTo>
                <a:lnTo>
                  <a:pt x="2191571" y="333375"/>
                </a:lnTo>
                <a:lnTo>
                  <a:pt x="2189591" y="325041"/>
                </a:lnTo>
                <a:lnTo>
                  <a:pt x="2187610" y="316706"/>
                </a:lnTo>
                <a:lnTo>
                  <a:pt x="2184838" y="308372"/>
                </a:lnTo>
                <a:lnTo>
                  <a:pt x="2181670" y="299641"/>
                </a:lnTo>
                <a:lnTo>
                  <a:pt x="2178106" y="291703"/>
                </a:lnTo>
                <a:lnTo>
                  <a:pt x="2174145" y="283766"/>
                </a:lnTo>
                <a:lnTo>
                  <a:pt x="2169789" y="275828"/>
                </a:lnTo>
                <a:lnTo>
                  <a:pt x="2163452" y="265509"/>
                </a:lnTo>
                <a:lnTo>
                  <a:pt x="2156324" y="255984"/>
                </a:lnTo>
                <a:lnTo>
                  <a:pt x="2148799" y="247253"/>
                </a:lnTo>
                <a:lnTo>
                  <a:pt x="2140879" y="238522"/>
                </a:lnTo>
                <a:lnTo>
                  <a:pt x="2131770" y="230584"/>
                </a:lnTo>
                <a:lnTo>
                  <a:pt x="2123057" y="223441"/>
                </a:lnTo>
                <a:lnTo>
                  <a:pt x="2113552" y="216694"/>
                </a:lnTo>
                <a:lnTo>
                  <a:pt x="2103255" y="210344"/>
                </a:lnTo>
                <a:lnTo>
                  <a:pt x="2093355" y="204788"/>
                </a:lnTo>
                <a:lnTo>
                  <a:pt x="2082662" y="200422"/>
                </a:lnTo>
                <a:lnTo>
                  <a:pt x="2071969" y="196056"/>
                </a:lnTo>
                <a:lnTo>
                  <a:pt x="2060484" y="192881"/>
                </a:lnTo>
                <a:lnTo>
                  <a:pt x="2048999" y="190103"/>
                </a:lnTo>
                <a:lnTo>
                  <a:pt x="2037118" y="188119"/>
                </a:lnTo>
                <a:lnTo>
                  <a:pt x="2025633" y="186928"/>
                </a:lnTo>
                <a:lnTo>
                  <a:pt x="2013752" y="186531"/>
                </a:lnTo>
                <a:close/>
                <a:moveTo>
                  <a:pt x="2066028" y="0"/>
                </a:moveTo>
                <a:lnTo>
                  <a:pt x="2156324" y="23812"/>
                </a:lnTo>
                <a:lnTo>
                  <a:pt x="2146027" y="100013"/>
                </a:lnTo>
                <a:lnTo>
                  <a:pt x="2140916" y="118533"/>
                </a:lnTo>
                <a:lnTo>
                  <a:pt x="2134542" y="115094"/>
                </a:lnTo>
                <a:lnTo>
                  <a:pt x="2132671" y="114357"/>
                </a:lnTo>
                <a:lnTo>
                  <a:pt x="2132562" y="114300"/>
                </a:lnTo>
                <a:lnTo>
                  <a:pt x="2123453" y="110728"/>
                </a:lnTo>
                <a:lnTo>
                  <a:pt x="2132671" y="114357"/>
                </a:lnTo>
                <a:lnTo>
                  <a:pt x="2140879" y="118666"/>
                </a:lnTo>
                <a:lnTo>
                  <a:pt x="2140916" y="118533"/>
                </a:lnTo>
                <a:lnTo>
                  <a:pt x="2144839" y="120650"/>
                </a:lnTo>
                <a:lnTo>
                  <a:pt x="2153552" y="125413"/>
                </a:lnTo>
                <a:lnTo>
                  <a:pt x="2167413" y="133747"/>
                </a:lnTo>
                <a:lnTo>
                  <a:pt x="2174145" y="138113"/>
                </a:lnTo>
                <a:lnTo>
                  <a:pt x="2180878" y="142875"/>
                </a:lnTo>
                <a:lnTo>
                  <a:pt x="2181274" y="143272"/>
                </a:lnTo>
                <a:lnTo>
                  <a:pt x="2187610" y="148034"/>
                </a:lnTo>
                <a:lnTo>
                  <a:pt x="2193947" y="153194"/>
                </a:lnTo>
                <a:lnTo>
                  <a:pt x="2205432" y="163909"/>
                </a:lnTo>
                <a:lnTo>
                  <a:pt x="2212560" y="170656"/>
                </a:lnTo>
                <a:lnTo>
                  <a:pt x="2221273" y="180181"/>
                </a:lnTo>
                <a:lnTo>
                  <a:pt x="2226433" y="186128"/>
                </a:lnTo>
                <a:lnTo>
                  <a:pt x="2226422" y="186134"/>
                </a:lnTo>
                <a:lnTo>
                  <a:pt x="2229194" y="189309"/>
                </a:lnTo>
                <a:lnTo>
                  <a:pt x="2226433" y="186128"/>
                </a:lnTo>
                <a:lnTo>
                  <a:pt x="2244639" y="175419"/>
                </a:lnTo>
                <a:lnTo>
                  <a:pt x="2315925" y="143669"/>
                </a:lnTo>
                <a:lnTo>
                  <a:pt x="2363053" y="224234"/>
                </a:lnTo>
                <a:lnTo>
                  <a:pt x="2302064" y="270669"/>
                </a:lnTo>
                <a:lnTo>
                  <a:pt x="2280282" y="283369"/>
                </a:lnTo>
                <a:lnTo>
                  <a:pt x="2284242" y="296466"/>
                </a:lnTo>
                <a:lnTo>
                  <a:pt x="2287015" y="309166"/>
                </a:lnTo>
                <a:lnTo>
                  <a:pt x="2289787" y="322263"/>
                </a:lnTo>
                <a:lnTo>
                  <a:pt x="2291371" y="335359"/>
                </a:lnTo>
                <a:lnTo>
                  <a:pt x="2292559" y="348456"/>
                </a:lnTo>
                <a:lnTo>
                  <a:pt x="2293351" y="361553"/>
                </a:lnTo>
                <a:lnTo>
                  <a:pt x="2293351" y="374650"/>
                </a:lnTo>
                <a:lnTo>
                  <a:pt x="2292559" y="387350"/>
                </a:lnTo>
                <a:lnTo>
                  <a:pt x="2318301" y="394097"/>
                </a:lnTo>
                <a:lnTo>
                  <a:pt x="2390775" y="422275"/>
                </a:lnTo>
                <a:lnTo>
                  <a:pt x="2367409" y="512763"/>
                </a:lnTo>
                <a:lnTo>
                  <a:pt x="2291371" y="502047"/>
                </a:lnTo>
                <a:lnTo>
                  <a:pt x="2262857" y="494506"/>
                </a:lnTo>
                <a:lnTo>
                  <a:pt x="2256916" y="506016"/>
                </a:lnTo>
                <a:lnTo>
                  <a:pt x="2250183" y="517128"/>
                </a:lnTo>
                <a:lnTo>
                  <a:pt x="2243451" y="527447"/>
                </a:lnTo>
                <a:lnTo>
                  <a:pt x="2235926" y="537766"/>
                </a:lnTo>
                <a:lnTo>
                  <a:pt x="2228006" y="547688"/>
                </a:lnTo>
                <a:lnTo>
                  <a:pt x="2219293" y="557610"/>
                </a:lnTo>
                <a:lnTo>
                  <a:pt x="2210580" y="566738"/>
                </a:lnTo>
                <a:lnTo>
                  <a:pt x="2201075" y="575469"/>
                </a:lnTo>
                <a:lnTo>
                  <a:pt x="2216125" y="601266"/>
                </a:lnTo>
                <a:lnTo>
                  <a:pt x="2247807" y="671910"/>
                </a:lnTo>
                <a:lnTo>
                  <a:pt x="2167413" y="719932"/>
                </a:lnTo>
                <a:lnTo>
                  <a:pt x="2121077" y="658416"/>
                </a:lnTo>
                <a:lnTo>
                  <a:pt x="2105632" y="632222"/>
                </a:lnTo>
                <a:lnTo>
                  <a:pt x="2110780" y="629841"/>
                </a:lnTo>
                <a:lnTo>
                  <a:pt x="2115929" y="627857"/>
                </a:lnTo>
                <a:lnTo>
                  <a:pt x="2104048" y="632222"/>
                </a:lnTo>
                <a:lnTo>
                  <a:pt x="2092563" y="635794"/>
                </a:lnTo>
                <a:lnTo>
                  <a:pt x="2083058" y="638969"/>
                </a:lnTo>
                <a:lnTo>
                  <a:pt x="2067217" y="642541"/>
                </a:lnTo>
                <a:lnTo>
                  <a:pt x="2059296" y="643732"/>
                </a:lnTo>
                <a:lnTo>
                  <a:pt x="2050583" y="644922"/>
                </a:lnTo>
                <a:lnTo>
                  <a:pt x="2048999" y="644922"/>
                </a:lnTo>
                <a:lnTo>
                  <a:pt x="2033554" y="646907"/>
                </a:lnTo>
                <a:lnTo>
                  <a:pt x="2018505" y="647303"/>
                </a:lnTo>
                <a:lnTo>
                  <a:pt x="2014544" y="647700"/>
                </a:lnTo>
                <a:lnTo>
                  <a:pt x="2008208" y="647303"/>
                </a:lnTo>
                <a:lnTo>
                  <a:pt x="2002617" y="647117"/>
                </a:lnTo>
                <a:lnTo>
                  <a:pt x="1994743" y="646510"/>
                </a:lnTo>
                <a:lnTo>
                  <a:pt x="1984842" y="645716"/>
                </a:lnTo>
                <a:lnTo>
                  <a:pt x="1996327" y="646907"/>
                </a:lnTo>
                <a:lnTo>
                  <a:pt x="2002617" y="647117"/>
                </a:lnTo>
                <a:lnTo>
                  <a:pt x="2005039" y="647303"/>
                </a:lnTo>
                <a:lnTo>
                  <a:pt x="1994347" y="687785"/>
                </a:lnTo>
                <a:lnTo>
                  <a:pt x="1970189" y="747713"/>
                </a:lnTo>
                <a:lnTo>
                  <a:pt x="1879497" y="724297"/>
                </a:lnTo>
                <a:lnTo>
                  <a:pt x="1886230" y="662385"/>
                </a:lnTo>
                <a:lnTo>
                  <a:pt x="1896923" y="621507"/>
                </a:lnTo>
                <a:lnTo>
                  <a:pt x="1904447" y="625078"/>
                </a:lnTo>
                <a:lnTo>
                  <a:pt x="1893754" y="619919"/>
                </a:lnTo>
                <a:lnTo>
                  <a:pt x="1883061" y="614363"/>
                </a:lnTo>
                <a:lnTo>
                  <a:pt x="1874745" y="609997"/>
                </a:lnTo>
                <a:lnTo>
                  <a:pt x="1860884" y="601663"/>
                </a:lnTo>
                <a:lnTo>
                  <a:pt x="1854151" y="596900"/>
                </a:lnTo>
                <a:lnTo>
                  <a:pt x="1847419" y="592535"/>
                </a:lnTo>
                <a:lnTo>
                  <a:pt x="1846627" y="592138"/>
                </a:lnTo>
                <a:lnTo>
                  <a:pt x="1840290" y="586978"/>
                </a:lnTo>
                <a:lnTo>
                  <a:pt x="1834350" y="581819"/>
                </a:lnTo>
                <a:lnTo>
                  <a:pt x="1822469" y="571103"/>
                </a:lnTo>
                <a:lnTo>
                  <a:pt x="1815736" y="564356"/>
                </a:lnTo>
                <a:lnTo>
                  <a:pt x="1809516" y="557841"/>
                </a:lnTo>
                <a:lnTo>
                  <a:pt x="1805439" y="553244"/>
                </a:lnTo>
                <a:lnTo>
                  <a:pt x="1799103" y="545703"/>
                </a:lnTo>
                <a:lnTo>
                  <a:pt x="1807023" y="555228"/>
                </a:lnTo>
                <a:lnTo>
                  <a:pt x="1809516" y="557841"/>
                </a:lnTo>
                <a:lnTo>
                  <a:pt x="1811776" y="560388"/>
                </a:lnTo>
                <a:lnTo>
                  <a:pt x="1779697" y="579438"/>
                </a:lnTo>
                <a:lnTo>
                  <a:pt x="1720292" y="604044"/>
                </a:lnTo>
                <a:lnTo>
                  <a:pt x="1673164" y="523875"/>
                </a:lnTo>
                <a:lnTo>
                  <a:pt x="1721480" y="484585"/>
                </a:lnTo>
                <a:lnTo>
                  <a:pt x="1752767" y="465931"/>
                </a:lnTo>
                <a:lnTo>
                  <a:pt x="1748410" y="452835"/>
                </a:lnTo>
                <a:lnTo>
                  <a:pt x="1744450" y="439341"/>
                </a:lnTo>
                <a:lnTo>
                  <a:pt x="1741282" y="425847"/>
                </a:lnTo>
                <a:lnTo>
                  <a:pt x="1738510" y="412353"/>
                </a:lnTo>
                <a:lnTo>
                  <a:pt x="1736530" y="398860"/>
                </a:lnTo>
                <a:lnTo>
                  <a:pt x="1735737" y="385366"/>
                </a:lnTo>
                <a:lnTo>
                  <a:pt x="1734945" y="371475"/>
                </a:lnTo>
                <a:lnTo>
                  <a:pt x="1735341" y="357981"/>
                </a:lnTo>
                <a:lnTo>
                  <a:pt x="1704451" y="350441"/>
                </a:lnTo>
                <a:lnTo>
                  <a:pt x="1644650" y="325438"/>
                </a:lnTo>
                <a:lnTo>
                  <a:pt x="1668412" y="235347"/>
                </a:lnTo>
                <a:lnTo>
                  <a:pt x="1730193" y="242094"/>
                </a:lnTo>
                <a:lnTo>
                  <a:pt x="1760687" y="250031"/>
                </a:lnTo>
                <a:lnTo>
                  <a:pt x="1766628" y="237331"/>
                </a:lnTo>
                <a:lnTo>
                  <a:pt x="1773361" y="225028"/>
                </a:lnTo>
                <a:lnTo>
                  <a:pt x="1781281" y="213519"/>
                </a:lnTo>
                <a:lnTo>
                  <a:pt x="1789202" y="201613"/>
                </a:lnTo>
                <a:lnTo>
                  <a:pt x="1797915" y="190500"/>
                </a:lnTo>
                <a:lnTo>
                  <a:pt x="1807023" y="179784"/>
                </a:lnTo>
                <a:lnTo>
                  <a:pt x="1816924" y="169069"/>
                </a:lnTo>
                <a:lnTo>
                  <a:pt x="1827221" y="159544"/>
                </a:lnTo>
                <a:lnTo>
                  <a:pt x="1812964" y="135334"/>
                </a:lnTo>
                <a:lnTo>
                  <a:pt x="1788410" y="75406"/>
                </a:lnTo>
                <a:lnTo>
                  <a:pt x="1868804" y="27781"/>
                </a:lnTo>
                <a:lnTo>
                  <a:pt x="1907219" y="76994"/>
                </a:lnTo>
                <a:lnTo>
                  <a:pt x="1923061" y="102791"/>
                </a:lnTo>
                <a:lnTo>
                  <a:pt x="1917516" y="105172"/>
                </a:lnTo>
                <a:lnTo>
                  <a:pt x="1912368" y="107156"/>
                </a:lnTo>
                <a:lnTo>
                  <a:pt x="1924249" y="102791"/>
                </a:lnTo>
                <a:lnTo>
                  <a:pt x="1935734" y="99219"/>
                </a:lnTo>
                <a:lnTo>
                  <a:pt x="1945239" y="96044"/>
                </a:lnTo>
                <a:lnTo>
                  <a:pt x="1961080" y="92869"/>
                </a:lnTo>
                <a:lnTo>
                  <a:pt x="1969001" y="91281"/>
                </a:lnTo>
                <a:lnTo>
                  <a:pt x="1977317" y="89694"/>
                </a:lnTo>
                <a:lnTo>
                  <a:pt x="1979297" y="89694"/>
                </a:lnTo>
                <a:lnTo>
                  <a:pt x="1994347" y="88106"/>
                </a:lnTo>
                <a:lnTo>
                  <a:pt x="2009792" y="87709"/>
                </a:lnTo>
                <a:lnTo>
                  <a:pt x="2013752" y="87709"/>
                </a:lnTo>
                <a:lnTo>
                  <a:pt x="2019693" y="87709"/>
                </a:lnTo>
                <a:lnTo>
                  <a:pt x="2031970" y="88503"/>
                </a:lnTo>
                <a:lnTo>
                  <a:pt x="2043455" y="89297"/>
                </a:lnTo>
                <a:lnTo>
                  <a:pt x="2034346" y="88503"/>
                </a:lnTo>
                <a:lnTo>
                  <a:pt x="2038306" y="72628"/>
                </a:lnTo>
                <a:lnTo>
                  <a:pt x="2066028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  <p:grpSp>
        <p:nvGrpSpPr>
          <p:cNvPr id="29" name="Group 7"/>
          <p:cNvGrpSpPr/>
          <p:nvPr/>
        </p:nvGrpSpPr>
        <p:grpSpPr>
          <a:xfrm>
            <a:off x="6385619" y="1714488"/>
            <a:ext cx="7918949" cy="4779904"/>
            <a:chOff x="336947" y="1950447"/>
            <a:chExt cx="6745544" cy="4071635"/>
          </a:xfrm>
        </p:grpSpPr>
        <p:pic>
          <p:nvPicPr>
            <p:cNvPr id="30" name="Picture 8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6947" y="1950447"/>
              <a:ext cx="6745544" cy="4071635"/>
            </a:xfrm>
            <a:prstGeom prst="rect">
              <a:avLst/>
            </a:prstGeom>
          </p:spPr>
        </p:pic>
        <p:sp>
          <p:nvSpPr>
            <p:cNvPr id="31" name="Rectangle 9"/>
            <p:cNvSpPr/>
            <p:nvPr/>
          </p:nvSpPr>
          <p:spPr>
            <a:xfrm>
              <a:off x="1129035" y="2160307"/>
              <a:ext cx="5184576" cy="3240361"/>
            </a:xfrm>
            <a:prstGeom prst="rect">
              <a:avLst/>
            </a:prstGeom>
            <a:blipFill>
              <a:blip r:embed="rId2"/>
              <a:stretch>
                <a:fillRect/>
              </a:stretch>
            </a:blip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8565">
                <a:defRPr/>
              </a:pPr>
              <a:endParaRPr lang="en-US" sz="3200" kern="0" smtClean="0">
                <a:solidFill>
                  <a:prstClr val="white"/>
                </a:solidFill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799158" y="2276872"/>
            <a:ext cx="735160" cy="735160"/>
            <a:chOff x="857214" y="1809740"/>
            <a:chExt cx="735160" cy="735160"/>
          </a:xfrm>
        </p:grpSpPr>
        <p:sp>
          <p:nvSpPr>
            <p:cNvPr id="33" name="Oval 10"/>
            <p:cNvSpPr/>
            <p:nvPr/>
          </p:nvSpPr>
          <p:spPr>
            <a:xfrm>
              <a:off x="857214" y="1809740"/>
              <a:ext cx="735160" cy="735160"/>
            </a:xfrm>
            <a:prstGeom prst="octagon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600">
                <a:solidFill>
                  <a:prstClr val="white"/>
                </a:solidFill>
                <a:latin typeface="DIN-BoldItalic" pitchFamily="50" charset="0"/>
              </a:endParaRPr>
            </a:p>
          </p:txBody>
        </p:sp>
        <p:sp>
          <p:nvSpPr>
            <p:cNvPr id="34" name="Oval 10"/>
            <p:cNvSpPr/>
            <p:nvPr/>
          </p:nvSpPr>
          <p:spPr>
            <a:xfrm>
              <a:off x="1022119" y="1974645"/>
              <a:ext cx="405350" cy="405350"/>
            </a:xfrm>
            <a:prstGeom prst="octagon">
              <a:avLst/>
            </a:prstGeom>
            <a:solidFill>
              <a:srgbClr val="0070C0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6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N-BoldItalic" pitchFamily="50" charset="0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799158" y="4330000"/>
            <a:ext cx="735160" cy="735160"/>
            <a:chOff x="857214" y="1809740"/>
            <a:chExt cx="735160" cy="735160"/>
          </a:xfrm>
        </p:grpSpPr>
        <p:sp>
          <p:nvSpPr>
            <p:cNvPr id="36" name="Oval 10"/>
            <p:cNvSpPr/>
            <p:nvPr/>
          </p:nvSpPr>
          <p:spPr>
            <a:xfrm>
              <a:off x="857214" y="1809740"/>
              <a:ext cx="735160" cy="735160"/>
            </a:xfrm>
            <a:prstGeom prst="octagon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600">
                <a:solidFill>
                  <a:prstClr val="white"/>
                </a:solidFill>
                <a:latin typeface="DIN-BoldItalic" pitchFamily="50" charset="0"/>
              </a:endParaRPr>
            </a:p>
          </p:txBody>
        </p:sp>
        <p:sp>
          <p:nvSpPr>
            <p:cNvPr id="37" name="Oval 10"/>
            <p:cNvSpPr/>
            <p:nvPr/>
          </p:nvSpPr>
          <p:spPr>
            <a:xfrm>
              <a:off x="1022119" y="1974645"/>
              <a:ext cx="405350" cy="405350"/>
            </a:xfrm>
            <a:prstGeom prst="octagon">
              <a:avLst/>
            </a:prstGeom>
            <a:solidFill>
              <a:srgbClr val="0070C0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6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N-BoldItalic" pitchFamily="50" charset="0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3850259" y="2276872"/>
            <a:ext cx="735160" cy="735160"/>
            <a:chOff x="857214" y="1809740"/>
            <a:chExt cx="735160" cy="735160"/>
          </a:xfrm>
        </p:grpSpPr>
        <p:sp>
          <p:nvSpPr>
            <p:cNvPr id="39" name="Oval 10"/>
            <p:cNvSpPr/>
            <p:nvPr/>
          </p:nvSpPr>
          <p:spPr>
            <a:xfrm>
              <a:off x="857214" y="1809740"/>
              <a:ext cx="735160" cy="735160"/>
            </a:xfrm>
            <a:prstGeom prst="octagon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600">
                <a:solidFill>
                  <a:prstClr val="white"/>
                </a:solidFill>
                <a:latin typeface="DIN-BoldItalic" pitchFamily="50" charset="0"/>
              </a:endParaRPr>
            </a:p>
          </p:txBody>
        </p:sp>
        <p:sp>
          <p:nvSpPr>
            <p:cNvPr id="40" name="Oval 10"/>
            <p:cNvSpPr/>
            <p:nvPr/>
          </p:nvSpPr>
          <p:spPr>
            <a:xfrm>
              <a:off x="1022119" y="1974645"/>
              <a:ext cx="405350" cy="405350"/>
            </a:xfrm>
            <a:prstGeom prst="octagon">
              <a:avLst/>
            </a:prstGeom>
            <a:solidFill>
              <a:srgbClr val="0070C0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6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N-BoldItalic" pitchFamily="50" charset="0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3850259" y="4330000"/>
            <a:ext cx="735160" cy="735160"/>
            <a:chOff x="857214" y="1809740"/>
            <a:chExt cx="735160" cy="735160"/>
          </a:xfrm>
        </p:grpSpPr>
        <p:sp>
          <p:nvSpPr>
            <p:cNvPr id="42" name="Oval 10"/>
            <p:cNvSpPr/>
            <p:nvPr/>
          </p:nvSpPr>
          <p:spPr>
            <a:xfrm>
              <a:off x="857214" y="1809740"/>
              <a:ext cx="735160" cy="735160"/>
            </a:xfrm>
            <a:prstGeom prst="octagon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600">
                <a:solidFill>
                  <a:prstClr val="white"/>
                </a:solidFill>
                <a:latin typeface="DIN-BoldItalic" pitchFamily="50" charset="0"/>
              </a:endParaRPr>
            </a:p>
          </p:txBody>
        </p:sp>
        <p:sp>
          <p:nvSpPr>
            <p:cNvPr id="43" name="Oval 10"/>
            <p:cNvSpPr/>
            <p:nvPr/>
          </p:nvSpPr>
          <p:spPr>
            <a:xfrm>
              <a:off x="1022119" y="1974645"/>
              <a:ext cx="405350" cy="405350"/>
            </a:xfrm>
            <a:prstGeom prst="octagon">
              <a:avLst/>
            </a:prstGeom>
            <a:solidFill>
              <a:srgbClr val="0070C0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6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N-BoldItalic" pitchFamily="50" charset="0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1559811" y="2317806"/>
            <a:ext cx="2089504" cy="1195050"/>
            <a:chOff x="8779234" y="2030754"/>
            <a:chExt cx="2089504" cy="1195050"/>
          </a:xfrm>
        </p:grpSpPr>
        <p:sp>
          <p:nvSpPr>
            <p:cNvPr id="45" name="矩形 44"/>
            <p:cNvSpPr/>
            <p:nvPr/>
          </p:nvSpPr>
          <p:spPr>
            <a:xfrm>
              <a:off x="8780506" y="2030754"/>
              <a:ext cx="133882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b="1" dirty="0" smtClean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制度执行力</a:t>
              </a:r>
              <a:endParaRPr lang="zh-CN" altLang="en-US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46" name="矩形 45"/>
            <p:cNvSpPr/>
            <p:nvPr/>
          </p:nvSpPr>
          <p:spPr>
            <a:xfrm>
              <a:off x="8779234" y="2357874"/>
              <a:ext cx="2089504" cy="867930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制度的实施取决于制度执行力，公司利益和文化得失在于执行力。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4585419" y="2317806"/>
            <a:ext cx="2089504" cy="1195050"/>
            <a:chOff x="8779234" y="2030754"/>
            <a:chExt cx="2089504" cy="1195050"/>
          </a:xfrm>
        </p:grpSpPr>
        <p:sp>
          <p:nvSpPr>
            <p:cNvPr id="48" name="矩形 47"/>
            <p:cNvSpPr/>
            <p:nvPr/>
          </p:nvSpPr>
          <p:spPr>
            <a:xfrm>
              <a:off x="8779234" y="2030754"/>
              <a:ext cx="133882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b="1" dirty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应急执行力</a:t>
              </a:r>
              <a:endParaRPr lang="zh-CN" altLang="en-US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49" name="矩形 48"/>
            <p:cNvSpPr/>
            <p:nvPr/>
          </p:nvSpPr>
          <p:spPr>
            <a:xfrm>
              <a:off x="8779234" y="2357874"/>
              <a:ext cx="2089504" cy="867930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临危不乱，遇事不急的心态能够在稍纵即逝的时机取得更大的成果。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1561083" y="4344457"/>
            <a:ext cx="2089504" cy="1195050"/>
            <a:chOff x="8779234" y="2030754"/>
            <a:chExt cx="2089504" cy="1195050"/>
          </a:xfrm>
        </p:grpSpPr>
        <p:sp>
          <p:nvSpPr>
            <p:cNvPr id="51" name="矩形 50"/>
            <p:cNvSpPr/>
            <p:nvPr/>
          </p:nvSpPr>
          <p:spPr>
            <a:xfrm>
              <a:off x="8808558" y="2030754"/>
              <a:ext cx="133882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b="1" dirty="0" smtClean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战略执行力</a:t>
              </a:r>
              <a:endParaRPr lang="zh-CN" altLang="en-US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52" name="矩形 51"/>
            <p:cNvSpPr/>
            <p:nvPr/>
          </p:nvSpPr>
          <p:spPr>
            <a:xfrm>
              <a:off x="8779234" y="2357874"/>
              <a:ext cx="2089504" cy="867930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通过一套有组织系统的规章制度和战略目标，可以更快的实现梦想。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4585419" y="4334030"/>
            <a:ext cx="2089504" cy="1227367"/>
            <a:chOff x="8779234" y="2030754"/>
            <a:chExt cx="2089504" cy="1227367"/>
          </a:xfrm>
        </p:grpSpPr>
        <p:sp>
          <p:nvSpPr>
            <p:cNvPr id="54" name="矩形 53"/>
            <p:cNvSpPr/>
            <p:nvPr/>
          </p:nvSpPr>
          <p:spPr>
            <a:xfrm>
              <a:off x="8811997" y="2030754"/>
              <a:ext cx="156966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b="1" dirty="0" smtClean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统一规划能力</a:t>
              </a:r>
              <a:endParaRPr lang="zh-CN" altLang="en-US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55" name="矩形 54"/>
            <p:cNvSpPr/>
            <p:nvPr/>
          </p:nvSpPr>
          <p:spPr>
            <a:xfrm>
              <a:off x="8779234" y="2325558"/>
              <a:ext cx="2089504" cy="932563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在整个工作和项目，主体战略中实施一条统一规划。</a:t>
              </a:r>
              <a:endPara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56" name="矩形 55"/>
          <p:cNvSpPr/>
          <p:nvPr/>
        </p:nvSpPr>
        <p:spPr>
          <a:xfrm rot="2700000">
            <a:off x="10629815" y="-377030"/>
            <a:ext cx="1647406" cy="1647406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矩形 56"/>
          <p:cNvSpPr/>
          <p:nvPr/>
        </p:nvSpPr>
        <p:spPr>
          <a:xfrm rot="2700000">
            <a:off x="9806620" y="88857"/>
            <a:ext cx="964010" cy="964010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矩形 57"/>
          <p:cNvSpPr/>
          <p:nvPr/>
        </p:nvSpPr>
        <p:spPr>
          <a:xfrm rot="2700000">
            <a:off x="11569089" y="952895"/>
            <a:ext cx="558028" cy="558028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矩形 58"/>
          <p:cNvSpPr/>
          <p:nvPr/>
        </p:nvSpPr>
        <p:spPr>
          <a:xfrm rot="2700000">
            <a:off x="9270166" y="227692"/>
            <a:ext cx="279014" cy="279014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500"/>
                            </p:stCondLst>
                            <p:childTnLst>
                              <p:par>
                                <p:cTn id="3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000"/>
                            </p:stCondLst>
                            <p:childTnLst>
                              <p:par>
                                <p:cTn id="3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" grpId="0" animBg="1"/>
      <p:bldP spid="57" grpId="0" animBg="1"/>
      <p:bldP spid="58" grpId="0" animBg="1"/>
      <p:bldP spid="59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9"/>
          <p:cNvSpPr txBox="1"/>
          <p:nvPr/>
        </p:nvSpPr>
        <p:spPr>
          <a:xfrm>
            <a:off x="841003" y="202431"/>
            <a:ext cx="1296144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团队合作</a:t>
            </a:r>
            <a:endParaRPr lang="en-US" altLang="ko-KR" kern="0" dirty="0" smtClean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0" y="0"/>
            <a:ext cx="985019" cy="5831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192931" y="0"/>
            <a:ext cx="576064" cy="836712"/>
            <a:chOff x="841003" y="360040"/>
            <a:chExt cx="504056" cy="836712"/>
          </a:xfrm>
          <a:solidFill>
            <a:srgbClr val="0070C0"/>
          </a:solidFill>
        </p:grpSpPr>
        <p:sp>
          <p:nvSpPr>
            <p:cNvPr id="10" name="矩形 9"/>
            <p:cNvSpPr/>
            <p:nvPr/>
          </p:nvSpPr>
          <p:spPr>
            <a:xfrm>
              <a:off x="841003" y="360040"/>
              <a:ext cx="504056" cy="54868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等腰三角形 10"/>
            <p:cNvSpPr/>
            <p:nvPr/>
          </p:nvSpPr>
          <p:spPr>
            <a:xfrm rot="10800000">
              <a:off x="841003" y="908720"/>
              <a:ext cx="504056" cy="288032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2" name="KSO_Shape"/>
          <p:cNvSpPr/>
          <p:nvPr/>
        </p:nvSpPr>
        <p:spPr bwMode="auto">
          <a:xfrm>
            <a:off x="326330" y="197538"/>
            <a:ext cx="332357" cy="329034"/>
          </a:xfrm>
          <a:custGeom>
            <a:avLst/>
            <a:gdLst>
              <a:gd name="T0" fmla="*/ 615878 w 2390775"/>
              <a:gd name="T1" fmla="*/ 1467970 h 2365376"/>
              <a:gd name="T2" fmla="*/ 587250 w 2390775"/>
              <a:gd name="T3" fmla="*/ 1401697 h 2365376"/>
              <a:gd name="T4" fmla="*/ 1282649 w 2390775"/>
              <a:gd name="T5" fmla="*/ 1393474 h 2365376"/>
              <a:gd name="T6" fmla="*/ 1180915 w 2390775"/>
              <a:gd name="T7" fmla="*/ 1446870 h 2365376"/>
              <a:gd name="T8" fmla="*/ 1210073 w 2390775"/>
              <a:gd name="T9" fmla="*/ 1382167 h 2365376"/>
              <a:gd name="T10" fmla="*/ 653657 w 2390775"/>
              <a:gd name="T11" fmla="*/ 1314699 h 2365376"/>
              <a:gd name="T12" fmla="*/ 646041 w 2390775"/>
              <a:gd name="T13" fmla="*/ 1180275 h 2365376"/>
              <a:gd name="T14" fmla="*/ 589870 w 2390775"/>
              <a:gd name="T15" fmla="*/ 1105327 h 2365376"/>
              <a:gd name="T16" fmla="*/ 599516 w 2390775"/>
              <a:gd name="T17" fmla="*/ 1141280 h 2365376"/>
              <a:gd name="T18" fmla="*/ 579914 w 2390775"/>
              <a:gd name="T19" fmla="*/ 1158779 h 2365376"/>
              <a:gd name="T20" fmla="*/ 541333 w 2390775"/>
              <a:gd name="T21" fmla="*/ 1105965 h 2365376"/>
              <a:gd name="T22" fmla="*/ 1137260 w 2390775"/>
              <a:gd name="T23" fmla="*/ 1009231 h 2365376"/>
              <a:gd name="T24" fmla="*/ 1143562 w 2390775"/>
              <a:gd name="T25" fmla="*/ 1026145 h 2365376"/>
              <a:gd name="T26" fmla="*/ 1096615 w 2390775"/>
              <a:gd name="T27" fmla="*/ 1069549 h 2365376"/>
              <a:gd name="T28" fmla="*/ 1102602 w 2390775"/>
              <a:gd name="T29" fmla="*/ 1001572 h 2365376"/>
              <a:gd name="T30" fmla="*/ 972739 w 2390775"/>
              <a:gd name="T31" fmla="*/ 835988 h 2365376"/>
              <a:gd name="T32" fmla="*/ 989500 w 2390775"/>
              <a:gd name="T33" fmla="*/ 1138672 h 2365376"/>
              <a:gd name="T34" fmla="*/ 639427 w 2390775"/>
              <a:gd name="T35" fmla="*/ 1423644 h 2365376"/>
              <a:gd name="T36" fmla="*/ 599898 w 2390775"/>
              <a:gd name="T37" fmla="*/ 1003302 h 2365376"/>
              <a:gd name="T38" fmla="*/ 529694 w 2390775"/>
              <a:gd name="T39" fmla="*/ 1090596 h 2365376"/>
              <a:gd name="T40" fmla="*/ 602428 w 2390775"/>
              <a:gd name="T41" fmla="*/ 868249 h 2365376"/>
              <a:gd name="T42" fmla="*/ 861740 w 2390775"/>
              <a:gd name="T43" fmla="*/ 924231 h 2365376"/>
              <a:gd name="T44" fmla="*/ 755609 w 2390775"/>
              <a:gd name="T45" fmla="*/ 542052 h 2365376"/>
              <a:gd name="T46" fmla="*/ 929665 w 2390775"/>
              <a:gd name="T47" fmla="*/ 525915 h 2365376"/>
              <a:gd name="T48" fmla="*/ 909019 w 2390775"/>
              <a:gd name="T49" fmla="*/ 571798 h 2365376"/>
              <a:gd name="T50" fmla="*/ 936652 w 2390775"/>
              <a:gd name="T51" fmla="*/ 586353 h 2365376"/>
              <a:gd name="T52" fmla="*/ 928394 w 2390775"/>
              <a:gd name="T53" fmla="*/ 688879 h 2365376"/>
              <a:gd name="T54" fmla="*/ 840414 w 2390775"/>
              <a:gd name="T55" fmla="*/ 772101 h 2365376"/>
              <a:gd name="T56" fmla="*/ 742269 w 2390775"/>
              <a:gd name="T57" fmla="*/ 675588 h 2365376"/>
              <a:gd name="T58" fmla="*/ 738139 w 2390775"/>
              <a:gd name="T59" fmla="*/ 608504 h 2365376"/>
              <a:gd name="T60" fmla="*/ 761643 w 2390775"/>
              <a:gd name="T61" fmla="*/ 510093 h 2365376"/>
              <a:gd name="T62" fmla="*/ 617010 w 2390775"/>
              <a:gd name="T63" fmla="*/ 449064 h 2365376"/>
              <a:gd name="T64" fmla="*/ 350272 w 2390775"/>
              <a:gd name="T65" fmla="*/ 638327 h 2365376"/>
              <a:gd name="T66" fmla="*/ 215163 w 2390775"/>
              <a:gd name="T67" fmla="*/ 939947 h 2365376"/>
              <a:gd name="T68" fmla="*/ 256613 w 2390775"/>
              <a:gd name="T69" fmla="*/ 1277331 h 2365376"/>
              <a:gd name="T70" fmla="*/ 458486 w 2390775"/>
              <a:gd name="T71" fmla="*/ 1534008 h 2365376"/>
              <a:gd name="T72" fmla="*/ 767308 w 2390775"/>
              <a:gd name="T73" fmla="*/ 1655225 h 2365376"/>
              <a:gd name="T74" fmla="*/ 1101127 w 2390775"/>
              <a:gd name="T75" fmla="*/ 1596674 h 2365376"/>
              <a:gd name="T76" fmla="*/ 1347614 w 2390775"/>
              <a:gd name="T77" fmla="*/ 1383040 h 2365376"/>
              <a:gd name="T78" fmla="*/ 1453614 w 2390775"/>
              <a:gd name="T79" fmla="*/ 1066861 h 2365376"/>
              <a:gd name="T80" fmla="*/ 1378939 w 2390775"/>
              <a:gd name="T81" fmla="*/ 738024 h 2365376"/>
              <a:gd name="T82" fmla="*/ 1153652 w 2390775"/>
              <a:gd name="T83" fmla="*/ 501602 h 2365376"/>
              <a:gd name="T84" fmla="*/ 831224 w 2390775"/>
              <a:gd name="T85" fmla="*/ 411085 h 2365376"/>
              <a:gd name="T86" fmla="*/ 989432 w 2390775"/>
              <a:gd name="T87" fmla="*/ 315187 h 2365376"/>
              <a:gd name="T88" fmla="*/ 1471649 w 2390775"/>
              <a:gd name="T89" fmla="*/ 671876 h 2365376"/>
              <a:gd name="T90" fmla="*/ 1554866 w 2390775"/>
              <a:gd name="T91" fmla="*/ 1171938 h 2365376"/>
              <a:gd name="T92" fmla="*/ 1239716 w 2390775"/>
              <a:gd name="T93" fmla="*/ 1647313 h 2365376"/>
              <a:gd name="T94" fmla="*/ 646121 w 2390775"/>
              <a:gd name="T95" fmla="*/ 1748275 h 2365376"/>
              <a:gd name="T96" fmla="*/ 110112 w 2390775"/>
              <a:gd name="T97" fmla="*/ 1186813 h 2365376"/>
              <a:gd name="T98" fmla="*/ 251551 w 2390775"/>
              <a:gd name="T99" fmla="*/ 580725 h 2365376"/>
              <a:gd name="T100" fmla="*/ 1549044 w 2390775"/>
              <a:gd name="T101" fmla="*/ 160116 h 2365376"/>
              <a:gd name="T102" fmla="*/ 1461002 w 2390775"/>
              <a:gd name="T103" fmla="*/ 284475 h 2365376"/>
              <a:gd name="T104" fmla="*/ 1550307 w 2390775"/>
              <a:gd name="T105" fmla="*/ 426554 h 2365376"/>
              <a:gd name="T106" fmla="*/ 1719764 w 2390775"/>
              <a:gd name="T107" fmla="*/ 380038 h 2365376"/>
              <a:gd name="T108" fmla="*/ 1735543 w 2390775"/>
              <a:gd name="T109" fmla="*/ 232579 h 2365376"/>
              <a:gd name="T110" fmla="*/ 1705909 w 2390775"/>
              <a:gd name="T111" fmla="*/ 94508 h 2365376"/>
              <a:gd name="T112" fmla="*/ 1774050 w 2390775"/>
              <a:gd name="T113" fmla="*/ 148403 h 2365376"/>
              <a:gd name="T114" fmla="*/ 1781614 w 2390775"/>
              <a:gd name="T115" fmla="*/ 428769 h 2365376"/>
              <a:gd name="T116" fmla="*/ 1600166 w 2390775"/>
              <a:gd name="T117" fmla="*/ 516104 h 2365376"/>
              <a:gd name="T118" fmla="*/ 1452167 w 2390775"/>
              <a:gd name="T119" fmla="*/ 455349 h 2365376"/>
              <a:gd name="T120" fmla="*/ 1310478 w 2390775"/>
              <a:gd name="T121" fmla="*/ 259477 h 2365376"/>
              <a:gd name="T122" fmla="*/ 1562614 w 2390775"/>
              <a:gd name="T123" fmla="*/ 74046 h 236537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390775" h="2365376">
                <a:moveTo>
                  <a:pt x="761351" y="1739900"/>
                </a:moveTo>
                <a:lnTo>
                  <a:pt x="791690" y="1805294"/>
                </a:lnTo>
                <a:lnTo>
                  <a:pt x="794883" y="1808051"/>
                </a:lnTo>
                <a:lnTo>
                  <a:pt x="797278" y="1811991"/>
                </a:lnTo>
                <a:lnTo>
                  <a:pt x="800871" y="1817112"/>
                </a:lnTo>
                <a:lnTo>
                  <a:pt x="803266" y="1822233"/>
                </a:lnTo>
                <a:lnTo>
                  <a:pt x="804065" y="1825384"/>
                </a:lnTo>
                <a:lnTo>
                  <a:pt x="804863" y="1828536"/>
                </a:lnTo>
                <a:lnTo>
                  <a:pt x="804863" y="1831687"/>
                </a:lnTo>
                <a:lnTo>
                  <a:pt x="804863" y="1834839"/>
                </a:lnTo>
                <a:lnTo>
                  <a:pt x="804065" y="1837990"/>
                </a:lnTo>
                <a:lnTo>
                  <a:pt x="802867" y="1841142"/>
                </a:lnTo>
                <a:lnTo>
                  <a:pt x="801670" y="1842718"/>
                </a:lnTo>
                <a:lnTo>
                  <a:pt x="799674" y="1844687"/>
                </a:lnTo>
                <a:lnTo>
                  <a:pt x="797278" y="1845475"/>
                </a:lnTo>
                <a:lnTo>
                  <a:pt x="794484" y="1845869"/>
                </a:lnTo>
                <a:lnTo>
                  <a:pt x="790891" y="1846263"/>
                </a:lnTo>
                <a:lnTo>
                  <a:pt x="787698" y="1845869"/>
                </a:lnTo>
                <a:lnTo>
                  <a:pt x="784105" y="1845475"/>
                </a:lnTo>
                <a:lnTo>
                  <a:pt x="780512" y="1844293"/>
                </a:lnTo>
                <a:lnTo>
                  <a:pt x="776520" y="1842718"/>
                </a:lnTo>
                <a:lnTo>
                  <a:pt x="772927" y="1841142"/>
                </a:lnTo>
                <a:lnTo>
                  <a:pt x="768935" y="1839172"/>
                </a:lnTo>
                <a:lnTo>
                  <a:pt x="765343" y="1836809"/>
                </a:lnTo>
                <a:lnTo>
                  <a:pt x="761750" y="1834051"/>
                </a:lnTo>
                <a:lnTo>
                  <a:pt x="758955" y="1831294"/>
                </a:lnTo>
                <a:lnTo>
                  <a:pt x="756161" y="1827748"/>
                </a:lnTo>
                <a:lnTo>
                  <a:pt x="754165" y="1824597"/>
                </a:lnTo>
                <a:lnTo>
                  <a:pt x="748975" y="1815536"/>
                </a:lnTo>
                <a:lnTo>
                  <a:pt x="745782" y="1808839"/>
                </a:lnTo>
                <a:lnTo>
                  <a:pt x="743387" y="1803718"/>
                </a:lnTo>
                <a:lnTo>
                  <a:pt x="742588" y="1799385"/>
                </a:lnTo>
                <a:lnTo>
                  <a:pt x="742588" y="1795051"/>
                </a:lnTo>
                <a:lnTo>
                  <a:pt x="743387" y="1790718"/>
                </a:lnTo>
                <a:lnTo>
                  <a:pt x="746181" y="1778112"/>
                </a:lnTo>
                <a:lnTo>
                  <a:pt x="746979" y="1774173"/>
                </a:lnTo>
                <a:lnTo>
                  <a:pt x="746979" y="1772203"/>
                </a:lnTo>
                <a:lnTo>
                  <a:pt x="746181" y="1771021"/>
                </a:lnTo>
                <a:lnTo>
                  <a:pt x="745383" y="1770627"/>
                </a:lnTo>
                <a:lnTo>
                  <a:pt x="742987" y="1770627"/>
                </a:lnTo>
                <a:lnTo>
                  <a:pt x="742189" y="1770233"/>
                </a:lnTo>
                <a:lnTo>
                  <a:pt x="741790" y="1769839"/>
                </a:lnTo>
                <a:lnTo>
                  <a:pt x="738596" y="1761961"/>
                </a:lnTo>
                <a:lnTo>
                  <a:pt x="736999" y="1758021"/>
                </a:lnTo>
                <a:lnTo>
                  <a:pt x="736600" y="1756052"/>
                </a:lnTo>
                <a:lnTo>
                  <a:pt x="736600" y="1754476"/>
                </a:lnTo>
                <a:lnTo>
                  <a:pt x="742189" y="1750536"/>
                </a:lnTo>
                <a:lnTo>
                  <a:pt x="747379" y="1747385"/>
                </a:lnTo>
                <a:lnTo>
                  <a:pt x="750971" y="1745021"/>
                </a:lnTo>
                <a:lnTo>
                  <a:pt x="754165" y="1743839"/>
                </a:lnTo>
                <a:lnTo>
                  <a:pt x="758556" y="1741870"/>
                </a:lnTo>
                <a:lnTo>
                  <a:pt x="759754" y="1741870"/>
                </a:lnTo>
                <a:lnTo>
                  <a:pt x="761351" y="1739900"/>
                </a:lnTo>
                <a:close/>
                <a:moveTo>
                  <a:pt x="1554438" y="1730375"/>
                </a:moveTo>
                <a:lnTo>
                  <a:pt x="1565575" y="1730375"/>
                </a:lnTo>
                <a:lnTo>
                  <a:pt x="1575916" y="1730375"/>
                </a:lnTo>
                <a:lnTo>
                  <a:pt x="1586258" y="1731163"/>
                </a:lnTo>
                <a:lnTo>
                  <a:pt x="1591031" y="1731951"/>
                </a:lnTo>
                <a:lnTo>
                  <a:pt x="1595008" y="1733133"/>
                </a:lnTo>
                <a:lnTo>
                  <a:pt x="1598986" y="1734314"/>
                </a:lnTo>
                <a:lnTo>
                  <a:pt x="1602168" y="1735890"/>
                </a:lnTo>
                <a:lnTo>
                  <a:pt x="1605350" y="1737860"/>
                </a:lnTo>
                <a:lnTo>
                  <a:pt x="1607339" y="1739830"/>
                </a:lnTo>
                <a:lnTo>
                  <a:pt x="1608929" y="1741799"/>
                </a:lnTo>
                <a:lnTo>
                  <a:pt x="1609725" y="1744951"/>
                </a:lnTo>
                <a:lnTo>
                  <a:pt x="1609725" y="1747708"/>
                </a:lnTo>
                <a:lnTo>
                  <a:pt x="1608929" y="1751648"/>
                </a:lnTo>
                <a:lnTo>
                  <a:pt x="1607339" y="1755193"/>
                </a:lnTo>
                <a:lnTo>
                  <a:pt x="1604554" y="1759920"/>
                </a:lnTo>
                <a:lnTo>
                  <a:pt x="1600577" y="1764648"/>
                </a:lnTo>
                <a:lnTo>
                  <a:pt x="1595804" y="1769769"/>
                </a:lnTo>
                <a:lnTo>
                  <a:pt x="1589042" y="1776072"/>
                </a:lnTo>
                <a:lnTo>
                  <a:pt x="1582678" y="1781193"/>
                </a:lnTo>
                <a:lnTo>
                  <a:pt x="1576314" y="1786314"/>
                </a:lnTo>
                <a:lnTo>
                  <a:pt x="1570348" y="1790647"/>
                </a:lnTo>
                <a:lnTo>
                  <a:pt x="1563586" y="1794193"/>
                </a:lnTo>
                <a:lnTo>
                  <a:pt x="1557222" y="1797738"/>
                </a:lnTo>
                <a:lnTo>
                  <a:pt x="1550461" y="1800496"/>
                </a:lnTo>
                <a:lnTo>
                  <a:pt x="1544097" y="1802466"/>
                </a:lnTo>
                <a:lnTo>
                  <a:pt x="1537733" y="1804829"/>
                </a:lnTo>
                <a:lnTo>
                  <a:pt x="1530971" y="1806799"/>
                </a:lnTo>
                <a:lnTo>
                  <a:pt x="1524607" y="1807981"/>
                </a:lnTo>
                <a:lnTo>
                  <a:pt x="1518243" y="1809163"/>
                </a:lnTo>
                <a:lnTo>
                  <a:pt x="1505117" y="1811132"/>
                </a:lnTo>
                <a:lnTo>
                  <a:pt x="1491992" y="1812314"/>
                </a:lnTo>
                <a:lnTo>
                  <a:pt x="1486026" y="1813102"/>
                </a:lnTo>
                <a:lnTo>
                  <a:pt x="1483241" y="1813890"/>
                </a:lnTo>
                <a:lnTo>
                  <a:pt x="1482048" y="1814678"/>
                </a:lnTo>
                <a:lnTo>
                  <a:pt x="1481253" y="1815072"/>
                </a:lnTo>
                <a:lnTo>
                  <a:pt x="1480855" y="1815859"/>
                </a:lnTo>
                <a:lnTo>
                  <a:pt x="1480855" y="1817041"/>
                </a:lnTo>
                <a:lnTo>
                  <a:pt x="1481253" y="1818617"/>
                </a:lnTo>
                <a:lnTo>
                  <a:pt x="1482048" y="1819799"/>
                </a:lnTo>
                <a:lnTo>
                  <a:pt x="1482048" y="1821375"/>
                </a:lnTo>
                <a:lnTo>
                  <a:pt x="1482048" y="1821769"/>
                </a:lnTo>
                <a:lnTo>
                  <a:pt x="1480855" y="1822556"/>
                </a:lnTo>
                <a:lnTo>
                  <a:pt x="1471309" y="1830829"/>
                </a:lnTo>
                <a:lnTo>
                  <a:pt x="1465343" y="1834375"/>
                </a:lnTo>
                <a:lnTo>
                  <a:pt x="1463354" y="1835556"/>
                </a:lnTo>
                <a:lnTo>
                  <a:pt x="1461365" y="1836738"/>
                </a:lnTo>
                <a:lnTo>
                  <a:pt x="1452615" y="1830041"/>
                </a:lnTo>
                <a:lnTo>
                  <a:pt x="1445853" y="1824132"/>
                </a:lnTo>
                <a:lnTo>
                  <a:pt x="1440285" y="1819405"/>
                </a:lnTo>
                <a:lnTo>
                  <a:pt x="1437103" y="1815072"/>
                </a:lnTo>
                <a:lnTo>
                  <a:pt x="1434716" y="1812314"/>
                </a:lnTo>
                <a:lnTo>
                  <a:pt x="1433125" y="1810344"/>
                </a:lnTo>
                <a:lnTo>
                  <a:pt x="1432330" y="1808375"/>
                </a:lnTo>
                <a:lnTo>
                  <a:pt x="1428750" y="1806799"/>
                </a:lnTo>
                <a:lnTo>
                  <a:pt x="1512675" y="1734314"/>
                </a:lnTo>
                <a:lnTo>
                  <a:pt x="1518641" y="1733527"/>
                </a:lnTo>
                <a:lnTo>
                  <a:pt x="1533755" y="1731951"/>
                </a:lnTo>
                <a:lnTo>
                  <a:pt x="1543699" y="1731163"/>
                </a:lnTo>
                <a:lnTo>
                  <a:pt x="1554438" y="1730375"/>
                </a:lnTo>
                <a:close/>
                <a:moveTo>
                  <a:pt x="588962" y="1535113"/>
                </a:moveTo>
                <a:lnTo>
                  <a:pt x="694496" y="1535113"/>
                </a:lnTo>
                <a:lnTo>
                  <a:pt x="694496" y="1557872"/>
                </a:lnTo>
                <a:lnTo>
                  <a:pt x="694894" y="1558271"/>
                </a:lnTo>
                <a:lnTo>
                  <a:pt x="696885" y="1560268"/>
                </a:lnTo>
                <a:lnTo>
                  <a:pt x="698478" y="1560667"/>
                </a:lnTo>
                <a:lnTo>
                  <a:pt x="700469" y="1561466"/>
                </a:lnTo>
                <a:lnTo>
                  <a:pt x="704053" y="1561865"/>
                </a:lnTo>
                <a:lnTo>
                  <a:pt x="707239" y="1561865"/>
                </a:lnTo>
                <a:lnTo>
                  <a:pt x="711222" y="1561865"/>
                </a:lnTo>
                <a:lnTo>
                  <a:pt x="714407" y="1561466"/>
                </a:lnTo>
                <a:lnTo>
                  <a:pt x="716797" y="1560667"/>
                </a:lnTo>
                <a:lnTo>
                  <a:pt x="718390" y="1560268"/>
                </a:lnTo>
                <a:lnTo>
                  <a:pt x="720381" y="1558271"/>
                </a:lnTo>
                <a:lnTo>
                  <a:pt x="720779" y="1557872"/>
                </a:lnTo>
                <a:lnTo>
                  <a:pt x="720779" y="1535113"/>
                </a:lnTo>
                <a:lnTo>
                  <a:pt x="820737" y="1535113"/>
                </a:lnTo>
                <a:lnTo>
                  <a:pt x="820737" y="1644117"/>
                </a:lnTo>
                <a:lnTo>
                  <a:pt x="820339" y="1648908"/>
                </a:lnTo>
                <a:lnTo>
                  <a:pt x="819144" y="1652901"/>
                </a:lnTo>
                <a:lnTo>
                  <a:pt x="816755" y="1656894"/>
                </a:lnTo>
                <a:lnTo>
                  <a:pt x="814365" y="1660088"/>
                </a:lnTo>
                <a:lnTo>
                  <a:pt x="810781" y="1663283"/>
                </a:lnTo>
                <a:lnTo>
                  <a:pt x="806799" y="1665279"/>
                </a:lnTo>
                <a:lnTo>
                  <a:pt x="802418" y="1666477"/>
                </a:lnTo>
                <a:lnTo>
                  <a:pt x="797639" y="1666876"/>
                </a:lnTo>
                <a:lnTo>
                  <a:pt x="612060" y="1666876"/>
                </a:lnTo>
                <a:lnTo>
                  <a:pt x="607281" y="1666477"/>
                </a:lnTo>
                <a:lnTo>
                  <a:pt x="602901" y="1665279"/>
                </a:lnTo>
                <a:lnTo>
                  <a:pt x="598918" y="1663283"/>
                </a:lnTo>
                <a:lnTo>
                  <a:pt x="595732" y="1660088"/>
                </a:lnTo>
                <a:lnTo>
                  <a:pt x="592546" y="1656894"/>
                </a:lnTo>
                <a:lnTo>
                  <a:pt x="590555" y="1652901"/>
                </a:lnTo>
                <a:lnTo>
                  <a:pt x="589360" y="1648908"/>
                </a:lnTo>
                <a:lnTo>
                  <a:pt x="588962" y="1644117"/>
                </a:lnTo>
                <a:lnTo>
                  <a:pt x="588962" y="1535113"/>
                </a:lnTo>
                <a:close/>
                <a:moveTo>
                  <a:pt x="612060" y="1476375"/>
                </a:moveTo>
                <a:lnTo>
                  <a:pt x="797639" y="1476375"/>
                </a:lnTo>
                <a:lnTo>
                  <a:pt x="802418" y="1476769"/>
                </a:lnTo>
                <a:lnTo>
                  <a:pt x="806799" y="1477950"/>
                </a:lnTo>
                <a:lnTo>
                  <a:pt x="810781" y="1480312"/>
                </a:lnTo>
                <a:lnTo>
                  <a:pt x="814365" y="1483068"/>
                </a:lnTo>
                <a:lnTo>
                  <a:pt x="816755" y="1486611"/>
                </a:lnTo>
                <a:lnTo>
                  <a:pt x="819144" y="1490155"/>
                </a:lnTo>
                <a:lnTo>
                  <a:pt x="820339" y="1494485"/>
                </a:lnTo>
                <a:lnTo>
                  <a:pt x="820737" y="1498816"/>
                </a:lnTo>
                <a:lnTo>
                  <a:pt x="820737" y="1525588"/>
                </a:lnTo>
                <a:lnTo>
                  <a:pt x="588962" y="1525588"/>
                </a:lnTo>
                <a:lnTo>
                  <a:pt x="588962" y="1498816"/>
                </a:lnTo>
                <a:lnTo>
                  <a:pt x="589360" y="1494485"/>
                </a:lnTo>
                <a:lnTo>
                  <a:pt x="590555" y="1490155"/>
                </a:lnTo>
                <a:lnTo>
                  <a:pt x="592546" y="1486611"/>
                </a:lnTo>
                <a:lnTo>
                  <a:pt x="595732" y="1483068"/>
                </a:lnTo>
                <a:lnTo>
                  <a:pt x="598918" y="1480312"/>
                </a:lnTo>
                <a:lnTo>
                  <a:pt x="602901" y="1477950"/>
                </a:lnTo>
                <a:lnTo>
                  <a:pt x="607281" y="1476769"/>
                </a:lnTo>
                <a:lnTo>
                  <a:pt x="612060" y="1476375"/>
                </a:lnTo>
                <a:close/>
                <a:moveTo>
                  <a:pt x="725449" y="1381125"/>
                </a:moveTo>
                <a:lnTo>
                  <a:pt x="730525" y="1381524"/>
                </a:lnTo>
                <a:lnTo>
                  <a:pt x="732087" y="1381524"/>
                </a:lnTo>
                <a:lnTo>
                  <a:pt x="734430" y="1382322"/>
                </a:lnTo>
                <a:lnTo>
                  <a:pt x="737554" y="1384317"/>
                </a:lnTo>
                <a:lnTo>
                  <a:pt x="740287" y="1386312"/>
                </a:lnTo>
                <a:lnTo>
                  <a:pt x="743411" y="1389505"/>
                </a:lnTo>
                <a:lnTo>
                  <a:pt x="746535" y="1393096"/>
                </a:lnTo>
                <a:lnTo>
                  <a:pt x="749659" y="1397486"/>
                </a:lnTo>
                <a:lnTo>
                  <a:pt x="755906" y="1407063"/>
                </a:lnTo>
                <a:lnTo>
                  <a:pt x="761373" y="1417837"/>
                </a:lnTo>
                <a:lnTo>
                  <a:pt x="766059" y="1427813"/>
                </a:lnTo>
                <a:lnTo>
                  <a:pt x="769182" y="1437390"/>
                </a:lnTo>
                <a:lnTo>
                  <a:pt x="770744" y="1441780"/>
                </a:lnTo>
                <a:lnTo>
                  <a:pt x="771525" y="1445770"/>
                </a:lnTo>
                <a:lnTo>
                  <a:pt x="771525" y="1448164"/>
                </a:lnTo>
                <a:lnTo>
                  <a:pt x="771525" y="1450159"/>
                </a:lnTo>
                <a:lnTo>
                  <a:pt x="770744" y="1451357"/>
                </a:lnTo>
                <a:lnTo>
                  <a:pt x="769182" y="1452155"/>
                </a:lnTo>
                <a:lnTo>
                  <a:pt x="768011" y="1452155"/>
                </a:lnTo>
                <a:lnTo>
                  <a:pt x="766449" y="1450958"/>
                </a:lnTo>
                <a:lnTo>
                  <a:pt x="764887" y="1449760"/>
                </a:lnTo>
                <a:lnTo>
                  <a:pt x="762544" y="1448563"/>
                </a:lnTo>
                <a:lnTo>
                  <a:pt x="759030" y="1444174"/>
                </a:lnTo>
                <a:lnTo>
                  <a:pt x="755516" y="1439784"/>
                </a:lnTo>
                <a:lnTo>
                  <a:pt x="753173" y="1434996"/>
                </a:lnTo>
                <a:lnTo>
                  <a:pt x="752392" y="1433400"/>
                </a:lnTo>
                <a:lnTo>
                  <a:pt x="752392" y="1431404"/>
                </a:lnTo>
                <a:lnTo>
                  <a:pt x="752001" y="1428611"/>
                </a:lnTo>
                <a:lnTo>
                  <a:pt x="750830" y="1426616"/>
                </a:lnTo>
                <a:lnTo>
                  <a:pt x="748878" y="1425419"/>
                </a:lnTo>
                <a:lnTo>
                  <a:pt x="746925" y="1425020"/>
                </a:lnTo>
                <a:lnTo>
                  <a:pt x="746144" y="1425419"/>
                </a:lnTo>
                <a:lnTo>
                  <a:pt x="745363" y="1425818"/>
                </a:lnTo>
                <a:lnTo>
                  <a:pt x="744582" y="1426616"/>
                </a:lnTo>
                <a:lnTo>
                  <a:pt x="743411" y="1427414"/>
                </a:lnTo>
                <a:lnTo>
                  <a:pt x="742630" y="1428611"/>
                </a:lnTo>
                <a:lnTo>
                  <a:pt x="742240" y="1430207"/>
                </a:lnTo>
                <a:lnTo>
                  <a:pt x="741849" y="1432602"/>
                </a:lnTo>
                <a:lnTo>
                  <a:pt x="741849" y="1434597"/>
                </a:lnTo>
                <a:lnTo>
                  <a:pt x="741459" y="1439385"/>
                </a:lnTo>
                <a:lnTo>
                  <a:pt x="740678" y="1443376"/>
                </a:lnTo>
                <a:lnTo>
                  <a:pt x="739897" y="1445371"/>
                </a:lnTo>
                <a:lnTo>
                  <a:pt x="739116" y="1446967"/>
                </a:lnTo>
                <a:lnTo>
                  <a:pt x="737944" y="1448164"/>
                </a:lnTo>
                <a:lnTo>
                  <a:pt x="735992" y="1449361"/>
                </a:lnTo>
                <a:lnTo>
                  <a:pt x="734430" y="1450558"/>
                </a:lnTo>
                <a:lnTo>
                  <a:pt x="732868" y="1452155"/>
                </a:lnTo>
                <a:lnTo>
                  <a:pt x="730525" y="1452953"/>
                </a:lnTo>
                <a:lnTo>
                  <a:pt x="727792" y="1453352"/>
                </a:lnTo>
                <a:lnTo>
                  <a:pt x="721935" y="1454150"/>
                </a:lnTo>
                <a:lnTo>
                  <a:pt x="715297" y="1454150"/>
                </a:lnTo>
                <a:lnTo>
                  <a:pt x="712173" y="1453751"/>
                </a:lnTo>
                <a:lnTo>
                  <a:pt x="709049" y="1452953"/>
                </a:lnTo>
                <a:lnTo>
                  <a:pt x="706706" y="1452155"/>
                </a:lnTo>
                <a:lnTo>
                  <a:pt x="703973" y="1450558"/>
                </a:lnTo>
                <a:lnTo>
                  <a:pt x="701240" y="1448962"/>
                </a:lnTo>
                <a:lnTo>
                  <a:pt x="699287" y="1447366"/>
                </a:lnTo>
                <a:lnTo>
                  <a:pt x="694992" y="1442977"/>
                </a:lnTo>
                <a:lnTo>
                  <a:pt x="691478" y="1438188"/>
                </a:lnTo>
                <a:lnTo>
                  <a:pt x="687963" y="1432602"/>
                </a:lnTo>
                <a:lnTo>
                  <a:pt x="685230" y="1427015"/>
                </a:lnTo>
                <a:lnTo>
                  <a:pt x="682497" y="1421029"/>
                </a:lnTo>
                <a:lnTo>
                  <a:pt x="680544" y="1415044"/>
                </a:lnTo>
                <a:lnTo>
                  <a:pt x="678982" y="1409058"/>
                </a:lnTo>
                <a:lnTo>
                  <a:pt x="676249" y="1399082"/>
                </a:lnTo>
                <a:lnTo>
                  <a:pt x="675078" y="1392298"/>
                </a:lnTo>
                <a:lnTo>
                  <a:pt x="674687" y="1389106"/>
                </a:lnTo>
                <a:lnTo>
                  <a:pt x="674687" y="1388707"/>
                </a:lnTo>
                <a:lnTo>
                  <a:pt x="675078" y="1388308"/>
                </a:lnTo>
                <a:lnTo>
                  <a:pt x="676249" y="1387909"/>
                </a:lnTo>
                <a:lnTo>
                  <a:pt x="679373" y="1387111"/>
                </a:lnTo>
                <a:lnTo>
                  <a:pt x="683278" y="1385913"/>
                </a:lnTo>
                <a:lnTo>
                  <a:pt x="689525" y="1384716"/>
                </a:lnTo>
                <a:lnTo>
                  <a:pt x="698897" y="1383120"/>
                </a:lnTo>
                <a:lnTo>
                  <a:pt x="715297" y="1381524"/>
                </a:lnTo>
                <a:lnTo>
                  <a:pt x="725449" y="1381125"/>
                </a:lnTo>
                <a:close/>
                <a:moveTo>
                  <a:pt x="1433588" y="1247775"/>
                </a:moveTo>
                <a:lnTo>
                  <a:pt x="1439124" y="1247775"/>
                </a:lnTo>
                <a:lnTo>
                  <a:pt x="1444264" y="1248175"/>
                </a:lnTo>
                <a:lnTo>
                  <a:pt x="1448614" y="1248976"/>
                </a:lnTo>
                <a:lnTo>
                  <a:pt x="1451382" y="1249776"/>
                </a:lnTo>
                <a:lnTo>
                  <a:pt x="1453359" y="1250977"/>
                </a:lnTo>
                <a:lnTo>
                  <a:pt x="1454150" y="1252178"/>
                </a:lnTo>
                <a:lnTo>
                  <a:pt x="1454150" y="1253779"/>
                </a:lnTo>
                <a:lnTo>
                  <a:pt x="1453359" y="1255380"/>
                </a:lnTo>
                <a:lnTo>
                  <a:pt x="1452173" y="1256981"/>
                </a:lnTo>
                <a:lnTo>
                  <a:pt x="1450196" y="1258582"/>
                </a:lnTo>
                <a:lnTo>
                  <a:pt x="1447428" y="1260183"/>
                </a:lnTo>
                <a:lnTo>
                  <a:pt x="1441892" y="1262985"/>
                </a:lnTo>
                <a:lnTo>
                  <a:pt x="1435565" y="1264986"/>
                </a:lnTo>
                <a:lnTo>
                  <a:pt x="1432402" y="1265387"/>
                </a:lnTo>
                <a:lnTo>
                  <a:pt x="1429634" y="1265787"/>
                </a:lnTo>
                <a:lnTo>
                  <a:pt x="1427261" y="1265787"/>
                </a:lnTo>
                <a:lnTo>
                  <a:pt x="1425284" y="1265387"/>
                </a:lnTo>
                <a:lnTo>
                  <a:pt x="1423703" y="1264986"/>
                </a:lnTo>
                <a:lnTo>
                  <a:pt x="1422516" y="1264586"/>
                </a:lnTo>
                <a:lnTo>
                  <a:pt x="1420539" y="1264586"/>
                </a:lnTo>
                <a:lnTo>
                  <a:pt x="1419353" y="1264986"/>
                </a:lnTo>
                <a:lnTo>
                  <a:pt x="1418562" y="1265787"/>
                </a:lnTo>
                <a:lnTo>
                  <a:pt x="1417376" y="1266588"/>
                </a:lnTo>
                <a:lnTo>
                  <a:pt x="1416980" y="1267388"/>
                </a:lnTo>
                <a:lnTo>
                  <a:pt x="1416585" y="1268589"/>
                </a:lnTo>
                <a:lnTo>
                  <a:pt x="1416190" y="1269790"/>
                </a:lnTo>
                <a:lnTo>
                  <a:pt x="1416585" y="1270990"/>
                </a:lnTo>
                <a:lnTo>
                  <a:pt x="1416585" y="1272191"/>
                </a:lnTo>
                <a:lnTo>
                  <a:pt x="1417376" y="1273392"/>
                </a:lnTo>
                <a:lnTo>
                  <a:pt x="1418562" y="1274993"/>
                </a:lnTo>
                <a:lnTo>
                  <a:pt x="1419748" y="1276194"/>
                </a:lnTo>
                <a:lnTo>
                  <a:pt x="1422121" y="1277395"/>
                </a:lnTo>
                <a:lnTo>
                  <a:pt x="1424098" y="1278596"/>
                </a:lnTo>
                <a:lnTo>
                  <a:pt x="1428843" y="1280597"/>
                </a:lnTo>
                <a:lnTo>
                  <a:pt x="1430820" y="1282198"/>
                </a:lnTo>
                <a:lnTo>
                  <a:pt x="1432402" y="1283799"/>
                </a:lnTo>
                <a:lnTo>
                  <a:pt x="1433588" y="1285000"/>
                </a:lnTo>
                <a:lnTo>
                  <a:pt x="1435170" y="1287001"/>
                </a:lnTo>
                <a:lnTo>
                  <a:pt x="1436356" y="1289003"/>
                </a:lnTo>
                <a:lnTo>
                  <a:pt x="1436751" y="1291404"/>
                </a:lnTo>
                <a:lnTo>
                  <a:pt x="1437542" y="1293406"/>
                </a:lnTo>
                <a:lnTo>
                  <a:pt x="1437542" y="1296608"/>
                </a:lnTo>
                <a:lnTo>
                  <a:pt x="1437542" y="1299009"/>
                </a:lnTo>
                <a:lnTo>
                  <a:pt x="1437147" y="1302612"/>
                </a:lnTo>
                <a:lnTo>
                  <a:pt x="1436356" y="1305414"/>
                </a:lnTo>
                <a:lnTo>
                  <a:pt x="1435170" y="1309416"/>
                </a:lnTo>
                <a:lnTo>
                  <a:pt x="1431611" y="1317422"/>
                </a:lnTo>
                <a:lnTo>
                  <a:pt x="1430029" y="1320624"/>
                </a:lnTo>
                <a:lnTo>
                  <a:pt x="1428052" y="1323826"/>
                </a:lnTo>
                <a:lnTo>
                  <a:pt x="1425680" y="1326628"/>
                </a:lnTo>
                <a:lnTo>
                  <a:pt x="1423307" y="1328629"/>
                </a:lnTo>
                <a:lnTo>
                  <a:pt x="1420539" y="1331431"/>
                </a:lnTo>
                <a:lnTo>
                  <a:pt x="1417771" y="1333032"/>
                </a:lnTo>
                <a:lnTo>
                  <a:pt x="1414608" y="1334633"/>
                </a:lnTo>
                <a:lnTo>
                  <a:pt x="1411445" y="1336635"/>
                </a:lnTo>
                <a:lnTo>
                  <a:pt x="1404722" y="1338636"/>
                </a:lnTo>
                <a:lnTo>
                  <a:pt x="1397605" y="1340237"/>
                </a:lnTo>
                <a:lnTo>
                  <a:pt x="1390487" y="1341038"/>
                </a:lnTo>
                <a:lnTo>
                  <a:pt x="1383370" y="1341438"/>
                </a:lnTo>
                <a:lnTo>
                  <a:pt x="1376252" y="1341438"/>
                </a:lnTo>
                <a:lnTo>
                  <a:pt x="1369530" y="1341038"/>
                </a:lnTo>
                <a:lnTo>
                  <a:pt x="1358063" y="1339437"/>
                </a:lnTo>
                <a:lnTo>
                  <a:pt x="1350154" y="1338236"/>
                </a:lnTo>
                <a:lnTo>
                  <a:pt x="1347386" y="1337435"/>
                </a:lnTo>
                <a:lnTo>
                  <a:pt x="1347386" y="1337835"/>
                </a:lnTo>
                <a:lnTo>
                  <a:pt x="1346991" y="1337435"/>
                </a:lnTo>
                <a:lnTo>
                  <a:pt x="1346200" y="1337035"/>
                </a:lnTo>
                <a:lnTo>
                  <a:pt x="1346200" y="1334633"/>
                </a:lnTo>
                <a:lnTo>
                  <a:pt x="1346991" y="1331831"/>
                </a:lnTo>
                <a:lnTo>
                  <a:pt x="1347782" y="1326228"/>
                </a:lnTo>
                <a:lnTo>
                  <a:pt x="1349363" y="1318623"/>
                </a:lnTo>
                <a:lnTo>
                  <a:pt x="1351736" y="1307415"/>
                </a:lnTo>
                <a:lnTo>
                  <a:pt x="1355295" y="1296608"/>
                </a:lnTo>
                <a:lnTo>
                  <a:pt x="1357667" y="1287402"/>
                </a:lnTo>
                <a:lnTo>
                  <a:pt x="1361621" y="1275794"/>
                </a:lnTo>
                <a:lnTo>
                  <a:pt x="1363994" y="1270190"/>
                </a:lnTo>
                <a:lnTo>
                  <a:pt x="1364785" y="1268589"/>
                </a:lnTo>
                <a:lnTo>
                  <a:pt x="1366762" y="1265787"/>
                </a:lnTo>
                <a:lnTo>
                  <a:pt x="1369925" y="1262985"/>
                </a:lnTo>
                <a:lnTo>
                  <a:pt x="1373484" y="1260183"/>
                </a:lnTo>
                <a:lnTo>
                  <a:pt x="1378229" y="1258182"/>
                </a:lnTo>
                <a:lnTo>
                  <a:pt x="1383765" y="1256181"/>
                </a:lnTo>
                <a:lnTo>
                  <a:pt x="1389301" y="1253779"/>
                </a:lnTo>
                <a:lnTo>
                  <a:pt x="1395628" y="1252578"/>
                </a:lnTo>
                <a:lnTo>
                  <a:pt x="1401954" y="1250977"/>
                </a:lnTo>
                <a:lnTo>
                  <a:pt x="1415399" y="1248976"/>
                </a:lnTo>
                <a:lnTo>
                  <a:pt x="1428052" y="1248175"/>
                </a:lnTo>
                <a:lnTo>
                  <a:pt x="1433588" y="1247775"/>
                </a:lnTo>
                <a:close/>
                <a:moveTo>
                  <a:pt x="1155700" y="965200"/>
                </a:moveTo>
                <a:lnTo>
                  <a:pt x="1161653" y="965597"/>
                </a:lnTo>
                <a:lnTo>
                  <a:pt x="1167209" y="966787"/>
                </a:lnTo>
                <a:lnTo>
                  <a:pt x="1172766" y="968770"/>
                </a:lnTo>
                <a:lnTo>
                  <a:pt x="1177925" y="971944"/>
                </a:lnTo>
                <a:lnTo>
                  <a:pt x="1182687" y="975514"/>
                </a:lnTo>
                <a:lnTo>
                  <a:pt x="1187450" y="980274"/>
                </a:lnTo>
                <a:lnTo>
                  <a:pt x="1192213" y="985431"/>
                </a:lnTo>
                <a:lnTo>
                  <a:pt x="1196181" y="991381"/>
                </a:lnTo>
                <a:lnTo>
                  <a:pt x="1200150" y="998125"/>
                </a:lnTo>
                <a:lnTo>
                  <a:pt x="1204119" y="1005265"/>
                </a:lnTo>
                <a:lnTo>
                  <a:pt x="1207691" y="1012802"/>
                </a:lnTo>
                <a:lnTo>
                  <a:pt x="1211659" y="1021133"/>
                </a:lnTo>
                <a:lnTo>
                  <a:pt x="1214437" y="1029860"/>
                </a:lnTo>
                <a:lnTo>
                  <a:pt x="1217613" y="1038984"/>
                </a:lnTo>
                <a:lnTo>
                  <a:pt x="1220787" y="1048504"/>
                </a:lnTo>
                <a:lnTo>
                  <a:pt x="1225947" y="1068338"/>
                </a:lnTo>
                <a:lnTo>
                  <a:pt x="1230313" y="1089363"/>
                </a:lnTo>
                <a:lnTo>
                  <a:pt x="1234678" y="1111180"/>
                </a:lnTo>
                <a:lnTo>
                  <a:pt x="1237853" y="1133792"/>
                </a:lnTo>
                <a:lnTo>
                  <a:pt x="1241028" y="1155609"/>
                </a:lnTo>
                <a:lnTo>
                  <a:pt x="1243013" y="1177824"/>
                </a:lnTo>
                <a:lnTo>
                  <a:pt x="1245394" y="1198848"/>
                </a:lnTo>
                <a:lnTo>
                  <a:pt x="1246981" y="1219476"/>
                </a:lnTo>
                <a:lnTo>
                  <a:pt x="1246187" y="1186551"/>
                </a:lnTo>
                <a:lnTo>
                  <a:pt x="1342231" y="1244467"/>
                </a:lnTo>
                <a:lnTo>
                  <a:pt x="1323181" y="1340465"/>
                </a:lnTo>
                <a:lnTo>
                  <a:pt x="1248966" y="1309524"/>
                </a:lnTo>
                <a:lnTo>
                  <a:pt x="1245394" y="1284929"/>
                </a:lnTo>
                <a:lnTo>
                  <a:pt x="1239441" y="1242087"/>
                </a:lnTo>
                <a:lnTo>
                  <a:pt x="1231106" y="1373787"/>
                </a:lnTo>
                <a:lnTo>
                  <a:pt x="1230709" y="1379737"/>
                </a:lnTo>
                <a:lnTo>
                  <a:pt x="1230313" y="1386084"/>
                </a:lnTo>
                <a:lnTo>
                  <a:pt x="1230709" y="1392431"/>
                </a:lnTo>
                <a:lnTo>
                  <a:pt x="1232297" y="1399968"/>
                </a:lnTo>
                <a:lnTo>
                  <a:pt x="1234281" y="1407902"/>
                </a:lnTo>
                <a:lnTo>
                  <a:pt x="1237059" y="1417422"/>
                </a:lnTo>
                <a:lnTo>
                  <a:pt x="1241822" y="1428133"/>
                </a:lnTo>
                <a:lnTo>
                  <a:pt x="1247775" y="1440430"/>
                </a:lnTo>
                <a:lnTo>
                  <a:pt x="1231106" y="1440430"/>
                </a:lnTo>
                <a:lnTo>
                  <a:pt x="1242219" y="1446380"/>
                </a:lnTo>
                <a:lnTo>
                  <a:pt x="1256109" y="1453124"/>
                </a:lnTo>
                <a:lnTo>
                  <a:pt x="1287066" y="1467405"/>
                </a:lnTo>
                <a:lnTo>
                  <a:pt x="1313259" y="1479305"/>
                </a:lnTo>
                <a:lnTo>
                  <a:pt x="1323975" y="1483669"/>
                </a:lnTo>
                <a:lnTo>
                  <a:pt x="1501775" y="1720491"/>
                </a:lnTo>
                <a:lnTo>
                  <a:pt x="1401763" y="1798638"/>
                </a:lnTo>
                <a:lnTo>
                  <a:pt x="1210469" y="1576494"/>
                </a:lnTo>
                <a:lnTo>
                  <a:pt x="1080294" y="1561816"/>
                </a:lnTo>
                <a:lnTo>
                  <a:pt x="1080294" y="1563800"/>
                </a:lnTo>
                <a:lnTo>
                  <a:pt x="1080294" y="1567370"/>
                </a:lnTo>
                <a:lnTo>
                  <a:pt x="1079500" y="1575700"/>
                </a:lnTo>
                <a:lnTo>
                  <a:pt x="1077516" y="1587601"/>
                </a:lnTo>
                <a:lnTo>
                  <a:pt x="1074341" y="1601088"/>
                </a:lnTo>
                <a:lnTo>
                  <a:pt x="1066403" y="1633220"/>
                </a:lnTo>
                <a:lnTo>
                  <a:pt x="1056878" y="1669318"/>
                </a:lnTo>
                <a:lnTo>
                  <a:pt x="1046956" y="1703830"/>
                </a:lnTo>
                <a:lnTo>
                  <a:pt x="1038622" y="1733582"/>
                </a:lnTo>
                <a:lnTo>
                  <a:pt x="1030288" y="1762540"/>
                </a:lnTo>
                <a:lnTo>
                  <a:pt x="802481" y="1785548"/>
                </a:lnTo>
                <a:lnTo>
                  <a:pt x="770731" y="1731201"/>
                </a:lnTo>
                <a:lnTo>
                  <a:pt x="904081" y="1706210"/>
                </a:lnTo>
                <a:lnTo>
                  <a:pt x="903685" y="1489619"/>
                </a:lnTo>
                <a:lnTo>
                  <a:pt x="871935" y="1482479"/>
                </a:lnTo>
                <a:lnTo>
                  <a:pt x="869950" y="1471768"/>
                </a:lnTo>
                <a:lnTo>
                  <a:pt x="867966" y="1461851"/>
                </a:lnTo>
                <a:lnTo>
                  <a:pt x="866378" y="1453124"/>
                </a:lnTo>
                <a:lnTo>
                  <a:pt x="864791" y="1445190"/>
                </a:lnTo>
                <a:lnTo>
                  <a:pt x="863600" y="1428926"/>
                </a:lnTo>
                <a:lnTo>
                  <a:pt x="862806" y="1413455"/>
                </a:lnTo>
                <a:lnTo>
                  <a:pt x="862013" y="1373787"/>
                </a:lnTo>
                <a:lnTo>
                  <a:pt x="860822" y="1346812"/>
                </a:lnTo>
                <a:lnTo>
                  <a:pt x="858044" y="1312697"/>
                </a:lnTo>
                <a:lnTo>
                  <a:pt x="854472" y="1175444"/>
                </a:lnTo>
                <a:lnTo>
                  <a:pt x="843756" y="1181791"/>
                </a:lnTo>
                <a:lnTo>
                  <a:pt x="818753" y="1197658"/>
                </a:lnTo>
                <a:lnTo>
                  <a:pt x="802878" y="1208369"/>
                </a:lnTo>
                <a:lnTo>
                  <a:pt x="786606" y="1219476"/>
                </a:lnTo>
                <a:lnTo>
                  <a:pt x="770731" y="1230980"/>
                </a:lnTo>
                <a:lnTo>
                  <a:pt x="756841" y="1242087"/>
                </a:lnTo>
                <a:lnTo>
                  <a:pt x="754460" y="1250021"/>
                </a:lnTo>
                <a:lnTo>
                  <a:pt x="752872" y="1258351"/>
                </a:lnTo>
                <a:lnTo>
                  <a:pt x="752078" y="1266681"/>
                </a:lnTo>
                <a:lnTo>
                  <a:pt x="751285" y="1275805"/>
                </a:lnTo>
                <a:lnTo>
                  <a:pt x="751285" y="1284532"/>
                </a:lnTo>
                <a:lnTo>
                  <a:pt x="751681" y="1292863"/>
                </a:lnTo>
                <a:lnTo>
                  <a:pt x="752078" y="1301590"/>
                </a:lnTo>
                <a:lnTo>
                  <a:pt x="752872" y="1310317"/>
                </a:lnTo>
                <a:lnTo>
                  <a:pt x="754856" y="1325788"/>
                </a:lnTo>
                <a:lnTo>
                  <a:pt x="756444" y="1339275"/>
                </a:lnTo>
                <a:lnTo>
                  <a:pt x="758031" y="1350382"/>
                </a:lnTo>
                <a:lnTo>
                  <a:pt x="758031" y="1354349"/>
                </a:lnTo>
                <a:lnTo>
                  <a:pt x="756841" y="1357523"/>
                </a:lnTo>
                <a:lnTo>
                  <a:pt x="727869" y="1355539"/>
                </a:lnTo>
                <a:lnTo>
                  <a:pt x="715566" y="1354746"/>
                </a:lnTo>
                <a:lnTo>
                  <a:pt x="709613" y="1354746"/>
                </a:lnTo>
                <a:lnTo>
                  <a:pt x="704453" y="1355143"/>
                </a:lnTo>
                <a:lnTo>
                  <a:pt x="698897" y="1355539"/>
                </a:lnTo>
                <a:lnTo>
                  <a:pt x="693341" y="1356729"/>
                </a:lnTo>
                <a:lnTo>
                  <a:pt x="687785" y="1357919"/>
                </a:lnTo>
                <a:lnTo>
                  <a:pt x="682228" y="1359903"/>
                </a:lnTo>
                <a:lnTo>
                  <a:pt x="677069" y="1361886"/>
                </a:lnTo>
                <a:lnTo>
                  <a:pt x="671116" y="1364663"/>
                </a:lnTo>
                <a:lnTo>
                  <a:pt x="664766" y="1367836"/>
                </a:lnTo>
                <a:lnTo>
                  <a:pt x="658416" y="1372200"/>
                </a:lnTo>
                <a:lnTo>
                  <a:pt x="657225" y="1367043"/>
                </a:lnTo>
                <a:lnTo>
                  <a:pt x="655241" y="1361093"/>
                </a:lnTo>
                <a:lnTo>
                  <a:pt x="654050" y="1355143"/>
                </a:lnTo>
                <a:lnTo>
                  <a:pt x="653256" y="1348399"/>
                </a:lnTo>
                <a:lnTo>
                  <a:pt x="651669" y="1333325"/>
                </a:lnTo>
                <a:lnTo>
                  <a:pt x="650875" y="1316267"/>
                </a:lnTo>
                <a:lnTo>
                  <a:pt x="650875" y="1296830"/>
                </a:lnTo>
                <a:lnTo>
                  <a:pt x="651272" y="1274615"/>
                </a:lnTo>
                <a:lnTo>
                  <a:pt x="652066" y="1251211"/>
                </a:lnTo>
                <a:lnTo>
                  <a:pt x="653653" y="1225029"/>
                </a:lnTo>
                <a:lnTo>
                  <a:pt x="660797" y="1208369"/>
                </a:lnTo>
                <a:lnTo>
                  <a:pt x="667147" y="1194881"/>
                </a:lnTo>
                <a:lnTo>
                  <a:pt x="670322" y="1188931"/>
                </a:lnTo>
                <a:lnTo>
                  <a:pt x="673497" y="1183774"/>
                </a:lnTo>
                <a:lnTo>
                  <a:pt x="680244" y="1174254"/>
                </a:lnTo>
                <a:lnTo>
                  <a:pt x="687388" y="1164733"/>
                </a:lnTo>
                <a:lnTo>
                  <a:pt x="696119" y="1155213"/>
                </a:lnTo>
                <a:lnTo>
                  <a:pt x="706438" y="1143312"/>
                </a:lnTo>
                <a:lnTo>
                  <a:pt x="718741" y="1129031"/>
                </a:lnTo>
                <a:lnTo>
                  <a:pt x="738585" y="1108007"/>
                </a:lnTo>
                <a:lnTo>
                  <a:pt x="756047" y="1088966"/>
                </a:lnTo>
                <a:lnTo>
                  <a:pt x="785416" y="1057231"/>
                </a:lnTo>
                <a:lnTo>
                  <a:pt x="797719" y="1043744"/>
                </a:lnTo>
                <a:lnTo>
                  <a:pt x="809228" y="1032240"/>
                </a:lnTo>
                <a:lnTo>
                  <a:pt x="820738" y="1021926"/>
                </a:lnTo>
                <a:lnTo>
                  <a:pt x="831056" y="1012802"/>
                </a:lnTo>
                <a:lnTo>
                  <a:pt x="836613" y="1008439"/>
                </a:lnTo>
                <a:lnTo>
                  <a:pt x="842169" y="1004869"/>
                </a:lnTo>
                <a:lnTo>
                  <a:pt x="848122" y="1000902"/>
                </a:lnTo>
                <a:lnTo>
                  <a:pt x="854075" y="997331"/>
                </a:lnTo>
                <a:lnTo>
                  <a:pt x="860028" y="994555"/>
                </a:lnTo>
                <a:lnTo>
                  <a:pt x="866378" y="991381"/>
                </a:lnTo>
                <a:lnTo>
                  <a:pt x="873125" y="988208"/>
                </a:lnTo>
                <a:lnTo>
                  <a:pt x="880269" y="985828"/>
                </a:lnTo>
                <a:lnTo>
                  <a:pt x="895350" y="980274"/>
                </a:lnTo>
                <a:lnTo>
                  <a:pt x="912416" y="975117"/>
                </a:lnTo>
                <a:lnTo>
                  <a:pt x="932260" y="970753"/>
                </a:lnTo>
                <a:lnTo>
                  <a:pt x="954881" y="965597"/>
                </a:lnTo>
                <a:lnTo>
                  <a:pt x="963613" y="965993"/>
                </a:lnTo>
                <a:lnTo>
                  <a:pt x="979488" y="966787"/>
                </a:lnTo>
                <a:lnTo>
                  <a:pt x="1004491" y="968373"/>
                </a:lnTo>
                <a:lnTo>
                  <a:pt x="1089819" y="1240103"/>
                </a:lnTo>
                <a:lnTo>
                  <a:pt x="1081484" y="1159179"/>
                </a:lnTo>
                <a:lnTo>
                  <a:pt x="1077516" y="1013199"/>
                </a:lnTo>
                <a:lnTo>
                  <a:pt x="1071959" y="999315"/>
                </a:lnTo>
                <a:lnTo>
                  <a:pt x="1083072" y="980671"/>
                </a:lnTo>
                <a:lnTo>
                  <a:pt x="1107281" y="980671"/>
                </a:lnTo>
                <a:lnTo>
                  <a:pt x="1117600" y="999315"/>
                </a:lnTo>
                <a:lnTo>
                  <a:pt x="1112837" y="1015579"/>
                </a:lnTo>
                <a:lnTo>
                  <a:pt x="1142206" y="1228203"/>
                </a:lnTo>
                <a:lnTo>
                  <a:pt x="1137841" y="971944"/>
                </a:lnTo>
                <a:lnTo>
                  <a:pt x="1146572" y="967580"/>
                </a:lnTo>
                <a:lnTo>
                  <a:pt x="1148953" y="966390"/>
                </a:lnTo>
                <a:lnTo>
                  <a:pt x="1149350" y="965597"/>
                </a:lnTo>
                <a:lnTo>
                  <a:pt x="1155700" y="965200"/>
                </a:lnTo>
                <a:close/>
                <a:moveTo>
                  <a:pt x="931148" y="736601"/>
                </a:moveTo>
                <a:lnTo>
                  <a:pt x="929554" y="751285"/>
                </a:lnTo>
                <a:lnTo>
                  <a:pt x="928757" y="762794"/>
                </a:lnTo>
                <a:lnTo>
                  <a:pt x="929155" y="762794"/>
                </a:lnTo>
                <a:lnTo>
                  <a:pt x="929554" y="751285"/>
                </a:lnTo>
                <a:lnTo>
                  <a:pt x="930351" y="746126"/>
                </a:lnTo>
                <a:lnTo>
                  <a:pt x="931148" y="741363"/>
                </a:lnTo>
                <a:lnTo>
                  <a:pt x="931148" y="736601"/>
                </a:lnTo>
                <a:close/>
                <a:moveTo>
                  <a:pt x="949086" y="679054"/>
                </a:moveTo>
                <a:lnTo>
                  <a:pt x="948289" y="679847"/>
                </a:lnTo>
                <a:lnTo>
                  <a:pt x="945499" y="681435"/>
                </a:lnTo>
                <a:lnTo>
                  <a:pt x="943904" y="683419"/>
                </a:lnTo>
                <a:lnTo>
                  <a:pt x="941911" y="686991"/>
                </a:lnTo>
                <a:lnTo>
                  <a:pt x="945897" y="682625"/>
                </a:lnTo>
                <a:lnTo>
                  <a:pt x="948289" y="681038"/>
                </a:lnTo>
                <a:lnTo>
                  <a:pt x="950282" y="679054"/>
                </a:lnTo>
                <a:lnTo>
                  <a:pt x="949086" y="679054"/>
                </a:lnTo>
                <a:close/>
                <a:moveTo>
                  <a:pt x="1038375" y="620713"/>
                </a:moveTo>
                <a:lnTo>
                  <a:pt x="1049138" y="620713"/>
                </a:lnTo>
                <a:lnTo>
                  <a:pt x="1059502" y="621110"/>
                </a:lnTo>
                <a:lnTo>
                  <a:pt x="1069866" y="622300"/>
                </a:lnTo>
                <a:lnTo>
                  <a:pt x="1079432" y="623491"/>
                </a:lnTo>
                <a:lnTo>
                  <a:pt x="1088999" y="625872"/>
                </a:lnTo>
                <a:lnTo>
                  <a:pt x="1098167" y="627857"/>
                </a:lnTo>
                <a:lnTo>
                  <a:pt x="1106937" y="630238"/>
                </a:lnTo>
                <a:lnTo>
                  <a:pt x="1115307" y="633413"/>
                </a:lnTo>
                <a:lnTo>
                  <a:pt x="1123678" y="636191"/>
                </a:lnTo>
                <a:lnTo>
                  <a:pt x="1130853" y="639763"/>
                </a:lnTo>
                <a:lnTo>
                  <a:pt x="1138028" y="642938"/>
                </a:lnTo>
                <a:lnTo>
                  <a:pt x="1144805" y="646510"/>
                </a:lnTo>
                <a:lnTo>
                  <a:pt x="1156365" y="652860"/>
                </a:lnTo>
                <a:lnTo>
                  <a:pt x="1166729" y="659607"/>
                </a:lnTo>
                <a:lnTo>
                  <a:pt x="1174701" y="664766"/>
                </a:lnTo>
                <a:lnTo>
                  <a:pt x="1180680" y="669529"/>
                </a:lnTo>
                <a:lnTo>
                  <a:pt x="1185862" y="673497"/>
                </a:lnTo>
                <a:lnTo>
                  <a:pt x="1185862" y="676275"/>
                </a:lnTo>
                <a:lnTo>
                  <a:pt x="1185862" y="684213"/>
                </a:lnTo>
                <a:lnTo>
                  <a:pt x="1185065" y="688975"/>
                </a:lnTo>
                <a:lnTo>
                  <a:pt x="1183869" y="694532"/>
                </a:lnTo>
                <a:lnTo>
                  <a:pt x="1182274" y="700088"/>
                </a:lnTo>
                <a:lnTo>
                  <a:pt x="1180281" y="704850"/>
                </a:lnTo>
                <a:lnTo>
                  <a:pt x="1179086" y="707629"/>
                </a:lnTo>
                <a:lnTo>
                  <a:pt x="1177093" y="710010"/>
                </a:lnTo>
                <a:lnTo>
                  <a:pt x="1175498" y="711994"/>
                </a:lnTo>
                <a:lnTo>
                  <a:pt x="1173505" y="713979"/>
                </a:lnTo>
                <a:lnTo>
                  <a:pt x="1170715" y="715963"/>
                </a:lnTo>
                <a:lnTo>
                  <a:pt x="1168323" y="717154"/>
                </a:lnTo>
                <a:lnTo>
                  <a:pt x="1165533" y="718344"/>
                </a:lnTo>
                <a:lnTo>
                  <a:pt x="1161945" y="719138"/>
                </a:lnTo>
                <a:lnTo>
                  <a:pt x="1158756" y="719535"/>
                </a:lnTo>
                <a:lnTo>
                  <a:pt x="1154770" y="719535"/>
                </a:lnTo>
                <a:lnTo>
                  <a:pt x="1150784" y="719138"/>
                </a:lnTo>
                <a:lnTo>
                  <a:pt x="1146001" y="718344"/>
                </a:lnTo>
                <a:lnTo>
                  <a:pt x="1140819" y="717154"/>
                </a:lnTo>
                <a:lnTo>
                  <a:pt x="1135238" y="715566"/>
                </a:lnTo>
                <a:lnTo>
                  <a:pt x="1129259" y="712788"/>
                </a:lnTo>
                <a:lnTo>
                  <a:pt x="1123678" y="710010"/>
                </a:lnTo>
                <a:lnTo>
                  <a:pt x="1120091" y="708819"/>
                </a:lnTo>
                <a:lnTo>
                  <a:pt x="1114112" y="707629"/>
                </a:lnTo>
                <a:lnTo>
                  <a:pt x="1098964" y="704850"/>
                </a:lnTo>
                <a:lnTo>
                  <a:pt x="1083418" y="702072"/>
                </a:lnTo>
                <a:lnTo>
                  <a:pt x="1077439" y="700882"/>
                </a:lnTo>
                <a:lnTo>
                  <a:pt x="1073852" y="700088"/>
                </a:lnTo>
                <a:lnTo>
                  <a:pt x="1104545" y="714772"/>
                </a:lnTo>
                <a:lnTo>
                  <a:pt x="1118895" y="721122"/>
                </a:lnTo>
                <a:lnTo>
                  <a:pt x="1125671" y="723504"/>
                </a:lnTo>
                <a:lnTo>
                  <a:pt x="1132448" y="725885"/>
                </a:lnTo>
                <a:lnTo>
                  <a:pt x="1138826" y="728266"/>
                </a:lnTo>
                <a:lnTo>
                  <a:pt x="1144805" y="729457"/>
                </a:lnTo>
                <a:lnTo>
                  <a:pt x="1150784" y="730647"/>
                </a:lnTo>
                <a:lnTo>
                  <a:pt x="1155966" y="731044"/>
                </a:lnTo>
                <a:lnTo>
                  <a:pt x="1161148" y="730647"/>
                </a:lnTo>
                <a:lnTo>
                  <a:pt x="1165931" y="729457"/>
                </a:lnTo>
                <a:lnTo>
                  <a:pt x="1170316" y="727869"/>
                </a:lnTo>
                <a:lnTo>
                  <a:pt x="1174302" y="725091"/>
                </a:lnTo>
                <a:lnTo>
                  <a:pt x="1175498" y="735410"/>
                </a:lnTo>
                <a:lnTo>
                  <a:pt x="1175897" y="744935"/>
                </a:lnTo>
                <a:lnTo>
                  <a:pt x="1175498" y="753666"/>
                </a:lnTo>
                <a:lnTo>
                  <a:pt x="1175099" y="762397"/>
                </a:lnTo>
                <a:lnTo>
                  <a:pt x="1176694" y="761207"/>
                </a:lnTo>
                <a:lnTo>
                  <a:pt x="1177491" y="760413"/>
                </a:lnTo>
                <a:lnTo>
                  <a:pt x="1178687" y="760016"/>
                </a:lnTo>
                <a:lnTo>
                  <a:pt x="1179086" y="760413"/>
                </a:lnTo>
                <a:lnTo>
                  <a:pt x="1179484" y="761207"/>
                </a:lnTo>
                <a:lnTo>
                  <a:pt x="1179883" y="763985"/>
                </a:lnTo>
                <a:lnTo>
                  <a:pt x="1180281" y="767954"/>
                </a:lnTo>
                <a:lnTo>
                  <a:pt x="1180281" y="773113"/>
                </a:lnTo>
                <a:lnTo>
                  <a:pt x="1179086" y="785813"/>
                </a:lnTo>
                <a:lnTo>
                  <a:pt x="1177491" y="800498"/>
                </a:lnTo>
                <a:lnTo>
                  <a:pt x="1175498" y="814388"/>
                </a:lnTo>
                <a:lnTo>
                  <a:pt x="1173505" y="826294"/>
                </a:lnTo>
                <a:lnTo>
                  <a:pt x="1171911" y="833438"/>
                </a:lnTo>
                <a:lnTo>
                  <a:pt x="1170715" y="834629"/>
                </a:lnTo>
                <a:lnTo>
                  <a:pt x="1170316" y="834232"/>
                </a:lnTo>
                <a:lnTo>
                  <a:pt x="1169519" y="842169"/>
                </a:lnTo>
                <a:lnTo>
                  <a:pt x="1168323" y="849710"/>
                </a:lnTo>
                <a:lnTo>
                  <a:pt x="1166729" y="856854"/>
                </a:lnTo>
                <a:lnTo>
                  <a:pt x="1165134" y="863998"/>
                </a:lnTo>
                <a:lnTo>
                  <a:pt x="1162742" y="870744"/>
                </a:lnTo>
                <a:lnTo>
                  <a:pt x="1160351" y="877491"/>
                </a:lnTo>
                <a:lnTo>
                  <a:pt x="1157959" y="883841"/>
                </a:lnTo>
                <a:lnTo>
                  <a:pt x="1154770" y="890191"/>
                </a:lnTo>
                <a:lnTo>
                  <a:pt x="1151980" y="896541"/>
                </a:lnTo>
                <a:lnTo>
                  <a:pt x="1148791" y="902098"/>
                </a:lnTo>
                <a:lnTo>
                  <a:pt x="1145602" y="907654"/>
                </a:lnTo>
                <a:lnTo>
                  <a:pt x="1141616" y="913210"/>
                </a:lnTo>
                <a:lnTo>
                  <a:pt x="1138028" y="918370"/>
                </a:lnTo>
                <a:lnTo>
                  <a:pt x="1134042" y="923529"/>
                </a:lnTo>
                <a:lnTo>
                  <a:pt x="1126070" y="932260"/>
                </a:lnTo>
                <a:lnTo>
                  <a:pt x="1117699" y="940595"/>
                </a:lnTo>
                <a:lnTo>
                  <a:pt x="1108531" y="947738"/>
                </a:lnTo>
                <a:lnTo>
                  <a:pt x="1099762" y="954088"/>
                </a:lnTo>
                <a:lnTo>
                  <a:pt x="1090593" y="959248"/>
                </a:lnTo>
                <a:lnTo>
                  <a:pt x="1081027" y="963216"/>
                </a:lnTo>
                <a:lnTo>
                  <a:pt x="1077041" y="964804"/>
                </a:lnTo>
                <a:lnTo>
                  <a:pt x="1072257" y="966391"/>
                </a:lnTo>
                <a:lnTo>
                  <a:pt x="1067474" y="967185"/>
                </a:lnTo>
                <a:lnTo>
                  <a:pt x="1063488" y="967979"/>
                </a:lnTo>
                <a:lnTo>
                  <a:pt x="1059103" y="968376"/>
                </a:lnTo>
                <a:lnTo>
                  <a:pt x="1054719" y="968376"/>
                </a:lnTo>
                <a:lnTo>
                  <a:pt x="1051530" y="968376"/>
                </a:lnTo>
                <a:lnTo>
                  <a:pt x="1047543" y="967979"/>
                </a:lnTo>
                <a:lnTo>
                  <a:pt x="1043956" y="967185"/>
                </a:lnTo>
                <a:lnTo>
                  <a:pt x="1039970" y="965995"/>
                </a:lnTo>
                <a:lnTo>
                  <a:pt x="1031998" y="962820"/>
                </a:lnTo>
                <a:lnTo>
                  <a:pt x="1023627" y="958851"/>
                </a:lnTo>
                <a:lnTo>
                  <a:pt x="1014857" y="953295"/>
                </a:lnTo>
                <a:lnTo>
                  <a:pt x="1006088" y="947341"/>
                </a:lnTo>
                <a:lnTo>
                  <a:pt x="997318" y="939801"/>
                </a:lnTo>
                <a:lnTo>
                  <a:pt x="988549" y="931863"/>
                </a:lnTo>
                <a:lnTo>
                  <a:pt x="979779" y="922338"/>
                </a:lnTo>
                <a:lnTo>
                  <a:pt x="971807" y="912813"/>
                </a:lnTo>
                <a:lnTo>
                  <a:pt x="963835" y="902098"/>
                </a:lnTo>
                <a:lnTo>
                  <a:pt x="956660" y="890985"/>
                </a:lnTo>
                <a:lnTo>
                  <a:pt x="949883" y="878682"/>
                </a:lnTo>
                <a:lnTo>
                  <a:pt x="943904" y="865982"/>
                </a:lnTo>
                <a:lnTo>
                  <a:pt x="941512" y="859632"/>
                </a:lnTo>
                <a:lnTo>
                  <a:pt x="938722" y="852885"/>
                </a:lnTo>
                <a:lnTo>
                  <a:pt x="936729" y="846138"/>
                </a:lnTo>
                <a:lnTo>
                  <a:pt x="934736" y="839391"/>
                </a:lnTo>
                <a:lnTo>
                  <a:pt x="933540" y="843757"/>
                </a:lnTo>
                <a:lnTo>
                  <a:pt x="931547" y="847329"/>
                </a:lnTo>
                <a:lnTo>
                  <a:pt x="929554" y="849710"/>
                </a:lnTo>
                <a:lnTo>
                  <a:pt x="928757" y="850107"/>
                </a:lnTo>
                <a:lnTo>
                  <a:pt x="927960" y="850504"/>
                </a:lnTo>
                <a:lnTo>
                  <a:pt x="926764" y="850107"/>
                </a:lnTo>
                <a:lnTo>
                  <a:pt x="925568" y="849710"/>
                </a:lnTo>
                <a:lnTo>
                  <a:pt x="924372" y="848123"/>
                </a:lnTo>
                <a:lnTo>
                  <a:pt x="923575" y="846535"/>
                </a:lnTo>
                <a:lnTo>
                  <a:pt x="921582" y="842963"/>
                </a:lnTo>
                <a:lnTo>
                  <a:pt x="920386" y="837407"/>
                </a:lnTo>
                <a:lnTo>
                  <a:pt x="918791" y="831057"/>
                </a:lnTo>
                <a:lnTo>
                  <a:pt x="917596" y="823516"/>
                </a:lnTo>
                <a:lnTo>
                  <a:pt x="917197" y="815182"/>
                </a:lnTo>
                <a:lnTo>
                  <a:pt x="916798" y="806054"/>
                </a:lnTo>
                <a:lnTo>
                  <a:pt x="917197" y="798116"/>
                </a:lnTo>
                <a:lnTo>
                  <a:pt x="917596" y="790576"/>
                </a:lnTo>
                <a:lnTo>
                  <a:pt x="918393" y="783829"/>
                </a:lnTo>
                <a:lnTo>
                  <a:pt x="919987" y="777479"/>
                </a:lnTo>
                <a:lnTo>
                  <a:pt x="921183" y="772319"/>
                </a:lnTo>
                <a:lnTo>
                  <a:pt x="922379" y="767954"/>
                </a:lnTo>
                <a:lnTo>
                  <a:pt x="924372" y="764779"/>
                </a:lnTo>
                <a:lnTo>
                  <a:pt x="925169" y="763588"/>
                </a:lnTo>
                <a:lnTo>
                  <a:pt x="926365" y="763191"/>
                </a:lnTo>
                <a:lnTo>
                  <a:pt x="923176" y="759619"/>
                </a:lnTo>
                <a:lnTo>
                  <a:pt x="920785" y="756444"/>
                </a:lnTo>
                <a:lnTo>
                  <a:pt x="918393" y="752476"/>
                </a:lnTo>
                <a:lnTo>
                  <a:pt x="916798" y="748507"/>
                </a:lnTo>
                <a:lnTo>
                  <a:pt x="915204" y="744538"/>
                </a:lnTo>
                <a:lnTo>
                  <a:pt x="914407" y="739776"/>
                </a:lnTo>
                <a:lnTo>
                  <a:pt x="913609" y="735807"/>
                </a:lnTo>
                <a:lnTo>
                  <a:pt x="913211" y="731044"/>
                </a:lnTo>
                <a:lnTo>
                  <a:pt x="912812" y="727076"/>
                </a:lnTo>
                <a:lnTo>
                  <a:pt x="912812" y="721916"/>
                </a:lnTo>
                <a:lnTo>
                  <a:pt x="913609" y="712391"/>
                </a:lnTo>
                <a:lnTo>
                  <a:pt x="915204" y="703263"/>
                </a:lnTo>
                <a:lnTo>
                  <a:pt x="917197" y="694135"/>
                </a:lnTo>
                <a:lnTo>
                  <a:pt x="920386" y="685007"/>
                </a:lnTo>
                <a:lnTo>
                  <a:pt x="923575" y="676672"/>
                </a:lnTo>
                <a:lnTo>
                  <a:pt x="927162" y="668735"/>
                </a:lnTo>
                <a:lnTo>
                  <a:pt x="930750" y="661988"/>
                </a:lnTo>
                <a:lnTo>
                  <a:pt x="934337" y="656035"/>
                </a:lnTo>
                <a:lnTo>
                  <a:pt x="937526" y="651272"/>
                </a:lnTo>
                <a:lnTo>
                  <a:pt x="940715" y="647700"/>
                </a:lnTo>
                <a:lnTo>
                  <a:pt x="943107" y="646113"/>
                </a:lnTo>
                <a:lnTo>
                  <a:pt x="955862" y="639763"/>
                </a:lnTo>
                <a:lnTo>
                  <a:pt x="968219" y="634604"/>
                </a:lnTo>
                <a:lnTo>
                  <a:pt x="980178" y="630238"/>
                </a:lnTo>
                <a:lnTo>
                  <a:pt x="992535" y="627063"/>
                </a:lnTo>
                <a:lnTo>
                  <a:pt x="1004493" y="624285"/>
                </a:lnTo>
                <a:lnTo>
                  <a:pt x="1016053" y="622300"/>
                </a:lnTo>
                <a:lnTo>
                  <a:pt x="1027214" y="621110"/>
                </a:lnTo>
                <a:lnTo>
                  <a:pt x="1038375" y="620713"/>
                </a:lnTo>
                <a:close/>
                <a:moveTo>
                  <a:pt x="1043186" y="515586"/>
                </a:moveTo>
                <a:lnTo>
                  <a:pt x="1022934" y="515983"/>
                </a:lnTo>
                <a:lnTo>
                  <a:pt x="1002682" y="516777"/>
                </a:lnTo>
                <a:lnTo>
                  <a:pt x="982827" y="518364"/>
                </a:lnTo>
                <a:lnTo>
                  <a:pt x="962972" y="519952"/>
                </a:lnTo>
                <a:lnTo>
                  <a:pt x="943514" y="521937"/>
                </a:lnTo>
                <a:lnTo>
                  <a:pt x="924056" y="525113"/>
                </a:lnTo>
                <a:lnTo>
                  <a:pt x="904598" y="527891"/>
                </a:lnTo>
                <a:lnTo>
                  <a:pt x="885140" y="531861"/>
                </a:lnTo>
                <a:lnTo>
                  <a:pt x="866476" y="535830"/>
                </a:lnTo>
                <a:lnTo>
                  <a:pt x="847812" y="540594"/>
                </a:lnTo>
                <a:lnTo>
                  <a:pt x="829148" y="545754"/>
                </a:lnTo>
                <a:lnTo>
                  <a:pt x="810485" y="550914"/>
                </a:lnTo>
                <a:lnTo>
                  <a:pt x="792218" y="556869"/>
                </a:lnTo>
                <a:lnTo>
                  <a:pt x="774348" y="563220"/>
                </a:lnTo>
                <a:lnTo>
                  <a:pt x="756082" y="569968"/>
                </a:lnTo>
                <a:lnTo>
                  <a:pt x="738609" y="577113"/>
                </a:lnTo>
                <a:lnTo>
                  <a:pt x="721137" y="585449"/>
                </a:lnTo>
                <a:lnTo>
                  <a:pt x="704061" y="593388"/>
                </a:lnTo>
                <a:lnTo>
                  <a:pt x="686986" y="601724"/>
                </a:lnTo>
                <a:lnTo>
                  <a:pt x="670308" y="610457"/>
                </a:lnTo>
                <a:lnTo>
                  <a:pt x="653630" y="619587"/>
                </a:lnTo>
                <a:lnTo>
                  <a:pt x="637745" y="629114"/>
                </a:lnTo>
                <a:lnTo>
                  <a:pt x="621861" y="639037"/>
                </a:lnTo>
                <a:lnTo>
                  <a:pt x="605977" y="649755"/>
                </a:lnTo>
                <a:lnTo>
                  <a:pt x="590490" y="660473"/>
                </a:lnTo>
                <a:lnTo>
                  <a:pt x="575400" y="671190"/>
                </a:lnTo>
                <a:lnTo>
                  <a:pt x="559913" y="682702"/>
                </a:lnTo>
                <a:lnTo>
                  <a:pt x="545617" y="694610"/>
                </a:lnTo>
                <a:lnTo>
                  <a:pt x="531322" y="706519"/>
                </a:lnTo>
                <a:lnTo>
                  <a:pt x="517026" y="719221"/>
                </a:lnTo>
                <a:lnTo>
                  <a:pt x="503525" y="731924"/>
                </a:lnTo>
                <a:lnTo>
                  <a:pt x="490023" y="745023"/>
                </a:lnTo>
                <a:lnTo>
                  <a:pt x="476919" y="758520"/>
                </a:lnTo>
                <a:lnTo>
                  <a:pt x="464212" y="772413"/>
                </a:lnTo>
                <a:lnTo>
                  <a:pt x="451504" y="786306"/>
                </a:lnTo>
                <a:lnTo>
                  <a:pt x="439591" y="800596"/>
                </a:lnTo>
                <a:lnTo>
                  <a:pt x="427678" y="815680"/>
                </a:lnTo>
                <a:lnTo>
                  <a:pt x="416162" y="830368"/>
                </a:lnTo>
                <a:lnTo>
                  <a:pt x="405441" y="845452"/>
                </a:lnTo>
                <a:lnTo>
                  <a:pt x="394322" y="860933"/>
                </a:lnTo>
                <a:lnTo>
                  <a:pt x="383997" y="876811"/>
                </a:lnTo>
                <a:lnTo>
                  <a:pt x="374070" y="892689"/>
                </a:lnTo>
                <a:lnTo>
                  <a:pt x="364539" y="908964"/>
                </a:lnTo>
                <a:lnTo>
                  <a:pt x="355009" y="925636"/>
                </a:lnTo>
                <a:lnTo>
                  <a:pt x="346272" y="941911"/>
                </a:lnTo>
                <a:lnTo>
                  <a:pt x="337933" y="959377"/>
                </a:lnTo>
                <a:lnTo>
                  <a:pt x="329594" y="976048"/>
                </a:lnTo>
                <a:lnTo>
                  <a:pt x="322049" y="993911"/>
                </a:lnTo>
                <a:lnTo>
                  <a:pt x="314901" y="1011377"/>
                </a:lnTo>
                <a:lnTo>
                  <a:pt x="308151" y="1029240"/>
                </a:lnTo>
                <a:lnTo>
                  <a:pt x="301797" y="1047500"/>
                </a:lnTo>
                <a:lnTo>
                  <a:pt x="295840" y="1065362"/>
                </a:lnTo>
                <a:lnTo>
                  <a:pt x="290678" y="1084019"/>
                </a:lnTo>
                <a:lnTo>
                  <a:pt x="285516" y="1102676"/>
                </a:lnTo>
                <a:lnTo>
                  <a:pt x="280751" y="1121729"/>
                </a:lnTo>
                <a:lnTo>
                  <a:pt x="276780" y="1140783"/>
                </a:lnTo>
                <a:lnTo>
                  <a:pt x="272809" y="1159440"/>
                </a:lnTo>
                <a:lnTo>
                  <a:pt x="270029" y="1178890"/>
                </a:lnTo>
                <a:lnTo>
                  <a:pt x="266852" y="1198341"/>
                </a:lnTo>
                <a:lnTo>
                  <a:pt x="264867" y="1218188"/>
                </a:lnTo>
                <a:lnTo>
                  <a:pt x="263278" y="1237639"/>
                </a:lnTo>
                <a:lnTo>
                  <a:pt x="261690" y="1257883"/>
                </a:lnTo>
                <a:lnTo>
                  <a:pt x="260896" y="1277731"/>
                </a:lnTo>
                <a:lnTo>
                  <a:pt x="260498" y="1297975"/>
                </a:lnTo>
                <a:lnTo>
                  <a:pt x="260896" y="1318220"/>
                </a:lnTo>
                <a:lnTo>
                  <a:pt x="261690" y="1338067"/>
                </a:lnTo>
                <a:lnTo>
                  <a:pt x="263278" y="1357915"/>
                </a:lnTo>
                <a:lnTo>
                  <a:pt x="264867" y="1377763"/>
                </a:lnTo>
                <a:lnTo>
                  <a:pt x="266852" y="1397213"/>
                </a:lnTo>
                <a:lnTo>
                  <a:pt x="270029" y="1416664"/>
                </a:lnTo>
                <a:lnTo>
                  <a:pt x="272809" y="1436114"/>
                </a:lnTo>
                <a:lnTo>
                  <a:pt x="276780" y="1455168"/>
                </a:lnTo>
                <a:lnTo>
                  <a:pt x="280751" y="1474222"/>
                </a:lnTo>
                <a:lnTo>
                  <a:pt x="285516" y="1493275"/>
                </a:lnTo>
                <a:lnTo>
                  <a:pt x="290678" y="1511535"/>
                </a:lnTo>
                <a:lnTo>
                  <a:pt x="295840" y="1530192"/>
                </a:lnTo>
                <a:lnTo>
                  <a:pt x="301797" y="1548452"/>
                </a:lnTo>
                <a:lnTo>
                  <a:pt x="308151" y="1566314"/>
                </a:lnTo>
                <a:lnTo>
                  <a:pt x="314901" y="1584177"/>
                </a:lnTo>
                <a:lnTo>
                  <a:pt x="322049" y="1602040"/>
                </a:lnTo>
                <a:lnTo>
                  <a:pt x="329594" y="1619109"/>
                </a:lnTo>
                <a:lnTo>
                  <a:pt x="337933" y="1636575"/>
                </a:lnTo>
                <a:lnTo>
                  <a:pt x="346272" y="1653247"/>
                </a:lnTo>
                <a:lnTo>
                  <a:pt x="355009" y="1670316"/>
                </a:lnTo>
                <a:lnTo>
                  <a:pt x="364539" y="1686591"/>
                </a:lnTo>
                <a:lnTo>
                  <a:pt x="374070" y="1703262"/>
                </a:lnTo>
                <a:lnTo>
                  <a:pt x="383997" y="1719140"/>
                </a:lnTo>
                <a:lnTo>
                  <a:pt x="394322" y="1734622"/>
                </a:lnTo>
                <a:lnTo>
                  <a:pt x="405441" y="1750500"/>
                </a:lnTo>
                <a:lnTo>
                  <a:pt x="416162" y="1765584"/>
                </a:lnTo>
                <a:lnTo>
                  <a:pt x="427678" y="1780271"/>
                </a:lnTo>
                <a:lnTo>
                  <a:pt x="439591" y="1794958"/>
                </a:lnTo>
                <a:lnTo>
                  <a:pt x="451504" y="1809248"/>
                </a:lnTo>
                <a:lnTo>
                  <a:pt x="464212" y="1823142"/>
                </a:lnTo>
                <a:lnTo>
                  <a:pt x="476919" y="1837035"/>
                </a:lnTo>
                <a:lnTo>
                  <a:pt x="490023" y="1850531"/>
                </a:lnTo>
                <a:lnTo>
                  <a:pt x="503525" y="1863631"/>
                </a:lnTo>
                <a:lnTo>
                  <a:pt x="517026" y="1876333"/>
                </a:lnTo>
                <a:lnTo>
                  <a:pt x="531322" y="1889035"/>
                </a:lnTo>
                <a:lnTo>
                  <a:pt x="545617" y="1900944"/>
                </a:lnTo>
                <a:lnTo>
                  <a:pt x="559913" y="1912852"/>
                </a:lnTo>
                <a:lnTo>
                  <a:pt x="575400" y="1923967"/>
                </a:lnTo>
                <a:lnTo>
                  <a:pt x="590490" y="1935479"/>
                </a:lnTo>
                <a:lnTo>
                  <a:pt x="605977" y="1945799"/>
                </a:lnTo>
                <a:lnTo>
                  <a:pt x="621861" y="1956517"/>
                </a:lnTo>
                <a:lnTo>
                  <a:pt x="637745" y="1966044"/>
                </a:lnTo>
                <a:lnTo>
                  <a:pt x="653630" y="1975968"/>
                </a:lnTo>
                <a:lnTo>
                  <a:pt x="670308" y="1985097"/>
                </a:lnTo>
                <a:lnTo>
                  <a:pt x="686986" y="1994227"/>
                </a:lnTo>
                <a:lnTo>
                  <a:pt x="704061" y="2002563"/>
                </a:lnTo>
                <a:lnTo>
                  <a:pt x="721137" y="2010502"/>
                </a:lnTo>
                <a:lnTo>
                  <a:pt x="738609" y="2018044"/>
                </a:lnTo>
                <a:lnTo>
                  <a:pt x="756082" y="2025189"/>
                </a:lnTo>
                <a:lnTo>
                  <a:pt x="774348" y="2032335"/>
                </a:lnTo>
                <a:lnTo>
                  <a:pt x="792218" y="2038686"/>
                </a:lnTo>
                <a:lnTo>
                  <a:pt x="810485" y="2044640"/>
                </a:lnTo>
                <a:lnTo>
                  <a:pt x="829148" y="2050197"/>
                </a:lnTo>
                <a:lnTo>
                  <a:pt x="847812" y="2055358"/>
                </a:lnTo>
                <a:lnTo>
                  <a:pt x="866476" y="2059724"/>
                </a:lnTo>
                <a:lnTo>
                  <a:pt x="885140" y="2064091"/>
                </a:lnTo>
                <a:lnTo>
                  <a:pt x="904598" y="2067266"/>
                </a:lnTo>
                <a:lnTo>
                  <a:pt x="924056" y="2070839"/>
                </a:lnTo>
                <a:lnTo>
                  <a:pt x="943514" y="2073220"/>
                </a:lnTo>
                <a:lnTo>
                  <a:pt x="962972" y="2075999"/>
                </a:lnTo>
                <a:lnTo>
                  <a:pt x="982827" y="2077587"/>
                </a:lnTo>
                <a:lnTo>
                  <a:pt x="1002682" y="2078778"/>
                </a:lnTo>
                <a:lnTo>
                  <a:pt x="1022934" y="2079572"/>
                </a:lnTo>
                <a:lnTo>
                  <a:pt x="1043186" y="2079572"/>
                </a:lnTo>
                <a:lnTo>
                  <a:pt x="1063041" y="2079572"/>
                </a:lnTo>
                <a:lnTo>
                  <a:pt x="1083293" y="2078778"/>
                </a:lnTo>
                <a:lnTo>
                  <a:pt x="1103148" y="2077587"/>
                </a:lnTo>
                <a:lnTo>
                  <a:pt x="1122606" y="2075999"/>
                </a:lnTo>
                <a:lnTo>
                  <a:pt x="1142064" y="2073220"/>
                </a:lnTo>
                <a:lnTo>
                  <a:pt x="1161919" y="2070839"/>
                </a:lnTo>
                <a:lnTo>
                  <a:pt x="1180980" y="2067266"/>
                </a:lnTo>
                <a:lnTo>
                  <a:pt x="1200438" y="2064091"/>
                </a:lnTo>
                <a:lnTo>
                  <a:pt x="1219499" y="2059724"/>
                </a:lnTo>
                <a:lnTo>
                  <a:pt x="1237766" y="2055358"/>
                </a:lnTo>
                <a:lnTo>
                  <a:pt x="1256827" y="2050197"/>
                </a:lnTo>
                <a:lnTo>
                  <a:pt x="1275093" y="2044640"/>
                </a:lnTo>
                <a:lnTo>
                  <a:pt x="1293757" y="2038686"/>
                </a:lnTo>
                <a:lnTo>
                  <a:pt x="1311627" y="2032335"/>
                </a:lnTo>
                <a:lnTo>
                  <a:pt x="1329496" y="2025189"/>
                </a:lnTo>
                <a:lnTo>
                  <a:pt x="1347366" y="2018044"/>
                </a:lnTo>
                <a:lnTo>
                  <a:pt x="1364441" y="2010502"/>
                </a:lnTo>
                <a:lnTo>
                  <a:pt x="1381914" y="2002563"/>
                </a:lnTo>
                <a:lnTo>
                  <a:pt x="1398592" y="1994227"/>
                </a:lnTo>
                <a:lnTo>
                  <a:pt x="1415667" y="1985097"/>
                </a:lnTo>
                <a:lnTo>
                  <a:pt x="1431949" y="1975968"/>
                </a:lnTo>
                <a:lnTo>
                  <a:pt x="1447833" y="1966044"/>
                </a:lnTo>
                <a:lnTo>
                  <a:pt x="1464114" y="1956517"/>
                </a:lnTo>
                <a:lnTo>
                  <a:pt x="1479998" y="1945799"/>
                </a:lnTo>
                <a:lnTo>
                  <a:pt x="1495088" y="1935479"/>
                </a:lnTo>
                <a:lnTo>
                  <a:pt x="1510575" y="1923967"/>
                </a:lnTo>
                <a:lnTo>
                  <a:pt x="1525665" y="1912852"/>
                </a:lnTo>
                <a:lnTo>
                  <a:pt x="1539960" y="1900944"/>
                </a:lnTo>
                <a:lnTo>
                  <a:pt x="1554256" y="1889035"/>
                </a:lnTo>
                <a:lnTo>
                  <a:pt x="1568551" y="1876333"/>
                </a:lnTo>
                <a:lnTo>
                  <a:pt x="1582053" y="1863631"/>
                </a:lnTo>
                <a:lnTo>
                  <a:pt x="1595555" y="1850531"/>
                </a:lnTo>
                <a:lnTo>
                  <a:pt x="1608659" y="1837035"/>
                </a:lnTo>
                <a:lnTo>
                  <a:pt x="1621763" y="1823142"/>
                </a:lnTo>
                <a:lnTo>
                  <a:pt x="1634073" y="1809248"/>
                </a:lnTo>
                <a:lnTo>
                  <a:pt x="1646383" y="1794958"/>
                </a:lnTo>
                <a:lnTo>
                  <a:pt x="1657899" y="1780271"/>
                </a:lnTo>
                <a:lnTo>
                  <a:pt x="1669415" y="1765584"/>
                </a:lnTo>
                <a:lnTo>
                  <a:pt x="1680534" y="1750500"/>
                </a:lnTo>
                <a:lnTo>
                  <a:pt x="1691256" y="1734622"/>
                </a:lnTo>
                <a:lnTo>
                  <a:pt x="1701581" y="1719140"/>
                </a:lnTo>
                <a:lnTo>
                  <a:pt x="1711508" y="1703262"/>
                </a:lnTo>
                <a:lnTo>
                  <a:pt x="1721436" y="1686591"/>
                </a:lnTo>
                <a:lnTo>
                  <a:pt x="1730569" y="1670316"/>
                </a:lnTo>
                <a:lnTo>
                  <a:pt x="1739305" y="1653247"/>
                </a:lnTo>
                <a:lnTo>
                  <a:pt x="1748041" y="1636575"/>
                </a:lnTo>
                <a:lnTo>
                  <a:pt x="1755983" y="1619109"/>
                </a:lnTo>
                <a:lnTo>
                  <a:pt x="1763529" y="1602040"/>
                </a:lnTo>
                <a:lnTo>
                  <a:pt x="1770676" y="1584177"/>
                </a:lnTo>
                <a:lnTo>
                  <a:pt x="1777427" y="1566314"/>
                </a:lnTo>
                <a:lnTo>
                  <a:pt x="1783781" y="1548452"/>
                </a:lnTo>
                <a:lnTo>
                  <a:pt x="1789737" y="1530192"/>
                </a:lnTo>
                <a:lnTo>
                  <a:pt x="1795694" y="1511535"/>
                </a:lnTo>
                <a:lnTo>
                  <a:pt x="1800459" y="1493275"/>
                </a:lnTo>
                <a:lnTo>
                  <a:pt x="1804827" y="1474222"/>
                </a:lnTo>
                <a:lnTo>
                  <a:pt x="1809195" y="1455168"/>
                </a:lnTo>
                <a:lnTo>
                  <a:pt x="1812769" y="1436114"/>
                </a:lnTo>
                <a:lnTo>
                  <a:pt x="1816343" y="1416664"/>
                </a:lnTo>
                <a:lnTo>
                  <a:pt x="1818726" y="1397213"/>
                </a:lnTo>
                <a:lnTo>
                  <a:pt x="1820711" y="1377763"/>
                </a:lnTo>
                <a:lnTo>
                  <a:pt x="1823094" y="1357915"/>
                </a:lnTo>
                <a:lnTo>
                  <a:pt x="1824285" y="1338067"/>
                </a:lnTo>
                <a:lnTo>
                  <a:pt x="1824682" y="1318220"/>
                </a:lnTo>
                <a:lnTo>
                  <a:pt x="1825079" y="1297975"/>
                </a:lnTo>
                <a:lnTo>
                  <a:pt x="1824682" y="1277731"/>
                </a:lnTo>
                <a:lnTo>
                  <a:pt x="1824285" y="1257883"/>
                </a:lnTo>
                <a:lnTo>
                  <a:pt x="1823094" y="1237639"/>
                </a:lnTo>
                <a:lnTo>
                  <a:pt x="1820711" y="1218188"/>
                </a:lnTo>
                <a:lnTo>
                  <a:pt x="1818726" y="1198341"/>
                </a:lnTo>
                <a:lnTo>
                  <a:pt x="1816343" y="1178890"/>
                </a:lnTo>
                <a:lnTo>
                  <a:pt x="1812769" y="1159440"/>
                </a:lnTo>
                <a:lnTo>
                  <a:pt x="1809195" y="1140783"/>
                </a:lnTo>
                <a:lnTo>
                  <a:pt x="1804827" y="1121729"/>
                </a:lnTo>
                <a:lnTo>
                  <a:pt x="1800459" y="1102676"/>
                </a:lnTo>
                <a:lnTo>
                  <a:pt x="1795694" y="1084019"/>
                </a:lnTo>
                <a:lnTo>
                  <a:pt x="1789737" y="1065362"/>
                </a:lnTo>
                <a:lnTo>
                  <a:pt x="1783781" y="1047500"/>
                </a:lnTo>
                <a:lnTo>
                  <a:pt x="1777427" y="1029240"/>
                </a:lnTo>
                <a:lnTo>
                  <a:pt x="1770676" y="1011377"/>
                </a:lnTo>
                <a:lnTo>
                  <a:pt x="1763529" y="993911"/>
                </a:lnTo>
                <a:lnTo>
                  <a:pt x="1755983" y="976048"/>
                </a:lnTo>
                <a:lnTo>
                  <a:pt x="1748041" y="959377"/>
                </a:lnTo>
                <a:lnTo>
                  <a:pt x="1739305" y="941911"/>
                </a:lnTo>
                <a:lnTo>
                  <a:pt x="1730569" y="925636"/>
                </a:lnTo>
                <a:lnTo>
                  <a:pt x="1721436" y="908964"/>
                </a:lnTo>
                <a:lnTo>
                  <a:pt x="1711508" y="892689"/>
                </a:lnTo>
                <a:lnTo>
                  <a:pt x="1701581" y="876811"/>
                </a:lnTo>
                <a:lnTo>
                  <a:pt x="1691256" y="860933"/>
                </a:lnTo>
                <a:lnTo>
                  <a:pt x="1680534" y="845452"/>
                </a:lnTo>
                <a:lnTo>
                  <a:pt x="1669415" y="830368"/>
                </a:lnTo>
                <a:lnTo>
                  <a:pt x="1657899" y="815680"/>
                </a:lnTo>
                <a:lnTo>
                  <a:pt x="1646383" y="800596"/>
                </a:lnTo>
                <a:lnTo>
                  <a:pt x="1634073" y="786306"/>
                </a:lnTo>
                <a:lnTo>
                  <a:pt x="1621763" y="772413"/>
                </a:lnTo>
                <a:lnTo>
                  <a:pt x="1608659" y="758520"/>
                </a:lnTo>
                <a:lnTo>
                  <a:pt x="1595555" y="745023"/>
                </a:lnTo>
                <a:lnTo>
                  <a:pt x="1582053" y="731924"/>
                </a:lnTo>
                <a:lnTo>
                  <a:pt x="1568551" y="719221"/>
                </a:lnTo>
                <a:lnTo>
                  <a:pt x="1554256" y="706519"/>
                </a:lnTo>
                <a:lnTo>
                  <a:pt x="1539960" y="694610"/>
                </a:lnTo>
                <a:lnTo>
                  <a:pt x="1525665" y="682702"/>
                </a:lnTo>
                <a:lnTo>
                  <a:pt x="1510575" y="671190"/>
                </a:lnTo>
                <a:lnTo>
                  <a:pt x="1495088" y="660473"/>
                </a:lnTo>
                <a:lnTo>
                  <a:pt x="1479998" y="649755"/>
                </a:lnTo>
                <a:lnTo>
                  <a:pt x="1464114" y="639037"/>
                </a:lnTo>
                <a:lnTo>
                  <a:pt x="1447833" y="629114"/>
                </a:lnTo>
                <a:lnTo>
                  <a:pt x="1431949" y="619587"/>
                </a:lnTo>
                <a:lnTo>
                  <a:pt x="1415667" y="610457"/>
                </a:lnTo>
                <a:lnTo>
                  <a:pt x="1398592" y="601724"/>
                </a:lnTo>
                <a:lnTo>
                  <a:pt x="1381914" y="593388"/>
                </a:lnTo>
                <a:lnTo>
                  <a:pt x="1364441" y="585449"/>
                </a:lnTo>
                <a:lnTo>
                  <a:pt x="1347366" y="577113"/>
                </a:lnTo>
                <a:lnTo>
                  <a:pt x="1329496" y="569968"/>
                </a:lnTo>
                <a:lnTo>
                  <a:pt x="1311627" y="563220"/>
                </a:lnTo>
                <a:lnTo>
                  <a:pt x="1293757" y="556869"/>
                </a:lnTo>
                <a:lnTo>
                  <a:pt x="1275093" y="550914"/>
                </a:lnTo>
                <a:lnTo>
                  <a:pt x="1256827" y="545754"/>
                </a:lnTo>
                <a:lnTo>
                  <a:pt x="1237766" y="540594"/>
                </a:lnTo>
                <a:lnTo>
                  <a:pt x="1219499" y="535830"/>
                </a:lnTo>
                <a:lnTo>
                  <a:pt x="1200438" y="531861"/>
                </a:lnTo>
                <a:lnTo>
                  <a:pt x="1180980" y="527891"/>
                </a:lnTo>
                <a:lnTo>
                  <a:pt x="1161919" y="525113"/>
                </a:lnTo>
                <a:lnTo>
                  <a:pt x="1142064" y="521937"/>
                </a:lnTo>
                <a:lnTo>
                  <a:pt x="1122606" y="519952"/>
                </a:lnTo>
                <a:lnTo>
                  <a:pt x="1103148" y="518364"/>
                </a:lnTo>
                <a:lnTo>
                  <a:pt x="1083293" y="516777"/>
                </a:lnTo>
                <a:lnTo>
                  <a:pt x="1063041" y="515983"/>
                </a:lnTo>
                <a:lnTo>
                  <a:pt x="1043186" y="515586"/>
                </a:lnTo>
                <a:close/>
                <a:moveTo>
                  <a:pt x="803734" y="280988"/>
                </a:moveTo>
                <a:lnTo>
                  <a:pt x="862902" y="391340"/>
                </a:lnTo>
                <a:lnTo>
                  <a:pt x="884743" y="387371"/>
                </a:lnTo>
                <a:lnTo>
                  <a:pt x="906980" y="383798"/>
                </a:lnTo>
                <a:lnTo>
                  <a:pt x="929218" y="380622"/>
                </a:lnTo>
                <a:lnTo>
                  <a:pt x="951456" y="378241"/>
                </a:lnTo>
                <a:lnTo>
                  <a:pt x="974488" y="376256"/>
                </a:lnTo>
                <a:lnTo>
                  <a:pt x="997122" y="374668"/>
                </a:lnTo>
                <a:lnTo>
                  <a:pt x="1019757" y="373874"/>
                </a:lnTo>
                <a:lnTo>
                  <a:pt x="1043186" y="373477"/>
                </a:lnTo>
                <a:lnTo>
                  <a:pt x="1059865" y="373874"/>
                </a:lnTo>
                <a:lnTo>
                  <a:pt x="1076940" y="374271"/>
                </a:lnTo>
                <a:lnTo>
                  <a:pt x="1093618" y="375462"/>
                </a:lnTo>
                <a:lnTo>
                  <a:pt x="1110693" y="376256"/>
                </a:lnTo>
                <a:lnTo>
                  <a:pt x="1127372" y="377844"/>
                </a:lnTo>
                <a:lnTo>
                  <a:pt x="1144050" y="379432"/>
                </a:lnTo>
                <a:lnTo>
                  <a:pt x="1160331" y="381019"/>
                </a:lnTo>
                <a:lnTo>
                  <a:pt x="1176612" y="383798"/>
                </a:lnTo>
                <a:lnTo>
                  <a:pt x="1193291" y="386180"/>
                </a:lnTo>
                <a:lnTo>
                  <a:pt x="1209572" y="388958"/>
                </a:lnTo>
                <a:lnTo>
                  <a:pt x="1225853" y="392134"/>
                </a:lnTo>
                <a:lnTo>
                  <a:pt x="1241737" y="395310"/>
                </a:lnTo>
                <a:lnTo>
                  <a:pt x="1257621" y="399279"/>
                </a:lnTo>
                <a:lnTo>
                  <a:pt x="1273505" y="403249"/>
                </a:lnTo>
                <a:lnTo>
                  <a:pt x="1289389" y="407218"/>
                </a:lnTo>
                <a:lnTo>
                  <a:pt x="1304876" y="411982"/>
                </a:lnTo>
                <a:lnTo>
                  <a:pt x="1370398" y="304805"/>
                </a:lnTo>
                <a:lnTo>
                  <a:pt x="1611439" y="417142"/>
                </a:lnTo>
                <a:lnTo>
                  <a:pt x="1570140" y="539800"/>
                </a:lnTo>
                <a:lnTo>
                  <a:pt x="1592775" y="555678"/>
                </a:lnTo>
                <a:lnTo>
                  <a:pt x="1614615" y="572747"/>
                </a:lnTo>
                <a:lnTo>
                  <a:pt x="1636059" y="589815"/>
                </a:lnTo>
                <a:lnTo>
                  <a:pt x="1656708" y="608075"/>
                </a:lnTo>
                <a:lnTo>
                  <a:pt x="1676960" y="626732"/>
                </a:lnTo>
                <a:lnTo>
                  <a:pt x="1696815" y="645389"/>
                </a:lnTo>
                <a:lnTo>
                  <a:pt x="1715876" y="665236"/>
                </a:lnTo>
                <a:lnTo>
                  <a:pt x="1734540" y="685481"/>
                </a:lnTo>
                <a:lnTo>
                  <a:pt x="1752410" y="706519"/>
                </a:lnTo>
                <a:lnTo>
                  <a:pt x="1769882" y="728351"/>
                </a:lnTo>
                <a:lnTo>
                  <a:pt x="1786560" y="750184"/>
                </a:lnTo>
                <a:lnTo>
                  <a:pt x="1802841" y="772413"/>
                </a:lnTo>
                <a:lnTo>
                  <a:pt x="1818329" y="795436"/>
                </a:lnTo>
                <a:lnTo>
                  <a:pt x="1832624" y="818856"/>
                </a:lnTo>
                <a:lnTo>
                  <a:pt x="1846920" y="842673"/>
                </a:lnTo>
                <a:lnTo>
                  <a:pt x="1860024" y="866887"/>
                </a:lnTo>
                <a:lnTo>
                  <a:pt x="1994642" y="834337"/>
                </a:lnTo>
                <a:lnTo>
                  <a:pt x="2085975" y="1084019"/>
                </a:lnTo>
                <a:lnTo>
                  <a:pt x="1954931" y="1149516"/>
                </a:lnTo>
                <a:lnTo>
                  <a:pt x="1958108" y="1167776"/>
                </a:lnTo>
                <a:lnTo>
                  <a:pt x="1960491" y="1185638"/>
                </a:lnTo>
                <a:lnTo>
                  <a:pt x="1962476" y="1204295"/>
                </a:lnTo>
                <a:lnTo>
                  <a:pt x="1964462" y="1222952"/>
                </a:lnTo>
                <a:lnTo>
                  <a:pt x="1965653" y="1241212"/>
                </a:lnTo>
                <a:lnTo>
                  <a:pt x="1966447" y="1259868"/>
                </a:lnTo>
                <a:lnTo>
                  <a:pt x="1967242" y="1278922"/>
                </a:lnTo>
                <a:lnTo>
                  <a:pt x="1967242" y="1297975"/>
                </a:lnTo>
                <a:lnTo>
                  <a:pt x="1967242" y="1315441"/>
                </a:lnTo>
                <a:lnTo>
                  <a:pt x="1966845" y="1332907"/>
                </a:lnTo>
                <a:lnTo>
                  <a:pt x="1966050" y="1349976"/>
                </a:lnTo>
                <a:lnTo>
                  <a:pt x="1964859" y="1367839"/>
                </a:lnTo>
                <a:lnTo>
                  <a:pt x="1962873" y="1385305"/>
                </a:lnTo>
                <a:lnTo>
                  <a:pt x="1961285" y="1401977"/>
                </a:lnTo>
                <a:lnTo>
                  <a:pt x="1959300" y="1419442"/>
                </a:lnTo>
                <a:lnTo>
                  <a:pt x="1957314" y="1436114"/>
                </a:lnTo>
                <a:lnTo>
                  <a:pt x="1954137" y="1453183"/>
                </a:lnTo>
                <a:lnTo>
                  <a:pt x="1951357" y="1469855"/>
                </a:lnTo>
                <a:lnTo>
                  <a:pt x="1947784" y="1486527"/>
                </a:lnTo>
                <a:lnTo>
                  <a:pt x="1944210" y="1503199"/>
                </a:lnTo>
                <a:lnTo>
                  <a:pt x="1940239" y="1519871"/>
                </a:lnTo>
                <a:lnTo>
                  <a:pt x="1935871" y="1535749"/>
                </a:lnTo>
                <a:lnTo>
                  <a:pt x="1931899" y="1552024"/>
                </a:lnTo>
                <a:lnTo>
                  <a:pt x="1926737" y="1568299"/>
                </a:lnTo>
                <a:lnTo>
                  <a:pt x="2061355" y="1650468"/>
                </a:lnTo>
                <a:lnTo>
                  <a:pt x="1949372" y="1891020"/>
                </a:lnTo>
                <a:lnTo>
                  <a:pt x="1791723" y="1838623"/>
                </a:lnTo>
                <a:lnTo>
                  <a:pt x="1776633" y="1859264"/>
                </a:lnTo>
                <a:lnTo>
                  <a:pt x="1761146" y="1879112"/>
                </a:lnTo>
                <a:lnTo>
                  <a:pt x="1744468" y="1898165"/>
                </a:lnTo>
                <a:lnTo>
                  <a:pt x="1728186" y="1917219"/>
                </a:lnTo>
                <a:lnTo>
                  <a:pt x="1710714" y="1935876"/>
                </a:lnTo>
                <a:lnTo>
                  <a:pt x="1693241" y="1954135"/>
                </a:lnTo>
                <a:lnTo>
                  <a:pt x="1674975" y="1971204"/>
                </a:lnTo>
                <a:lnTo>
                  <a:pt x="1655914" y="1988670"/>
                </a:lnTo>
                <a:lnTo>
                  <a:pt x="1636853" y="2004945"/>
                </a:lnTo>
                <a:lnTo>
                  <a:pt x="1616998" y="2021220"/>
                </a:lnTo>
                <a:lnTo>
                  <a:pt x="1597143" y="2036701"/>
                </a:lnTo>
                <a:lnTo>
                  <a:pt x="1576494" y="2051388"/>
                </a:lnTo>
                <a:lnTo>
                  <a:pt x="1555844" y="2066075"/>
                </a:lnTo>
                <a:lnTo>
                  <a:pt x="1534401" y="2079572"/>
                </a:lnTo>
                <a:lnTo>
                  <a:pt x="1512957" y="2093068"/>
                </a:lnTo>
                <a:lnTo>
                  <a:pt x="1491117" y="2105770"/>
                </a:lnTo>
                <a:lnTo>
                  <a:pt x="1531621" y="2274474"/>
                </a:lnTo>
                <a:lnTo>
                  <a:pt x="1281844" y="2365376"/>
                </a:lnTo>
                <a:lnTo>
                  <a:pt x="1202821" y="2207787"/>
                </a:lnTo>
                <a:lnTo>
                  <a:pt x="1183363" y="2210962"/>
                </a:lnTo>
                <a:lnTo>
                  <a:pt x="1163508" y="2213741"/>
                </a:lnTo>
                <a:lnTo>
                  <a:pt x="1144050" y="2216123"/>
                </a:lnTo>
                <a:lnTo>
                  <a:pt x="1124195" y="2218504"/>
                </a:lnTo>
                <a:lnTo>
                  <a:pt x="1103943" y="2219695"/>
                </a:lnTo>
                <a:lnTo>
                  <a:pt x="1083690" y="2220886"/>
                </a:lnTo>
                <a:lnTo>
                  <a:pt x="1063438" y="2221680"/>
                </a:lnTo>
                <a:lnTo>
                  <a:pt x="1043186" y="2221680"/>
                </a:lnTo>
                <a:lnTo>
                  <a:pt x="1013007" y="2221283"/>
                </a:lnTo>
                <a:lnTo>
                  <a:pt x="983224" y="2220092"/>
                </a:lnTo>
                <a:lnTo>
                  <a:pt x="954235" y="2217711"/>
                </a:lnTo>
                <a:lnTo>
                  <a:pt x="924850" y="2214535"/>
                </a:lnTo>
                <a:lnTo>
                  <a:pt x="895862" y="2210565"/>
                </a:lnTo>
                <a:lnTo>
                  <a:pt x="867270" y="2205405"/>
                </a:lnTo>
                <a:lnTo>
                  <a:pt x="839076" y="2199451"/>
                </a:lnTo>
                <a:lnTo>
                  <a:pt x="810882" y="2192703"/>
                </a:lnTo>
                <a:lnTo>
                  <a:pt x="715180" y="2341162"/>
                </a:lnTo>
                <a:lnTo>
                  <a:pt x="474536" y="2229222"/>
                </a:lnTo>
                <a:lnTo>
                  <a:pt x="524968" y="2062900"/>
                </a:lnTo>
                <a:lnTo>
                  <a:pt x="504716" y="2049006"/>
                </a:lnTo>
                <a:lnTo>
                  <a:pt x="484464" y="2033525"/>
                </a:lnTo>
                <a:lnTo>
                  <a:pt x="465006" y="2018441"/>
                </a:lnTo>
                <a:lnTo>
                  <a:pt x="445945" y="2002960"/>
                </a:lnTo>
                <a:lnTo>
                  <a:pt x="427281" y="1986288"/>
                </a:lnTo>
                <a:lnTo>
                  <a:pt x="408617" y="1969616"/>
                </a:lnTo>
                <a:lnTo>
                  <a:pt x="390748" y="1952151"/>
                </a:lnTo>
                <a:lnTo>
                  <a:pt x="373672" y="1934685"/>
                </a:lnTo>
                <a:lnTo>
                  <a:pt x="356597" y="1916028"/>
                </a:lnTo>
                <a:lnTo>
                  <a:pt x="340316" y="1897371"/>
                </a:lnTo>
                <a:lnTo>
                  <a:pt x="324432" y="1878715"/>
                </a:lnTo>
                <a:lnTo>
                  <a:pt x="308548" y="1858867"/>
                </a:lnTo>
                <a:lnTo>
                  <a:pt x="293855" y="1839020"/>
                </a:lnTo>
                <a:lnTo>
                  <a:pt x="279559" y="1818775"/>
                </a:lnTo>
                <a:lnTo>
                  <a:pt x="265661" y="1797737"/>
                </a:lnTo>
                <a:lnTo>
                  <a:pt x="252556" y="1776301"/>
                </a:lnTo>
                <a:lnTo>
                  <a:pt x="91333" y="1811630"/>
                </a:lnTo>
                <a:lnTo>
                  <a:pt x="0" y="1562345"/>
                </a:lnTo>
                <a:lnTo>
                  <a:pt x="138191" y="1488512"/>
                </a:lnTo>
                <a:lnTo>
                  <a:pt x="133426" y="1465092"/>
                </a:lnTo>
                <a:lnTo>
                  <a:pt x="129852" y="1441672"/>
                </a:lnTo>
                <a:lnTo>
                  <a:pt x="126278" y="1418251"/>
                </a:lnTo>
                <a:lnTo>
                  <a:pt x="123498" y="1394434"/>
                </a:lnTo>
                <a:lnTo>
                  <a:pt x="121513" y="1370220"/>
                </a:lnTo>
                <a:lnTo>
                  <a:pt x="119527" y="1346403"/>
                </a:lnTo>
                <a:lnTo>
                  <a:pt x="118733" y="1322189"/>
                </a:lnTo>
                <a:lnTo>
                  <a:pt x="118336" y="1297975"/>
                </a:lnTo>
                <a:lnTo>
                  <a:pt x="118733" y="1269395"/>
                </a:lnTo>
                <a:lnTo>
                  <a:pt x="119924" y="1240418"/>
                </a:lnTo>
                <a:lnTo>
                  <a:pt x="122704" y="1211837"/>
                </a:lnTo>
                <a:lnTo>
                  <a:pt x="125484" y="1184051"/>
                </a:lnTo>
                <a:lnTo>
                  <a:pt x="129455" y="1155867"/>
                </a:lnTo>
                <a:lnTo>
                  <a:pt x="134220" y="1128478"/>
                </a:lnTo>
                <a:lnTo>
                  <a:pt x="139780" y="1101088"/>
                </a:lnTo>
                <a:lnTo>
                  <a:pt x="146133" y="1074095"/>
                </a:lnTo>
                <a:lnTo>
                  <a:pt x="24223" y="995896"/>
                </a:lnTo>
                <a:lnTo>
                  <a:pt x="136603" y="755344"/>
                </a:lnTo>
                <a:lnTo>
                  <a:pt x="268043" y="794642"/>
                </a:lnTo>
                <a:lnTo>
                  <a:pt x="283530" y="772016"/>
                </a:lnTo>
                <a:lnTo>
                  <a:pt x="299017" y="750184"/>
                </a:lnTo>
                <a:lnTo>
                  <a:pt x="315696" y="728351"/>
                </a:lnTo>
                <a:lnTo>
                  <a:pt x="332771" y="707313"/>
                </a:lnTo>
                <a:lnTo>
                  <a:pt x="350243" y="686274"/>
                </a:lnTo>
                <a:lnTo>
                  <a:pt x="368907" y="666824"/>
                </a:lnTo>
                <a:lnTo>
                  <a:pt x="387571" y="646976"/>
                </a:lnTo>
                <a:lnTo>
                  <a:pt x="407426" y="627923"/>
                </a:lnTo>
                <a:lnTo>
                  <a:pt x="427281" y="609266"/>
                </a:lnTo>
                <a:lnTo>
                  <a:pt x="447930" y="591403"/>
                </a:lnTo>
                <a:lnTo>
                  <a:pt x="468977" y="574334"/>
                </a:lnTo>
                <a:lnTo>
                  <a:pt x="490420" y="557662"/>
                </a:lnTo>
                <a:lnTo>
                  <a:pt x="512261" y="541784"/>
                </a:lnTo>
                <a:lnTo>
                  <a:pt x="535293" y="526303"/>
                </a:lnTo>
                <a:lnTo>
                  <a:pt x="557928" y="511616"/>
                </a:lnTo>
                <a:lnTo>
                  <a:pt x="581754" y="497723"/>
                </a:lnTo>
                <a:lnTo>
                  <a:pt x="554354" y="371890"/>
                </a:lnTo>
                <a:lnTo>
                  <a:pt x="803734" y="280988"/>
                </a:lnTo>
                <a:close/>
                <a:moveTo>
                  <a:pt x="2013752" y="186531"/>
                </a:moveTo>
                <a:lnTo>
                  <a:pt x="2001871" y="186928"/>
                </a:lnTo>
                <a:lnTo>
                  <a:pt x="1989594" y="188119"/>
                </a:lnTo>
                <a:lnTo>
                  <a:pt x="1978109" y="190103"/>
                </a:lnTo>
                <a:lnTo>
                  <a:pt x="1966624" y="192881"/>
                </a:lnTo>
                <a:lnTo>
                  <a:pt x="1955139" y="196453"/>
                </a:lnTo>
                <a:lnTo>
                  <a:pt x="1944050" y="200819"/>
                </a:lnTo>
                <a:lnTo>
                  <a:pt x="1932962" y="205978"/>
                </a:lnTo>
                <a:lnTo>
                  <a:pt x="1922269" y="211534"/>
                </a:lnTo>
                <a:lnTo>
                  <a:pt x="1914348" y="216297"/>
                </a:lnTo>
                <a:lnTo>
                  <a:pt x="1906823" y="221853"/>
                </a:lnTo>
                <a:lnTo>
                  <a:pt x="1899695" y="227409"/>
                </a:lnTo>
                <a:lnTo>
                  <a:pt x="1892962" y="233363"/>
                </a:lnTo>
                <a:lnTo>
                  <a:pt x="1886230" y="239713"/>
                </a:lnTo>
                <a:lnTo>
                  <a:pt x="1880289" y="246063"/>
                </a:lnTo>
                <a:lnTo>
                  <a:pt x="1874349" y="252809"/>
                </a:lnTo>
                <a:lnTo>
                  <a:pt x="1869200" y="259953"/>
                </a:lnTo>
                <a:lnTo>
                  <a:pt x="1864052" y="267097"/>
                </a:lnTo>
                <a:lnTo>
                  <a:pt x="1859300" y="274241"/>
                </a:lnTo>
                <a:lnTo>
                  <a:pt x="1855339" y="281781"/>
                </a:lnTo>
                <a:lnTo>
                  <a:pt x="1850983" y="289719"/>
                </a:lnTo>
                <a:lnTo>
                  <a:pt x="1847419" y="297656"/>
                </a:lnTo>
                <a:lnTo>
                  <a:pt x="1844646" y="305594"/>
                </a:lnTo>
                <a:lnTo>
                  <a:pt x="1841874" y="313928"/>
                </a:lnTo>
                <a:lnTo>
                  <a:pt x="1839102" y="322263"/>
                </a:lnTo>
                <a:lnTo>
                  <a:pt x="1837518" y="330597"/>
                </a:lnTo>
                <a:lnTo>
                  <a:pt x="1835934" y="339328"/>
                </a:lnTo>
                <a:lnTo>
                  <a:pt x="1834350" y="348059"/>
                </a:lnTo>
                <a:lnTo>
                  <a:pt x="1833557" y="356791"/>
                </a:lnTo>
                <a:lnTo>
                  <a:pt x="1833557" y="365125"/>
                </a:lnTo>
                <a:lnTo>
                  <a:pt x="1833557" y="373856"/>
                </a:lnTo>
                <a:lnTo>
                  <a:pt x="1833953" y="382984"/>
                </a:lnTo>
                <a:lnTo>
                  <a:pt x="1835142" y="391716"/>
                </a:lnTo>
                <a:lnTo>
                  <a:pt x="1836726" y="400050"/>
                </a:lnTo>
                <a:lnTo>
                  <a:pt x="1838310" y="409178"/>
                </a:lnTo>
                <a:lnTo>
                  <a:pt x="1840290" y="417513"/>
                </a:lnTo>
                <a:lnTo>
                  <a:pt x="1843458" y="426244"/>
                </a:lnTo>
                <a:lnTo>
                  <a:pt x="1846230" y="434578"/>
                </a:lnTo>
                <a:lnTo>
                  <a:pt x="1850191" y="443310"/>
                </a:lnTo>
                <a:lnTo>
                  <a:pt x="1853755" y="451247"/>
                </a:lnTo>
                <a:lnTo>
                  <a:pt x="1858507" y="459581"/>
                </a:lnTo>
                <a:lnTo>
                  <a:pt x="1864844" y="469503"/>
                </a:lnTo>
                <a:lnTo>
                  <a:pt x="1871973" y="479028"/>
                </a:lnTo>
                <a:lnTo>
                  <a:pt x="1879497" y="488156"/>
                </a:lnTo>
                <a:lnTo>
                  <a:pt x="1887418" y="496888"/>
                </a:lnTo>
                <a:lnTo>
                  <a:pt x="1896527" y="504428"/>
                </a:lnTo>
                <a:lnTo>
                  <a:pt x="1905239" y="511969"/>
                </a:lnTo>
                <a:lnTo>
                  <a:pt x="1914744" y="518716"/>
                </a:lnTo>
                <a:lnTo>
                  <a:pt x="1924645" y="524669"/>
                </a:lnTo>
                <a:lnTo>
                  <a:pt x="1934942" y="529828"/>
                </a:lnTo>
                <a:lnTo>
                  <a:pt x="1945635" y="534988"/>
                </a:lnTo>
                <a:lnTo>
                  <a:pt x="1956723" y="538956"/>
                </a:lnTo>
                <a:lnTo>
                  <a:pt x="1967812" y="542131"/>
                </a:lnTo>
                <a:lnTo>
                  <a:pt x="1979297" y="545306"/>
                </a:lnTo>
                <a:lnTo>
                  <a:pt x="1990782" y="546894"/>
                </a:lnTo>
                <a:lnTo>
                  <a:pt x="2002267" y="548085"/>
                </a:lnTo>
                <a:lnTo>
                  <a:pt x="2014544" y="548481"/>
                </a:lnTo>
                <a:lnTo>
                  <a:pt x="2026425" y="548085"/>
                </a:lnTo>
                <a:lnTo>
                  <a:pt x="2038306" y="546894"/>
                </a:lnTo>
                <a:lnTo>
                  <a:pt x="2049791" y="544910"/>
                </a:lnTo>
                <a:lnTo>
                  <a:pt x="2061672" y="542131"/>
                </a:lnTo>
                <a:lnTo>
                  <a:pt x="2073157" y="538560"/>
                </a:lnTo>
                <a:lnTo>
                  <a:pt x="2084246" y="534194"/>
                </a:lnTo>
                <a:lnTo>
                  <a:pt x="2095335" y="529035"/>
                </a:lnTo>
                <a:lnTo>
                  <a:pt x="2106028" y="523081"/>
                </a:lnTo>
                <a:lnTo>
                  <a:pt x="2113552" y="518716"/>
                </a:lnTo>
                <a:lnTo>
                  <a:pt x="2121077" y="513556"/>
                </a:lnTo>
                <a:lnTo>
                  <a:pt x="2128206" y="508000"/>
                </a:lnTo>
                <a:lnTo>
                  <a:pt x="2134938" y="502047"/>
                </a:lnTo>
                <a:lnTo>
                  <a:pt x="2141275" y="496491"/>
                </a:lnTo>
                <a:lnTo>
                  <a:pt x="2147215" y="490141"/>
                </a:lnTo>
                <a:lnTo>
                  <a:pt x="2153156" y="483394"/>
                </a:lnTo>
                <a:lnTo>
                  <a:pt x="2158304" y="476647"/>
                </a:lnTo>
                <a:lnTo>
                  <a:pt x="2163452" y="469503"/>
                </a:lnTo>
                <a:lnTo>
                  <a:pt x="2168601" y="461566"/>
                </a:lnTo>
                <a:lnTo>
                  <a:pt x="2172957" y="454025"/>
                </a:lnTo>
                <a:lnTo>
                  <a:pt x="2176917" y="446485"/>
                </a:lnTo>
                <a:lnTo>
                  <a:pt x="2180482" y="438150"/>
                </a:lnTo>
                <a:lnTo>
                  <a:pt x="2183650" y="430213"/>
                </a:lnTo>
                <a:lnTo>
                  <a:pt x="2186818" y="421481"/>
                </a:lnTo>
                <a:lnTo>
                  <a:pt x="2189195" y="412750"/>
                </a:lnTo>
                <a:lnTo>
                  <a:pt x="2191175" y="404019"/>
                </a:lnTo>
                <a:lnTo>
                  <a:pt x="2192363" y="395288"/>
                </a:lnTo>
                <a:lnTo>
                  <a:pt x="2193947" y="386159"/>
                </a:lnTo>
                <a:lnTo>
                  <a:pt x="2194739" y="377428"/>
                </a:lnTo>
                <a:lnTo>
                  <a:pt x="2194739" y="368697"/>
                </a:lnTo>
                <a:lnTo>
                  <a:pt x="2194739" y="359569"/>
                </a:lnTo>
                <a:lnTo>
                  <a:pt x="2194343" y="351234"/>
                </a:lnTo>
                <a:lnTo>
                  <a:pt x="2192759" y="342503"/>
                </a:lnTo>
                <a:lnTo>
                  <a:pt x="2191571" y="333375"/>
                </a:lnTo>
                <a:lnTo>
                  <a:pt x="2189591" y="325041"/>
                </a:lnTo>
                <a:lnTo>
                  <a:pt x="2187610" y="316706"/>
                </a:lnTo>
                <a:lnTo>
                  <a:pt x="2184838" y="308372"/>
                </a:lnTo>
                <a:lnTo>
                  <a:pt x="2181670" y="299641"/>
                </a:lnTo>
                <a:lnTo>
                  <a:pt x="2178106" y="291703"/>
                </a:lnTo>
                <a:lnTo>
                  <a:pt x="2174145" y="283766"/>
                </a:lnTo>
                <a:lnTo>
                  <a:pt x="2169789" y="275828"/>
                </a:lnTo>
                <a:lnTo>
                  <a:pt x="2163452" y="265509"/>
                </a:lnTo>
                <a:lnTo>
                  <a:pt x="2156324" y="255984"/>
                </a:lnTo>
                <a:lnTo>
                  <a:pt x="2148799" y="247253"/>
                </a:lnTo>
                <a:lnTo>
                  <a:pt x="2140879" y="238522"/>
                </a:lnTo>
                <a:lnTo>
                  <a:pt x="2131770" y="230584"/>
                </a:lnTo>
                <a:lnTo>
                  <a:pt x="2123057" y="223441"/>
                </a:lnTo>
                <a:lnTo>
                  <a:pt x="2113552" y="216694"/>
                </a:lnTo>
                <a:lnTo>
                  <a:pt x="2103255" y="210344"/>
                </a:lnTo>
                <a:lnTo>
                  <a:pt x="2093355" y="204788"/>
                </a:lnTo>
                <a:lnTo>
                  <a:pt x="2082662" y="200422"/>
                </a:lnTo>
                <a:lnTo>
                  <a:pt x="2071969" y="196056"/>
                </a:lnTo>
                <a:lnTo>
                  <a:pt x="2060484" y="192881"/>
                </a:lnTo>
                <a:lnTo>
                  <a:pt x="2048999" y="190103"/>
                </a:lnTo>
                <a:lnTo>
                  <a:pt x="2037118" y="188119"/>
                </a:lnTo>
                <a:lnTo>
                  <a:pt x="2025633" y="186928"/>
                </a:lnTo>
                <a:lnTo>
                  <a:pt x="2013752" y="186531"/>
                </a:lnTo>
                <a:close/>
                <a:moveTo>
                  <a:pt x="2066028" y="0"/>
                </a:moveTo>
                <a:lnTo>
                  <a:pt x="2156324" y="23812"/>
                </a:lnTo>
                <a:lnTo>
                  <a:pt x="2146027" y="100013"/>
                </a:lnTo>
                <a:lnTo>
                  <a:pt x="2140916" y="118533"/>
                </a:lnTo>
                <a:lnTo>
                  <a:pt x="2134542" y="115094"/>
                </a:lnTo>
                <a:lnTo>
                  <a:pt x="2132671" y="114357"/>
                </a:lnTo>
                <a:lnTo>
                  <a:pt x="2132562" y="114300"/>
                </a:lnTo>
                <a:lnTo>
                  <a:pt x="2123453" y="110728"/>
                </a:lnTo>
                <a:lnTo>
                  <a:pt x="2132671" y="114357"/>
                </a:lnTo>
                <a:lnTo>
                  <a:pt x="2140879" y="118666"/>
                </a:lnTo>
                <a:lnTo>
                  <a:pt x="2140916" y="118533"/>
                </a:lnTo>
                <a:lnTo>
                  <a:pt x="2144839" y="120650"/>
                </a:lnTo>
                <a:lnTo>
                  <a:pt x="2153552" y="125413"/>
                </a:lnTo>
                <a:lnTo>
                  <a:pt x="2167413" y="133747"/>
                </a:lnTo>
                <a:lnTo>
                  <a:pt x="2174145" y="138113"/>
                </a:lnTo>
                <a:lnTo>
                  <a:pt x="2180878" y="142875"/>
                </a:lnTo>
                <a:lnTo>
                  <a:pt x="2181274" y="143272"/>
                </a:lnTo>
                <a:lnTo>
                  <a:pt x="2187610" y="148034"/>
                </a:lnTo>
                <a:lnTo>
                  <a:pt x="2193947" y="153194"/>
                </a:lnTo>
                <a:lnTo>
                  <a:pt x="2205432" y="163909"/>
                </a:lnTo>
                <a:lnTo>
                  <a:pt x="2212560" y="170656"/>
                </a:lnTo>
                <a:lnTo>
                  <a:pt x="2221273" y="180181"/>
                </a:lnTo>
                <a:lnTo>
                  <a:pt x="2226433" y="186128"/>
                </a:lnTo>
                <a:lnTo>
                  <a:pt x="2226422" y="186134"/>
                </a:lnTo>
                <a:lnTo>
                  <a:pt x="2229194" y="189309"/>
                </a:lnTo>
                <a:lnTo>
                  <a:pt x="2226433" y="186128"/>
                </a:lnTo>
                <a:lnTo>
                  <a:pt x="2244639" y="175419"/>
                </a:lnTo>
                <a:lnTo>
                  <a:pt x="2315925" y="143669"/>
                </a:lnTo>
                <a:lnTo>
                  <a:pt x="2363053" y="224234"/>
                </a:lnTo>
                <a:lnTo>
                  <a:pt x="2302064" y="270669"/>
                </a:lnTo>
                <a:lnTo>
                  <a:pt x="2280282" y="283369"/>
                </a:lnTo>
                <a:lnTo>
                  <a:pt x="2284242" y="296466"/>
                </a:lnTo>
                <a:lnTo>
                  <a:pt x="2287015" y="309166"/>
                </a:lnTo>
                <a:lnTo>
                  <a:pt x="2289787" y="322263"/>
                </a:lnTo>
                <a:lnTo>
                  <a:pt x="2291371" y="335359"/>
                </a:lnTo>
                <a:lnTo>
                  <a:pt x="2292559" y="348456"/>
                </a:lnTo>
                <a:lnTo>
                  <a:pt x="2293351" y="361553"/>
                </a:lnTo>
                <a:lnTo>
                  <a:pt x="2293351" y="374650"/>
                </a:lnTo>
                <a:lnTo>
                  <a:pt x="2292559" y="387350"/>
                </a:lnTo>
                <a:lnTo>
                  <a:pt x="2318301" y="394097"/>
                </a:lnTo>
                <a:lnTo>
                  <a:pt x="2390775" y="422275"/>
                </a:lnTo>
                <a:lnTo>
                  <a:pt x="2367409" y="512763"/>
                </a:lnTo>
                <a:lnTo>
                  <a:pt x="2291371" y="502047"/>
                </a:lnTo>
                <a:lnTo>
                  <a:pt x="2262857" y="494506"/>
                </a:lnTo>
                <a:lnTo>
                  <a:pt x="2256916" y="506016"/>
                </a:lnTo>
                <a:lnTo>
                  <a:pt x="2250183" y="517128"/>
                </a:lnTo>
                <a:lnTo>
                  <a:pt x="2243451" y="527447"/>
                </a:lnTo>
                <a:lnTo>
                  <a:pt x="2235926" y="537766"/>
                </a:lnTo>
                <a:lnTo>
                  <a:pt x="2228006" y="547688"/>
                </a:lnTo>
                <a:lnTo>
                  <a:pt x="2219293" y="557610"/>
                </a:lnTo>
                <a:lnTo>
                  <a:pt x="2210580" y="566738"/>
                </a:lnTo>
                <a:lnTo>
                  <a:pt x="2201075" y="575469"/>
                </a:lnTo>
                <a:lnTo>
                  <a:pt x="2216125" y="601266"/>
                </a:lnTo>
                <a:lnTo>
                  <a:pt x="2247807" y="671910"/>
                </a:lnTo>
                <a:lnTo>
                  <a:pt x="2167413" y="719932"/>
                </a:lnTo>
                <a:lnTo>
                  <a:pt x="2121077" y="658416"/>
                </a:lnTo>
                <a:lnTo>
                  <a:pt x="2105632" y="632222"/>
                </a:lnTo>
                <a:lnTo>
                  <a:pt x="2110780" y="629841"/>
                </a:lnTo>
                <a:lnTo>
                  <a:pt x="2115929" y="627857"/>
                </a:lnTo>
                <a:lnTo>
                  <a:pt x="2104048" y="632222"/>
                </a:lnTo>
                <a:lnTo>
                  <a:pt x="2092563" y="635794"/>
                </a:lnTo>
                <a:lnTo>
                  <a:pt x="2083058" y="638969"/>
                </a:lnTo>
                <a:lnTo>
                  <a:pt x="2067217" y="642541"/>
                </a:lnTo>
                <a:lnTo>
                  <a:pt x="2059296" y="643732"/>
                </a:lnTo>
                <a:lnTo>
                  <a:pt x="2050583" y="644922"/>
                </a:lnTo>
                <a:lnTo>
                  <a:pt x="2048999" y="644922"/>
                </a:lnTo>
                <a:lnTo>
                  <a:pt x="2033554" y="646907"/>
                </a:lnTo>
                <a:lnTo>
                  <a:pt x="2018505" y="647303"/>
                </a:lnTo>
                <a:lnTo>
                  <a:pt x="2014544" y="647700"/>
                </a:lnTo>
                <a:lnTo>
                  <a:pt x="2008208" y="647303"/>
                </a:lnTo>
                <a:lnTo>
                  <a:pt x="2002617" y="647117"/>
                </a:lnTo>
                <a:lnTo>
                  <a:pt x="1994743" y="646510"/>
                </a:lnTo>
                <a:lnTo>
                  <a:pt x="1984842" y="645716"/>
                </a:lnTo>
                <a:lnTo>
                  <a:pt x="1996327" y="646907"/>
                </a:lnTo>
                <a:lnTo>
                  <a:pt x="2002617" y="647117"/>
                </a:lnTo>
                <a:lnTo>
                  <a:pt x="2005039" y="647303"/>
                </a:lnTo>
                <a:lnTo>
                  <a:pt x="1994347" y="687785"/>
                </a:lnTo>
                <a:lnTo>
                  <a:pt x="1970189" y="747713"/>
                </a:lnTo>
                <a:lnTo>
                  <a:pt x="1879497" y="724297"/>
                </a:lnTo>
                <a:lnTo>
                  <a:pt x="1886230" y="662385"/>
                </a:lnTo>
                <a:lnTo>
                  <a:pt x="1896923" y="621507"/>
                </a:lnTo>
                <a:lnTo>
                  <a:pt x="1904447" y="625078"/>
                </a:lnTo>
                <a:lnTo>
                  <a:pt x="1893754" y="619919"/>
                </a:lnTo>
                <a:lnTo>
                  <a:pt x="1883061" y="614363"/>
                </a:lnTo>
                <a:lnTo>
                  <a:pt x="1874745" y="609997"/>
                </a:lnTo>
                <a:lnTo>
                  <a:pt x="1860884" y="601663"/>
                </a:lnTo>
                <a:lnTo>
                  <a:pt x="1854151" y="596900"/>
                </a:lnTo>
                <a:lnTo>
                  <a:pt x="1847419" y="592535"/>
                </a:lnTo>
                <a:lnTo>
                  <a:pt x="1846627" y="592138"/>
                </a:lnTo>
                <a:lnTo>
                  <a:pt x="1840290" y="586978"/>
                </a:lnTo>
                <a:lnTo>
                  <a:pt x="1834350" y="581819"/>
                </a:lnTo>
                <a:lnTo>
                  <a:pt x="1822469" y="571103"/>
                </a:lnTo>
                <a:lnTo>
                  <a:pt x="1815736" y="564356"/>
                </a:lnTo>
                <a:lnTo>
                  <a:pt x="1809516" y="557841"/>
                </a:lnTo>
                <a:lnTo>
                  <a:pt x="1805439" y="553244"/>
                </a:lnTo>
                <a:lnTo>
                  <a:pt x="1799103" y="545703"/>
                </a:lnTo>
                <a:lnTo>
                  <a:pt x="1807023" y="555228"/>
                </a:lnTo>
                <a:lnTo>
                  <a:pt x="1809516" y="557841"/>
                </a:lnTo>
                <a:lnTo>
                  <a:pt x="1811776" y="560388"/>
                </a:lnTo>
                <a:lnTo>
                  <a:pt x="1779697" y="579438"/>
                </a:lnTo>
                <a:lnTo>
                  <a:pt x="1720292" y="604044"/>
                </a:lnTo>
                <a:lnTo>
                  <a:pt x="1673164" y="523875"/>
                </a:lnTo>
                <a:lnTo>
                  <a:pt x="1721480" y="484585"/>
                </a:lnTo>
                <a:lnTo>
                  <a:pt x="1752767" y="465931"/>
                </a:lnTo>
                <a:lnTo>
                  <a:pt x="1748410" y="452835"/>
                </a:lnTo>
                <a:lnTo>
                  <a:pt x="1744450" y="439341"/>
                </a:lnTo>
                <a:lnTo>
                  <a:pt x="1741282" y="425847"/>
                </a:lnTo>
                <a:lnTo>
                  <a:pt x="1738510" y="412353"/>
                </a:lnTo>
                <a:lnTo>
                  <a:pt x="1736530" y="398860"/>
                </a:lnTo>
                <a:lnTo>
                  <a:pt x="1735737" y="385366"/>
                </a:lnTo>
                <a:lnTo>
                  <a:pt x="1734945" y="371475"/>
                </a:lnTo>
                <a:lnTo>
                  <a:pt x="1735341" y="357981"/>
                </a:lnTo>
                <a:lnTo>
                  <a:pt x="1704451" y="350441"/>
                </a:lnTo>
                <a:lnTo>
                  <a:pt x="1644650" y="325438"/>
                </a:lnTo>
                <a:lnTo>
                  <a:pt x="1668412" y="235347"/>
                </a:lnTo>
                <a:lnTo>
                  <a:pt x="1730193" y="242094"/>
                </a:lnTo>
                <a:lnTo>
                  <a:pt x="1760687" y="250031"/>
                </a:lnTo>
                <a:lnTo>
                  <a:pt x="1766628" y="237331"/>
                </a:lnTo>
                <a:lnTo>
                  <a:pt x="1773361" y="225028"/>
                </a:lnTo>
                <a:lnTo>
                  <a:pt x="1781281" y="213519"/>
                </a:lnTo>
                <a:lnTo>
                  <a:pt x="1789202" y="201613"/>
                </a:lnTo>
                <a:lnTo>
                  <a:pt x="1797915" y="190500"/>
                </a:lnTo>
                <a:lnTo>
                  <a:pt x="1807023" y="179784"/>
                </a:lnTo>
                <a:lnTo>
                  <a:pt x="1816924" y="169069"/>
                </a:lnTo>
                <a:lnTo>
                  <a:pt x="1827221" y="159544"/>
                </a:lnTo>
                <a:lnTo>
                  <a:pt x="1812964" y="135334"/>
                </a:lnTo>
                <a:lnTo>
                  <a:pt x="1788410" y="75406"/>
                </a:lnTo>
                <a:lnTo>
                  <a:pt x="1868804" y="27781"/>
                </a:lnTo>
                <a:lnTo>
                  <a:pt x="1907219" y="76994"/>
                </a:lnTo>
                <a:lnTo>
                  <a:pt x="1923061" y="102791"/>
                </a:lnTo>
                <a:lnTo>
                  <a:pt x="1917516" y="105172"/>
                </a:lnTo>
                <a:lnTo>
                  <a:pt x="1912368" y="107156"/>
                </a:lnTo>
                <a:lnTo>
                  <a:pt x="1924249" y="102791"/>
                </a:lnTo>
                <a:lnTo>
                  <a:pt x="1935734" y="99219"/>
                </a:lnTo>
                <a:lnTo>
                  <a:pt x="1945239" y="96044"/>
                </a:lnTo>
                <a:lnTo>
                  <a:pt x="1961080" y="92869"/>
                </a:lnTo>
                <a:lnTo>
                  <a:pt x="1969001" y="91281"/>
                </a:lnTo>
                <a:lnTo>
                  <a:pt x="1977317" y="89694"/>
                </a:lnTo>
                <a:lnTo>
                  <a:pt x="1979297" y="89694"/>
                </a:lnTo>
                <a:lnTo>
                  <a:pt x="1994347" y="88106"/>
                </a:lnTo>
                <a:lnTo>
                  <a:pt x="2009792" y="87709"/>
                </a:lnTo>
                <a:lnTo>
                  <a:pt x="2013752" y="87709"/>
                </a:lnTo>
                <a:lnTo>
                  <a:pt x="2019693" y="87709"/>
                </a:lnTo>
                <a:lnTo>
                  <a:pt x="2031970" y="88503"/>
                </a:lnTo>
                <a:lnTo>
                  <a:pt x="2043455" y="89297"/>
                </a:lnTo>
                <a:lnTo>
                  <a:pt x="2034346" y="88503"/>
                </a:lnTo>
                <a:lnTo>
                  <a:pt x="2038306" y="72628"/>
                </a:lnTo>
                <a:lnTo>
                  <a:pt x="2066028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  <p:sp>
        <p:nvSpPr>
          <p:cNvPr id="13" name="Freeform 239"/>
          <p:cNvSpPr>
            <a:spLocks noEditPoints="1"/>
          </p:cNvSpPr>
          <p:nvPr/>
        </p:nvSpPr>
        <p:spPr bwMode="auto">
          <a:xfrm>
            <a:off x="6217501" y="1414172"/>
            <a:ext cx="2667000" cy="2667000"/>
          </a:xfrm>
          <a:custGeom>
            <a:avLst/>
            <a:gdLst>
              <a:gd name="T0" fmla="*/ 2116 w 2116"/>
              <a:gd name="T1" fmla="*/ 1052 h 2116"/>
              <a:gd name="T2" fmla="*/ 1925 w 2116"/>
              <a:gd name="T3" fmla="*/ 883 h 2116"/>
              <a:gd name="T4" fmla="*/ 2038 w 2116"/>
              <a:gd name="T5" fmla="*/ 652 h 2116"/>
              <a:gd name="T6" fmla="*/ 1795 w 2116"/>
              <a:gd name="T7" fmla="*/ 570 h 2116"/>
              <a:gd name="T8" fmla="*/ 1802 w 2116"/>
              <a:gd name="T9" fmla="*/ 305 h 2116"/>
              <a:gd name="T10" fmla="*/ 1548 w 2116"/>
              <a:gd name="T11" fmla="*/ 321 h 2116"/>
              <a:gd name="T12" fmla="*/ 1464 w 2116"/>
              <a:gd name="T13" fmla="*/ 80 h 2116"/>
              <a:gd name="T14" fmla="*/ 1234 w 2116"/>
              <a:gd name="T15" fmla="*/ 191 h 2116"/>
              <a:gd name="T16" fmla="*/ 1052 w 2116"/>
              <a:gd name="T17" fmla="*/ 0 h 2116"/>
              <a:gd name="T18" fmla="*/ 884 w 2116"/>
              <a:gd name="T19" fmla="*/ 191 h 2116"/>
              <a:gd name="T20" fmla="*/ 653 w 2116"/>
              <a:gd name="T21" fmla="*/ 78 h 2116"/>
              <a:gd name="T22" fmla="*/ 570 w 2116"/>
              <a:gd name="T23" fmla="*/ 321 h 2116"/>
              <a:gd name="T24" fmla="*/ 305 w 2116"/>
              <a:gd name="T25" fmla="*/ 314 h 2116"/>
              <a:gd name="T26" fmla="*/ 322 w 2116"/>
              <a:gd name="T27" fmla="*/ 568 h 2116"/>
              <a:gd name="T28" fmla="*/ 81 w 2116"/>
              <a:gd name="T29" fmla="*/ 652 h 2116"/>
              <a:gd name="T30" fmla="*/ 192 w 2116"/>
              <a:gd name="T31" fmla="*/ 882 h 2116"/>
              <a:gd name="T32" fmla="*/ 0 w 2116"/>
              <a:gd name="T33" fmla="*/ 1064 h 2116"/>
              <a:gd name="T34" fmla="*/ 191 w 2116"/>
              <a:gd name="T35" fmla="*/ 1233 h 2116"/>
              <a:gd name="T36" fmla="*/ 78 w 2116"/>
              <a:gd name="T37" fmla="*/ 1463 h 2116"/>
              <a:gd name="T38" fmla="*/ 321 w 2116"/>
              <a:gd name="T39" fmla="*/ 1546 h 2116"/>
              <a:gd name="T40" fmla="*/ 314 w 2116"/>
              <a:gd name="T41" fmla="*/ 1811 h 2116"/>
              <a:gd name="T42" fmla="*/ 569 w 2116"/>
              <a:gd name="T43" fmla="*/ 1794 h 2116"/>
              <a:gd name="T44" fmla="*/ 653 w 2116"/>
              <a:gd name="T45" fmla="*/ 2035 h 2116"/>
              <a:gd name="T46" fmla="*/ 882 w 2116"/>
              <a:gd name="T47" fmla="*/ 1925 h 2116"/>
              <a:gd name="T48" fmla="*/ 1064 w 2116"/>
              <a:gd name="T49" fmla="*/ 2116 h 2116"/>
              <a:gd name="T50" fmla="*/ 1233 w 2116"/>
              <a:gd name="T51" fmla="*/ 1925 h 2116"/>
              <a:gd name="T52" fmla="*/ 1464 w 2116"/>
              <a:gd name="T53" fmla="*/ 2038 h 2116"/>
              <a:gd name="T54" fmla="*/ 1546 w 2116"/>
              <a:gd name="T55" fmla="*/ 1795 h 2116"/>
              <a:gd name="T56" fmla="*/ 1811 w 2116"/>
              <a:gd name="T57" fmla="*/ 1802 h 2116"/>
              <a:gd name="T58" fmla="*/ 1795 w 2116"/>
              <a:gd name="T59" fmla="*/ 1547 h 2116"/>
              <a:gd name="T60" fmla="*/ 2036 w 2116"/>
              <a:gd name="T61" fmla="*/ 1463 h 2116"/>
              <a:gd name="T62" fmla="*/ 1925 w 2116"/>
              <a:gd name="T63" fmla="*/ 1234 h 2116"/>
              <a:gd name="T64" fmla="*/ 1358 w 2116"/>
              <a:gd name="T65" fmla="*/ 1669 h 2116"/>
              <a:gd name="T66" fmla="*/ 759 w 2116"/>
              <a:gd name="T67" fmla="*/ 447 h 2116"/>
              <a:gd name="T68" fmla="*/ 1358 w 2116"/>
              <a:gd name="T69" fmla="*/ 1669 h 2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116" h="2116">
                <a:moveTo>
                  <a:pt x="1941" y="1111"/>
                </a:moveTo>
                <a:cubicBezTo>
                  <a:pt x="2116" y="1052"/>
                  <a:pt x="2116" y="1052"/>
                  <a:pt x="2116" y="1052"/>
                </a:cubicBezTo>
                <a:cubicBezTo>
                  <a:pt x="2107" y="917"/>
                  <a:pt x="2107" y="917"/>
                  <a:pt x="2107" y="917"/>
                </a:cubicBezTo>
                <a:cubicBezTo>
                  <a:pt x="1925" y="883"/>
                  <a:pt x="1925" y="883"/>
                  <a:pt x="1925" y="883"/>
                </a:cubicBezTo>
                <a:cubicBezTo>
                  <a:pt x="1918" y="847"/>
                  <a:pt x="1908" y="810"/>
                  <a:pt x="1896" y="774"/>
                </a:cubicBezTo>
                <a:cubicBezTo>
                  <a:pt x="2038" y="652"/>
                  <a:pt x="2038" y="652"/>
                  <a:pt x="2038" y="652"/>
                </a:cubicBezTo>
                <a:cubicBezTo>
                  <a:pt x="1979" y="532"/>
                  <a:pt x="1979" y="532"/>
                  <a:pt x="1979" y="532"/>
                </a:cubicBezTo>
                <a:cubicBezTo>
                  <a:pt x="1795" y="570"/>
                  <a:pt x="1795" y="570"/>
                  <a:pt x="1795" y="570"/>
                </a:cubicBezTo>
                <a:cubicBezTo>
                  <a:pt x="1772" y="535"/>
                  <a:pt x="1747" y="502"/>
                  <a:pt x="1720" y="471"/>
                </a:cubicBezTo>
                <a:cubicBezTo>
                  <a:pt x="1802" y="305"/>
                  <a:pt x="1802" y="305"/>
                  <a:pt x="1802" y="305"/>
                </a:cubicBezTo>
                <a:cubicBezTo>
                  <a:pt x="1700" y="217"/>
                  <a:pt x="1700" y="217"/>
                  <a:pt x="1700" y="217"/>
                </a:cubicBezTo>
                <a:cubicBezTo>
                  <a:pt x="1548" y="321"/>
                  <a:pt x="1548" y="321"/>
                  <a:pt x="1548" y="321"/>
                </a:cubicBezTo>
                <a:cubicBezTo>
                  <a:pt x="1516" y="301"/>
                  <a:pt x="1483" y="282"/>
                  <a:pt x="1450" y="265"/>
                </a:cubicBezTo>
                <a:cubicBezTo>
                  <a:pt x="1464" y="80"/>
                  <a:pt x="1464" y="80"/>
                  <a:pt x="1464" y="80"/>
                </a:cubicBezTo>
                <a:cubicBezTo>
                  <a:pt x="1336" y="37"/>
                  <a:pt x="1336" y="37"/>
                  <a:pt x="1336" y="37"/>
                </a:cubicBezTo>
                <a:cubicBezTo>
                  <a:pt x="1234" y="191"/>
                  <a:pt x="1234" y="191"/>
                  <a:pt x="1234" y="191"/>
                </a:cubicBezTo>
                <a:cubicBezTo>
                  <a:pt x="1194" y="183"/>
                  <a:pt x="1152" y="178"/>
                  <a:pt x="1111" y="175"/>
                </a:cubicBezTo>
                <a:cubicBezTo>
                  <a:pt x="1052" y="0"/>
                  <a:pt x="1052" y="0"/>
                  <a:pt x="1052" y="0"/>
                </a:cubicBezTo>
                <a:cubicBezTo>
                  <a:pt x="918" y="9"/>
                  <a:pt x="918" y="9"/>
                  <a:pt x="918" y="9"/>
                </a:cubicBezTo>
                <a:cubicBezTo>
                  <a:pt x="884" y="191"/>
                  <a:pt x="884" y="191"/>
                  <a:pt x="884" y="191"/>
                </a:cubicBezTo>
                <a:cubicBezTo>
                  <a:pt x="847" y="198"/>
                  <a:pt x="810" y="208"/>
                  <a:pt x="774" y="220"/>
                </a:cubicBezTo>
                <a:cubicBezTo>
                  <a:pt x="653" y="78"/>
                  <a:pt x="653" y="78"/>
                  <a:pt x="653" y="78"/>
                </a:cubicBezTo>
                <a:cubicBezTo>
                  <a:pt x="532" y="137"/>
                  <a:pt x="532" y="137"/>
                  <a:pt x="532" y="137"/>
                </a:cubicBezTo>
                <a:cubicBezTo>
                  <a:pt x="570" y="321"/>
                  <a:pt x="570" y="321"/>
                  <a:pt x="570" y="321"/>
                </a:cubicBezTo>
                <a:cubicBezTo>
                  <a:pt x="535" y="344"/>
                  <a:pt x="502" y="369"/>
                  <a:pt x="471" y="396"/>
                </a:cubicBezTo>
                <a:cubicBezTo>
                  <a:pt x="305" y="314"/>
                  <a:pt x="305" y="314"/>
                  <a:pt x="305" y="314"/>
                </a:cubicBezTo>
                <a:cubicBezTo>
                  <a:pt x="217" y="416"/>
                  <a:pt x="217" y="416"/>
                  <a:pt x="217" y="416"/>
                </a:cubicBezTo>
                <a:cubicBezTo>
                  <a:pt x="322" y="568"/>
                  <a:pt x="322" y="568"/>
                  <a:pt x="322" y="568"/>
                </a:cubicBezTo>
                <a:cubicBezTo>
                  <a:pt x="301" y="600"/>
                  <a:pt x="282" y="633"/>
                  <a:pt x="265" y="666"/>
                </a:cubicBezTo>
                <a:cubicBezTo>
                  <a:pt x="81" y="652"/>
                  <a:pt x="81" y="652"/>
                  <a:pt x="81" y="652"/>
                </a:cubicBezTo>
                <a:cubicBezTo>
                  <a:pt x="37" y="780"/>
                  <a:pt x="37" y="780"/>
                  <a:pt x="37" y="780"/>
                </a:cubicBezTo>
                <a:cubicBezTo>
                  <a:pt x="192" y="882"/>
                  <a:pt x="192" y="882"/>
                  <a:pt x="192" y="882"/>
                </a:cubicBezTo>
                <a:cubicBezTo>
                  <a:pt x="183" y="923"/>
                  <a:pt x="178" y="964"/>
                  <a:pt x="175" y="1005"/>
                </a:cubicBezTo>
                <a:cubicBezTo>
                  <a:pt x="0" y="1064"/>
                  <a:pt x="0" y="1064"/>
                  <a:pt x="0" y="1064"/>
                </a:cubicBezTo>
                <a:cubicBezTo>
                  <a:pt x="9" y="1198"/>
                  <a:pt x="9" y="1198"/>
                  <a:pt x="9" y="1198"/>
                </a:cubicBezTo>
                <a:cubicBezTo>
                  <a:pt x="191" y="1233"/>
                  <a:pt x="191" y="1233"/>
                  <a:pt x="191" y="1233"/>
                </a:cubicBezTo>
                <a:cubicBezTo>
                  <a:pt x="199" y="1269"/>
                  <a:pt x="208" y="1306"/>
                  <a:pt x="221" y="1342"/>
                </a:cubicBezTo>
                <a:cubicBezTo>
                  <a:pt x="78" y="1463"/>
                  <a:pt x="78" y="1463"/>
                  <a:pt x="78" y="1463"/>
                </a:cubicBezTo>
                <a:cubicBezTo>
                  <a:pt x="138" y="1584"/>
                  <a:pt x="138" y="1584"/>
                  <a:pt x="138" y="1584"/>
                </a:cubicBezTo>
                <a:cubicBezTo>
                  <a:pt x="321" y="1546"/>
                  <a:pt x="321" y="1546"/>
                  <a:pt x="321" y="1546"/>
                </a:cubicBezTo>
                <a:cubicBezTo>
                  <a:pt x="344" y="1581"/>
                  <a:pt x="369" y="1614"/>
                  <a:pt x="397" y="1645"/>
                </a:cubicBezTo>
                <a:cubicBezTo>
                  <a:pt x="314" y="1811"/>
                  <a:pt x="314" y="1811"/>
                  <a:pt x="314" y="1811"/>
                </a:cubicBezTo>
                <a:cubicBezTo>
                  <a:pt x="416" y="1899"/>
                  <a:pt x="416" y="1899"/>
                  <a:pt x="416" y="1899"/>
                </a:cubicBezTo>
                <a:cubicBezTo>
                  <a:pt x="569" y="1794"/>
                  <a:pt x="569" y="1794"/>
                  <a:pt x="569" y="1794"/>
                </a:cubicBezTo>
                <a:cubicBezTo>
                  <a:pt x="600" y="1815"/>
                  <a:pt x="633" y="1834"/>
                  <a:pt x="667" y="1851"/>
                </a:cubicBezTo>
                <a:cubicBezTo>
                  <a:pt x="653" y="2035"/>
                  <a:pt x="653" y="2035"/>
                  <a:pt x="653" y="2035"/>
                </a:cubicBezTo>
                <a:cubicBezTo>
                  <a:pt x="780" y="2079"/>
                  <a:pt x="780" y="2079"/>
                  <a:pt x="780" y="2079"/>
                </a:cubicBezTo>
                <a:cubicBezTo>
                  <a:pt x="882" y="1925"/>
                  <a:pt x="882" y="1925"/>
                  <a:pt x="882" y="1925"/>
                </a:cubicBezTo>
                <a:cubicBezTo>
                  <a:pt x="923" y="1933"/>
                  <a:pt x="964" y="1938"/>
                  <a:pt x="1005" y="1941"/>
                </a:cubicBezTo>
                <a:cubicBezTo>
                  <a:pt x="1064" y="2116"/>
                  <a:pt x="1064" y="2116"/>
                  <a:pt x="1064" y="2116"/>
                </a:cubicBezTo>
                <a:cubicBezTo>
                  <a:pt x="1199" y="2107"/>
                  <a:pt x="1199" y="2107"/>
                  <a:pt x="1199" y="2107"/>
                </a:cubicBezTo>
                <a:cubicBezTo>
                  <a:pt x="1233" y="1925"/>
                  <a:pt x="1233" y="1925"/>
                  <a:pt x="1233" y="1925"/>
                </a:cubicBezTo>
                <a:cubicBezTo>
                  <a:pt x="1269" y="1918"/>
                  <a:pt x="1306" y="1908"/>
                  <a:pt x="1342" y="1896"/>
                </a:cubicBezTo>
                <a:cubicBezTo>
                  <a:pt x="1464" y="2038"/>
                  <a:pt x="1464" y="2038"/>
                  <a:pt x="1464" y="2038"/>
                </a:cubicBezTo>
                <a:cubicBezTo>
                  <a:pt x="1584" y="1979"/>
                  <a:pt x="1584" y="1979"/>
                  <a:pt x="1584" y="1979"/>
                </a:cubicBezTo>
                <a:cubicBezTo>
                  <a:pt x="1546" y="1795"/>
                  <a:pt x="1546" y="1795"/>
                  <a:pt x="1546" y="1795"/>
                </a:cubicBezTo>
                <a:cubicBezTo>
                  <a:pt x="1581" y="1772"/>
                  <a:pt x="1614" y="1747"/>
                  <a:pt x="1645" y="1719"/>
                </a:cubicBezTo>
                <a:cubicBezTo>
                  <a:pt x="1811" y="1802"/>
                  <a:pt x="1811" y="1802"/>
                  <a:pt x="1811" y="1802"/>
                </a:cubicBezTo>
                <a:cubicBezTo>
                  <a:pt x="1899" y="1700"/>
                  <a:pt x="1899" y="1700"/>
                  <a:pt x="1899" y="1700"/>
                </a:cubicBezTo>
                <a:cubicBezTo>
                  <a:pt x="1795" y="1547"/>
                  <a:pt x="1795" y="1547"/>
                  <a:pt x="1795" y="1547"/>
                </a:cubicBezTo>
                <a:cubicBezTo>
                  <a:pt x="1816" y="1516"/>
                  <a:pt x="1834" y="1483"/>
                  <a:pt x="1851" y="1450"/>
                </a:cubicBezTo>
                <a:cubicBezTo>
                  <a:pt x="2036" y="1463"/>
                  <a:pt x="2036" y="1463"/>
                  <a:pt x="2036" y="1463"/>
                </a:cubicBezTo>
                <a:cubicBezTo>
                  <a:pt x="2079" y="1336"/>
                  <a:pt x="2079" y="1336"/>
                  <a:pt x="2079" y="1336"/>
                </a:cubicBezTo>
                <a:cubicBezTo>
                  <a:pt x="1925" y="1234"/>
                  <a:pt x="1925" y="1234"/>
                  <a:pt x="1925" y="1234"/>
                </a:cubicBezTo>
                <a:cubicBezTo>
                  <a:pt x="1933" y="1193"/>
                  <a:pt x="1938" y="1152"/>
                  <a:pt x="1941" y="1111"/>
                </a:cubicBezTo>
                <a:close/>
                <a:moveTo>
                  <a:pt x="1358" y="1669"/>
                </a:moveTo>
                <a:cubicBezTo>
                  <a:pt x="1020" y="1834"/>
                  <a:pt x="613" y="1695"/>
                  <a:pt x="447" y="1357"/>
                </a:cubicBezTo>
                <a:cubicBezTo>
                  <a:pt x="282" y="1020"/>
                  <a:pt x="421" y="613"/>
                  <a:pt x="759" y="447"/>
                </a:cubicBezTo>
                <a:cubicBezTo>
                  <a:pt x="1096" y="282"/>
                  <a:pt x="1504" y="421"/>
                  <a:pt x="1669" y="759"/>
                </a:cubicBezTo>
                <a:cubicBezTo>
                  <a:pt x="1834" y="1096"/>
                  <a:pt x="1695" y="1503"/>
                  <a:pt x="1358" y="1669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ffectLst>
            <a:outerShdw blurRad="152400" dist="63500" dir="8100000" algn="tl" rotWithShape="0">
              <a:prstClr val="black">
                <a:alpha val="30000"/>
              </a:prstClr>
            </a:outerShdw>
          </a:effectLst>
          <a:scene3d>
            <a:camera prst="orthographicFront"/>
            <a:lightRig rig="threePt" dir="t"/>
          </a:scene3d>
          <a:sp3d prstMaterial="softEdge">
            <a:bevelT w="38100" h="63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2000">
              <a:solidFill>
                <a:srgbClr val="405665"/>
              </a:solidFill>
              <a:latin typeface="DIN-BoldItalic" pitchFamily="50" charset="0"/>
            </a:endParaRPr>
          </a:p>
        </p:txBody>
      </p:sp>
      <p:sp>
        <p:nvSpPr>
          <p:cNvPr id="14" name="Freeform 240"/>
          <p:cNvSpPr>
            <a:spLocks noEditPoints="1"/>
          </p:cNvSpPr>
          <p:nvPr/>
        </p:nvSpPr>
        <p:spPr bwMode="auto">
          <a:xfrm>
            <a:off x="5231663" y="3658103"/>
            <a:ext cx="2319338" cy="2319337"/>
          </a:xfrm>
          <a:custGeom>
            <a:avLst/>
            <a:gdLst>
              <a:gd name="T0" fmla="*/ 1840 w 1840"/>
              <a:gd name="T1" fmla="*/ 964 h 1840"/>
              <a:gd name="T2" fmla="*/ 1682 w 1840"/>
              <a:gd name="T3" fmla="*/ 808 h 1840"/>
              <a:gd name="T4" fmla="*/ 1791 w 1840"/>
              <a:gd name="T5" fmla="*/ 614 h 1840"/>
              <a:gd name="T6" fmla="*/ 1578 w 1840"/>
              <a:gd name="T7" fmla="*/ 521 h 1840"/>
              <a:gd name="T8" fmla="*/ 1602 w 1840"/>
              <a:gd name="T9" fmla="*/ 301 h 1840"/>
              <a:gd name="T10" fmla="*/ 1379 w 1840"/>
              <a:gd name="T11" fmla="*/ 303 h 1840"/>
              <a:gd name="T12" fmla="*/ 1318 w 1840"/>
              <a:gd name="T13" fmla="*/ 90 h 1840"/>
              <a:gd name="T14" fmla="*/ 1103 w 1840"/>
              <a:gd name="T15" fmla="*/ 173 h 1840"/>
              <a:gd name="T16" fmla="*/ 964 w 1840"/>
              <a:gd name="T17" fmla="*/ 0 h 1840"/>
              <a:gd name="T18" fmla="*/ 808 w 1840"/>
              <a:gd name="T19" fmla="*/ 159 h 1840"/>
              <a:gd name="T20" fmla="*/ 613 w 1840"/>
              <a:gd name="T21" fmla="*/ 49 h 1840"/>
              <a:gd name="T22" fmla="*/ 521 w 1840"/>
              <a:gd name="T23" fmla="*/ 262 h 1840"/>
              <a:gd name="T24" fmla="*/ 301 w 1840"/>
              <a:gd name="T25" fmla="*/ 239 h 1840"/>
              <a:gd name="T26" fmla="*/ 303 w 1840"/>
              <a:gd name="T27" fmla="*/ 461 h 1840"/>
              <a:gd name="T28" fmla="*/ 89 w 1840"/>
              <a:gd name="T29" fmla="*/ 522 h 1840"/>
              <a:gd name="T30" fmla="*/ 173 w 1840"/>
              <a:gd name="T31" fmla="*/ 737 h 1840"/>
              <a:gd name="T32" fmla="*/ 0 w 1840"/>
              <a:gd name="T33" fmla="*/ 877 h 1840"/>
              <a:gd name="T34" fmla="*/ 159 w 1840"/>
              <a:gd name="T35" fmla="*/ 1032 h 1840"/>
              <a:gd name="T36" fmla="*/ 49 w 1840"/>
              <a:gd name="T37" fmla="*/ 1227 h 1840"/>
              <a:gd name="T38" fmla="*/ 262 w 1840"/>
              <a:gd name="T39" fmla="*/ 1320 h 1840"/>
              <a:gd name="T40" fmla="*/ 239 w 1840"/>
              <a:gd name="T41" fmla="*/ 1540 h 1840"/>
              <a:gd name="T42" fmla="*/ 461 w 1840"/>
              <a:gd name="T43" fmla="*/ 1538 h 1840"/>
              <a:gd name="T44" fmla="*/ 522 w 1840"/>
              <a:gd name="T45" fmla="*/ 1751 h 1840"/>
              <a:gd name="T46" fmla="*/ 737 w 1840"/>
              <a:gd name="T47" fmla="*/ 1668 h 1840"/>
              <a:gd name="T48" fmla="*/ 876 w 1840"/>
              <a:gd name="T49" fmla="*/ 1840 h 1840"/>
              <a:gd name="T50" fmla="*/ 1032 w 1840"/>
              <a:gd name="T51" fmla="*/ 1682 h 1840"/>
              <a:gd name="T52" fmla="*/ 1227 w 1840"/>
              <a:gd name="T53" fmla="*/ 1791 h 1840"/>
              <a:gd name="T54" fmla="*/ 1319 w 1840"/>
              <a:gd name="T55" fmla="*/ 1579 h 1840"/>
              <a:gd name="T56" fmla="*/ 1540 w 1840"/>
              <a:gd name="T57" fmla="*/ 1602 h 1840"/>
              <a:gd name="T58" fmla="*/ 1538 w 1840"/>
              <a:gd name="T59" fmla="*/ 1380 h 1840"/>
              <a:gd name="T60" fmla="*/ 1751 w 1840"/>
              <a:gd name="T61" fmla="*/ 1318 h 1840"/>
              <a:gd name="T62" fmla="*/ 1668 w 1840"/>
              <a:gd name="T63" fmla="*/ 1104 h 1840"/>
              <a:gd name="T64" fmla="*/ 1081 w 1840"/>
              <a:gd name="T65" fmla="*/ 1490 h 1840"/>
              <a:gd name="T66" fmla="*/ 759 w 1840"/>
              <a:gd name="T67" fmla="*/ 351 h 1840"/>
              <a:gd name="T68" fmla="*/ 1081 w 1840"/>
              <a:gd name="T69" fmla="*/ 1490 h 18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840" h="1840">
                <a:moveTo>
                  <a:pt x="1827" y="1080"/>
                </a:moveTo>
                <a:cubicBezTo>
                  <a:pt x="1840" y="964"/>
                  <a:pt x="1840" y="964"/>
                  <a:pt x="1840" y="964"/>
                </a:cubicBezTo>
                <a:cubicBezTo>
                  <a:pt x="1690" y="906"/>
                  <a:pt x="1690" y="906"/>
                  <a:pt x="1690" y="906"/>
                </a:cubicBezTo>
                <a:cubicBezTo>
                  <a:pt x="1689" y="874"/>
                  <a:pt x="1687" y="841"/>
                  <a:pt x="1682" y="808"/>
                </a:cubicBezTo>
                <a:cubicBezTo>
                  <a:pt x="1823" y="726"/>
                  <a:pt x="1823" y="726"/>
                  <a:pt x="1823" y="726"/>
                </a:cubicBezTo>
                <a:cubicBezTo>
                  <a:pt x="1791" y="614"/>
                  <a:pt x="1791" y="614"/>
                  <a:pt x="1791" y="614"/>
                </a:cubicBezTo>
                <a:cubicBezTo>
                  <a:pt x="1628" y="618"/>
                  <a:pt x="1628" y="618"/>
                  <a:pt x="1628" y="618"/>
                </a:cubicBezTo>
                <a:cubicBezTo>
                  <a:pt x="1614" y="584"/>
                  <a:pt x="1597" y="552"/>
                  <a:pt x="1578" y="521"/>
                </a:cubicBezTo>
                <a:cubicBezTo>
                  <a:pt x="1675" y="392"/>
                  <a:pt x="1675" y="392"/>
                  <a:pt x="1675" y="392"/>
                </a:cubicBezTo>
                <a:cubicBezTo>
                  <a:pt x="1602" y="301"/>
                  <a:pt x="1602" y="301"/>
                  <a:pt x="1602" y="301"/>
                </a:cubicBezTo>
                <a:cubicBezTo>
                  <a:pt x="1455" y="366"/>
                  <a:pt x="1455" y="366"/>
                  <a:pt x="1455" y="366"/>
                </a:cubicBezTo>
                <a:cubicBezTo>
                  <a:pt x="1431" y="344"/>
                  <a:pt x="1406" y="322"/>
                  <a:pt x="1379" y="303"/>
                </a:cubicBezTo>
                <a:cubicBezTo>
                  <a:pt x="1420" y="147"/>
                  <a:pt x="1420" y="147"/>
                  <a:pt x="1420" y="147"/>
                </a:cubicBezTo>
                <a:cubicBezTo>
                  <a:pt x="1318" y="90"/>
                  <a:pt x="1318" y="90"/>
                  <a:pt x="1318" y="90"/>
                </a:cubicBezTo>
                <a:cubicBezTo>
                  <a:pt x="1206" y="206"/>
                  <a:pt x="1206" y="206"/>
                  <a:pt x="1206" y="206"/>
                </a:cubicBezTo>
                <a:cubicBezTo>
                  <a:pt x="1173" y="193"/>
                  <a:pt x="1139" y="181"/>
                  <a:pt x="1103" y="173"/>
                </a:cubicBezTo>
                <a:cubicBezTo>
                  <a:pt x="1080" y="13"/>
                  <a:pt x="1080" y="13"/>
                  <a:pt x="1080" y="13"/>
                </a:cubicBezTo>
                <a:cubicBezTo>
                  <a:pt x="964" y="0"/>
                  <a:pt x="964" y="0"/>
                  <a:pt x="964" y="0"/>
                </a:cubicBezTo>
                <a:cubicBezTo>
                  <a:pt x="906" y="151"/>
                  <a:pt x="906" y="151"/>
                  <a:pt x="906" y="151"/>
                </a:cubicBezTo>
                <a:cubicBezTo>
                  <a:pt x="874" y="151"/>
                  <a:pt x="841" y="154"/>
                  <a:pt x="808" y="159"/>
                </a:cubicBezTo>
                <a:cubicBezTo>
                  <a:pt x="726" y="17"/>
                  <a:pt x="726" y="17"/>
                  <a:pt x="726" y="17"/>
                </a:cubicBezTo>
                <a:cubicBezTo>
                  <a:pt x="613" y="49"/>
                  <a:pt x="613" y="49"/>
                  <a:pt x="613" y="49"/>
                </a:cubicBezTo>
                <a:cubicBezTo>
                  <a:pt x="617" y="213"/>
                  <a:pt x="617" y="213"/>
                  <a:pt x="617" y="213"/>
                </a:cubicBezTo>
                <a:cubicBezTo>
                  <a:pt x="584" y="227"/>
                  <a:pt x="552" y="244"/>
                  <a:pt x="521" y="262"/>
                </a:cubicBezTo>
                <a:cubicBezTo>
                  <a:pt x="392" y="166"/>
                  <a:pt x="392" y="166"/>
                  <a:pt x="392" y="166"/>
                </a:cubicBezTo>
                <a:cubicBezTo>
                  <a:pt x="301" y="239"/>
                  <a:pt x="301" y="239"/>
                  <a:pt x="301" y="239"/>
                </a:cubicBezTo>
                <a:cubicBezTo>
                  <a:pt x="366" y="386"/>
                  <a:pt x="366" y="386"/>
                  <a:pt x="366" y="386"/>
                </a:cubicBezTo>
                <a:cubicBezTo>
                  <a:pt x="343" y="410"/>
                  <a:pt x="322" y="435"/>
                  <a:pt x="303" y="461"/>
                </a:cubicBezTo>
                <a:cubicBezTo>
                  <a:pt x="147" y="420"/>
                  <a:pt x="147" y="420"/>
                  <a:pt x="147" y="420"/>
                </a:cubicBezTo>
                <a:cubicBezTo>
                  <a:pt x="89" y="522"/>
                  <a:pt x="89" y="522"/>
                  <a:pt x="89" y="522"/>
                </a:cubicBezTo>
                <a:cubicBezTo>
                  <a:pt x="206" y="634"/>
                  <a:pt x="206" y="634"/>
                  <a:pt x="206" y="634"/>
                </a:cubicBezTo>
                <a:cubicBezTo>
                  <a:pt x="192" y="668"/>
                  <a:pt x="181" y="702"/>
                  <a:pt x="173" y="737"/>
                </a:cubicBezTo>
                <a:cubicBezTo>
                  <a:pt x="13" y="760"/>
                  <a:pt x="13" y="760"/>
                  <a:pt x="13" y="760"/>
                </a:cubicBezTo>
                <a:cubicBezTo>
                  <a:pt x="0" y="877"/>
                  <a:pt x="0" y="877"/>
                  <a:pt x="0" y="877"/>
                </a:cubicBezTo>
                <a:cubicBezTo>
                  <a:pt x="151" y="934"/>
                  <a:pt x="151" y="934"/>
                  <a:pt x="151" y="934"/>
                </a:cubicBezTo>
                <a:cubicBezTo>
                  <a:pt x="151" y="967"/>
                  <a:pt x="154" y="1000"/>
                  <a:pt x="159" y="1032"/>
                </a:cubicBezTo>
                <a:cubicBezTo>
                  <a:pt x="17" y="1115"/>
                  <a:pt x="17" y="1115"/>
                  <a:pt x="17" y="1115"/>
                </a:cubicBezTo>
                <a:cubicBezTo>
                  <a:pt x="49" y="1227"/>
                  <a:pt x="49" y="1227"/>
                  <a:pt x="49" y="1227"/>
                </a:cubicBezTo>
                <a:cubicBezTo>
                  <a:pt x="212" y="1223"/>
                  <a:pt x="212" y="1223"/>
                  <a:pt x="212" y="1223"/>
                </a:cubicBezTo>
                <a:cubicBezTo>
                  <a:pt x="227" y="1257"/>
                  <a:pt x="243" y="1289"/>
                  <a:pt x="262" y="1320"/>
                </a:cubicBezTo>
                <a:cubicBezTo>
                  <a:pt x="166" y="1449"/>
                  <a:pt x="166" y="1449"/>
                  <a:pt x="166" y="1449"/>
                </a:cubicBezTo>
                <a:cubicBezTo>
                  <a:pt x="239" y="1540"/>
                  <a:pt x="239" y="1540"/>
                  <a:pt x="239" y="1540"/>
                </a:cubicBezTo>
                <a:cubicBezTo>
                  <a:pt x="386" y="1474"/>
                  <a:pt x="386" y="1474"/>
                  <a:pt x="386" y="1474"/>
                </a:cubicBezTo>
                <a:cubicBezTo>
                  <a:pt x="410" y="1497"/>
                  <a:pt x="435" y="1518"/>
                  <a:pt x="461" y="1538"/>
                </a:cubicBezTo>
                <a:cubicBezTo>
                  <a:pt x="420" y="1694"/>
                  <a:pt x="420" y="1694"/>
                  <a:pt x="420" y="1694"/>
                </a:cubicBezTo>
                <a:cubicBezTo>
                  <a:pt x="522" y="1751"/>
                  <a:pt x="522" y="1751"/>
                  <a:pt x="522" y="1751"/>
                </a:cubicBezTo>
                <a:cubicBezTo>
                  <a:pt x="634" y="1635"/>
                  <a:pt x="634" y="1635"/>
                  <a:pt x="634" y="1635"/>
                </a:cubicBezTo>
                <a:cubicBezTo>
                  <a:pt x="667" y="1648"/>
                  <a:pt x="702" y="1659"/>
                  <a:pt x="737" y="1668"/>
                </a:cubicBezTo>
                <a:cubicBezTo>
                  <a:pt x="760" y="1827"/>
                  <a:pt x="760" y="1827"/>
                  <a:pt x="760" y="1827"/>
                </a:cubicBezTo>
                <a:cubicBezTo>
                  <a:pt x="876" y="1840"/>
                  <a:pt x="876" y="1840"/>
                  <a:pt x="876" y="1840"/>
                </a:cubicBezTo>
                <a:cubicBezTo>
                  <a:pt x="934" y="1690"/>
                  <a:pt x="934" y="1690"/>
                  <a:pt x="934" y="1690"/>
                </a:cubicBezTo>
                <a:cubicBezTo>
                  <a:pt x="967" y="1689"/>
                  <a:pt x="1000" y="1687"/>
                  <a:pt x="1032" y="1682"/>
                </a:cubicBezTo>
                <a:cubicBezTo>
                  <a:pt x="1114" y="1823"/>
                  <a:pt x="1114" y="1823"/>
                  <a:pt x="1114" y="1823"/>
                </a:cubicBezTo>
                <a:cubicBezTo>
                  <a:pt x="1227" y="1791"/>
                  <a:pt x="1227" y="1791"/>
                  <a:pt x="1227" y="1791"/>
                </a:cubicBezTo>
                <a:cubicBezTo>
                  <a:pt x="1223" y="1628"/>
                  <a:pt x="1223" y="1628"/>
                  <a:pt x="1223" y="1628"/>
                </a:cubicBezTo>
                <a:cubicBezTo>
                  <a:pt x="1256" y="1614"/>
                  <a:pt x="1289" y="1597"/>
                  <a:pt x="1319" y="1579"/>
                </a:cubicBezTo>
                <a:cubicBezTo>
                  <a:pt x="1448" y="1675"/>
                  <a:pt x="1448" y="1675"/>
                  <a:pt x="1448" y="1675"/>
                </a:cubicBezTo>
                <a:cubicBezTo>
                  <a:pt x="1540" y="1602"/>
                  <a:pt x="1540" y="1602"/>
                  <a:pt x="1540" y="1602"/>
                </a:cubicBezTo>
                <a:cubicBezTo>
                  <a:pt x="1474" y="1455"/>
                  <a:pt x="1474" y="1455"/>
                  <a:pt x="1474" y="1455"/>
                </a:cubicBezTo>
                <a:cubicBezTo>
                  <a:pt x="1497" y="1431"/>
                  <a:pt x="1518" y="1406"/>
                  <a:pt x="1538" y="1380"/>
                </a:cubicBezTo>
                <a:cubicBezTo>
                  <a:pt x="1694" y="1420"/>
                  <a:pt x="1694" y="1420"/>
                  <a:pt x="1694" y="1420"/>
                </a:cubicBezTo>
                <a:cubicBezTo>
                  <a:pt x="1751" y="1318"/>
                  <a:pt x="1751" y="1318"/>
                  <a:pt x="1751" y="1318"/>
                </a:cubicBezTo>
                <a:cubicBezTo>
                  <a:pt x="1635" y="1207"/>
                  <a:pt x="1635" y="1207"/>
                  <a:pt x="1635" y="1207"/>
                </a:cubicBezTo>
                <a:cubicBezTo>
                  <a:pt x="1648" y="1173"/>
                  <a:pt x="1659" y="1139"/>
                  <a:pt x="1668" y="1104"/>
                </a:cubicBezTo>
                <a:lnTo>
                  <a:pt x="1827" y="1080"/>
                </a:lnTo>
                <a:close/>
                <a:moveTo>
                  <a:pt x="1081" y="1490"/>
                </a:moveTo>
                <a:cubicBezTo>
                  <a:pt x="766" y="1579"/>
                  <a:pt x="439" y="1396"/>
                  <a:pt x="350" y="1081"/>
                </a:cubicBezTo>
                <a:cubicBezTo>
                  <a:pt x="262" y="767"/>
                  <a:pt x="445" y="439"/>
                  <a:pt x="759" y="351"/>
                </a:cubicBezTo>
                <a:cubicBezTo>
                  <a:pt x="1074" y="262"/>
                  <a:pt x="1401" y="445"/>
                  <a:pt x="1490" y="760"/>
                </a:cubicBezTo>
                <a:cubicBezTo>
                  <a:pt x="1579" y="1074"/>
                  <a:pt x="1396" y="1401"/>
                  <a:pt x="1081" y="149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ffectLst>
            <a:outerShdw blurRad="152400" dist="63500" dir="8100000" algn="tl" rotWithShape="0">
              <a:prstClr val="black">
                <a:alpha val="30000"/>
              </a:prstClr>
            </a:outerShdw>
          </a:effectLst>
          <a:scene3d>
            <a:camera prst="orthographicFront"/>
            <a:lightRig rig="threePt" dir="t"/>
          </a:scene3d>
          <a:sp3d prstMaterial="softEdge">
            <a:bevelT w="38100" h="63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2000">
              <a:solidFill>
                <a:srgbClr val="405665"/>
              </a:solidFill>
              <a:latin typeface="DIN-BoldItalic" pitchFamily="50" charset="0"/>
            </a:endParaRPr>
          </a:p>
        </p:txBody>
      </p:sp>
      <p:sp>
        <p:nvSpPr>
          <p:cNvPr id="15" name="Freeform 241"/>
          <p:cNvSpPr>
            <a:spLocks noEditPoints="1"/>
          </p:cNvSpPr>
          <p:nvPr/>
        </p:nvSpPr>
        <p:spPr bwMode="auto">
          <a:xfrm>
            <a:off x="3767020" y="3168268"/>
            <a:ext cx="1682750" cy="1682750"/>
          </a:xfrm>
          <a:custGeom>
            <a:avLst/>
            <a:gdLst>
              <a:gd name="T0" fmla="*/ 1335 w 1335"/>
              <a:gd name="T1" fmla="*/ 699 h 1335"/>
              <a:gd name="T2" fmla="*/ 1220 w 1335"/>
              <a:gd name="T3" fmla="*/ 586 h 1335"/>
              <a:gd name="T4" fmla="*/ 1300 w 1335"/>
              <a:gd name="T5" fmla="*/ 445 h 1335"/>
              <a:gd name="T6" fmla="*/ 1145 w 1335"/>
              <a:gd name="T7" fmla="*/ 378 h 1335"/>
              <a:gd name="T8" fmla="*/ 1162 w 1335"/>
              <a:gd name="T9" fmla="*/ 218 h 1335"/>
              <a:gd name="T10" fmla="*/ 1001 w 1335"/>
              <a:gd name="T11" fmla="*/ 219 h 1335"/>
              <a:gd name="T12" fmla="*/ 956 w 1335"/>
              <a:gd name="T13" fmla="*/ 65 h 1335"/>
              <a:gd name="T14" fmla="*/ 801 w 1335"/>
              <a:gd name="T15" fmla="*/ 125 h 1335"/>
              <a:gd name="T16" fmla="*/ 699 w 1335"/>
              <a:gd name="T17" fmla="*/ 0 h 1335"/>
              <a:gd name="T18" fmla="*/ 586 w 1335"/>
              <a:gd name="T19" fmla="*/ 115 h 1335"/>
              <a:gd name="T20" fmla="*/ 445 w 1335"/>
              <a:gd name="T21" fmla="*/ 35 h 1335"/>
              <a:gd name="T22" fmla="*/ 378 w 1335"/>
              <a:gd name="T23" fmla="*/ 190 h 1335"/>
              <a:gd name="T24" fmla="*/ 218 w 1335"/>
              <a:gd name="T25" fmla="*/ 173 h 1335"/>
              <a:gd name="T26" fmla="*/ 220 w 1335"/>
              <a:gd name="T27" fmla="*/ 334 h 1335"/>
              <a:gd name="T28" fmla="*/ 65 w 1335"/>
              <a:gd name="T29" fmla="*/ 379 h 1335"/>
              <a:gd name="T30" fmla="*/ 125 w 1335"/>
              <a:gd name="T31" fmla="*/ 535 h 1335"/>
              <a:gd name="T32" fmla="*/ 0 w 1335"/>
              <a:gd name="T33" fmla="*/ 636 h 1335"/>
              <a:gd name="T34" fmla="*/ 115 w 1335"/>
              <a:gd name="T35" fmla="*/ 749 h 1335"/>
              <a:gd name="T36" fmla="*/ 35 w 1335"/>
              <a:gd name="T37" fmla="*/ 890 h 1335"/>
              <a:gd name="T38" fmla="*/ 190 w 1335"/>
              <a:gd name="T39" fmla="*/ 957 h 1335"/>
              <a:gd name="T40" fmla="*/ 173 w 1335"/>
              <a:gd name="T41" fmla="*/ 1117 h 1335"/>
              <a:gd name="T42" fmla="*/ 334 w 1335"/>
              <a:gd name="T43" fmla="*/ 1116 h 1335"/>
              <a:gd name="T44" fmla="*/ 379 w 1335"/>
              <a:gd name="T45" fmla="*/ 1270 h 1335"/>
              <a:gd name="T46" fmla="*/ 535 w 1335"/>
              <a:gd name="T47" fmla="*/ 1210 h 1335"/>
              <a:gd name="T48" fmla="*/ 636 w 1335"/>
              <a:gd name="T49" fmla="*/ 1335 h 1335"/>
              <a:gd name="T50" fmla="*/ 749 w 1335"/>
              <a:gd name="T51" fmla="*/ 1220 h 1335"/>
              <a:gd name="T52" fmla="*/ 890 w 1335"/>
              <a:gd name="T53" fmla="*/ 1299 h 1335"/>
              <a:gd name="T54" fmla="*/ 957 w 1335"/>
              <a:gd name="T55" fmla="*/ 1145 h 1335"/>
              <a:gd name="T56" fmla="*/ 1117 w 1335"/>
              <a:gd name="T57" fmla="*/ 1162 h 1335"/>
              <a:gd name="T58" fmla="*/ 1116 w 1335"/>
              <a:gd name="T59" fmla="*/ 1001 h 1335"/>
              <a:gd name="T60" fmla="*/ 1271 w 1335"/>
              <a:gd name="T61" fmla="*/ 956 h 1335"/>
              <a:gd name="T62" fmla="*/ 1210 w 1335"/>
              <a:gd name="T63" fmla="*/ 801 h 1335"/>
              <a:gd name="T64" fmla="*/ 776 w 1335"/>
              <a:gd name="T65" fmla="*/ 1050 h 1335"/>
              <a:gd name="T66" fmla="*/ 560 w 1335"/>
              <a:gd name="T67" fmla="*/ 286 h 1335"/>
              <a:gd name="T68" fmla="*/ 776 w 1335"/>
              <a:gd name="T69" fmla="*/ 1050 h 13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335" h="1335">
                <a:moveTo>
                  <a:pt x="1326" y="784"/>
                </a:moveTo>
                <a:cubicBezTo>
                  <a:pt x="1335" y="699"/>
                  <a:pt x="1335" y="699"/>
                  <a:pt x="1335" y="699"/>
                </a:cubicBezTo>
                <a:cubicBezTo>
                  <a:pt x="1226" y="658"/>
                  <a:pt x="1226" y="658"/>
                  <a:pt x="1226" y="658"/>
                </a:cubicBezTo>
                <a:cubicBezTo>
                  <a:pt x="1226" y="634"/>
                  <a:pt x="1224" y="610"/>
                  <a:pt x="1220" y="586"/>
                </a:cubicBezTo>
                <a:cubicBezTo>
                  <a:pt x="1323" y="527"/>
                  <a:pt x="1323" y="527"/>
                  <a:pt x="1323" y="527"/>
                </a:cubicBezTo>
                <a:cubicBezTo>
                  <a:pt x="1300" y="445"/>
                  <a:pt x="1300" y="445"/>
                  <a:pt x="1300" y="445"/>
                </a:cubicBezTo>
                <a:cubicBezTo>
                  <a:pt x="1181" y="448"/>
                  <a:pt x="1181" y="448"/>
                  <a:pt x="1181" y="448"/>
                </a:cubicBezTo>
                <a:cubicBezTo>
                  <a:pt x="1171" y="424"/>
                  <a:pt x="1159" y="400"/>
                  <a:pt x="1145" y="378"/>
                </a:cubicBezTo>
                <a:cubicBezTo>
                  <a:pt x="1215" y="284"/>
                  <a:pt x="1215" y="284"/>
                  <a:pt x="1215" y="284"/>
                </a:cubicBezTo>
                <a:cubicBezTo>
                  <a:pt x="1162" y="218"/>
                  <a:pt x="1162" y="218"/>
                  <a:pt x="1162" y="218"/>
                </a:cubicBezTo>
                <a:cubicBezTo>
                  <a:pt x="1055" y="266"/>
                  <a:pt x="1055" y="266"/>
                  <a:pt x="1055" y="266"/>
                </a:cubicBezTo>
                <a:cubicBezTo>
                  <a:pt x="1038" y="249"/>
                  <a:pt x="1020" y="234"/>
                  <a:pt x="1001" y="219"/>
                </a:cubicBezTo>
                <a:cubicBezTo>
                  <a:pt x="1031" y="106"/>
                  <a:pt x="1031" y="106"/>
                  <a:pt x="1031" y="106"/>
                </a:cubicBezTo>
                <a:cubicBezTo>
                  <a:pt x="956" y="65"/>
                  <a:pt x="956" y="65"/>
                  <a:pt x="956" y="65"/>
                </a:cubicBezTo>
                <a:cubicBezTo>
                  <a:pt x="875" y="149"/>
                  <a:pt x="875" y="149"/>
                  <a:pt x="875" y="149"/>
                </a:cubicBezTo>
                <a:cubicBezTo>
                  <a:pt x="851" y="139"/>
                  <a:pt x="826" y="131"/>
                  <a:pt x="801" y="125"/>
                </a:cubicBezTo>
                <a:cubicBezTo>
                  <a:pt x="784" y="9"/>
                  <a:pt x="784" y="9"/>
                  <a:pt x="784" y="9"/>
                </a:cubicBezTo>
                <a:cubicBezTo>
                  <a:pt x="699" y="0"/>
                  <a:pt x="699" y="0"/>
                  <a:pt x="699" y="0"/>
                </a:cubicBezTo>
                <a:cubicBezTo>
                  <a:pt x="658" y="109"/>
                  <a:pt x="658" y="109"/>
                  <a:pt x="658" y="109"/>
                </a:cubicBezTo>
                <a:cubicBezTo>
                  <a:pt x="634" y="109"/>
                  <a:pt x="610" y="111"/>
                  <a:pt x="586" y="115"/>
                </a:cubicBezTo>
                <a:cubicBezTo>
                  <a:pt x="527" y="12"/>
                  <a:pt x="527" y="12"/>
                  <a:pt x="527" y="12"/>
                </a:cubicBezTo>
                <a:cubicBezTo>
                  <a:pt x="445" y="35"/>
                  <a:pt x="445" y="35"/>
                  <a:pt x="445" y="35"/>
                </a:cubicBezTo>
                <a:cubicBezTo>
                  <a:pt x="448" y="154"/>
                  <a:pt x="448" y="154"/>
                  <a:pt x="448" y="154"/>
                </a:cubicBezTo>
                <a:cubicBezTo>
                  <a:pt x="424" y="164"/>
                  <a:pt x="400" y="176"/>
                  <a:pt x="378" y="190"/>
                </a:cubicBezTo>
                <a:cubicBezTo>
                  <a:pt x="284" y="120"/>
                  <a:pt x="284" y="120"/>
                  <a:pt x="284" y="120"/>
                </a:cubicBezTo>
                <a:cubicBezTo>
                  <a:pt x="218" y="173"/>
                  <a:pt x="218" y="173"/>
                  <a:pt x="218" y="173"/>
                </a:cubicBezTo>
                <a:cubicBezTo>
                  <a:pt x="266" y="280"/>
                  <a:pt x="266" y="280"/>
                  <a:pt x="266" y="280"/>
                </a:cubicBezTo>
                <a:cubicBezTo>
                  <a:pt x="249" y="297"/>
                  <a:pt x="234" y="315"/>
                  <a:pt x="220" y="334"/>
                </a:cubicBezTo>
                <a:cubicBezTo>
                  <a:pt x="106" y="305"/>
                  <a:pt x="106" y="305"/>
                  <a:pt x="106" y="305"/>
                </a:cubicBezTo>
                <a:cubicBezTo>
                  <a:pt x="65" y="379"/>
                  <a:pt x="65" y="379"/>
                  <a:pt x="65" y="379"/>
                </a:cubicBezTo>
                <a:cubicBezTo>
                  <a:pt x="149" y="460"/>
                  <a:pt x="149" y="460"/>
                  <a:pt x="149" y="460"/>
                </a:cubicBezTo>
                <a:cubicBezTo>
                  <a:pt x="139" y="484"/>
                  <a:pt x="131" y="509"/>
                  <a:pt x="125" y="535"/>
                </a:cubicBezTo>
                <a:cubicBezTo>
                  <a:pt x="9" y="551"/>
                  <a:pt x="9" y="551"/>
                  <a:pt x="9" y="551"/>
                </a:cubicBezTo>
                <a:cubicBezTo>
                  <a:pt x="0" y="636"/>
                  <a:pt x="0" y="636"/>
                  <a:pt x="0" y="636"/>
                </a:cubicBezTo>
                <a:cubicBezTo>
                  <a:pt x="109" y="678"/>
                  <a:pt x="109" y="678"/>
                  <a:pt x="109" y="678"/>
                </a:cubicBezTo>
                <a:cubicBezTo>
                  <a:pt x="110" y="701"/>
                  <a:pt x="111" y="725"/>
                  <a:pt x="115" y="749"/>
                </a:cubicBezTo>
                <a:cubicBezTo>
                  <a:pt x="12" y="809"/>
                  <a:pt x="12" y="809"/>
                  <a:pt x="12" y="809"/>
                </a:cubicBezTo>
                <a:cubicBezTo>
                  <a:pt x="35" y="890"/>
                  <a:pt x="35" y="890"/>
                  <a:pt x="35" y="890"/>
                </a:cubicBezTo>
                <a:cubicBezTo>
                  <a:pt x="154" y="887"/>
                  <a:pt x="154" y="887"/>
                  <a:pt x="154" y="887"/>
                </a:cubicBezTo>
                <a:cubicBezTo>
                  <a:pt x="164" y="912"/>
                  <a:pt x="177" y="935"/>
                  <a:pt x="190" y="957"/>
                </a:cubicBezTo>
                <a:cubicBezTo>
                  <a:pt x="120" y="1051"/>
                  <a:pt x="120" y="1051"/>
                  <a:pt x="120" y="1051"/>
                </a:cubicBezTo>
                <a:cubicBezTo>
                  <a:pt x="173" y="1117"/>
                  <a:pt x="173" y="1117"/>
                  <a:pt x="173" y="1117"/>
                </a:cubicBezTo>
                <a:cubicBezTo>
                  <a:pt x="280" y="1070"/>
                  <a:pt x="280" y="1070"/>
                  <a:pt x="280" y="1070"/>
                </a:cubicBezTo>
                <a:cubicBezTo>
                  <a:pt x="297" y="1086"/>
                  <a:pt x="315" y="1102"/>
                  <a:pt x="334" y="1116"/>
                </a:cubicBezTo>
                <a:cubicBezTo>
                  <a:pt x="305" y="1229"/>
                  <a:pt x="305" y="1229"/>
                  <a:pt x="305" y="1229"/>
                </a:cubicBezTo>
                <a:cubicBezTo>
                  <a:pt x="379" y="1270"/>
                  <a:pt x="379" y="1270"/>
                  <a:pt x="379" y="1270"/>
                </a:cubicBezTo>
                <a:cubicBezTo>
                  <a:pt x="460" y="1186"/>
                  <a:pt x="460" y="1186"/>
                  <a:pt x="460" y="1186"/>
                </a:cubicBezTo>
                <a:cubicBezTo>
                  <a:pt x="484" y="1196"/>
                  <a:pt x="509" y="1204"/>
                  <a:pt x="535" y="1210"/>
                </a:cubicBezTo>
                <a:cubicBezTo>
                  <a:pt x="551" y="1326"/>
                  <a:pt x="551" y="1326"/>
                  <a:pt x="551" y="1326"/>
                </a:cubicBezTo>
                <a:cubicBezTo>
                  <a:pt x="636" y="1335"/>
                  <a:pt x="636" y="1335"/>
                  <a:pt x="636" y="1335"/>
                </a:cubicBezTo>
                <a:cubicBezTo>
                  <a:pt x="678" y="1226"/>
                  <a:pt x="678" y="1226"/>
                  <a:pt x="678" y="1226"/>
                </a:cubicBezTo>
                <a:cubicBezTo>
                  <a:pt x="701" y="1226"/>
                  <a:pt x="725" y="1224"/>
                  <a:pt x="749" y="1220"/>
                </a:cubicBezTo>
                <a:cubicBezTo>
                  <a:pt x="808" y="1323"/>
                  <a:pt x="808" y="1323"/>
                  <a:pt x="808" y="1323"/>
                </a:cubicBezTo>
                <a:cubicBezTo>
                  <a:pt x="890" y="1299"/>
                  <a:pt x="890" y="1299"/>
                  <a:pt x="890" y="1299"/>
                </a:cubicBezTo>
                <a:cubicBezTo>
                  <a:pt x="887" y="1181"/>
                  <a:pt x="887" y="1181"/>
                  <a:pt x="887" y="1181"/>
                </a:cubicBezTo>
                <a:cubicBezTo>
                  <a:pt x="912" y="1171"/>
                  <a:pt x="935" y="1159"/>
                  <a:pt x="957" y="1145"/>
                </a:cubicBezTo>
                <a:cubicBezTo>
                  <a:pt x="1051" y="1215"/>
                  <a:pt x="1051" y="1215"/>
                  <a:pt x="1051" y="1215"/>
                </a:cubicBezTo>
                <a:cubicBezTo>
                  <a:pt x="1117" y="1162"/>
                  <a:pt x="1117" y="1162"/>
                  <a:pt x="1117" y="1162"/>
                </a:cubicBezTo>
                <a:cubicBezTo>
                  <a:pt x="1070" y="1055"/>
                  <a:pt x="1070" y="1055"/>
                  <a:pt x="1070" y="1055"/>
                </a:cubicBezTo>
                <a:cubicBezTo>
                  <a:pt x="1086" y="1038"/>
                  <a:pt x="1102" y="1020"/>
                  <a:pt x="1116" y="1001"/>
                </a:cubicBezTo>
                <a:cubicBezTo>
                  <a:pt x="1229" y="1031"/>
                  <a:pt x="1229" y="1031"/>
                  <a:pt x="1229" y="1031"/>
                </a:cubicBezTo>
                <a:cubicBezTo>
                  <a:pt x="1271" y="956"/>
                  <a:pt x="1271" y="956"/>
                  <a:pt x="1271" y="956"/>
                </a:cubicBezTo>
                <a:cubicBezTo>
                  <a:pt x="1186" y="875"/>
                  <a:pt x="1186" y="875"/>
                  <a:pt x="1186" y="875"/>
                </a:cubicBezTo>
                <a:cubicBezTo>
                  <a:pt x="1196" y="851"/>
                  <a:pt x="1204" y="826"/>
                  <a:pt x="1210" y="801"/>
                </a:cubicBezTo>
                <a:lnTo>
                  <a:pt x="1326" y="784"/>
                </a:lnTo>
                <a:close/>
                <a:moveTo>
                  <a:pt x="776" y="1050"/>
                </a:moveTo>
                <a:cubicBezTo>
                  <a:pt x="565" y="1109"/>
                  <a:pt x="345" y="986"/>
                  <a:pt x="286" y="775"/>
                </a:cubicBezTo>
                <a:cubicBezTo>
                  <a:pt x="226" y="564"/>
                  <a:pt x="349" y="345"/>
                  <a:pt x="560" y="286"/>
                </a:cubicBezTo>
                <a:cubicBezTo>
                  <a:pt x="771" y="226"/>
                  <a:pt x="990" y="349"/>
                  <a:pt x="1050" y="560"/>
                </a:cubicBezTo>
                <a:cubicBezTo>
                  <a:pt x="1109" y="771"/>
                  <a:pt x="987" y="990"/>
                  <a:pt x="776" y="105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ffectLst>
            <a:outerShdw blurRad="152400" dist="63500" dir="8100000" algn="tl" rotWithShape="0">
              <a:prstClr val="black">
                <a:alpha val="30000"/>
              </a:prstClr>
            </a:outerShdw>
          </a:effectLst>
          <a:scene3d>
            <a:camera prst="orthographicFront"/>
            <a:lightRig rig="threePt" dir="t"/>
          </a:scene3d>
          <a:sp3d prstMaterial="softEdge">
            <a:bevelT w="38100" h="63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2000">
              <a:solidFill>
                <a:srgbClr val="405665"/>
              </a:solidFill>
              <a:latin typeface="DIN-BoldItalic" pitchFamily="50" charset="0"/>
            </a:endParaRPr>
          </a:p>
        </p:txBody>
      </p:sp>
      <p:sp>
        <p:nvSpPr>
          <p:cNvPr id="16" name="Freeform 241"/>
          <p:cNvSpPr>
            <a:spLocks noEditPoints="1"/>
          </p:cNvSpPr>
          <p:nvPr/>
        </p:nvSpPr>
        <p:spPr bwMode="auto">
          <a:xfrm>
            <a:off x="3130432" y="4551173"/>
            <a:ext cx="1310892" cy="1310892"/>
          </a:xfrm>
          <a:custGeom>
            <a:avLst/>
            <a:gdLst>
              <a:gd name="T0" fmla="*/ 1335 w 1335"/>
              <a:gd name="T1" fmla="*/ 699 h 1335"/>
              <a:gd name="T2" fmla="*/ 1220 w 1335"/>
              <a:gd name="T3" fmla="*/ 586 h 1335"/>
              <a:gd name="T4" fmla="*/ 1300 w 1335"/>
              <a:gd name="T5" fmla="*/ 445 h 1335"/>
              <a:gd name="T6" fmla="*/ 1145 w 1335"/>
              <a:gd name="T7" fmla="*/ 378 h 1335"/>
              <a:gd name="T8" fmla="*/ 1162 w 1335"/>
              <a:gd name="T9" fmla="*/ 218 h 1335"/>
              <a:gd name="T10" fmla="*/ 1001 w 1335"/>
              <a:gd name="T11" fmla="*/ 219 h 1335"/>
              <a:gd name="T12" fmla="*/ 956 w 1335"/>
              <a:gd name="T13" fmla="*/ 65 h 1335"/>
              <a:gd name="T14" fmla="*/ 801 w 1335"/>
              <a:gd name="T15" fmla="*/ 125 h 1335"/>
              <a:gd name="T16" fmla="*/ 699 w 1335"/>
              <a:gd name="T17" fmla="*/ 0 h 1335"/>
              <a:gd name="T18" fmla="*/ 586 w 1335"/>
              <a:gd name="T19" fmla="*/ 115 h 1335"/>
              <a:gd name="T20" fmla="*/ 445 w 1335"/>
              <a:gd name="T21" fmla="*/ 35 h 1335"/>
              <a:gd name="T22" fmla="*/ 378 w 1335"/>
              <a:gd name="T23" fmla="*/ 190 h 1335"/>
              <a:gd name="T24" fmla="*/ 218 w 1335"/>
              <a:gd name="T25" fmla="*/ 173 h 1335"/>
              <a:gd name="T26" fmla="*/ 220 w 1335"/>
              <a:gd name="T27" fmla="*/ 334 h 1335"/>
              <a:gd name="T28" fmla="*/ 65 w 1335"/>
              <a:gd name="T29" fmla="*/ 379 h 1335"/>
              <a:gd name="T30" fmla="*/ 125 w 1335"/>
              <a:gd name="T31" fmla="*/ 535 h 1335"/>
              <a:gd name="T32" fmla="*/ 0 w 1335"/>
              <a:gd name="T33" fmla="*/ 636 h 1335"/>
              <a:gd name="T34" fmla="*/ 115 w 1335"/>
              <a:gd name="T35" fmla="*/ 749 h 1335"/>
              <a:gd name="T36" fmla="*/ 35 w 1335"/>
              <a:gd name="T37" fmla="*/ 890 h 1335"/>
              <a:gd name="T38" fmla="*/ 190 w 1335"/>
              <a:gd name="T39" fmla="*/ 957 h 1335"/>
              <a:gd name="T40" fmla="*/ 173 w 1335"/>
              <a:gd name="T41" fmla="*/ 1117 h 1335"/>
              <a:gd name="T42" fmla="*/ 334 w 1335"/>
              <a:gd name="T43" fmla="*/ 1116 h 1335"/>
              <a:gd name="T44" fmla="*/ 379 w 1335"/>
              <a:gd name="T45" fmla="*/ 1270 h 1335"/>
              <a:gd name="T46" fmla="*/ 535 w 1335"/>
              <a:gd name="T47" fmla="*/ 1210 h 1335"/>
              <a:gd name="T48" fmla="*/ 636 w 1335"/>
              <a:gd name="T49" fmla="*/ 1335 h 1335"/>
              <a:gd name="T50" fmla="*/ 749 w 1335"/>
              <a:gd name="T51" fmla="*/ 1220 h 1335"/>
              <a:gd name="T52" fmla="*/ 890 w 1335"/>
              <a:gd name="T53" fmla="*/ 1299 h 1335"/>
              <a:gd name="T54" fmla="*/ 957 w 1335"/>
              <a:gd name="T55" fmla="*/ 1145 h 1335"/>
              <a:gd name="T56" fmla="*/ 1117 w 1335"/>
              <a:gd name="T57" fmla="*/ 1162 h 1335"/>
              <a:gd name="T58" fmla="*/ 1116 w 1335"/>
              <a:gd name="T59" fmla="*/ 1001 h 1335"/>
              <a:gd name="T60" fmla="*/ 1271 w 1335"/>
              <a:gd name="T61" fmla="*/ 956 h 1335"/>
              <a:gd name="T62" fmla="*/ 1210 w 1335"/>
              <a:gd name="T63" fmla="*/ 801 h 1335"/>
              <a:gd name="T64" fmla="*/ 776 w 1335"/>
              <a:gd name="T65" fmla="*/ 1050 h 1335"/>
              <a:gd name="T66" fmla="*/ 560 w 1335"/>
              <a:gd name="T67" fmla="*/ 286 h 1335"/>
              <a:gd name="T68" fmla="*/ 776 w 1335"/>
              <a:gd name="T69" fmla="*/ 1050 h 13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335" h="1335">
                <a:moveTo>
                  <a:pt x="1326" y="784"/>
                </a:moveTo>
                <a:cubicBezTo>
                  <a:pt x="1335" y="699"/>
                  <a:pt x="1335" y="699"/>
                  <a:pt x="1335" y="699"/>
                </a:cubicBezTo>
                <a:cubicBezTo>
                  <a:pt x="1226" y="658"/>
                  <a:pt x="1226" y="658"/>
                  <a:pt x="1226" y="658"/>
                </a:cubicBezTo>
                <a:cubicBezTo>
                  <a:pt x="1226" y="634"/>
                  <a:pt x="1224" y="610"/>
                  <a:pt x="1220" y="586"/>
                </a:cubicBezTo>
                <a:cubicBezTo>
                  <a:pt x="1323" y="527"/>
                  <a:pt x="1323" y="527"/>
                  <a:pt x="1323" y="527"/>
                </a:cubicBezTo>
                <a:cubicBezTo>
                  <a:pt x="1300" y="445"/>
                  <a:pt x="1300" y="445"/>
                  <a:pt x="1300" y="445"/>
                </a:cubicBezTo>
                <a:cubicBezTo>
                  <a:pt x="1181" y="448"/>
                  <a:pt x="1181" y="448"/>
                  <a:pt x="1181" y="448"/>
                </a:cubicBezTo>
                <a:cubicBezTo>
                  <a:pt x="1171" y="424"/>
                  <a:pt x="1159" y="400"/>
                  <a:pt x="1145" y="378"/>
                </a:cubicBezTo>
                <a:cubicBezTo>
                  <a:pt x="1215" y="284"/>
                  <a:pt x="1215" y="284"/>
                  <a:pt x="1215" y="284"/>
                </a:cubicBezTo>
                <a:cubicBezTo>
                  <a:pt x="1162" y="218"/>
                  <a:pt x="1162" y="218"/>
                  <a:pt x="1162" y="218"/>
                </a:cubicBezTo>
                <a:cubicBezTo>
                  <a:pt x="1055" y="266"/>
                  <a:pt x="1055" y="266"/>
                  <a:pt x="1055" y="266"/>
                </a:cubicBezTo>
                <a:cubicBezTo>
                  <a:pt x="1038" y="249"/>
                  <a:pt x="1020" y="234"/>
                  <a:pt x="1001" y="219"/>
                </a:cubicBezTo>
                <a:cubicBezTo>
                  <a:pt x="1031" y="106"/>
                  <a:pt x="1031" y="106"/>
                  <a:pt x="1031" y="106"/>
                </a:cubicBezTo>
                <a:cubicBezTo>
                  <a:pt x="956" y="65"/>
                  <a:pt x="956" y="65"/>
                  <a:pt x="956" y="65"/>
                </a:cubicBezTo>
                <a:cubicBezTo>
                  <a:pt x="875" y="149"/>
                  <a:pt x="875" y="149"/>
                  <a:pt x="875" y="149"/>
                </a:cubicBezTo>
                <a:cubicBezTo>
                  <a:pt x="851" y="139"/>
                  <a:pt x="826" y="131"/>
                  <a:pt x="801" y="125"/>
                </a:cubicBezTo>
                <a:cubicBezTo>
                  <a:pt x="784" y="9"/>
                  <a:pt x="784" y="9"/>
                  <a:pt x="784" y="9"/>
                </a:cubicBezTo>
                <a:cubicBezTo>
                  <a:pt x="699" y="0"/>
                  <a:pt x="699" y="0"/>
                  <a:pt x="699" y="0"/>
                </a:cubicBezTo>
                <a:cubicBezTo>
                  <a:pt x="658" y="109"/>
                  <a:pt x="658" y="109"/>
                  <a:pt x="658" y="109"/>
                </a:cubicBezTo>
                <a:cubicBezTo>
                  <a:pt x="634" y="109"/>
                  <a:pt x="610" y="111"/>
                  <a:pt x="586" y="115"/>
                </a:cubicBezTo>
                <a:cubicBezTo>
                  <a:pt x="527" y="12"/>
                  <a:pt x="527" y="12"/>
                  <a:pt x="527" y="12"/>
                </a:cubicBezTo>
                <a:cubicBezTo>
                  <a:pt x="445" y="35"/>
                  <a:pt x="445" y="35"/>
                  <a:pt x="445" y="35"/>
                </a:cubicBezTo>
                <a:cubicBezTo>
                  <a:pt x="448" y="154"/>
                  <a:pt x="448" y="154"/>
                  <a:pt x="448" y="154"/>
                </a:cubicBezTo>
                <a:cubicBezTo>
                  <a:pt x="424" y="164"/>
                  <a:pt x="400" y="176"/>
                  <a:pt x="378" y="190"/>
                </a:cubicBezTo>
                <a:cubicBezTo>
                  <a:pt x="284" y="120"/>
                  <a:pt x="284" y="120"/>
                  <a:pt x="284" y="120"/>
                </a:cubicBezTo>
                <a:cubicBezTo>
                  <a:pt x="218" y="173"/>
                  <a:pt x="218" y="173"/>
                  <a:pt x="218" y="173"/>
                </a:cubicBezTo>
                <a:cubicBezTo>
                  <a:pt x="266" y="280"/>
                  <a:pt x="266" y="280"/>
                  <a:pt x="266" y="280"/>
                </a:cubicBezTo>
                <a:cubicBezTo>
                  <a:pt x="249" y="297"/>
                  <a:pt x="234" y="315"/>
                  <a:pt x="220" y="334"/>
                </a:cubicBezTo>
                <a:cubicBezTo>
                  <a:pt x="106" y="305"/>
                  <a:pt x="106" y="305"/>
                  <a:pt x="106" y="305"/>
                </a:cubicBezTo>
                <a:cubicBezTo>
                  <a:pt x="65" y="379"/>
                  <a:pt x="65" y="379"/>
                  <a:pt x="65" y="379"/>
                </a:cubicBezTo>
                <a:cubicBezTo>
                  <a:pt x="149" y="460"/>
                  <a:pt x="149" y="460"/>
                  <a:pt x="149" y="460"/>
                </a:cubicBezTo>
                <a:cubicBezTo>
                  <a:pt x="139" y="484"/>
                  <a:pt x="131" y="509"/>
                  <a:pt x="125" y="535"/>
                </a:cubicBezTo>
                <a:cubicBezTo>
                  <a:pt x="9" y="551"/>
                  <a:pt x="9" y="551"/>
                  <a:pt x="9" y="551"/>
                </a:cubicBezTo>
                <a:cubicBezTo>
                  <a:pt x="0" y="636"/>
                  <a:pt x="0" y="636"/>
                  <a:pt x="0" y="636"/>
                </a:cubicBezTo>
                <a:cubicBezTo>
                  <a:pt x="109" y="678"/>
                  <a:pt x="109" y="678"/>
                  <a:pt x="109" y="678"/>
                </a:cubicBezTo>
                <a:cubicBezTo>
                  <a:pt x="110" y="701"/>
                  <a:pt x="111" y="725"/>
                  <a:pt x="115" y="749"/>
                </a:cubicBezTo>
                <a:cubicBezTo>
                  <a:pt x="12" y="809"/>
                  <a:pt x="12" y="809"/>
                  <a:pt x="12" y="809"/>
                </a:cubicBezTo>
                <a:cubicBezTo>
                  <a:pt x="35" y="890"/>
                  <a:pt x="35" y="890"/>
                  <a:pt x="35" y="890"/>
                </a:cubicBezTo>
                <a:cubicBezTo>
                  <a:pt x="154" y="887"/>
                  <a:pt x="154" y="887"/>
                  <a:pt x="154" y="887"/>
                </a:cubicBezTo>
                <a:cubicBezTo>
                  <a:pt x="164" y="912"/>
                  <a:pt x="177" y="935"/>
                  <a:pt x="190" y="957"/>
                </a:cubicBezTo>
                <a:cubicBezTo>
                  <a:pt x="120" y="1051"/>
                  <a:pt x="120" y="1051"/>
                  <a:pt x="120" y="1051"/>
                </a:cubicBezTo>
                <a:cubicBezTo>
                  <a:pt x="173" y="1117"/>
                  <a:pt x="173" y="1117"/>
                  <a:pt x="173" y="1117"/>
                </a:cubicBezTo>
                <a:cubicBezTo>
                  <a:pt x="280" y="1070"/>
                  <a:pt x="280" y="1070"/>
                  <a:pt x="280" y="1070"/>
                </a:cubicBezTo>
                <a:cubicBezTo>
                  <a:pt x="297" y="1086"/>
                  <a:pt x="315" y="1102"/>
                  <a:pt x="334" y="1116"/>
                </a:cubicBezTo>
                <a:cubicBezTo>
                  <a:pt x="305" y="1229"/>
                  <a:pt x="305" y="1229"/>
                  <a:pt x="305" y="1229"/>
                </a:cubicBezTo>
                <a:cubicBezTo>
                  <a:pt x="379" y="1270"/>
                  <a:pt x="379" y="1270"/>
                  <a:pt x="379" y="1270"/>
                </a:cubicBezTo>
                <a:cubicBezTo>
                  <a:pt x="460" y="1186"/>
                  <a:pt x="460" y="1186"/>
                  <a:pt x="460" y="1186"/>
                </a:cubicBezTo>
                <a:cubicBezTo>
                  <a:pt x="484" y="1196"/>
                  <a:pt x="509" y="1204"/>
                  <a:pt x="535" y="1210"/>
                </a:cubicBezTo>
                <a:cubicBezTo>
                  <a:pt x="551" y="1326"/>
                  <a:pt x="551" y="1326"/>
                  <a:pt x="551" y="1326"/>
                </a:cubicBezTo>
                <a:cubicBezTo>
                  <a:pt x="636" y="1335"/>
                  <a:pt x="636" y="1335"/>
                  <a:pt x="636" y="1335"/>
                </a:cubicBezTo>
                <a:cubicBezTo>
                  <a:pt x="678" y="1226"/>
                  <a:pt x="678" y="1226"/>
                  <a:pt x="678" y="1226"/>
                </a:cubicBezTo>
                <a:cubicBezTo>
                  <a:pt x="701" y="1226"/>
                  <a:pt x="725" y="1224"/>
                  <a:pt x="749" y="1220"/>
                </a:cubicBezTo>
                <a:cubicBezTo>
                  <a:pt x="808" y="1323"/>
                  <a:pt x="808" y="1323"/>
                  <a:pt x="808" y="1323"/>
                </a:cubicBezTo>
                <a:cubicBezTo>
                  <a:pt x="890" y="1299"/>
                  <a:pt x="890" y="1299"/>
                  <a:pt x="890" y="1299"/>
                </a:cubicBezTo>
                <a:cubicBezTo>
                  <a:pt x="887" y="1181"/>
                  <a:pt x="887" y="1181"/>
                  <a:pt x="887" y="1181"/>
                </a:cubicBezTo>
                <a:cubicBezTo>
                  <a:pt x="912" y="1171"/>
                  <a:pt x="935" y="1159"/>
                  <a:pt x="957" y="1145"/>
                </a:cubicBezTo>
                <a:cubicBezTo>
                  <a:pt x="1051" y="1215"/>
                  <a:pt x="1051" y="1215"/>
                  <a:pt x="1051" y="1215"/>
                </a:cubicBezTo>
                <a:cubicBezTo>
                  <a:pt x="1117" y="1162"/>
                  <a:pt x="1117" y="1162"/>
                  <a:pt x="1117" y="1162"/>
                </a:cubicBezTo>
                <a:cubicBezTo>
                  <a:pt x="1070" y="1055"/>
                  <a:pt x="1070" y="1055"/>
                  <a:pt x="1070" y="1055"/>
                </a:cubicBezTo>
                <a:cubicBezTo>
                  <a:pt x="1086" y="1038"/>
                  <a:pt x="1102" y="1020"/>
                  <a:pt x="1116" y="1001"/>
                </a:cubicBezTo>
                <a:cubicBezTo>
                  <a:pt x="1229" y="1031"/>
                  <a:pt x="1229" y="1031"/>
                  <a:pt x="1229" y="1031"/>
                </a:cubicBezTo>
                <a:cubicBezTo>
                  <a:pt x="1271" y="956"/>
                  <a:pt x="1271" y="956"/>
                  <a:pt x="1271" y="956"/>
                </a:cubicBezTo>
                <a:cubicBezTo>
                  <a:pt x="1186" y="875"/>
                  <a:pt x="1186" y="875"/>
                  <a:pt x="1186" y="875"/>
                </a:cubicBezTo>
                <a:cubicBezTo>
                  <a:pt x="1196" y="851"/>
                  <a:pt x="1204" y="826"/>
                  <a:pt x="1210" y="801"/>
                </a:cubicBezTo>
                <a:lnTo>
                  <a:pt x="1326" y="784"/>
                </a:lnTo>
                <a:close/>
                <a:moveTo>
                  <a:pt x="776" y="1050"/>
                </a:moveTo>
                <a:cubicBezTo>
                  <a:pt x="565" y="1109"/>
                  <a:pt x="345" y="986"/>
                  <a:pt x="286" y="775"/>
                </a:cubicBezTo>
                <a:cubicBezTo>
                  <a:pt x="226" y="564"/>
                  <a:pt x="349" y="345"/>
                  <a:pt x="560" y="286"/>
                </a:cubicBezTo>
                <a:cubicBezTo>
                  <a:pt x="771" y="226"/>
                  <a:pt x="990" y="349"/>
                  <a:pt x="1050" y="560"/>
                </a:cubicBezTo>
                <a:cubicBezTo>
                  <a:pt x="1109" y="771"/>
                  <a:pt x="987" y="990"/>
                  <a:pt x="776" y="105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ffectLst>
            <a:outerShdw blurRad="152400" dist="63500" dir="8100000" algn="tl" rotWithShape="0">
              <a:prstClr val="black">
                <a:alpha val="30000"/>
              </a:prstClr>
            </a:outerShdw>
          </a:effectLst>
          <a:scene3d>
            <a:camera prst="orthographicFront"/>
            <a:lightRig rig="threePt" dir="t"/>
          </a:scene3d>
          <a:sp3d prstMaterial="softEdge">
            <a:bevelT w="38100" h="63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2000">
              <a:solidFill>
                <a:srgbClr val="405665"/>
              </a:solidFill>
              <a:latin typeface="DIN-BoldItalic" pitchFamily="50" charset="0"/>
            </a:endParaRPr>
          </a:p>
        </p:txBody>
      </p:sp>
      <p:grpSp>
        <p:nvGrpSpPr>
          <p:cNvPr id="17" name="Group 4"/>
          <p:cNvGrpSpPr/>
          <p:nvPr/>
        </p:nvGrpSpPr>
        <p:grpSpPr>
          <a:xfrm>
            <a:off x="3464490" y="3120550"/>
            <a:ext cx="1484236" cy="1461944"/>
            <a:chOff x="5808697" y="2954413"/>
            <a:chExt cx="1484236" cy="1461944"/>
          </a:xfrm>
          <a:solidFill>
            <a:srgbClr val="A6A6A6"/>
          </a:solidFill>
        </p:grpSpPr>
        <p:sp>
          <p:nvSpPr>
            <p:cNvPr id="18" name="Block Arc 1"/>
            <p:cNvSpPr/>
            <p:nvPr/>
          </p:nvSpPr>
          <p:spPr>
            <a:xfrm rot="19540670">
              <a:off x="5808697" y="2954413"/>
              <a:ext cx="1484236" cy="1461944"/>
            </a:xfrm>
            <a:prstGeom prst="blockArc">
              <a:avLst>
                <a:gd name="adj1" fmla="val 10800000"/>
                <a:gd name="adj2" fmla="val 17330593"/>
                <a:gd name="adj3" fmla="val 4033"/>
              </a:avLst>
            </a:prstGeom>
            <a:grpFill/>
            <a:ln>
              <a:solidFill>
                <a:srgbClr val="A6A6A6"/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9" name="Right Triangle 2"/>
            <p:cNvSpPr/>
            <p:nvPr/>
          </p:nvSpPr>
          <p:spPr>
            <a:xfrm rot="12600000">
              <a:off x="6265622" y="2956208"/>
              <a:ext cx="120650" cy="120650"/>
            </a:xfrm>
            <a:prstGeom prst="rtTriangle">
              <a:avLst/>
            </a:prstGeom>
            <a:grpFill/>
            <a:ln>
              <a:solidFill>
                <a:srgbClr val="A6A6A6"/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0" name="Group 39"/>
          <p:cNvGrpSpPr/>
          <p:nvPr/>
        </p:nvGrpSpPr>
        <p:grpSpPr>
          <a:xfrm rot="5400000">
            <a:off x="6689269" y="1069918"/>
            <a:ext cx="2288006" cy="2253642"/>
            <a:chOff x="5808697" y="2954413"/>
            <a:chExt cx="1484236" cy="1461944"/>
          </a:xfrm>
          <a:solidFill>
            <a:srgbClr val="A6A6A6"/>
          </a:solidFill>
        </p:grpSpPr>
        <p:sp>
          <p:nvSpPr>
            <p:cNvPr id="21" name="Block Arc 40"/>
            <p:cNvSpPr/>
            <p:nvPr/>
          </p:nvSpPr>
          <p:spPr>
            <a:xfrm rot="19540670">
              <a:off x="5808697" y="2954413"/>
              <a:ext cx="1484236" cy="1461944"/>
            </a:xfrm>
            <a:prstGeom prst="blockArc">
              <a:avLst>
                <a:gd name="adj1" fmla="val 10800000"/>
                <a:gd name="adj2" fmla="val 17330593"/>
                <a:gd name="adj3" fmla="val 4033"/>
              </a:avLst>
            </a:prstGeom>
            <a:grpFill/>
            <a:ln>
              <a:solidFill>
                <a:srgbClr val="A6A6A6"/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2" name="Right Triangle 42"/>
            <p:cNvSpPr/>
            <p:nvPr/>
          </p:nvSpPr>
          <p:spPr>
            <a:xfrm rot="12600000">
              <a:off x="6265622" y="2956208"/>
              <a:ext cx="120650" cy="120650"/>
            </a:xfrm>
            <a:prstGeom prst="rtTriangle">
              <a:avLst/>
            </a:prstGeom>
            <a:grpFill/>
            <a:ln>
              <a:solidFill>
                <a:srgbClr val="A6A6A6"/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23" name="Freeform 225"/>
          <p:cNvSpPr>
            <a:spLocks noEditPoints="1"/>
          </p:cNvSpPr>
          <p:nvPr/>
        </p:nvSpPr>
        <p:spPr bwMode="auto">
          <a:xfrm>
            <a:off x="3568272" y="5006492"/>
            <a:ext cx="397111" cy="397111"/>
          </a:xfrm>
          <a:custGeom>
            <a:avLst/>
            <a:gdLst>
              <a:gd name="T0" fmla="*/ 128 w 256"/>
              <a:gd name="T1" fmla="*/ 256 h 256"/>
              <a:gd name="T2" fmla="*/ 0 w 256"/>
              <a:gd name="T3" fmla="*/ 128 h 256"/>
              <a:gd name="T4" fmla="*/ 128 w 256"/>
              <a:gd name="T5" fmla="*/ 0 h 256"/>
              <a:gd name="T6" fmla="*/ 256 w 256"/>
              <a:gd name="T7" fmla="*/ 128 h 256"/>
              <a:gd name="T8" fmla="*/ 128 w 256"/>
              <a:gd name="T9" fmla="*/ 256 h 256"/>
              <a:gd name="T10" fmla="*/ 128 w 256"/>
              <a:gd name="T11" fmla="*/ 24 h 256"/>
              <a:gd name="T12" fmla="*/ 24 w 256"/>
              <a:gd name="T13" fmla="*/ 128 h 256"/>
              <a:gd name="T14" fmla="*/ 51 w 256"/>
              <a:gd name="T15" fmla="*/ 198 h 256"/>
              <a:gd name="T16" fmla="*/ 80 w 256"/>
              <a:gd name="T17" fmla="*/ 188 h 256"/>
              <a:gd name="T18" fmla="*/ 105 w 256"/>
              <a:gd name="T19" fmla="*/ 177 h 256"/>
              <a:gd name="T20" fmla="*/ 105 w 256"/>
              <a:gd name="T21" fmla="*/ 158 h 256"/>
              <a:gd name="T22" fmla="*/ 95 w 256"/>
              <a:gd name="T23" fmla="*/ 134 h 256"/>
              <a:gd name="T24" fmla="*/ 89 w 256"/>
              <a:gd name="T25" fmla="*/ 124 h 256"/>
              <a:gd name="T26" fmla="*/ 92 w 256"/>
              <a:gd name="T27" fmla="*/ 108 h 256"/>
              <a:gd name="T28" fmla="*/ 90 w 256"/>
              <a:gd name="T29" fmla="*/ 87 h 256"/>
              <a:gd name="T30" fmla="*/ 128 w 256"/>
              <a:gd name="T31" fmla="*/ 56 h 256"/>
              <a:gd name="T32" fmla="*/ 166 w 256"/>
              <a:gd name="T33" fmla="*/ 87 h 256"/>
              <a:gd name="T34" fmla="*/ 164 w 256"/>
              <a:gd name="T35" fmla="*/ 108 h 256"/>
              <a:gd name="T36" fmla="*/ 167 w 256"/>
              <a:gd name="T37" fmla="*/ 124 h 256"/>
              <a:gd name="T38" fmla="*/ 161 w 256"/>
              <a:gd name="T39" fmla="*/ 134 h 256"/>
              <a:gd name="T40" fmla="*/ 151 w 256"/>
              <a:gd name="T41" fmla="*/ 158 h 256"/>
              <a:gd name="T42" fmla="*/ 151 w 256"/>
              <a:gd name="T43" fmla="*/ 177 h 256"/>
              <a:gd name="T44" fmla="*/ 176 w 256"/>
              <a:gd name="T45" fmla="*/ 188 h 256"/>
              <a:gd name="T46" fmla="*/ 205 w 256"/>
              <a:gd name="T47" fmla="*/ 198 h 256"/>
              <a:gd name="T48" fmla="*/ 232 w 256"/>
              <a:gd name="T49" fmla="*/ 128 h 256"/>
              <a:gd name="T50" fmla="*/ 128 w 256"/>
              <a:gd name="T51" fmla="*/ 24 h 2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256" h="256">
                <a:moveTo>
                  <a:pt x="128" y="256"/>
                </a:moveTo>
                <a:cubicBezTo>
                  <a:pt x="57" y="256"/>
                  <a:pt x="0" y="199"/>
                  <a:pt x="0" y="128"/>
                </a:cubicBezTo>
                <a:cubicBezTo>
                  <a:pt x="0" y="57"/>
                  <a:pt x="57" y="0"/>
                  <a:pt x="128" y="0"/>
                </a:cubicBezTo>
                <a:cubicBezTo>
                  <a:pt x="199" y="0"/>
                  <a:pt x="256" y="57"/>
                  <a:pt x="256" y="128"/>
                </a:cubicBezTo>
                <a:cubicBezTo>
                  <a:pt x="256" y="199"/>
                  <a:pt x="199" y="256"/>
                  <a:pt x="128" y="256"/>
                </a:cubicBezTo>
                <a:moveTo>
                  <a:pt x="128" y="24"/>
                </a:moveTo>
                <a:cubicBezTo>
                  <a:pt x="71" y="24"/>
                  <a:pt x="24" y="71"/>
                  <a:pt x="24" y="128"/>
                </a:cubicBezTo>
                <a:cubicBezTo>
                  <a:pt x="24" y="155"/>
                  <a:pt x="34" y="179"/>
                  <a:pt x="51" y="198"/>
                </a:cubicBezTo>
                <a:cubicBezTo>
                  <a:pt x="66" y="190"/>
                  <a:pt x="61" y="196"/>
                  <a:pt x="80" y="188"/>
                </a:cubicBezTo>
                <a:cubicBezTo>
                  <a:pt x="100" y="180"/>
                  <a:pt x="105" y="177"/>
                  <a:pt x="105" y="177"/>
                </a:cubicBezTo>
                <a:cubicBezTo>
                  <a:pt x="105" y="158"/>
                  <a:pt x="105" y="158"/>
                  <a:pt x="105" y="158"/>
                </a:cubicBezTo>
                <a:cubicBezTo>
                  <a:pt x="105" y="158"/>
                  <a:pt x="98" y="152"/>
                  <a:pt x="95" y="134"/>
                </a:cubicBezTo>
                <a:cubicBezTo>
                  <a:pt x="91" y="136"/>
                  <a:pt x="89" y="129"/>
                  <a:pt x="89" y="124"/>
                </a:cubicBezTo>
                <a:cubicBezTo>
                  <a:pt x="89" y="120"/>
                  <a:pt x="86" y="107"/>
                  <a:pt x="92" y="108"/>
                </a:cubicBezTo>
                <a:cubicBezTo>
                  <a:pt x="91" y="99"/>
                  <a:pt x="90" y="92"/>
                  <a:pt x="90" y="87"/>
                </a:cubicBezTo>
                <a:cubicBezTo>
                  <a:pt x="92" y="73"/>
                  <a:pt x="106" y="57"/>
                  <a:pt x="128" y="56"/>
                </a:cubicBezTo>
                <a:cubicBezTo>
                  <a:pt x="154" y="57"/>
                  <a:pt x="164" y="73"/>
                  <a:pt x="166" y="87"/>
                </a:cubicBezTo>
                <a:cubicBezTo>
                  <a:pt x="166" y="92"/>
                  <a:pt x="165" y="99"/>
                  <a:pt x="164" y="108"/>
                </a:cubicBezTo>
                <a:cubicBezTo>
                  <a:pt x="170" y="107"/>
                  <a:pt x="167" y="120"/>
                  <a:pt x="167" y="124"/>
                </a:cubicBezTo>
                <a:cubicBezTo>
                  <a:pt x="167" y="129"/>
                  <a:pt x="165" y="136"/>
                  <a:pt x="161" y="134"/>
                </a:cubicBezTo>
                <a:cubicBezTo>
                  <a:pt x="158" y="152"/>
                  <a:pt x="151" y="158"/>
                  <a:pt x="151" y="158"/>
                </a:cubicBezTo>
                <a:cubicBezTo>
                  <a:pt x="151" y="177"/>
                  <a:pt x="151" y="177"/>
                  <a:pt x="151" y="177"/>
                </a:cubicBezTo>
                <a:cubicBezTo>
                  <a:pt x="151" y="177"/>
                  <a:pt x="156" y="180"/>
                  <a:pt x="176" y="188"/>
                </a:cubicBezTo>
                <a:cubicBezTo>
                  <a:pt x="195" y="196"/>
                  <a:pt x="190" y="190"/>
                  <a:pt x="205" y="198"/>
                </a:cubicBezTo>
                <a:cubicBezTo>
                  <a:pt x="222" y="179"/>
                  <a:pt x="232" y="155"/>
                  <a:pt x="232" y="128"/>
                </a:cubicBezTo>
                <a:cubicBezTo>
                  <a:pt x="232" y="71"/>
                  <a:pt x="185" y="24"/>
                  <a:pt x="128" y="24"/>
                </a:cubicBezTo>
              </a:path>
            </a:pathLst>
          </a:custGeom>
          <a:solidFill>
            <a:srgbClr val="0070C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4" name="Freeform 223"/>
          <p:cNvSpPr>
            <a:spLocks noEditPoints="1"/>
          </p:cNvSpPr>
          <p:nvPr/>
        </p:nvSpPr>
        <p:spPr bwMode="auto">
          <a:xfrm>
            <a:off x="4389201" y="3820618"/>
            <a:ext cx="400287" cy="378050"/>
          </a:xfrm>
          <a:custGeom>
            <a:avLst/>
            <a:gdLst>
              <a:gd name="T0" fmla="*/ 246 w 256"/>
              <a:gd name="T1" fmla="*/ 76 h 244"/>
              <a:gd name="T2" fmla="*/ 180 w 256"/>
              <a:gd name="T3" fmla="*/ 10 h 244"/>
              <a:gd name="T4" fmla="*/ 209 w 256"/>
              <a:gd name="T5" fmla="*/ 0 h 244"/>
              <a:gd name="T6" fmla="*/ 256 w 256"/>
              <a:gd name="T7" fmla="*/ 47 h 244"/>
              <a:gd name="T8" fmla="*/ 246 w 256"/>
              <a:gd name="T9" fmla="*/ 76 h 244"/>
              <a:gd name="T10" fmla="*/ 244 w 256"/>
              <a:gd name="T11" fmla="*/ 128 h 244"/>
              <a:gd name="T12" fmla="*/ 212 w 256"/>
              <a:gd name="T13" fmla="*/ 208 h 244"/>
              <a:gd name="T14" fmla="*/ 229 w 256"/>
              <a:gd name="T15" fmla="*/ 224 h 244"/>
              <a:gd name="T16" fmla="*/ 232 w 256"/>
              <a:gd name="T17" fmla="*/ 232 h 244"/>
              <a:gd name="T18" fmla="*/ 220 w 256"/>
              <a:gd name="T19" fmla="*/ 244 h 244"/>
              <a:gd name="T20" fmla="*/ 212 w 256"/>
              <a:gd name="T21" fmla="*/ 241 h 244"/>
              <a:gd name="T22" fmla="*/ 194 w 256"/>
              <a:gd name="T23" fmla="*/ 223 h 244"/>
              <a:gd name="T24" fmla="*/ 128 w 256"/>
              <a:gd name="T25" fmla="*/ 244 h 244"/>
              <a:gd name="T26" fmla="*/ 62 w 256"/>
              <a:gd name="T27" fmla="*/ 223 h 244"/>
              <a:gd name="T28" fmla="*/ 44 w 256"/>
              <a:gd name="T29" fmla="*/ 240 h 244"/>
              <a:gd name="T30" fmla="*/ 36 w 256"/>
              <a:gd name="T31" fmla="*/ 244 h 244"/>
              <a:gd name="T32" fmla="*/ 24 w 256"/>
              <a:gd name="T33" fmla="*/ 232 h 244"/>
              <a:gd name="T34" fmla="*/ 28 w 256"/>
              <a:gd name="T35" fmla="*/ 224 h 244"/>
              <a:gd name="T36" fmla="*/ 44 w 256"/>
              <a:gd name="T37" fmla="*/ 207 h 244"/>
              <a:gd name="T38" fmla="*/ 12 w 256"/>
              <a:gd name="T39" fmla="*/ 128 h 244"/>
              <a:gd name="T40" fmla="*/ 128 w 256"/>
              <a:gd name="T41" fmla="*/ 12 h 244"/>
              <a:gd name="T42" fmla="*/ 244 w 256"/>
              <a:gd name="T43" fmla="*/ 128 h 244"/>
              <a:gd name="T44" fmla="*/ 128 w 256"/>
              <a:gd name="T45" fmla="*/ 36 h 244"/>
              <a:gd name="T46" fmla="*/ 36 w 256"/>
              <a:gd name="T47" fmla="*/ 128 h 244"/>
              <a:gd name="T48" fmla="*/ 128 w 256"/>
              <a:gd name="T49" fmla="*/ 220 h 244"/>
              <a:gd name="T50" fmla="*/ 220 w 256"/>
              <a:gd name="T51" fmla="*/ 128 h 244"/>
              <a:gd name="T52" fmla="*/ 128 w 256"/>
              <a:gd name="T53" fmla="*/ 36 h 244"/>
              <a:gd name="T54" fmla="*/ 176 w 256"/>
              <a:gd name="T55" fmla="*/ 140 h 244"/>
              <a:gd name="T56" fmla="*/ 128 w 256"/>
              <a:gd name="T57" fmla="*/ 140 h 244"/>
              <a:gd name="T58" fmla="*/ 116 w 256"/>
              <a:gd name="T59" fmla="*/ 128 h 244"/>
              <a:gd name="T60" fmla="*/ 116 w 256"/>
              <a:gd name="T61" fmla="*/ 64 h 244"/>
              <a:gd name="T62" fmla="*/ 128 w 256"/>
              <a:gd name="T63" fmla="*/ 52 h 244"/>
              <a:gd name="T64" fmla="*/ 140 w 256"/>
              <a:gd name="T65" fmla="*/ 64 h 244"/>
              <a:gd name="T66" fmla="*/ 140 w 256"/>
              <a:gd name="T67" fmla="*/ 116 h 244"/>
              <a:gd name="T68" fmla="*/ 176 w 256"/>
              <a:gd name="T69" fmla="*/ 116 h 244"/>
              <a:gd name="T70" fmla="*/ 188 w 256"/>
              <a:gd name="T71" fmla="*/ 128 h 244"/>
              <a:gd name="T72" fmla="*/ 176 w 256"/>
              <a:gd name="T73" fmla="*/ 140 h 244"/>
              <a:gd name="T74" fmla="*/ 10 w 256"/>
              <a:gd name="T75" fmla="*/ 78 h 244"/>
              <a:gd name="T76" fmla="*/ 0 w 256"/>
              <a:gd name="T77" fmla="*/ 48 h 244"/>
              <a:gd name="T78" fmla="*/ 48 w 256"/>
              <a:gd name="T79" fmla="*/ 0 h 244"/>
              <a:gd name="T80" fmla="*/ 78 w 256"/>
              <a:gd name="T81" fmla="*/ 10 h 244"/>
              <a:gd name="T82" fmla="*/ 10 w 256"/>
              <a:gd name="T83" fmla="*/ 78 h 2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56" h="244">
                <a:moveTo>
                  <a:pt x="246" y="76"/>
                </a:moveTo>
                <a:cubicBezTo>
                  <a:pt x="233" y="46"/>
                  <a:pt x="210" y="23"/>
                  <a:pt x="180" y="10"/>
                </a:cubicBezTo>
                <a:cubicBezTo>
                  <a:pt x="188" y="4"/>
                  <a:pt x="198" y="0"/>
                  <a:pt x="209" y="0"/>
                </a:cubicBezTo>
                <a:cubicBezTo>
                  <a:pt x="235" y="0"/>
                  <a:pt x="256" y="21"/>
                  <a:pt x="256" y="47"/>
                </a:cubicBezTo>
                <a:cubicBezTo>
                  <a:pt x="256" y="58"/>
                  <a:pt x="252" y="68"/>
                  <a:pt x="246" y="76"/>
                </a:cubicBezTo>
                <a:moveTo>
                  <a:pt x="244" y="128"/>
                </a:moveTo>
                <a:cubicBezTo>
                  <a:pt x="244" y="159"/>
                  <a:pt x="232" y="187"/>
                  <a:pt x="212" y="208"/>
                </a:cubicBezTo>
                <a:cubicBezTo>
                  <a:pt x="229" y="224"/>
                  <a:pt x="229" y="224"/>
                  <a:pt x="229" y="224"/>
                </a:cubicBezTo>
                <a:cubicBezTo>
                  <a:pt x="231" y="226"/>
                  <a:pt x="232" y="229"/>
                  <a:pt x="232" y="232"/>
                </a:cubicBezTo>
                <a:cubicBezTo>
                  <a:pt x="232" y="239"/>
                  <a:pt x="227" y="244"/>
                  <a:pt x="220" y="244"/>
                </a:cubicBezTo>
                <a:cubicBezTo>
                  <a:pt x="217" y="244"/>
                  <a:pt x="214" y="243"/>
                  <a:pt x="212" y="241"/>
                </a:cubicBezTo>
                <a:cubicBezTo>
                  <a:pt x="194" y="223"/>
                  <a:pt x="194" y="223"/>
                  <a:pt x="194" y="223"/>
                </a:cubicBezTo>
                <a:cubicBezTo>
                  <a:pt x="176" y="236"/>
                  <a:pt x="153" y="244"/>
                  <a:pt x="128" y="244"/>
                </a:cubicBezTo>
                <a:cubicBezTo>
                  <a:pt x="103" y="244"/>
                  <a:pt x="81" y="236"/>
                  <a:pt x="62" y="223"/>
                </a:cubicBezTo>
                <a:cubicBezTo>
                  <a:pt x="44" y="240"/>
                  <a:pt x="44" y="240"/>
                  <a:pt x="44" y="240"/>
                </a:cubicBezTo>
                <a:cubicBezTo>
                  <a:pt x="42" y="243"/>
                  <a:pt x="39" y="244"/>
                  <a:pt x="36" y="244"/>
                </a:cubicBezTo>
                <a:cubicBezTo>
                  <a:pt x="29" y="244"/>
                  <a:pt x="24" y="239"/>
                  <a:pt x="24" y="232"/>
                </a:cubicBezTo>
                <a:cubicBezTo>
                  <a:pt x="24" y="229"/>
                  <a:pt x="25" y="226"/>
                  <a:pt x="28" y="224"/>
                </a:cubicBezTo>
                <a:cubicBezTo>
                  <a:pt x="44" y="207"/>
                  <a:pt x="44" y="207"/>
                  <a:pt x="44" y="207"/>
                </a:cubicBezTo>
                <a:cubicBezTo>
                  <a:pt x="24" y="187"/>
                  <a:pt x="12" y="159"/>
                  <a:pt x="12" y="128"/>
                </a:cubicBezTo>
                <a:cubicBezTo>
                  <a:pt x="12" y="64"/>
                  <a:pt x="64" y="12"/>
                  <a:pt x="128" y="12"/>
                </a:cubicBezTo>
                <a:cubicBezTo>
                  <a:pt x="192" y="12"/>
                  <a:pt x="244" y="64"/>
                  <a:pt x="244" y="128"/>
                </a:cubicBezTo>
                <a:moveTo>
                  <a:pt x="128" y="36"/>
                </a:moveTo>
                <a:cubicBezTo>
                  <a:pt x="77" y="36"/>
                  <a:pt x="36" y="77"/>
                  <a:pt x="36" y="128"/>
                </a:cubicBezTo>
                <a:cubicBezTo>
                  <a:pt x="36" y="179"/>
                  <a:pt x="77" y="220"/>
                  <a:pt x="128" y="220"/>
                </a:cubicBezTo>
                <a:cubicBezTo>
                  <a:pt x="179" y="220"/>
                  <a:pt x="220" y="179"/>
                  <a:pt x="220" y="128"/>
                </a:cubicBezTo>
                <a:cubicBezTo>
                  <a:pt x="220" y="77"/>
                  <a:pt x="179" y="36"/>
                  <a:pt x="128" y="36"/>
                </a:cubicBezTo>
                <a:moveTo>
                  <a:pt x="176" y="140"/>
                </a:moveTo>
                <a:cubicBezTo>
                  <a:pt x="128" y="140"/>
                  <a:pt x="128" y="140"/>
                  <a:pt x="128" y="140"/>
                </a:cubicBezTo>
                <a:cubicBezTo>
                  <a:pt x="121" y="140"/>
                  <a:pt x="116" y="135"/>
                  <a:pt x="116" y="128"/>
                </a:cubicBezTo>
                <a:cubicBezTo>
                  <a:pt x="116" y="64"/>
                  <a:pt x="116" y="64"/>
                  <a:pt x="116" y="64"/>
                </a:cubicBezTo>
                <a:cubicBezTo>
                  <a:pt x="116" y="57"/>
                  <a:pt x="121" y="52"/>
                  <a:pt x="128" y="52"/>
                </a:cubicBezTo>
                <a:cubicBezTo>
                  <a:pt x="135" y="52"/>
                  <a:pt x="140" y="57"/>
                  <a:pt x="140" y="64"/>
                </a:cubicBezTo>
                <a:cubicBezTo>
                  <a:pt x="140" y="116"/>
                  <a:pt x="140" y="116"/>
                  <a:pt x="140" y="116"/>
                </a:cubicBezTo>
                <a:cubicBezTo>
                  <a:pt x="176" y="116"/>
                  <a:pt x="176" y="116"/>
                  <a:pt x="176" y="116"/>
                </a:cubicBezTo>
                <a:cubicBezTo>
                  <a:pt x="183" y="116"/>
                  <a:pt x="188" y="121"/>
                  <a:pt x="188" y="128"/>
                </a:cubicBezTo>
                <a:cubicBezTo>
                  <a:pt x="188" y="135"/>
                  <a:pt x="183" y="140"/>
                  <a:pt x="176" y="140"/>
                </a:cubicBezTo>
                <a:moveTo>
                  <a:pt x="10" y="78"/>
                </a:moveTo>
                <a:cubicBezTo>
                  <a:pt x="4" y="69"/>
                  <a:pt x="0" y="59"/>
                  <a:pt x="0" y="48"/>
                </a:cubicBezTo>
                <a:cubicBezTo>
                  <a:pt x="0" y="21"/>
                  <a:pt x="21" y="0"/>
                  <a:pt x="48" y="0"/>
                </a:cubicBezTo>
                <a:cubicBezTo>
                  <a:pt x="59" y="0"/>
                  <a:pt x="69" y="4"/>
                  <a:pt x="78" y="10"/>
                </a:cubicBezTo>
                <a:cubicBezTo>
                  <a:pt x="47" y="23"/>
                  <a:pt x="23" y="47"/>
                  <a:pt x="10" y="78"/>
                </a:cubicBezTo>
              </a:path>
            </a:pathLst>
          </a:custGeom>
          <a:solidFill>
            <a:srgbClr val="0070C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5" name="Freeform 218"/>
          <p:cNvSpPr>
            <a:spLocks noEditPoints="1"/>
          </p:cNvSpPr>
          <p:nvPr/>
        </p:nvSpPr>
        <p:spPr bwMode="auto">
          <a:xfrm>
            <a:off x="6065072" y="4513752"/>
            <a:ext cx="636432" cy="636432"/>
          </a:xfrm>
          <a:custGeom>
            <a:avLst/>
            <a:gdLst>
              <a:gd name="T0" fmla="*/ 128 w 256"/>
              <a:gd name="T1" fmla="*/ 256 h 256"/>
              <a:gd name="T2" fmla="*/ 0 w 256"/>
              <a:gd name="T3" fmla="*/ 128 h 256"/>
              <a:gd name="T4" fmla="*/ 128 w 256"/>
              <a:gd name="T5" fmla="*/ 0 h 256"/>
              <a:gd name="T6" fmla="*/ 256 w 256"/>
              <a:gd name="T7" fmla="*/ 128 h 256"/>
              <a:gd name="T8" fmla="*/ 128 w 256"/>
              <a:gd name="T9" fmla="*/ 256 h 256"/>
              <a:gd name="T10" fmla="*/ 24 w 256"/>
              <a:gd name="T11" fmla="*/ 128 h 256"/>
              <a:gd name="T12" fmla="*/ 128 w 256"/>
              <a:gd name="T13" fmla="*/ 232 h 256"/>
              <a:gd name="T14" fmla="*/ 202 w 256"/>
              <a:gd name="T15" fmla="*/ 202 h 256"/>
              <a:gd name="T16" fmla="*/ 128 w 256"/>
              <a:gd name="T17" fmla="*/ 128 h 256"/>
              <a:gd name="T18" fmla="*/ 128 w 256"/>
              <a:gd name="T19" fmla="*/ 24 h 256"/>
              <a:gd name="T20" fmla="*/ 24 w 256"/>
              <a:gd name="T21" fmla="*/ 128 h 2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56" h="256">
                <a:moveTo>
                  <a:pt x="128" y="256"/>
                </a:moveTo>
                <a:cubicBezTo>
                  <a:pt x="57" y="256"/>
                  <a:pt x="0" y="199"/>
                  <a:pt x="0" y="128"/>
                </a:cubicBezTo>
                <a:cubicBezTo>
                  <a:pt x="0" y="57"/>
                  <a:pt x="57" y="0"/>
                  <a:pt x="128" y="0"/>
                </a:cubicBezTo>
                <a:cubicBezTo>
                  <a:pt x="199" y="0"/>
                  <a:pt x="256" y="57"/>
                  <a:pt x="256" y="128"/>
                </a:cubicBezTo>
                <a:cubicBezTo>
                  <a:pt x="256" y="199"/>
                  <a:pt x="199" y="256"/>
                  <a:pt x="128" y="256"/>
                </a:cubicBezTo>
                <a:moveTo>
                  <a:pt x="24" y="128"/>
                </a:moveTo>
                <a:cubicBezTo>
                  <a:pt x="24" y="185"/>
                  <a:pt x="71" y="232"/>
                  <a:pt x="128" y="232"/>
                </a:cubicBezTo>
                <a:cubicBezTo>
                  <a:pt x="157" y="232"/>
                  <a:pt x="183" y="220"/>
                  <a:pt x="202" y="202"/>
                </a:cubicBezTo>
                <a:cubicBezTo>
                  <a:pt x="128" y="128"/>
                  <a:pt x="128" y="128"/>
                  <a:pt x="128" y="128"/>
                </a:cubicBezTo>
                <a:cubicBezTo>
                  <a:pt x="128" y="24"/>
                  <a:pt x="128" y="24"/>
                  <a:pt x="128" y="24"/>
                </a:cubicBezTo>
                <a:cubicBezTo>
                  <a:pt x="71" y="24"/>
                  <a:pt x="24" y="71"/>
                  <a:pt x="24" y="128"/>
                </a:cubicBezTo>
              </a:path>
            </a:pathLst>
          </a:custGeom>
          <a:solidFill>
            <a:srgbClr val="0070C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6" name="Freeform 258"/>
          <p:cNvSpPr>
            <a:spLocks noEditPoints="1"/>
          </p:cNvSpPr>
          <p:nvPr/>
        </p:nvSpPr>
        <p:spPr bwMode="auto">
          <a:xfrm>
            <a:off x="7148173" y="2344844"/>
            <a:ext cx="805656" cy="805656"/>
          </a:xfrm>
          <a:custGeom>
            <a:avLst/>
            <a:gdLst>
              <a:gd name="T0" fmla="*/ 229 w 256"/>
              <a:gd name="T1" fmla="*/ 140 h 256"/>
              <a:gd name="T2" fmla="*/ 59 w 256"/>
              <a:gd name="T3" fmla="*/ 53 h 256"/>
              <a:gd name="T4" fmla="*/ 84 w 256"/>
              <a:gd name="T5" fmla="*/ 39 h 256"/>
              <a:gd name="T6" fmla="*/ 86 w 256"/>
              <a:gd name="T7" fmla="*/ 43 h 256"/>
              <a:gd name="T8" fmla="*/ 85 w 256"/>
              <a:gd name="T9" fmla="*/ 47 h 256"/>
              <a:gd name="T10" fmla="*/ 88 w 256"/>
              <a:gd name="T11" fmla="*/ 51 h 256"/>
              <a:gd name="T12" fmla="*/ 77 w 256"/>
              <a:gd name="T13" fmla="*/ 59 h 256"/>
              <a:gd name="T14" fmla="*/ 73 w 256"/>
              <a:gd name="T15" fmla="*/ 67 h 256"/>
              <a:gd name="T16" fmla="*/ 69 w 256"/>
              <a:gd name="T17" fmla="*/ 74 h 256"/>
              <a:gd name="T18" fmla="*/ 61 w 256"/>
              <a:gd name="T19" fmla="*/ 71 h 256"/>
              <a:gd name="T20" fmla="*/ 58 w 256"/>
              <a:gd name="T21" fmla="*/ 67 h 256"/>
              <a:gd name="T22" fmla="*/ 58 w 256"/>
              <a:gd name="T23" fmla="*/ 60 h 256"/>
              <a:gd name="T24" fmla="*/ 58 w 256"/>
              <a:gd name="T25" fmla="*/ 56 h 256"/>
              <a:gd name="T26" fmla="*/ 47 w 256"/>
              <a:gd name="T27" fmla="*/ 66 h 256"/>
              <a:gd name="T28" fmla="*/ 40 w 256"/>
              <a:gd name="T29" fmla="*/ 74 h 256"/>
              <a:gd name="T30" fmla="*/ 53 w 256"/>
              <a:gd name="T31" fmla="*/ 94 h 256"/>
              <a:gd name="T32" fmla="*/ 48 w 256"/>
              <a:gd name="T33" fmla="*/ 103 h 256"/>
              <a:gd name="T34" fmla="*/ 42 w 256"/>
              <a:gd name="T35" fmla="*/ 103 h 256"/>
              <a:gd name="T36" fmla="*/ 34 w 256"/>
              <a:gd name="T37" fmla="*/ 113 h 256"/>
              <a:gd name="T38" fmla="*/ 32 w 256"/>
              <a:gd name="T39" fmla="*/ 113 h 256"/>
              <a:gd name="T40" fmla="*/ 32 w 256"/>
              <a:gd name="T41" fmla="*/ 116 h 256"/>
              <a:gd name="T42" fmla="*/ 29 w 256"/>
              <a:gd name="T43" fmla="*/ 134 h 256"/>
              <a:gd name="T44" fmla="*/ 44 w 256"/>
              <a:gd name="T45" fmla="*/ 154 h 256"/>
              <a:gd name="T46" fmla="*/ 69 w 256"/>
              <a:gd name="T47" fmla="*/ 187 h 256"/>
              <a:gd name="T48" fmla="*/ 222 w 256"/>
              <a:gd name="T49" fmla="*/ 132 h 256"/>
              <a:gd name="T50" fmla="*/ 204 w 256"/>
              <a:gd name="T51" fmla="*/ 140 h 256"/>
              <a:gd name="T52" fmla="*/ 168 w 256"/>
              <a:gd name="T53" fmla="*/ 115 h 256"/>
              <a:gd name="T54" fmla="*/ 166 w 256"/>
              <a:gd name="T55" fmla="*/ 135 h 256"/>
              <a:gd name="T56" fmla="*/ 143 w 256"/>
              <a:gd name="T57" fmla="*/ 104 h 256"/>
              <a:gd name="T58" fmla="*/ 156 w 256"/>
              <a:gd name="T59" fmla="*/ 93 h 256"/>
              <a:gd name="T60" fmla="*/ 143 w 256"/>
              <a:gd name="T61" fmla="*/ 101 h 256"/>
              <a:gd name="T62" fmla="*/ 139 w 256"/>
              <a:gd name="T63" fmla="*/ 105 h 256"/>
              <a:gd name="T64" fmla="*/ 129 w 256"/>
              <a:gd name="T65" fmla="*/ 98 h 256"/>
              <a:gd name="T66" fmla="*/ 111 w 256"/>
              <a:gd name="T67" fmla="*/ 105 h 256"/>
              <a:gd name="T68" fmla="*/ 110 w 256"/>
              <a:gd name="T69" fmla="*/ 91 h 256"/>
              <a:gd name="T70" fmla="*/ 120 w 256"/>
              <a:gd name="T71" fmla="*/ 81 h 256"/>
              <a:gd name="T72" fmla="*/ 132 w 256"/>
              <a:gd name="T73" fmla="*/ 79 h 256"/>
              <a:gd name="T74" fmla="*/ 141 w 256"/>
              <a:gd name="T75" fmla="*/ 70 h 256"/>
              <a:gd name="T76" fmla="*/ 134 w 256"/>
              <a:gd name="T77" fmla="*/ 71 h 256"/>
              <a:gd name="T78" fmla="*/ 124 w 256"/>
              <a:gd name="T79" fmla="*/ 72 h 256"/>
              <a:gd name="T80" fmla="*/ 119 w 256"/>
              <a:gd name="T81" fmla="*/ 67 h 256"/>
              <a:gd name="T82" fmla="*/ 136 w 256"/>
              <a:gd name="T83" fmla="*/ 53 h 256"/>
              <a:gd name="T84" fmla="*/ 161 w 256"/>
              <a:gd name="T85" fmla="*/ 59 h 256"/>
              <a:gd name="T86" fmla="*/ 181 w 256"/>
              <a:gd name="T87" fmla="*/ 41 h 256"/>
              <a:gd name="T88" fmla="*/ 173 w 256"/>
              <a:gd name="T89" fmla="*/ 91 h 256"/>
              <a:gd name="T90" fmla="*/ 175 w 256"/>
              <a:gd name="T91" fmla="*/ 100 h 256"/>
              <a:gd name="T92" fmla="*/ 138 w 256"/>
              <a:gd name="T93" fmla="*/ 28 h 256"/>
              <a:gd name="T94" fmla="*/ 133 w 256"/>
              <a:gd name="T95" fmla="*/ 30 h 256"/>
              <a:gd name="T96" fmla="*/ 106 w 256"/>
              <a:gd name="T97" fmla="*/ 76 h 256"/>
              <a:gd name="T98" fmla="*/ 100 w 256"/>
              <a:gd name="T99" fmla="*/ 84 h 256"/>
              <a:gd name="T100" fmla="*/ 121 w 256"/>
              <a:gd name="T101" fmla="*/ 106 h 256"/>
              <a:gd name="T102" fmla="*/ 159 w 256"/>
              <a:gd name="T103" fmla="*/ 133 h 256"/>
              <a:gd name="T104" fmla="*/ 156 w 256"/>
              <a:gd name="T105" fmla="*/ 171 h 256"/>
              <a:gd name="T106" fmla="*/ 127 w 256"/>
              <a:gd name="T107" fmla="*/ 166 h 256"/>
              <a:gd name="T108" fmla="*/ 100 w 256"/>
              <a:gd name="T109" fmla="*/ 143 h 256"/>
              <a:gd name="T110" fmla="*/ 84 w 256"/>
              <a:gd name="T111" fmla="*/ 62 h 256"/>
              <a:gd name="T112" fmla="*/ 165 w 256"/>
              <a:gd name="T113" fmla="*/ 169 h 256"/>
              <a:gd name="T114" fmla="*/ 140 w 256"/>
              <a:gd name="T115" fmla="*/ 107 h 256"/>
              <a:gd name="T116" fmla="*/ 123 w 256"/>
              <a:gd name="T117" fmla="*/ 99 h 256"/>
              <a:gd name="T118" fmla="*/ 85 w 256"/>
              <a:gd name="T119" fmla="*/ 48 h 256"/>
              <a:gd name="T120" fmla="*/ 57 w 256"/>
              <a:gd name="T121" fmla="*/ 96 h 256"/>
              <a:gd name="T122" fmla="*/ 41 w 256"/>
              <a:gd name="T123" fmla="*/ 137 h 256"/>
              <a:gd name="T124" fmla="*/ 206 w 256"/>
              <a:gd name="T125" fmla="*/ 140 h 2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56" h="256">
                <a:moveTo>
                  <a:pt x="128" y="256"/>
                </a:moveTo>
                <a:cubicBezTo>
                  <a:pt x="57" y="256"/>
                  <a:pt x="0" y="199"/>
                  <a:pt x="0" y="128"/>
                </a:cubicBezTo>
                <a:cubicBezTo>
                  <a:pt x="0" y="57"/>
                  <a:pt x="57" y="0"/>
                  <a:pt x="128" y="0"/>
                </a:cubicBezTo>
                <a:cubicBezTo>
                  <a:pt x="199" y="0"/>
                  <a:pt x="256" y="57"/>
                  <a:pt x="256" y="128"/>
                </a:cubicBezTo>
                <a:cubicBezTo>
                  <a:pt x="256" y="199"/>
                  <a:pt x="199" y="256"/>
                  <a:pt x="128" y="256"/>
                </a:cubicBezTo>
                <a:moveTo>
                  <a:pt x="200" y="53"/>
                </a:moveTo>
                <a:cubicBezTo>
                  <a:pt x="199" y="53"/>
                  <a:pt x="199" y="53"/>
                  <a:pt x="198" y="53"/>
                </a:cubicBezTo>
                <a:cubicBezTo>
                  <a:pt x="198" y="53"/>
                  <a:pt x="198" y="52"/>
                  <a:pt x="198" y="52"/>
                </a:cubicBezTo>
                <a:cubicBezTo>
                  <a:pt x="198" y="52"/>
                  <a:pt x="198" y="52"/>
                  <a:pt x="198" y="51"/>
                </a:cubicBezTo>
                <a:cubicBezTo>
                  <a:pt x="198" y="51"/>
                  <a:pt x="197" y="51"/>
                  <a:pt x="197" y="50"/>
                </a:cubicBezTo>
                <a:cubicBezTo>
                  <a:pt x="197" y="50"/>
                  <a:pt x="197" y="50"/>
                  <a:pt x="197" y="50"/>
                </a:cubicBezTo>
                <a:cubicBezTo>
                  <a:pt x="197" y="51"/>
                  <a:pt x="197" y="51"/>
                  <a:pt x="197" y="51"/>
                </a:cubicBezTo>
                <a:cubicBezTo>
                  <a:pt x="197" y="51"/>
                  <a:pt x="197" y="51"/>
                  <a:pt x="197" y="52"/>
                </a:cubicBezTo>
                <a:cubicBezTo>
                  <a:pt x="197" y="52"/>
                  <a:pt x="197" y="53"/>
                  <a:pt x="197" y="53"/>
                </a:cubicBezTo>
                <a:cubicBezTo>
                  <a:pt x="197" y="54"/>
                  <a:pt x="197" y="54"/>
                  <a:pt x="198" y="54"/>
                </a:cubicBezTo>
                <a:cubicBezTo>
                  <a:pt x="198" y="55"/>
                  <a:pt x="198" y="55"/>
                  <a:pt x="197" y="55"/>
                </a:cubicBezTo>
                <a:cubicBezTo>
                  <a:pt x="197" y="55"/>
                  <a:pt x="197" y="56"/>
                  <a:pt x="197" y="56"/>
                </a:cubicBezTo>
                <a:cubicBezTo>
                  <a:pt x="197" y="56"/>
                  <a:pt x="197" y="57"/>
                  <a:pt x="196" y="57"/>
                </a:cubicBezTo>
                <a:cubicBezTo>
                  <a:pt x="196" y="57"/>
                  <a:pt x="196" y="57"/>
                  <a:pt x="195" y="57"/>
                </a:cubicBezTo>
                <a:cubicBezTo>
                  <a:pt x="195" y="58"/>
                  <a:pt x="196" y="58"/>
                  <a:pt x="196" y="58"/>
                </a:cubicBezTo>
                <a:cubicBezTo>
                  <a:pt x="195" y="58"/>
                  <a:pt x="195" y="58"/>
                  <a:pt x="195" y="58"/>
                </a:cubicBezTo>
                <a:cubicBezTo>
                  <a:pt x="195" y="58"/>
                  <a:pt x="194" y="58"/>
                  <a:pt x="194" y="58"/>
                </a:cubicBezTo>
                <a:cubicBezTo>
                  <a:pt x="194" y="58"/>
                  <a:pt x="193" y="58"/>
                  <a:pt x="193" y="58"/>
                </a:cubicBezTo>
                <a:cubicBezTo>
                  <a:pt x="193" y="59"/>
                  <a:pt x="194" y="59"/>
                  <a:pt x="195" y="59"/>
                </a:cubicBezTo>
                <a:cubicBezTo>
                  <a:pt x="195" y="59"/>
                  <a:pt x="195" y="59"/>
                  <a:pt x="195" y="59"/>
                </a:cubicBezTo>
                <a:cubicBezTo>
                  <a:pt x="196" y="59"/>
                  <a:pt x="196" y="59"/>
                  <a:pt x="196" y="59"/>
                </a:cubicBezTo>
                <a:cubicBezTo>
                  <a:pt x="197" y="58"/>
                  <a:pt x="197" y="58"/>
                  <a:pt x="198" y="58"/>
                </a:cubicBezTo>
                <a:cubicBezTo>
                  <a:pt x="198" y="57"/>
                  <a:pt x="198" y="57"/>
                  <a:pt x="198" y="57"/>
                </a:cubicBezTo>
                <a:cubicBezTo>
                  <a:pt x="199" y="57"/>
                  <a:pt x="199" y="57"/>
                  <a:pt x="199" y="57"/>
                </a:cubicBezTo>
                <a:cubicBezTo>
                  <a:pt x="199" y="56"/>
                  <a:pt x="199" y="56"/>
                  <a:pt x="199" y="56"/>
                </a:cubicBezTo>
                <a:cubicBezTo>
                  <a:pt x="199" y="55"/>
                  <a:pt x="199" y="55"/>
                  <a:pt x="199" y="55"/>
                </a:cubicBezTo>
                <a:cubicBezTo>
                  <a:pt x="199" y="54"/>
                  <a:pt x="200" y="54"/>
                  <a:pt x="201" y="54"/>
                </a:cubicBezTo>
                <a:cubicBezTo>
                  <a:pt x="201" y="54"/>
                  <a:pt x="200" y="53"/>
                  <a:pt x="200" y="53"/>
                </a:cubicBezTo>
                <a:cubicBezTo>
                  <a:pt x="200" y="53"/>
                  <a:pt x="200" y="53"/>
                  <a:pt x="200" y="53"/>
                </a:cubicBezTo>
                <a:moveTo>
                  <a:pt x="203" y="56"/>
                </a:moveTo>
                <a:cubicBezTo>
                  <a:pt x="203" y="56"/>
                  <a:pt x="203" y="56"/>
                  <a:pt x="202" y="56"/>
                </a:cubicBezTo>
                <a:cubicBezTo>
                  <a:pt x="202" y="56"/>
                  <a:pt x="202" y="56"/>
                  <a:pt x="202" y="56"/>
                </a:cubicBezTo>
                <a:cubicBezTo>
                  <a:pt x="202" y="56"/>
                  <a:pt x="203" y="56"/>
                  <a:pt x="203" y="56"/>
                </a:cubicBezTo>
                <a:cubicBezTo>
                  <a:pt x="202" y="55"/>
                  <a:pt x="202" y="55"/>
                  <a:pt x="202" y="55"/>
                </a:cubicBezTo>
                <a:cubicBezTo>
                  <a:pt x="202" y="55"/>
                  <a:pt x="202" y="56"/>
                  <a:pt x="202" y="56"/>
                </a:cubicBezTo>
                <a:cubicBezTo>
                  <a:pt x="202" y="57"/>
                  <a:pt x="203" y="57"/>
                  <a:pt x="203" y="56"/>
                </a:cubicBezTo>
                <a:cubicBezTo>
                  <a:pt x="203" y="56"/>
                  <a:pt x="203" y="56"/>
                  <a:pt x="203" y="56"/>
                </a:cubicBezTo>
                <a:moveTo>
                  <a:pt x="231" y="143"/>
                </a:moveTo>
                <a:cubicBezTo>
                  <a:pt x="231" y="141"/>
                  <a:pt x="231" y="138"/>
                  <a:pt x="232" y="136"/>
                </a:cubicBezTo>
                <a:cubicBezTo>
                  <a:pt x="232" y="136"/>
                  <a:pt x="232" y="136"/>
                  <a:pt x="232" y="136"/>
                </a:cubicBezTo>
                <a:cubicBezTo>
                  <a:pt x="231" y="136"/>
                  <a:pt x="231" y="136"/>
                  <a:pt x="231" y="136"/>
                </a:cubicBezTo>
                <a:cubicBezTo>
                  <a:pt x="231" y="135"/>
                  <a:pt x="231" y="136"/>
                  <a:pt x="230" y="136"/>
                </a:cubicBezTo>
                <a:cubicBezTo>
                  <a:pt x="230" y="136"/>
                  <a:pt x="230" y="136"/>
                  <a:pt x="230" y="136"/>
                </a:cubicBezTo>
                <a:cubicBezTo>
                  <a:pt x="230" y="135"/>
                  <a:pt x="230" y="135"/>
                  <a:pt x="230" y="135"/>
                </a:cubicBezTo>
                <a:cubicBezTo>
                  <a:pt x="229" y="135"/>
                  <a:pt x="229" y="135"/>
                  <a:pt x="229" y="135"/>
                </a:cubicBezTo>
                <a:cubicBezTo>
                  <a:pt x="229" y="135"/>
                  <a:pt x="229" y="135"/>
                  <a:pt x="229" y="136"/>
                </a:cubicBezTo>
                <a:cubicBezTo>
                  <a:pt x="229" y="136"/>
                  <a:pt x="229" y="136"/>
                  <a:pt x="229" y="136"/>
                </a:cubicBezTo>
                <a:cubicBezTo>
                  <a:pt x="228" y="137"/>
                  <a:pt x="227" y="139"/>
                  <a:pt x="228" y="140"/>
                </a:cubicBezTo>
                <a:cubicBezTo>
                  <a:pt x="228" y="140"/>
                  <a:pt x="228" y="140"/>
                  <a:pt x="229" y="140"/>
                </a:cubicBezTo>
                <a:cubicBezTo>
                  <a:pt x="229" y="140"/>
                  <a:pt x="229" y="140"/>
                  <a:pt x="229" y="141"/>
                </a:cubicBezTo>
                <a:cubicBezTo>
                  <a:pt x="229" y="140"/>
                  <a:pt x="229" y="140"/>
                  <a:pt x="229" y="140"/>
                </a:cubicBezTo>
                <a:cubicBezTo>
                  <a:pt x="229" y="142"/>
                  <a:pt x="229" y="143"/>
                  <a:pt x="231" y="142"/>
                </a:cubicBezTo>
                <a:cubicBezTo>
                  <a:pt x="231" y="143"/>
                  <a:pt x="231" y="143"/>
                  <a:pt x="231" y="143"/>
                </a:cubicBezTo>
                <a:moveTo>
                  <a:pt x="28" y="153"/>
                </a:moveTo>
                <a:cubicBezTo>
                  <a:pt x="28" y="152"/>
                  <a:pt x="27" y="152"/>
                  <a:pt x="28" y="151"/>
                </a:cubicBezTo>
                <a:cubicBezTo>
                  <a:pt x="28" y="151"/>
                  <a:pt x="29" y="151"/>
                  <a:pt x="29" y="151"/>
                </a:cubicBezTo>
                <a:cubicBezTo>
                  <a:pt x="29" y="151"/>
                  <a:pt x="29" y="151"/>
                  <a:pt x="29" y="152"/>
                </a:cubicBezTo>
                <a:cubicBezTo>
                  <a:pt x="29" y="152"/>
                  <a:pt x="29" y="151"/>
                  <a:pt x="29" y="151"/>
                </a:cubicBezTo>
                <a:cubicBezTo>
                  <a:pt x="29" y="151"/>
                  <a:pt x="29" y="151"/>
                  <a:pt x="29" y="151"/>
                </a:cubicBezTo>
                <a:cubicBezTo>
                  <a:pt x="30" y="151"/>
                  <a:pt x="31" y="151"/>
                  <a:pt x="31" y="151"/>
                </a:cubicBezTo>
                <a:cubicBezTo>
                  <a:pt x="31" y="150"/>
                  <a:pt x="30" y="150"/>
                  <a:pt x="30" y="150"/>
                </a:cubicBezTo>
                <a:cubicBezTo>
                  <a:pt x="30" y="149"/>
                  <a:pt x="31" y="150"/>
                  <a:pt x="31" y="150"/>
                </a:cubicBezTo>
                <a:cubicBezTo>
                  <a:pt x="31" y="150"/>
                  <a:pt x="31" y="150"/>
                  <a:pt x="31" y="150"/>
                </a:cubicBezTo>
                <a:cubicBezTo>
                  <a:pt x="31" y="149"/>
                  <a:pt x="31" y="149"/>
                  <a:pt x="31" y="149"/>
                </a:cubicBezTo>
                <a:cubicBezTo>
                  <a:pt x="31" y="149"/>
                  <a:pt x="30" y="149"/>
                  <a:pt x="30" y="149"/>
                </a:cubicBezTo>
                <a:cubicBezTo>
                  <a:pt x="30" y="149"/>
                  <a:pt x="30" y="149"/>
                  <a:pt x="29" y="149"/>
                </a:cubicBezTo>
                <a:cubicBezTo>
                  <a:pt x="29" y="149"/>
                  <a:pt x="29" y="149"/>
                  <a:pt x="29" y="149"/>
                </a:cubicBezTo>
                <a:cubicBezTo>
                  <a:pt x="28" y="149"/>
                  <a:pt x="28" y="149"/>
                  <a:pt x="28" y="150"/>
                </a:cubicBezTo>
                <a:cubicBezTo>
                  <a:pt x="28" y="150"/>
                  <a:pt x="28" y="150"/>
                  <a:pt x="28" y="150"/>
                </a:cubicBezTo>
                <a:cubicBezTo>
                  <a:pt x="28" y="150"/>
                  <a:pt x="28" y="151"/>
                  <a:pt x="27" y="151"/>
                </a:cubicBezTo>
                <a:cubicBezTo>
                  <a:pt x="27" y="151"/>
                  <a:pt x="27" y="151"/>
                  <a:pt x="27" y="151"/>
                </a:cubicBezTo>
                <a:cubicBezTo>
                  <a:pt x="27" y="150"/>
                  <a:pt x="27" y="150"/>
                  <a:pt x="27" y="150"/>
                </a:cubicBezTo>
                <a:cubicBezTo>
                  <a:pt x="27" y="150"/>
                  <a:pt x="27" y="150"/>
                  <a:pt x="27" y="150"/>
                </a:cubicBezTo>
                <a:cubicBezTo>
                  <a:pt x="27" y="150"/>
                  <a:pt x="27" y="150"/>
                  <a:pt x="27" y="150"/>
                </a:cubicBezTo>
                <a:cubicBezTo>
                  <a:pt x="27" y="150"/>
                  <a:pt x="27" y="150"/>
                  <a:pt x="26" y="150"/>
                </a:cubicBezTo>
                <a:cubicBezTo>
                  <a:pt x="26" y="150"/>
                  <a:pt x="26" y="150"/>
                  <a:pt x="26" y="150"/>
                </a:cubicBezTo>
                <a:cubicBezTo>
                  <a:pt x="27" y="151"/>
                  <a:pt x="27" y="152"/>
                  <a:pt x="27" y="153"/>
                </a:cubicBezTo>
                <a:cubicBezTo>
                  <a:pt x="27" y="153"/>
                  <a:pt x="27" y="153"/>
                  <a:pt x="28" y="153"/>
                </a:cubicBezTo>
                <a:moveTo>
                  <a:pt x="32" y="112"/>
                </a:moveTo>
                <a:cubicBezTo>
                  <a:pt x="32" y="112"/>
                  <a:pt x="32" y="112"/>
                  <a:pt x="32" y="112"/>
                </a:cubicBezTo>
                <a:cubicBezTo>
                  <a:pt x="32" y="112"/>
                  <a:pt x="32" y="112"/>
                  <a:pt x="32" y="112"/>
                </a:cubicBezTo>
                <a:cubicBezTo>
                  <a:pt x="32" y="112"/>
                  <a:pt x="32" y="112"/>
                  <a:pt x="32" y="112"/>
                </a:cubicBezTo>
                <a:moveTo>
                  <a:pt x="30" y="94"/>
                </a:moveTo>
                <a:cubicBezTo>
                  <a:pt x="30" y="94"/>
                  <a:pt x="30" y="94"/>
                  <a:pt x="30" y="94"/>
                </a:cubicBezTo>
                <a:cubicBezTo>
                  <a:pt x="30" y="94"/>
                  <a:pt x="30" y="93"/>
                  <a:pt x="30" y="93"/>
                </a:cubicBezTo>
                <a:cubicBezTo>
                  <a:pt x="30" y="93"/>
                  <a:pt x="30" y="94"/>
                  <a:pt x="30" y="94"/>
                </a:cubicBezTo>
                <a:moveTo>
                  <a:pt x="59" y="53"/>
                </a:moveTo>
                <a:cubicBezTo>
                  <a:pt x="59" y="53"/>
                  <a:pt x="59" y="53"/>
                  <a:pt x="59" y="53"/>
                </a:cubicBezTo>
                <a:cubicBezTo>
                  <a:pt x="58" y="53"/>
                  <a:pt x="58" y="53"/>
                  <a:pt x="58" y="53"/>
                </a:cubicBezTo>
                <a:cubicBezTo>
                  <a:pt x="58" y="53"/>
                  <a:pt x="58" y="53"/>
                  <a:pt x="58" y="53"/>
                </a:cubicBezTo>
                <a:cubicBezTo>
                  <a:pt x="58" y="53"/>
                  <a:pt x="58" y="53"/>
                  <a:pt x="58" y="53"/>
                </a:cubicBezTo>
                <a:cubicBezTo>
                  <a:pt x="58" y="53"/>
                  <a:pt x="58" y="53"/>
                  <a:pt x="59" y="53"/>
                </a:cubicBezTo>
                <a:cubicBezTo>
                  <a:pt x="59" y="53"/>
                  <a:pt x="59" y="53"/>
                  <a:pt x="59" y="53"/>
                </a:cubicBezTo>
                <a:cubicBezTo>
                  <a:pt x="59" y="53"/>
                  <a:pt x="58" y="53"/>
                  <a:pt x="58" y="53"/>
                </a:cubicBezTo>
                <a:cubicBezTo>
                  <a:pt x="58" y="53"/>
                  <a:pt x="58" y="53"/>
                  <a:pt x="59" y="52"/>
                </a:cubicBezTo>
                <a:cubicBezTo>
                  <a:pt x="58" y="52"/>
                  <a:pt x="57" y="52"/>
                  <a:pt x="57" y="52"/>
                </a:cubicBezTo>
                <a:cubicBezTo>
                  <a:pt x="57" y="52"/>
                  <a:pt x="57" y="52"/>
                  <a:pt x="57" y="52"/>
                </a:cubicBezTo>
                <a:cubicBezTo>
                  <a:pt x="57" y="52"/>
                  <a:pt x="57" y="52"/>
                  <a:pt x="57" y="52"/>
                </a:cubicBezTo>
                <a:cubicBezTo>
                  <a:pt x="58" y="52"/>
                  <a:pt x="58" y="52"/>
                  <a:pt x="58" y="52"/>
                </a:cubicBezTo>
                <a:cubicBezTo>
                  <a:pt x="58" y="52"/>
                  <a:pt x="58" y="52"/>
                  <a:pt x="58" y="52"/>
                </a:cubicBezTo>
                <a:cubicBezTo>
                  <a:pt x="58" y="52"/>
                  <a:pt x="58" y="52"/>
                  <a:pt x="58" y="52"/>
                </a:cubicBezTo>
                <a:cubicBezTo>
                  <a:pt x="58" y="52"/>
                  <a:pt x="58" y="52"/>
                  <a:pt x="58" y="52"/>
                </a:cubicBezTo>
                <a:cubicBezTo>
                  <a:pt x="57" y="52"/>
                  <a:pt x="57" y="52"/>
                  <a:pt x="56" y="53"/>
                </a:cubicBezTo>
                <a:cubicBezTo>
                  <a:pt x="57" y="53"/>
                  <a:pt x="57" y="53"/>
                  <a:pt x="57" y="53"/>
                </a:cubicBezTo>
                <a:cubicBezTo>
                  <a:pt x="57" y="53"/>
                  <a:pt x="58" y="53"/>
                  <a:pt x="58" y="53"/>
                </a:cubicBezTo>
                <a:cubicBezTo>
                  <a:pt x="58" y="53"/>
                  <a:pt x="59" y="53"/>
                  <a:pt x="59" y="53"/>
                </a:cubicBezTo>
                <a:cubicBezTo>
                  <a:pt x="59" y="53"/>
                  <a:pt x="59" y="53"/>
                  <a:pt x="59" y="53"/>
                </a:cubicBezTo>
                <a:cubicBezTo>
                  <a:pt x="59" y="53"/>
                  <a:pt x="59" y="53"/>
                  <a:pt x="59" y="53"/>
                </a:cubicBezTo>
                <a:moveTo>
                  <a:pt x="54" y="55"/>
                </a:moveTo>
                <a:cubicBezTo>
                  <a:pt x="54" y="55"/>
                  <a:pt x="54" y="55"/>
                  <a:pt x="54" y="55"/>
                </a:cubicBezTo>
                <a:cubicBezTo>
                  <a:pt x="54" y="55"/>
                  <a:pt x="54" y="55"/>
                  <a:pt x="54" y="55"/>
                </a:cubicBezTo>
                <a:cubicBezTo>
                  <a:pt x="54" y="55"/>
                  <a:pt x="54" y="55"/>
                  <a:pt x="54" y="55"/>
                </a:cubicBezTo>
                <a:moveTo>
                  <a:pt x="83" y="34"/>
                </a:moveTo>
                <a:cubicBezTo>
                  <a:pt x="83" y="34"/>
                  <a:pt x="83" y="34"/>
                  <a:pt x="83" y="34"/>
                </a:cubicBezTo>
                <a:cubicBezTo>
                  <a:pt x="83" y="35"/>
                  <a:pt x="84" y="35"/>
                  <a:pt x="84" y="35"/>
                </a:cubicBezTo>
                <a:cubicBezTo>
                  <a:pt x="84" y="35"/>
                  <a:pt x="83" y="35"/>
                  <a:pt x="83" y="35"/>
                </a:cubicBezTo>
                <a:cubicBezTo>
                  <a:pt x="83" y="35"/>
                  <a:pt x="83" y="35"/>
                  <a:pt x="83" y="35"/>
                </a:cubicBezTo>
                <a:cubicBezTo>
                  <a:pt x="83" y="35"/>
                  <a:pt x="83" y="35"/>
                  <a:pt x="83" y="35"/>
                </a:cubicBezTo>
                <a:cubicBezTo>
                  <a:pt x="83" y="34"/>
                  <a:pt x="83" y="34"/>
                  <a:pt x="83" y="34"/>
                </a:cubicBezTo>
                <a:cubicBezTo>
                  <a:pt x="83" y="35"/>
                  <a:pt x="82" y="35"/>
                  <a:pt x="82" y="35"/>
                </a:cubicBezTo>
                <a:cubicBezTo>
                  <a:pt x="82" y="35"/>
                  <a:pt x="82" y="35"/>
                  <a:pt x="82" y="35"/>
                </a:cubicBezTo>
                <a:cubicBezTo>
                  <a:pt x="82" y="35"/>
                  <a:pt x="82" y="35"/>
                  <a:pt x="82" y="35"/>
                </a:cubicBezTo>
                <a:cubicBezTo>
                  <a:pt x="82" y="35"/>
                  <a:pt x="82" y="35"/>
                  <a:pt x="82" y="35"/>
                </a:cubicBezTo>
                <a:cubicBezTo>
                  <a:pt x="82" y="35"/>
                  <a:pt x="82" y="36"/>
                  <a:pt x="81" y="36"/>
                </a:cubicBezTo>
                <a:cubicBezTo>
                  <a:pt x="81" y="36"/>
                  <a:pt x="81" y="36"/>
                  <a:pt x="81" y="36"/>
                </a:cubicBezTo>
                <a:cubicBezTo>
                  <a:pt x="81" y="36"/>
                  <a:pt x="82" y="36"/>
                  <a:pt x="82" y="36"/>
                </a:cubicBezTo>
                <a:cubicBezTo>
                  <a:pt x="82" y="36"/>
                  <a:pt x="82" y="35"/>
                  <a:pt x="82" y="35"/>
                </a:cubicBezTo>
                <a:cubicBezTo>
                  <a:pt x="82" y="35"/>
                  <a:pt x="82" y="35"/>
                  <a:pt x="82" y="35"/>
                </a:cubicBezTo>
                <a:cubicBezTo>
                  <a:pt x="83" y="35"/>
                  <a:pt x="83" y="35"/>
                  <a:pt x="83" y="35"/>
                </a:cubicBezTo>
                <a:cubicBezTo>
                  <a:pt x="83" y="35"/>
                  <a:pt x="83" y="36"/>
                  <a:pt x="83" y="36"/>
                </a:cubicBezTo>
                <a:cubicBezTo>
                  <a:pt x="84" y="36"/>
                  <a:pt x="84" y="36"/>
                  <a:pt x="84" y="36"/>
                </a:cubicBezTo>
                <a:cubicBezTo>
                  <a:pt x="84" y="36"/>
                  <a:pt x="84" y="37"/>
                  <a:pt x="84" y="37"/>
                </a:cubicBezTo>
                <a:cubicBezTo>
                  <a:pt x="84" y="37"/>
                  <a:pt x="84" y="36"/>
                  <a:pt x="84" y="36"/>
                </a:cubicBezTo>
                <a:cubicBezTo>
                  <a:pt x="83" y="36"/>
                  <a:pt x="83" y="37"/>
                  <a:pt x="83" y="37"/>
                </a:cubicBezTo>
                <a:cubicBezTo>
                  <a:pt x="83" y="37"/>
                  <a:pt x="83" y="37"/>
                  <a:pt x="82" y="36"/>
                </a:cubicBezTo>
                <a:cubicBezTo>
                  <a:pt x="82" y="36"/>
                  <a:pt x="82" y="36"/>
                  <a:pt x="82" y="36"/>
                </a:cubicBezTo>
                <a:cubicBezTo>
                  <a:pt x="82" y="36"/>
                  <a:pt x="82" y="36"/>
                  <a:pt x="82" y="36"/>
                </a:cubicBezTo>
                <a:cubicBezTo>
                  <a:pt x="82" y="37"/>
                  <a:pt x="82" y="37"/>
                  <a:pt x="82" y="37"/>
                </a:cubicBezTo>
                <a:cubicBezTo>
                  <a:pt x="82" y="37"/>
                  <a:pt x="82" y="37"/>
                  <a:pt x="82" y="37"/>
                </a:cubicBezTo>
                <a:cubicBezTo>
                  <a:pt x="82" y="37"/>
                  <a:pt x="82" y="37"/>
                  <a:pt x="83" y="37"/>
                </a:cubicBezTo>
                <a:cubicBezTo>
                  <a:pt x="83" y="37"/>
                  <a:pt x="83" y="37"/>
                  <a:pt x="83" y="37"/>
                </a:cubicBezTo>
                <a:cubicBezTo>
                  <a:pt x="83" y="37"/>
                  <a:pt x="83" y="37"/>
                  <a:pt x="83" y="37"/>
                </a:cubicBezTo>
                <a:cubicBezTo>
                  <a:pt x="83" y="37"/>
                  <a:pt x="83" y="37"/>
                  <a:pt x="83" y="37"/>
                </a:cubicBezTo>
                <a:cubicBezTo>
                  <a:pt x="83" y="37"/>
                  <a:pt x="83" y="37"/>
                  <a:pt x="83" y="37"/>
                </a:cubicBezTo>
                <a:cubicBezTo>
                  <a:pt x="83" y="37"/>
                  <a:pt x="83" y="37"/>
                  <a:pt x="83" y="37"/>
                </a:cubicBezTo>
                <a:cubicBezTo>
                  <a:pt x="83" y="37"/>
                  <a:pt x="83" y="37"/>
                  <a:pt x="83" y="37"/>
                </a:cubicBezTo>
                <a:cubicBezTo>
                  <a:pt x="83" y="37"/>
                  <a:pt x="82" y="37"/>
                  <a:pt x="82" y="37"/>
                </a:cubicBezTo>
                <a:cubicBezTo>
                  <a:pt x="82" y="37"/>
                  <a:pt x="83" y="38"/>
                  <a:pt x="83" y="38"/>
                </a:cubicBezTo>
                <a:cubicBezTo>
                  <a:pt x="83" y="37"/>
                  <a:pt x="83" y="37"/>
                  <a:pt x="84" y="37"/>
                </a:cubicBezTo>
                <a:cubicBezTo>
                  <a:pt x="84" y="37"/>
                  <a:pt x="84" y="37"/>
                  <a:pt x="84" y="37"/>
                </a:cubicBezTo>
                <a:cubicBezTo>
                  <a:pt x="84" y="38"/>
                  <a:pt x="84" y="38"/>
                  <a:pt x="84" y="38"/>
                </a:cubicBezTo>
                <a:cubicBezTo>
                  <a:pt x="84" y="38"/>
                  <a:pt x="84" y="38"/>
                  <a:pt x="84" y="38"/>
                </a:cubicBezTo>
                <a:cubicBezTo>
                  <a:pt x="85" y="38"/>
                  <a:pt x="85" y="37"/>
                  <a:pt x="85" y="37"/>
                </a:cubicBezTo>
                <a:cubicBezTo>
                  <a:pt x="85" y="37"/>
                  <a:pt x="86" y="37"/>
                  <a:pt x="86" y="38"/>
                </a:cubicBezTo>
                <a:cubicBezTo>
                  <a:pt x="86" y="38"/>
                  <a:pt x="86" y="38"/>
                  <a:pt x="85" y="38"/>
                </a:cubicBezTo>
                <a:cubicBezTo>
                  <a:pt x="85" y="38"/>
                  <a:pt x="85" y="38"/>
                  <a:pt x="85" y="38"/>
                </a:cubicBezTo>
                <a:cubicBezTo>
                  <a:pt x="85" y="38"/>
                  <a:pt x="85" y="38"/>
                  <a:pt x="85" y="38"/>
                </a:cubicBezTo>
                <a:cubicBezTo>
                  <a:pt x="84" y="38"/>
                  <a:pt x="84" y="38"/>
                  <a:pt x="84" y="38"/>
                </a:cubicBezTo>
                <a:cubicBezTo>
                  <a:pt x="84" y="38"/>
                  <a:pt x="83" y="38"/>
                  <a:pt x="83" y="38"/>
                </a:cubicBezTo>
                <a:cubicBezTo>
                  <a:pt x="83" y="38"/>
                  <a:pt x="83" y="38"/>
                  <a:pt x="83" y="38"/>
                </a:cubicBezTo>
                <a:cubicBezTo>
                  <a:pt x="83" y="38"/>
                  <a:pt x="84" y="39"/>
                  <a:pt x="84" y="39"/>
                </a:cubicBezTo>
                <a:cubicBezTo>
                  <a:pt x="84" y="39"/>
                  <a:pt x="83" y="39"/>
                  <a:pt x="83" y="39"/>
                </a:cubicBezTo>
                <a:cubicBezTo>
                  <a:pt x="84" y="39"/>
                  <a:pt x="84" y="39"/>
                  <a:pt x="84" y="39"/>
                </a:cubicBezTo>
                <a:cubicBezTo>
                  <a:pt x="84" y="39"/>
                  <a:pt x="84" y="39"/>
                  <a:pt x="84" y="39"/>
                </a:cubicBezTo>
                <a:cubicBezTo>
                  <a:pt x="84" y="39"/>
                  <a:pt x="84" y="39"/>
                  <a:pt x="84" y="39"/>
                </a:cubicBezTo>
                <a:cubicBezTo>
                  <a:pt x="84" y="39"/>
                  <a:pt x="84" y="39"/>
                  <a:pt x="84" y="39"/>
                </a:cubicBezTo>
                <a:cubicBezTo>
                  <a:pt x="84" y="39"/>
                  <a:pt x="84" y="39"/>
                  <a:pt x="84" y="39"/>
                </a:cubicBezTo>
                <a:cubicBezTo>
                  <a:pt x="84" y="39"/>
                  <a:pt x="84" y="39"/>
                  <a:pt x="84" y="39"/>
                </a:cubicBezTo>
                <a:cubicBezTo>
                  <a:pt x="84" y="39"/>
                  <a:pt x="85" y="39"/>
                  <a:pt x="85" y="39"/>
                </a:cubicBezTo>
                <a:cubicBezTo>
                  <a:pt x="86" y="39"/>
                  <a:pt x="86" y="39"/>
                  <a:pt x="86" y="39"/>
                </a:cubicBezTo>
                <a:cubicBezTo>
                  <a:pt x="86" y="39"/>
                  <a:pt x="87" y="40"/>
                  <a:pt x="86" y="40"/>
                </a:cubicBezTo>
                <a:cubicBezTo>
                  <a:pt x="86" y="40"/>
                  <a:pt x="86" y="40"/>
                  <a:pt x="86" y="40"/>
                </a:cubicBezTo>
                <a:cubicBezTo>
                  <a:pt x="86" y="40"/>
                  <a:pt x="86" y="40"/>
                  <a:pt x="86" y="40"/>
                </a:cubicBezTo>
                <a:cubicBezTo>
                  <a:pt x="85" y="40"/>
                  <a:pt x="85" y="41"/>
                  <a:pt x="85" y="41"/>
                </a:cubicBezTo>
                <a:cubicBezTo>
                  <a:pt x="85" y="41"/>
                  <a:pt x="85" y="41"/>
                  <a:pt x="85" y="41"/>
                </a:cubicBezTo>
                <a:cubicBezTo>
                  <a:pt x="84" y="41"/>
                  <a:pt x="84" y="41"/>
                  <a:pt x="84" y="41"/>
                </a:cubicBezTo>
                <a:cubicBezTo>
                  <a:pt x="84" y="41"/>
                  <a:pt x="83" y="41"/>
                  <a:pt x="83" y="41"/>
                </a:cubicBezTo>
                <a:cubicBezTo>
                  <a:pt x="83" y="41"/>
                  <a:pt x="83" y="41"/>
                  <a:pt x="83" y="41"/>
                </a:cubicBezTo>
                <a:cubicBezTo>
                  <a:pt x="83" y="41"/>
                  <a:pt x="84" y="41"/>
                  <a:pt x="84" y="41"/>
                </a:cubicBezTo>
                <a:cubicBezTo>
                  <a:pt x="84" y="40"/>
                  <a:pt x="84" y="40"/>
                  <a:pt x="84" y="40"/>
                </a:cubicBezTo>
                <a:cubicBezTo>
                  <a:pt x="84" y="40"/>
                  <a:pt x="84" y="40"/>
                  <a:pt x="84" y="40"/>
                </a:cubicBezTo>
                <a:cubicBezTo>
                  <a:pt x="84" y="40"/>
                  <a:pt x="84" y="40"/>
                  <a:pt x="84" y="40"/>
                </a:cubicBezTo>
                <a:cubicBezTo>
                  <a:pt x="84" y="40"/>
                  <a:pt x="84" y="40"/>
                  <a:pt x="84" y="40"/>
                </a:cubicBezTo>
                <a:cubicBezTo>
                  <a:pt x="83" y="40"/>
                  <a:pt x="83" y="41"/>
                  <a:pt x="83" y="41"/>
                </a:cubicBezTo>
                <a:cubicBezTo>
                  <a:pt x="83" y="41"/>
                  <a:pt x="83" y="41"/>
                  <a:pt x="83" y="41"/>
                </a:cubicBezTo>
                <a:cubicBezTo>
                  <a:pt x="83" y="41"/>
                  <a:pt x="82" y="41"/>
                  <a:pt x="82" y="41"/>
                </a:cubicBezTo>
                <a:cubicBezTo>
                  <a:pt x="82" y="41"/>
                  <a:pt x="83" y="41"/>
                  <a:pt x="83" y="41"/>
                </a:cubicBezTo>
                <a:cubicBezTo>
                  <a:pt x="83" y="41"/>
                  <a:pt x="83" y="41"/>
                  <a:pt x="83" y="41"/>
                </a:cubicBezTo>
                <a:cubicBezTo>
                  <a:pt x="83" y="41"/>
                  <a:pt x="82" y="41"/>
                  <a:pt x="82" y="42"/>
                </a:cubicBezTo>
                <a:cubicBezTo>
                  <a:pt x="82" y="42"/>
                  <a:pt x="82" y="42"/>
                  <a:pt x="82" y="42"/>
                </a:cubicBezTo>
                <a:cubicBezTo>
                  <a:pt x="82" y="42"/>
                  <a:pt x="82" y="42"/>
                  <a:pt x="82" y="42"/>
                </a:cubicBezTo>
                <a:cubicBezTo>
                  <a:pt x="82" y="42"/>
                  <a:pt x="81" y="42"/>
                  <a:pt x="81" y="42"/>
                </a:cubicBezTo>
                <a:cubicBezTo>
                  <a:pt x="81" y="42"/>
                  <a:pt x="81" y="42"/>
                  <a:pt x="81" y="42"/>
                </a:cubicBezTo>
                <a:cubicBezTo>
                  <a:pt x="81" y="42"/>
                  <a:pt x="81" y="42"/>
                  <a:pt x="81" y="42"/>
                </a:cubicBezTo>
                <a:cubicBezTo>
                  <a:pt x="81" y="42"/>
                  <a:pt x="81" y="42"/>
                  <a:pt x="81" y="42"/>
                </a:cubicBezTo>
                <a:cubicBezTo>
                  <a:pt x="81" y="43"/>
                  <a:pt x="80" y="43"/>
                  <a:pt x="81" y="43"/>
                </a:cubicBezTo>
                <a:cubicBezTo>
                  <a:pt x="81" y="43"/>
                  <a:pt x="81" y="43"/>
                  <a:pt x="81" y="43"/>
                </a:cubicBezTo>
                <a:cubicBezTo>
                  <a:pt x="81" y="43"/>
                  <a:pt x="81" y="43"/>
                  <a:pt x="82" y="43"/>
                </a:cubicBezTo>
                <a:cubicBezTo>
                  <a:pt x="82" y="42"/>
                  <a:pt x="82" y="42"/>
                  <a:pt x="82" y="42"/>
                </a:cubicBezTo>
                <a:cubicBezTo>
                  <a:pt x="82" y="42"/>
                  <a:pt x="82" y="42"/>
                  <a:pt x="82" y="42"/>
                </a:cubicBezTo>
                <a:cubicBezTo>
                  <a:pt x="82" y="42"/>
                  <a:pt x="83" y="42"/>
                  <a:pt x="83" y="42"/>
                </a:cubicBezTo>
                <a:cubicBezTo>
                  <a:pt x="83" y="42"/>
                  <a:pt x="83" y="42"/>
                  <a:pt x="83" y="42"/>
                </a:cubicBezTo>
                <a:cubicBezTo>
                  <a:pt x="83" y="43"/>
                  <a:pt x="83" y="43"/>
                  <a:pt x="82" y="43"/>
                </a:cubicBezTo>
                <a:cubicBezTo>
                  <a:pt x="82" y="43"/>
                  <a:pt x="82" y="43"/>
                  <a:pt x="82" y="43"/>
                </a:cubicBezTo>
                <a:cubicBezTo>
                  <a:pt x="82" y="43"/>
                  <a:pt x="82" y="43"/>
                  <a:pt x="82" y="43"/>
                </a:cubicBezTo>
                <a:cubicBezTo>
                  <a:pt x="82" y="43"/>
                  <a:pt x="82" y="43"/>
                  <a:pt x="83" y="43"/>
                </a:cubicBezTo>
                <a:cubicBezTo>
                  <a:pt x="83" y="43"/>
                  <a:pt x="83" y="43"/>
                  <a:pt x="83" y="43"/>
                </a:cubicBezTo>
                <a:cubicBezTo>
                  <a:pt x="83" y="43"/>
                  <a:pt x="83" y="43"/>
                  <a:pt x="83" y="43"/>
                </a:cubicBezTo>
                <a:cubicBezTo>
                  <a:pt x="83" y="43"/>
                  <a:pt x="83" y="43"/>
                  <a:pt x="83" y="43"/>
                </a:cubicBezTo>
                <a:cubicBezTo>
                  <a:pt x="83" y="43"/>
                  <a:pt x="83" y="43"/>
                  <a:pt x="83" y="43"/>
                </a:cubicBezTo>
                <a:cubicBezTo>
                  <a:pt x="83" y="43"/>
                  <a:pt x="84" y="43"/>
                  <a:pt x="84" y="43"/>
                </a:cubicBezTo>
                <a:cubicBezTo>
                  <a:pt x="84" y="43"/>
                  <a:pt x="84" y="43"/>
                  <a:pt x="84" y="43"/>
                </a:cubicBezTo>
                <a:cubicBezTo>
                  <a:pt x="84" y="43"/>
                  <a:pt x="84" y="43"/>
                  <a:pt x="84" y="43"/>
                </a:cubicBezTo>
                <a:cubicBezTo>
                  <a:pt x="84" y="44"/>
                  <a:pt x="84" y="44"/>
                  <a:pt x="84" y="44"/>
                </a:cubicBezTo>
                <a:cubicBezTo>
                  <a:pt x="84" y="44"/>
                  <a:pt x="84" y="44"/>
                  <a:pt x="84" y="44"/>
                </a:cubicBezTo>
                <a:cubicBezTo>
                  <a:pt x="84" y="44"/>
                  <a:pt x="84" y="44"/>
                  <a:pt x="84" y="44"/>
                </a:cubicBezTo>
                <a:cubicBezTo>
                  <a:pt x="84" y="44"/>
                  <a:pt x="84" y="44"/>
                  <a:pt x="84" y="44"/>
                </a:cubicBezTo>
                <a:cubicBezTo>
                  <a:pt x="84" y="44"/>
                  <a:pt x="84" y="43"/>
                  <a:pt x="85" y="43"/>
                </a:cubicBezTo>
                <a:cubicBezTo>
                  <a:pt x="85" y="43"/>
                  <a:pt x="85" y="43"/>
                  <a:pt x="86" y="43"/>
                </a:cubicBezTo>
                <a:cubicBezTo>
                  <a:pt x="86" y="44"/>
                  <a:pt x="86" y="43"/>
                  <a:pt x="87" y="43"/>
                </a:cubicBezTo>
                <a:cubicBezTo>
                  <a:pt x="87" y="43"/>
                  <a:pt x="87" y="44"/>
                  <a:pt x="87" y="43"/>
                </a:cubicBezTo>
                <a:cubicBezTo>
                  <a:pt x="87" y="43"/>
                  <a:pt x="87" y="43"/>
                  <a:pt x="87" y="43"/>
                </a:cubicBezTo>
                <a:cubicBezTo>
                  <a:pt x="87" y="43"/>
                  <a:pt x="87" y="43"/>
                  <a:pt x="87" y="43"/>
                </a:cubicBezTo>
                <a:cubicBezTo>
                  <a:pt x="87" y="43"/>
                  <a:pt x="87" y="43"/>
                  <a:pt x="87" y="43"/>
                </a:cubicBezTo>
                <a:cubicBezTo>
                  <a:pt x="87" y="44"/>
                  <a:pt x="87" y="44"/>
                  <a:pt x="87" y="44"/>
                </a:cubicBezTo>
                <a:cubicBezTo>
                  <a:pt x="88" y="44"/>
                  <a:pt x="88" y="44"/>
                  <a:pt x="88" y="44"/>
                </a:cubicBezTo>
                <a:cubicBezTo>
                  <a:pt x="88" y="44"/>
                  <a:pt x="88" y="44"/>
                  <a:pt x="88" y="44"/>
                </a:cubicBezTo>
                <a:cubicBezTo>
                  <a:pt x="88" y="44"/>
                  <a:pt x="88" y="44"/>
                  <a:pt x="88" y="44"/>
                </a:cubicBezTo>
                <a:cubicBezTo>
                  <a:pt x="88" y="44"/>
                  <a:pt x="88" y="44"/>
                  <a:pt x="88" y="44"/>
                </a:cubicBezTo>
                <a:cubicBezTo>
                  <a:pt x="88" y="44"/>
                  <a:pt x="88" y="44"/>
                  <a:pt x="88" y="44"/>
                </a:cubicBezTo>
                <a:cubicBezTo>
                  <a:pt x="88" y="44"/>
                  <a:pt x="88" y="44"/>
                  <a:pt x="88" y="45"/>
                </a:cubicBezTo>
                <a:cubicBezTo>
                  <a:pt x="88" y="45"/>
                  <a:pt x="88" y="44"/>
                  <a:pt x="88" y="44"/>
                </a:cubicBezTo>
                <a:cubicBezTo>
                  <a:pt x="88" y="44"/>
                  <a:pt x="88" y="44"/>
                  <a:pt x="89" y="44"/>
                </a:cubicBezTo>
                <a:cubicBezTo>
                  <a:pt x="89" y="44"/>
                  <a:pt x="89" y="44"/>
                  <a:pt x="89" y="44"/>
                </a:cubicBezTo>
                <a:cubicBezTo>
                  <a:pt x="89" y="44"/>
                  <a:pt x="89" y="44"/>
                  <a:pt x="89" y="45"/>
                </a:cubicBezTo>
                <a:cubicBezTo>
                  <a:pt x="89" y="45"/>
                  <a:pt x="89" y="45"/>
                  <a:pt x="89" y="45"/>
                </a:cubicBezTo>
                <a:cubicBezTo>
                  <a:pt x="89" y="45"/>
                  <a:pt x="89" y="45"/>
                  <a:pt x="89" y="45"/>
                </a:cubicBezTo>
                <a:cubicBezTo>
                  <a:pt x="89" y="45"/>
                  <a:pt x="89" y="45"/>
                  <a:pt x="89" y="45"/>
                </a:cubicBezTo>
                <a:cubicBezTo>
                  <a:pt x="90" y="45"/>
                  <a:pt x="90" y="45"/>
                  <a:pt x="90" y="45"/>
                </a:cubicBezTo>
                <a:cubicBezTo>
                  <a:pt x="90" y="45"/>
                  <a:pt x="90" y="45"/>
                  <a:pt x="90" y="45"/>
                </a:cubicBezTo>
                <a:cubicBezTo>
                  <a:pt x="90" y="45"/>
                  <a:pt x="90" y="45"/>
                  <a:pt x="90" y="45"/>
                </a:cubicBezTo>
                <a:cubicBezTo>
                  <a:pt x="90" y="45"/>
                  <a:pt x="90" y="45"/>
                  <a:pt x="90" y="45"/>
                </a:cubicBezTo>
                <a:cubicBezTo>
                  <a:pt x="90" y="46"/>
                  <a:pt x="91" y="46"/>
                  <a:pt x="90" y="46"/>
                </a:cubicBezTo>
                <a:cubicBezTo>
                  <a:pt x="90" y="46"/>
                  <a:pt x="90" y="46"/>
                  <a:pt x="90" y="46"/>
                </a:cubicBezTo>
                <a:cubicBezTo>
                  <a:pt x="90" y="46"/>
                  <a:pt x="90" y="46"/>
                  <a:pt x="90" y="46"/>
                </a:cubicBezTo>
                <a:cubicBezTo>
                  <a:pt x="90" y="46"/>
                  <a:pt x="89" y="46"/>
                  <a:pt x="89" y="45"/>
                </a:cubicBezTo>
                <a:cubicBezTo>
                  <a:pt x="89" y="45"/>
                  <a:pt x="89" y="45"/>
                  <a:pt x="89" y="45"/>
                </a:cubicBezTo>
                <a:cubicBezTo>
                  <a:pt x="89" y="46"/>
                  <a:pt x="90" y="46"/>
                  <a:pt x="89" y="46"/>
                </a:cubicBezTo>
                <a:cubicBezTo>
                  <a:pt x="89" y="46"/>
                  <a:pt x="89" y="46"/>
                  <a:pt x="89" y="46"/>
                </a:cubicBezTo>
                <a:cubicBezTo>
                  <a:pt x="89" y="46"/>
                  <a:pt x="89" y="47"/>
                  <a:pt x="88" y="46"/>
                </a:cubicBezTo>
                <a:cubicBezTo>
                  <a:pt x="88" y="46"/>
                  <a:pt x="88" y="46"/>
                  <a:pt x="87" y="46"/>
                </a:cubicBezTo>
                <a:cubicBezTo>
                  <a:pt x="87" y="46"/>
                  <a:pt x="87" y="46"/>
                  <a:pt x="87" y="46"/>
                </a:cubicBezTo>
                <a:cubicBezTo>
                  <a:pt x="87" y="46"/>
                  <a:pt x="87" y="46"/>
                  <a:pt x="87" y="46"/>
                </a:cubicBezTo>
                <a:cubicBezTo>
                  <a:pt x="87" y="46"/>
                  <a:pt x="87" y="46"/>
                  <a:pt x="87" y="46"/>
                </a:cubicBezTo>
                <a:cubicBezTo>
                  <a:pt x="87" y="46"/>
                  <a:pt x="87" y="46"/>
                  <a:pt x="87" y="46"/>
                </a:cubicBezTo>
                <a:cubicBezTo>
                  <a:pt x="86" y="45"/>
                  <a:pt x="86" y="45"/>
                  <a:pt x="86" y="45"/>
                </a:cubicBezTo>
                <a:cubicBezTo>
                  <a:pt x="86" y="45"/>
                  <a:pt x="86" y="45"/>
                  <a:pt x="86" y="45"/>
                </a:cubicBezTo>
                <a:cubicBezTo>
                  <a:pt x="85" y="45"/>
                  <a:pt x="85" y="45"/>
                  <a:pt x="85" y="45"/>
                </a:cubicBezTo>
                <a:cubicBezTo>
                  <a:pt x="84" y="45"/>
                  <a:pt x="84" y="46"/>
                  <a:pt x="84" y="46"/>
                </a:cubicBezTo>
                <a:cubicBezTo>
                  <a:pt x="83" y="45"/>
                  <a:pt x="83" y="45"/>
                  <a:pt x="82" y="45"/>
                </a:cubicBezTo>
                <a:cubicBezTo>
                  <a:pt x="82" y="45"/>
                  <a:pt x="82" y="45"/>
                  <a:pt x="81" y="45"/>
                </a:cubicBezTo>
                <a:cubicBezTo>
                  <a:pt x="81" y="45"/>
                  <a:pt x="81" y="45"/>
                  <a:pt x="81" y="45"/>
                </a:cubicBezTo>
                <a:cubicBezTo>
                  <a:pt x="81" y="45"/>
                  <a:pt x="81" y="45"/>
                  <a:pt x="82" y="45"/>
                </a:cubicBezTo>
                <a:cubicBezTo>
                  <a:pt x="82" y="45"/>
                  <a:pt x="82" y="45"/>
                  <a:pt x="82" y="45"/>
                </a:cubicBezTo>
                <a:cubicBezTo>
                  <a:pt x="82" y="45"/>
                  <a:pt x="83" y="45"/>
                  <a:pt x="83" y="46"/>
                </a:cubicBezTo>
                <a:cubicBezTo>
                  <a:pt x="83" y="46"/>
                  <a:pt x="83" y="46"/>
                  <a:pt x="82" y="46"/>
                </a:cubicBezTo>
                <a:cubicBezTo>
                  <a:pt x="82" y="46"/>
                  <a:pt x="82" y="46"/>
                  <a:pt x="82" y="46"/>
                </a:cubicBezTo>
                <a:cubicBezTo>
                  <a:pt x="82" y="46"/>
                  <a:pt x="82" y="46"/>
                  <a:pt x="82" y="46"/>
                </a:cubicBezTo>
                <a:cubicBezTo>
                  <a:pt x="83" y="46"/>
                  <a:pt x="83" y="46"/>
                  <a:pt x="83" y="46"/>
                </a:cubicBezTo>
                <a:cubicBezTo>
                  <a:pt x="83" y="46"/>
                  <a:pt x="83" y="46"/>
                  <a:pt x="83" y="46"/>
                </a:cubicBezTo>
                <a:cubicBezTo>
                  <a:pt x="84" y="46"/>
                  <a:pt x="84" y="46"/>
                  <a:pt x="84" y="46"/>
                </a:cubicBezTo>
                <a:cubicBezTo>
                  <a:pt x="85" y="46"/>
                  <a:pt x="85" y="45"/>
                  <a:pt x="85" y="45"/>
                </a:cubicBezTo>
                <a:cubicBezTo>
                  <a:pt x="85" y="45"/>
                  <a:pt x="85" y="46"/>
                  <a:pt x="85" y="46"/>
                </a:cubicBezTo>
                <a:cubicBezTo>
                  <a:pt x="85" y="46"/>
                  <a:pt x="85" y="46"/>
                  <a:pt x="85" y="46"/>
                </a:cubicBezTo>
                <a:cubicBezTo>
                  <a:pt x="85" y="46"/>
                  <a:pt x="85" y="47"/>
                  <a:pt x="85" y="47"/>
                </a:cubicBezTo>
                <a:cubicBezTo>
                  <a:pt x="85" y="47"/>
                  <a:pt x="84" y="47"/>
                  <a:pt x="84" y="47"/>
                </a:cubicBezTo>
                <a:cubicBezTo>
                  <a:pt x="84" y="47"/>
                  <a:pt x="84" y="47"/>
                  <a:pt x="84" y="47"/>
                </a:cubicBezTo>
                <a:cubicBezTo>
                  <a:pt x="84" y="47"/>
                  <a:pt x="83" y="47"/>
                  <a:pt x="83" y="47"/>
                </a:cubicBezTo>
                <a:cubicBezTo>
                  <a:pt x="83" y="47"/>
                  <a:pt x="83" y="47"/>
                  <a:pt x="83" y="47"/>
                </a:cubicBezTo>
                <a:cubicBezTo>
                  <a:pt x="84" y="48"/>
                  <a:pt x="83" y="48"/>
                  <a:pt x="83" y="49"/>
                </a:cubicBezTo>
                <a:cubicBezTo>
                  <a:pt x="83" y="49"/>
                  <a:pt x="83" y="49"/>
                  <a:pt x="83" y="49"/>
                </a:cubicBezTo>
                <a:cubicBezTo>
                  <a:pt x="83" y="49"/>
                  <a:pt x="83" y="49"/>
                  <a:pt x="83" y="49"/>
                </a:cubicBezTo>
                <a:cubicBezTo>
                  <a:pt x="83" y="49"/>
                  <a:pt x="83" y="48"/>
                  <a:pt x="84" y="48"/>
                </a:cubicBezTo>
                <a:cubicBezTo>
                  <a:pt x="84" y="48"/>
                  <a:pt x="84" y="48"/>
                  <a:pt x="84" y="48"/>
                </a:cubicBezTo>
                <a:cubicBezTo>
                  <a:pt x="84" y="48"/>
                  <a:pt x="85" y="48"/>
                  <a:pt x="85" y="48"/>
                </a:cubicBezTo>
                <a:cubicBezTo>
                  <a:pt x="85" y="48"/>
                  <a:pt x="85" y="48"/>
                  <a:pt x="85" y="48"/>
                </a:cubicBezTo>
                <a:cubicBezTo>
                  <a:pt x="85" y="48"/>
                  <a:pt x="85" y="48"/>
                  <a:pt x="86" y="48"/>
                </a:cubicBezTo>
                <a:cubicBezTo>
                  <a:pt x="86" y="48"/>
                  <a:pt x="86" y="48"/>
                  <a:pt x="86" y="48"/>
                </a:cubicBezTo>
                <a:cubicBezTo>
                  <a:pt x="86" y="48"/>
                  <a:pt x="85" y="48"/>
                  <a:pt x="85" y="48"/>
                </a:cubicBezTo>
                <a:cubicBezTo>
                  <a:pt x="85" y="48"/>
                  <a:pt x="85" y="49"/>
                  <a:pt x="85" y="49"/>
                </a:cubicBezTo>
                <a:cubicBezTo>
                  <a:pt x="85" y="49"/>
                  <a:pt x="84" y="49"/>
                  <a:pt x="84" y="49"/>
                </a:cubicBezTo>
                <a:cubicBezTo>
                  <a:pt x="84" y="49"/>
                  <a:pt x="84" y="49"/>
                  <a:pt x="84" y="49"/>
                </a:cubicBezTo>
                <a:cubicBezTo>
                  <a:pt x="84" y="49"/>
                  <a:pt x="84" y="49"/>
                  <a:pt x="84" y="49"/>
                </a:cubicBezTo>
                <a:cubicBezTo>
                  <a:pt x="84" y="49"/>
                  <a:pt x="84" y="49"/>
                  <a:pt x="85" y="49"/>
                </a:cubicBezTo>
                <a:cubicBezTo>
                  <a:pt x="85" y="49"/>
                  <a:pt x="85" y="49"/>
                  <a:pt x="85" y="49"/>
                </a:cubicBezTo>
                <a:cubicBezTo>
                  <a:pt x="85" y="49"/>
                  <a:pt x="85" y="49"/>
                  <a:pt x="85" y="49"/>
                </a:cubicBezTo>
                <a:cubicBezTo>
                  <a:pt x="85" y="49"/>
                  <a:pt x="86" y="49"/>
                  <a:pt x="86" y="48"/>
                </a:cubicBezTo>
                <a:cubicBezTo>
                  <a:pt x="86" y="48"/>
                  <a:pt x="86" y="48"/>
                  <a:pt x="86" y="48"/>
                </a:cubicBezTo>
                <a:cubicBezTo>
                  <a:pt x="86" y="48"/>
                  <a:pt x="87" y="48"/>
                  <a:pt x="87" y="47"/>
                </a:cubicBezTo>
                <a:cubicBezTo>
                  <a:pt x="87" y="47"/>
                  <a:pt x="87" y="47"/>
                  <a:pt x="87" y="47"/>
                </a:cubicBezTo>
                <a:cubicBezTo>
                  <a:pt x="87" y="47"/>
                  <a:pt x="87" y="47"/>
                  <a:pt x="87" y="48"/>
                </a:cubicBezTo>
                <a:cubicBezTo>
                  <a:pt x="87" y="48"/>
                  <a:pt x="88" y="47"/>
                  <a:pt x="88" y="47"/>
                </a:cubicBezTo>
                <a:cubicBezTo>
                  <a:pt x="88" y="47"/>
                  <a:pt x="89" y="47"/>
                  <a:pt x="89" y="47"/>
                </a:cubicBezTo>
                <a:cubicBezTo>
                  <a:pt x="89" y="47"/>
                  <a:pt x="89" y="47"/>
                  <a:pt x="90" y="47"/>
                </a:cubicBezTo>
                <a:cubicBezTo>
                  <a:pt x="90" y="47"/>
                  <a:pt x="90" y="47"/>
                  <a:pt x="90" y="47"/>
                </a:cubicBezTo>
                <a:cubicBezTo>
                  <a:pt x="90" y="47"/>
                  <a:pt x="90" y="47"/>
                  <a:pt x="90" y="46"/>
                </a:cubicBezTo>
                <a:cubicBezTo>
                  <a:pt x="91" y="47"/>
                  <a:pt x="91" y="47"/>
                  <a:pt x="91" y="47"/>
                </a:cubicBezTo>
                <a:cubicBezTo>
                  <a:pt x="91" y="47"/>
                  <a:pt x="90" y="47"/>
                  <a:pt x="90" y="47"/>
                </a:cubicBezTo>
                <a:cubicBezTo>
                  <a:pt x="90" y="47"/>
                  <a:pt x="90" y="47"/>
                  <a:pt x="90" y="47"/>
                </a:cubicBezTo>
                <a:cubicBezTo>
                  <a:pt x="90" y="47"/>
                  <a:pt x="90" y="47"/>
                  <a:pt x="90" y="48"/>
                </a:cubicBezTo>
                <a:cubicBezTo>
                  <a:pt x="90" y="48"/>
                  <a:pt x="90" y="48"/>
                  <a:pt x="90" y="48"/>
                </a:cubicBezTo>
                <a:cubicBezTo>
                  <a:pt x="90" y="48"/>
                  <a:pt x="90" y="48"/>
                  <a:pt x="90" y="48"/>
                </a:cubicBezTo>
                <a:cubicBezTo>
                  <a:pt x="90" y="48"/>
                  <a:pt x="90" y="48"/>
                  <a:pt x="90" y="48"/>
                </a:cubicBezTo>
                <a:cubicBezTo>
                  <a:pt x="90" y="48"/>
                  <a:pt x="90" y="48"/>
                  <a:pt x="90" y="48"/>
                </a:cubicBezTo>
                <a:cubicBezTo>
                  <a:pt x="90" y="48"/>
                  <a:pt x="90" y="48"/>
                  <a:pt x="90" y="48"/>
                </a:cubicBezTo>
                <a:cubicBezTo>
                  <a:pt x="90" y="48"/>
                  <a:pt x="89" y="48"/>
                  <a:pt x="89" y="48"/>
                </a:cubicBezTo>
                <a:cubicBezTo>
                  <a:pt x="89" y="49"/>
                  <a:pt x="89" y="49"/>
                  <a:pt x="90" y="49"/>
                </a:cubicBezTo>
                <a:cubicBezTo>
                  <a:pt x="90" y="49"/>
                  <a:pt x="90" y="49"/>
                  <a:pt x="90" y="49"/>
                </a:cubicBezTo>
                <a:cubicBezTo>
                  <a:pt x="89" y="49"/>
                  <a:pt x="89" y="49"/>
                  <a:pt x="89" y="49"/>
                </a:cubicBezTo>
                <a:cubicBezTo>
                  <a:pt x="89" y="49"/>
                  <a:pt x="89" y="49"/>
                  <a:pt x="89" y="49"/>
                </a:cubicBezTo>
                <a:cubicBezTo>
                  <a:pt x="89" y="49"/>
                  <a:pt x="89" y="49"/>
                  <a:pt x="89" y="49"/>
                </a:cubicBezTo>
                <a:cubicBezTo>
                  <a:pt x="89" y="49"/>
                  <a:pt x="89" y="50"/>
                  <a:pt x="89" y="50"/>
                </a:cubicBezTo>
                <a:cubicBezTo>
                  <a:pt x="89" y="50"/>
                  <a:pt x="89" y="50"/>
                  <a:pt x="88" y="50"/>
                </a:cubicBezTo>
                <a:cubicBezTo>
                  <a:pt x="89" y="50"/>
                  <a:pt x="89" y="50"/>
                  <a:pt x="89" y="50"/>
                </a:cubicBezTo>
                <a:cubicBezTo>
                  <a:pt x="89" y="50"/>
                  <a:pt x="89" y="50"/>
                  <a:pt x="89" y="50"/>
                </a:cubicBezTo>
                <a:cubicBezTo>
                  <a:pt x="89" y="50"/>
                  <a:pt x="89" y="51"/>
                  <a:pt x="89" y="51"/>
                </a:cubicBezTo>
                <a:cubicBezTo>
                  <a:pt x="88" y="51"/>
                  <a:pt x="88" y="51"/>
                  <a:pt x="88" y="51"/>
                </a:cubicBezTo>
                <a:cubicBezTo>
                  <a:pt x="88" y="51"/>
                  <a:pt x="88" y="51"/>
                  <a:pt x="88" y="51"/>
                </a:cubicBezTo>
                <a:cubicBezTo>
                  <a:pt x="88" y="51"/>
                  <a:pt x="88" y="51"/>
                  <a:pt x="88" y="51"/>
                </a:cubicBezTo>
                <a:cubicBezTo>
                  <a:pt x="88" y="51"/>
                  <a:pt x="88" y="51"/>
                  <a:pt x="88" y="51"/>
                </a:cubicBezTo>
                <a:cubicBezTo>
                  <a:pt x="88" y="51"/>
                  <a:pt x="88" y="51"/>
                  <a:pt x="88" y="51"/>
                </a:cubicBezTo>
                <a:cubicBezTo>
                  <a:pt x="88" y="51"/>
                  <a:pt x="87" y="52"/>
                  <a:pt x="87" y="52"/>
                </a:cubicBezTo>
                <a:cubicBezTo>
                  <a:pt x="87" y="52"/>
                  <a:pt x="87" y="52"/>
                  <a:pt x="87" y="52"/>
                </a:cubicBezTo>
                <a:cubicBezTo>
                  <a:pt x="87" y="52"/>
                  <a:pt x="87" y="52"/>
                  <a:pt x="87" y="52"/>
                </a:cubicBezTo>
                <a:cubicBezTo>
                  <a:pt x="86" y="52"/>
                  <a:pt x="86" y="52"/>
                  <a:pt x="86" y="52"/>
                </a:cubicBezTo>
                <a:cubicBezTo>
                  <a:pt x="86" y="53"/>
                  <a:pt x="86" y="53"/>
                  <a:pt x="85" y="53"/>
                </a:cubicBezTo>
                <a:cubicBezTo>
                  <a:pt x="85" y="53"/>
                  <a:pt x="85" y="53"/>
                  <a:pt x="85" y="53"/>
                </a:cubicBezTo>
                <a:cubicBezTo>
                  <a:pt x="85" y="53"/>
                  <a:pt x="85" y="53"/>
                  <a:pt x="85" y="53"/>
                </a:cubicBezTo>
                <a:cubicBezTo>
                  <a:pt x="85" y="53"/>
                  <a:pt x="84" y="53"/>
                  <a:pt x="84" y="53"/>
                </a:cubicBezTo>
                <a:cubicBezTo>
                  <a:pt x="84" y="53"/>
                  <a:pt x="85" y="53"/>
                  <a:pt x="85" y="53"/>
                </a:cubicBezTo>
                <a:cubicBezTo>
                  <a:pt x="85" y="54"/>
                  <a:pt x="84" y="54"/>
                  <a:pt x="84" y="54"/>
                </a:cubicBezTo>
                <a:cubicBezTo>
                  <a:pt x="84" y="53"/>
                  <a:pt x="84" y="54"/>
                  <a:pt x="84" y="53"/>
                </a:cubicBezTo>
                <a:cubicBezTo>
                  <a:pt x="84" y="54"/>
                  <a:pt x="84" y="54"/>
                  <a:pt x="84" y="54"/>
                </a:cubicBezTo>
                <a:cubicBezTo>
                  <a:pt x="84" y="54"/>
                  <a:pt x="84" y="54"/>
                  <a:pt x="83" y="54"/>
                </a:cubicBezTo>
                <a:cubicBezTo>
                  <a:pt x="83" y="54"/>
                  <a:pt x="83" y="54"/>
                  <a:pt x="83" y="54"/>
                </a:cubicBezTo>
                <a:cubicBezTo>
                  <a:pt x="83" y="54"/>
                  <a:pt x="83" y="54"/>
                  <a:pt x="82" y="54"/>
                </a:cubicBezTo>
                <a:cubicBezTo>
                  <a:pt x="82" y="54"/>
                  <a:pt x="82" y="54"/>
                  <a:pt x="81" y="53"/>
                </a:cubicBezTo>
                <a:cubicBezTo>
                  <a:pt x="81" y="53"/>
                  <a:pt x="81" y="53"/>
                  <a:pt x="81" y="53"/>
                </a:cubicBezTo>
                <a:cubicBezTo>
                  <a:pt x="81" y="54"/>
                  <a:pt x="81" y="54"/>
                  <a:pt x="81" y="54"/>
                </a:cubicBezTo>
                <a:cubicBezTo>
                  <a:pt x="81" y="54"/>
                  <a:pt x="82" y="54"/>
                  <a:pt x="82" y="54"/>
                </a:cubicBezTo>
                <a:cubicBezTo>
                  <a:pt x="82" y="54"/>
                  <a:pt x="82" y="54"/>
                  <a:pt x="82" y="54"/>
                </a:cubicBezTo>
                <a:cubicBezTo>
                  <a:pt x="82" y="54"/>
                  <a:pt x="82" y="54"/>
                  <a:pt x="82" y="54"/>
                </a:cubicBezTo>
                <a:cubicBezTo>
                  <a:pt x="82" y="54"/>
                  <a:pt x="82" y="54"/>
                  <a:pt x="82" y="54"/>
                </a:cubicBezTo>
                <a:cubicBezTo>
                  <a:pt x="83" y="54"/>
                  <a:pt x="82" y="55"/>
                  <a:pt x="82" y="55"/>
                </a:cubicBezTo>
                <a:cubicBezTo>
                  <a:pt x="82" y="55"/>
                  <a:pt x="82" y="55"/>
                  <a:pt x="82" y="55"/>
                </a:cubicBezTo>
                <a:cubicBezTo>
                  <a:pt x="82" y="55"/>
                  <a:pt x="82" y="55"/>
                  <a:pt x="81" y="55"/>
                </a:cubicBezTo>
                <a:cubicBezTo>
                  <a:pt x="81" y="56"/>
                  <a:pt x="82" y="56"/>
                  <a:pt x="81" y="56"/>
                </a:cubicBezTo>
                <a:cubicBezTo>
                  <a:pt x="81" y="56"/>
                  <a:pt x="81" y="56"/>
                  <a:pt x="81" y="56"/>
                </a:cubicBezTo>
                <a:cubicBezTo>
                  <a:pt x="81" y="56"/>
                  <a:pt x="81" y="57"/>
                  <a:pt x="81" y="57"/>
                </a:cubicBezTo>
                <a:cubicBezTo>
                  <a:pt x="81" y="57"/>
                  <a:pt x="81" y="57"/>
                  <a:pt x="81" y="57"/>
                </a:cubicBezTo>
                <a:cubicBezTo>
                  <a:pt x="81" y="57"/>
                  <a:pt x="81" y="57"/>
                  <a:pt x="81" y="57"/>
                </a:cubicBezTo>
                <a:cubicBezTo>
                  <a:pt x="81" y="57"/>
                  <a:pt x="81" y="57"/>
                  <a:pt x="81" y="57"/>
                </a:cubicBezTo>
                <a:cubicBezTo>
                  <a:pt x="81" y="57"/>
                  <a:pt x="81" y="57"/>
                  <a:pt x="81" y="58"/>
                </a:cubicBezTo>
                <a:cubicBezTo>
                  <a:pt x="81" y="58"/>
                  <a:pt x="81" y="58"/>
                  <a:pt x="81" y="58"/>
                </a:cubicBezTo>
                <a:cubicBezTo>
                  <a:pt x="81" y="58"/>
                  <a:pt x="81" y="58"/>
                  <a:pt x="81" y="59"/>
                </a:cubicBezTo>
                <a:cubicBezTo>
                  <a:pt x="81" y="59"/>
                  <a:pt x="81" y="59"/>
                  <a:pt x="80" y="59"/>
                </a:cubicBezTo>
                <a:cubicBezTo>
                  <a:pt x="80" y="59"/>
                  <a:pt x="80" y="59"/>
                  <a:pt x="80" y="59"/>
                </a:cubicBezTo>
                <a:cubicBezTo>
                  <a:pt x="80" y="59"/>
                  <a:pt x="79" y="59"/>
                  <a:pt x="79" y="59"/>
                </a:cubicBezTo>
                <a:cubicBezTo>
                  <a:pt x="79" y="59"/>
                  <a:pt x="80" y="59"/>
                  <a:pt x="80" y="59"/>
                </a:cubicBezTo>
                <a:cubicBezTo>
                  <a:pt x="80" y="59"/>
                  <a:pt x="79" y="59"/>
                  <a:pt x="79" y="59"/>
                </a:cubicBezTo>
                <a:cubicBezTo>
                  <a:pt x="79" y="60"/>
                  <a:pt x="79" y="60"/>
                  <a:pt x="79" y="60"/>
                </a:cubicBezTo>
                <a:cubicBezTo>
                  <a:pt x="79" y="60"/>
                  <a:pt x="79" y="60"/>
                  <a:pt x="79" y="60"/>
                </a:cubicBezTo>
                <a:cubicBezTo>
                  <a:pt x="79" y="60"/>
                  <a:pt x="79" y="60"/>
                  <a:pt x="79" y="60"/>
                </a:cubicBezTo>
                <a:cubicBezTo>
                  <a:pt x="79" y="60"/>
                  <a:pt x="79" y="60"/>
                  <a:pt x="79" y="60"/>
                </a:cubicBezTo>
                <a:cubicBezTo>
                  <a:pt x="79" y="60"/>
                  <a:pt x="78" y="60"/>
                  <a:pt x="78" y="60"/>
                </a:cubicBezTo>
                <a:cubicBezTo>
                  <a:pt x="78" y="60"/>
                  <a:pt x="78" y="60"/>
                  <a:pt x="78" y="60"/>
                </a:cubicBezTo>
                <a:cubicBezTo>
                  <a:pt x="78" y="60"/>
                  <a:pt x="78" y="60"/>
                  <a:pt x="78" y="60"/>
                </a:cubicBezTo>
                <a:cubicBezTo>
                  <a:pt x="78" y="60"/>
                  <a:pt x="78" y="60"/>
                  <a:pt x="78" y="60"/>
                </a:cubicBezTo>
                <a:cubicBezTo>
                  <a:pt x="78" y="60"/>
                  <a:pt x="78" y="61"/>
                  <a:pt x="77" y="61"/>
                </a:cubicBezTo>
                <a:cubicBezTo>
                  <a:pt x="77" y="61"/>
                  <a:pt x="77" y="61"/>
                  <a:pt x="77" y="61"/>
                </a:cubicBezTo>
                <a:cubicBezTo>
                  <a:pt x="77" y="61"/>
                  <a:pt x="77" y="61"/>
                  <a:pt x="77" y="61"/>
                </a:cubicBezTo>
                <a:cubicBezTo>
                  <a:pt x="77" y="61"/>
                  <a:pt x="77" y="61"/>
                  <a:pt x="77" y="61"/>
                </a:cubicBezTo>
                <a:cubicBezTo>
                  <a:pt x="77" y="61"/>
                  <a:pt x="77" y="61"/>
                  <a:pt x="77" y="61"/>
                </a:cubicBezTo>
                <a:cubicBezTo>
                  <a:pt x="77" y="61"/>
                  <a:pt x="77" y="61"/>
                  <a:pt x="77" y="60"/>
                </a:cubicBezTo>
                <a:cubicBezTo>
                  <a:pt x="77" y="60"/>
                  <a:pt x="77" y="60"/>
                  <a:pt x="77" y="60"/>
                </a:cubicBezTo>
                <a:cubicBezTo>
                  <a:pt x="77" y="60"/>
                  <a:pt x="77" y="60"/>
                  <a:pt x="77" y="59"/>
                </a:cubicBezTo>
                <a:cubicBezTo>
                  <a:pt x="77" y="60"/>
                  <a:pt x="77" y="60"/>
                  <a:pt x="77" y="59"/>
                </a:cubicBezTo>
                <a:cubicBezTo>
                  <a:pt x="77" y="60"/>
                  <a:pt x="77" y="60"/>
                  <a:pt x="77" y="60"/>
                </a:cubicBezTo>
                <a:cubicBezTo>
                  <a:pt x="77" y="60"/>
                  <a:pt x="77" y="60"/>
                  <a:pt x="77" y="60"/>
                </a:cubicBezTo>
                <a:cubicBezTo>
                  <a:pt x="77" y="60"/>
                  <a:pt x="77" y="60"/>
                  <a:pt x="77" y="60"/>
                </a:cubicBezTo>
                <a:cubicBezTo>
                  <a:pt x="77" y="60"/>
                  <a:pt x="76" y="60"/>
                  <a:pt x="76" y="60"/>
                </a:cubicBezTo>
                <a:cubicBezTo>
                  <a:pt x="76" y="60"/>
                  <a:pt x="76" y="60"/>
                  <a:pt x="76" y="61"/>
                </a:cubicBezTo>
                <a:cubicBezTo>
                  <a:pt x="76" y="61"/>
                  <a:pt x="77" y="61"/>
                  <a:pt x="76" y="61"/>
                </a:cubicBezTo>
                <a:cubicBezTo>
                  <a:pt x="76" y="61"/>
                  <a:pt x="76" y="61"/>
                  <a:pt x="76" y="61"/>
                </a:cubicBezTo>
                <a:cubicBezTo>
                  <a:pt x="76" y="61"/>
                  <a:pt x="76" y="61"/>
                  <a:pt x="76" y="62"/>
                </a:cubicBezTo>
                <a:cubicBezTo>
                  <a:pt x="76" y="62"/>
                  <a:pt x="76" y="62"/>
                  <a:pt x="75" y="62"/>
                </a:cubicBezTo>
                <a:cubicBezTo>
                  <a:pt x="75" y="62"/>
                  <a:pt x="75" y="62"/>
                  <a:pt x="75" y="62"/>
                </a:cubicBezTo>
                <a:cubicBezTo>
                  <a:pt x="75" y="62"/>
                  <a:pt x="75" y="62"/>
                  <a:pt x="75" y="61"/>
                </a:cubicBezTo>
                <a:cubicBezTo>
                  <a:pt x="75" y="61"/>
                  <a:pt x="75" y="61"/>
                  <a:pt x="75" y="61"/>
                </a:cubicBezTo>
                <a:cubicBezTo>
                  <a:pt x="75" y="61"/>
                  <a:pt x="75" y="61"/>
                  <a:pt x="75" y="61"/>
                </a:cubicBezTo>
                <a:cubicBezTo>
                  <a:pt x="75" y="61"/>
                  <a:pt x="75" y="62"/>
                  <a:pt x="75" y="62"/>
                </a:cubicBezTo>
                <a:cubicBezTo>
                  <a:pt x="75" y="62"/>
                  <a:pt x="75" y="62"/>
                  <a:pt x="75" y="62"/>
                </a:cubicBezTo>
                <a:cubicBezTo>
                  <a:pt x="75" y="62"/>
                  <a:pt x="75" y="62"/>
                  <a:pt x="75" y="62"/>
                </a:cubicBezTo>
                <a:cubicBezTo>
                  <a:pt x="75" y="62"/>
                  <a:pt x="75" y="62"/>
                  <a:pt x="75" y="62"/>
                </a:cubicBezTo>
                <a:cubicBezTo>
                  <a:pt x="75" y="62"/>
                  <a:pt x="75" y="62"/>
                  <a:pt x="75" y="62"/>
                </a:cubicBezTo>
                <a:cubicBezTo>
                  <a:pt x="75" y="62"/>
                  <a:pt x="75" y="62"/>
                  <a:pt x="75" y="62"/>
                </a:cubicBezTo>
                <a:cubicBezTo>
                  <a:pt x="74" y="62"/>
                  <a:pt x="75" y="62"/>
                  <a:pt x="74" y="62"/>
                </a:cubicBezTo>
                <a:cubicBezTo>
                  <a:pt x="74" y="62"/>
                  <a:pt x="74" y="62"/>
                  <a:pt x="74" y="62"/>
                </a:cubicBezTo>
                <a:cubicBezTo>
                  <a:pt x="74" y="62"/>
                  <a:pt x="74" y="62"/>
                  <a:pt x="74" y="62"/>
                </a:cubicBezTo>
                <a:cubicBezTo>
                  <a:pt x="74" y="62"/>
                  <a:pt x="74" y="62"/>
                  <a:pt x="75" y="62"/>
                </a:cubicBezTo>
                <a:cubicBezTo>
                  <a:pt x="75" y="62"/>
                  <a:pt x="75" y="63"/>
                  <a:pt x="75" y="63"/>
                </a:cubicBezTo>
                <a:cubicBezTo>
                  <a:pt x="74" y="63"/>
                  <a:pt x="74" y="63"/>
                  <a:pt x="74" y="63"/>
                </a:cubicBezTo>
                <a:cubicBezTo>
                  <a:pt x="74" y="63"/>
                  <a:pt x="74" y="63"/>
                  <a:pt x="73" y="63"/>
                </a:cubicBezTo>
                <a:cubicBezTo>
                  <a:pt x="73" y="63"/>
                  <a:pt x="73" y="63"/>
                  <a:pt x="73" y="63"/>
                </a:cubicBezTo>
                <a:cubicBezTo>
                  <a:pt x="73" y="64"/>
                  <a:pt x="74" y="63"/>
                  <a:pt x="74" y="64"/>
                </a:cubicBezTo>
                <a:cubicBezTo>
                  <a:pt x="74" y="64"/>
                  <a:pt x="74" y="64"/>
                  <a:pt x="74" y="64"/>
                </a:cubicBezTo>
                <a:cubicBezTo>
                  <a:pt x="74" y="64"/>
                  <a:pt x="74" y="64"/>
                  <a:pt x="74" y="64"/>
                </a:cubicBezTo>
                <a:cubicBezTo>
                  <a:pt x="74" y="64"/>
                  <a:pt x="74" y="64"/>
                  <a:pt x="74" y="64"/>
                </a:cubicBezTo>
                <a:cubicBezTo>
                  <a:pt x="74" y="64"/>
                  <a:pt x="74" y="64"/>
                  <a:pt x="74" y="64"/>
                </a:cubicBezTo>
                <a:cubicBezTo>
                  <a:pt x="74" y="64"/>
                  <a:pt x="74" y="64"/>
                  <a:pt x="74" y="65"/>
                </a:cubicBezTo>
                <a:cubicBezTo>
                  <a:pt x="74" y="65"/>
                  <a:pt x="74" y="65"/>
                  <a:pt x="74" y="65"/>
                </a:cubicBezTo>
                <a:cubicBezTo>
                  <a:pt x="74" y="65"/>
                  <a:pt x="74" y="65"/>
                  <a:pt x="73" y="65"/>
                </a:cubicBezTo>
                <a:cubicBezTo>
                  <a:pt x="73" y="65"/>
                  <a:pt x="73" y="65"/>
                  <a:pt x="73" y="65"/>
                </a:cubicBezTo>
                <a:cubicBezTo>
                  <a:pt x="73" y="65"/>
                  <a:pt x="73" y="65"/>
                  <a:pt x="74" y="65"/>
                </a:cubicBezTo>
                <a:cubicBezTo>
                  <a:pt x="74" y="65"/>
                  <a:pt x="74" y="65"/>
                  <a:pt x="74" y="65"/>
                </a:cubicBezTo>
                <a:cubicBezTo>
                  <a:pt x="74" y="65"/>
                  <a:pt x="74" y="65"/>
                  <a:pt x="74" y="65"/>
                </a:cubicBezTo>
                <a:cubicBezTo>
                  <a:pt x="74" y="65"/>
                  <a:pt x="74" y="66"/>
                  <a:pt x="74" y="66"/>
                </a:cubicBezTo>
                <a:cubicBezTo>
                  <a:pt x="74" y="66"/>
                  <a:pt x="75" y="66"/>
                  <a:pt x="75" y="66"/>
                </a:cubicBezTo>
                <a:cubicBezTo>
                  <a:pt x="74" y="66"/>
                  <a:pt x="74" y="66"/>
                  <a:pt x="74" y="66"/>
                </a:cubicBezTo>
                <a:cubicBezTo>
                  <a:pt x="74" y="66"/>
                  <a:pt x="74" y="66"/>
                  <a:pt x="74" y="66"/>
                </a:cubicBezTo>
                <a:cubicBezTo>
                  <a:pt x="73" y="66"/>
                  <a:pt x="73" y="66"/>
                  <a:pt x="73" y="66"/>
                </a:cubicBezTo>
                <a:cubicBezTo>
                  <a:pt x="73" y="66"/>
                  <a:pt x="73" y="66"/>
                  <a:pt x="73" y="66"/>
                </a:cubicBezTo>
                <a:cubicBezTo>
                  <a:pt x="73" y="66"/>
                  <a:pt x="73" y="66"/>
                  <a:pt x="73" y="66"/>
                </a:cubicBezTo>
                <a:cubicBezTo>
                  <a:pt x="73" y="66"/>
                  <a:pt x="73" y="66"/>
                  <a:pt x="74" y="66"/>
                </a:cubicBezTo>
                <a:cubicBezTo>
                  <a:pt x="74" y="66"/>
                  <a:pt x="74" y="66"/>
                  <a:pt x="74" y="66"/>
                </a:cubicBezTo>
                <a:cubicBezTo>
                  <a:pt x="74" y="66"/>
                  <a:pt x="74" y="66"/>
                  <a:pt x="74" y="66"/>
                </a:cubicBezTo>
                <a:cubicBezTo>
                  <a:pt x="74" y="66"/>
                  <a:pt x="74" y="66"/>
                  <a:pt x="74" y="67"/>
                </a:cubicBezTo>
                <a:cubicBezTo>
                  <a:pt x="74" y="67"/>
                  <a:pt x="74" y="67"/>
                  <a:pt x="74" y="67"/>
                </a:cubicBezTo>
                <a:cubicBezTo>
                  <a:pt x="74" y="67"/>
                  <a:pt x="74" y="67"/>
                  <a:pt x="73" y="67"/>
                </a:cubicBezTo>
                <a:cubicBezTo>
                  <a:pt x="73" y="67"/>
                  <a:pt x="73" y="67"/>
                  <a:pt x="73" y="67"/>
                </a:cubicBezTo>
                <a:cubicBezTo>
                  <a:pt x="73" y="67"/>
                  <a:pt x="74" y="67"/>
                  <a:pt x="74" y="67"/>
                </a:cubicBezTo>
                <a:cubicBezTo>
                  <a:pt x="74" y="67"/>
                  <a:pt x="74" y="67"/>
                  <a:pt x="74" y="67"/>
                </a:cubicBezTo>
                <a:cubicBezTo>
                  <a:pt x="73" y="67"/>
                  <a:pt x="73" y="67"/>
                  <a:pt x="73" y="67"/>
                </a:cubicBezTo>
                <a:cubicBezTo>
                  <a:pt x="73" y="67"/>
                  <a:pt x="73" y="67"/>
                  <a:pt x="73" y="67"/>
                </a:cubicBezTo>
                <a:cubicBezTo>
                  <a:pt x="73" y="67"/>
                  <a:pt x="73" y="67"/>
                  <a:pt x="74" y="67"/>
                </a:cubicBezTo>
                <a:cubicBezTo>
                  <a:pt x="74" y="67"/>
                  <a:pt x="74" y="67"/>
                  <a:pt x="74" y="67"/>
                </a:cubicBezTo>
                <a:cubicBezTo>
                  <a:pt x="74" y="68"/>
                  <a:pt x="74" y="68"/>
                  <a:pt x="74" y="68"/>
                </a:cubicBezTo>
                <a:cubicBezTo>
                  <a:pt x="73" y="68"/>
                  <a:pt x="73" y="67"/>
                  <a:pt x="73" y="67"/>
                </a:cubicBezTo>
                <a:cubicBezTo>
                  <a:pt x="73" y="67"/>
                  <a:pt x="73" y="67"/>
                  <a:pt x="73" y="67"/>
                </a:cubicBezTo>
                <a:cubicBezTo>
                  <a:pt x="73" y="68"/>
                  <a:pt x="73" y="68"/>
                  <a:pt x="73" y="68"/>
                </a:cubicBezTo>
                <a:cubicBezTo>
                  <a:pt x="73" y="68"/>
                  <a:pt x="73" y="68"/>
                  <a:pt x="73" y="68"/>
                </a:cubicBezTo>
                <a:cubicBezTo>
                  <a:pt x="73" y="68"/>
                  <a:pt x="73" y="68"/>
                  <a:pt x="73" y="68"/>
                </a:cubicBezTo>
                <a:cubicBezTo>
                  <a:pt x="73" y="68"/>
                  <a:pt x="73" y="68"/>
                  <a:pt x="73" y="68"/>
                </a:cubicBezTo>
                <a:cubicBezTo>
                  <a:pt x="72" y="68"/>
                  <a:pt x="72" y="69"/>
                  <a:pt x="72" y="69"/>
                </a:cubicBezTo>
                <a:cubicBezTo>
                  <a:pt x="72" y="69"/>
                  <a:pt x="72" y="69"/>
                  <a:pt x="72" y="69"/>
                </a:cubicBezTo>
                <a:cubicBezTo>
                  <a:pt x="72" y="69"/>
                  <a:pt x="73" y="69"/>
                  <a:pt x="73" y="69"/>
                </a:cubicBezTo>
                <a:cubicBezTo>
                  <a:pt x="73" y="69"/>
                  <a:pt x="73" y="69"/>
                  <a:pt x="73" y="69"/>
                </a:cubicBezTo>
                <a:cubicBezTo>
                  <a:pt x="73" y="69"/>
                  <a:pt x="73" y="69"/>
                  <a:pt x="73" y="69"/>
                </a:cubicBezTo>
                <a:cubicBezTo>
                  <a:pt x="73" y="69"/>
                  <a:pt x="72" y="69"/>
                  <a:pt x="72" y="69"/>
                </a:cubicBezTo>
                <a:cubicBezTo>
                  <a:pt x="72" y="69"/>
                  <a:pt x="72" y="69"/>
                  <a:pt x="73" y="70"/>
                </a:cubicBezTo>
                <a:cubicBezTo>
                  <a:pt x="73" y="70"/>
                  <a:pt x="73" y="70"/>
                  <a:pt x="73" y="70"/>
                </a:cubicBezTo>
                <a:cubicBezTo>
                  <a:pt x="73" y="70"/>
                  <a:pt x="73" y="71"/>
                  <a:pt x="73" y="71"/>
                </a:cubicBezTo>
                <a:cubicBezTo>
                  <a:pt x="73" y="71"/>
                  <a:pt x="73" y="71"/>
                  <a:pt x="73" y="71"/>
                </a:cubicBezTo>
                <a:cubicBezTo>
                  <a:pt x="73" y="71"/>
                  <a:pt x="73" y="71"/>
                  <a:pt x="73" y="71"/>
                </a:cubicBezTo>
                <a:cubicBezTo>
                  <a:pt x="73" y="71"/>
                  <a:pt x="73" y="71"/>
                  <a:pt x="73" y="71"/>
                </a:cubicBezTo>
                <a:cubicBezTo>
                  <a:pt x="73" y="71"/>
                  <a:pt x="73" y="71"/>
                  <a:pt x="73" y="71"/>
                </a:cubicBezTo>
                <a:cubicBezTo>
                  <a:pt x="73" y="71"/>
                  <a:pt x="73" y="72"/>
                  <a:pt x="73" y="72"/>
                </a:cubicBezTo>
                <a:cubicBezTo>
                  <a:pt x="73" y="72"/>
                  <a:pt x="73" y="72"/>
                  <a:pt x="73" y="72"/>
                </a:cubicBezTo>
                <a:cubicBezTo>
                  <a:pt x="72" y="72"/>
                  <a:pt x="72" y="72"/>
                  <a:pt x="72" y="72"/>
                </a:cubicBezTo>
                <a:cubicBezTo>
                  <a:pt x="72" y="72"/>
                  <a:pt x="72" y="72"/>
                  <a:pt x="72" y="72"/>
                </a:cubicBezTo>
                <a:cubicBezTo>
                  <a:pt x="72" y="72"/>
                  <a:pt x="72" y="72"/>
                  <a:pt x="73" y="72"/>
                </a:cubicBezTo>
                <a:cubicBezTo>
                  <a:pt x="73" y="72"/>
                  <a:pt x="73" y="72"/>
                  <a:pt x="73" y="72"/>
                </a:cubicBezTo>
                <a:cubicBezTo>
                  <a:pt x="72" y="72"/>
                  <a:pt x="73" y="72"/>
                  <a:pt x="72" y="73"/>
                </a:cubicBezTo>
                <a:cubicBezTo>
                  <a:pt x="72" y="73"/>
                  <a:pt x="72" y="73"/>
                  <a:pt x="72" y="73"/>
                </a:cubicBezTo>
                <a:cubicBezTo>
                  <a:pt x="72" y="73"/>
                  <a:pt x="72" y="73"/>
                  <a:pt x="72" y="73"/>
                </a:cubicBezTo>
                <a:cubicBezTo>
                  <a:pt x="72" y="73"/>
                  <a:pt x="72" y="73"/>
                  <a:pt x="72" y="73"/>
                </a:cubicBezTo>
                <a:cubicBezTo>
                  <a:pt x="72" y="73"/>
                  <a:pt x="72" y="73"/>
                  <a:pt x="72" y="73"/>
                </a:cubicBezTo>
                <a:cubicBezTo>
                  <a:pt x="72" y="73"/>
                  <a:pt x="72" y="73"/>
                  <a:pt x="72" y="73"/>
                </a:cubicBezTo>
                <a:cubicBezTo>
                  <a:pt x="72" y="73"/>
                  <a:pt x="72" y="73"/>
                  <a:pt x="73" y="73"/>
                </a:cubicBezTo>
                <a:cubicBezTo>
                  <a:pt x="73" y="73"/>
                  <a:pt x="73" y="73"/>
                  <a:pt x="73" y="73"/>
                </a:cubicBezTo>
                <a:cubicBezTo>
                  <a:pt x="73" y="73"/>
                  <a:pt x="72" y="74"/>
                  <a:pt x="71" y="74"/>
                </a:cubicBezTo>
                <a:cubicBezTo>
                  <a:pt x="71" y="74"/>
                  <a:pt x="72" y="74"/>
                  <a:pt x="72" y="74"/>
                </a:cubicBezTo>
                <a:cubicBezTo>
                  <a:pt x="72" y="74"/>
                  <a:pt x="72" y="74"/>
                  <a:pt x="72" y="74"/>
                </a:cubicBezTo>
                <a:cubicBezTo>
                  <a:pt x="72" y="74"/>
                  <a:pt x="73" y="74"/>
                  <a:pt x="72" y="74"/>
                </a:cubicBezTo>
                <a:cubicBezTo>
                  <a:pt x="72" y="74"/>
                  <a:pt x="72" y="74"/>
                  <a:pt x="72" y="74"/>
                </a:cubicBezTo>
                <a:cubicBezTo>
                  <a:pt x="72" y="74"/>
                  <a:pt x="72" y="74"/>
                  <a:pt x="72" y="74"/>
                </a:cubicBezTo>
                <a:cubicBezTo>
                  <a:pt x="72" y="74"/>
                  <a:pt x="72" y="74"/>
                  <a:pt x="71" y="74"/>
                </a:cubicBezTo>
                <a:cubicBezTo>
                  <a:pt x="71" y="74"/>
                  <a:pt x="71" y="74"/>
                  <a:pt x="71" y="74"/>
                </a:cubicBezTo>
                <a:cubicBezTo>
                  <a:pt x="70" y="74"/>
                  <a:pt x="70" y="75"/>
                  <a:pt x="70" y="75"/>
                </a:cubicBezTo>
                <a:cubicBezTo>
                  <a:pt x="70" y="75"/>
                  <a:pt x="70" y="75"/>
                  <a:pt x="70" y="75"/>
                </a:cubicBezTo>
                <a:cubicBezTo>
                  <a:pt x="70" y="75"/>
                  <a:pt x="70" y="75"/>
                  <a:pt x="70" y="75"/>
                </a:cubicBezTo>
                <a:cubicBezTo>
                  <a:pt x="69" y="75"/>
                  <a:pt x="69" y="75"/>
                  <a:pt x="69" y="75"/>
                </a:cubicBezTo>
                <a:cubicBezTo>
                  <a:pt x="69" y="75"/>
                  <a:pt x="70" y="74"/>
                  <a:pt x="69" y="74"/>
                </a:cubicBezTo>
                <a:cubicBezTo>
                  <a:pt x="69" y="74"/>
                  <a:pt x="69" y="74"/>
                  <a:pt x="69" y="74"/>
                </a:cubicBezTo>
                <a:cubicBezTo>
                  <a:pt x="69" y="74"/>
                  <a:pt x="69" y="74"/>
                  <a:pt x="70" y="74"/>
                </a:cubicBezTo>
                <a:cubicBezTo>
                  <a:pt x="69" y="74"/>
                  <a:pt x="69" y="74"/>
                  <a:pt x="69" y="74"/>
                </a:cubicBezTo>
                <a:cubicBezTo>
                  <a:pt x="69" y="74"/>
                  <a:pt x="69" y="74"/>
                  <a:pt x="69" y="74"/>
                </a:cubicBezTo>
                <a:cubicBezTo>
                  <a:pt x="69" y="74"/>
                  <a:pt x="69" y="74"/>
                  <a:pt x="69" y="74"/>
                </a:cubicBezTo>
                <a:cubicBezTo>
                  <a:pt x="69" y="74"/>
                  <a:pt x="69" y="74"/>
                  <a:pt x="69" y="74"/>
                </a:cubicBezTo>
                <a:cubicBezTo>
                  <a:pt x="68" y="74"/>
                  <a:pt x="69" y="74"/>
                  <a:pt x="68" y="74"/>
                </a:cubicBezTo>
                <a:cubicBezTo>
                  <a:pt x="68" y="74"/>
                  <a:pt x="68" y="74"/>
                  <a:pt x="68" y="74"/>
                </a:cubicBezTo>
                <a:cubicBezTo>
                  <a:pt x="68" y="74"/>
                  <a:pt x="68" y="74"/>
                  <a:pt x="68" y="74"/>
                </a:cubicBezTo>
                <a:cubicBezTo>
                  <a:pt x="68" y="74"/>
                  <a:pt x="68" y="74"/>
                  <a:pt x="68" y="74"/>
                </a:cubicBezTo>
                <a:cubicBezTo>
                  <a:pt x="68" y="74"/>
                  <a:pt x="68" y="74"/>
                  <a:pt x="68" y="74"/>
                </a:cubicBezTo>
                <a:cubicBezTo>
                  <a:pt x="68" y="74"/>
                  <a:pt x="68" y="74"/>
                  <a:pt x="68" y="74"/>
                </a:cubicBezTo>
                <a:cubicBezTo>
                  <a:pt x="68" y="74"/>
                  <a:pt x="68" y="73"/>
                  <a:pt x="68" y="73"/>
                </a:cubicBezTo>
                <a:cubicBezTo>
                  <a:pt x="68" y="73"/>
                  <a:pt x="69" y="73"/>
                  <a:pt x="69" y="73"/>
                </a:cubicBezTo>
                <a:cubicBezTo>
                  <a:pt x="69" y="73"/>
                  <a:pt x="68" y="73"/>
                  <a:pt x="68" y="73"/>
                </a:cubicBezTo>
                <a:cubicBezTo>
                  <a:pt x="68" y="73"/>
                  <a:pt x="68" y="73"/>
                  <a:pt x="68" y="73"/>
                </a:cubicBezTo>
                <a:cubicBezTo>
                  <a:pt x="68" y="73"/>
                  <a:pt x="68" y="73"/>
                  <a:pt x="68" y="73"/>
                </a:cubicBezTo>
                <a:cubicBezTo>
                  <a:pt x="68" y="73"/>
                  <a:pt x="68" y="73"/>
                  <a:pt x="68" y="73"/>
                </a:cubicBezTo>
                <a:cubicBezTo>
                  <a:pt x="68" y="73"/>
                  <a:pt x="67" y="73"/>
                  <a:pt x="67" y="73"/>
                </a:cubicBezTo>
                <a:cubicBezTo>
                  <a:pt x="67" y="73"/>
                  <a:pt x="68" y="73"/>
                  <a:pt x="68" y="73"/>
                </a:cubicBezTo>
                <a:cubicBezTo>
                  <a:pt x="68" y="73"/>
                  <a:pt x="68" y="73"/>
                  <a:pt x="68" y="73"/>
                </a:cubicBezTo>
                <a:cubicBezTo>
                  <a:pt x="68" y="73"/>
                  <a:pt x="68" y="72"/>
                  <a:pt x="67" y="72"/>
                </a:cubicBezTo>
                <a:cubicBezTo>
                  <a:pt x="67" y="72"/>
                  <a:pt x="67" y="73"/>
                  <a:pt x="67" y="73"/>
                </a:cubicBezTo>
                <a:cubicBezTo>
                  <a:pt x="67" y="73"/>
                  <a:pt x="67" y="73"/>
                  <a:pt x="67" y="73"/>
                </a:cubicBezTo>
                <a:cubicBezTo>
                  <a:pt x="67" y="73"/>
                  <a:pt x="67" y="73"/>
                  <a:pt x="66" y="73"/>
                </a:cubicBezTo>
                <a:cubicBezTo>
                  <a:pt x="66" y="73"/>
                  <a:pt x="66" y="73"/>
                  <a:pt x="66" y="73"/>
                </a:cubicBezTo>
                <a:cubicBezTo>
                  <a:pt x="66" y="73"/>
                  <a:pt x="66" y="73"/>
                  <a:pt x="66" y="73"/>
                </a:cubicBezTo>
                <a:cubicBezTo>
                  <a:pt x="66" y="73"/>
                  <a:pt x="66" y="73"/>
                  <a:pt x="66" y="73"/>
                </a:cubicBezTo>
                <a:cubicBezTo>
                  <a:pt x="66" y="73"/>
                  <a:pt x="66" y="73"/>
                  <a:pt x="66" y="73"/>
                </a:cubicBezTo>
                <a:cubicBezTo>
                  <a:pt x="66" y="73"/>
                  <a:pt x="66" y="73"/>
                  <a:pt x="66" y="73"/>
                </a:cubicBezTo>
                <a:cubicBezTo>
                  <a:pt x="66" y="73"/>
                  <a:pt x="66" y="73"/>
                  <a:pt x="66" y="73"/>
                </a:cubicBezTo>
                <a:cubicBezTo>
                  <a:pt x="66" y="73"/>
                  <a:pt x="66" y="73"/>
                  <a:pt x="65" y="73"/>
                </a:cubicBezTo>
                <a:cubicBezTo>
                  <a:pt x="65" y="73"/>
                  <a:pt x="65" y="74"/>
                  <a:pt x="65" y="74"/>
                </a:cubicBezTo>
                <a:cubicBezTo>
                  <a:pt x="65" y="74"/>
                  <a:pt x="65" y="74"/>
                  <a:pt x="65" y="74"/>
                </a:cubicBezTo>
                <a:cubicBezTo>
                  <a:pt x="65" y="74"/>
                  <a:pt x="65" y="74"/>
                  <a:pt x="65" y="74"/>
                </a:cubicBezTo>
                <a:cubicBezTo>
                  <a:pt x="65" y="74"/>
                  <a:pt x="64" y="74"/>
                  <a:pt x="64" y="74"/>
                </a:cubicBezTo>
                <a:cubicBezTo>
                  <a:pt x="64" y="74"/>
                  <a:pt x="65" y="74"/>
                  <a:pt x="65" y="73"/>
                </a:cubicBezTo>
                <a:cubicBezTo>
                  <a:pt x="65" y="73"/>
                  <a:pt x="64" y="73"/>
                  <a:pt x="64" y="73"/>
                </a:cubicBezTo>
                <a:cubicBezTo>
                  <a:pt x="64" y="73"/>
                  <a:pt x="64" y="73"/>
                  <a:pt x="64" y="73"/>
                </a:cubicBezTo>
                <a:cubicBezTo>
                  <a:pt x="64" y="73"/>
                  <a:pt x="64" y="73"/>
                  <a:pt x="64" y="73"/>
                </a:cubicBezTo>
                <a:cubicBezTo>
                  <a:pt x="64" y="73"/>
                  <a:pt x="64" y="73"/>
                  <a:pt x="64" y="73"/>
                </a:cubicBezTo>
                <a:cubicBezTo>
                  <a:pt x="64" y="73"/>
                  <a:pt x="64" y="73"/>
                  <a:pt x="64" y="73"/>
                </a:cubicBezTo>
                <a:cubicBezTo>
                  <a:pt x="64" y="73"/>
                  <a:pt x="63" y="73"/>
                  <a:pt x="63" y="73"/>
                </a:cubicBezTo>
                <a:cubicBezTo>
                  <a:pt x="63" y="73"/>
                  <a:pt x="63" y="72"/>
                  <a:pt x="63" y="72"/>
                </a:cubicBezTo>
                <a:cubicBezTo>
                  <a:pt x="63" y="72"/>
                  <a:pt x="63" y="72"/>
                  <a:pt x="63" y="72"/>
                </a:cubicBezTo>
                <a:cubicBezTo>
                  <a:pt x="63" y="72"/>
                  <a:pt x="63" y="72"/>
                  <a:pt x="63" y="72"/>
                </a:cubicBezTo>
                <a:cubicBezTo>
                  <a:pt x="63" y="73"/>
                  <a:pt x="63" y="72"/>
                  <a:pt x="63" y="72"/>
                </a:cubicBezTo>
                <a:cubicBezTo>
                  <a:pt x="63" y="72"/>
                  <a:pt x="63" y="73"/>
                  <a:pt x="63" y="73"/>
                </a:cubicBezTo>
                <a:cubicBezTo>
                  <a:pt x="62" y="73"/>
                  <a:pt x="62" y="73"/>
                  <a:pt x="62" y="72"/>
                </a:cubicBezTo>
                <a:cubicBezTo>
                  <a:pt x="62" y="72"/>
                  <a:pt x="62" y="72"/>
                  <a:pt x="62" y="72"/>
                </a:cubicBezTo>
                <a:cubicBezTo>
                  <a:pt x="62" y="72"/>
                  <a:pt x="62" y="72"/>
                  <a:pt x="62" y="72"/>
                </a:cubicBezTo>
                <a:cubicBezTo>
                  <a:pt x="62" y="72"/>
                  <a:pt x="63" y="72"/>
                  <a:pt x="62" y="71"/>
                </a:cubicBezTo>
                <a:cubicBezTo>
                  <a:pt x="62" y="72"/>
                  <a:pt x="62" y="72"/>
                  <a:pt x="61" y="72"/>
                </a:cubicBezTo>
                <a:cubicBezTo>
                  <a:pt x="62" y="72"/>
                  <a:pt x="62" y="72"/>
                  <a:pt x="62" y="71"/>
                </a:cubicBezTo>
                <a:cubicBezTo>
                  <a:pt x="62" y="71"/>
                  <a:pt x="62" y="71"/>
                  <a:pt x="62" y="71"/>
                </a:cubicBezTo>
                <a:cubicBezTo>
                  <a:pt x="62" y="71"/>
                  <a:pt x="62" y="71"/>
                  <a:pt x="62" y="71"/>
                </a:cubicBezTo>
                <a:cubicBezTo>
                  <a:pt x="62" y="71"/>
                  <a:pt x="62" y="71"/>
                  <a:pt x="62" y="72"/>
                </a:cubicBezTo>
                <a:cubicBezTo>
                  <a:pt x="61" y="71"/>
                  <a:pt x="61" y="71"/>
                  <a:pt x="61" y="71"/>
                </a:cubicBezTo>
                <a:cubicBezTo>
                  <a:pt x="61" y="71"/>
                  <a:pt x="61" y="71"/>
                  <a:pt x="61" y="71"/>
                </a:cubicBezTo>
                <a:cubicBezTo>
                  <a:pt x="62" y="71"/>
                  <a:pt x="62" y="71"/>
                  <a:pt x="62" y="71"/>
                </a:cubicBezTo>
                <a:cubicBezTo>
                  <a:pt x="62" y="71"/>
                  <a:pt x="62" y="71"/>
                  <a:pt x="62" y="71"/>
                </a:cubicBezTo>
                <a:cubicBezTo>
                  <a:pt x="61" y="71"/>
                  <a:pt x="61" y="71"/>
                  <a:pt x="61" y="71"/>
                </a:cubicBezTo>
                <a:cubicBezTo>
                  <a:pt x="61" y="71"/>
                  <a:pt x="61" y="71"/>
                  <a:pt x="60" y="71"/>
                </a:cubicBezTo>
                <a:cubicBezTo>
                  <a:pt x="60" y="71"/>
                  <a:pt x="60" y="71"/>
                  <a:pt x="60" y="70"/>
                </a:cubicBezTo>
                <a:cubicBezTo>
                  <a:pt x="60" y="70"/>
                  <a:pt x="60" y="70"/>
                  <a:pt x="61" y="70"/>
                </a:cubicBezTo>
                <a:cubicBezTo>
                  <a:pt x="61" y="69"/>
                  <a:pt x="61" y="69"/>
                  <a:pt x="61" y="69"/>
                </a:cubicBezTo>
                <a:cubicBezTo>
                  <a:pt x="61" y="69"/>
                  <a:pt x="61" y="69"/>
                  <a:pt x="61" y="69"/>
                </a:cubicBezTo>
                <a:cubicBezTo>
                  <a:pt x="60" y="69"/>
                  <a:pt x="60" y="70"/>
                  <a:pt x="60" y="70"/>
                </a:cubicBezTo>
                <a:cubicBezTo>
                  <a:pt x="60" y="70"/>
                  <a:pt x="60" y="70"/>
                  <a:pt x="60" y="70"/>
                </a:cubicBezTo>
                <a:cubicBezTo>
                  <a:pt x="60" y="70"/>
                  <a:pt x="60" y="70"/>
                  <a:pt x="60" y="69"/>
                </a:cubicBezTo>
                <a:cubicBezTo>
                  <a:pt x="60" y="69"/>
                  <a:pt x="60" y="69"/>
                  <a:pt x="60" y="69"/>
                </a:cubicBezTo>
                <a:cubicBezTo>
                  <a:pt x="60" y="69"/>
                  <a:pt x="60" y="70"/>
                  <a:pt x="60" y="70"/>
                </a:cubicBezTo>
                <a:cubicBezTo>
                  <a:pt x="59" y="69"/>
                  <a:pt x="60" y="69"/>
                  <a:pt x="60" y="69"/>
                </a:cubicBezTo>
                <a:cubicBezTo>
                  <a:pt x="60" y="69"/>
                  <a:pt x="60" y="69"/>
                  <a:pt x="59" y="69"/>
                </a:cubicBezTo>
                <a:cubicBezTo>
                  <a:pt x="59" y="69"/>
                  <a:pt x="59" y="69"/>
                  <a:pt x="59" y="69"/>
                </a:cubicBezTo>
                <a:cubicBezTo>
                  <a:pt x="59" y="69"/>
                  <a:pt x="59" y="69"/>
                  <a:pt x="59" y="69"/>
                </a:cubicBezTo>
                <a:cubicBezTo>
                  <a:pt x="59" y="68"/>
                  <a:pt x="59" y="68"/>
                  <a:pt x="60" y="68"/>
                </a:cubicBezTo>
                <a:cubicBezTo>
                  <a:pt x="59" y="68"/>
                  <a:pt x="59" y="68"/>
                  <a:pt x="59" y="68"/>
                </a:cubicBezTo>
                <a:cubicBezTo>
                  <a:pt x="59" y="68"/>
                  <a:pt x="59" y="68"/>
                  <a:pt x="58" y="68"/>
                </a:cubicBezTo>
                <a:cubicBezTo>
                  <a:pt x="58" y="68"/>
                  <a:pt x="58" y="68"/>
                  <a:pt x="58" y="68"/>
                </a:cubicBezTo>
                <a:cubicBezTo>
                  <a:pt x="58" y="68"/>
                  <a:pt x="58" y="68"/>
                  <a:pt x="58" y="68"/>
                </a:cubicBezTo>
                <a:cubicBezTo>
                  <a:pt x="58" y="68"/>
                  <a:pt x="58" y="68"/>
                  <a:pt x="58" y="68"/>
                </a:cubicBezTo>
                <a:cubicBezTo>
                  <a:pt x="58" y="68"/>
                  <a:pt x="58" y="68"/>
                  <a:pt x="58" y="68"/>
                </a:cubicBezTo>
                <a:cubicBezTo>
                  <a:pt x="58" y="68"/>
                  <a:pt x="58" y="68"/>
                  <a:pt x="58" y="68"/>
                </a:cubicBezTo>
                <a:cubicBezTo>
                  <a:pt x="58" y="68"/>
                  <a:pt x="58" y="67"/>
                  <a:pt x="58" y="67"/>
                </a:cubicBezTo>
                <a:cubicBezTo>
                  <a:pt x="58" y="67"/>
                  <a:pt x="58" y="67"/>
                  <a:pt x="59" y="67"/>
                </a:cubicBezTo>
                <a:cubicBezTo>
                  <a:pt x="59" y="67"/>
                  <a:pt x="59" y="67"/>
                  <a:pt x="60" y="67"/>
                </a:cubicBezTo>
                <a:cubicBezTo>
                  <a:pt x="60" y="67"/>
                  <a:pt x="60" y="67"/>
                  <a:pt x="60" y="67"/>
                </a:cubicBezTo>
                <a:cubicBezTo>
                  <a:pt x="60" y="67"/>
                  <a:pt x="60" y="67"/>
                  <a:pt x="60" y="66"/>
                </a:cubicBezTo>
                <a:cubicBezTo>
                  <a:pt x="60" y="67"/>
                  <a:pt x="60" y="67"/>
                  <a:pt x="60" y="67"/>
                </a:cubicBezTo>
                <a:cubicBezTo>
                  <a:pt x="59" y="67"/>
                  <a:pt x="59" y="67"/>
                  <a:pt x="59" y="67"/>
                </a:cubicBezTo>
                <a:cubicBezTo>
                  <a:pt x="58" y="67"/>
                  <a:pt x="58" y="67"/>
                  <a:pt x="58" y="67"/>
                </a:cubicBezTo>
                <a:cubicBezTo>
                  <a:pt x="58" y="67"/>
                  <a:pt x="58" y="67"/>
                  <a:pt x="58" y="67"/>
                </a:cubicBezTo>
                <a:cubicBezTo>
                  <a:pt x="58" y="67"/>
                  <a:pt x="59" y="67"/>
                  <a:pt x="59" y="66"/>
                </a:cubicBezTo>
                <a:cubicBezTo>
                  <a:pt x="59" y="66"/>
                  <a:pt x="59" y="66"/>
                  <a:pt x="59" y="66"/>
                </a:cubicBezTo>
                <a:cubicBezTo>
                  <a:pt x="59" y="66"/>
                  <a:pt x="59" y="66"/>
                  <a:pt x="59" y="66"/>
                </a:cubicBezTo>
                <a:cubicBezTo>
                  <a:pt x="59" y="66"/>
                  <a:pt x="59" y="66"/>
                  <a:pt x="59" y="66"/>
                </a:cubicBezTo>
                <a:cubicBezTo>
                  <a:pt x="59" y="66"/>
                  <a:pt x="59" y="66"/>
                  <a:pt x="60" y="66"/>
                </a:cubicBezTo>
                <a:cubicBezTo>
                  <a:pt x="60" y="66"/>
                  <a:pt x="60" y="66"/>
                  <a:pt x="60" y="66"/>
                </a:cubicBezTo>
                <a:cubicBezTo>
                  <a:pt x="60" y="66"/>
                  <a:pt x="61" y="66"/>
                  <a:pt x="61" y="66"/>
                </a:cubicBezTo>
                <a:cubicBezTo>
                  <a:pt x="61" y="66"/>
                  <a:pt x="61" y="66"/>
                  <a:pt x="61" y="66"/>
                </a:cubicBezTo>
                <a:cubicBezTo>
                  <a:pt x="61" y="66"/>
                  <a:pt x="61" y="66"/>
                  <a:pt x="61" y="66"/>
                </a:cubicBezTo>
                <a:cubicBezTo>
                  <a:pt x="61" y="66"/>
                  <a:pt x="60" y="66"/>
                  <a:pt x="60" y="66"/>
                </a:cubicBezTo>
                <a:cubicBezTo>
                  <a:pt x="60" y="66"/>
                  <a:pt x="60" y="66"/>
                  <a:pt x="60" y="65"/>
                </a:cubicBezTo>
                <a:cubicBezTo>
                  <a:pt x="60" y="65"/>
                  <a:pt x="60" y="66"/>
                  <a:pt x="59" y="66"/>
                </a:cubicBezTo>
                <a:cubicBezTo>
                  <a:pt x="59" y="65"/>
                  <a:pt x="59" y="65"/>
                  <a:pt x="59" y="65"/>
                </a:cubicBezTo>
                <a:cubicBezTo>
                  <a:pt x="59" y="65"/>
                  <a:pt x="59" y="65"/>
                  <a:pt x="59" y="65"/>
                </a:cubicBezTo>
                <a:cubicBezTo>
                  <a:pt x="59" y="65"/>
                  <a:pt x="59" y="65"/>
                  <a:pt x="59" y="65"/>
                </a:cubicBezTo>
                <a:cubicBezTo>
                  <a:pt x="59" y="65"/>
                  <a:pt x="59" y="65"/>
                  <a:pt x="59" y="65"/>
                </a:cubicBezTo>
                <a:cubicBezTo>
                  <a:pt x="59" y="65"/>
                  <a:pt x="59" y="65"/>
                  <a:pt x="59" y="65"/>
                </a:cubicBezTo>
                <a:cubicBezTo>
                  <a:pt x="59" y="65"/>
                  <a:pt x="59" y="66"/>
                  <a:pt x="59" y="66"/>
                </a:cubicBezTo>
                <a:cubicBezTo>
                  <a:pt x="59" y="66"/>
                  <a:pt x="59" y="66"/>
                  <a:pt x="59" y="66"/>
                </a:cubicBezTo>
                <a:cubicBezTo>
                  <a:pt x="59" y="66"/>
                  <a:pt x="59" y="66"/>
                  <a:pt x="59" y="66"/>
                </a:cubicBezTo>
                <a:cubicBezTo>
                  <a:pt x="59" y="66"/>
                  <a:pt x="59" y="66"/>
                  <a:pt x="58" y="66"/>
                </a:cubicBezTo>
                <a:cubicBezTo>
                  <a:pt x="58" y="66"/>
                  <a:pt x="58" y="66"/>
                  <a:pt x="58" y="66"/>
                </a:cubicBezTo>
                <a:cubicBezTo>
                  <a:pt x="58" y="66"/>
                  <a:pt x="58" y="66"/>
                  <a:pt x="58" y="66"/>
                </a:cubicBezTo>
                <a:cubicBezTo>
                  <a:pt x="58" y="66"/>
                  <a:pt x="58" y="66"/>
                  <a:pt x="58" y="66"/>
                </a:cubicBezTo>
                <a:cubicBezTo>
                  <a:pt x="58" y="66"/>
                  <a:pt x="58" y="67"/>
                  <a:pt x="58" y="67"/>
                </a:cubicBezTo>
                <a:cubicBezTo>
                  <a:pt x="58" y="67"/>
                  <a:pt x="57" y="67"/>
                  <a:pt x="57" y="67"/>
                </a:cubicBezTo>
                <a:cubicBezTo>
                  <a:pt x="57" y="67"/>
                  <a:pt x="57" y="67"/>
                  <a:pt x="57" y="67"/>
                </a:cubicBezTo>
                <a:cubicBezTo>
                  <a:pt x="57" y="67"/>
                  <a:pt x="57" y="67"/>
                  <a:pt x="57" y="66"/>
                </a:cubicBezTo>
                <a:cubicBezTo>
                  <a:pt x="57" y="66"/>
                  <a:pt x="57" y="66"/>
                  <a:pt x="58" y="65"/>
                </a:cubicBezTo>
                <a:cubicBezTo>
                  <a:pt x="58" y="65"/>
                  <a:pt x="58" y="65"/>
                  <a:pt x="58" y="65"/>
                </a:cubicBezTo>
                <a:cubicBezTo>
                  <a:pt x="57" y="65"/>
                  <a:pt x="57" y="65"/>
                  <a:pt x="57" y="65"/>
                </a:cubicBezTo>
                <a:cubicBezTo>
                  <a:pt x="57" y="65"/>
                  <a:pt x="57" y="65"/>
                  <a:pt x="57" y="65"/>
                </a:cubicBezTo>
                <a:cubicBezTo>
                  <a:pt x="57" y="65"/>
                  <a:pt x="57" y="65"/>
                  <a:pt x="57" y="65"/>
                </a:cubicBezTo>
                <a:cubicBezTo>
                  <a:pt x="57" y="65"/>
                  <a:pt x="57" y="65"/>
                  <a:pt x="57" y="65"/>
                </a:cubicBezTo>
                <a:cubicBezTo>
                  <a:pt x="57" y="65"/>
                  <a:pt x="57" y="65"/>
                  <a:pt x="57" y="65"/>
                </a:cubicBezTo>
                <a:cubicBezTo>
                  <a:pt x="57" y="65"/>
                  <a:pt x="57" y="65"/>
                  <a:pt x="57" y="65"/>
                </a:cubicBezTo>
                <a:cubicBezTo>
                  <a:pt x="57" y="64"/>
                  <a:pt x="57" y="64"/>
                  <a:pt x="57" y="64"/>
                </a:cubicBezTo>
                <a:cubicBezTo>
                  <a:pt x="57" y="64"/>
                  <a:pt x="57" y="64"/>
                  <a:pt x="57" y="64"/>
                </a:cubicBezTo>
                <a:cubicBezTo>
                  <a:pt x="57" y="64"/>
                  <a:pt x="57" y="64"/>
                  <a:pt x="57" y="64"/>
                </a:cubicBezTo>
                <a:cubicBezTo>
                  <a:pt x="57" y="64"/>
                  <a:pt x="57" y="64"/>
                  <a:pt x="57" y="64"/>
                </a:cubicBezTo>
                <a:cubicBezTo>
                  <a:pt x="57" y="64"/>
                  <a:pt x="57" y="64"/>
                  <a:pt x="57" y="64"/>
                </a:cubicBezTo>
                <a:cubicBezTo>
                  <a:pt x="57" y="64"/>
                  <a:pt x="57" y="64"/>
                  <a:pt x="57" y="64"/>
                </a:cubicBezTo>
                <a:cubicBezTo>
                  <a:pt x="57" y="64"/>
                  <a:pt x="57" y="64"/>
                  <a:pt x="56" y="64"/>
                </a:cubicBezTo>
                <a:cubicBezTo>
                  <a:pt x="56" y="64"/>
                  <a:pt x="56" y="64"/>
                  <a:pt x="56" y="64"/>
                </a:cubicBezTo>
                <a:cubicBezTo>
                  <a:pt x="56" y="64"/>
                  <a:pt x="56" y="64"/>
                  <a:pt x="56" y="64"/>
                </a:cubicBezTo>
                <a:cubicBezTo>
                  <a:pt x="56" y="64"/>
                  <a:pt x="56" y="63"/>
                  <a:pt x="56" y="63"/>
                </a:cubicBezTo>
                <a:cubicBezTo>
                  <a:pt x="56" y="63"/>
                  <a:pt x="56" y="63"/>
                  <a:pt x="55" y="63"/>
                </a:cubicBezTo>
                <a:cubicBezTo>
                  <a:pt x="55" y="63"/>
                  <a:pt x="55" y="63"/>
                  <a:pt x="55" y="63"/>
                </a:cubicBezTo>
                <a:cubicBezTo>
                  <a:pt x="55" y="63"/>
                  <a:pt x="56" y="63"/>
                  <a:pt x="56" y="63"/>
                </a:cubicBezTo>
                <a:cubicBezTo>
                  <a:pt x="56" y="63"/>
                  <a:pt x="57" y="62"/>
                  <a:pt x="57" y="62"/>
                </a:cubicBezTo>
                <a:cubicBezTo>
                  <a:pt x="57" y="62"/>
                  <a:pt x="57" y="62"/>
                  <a:pt x="57" y="62"/>
                </a:cubicBezTo>
                <a:cubicBezTo>
                  <a:pt x="57" y="62"/>
                  <a:pt x="58" y="62"/>
                  <a:pt x="58" y="62"/>
                </a:cubicBezTo>
                <a:cubicBezTo>
                  <a:pt x="58" y="62"/>
                  <a:pt x="58" y="62"/>
                  <a:pt x="58" y="62"/>
                </a:cubicBezTo>
                <a:cubicBezTo>
                  <a:pt x="58" y="61"/>
                  <a:pt x="58" y="61"/>
                  <a:pt x="58" y="61"/>
                </a:cubicBezTo>
                <a:cubicBezTo>
                  <a:pt x="59" y="61"/>
                  <a:pt x="59" y="61"/>
                  <a:pt x="60" y="61"/>
                </a:cubicBezTo>
                <a:cubicBezTo>
                  <a:pt x="60" y="61"/>
                  <a:pt x="60" y="61"/>
                  <a:pt x="60" y="61"/>
                </a:cubicBezTo>
                <a:cubicBezTo>
                  <a:pt x="60" y="61"/>
                  <a:pt x="60" y="61"/>
                  <a:pt x="60" y="61"/>
                </a:cubicBezTo>
                <a:cubicBezTo>
                  <a:pt x="59" y="61"/>
                  <a:pt x="59" y="61"/>
                  <a:pt x="59" y="61"/>
                </a:cubicBezTo>
                <a:cubicBezTo>
                  <a:pt x="59" y="61"/>
                  <a:pt x="59" y="61"/>
                  <a:pt x="59" y="61"/>
                </a:cubicBezTo>
                <a:cubicBezTo>
                  <a:pt x="59" y="61"/>
                  <a:pt x="58" y="61"/>
                  <a:pt x="58" y="61"/>
                </a:cubicBezTo>
                <a:cubicBezTo>
                  <a:pt x="58" y="61"/>
                  <a:pt x="58" y="61"/>
                  <a:pt x="58" y="61"/>
                </a:cubicBezTo>
                <a:cubicBezTo>
                  <a:pt x="58" y="61"/>
                  <a:pt x="57" y="62"/>
                  <a:pt x="57" y="62"/>
                </a:cubicBezTo>
                <a:cubicBezTo>
                  <a:pt x="57" y="62"/>
                  <a:pt x="57" y="62"/>
                  <a:pt x="57" y="62"/>
                </a:cubicBezTo>
                <a:cubicBezTo>
                  <a:pt x="57" y="62"/>
                  <a:pt x="56" y="62"/>
                  <a:pt x="56" y="63"/>
                </a:cubicBezTo>
                <a:cubicBezTo>
                  <a:pt x="56" y="63"/>
                  <a:pt x="56" y="63"/>
                  <a:pt x="55" y="63"/>
                </a:cubicBezTo>
                <a:cubicBezTo>
                  <a:pt x="55" y="63"/>
                  <a:pt x="55" y="63"/>
                  <a:pt x="55" y="63"/>
                </a:cubicBezTo>
                <a:cubicBezTo>
                  <a:pt x="55" y="63"/>
                  <a:pt x="55" y="63"/>
                  <a:pt x="55" y="63"/>
                </a:cubicBezTo>
                <a:cubicBezTo>
                  <a:pt x="55" y="63"/>
                  <a:pt x="55" y="63"/>
                  <a:pt x="55" y="62"/>
                </a:cubicBezTo>
                <a:cubicBezTo>
                  <a:pt x="55" y="62"/>
                  <a:pt x="55" y="62"/>
                  <a:pt x="55" y="62"/>
                </a:cubicBezTo>
                <a:cubicBezTo>
                  <a:pt x="55" y="62"/>
                  <a:pt x="56" y="62"/>
                  <a:pt x="56" y="62"/>
                </a:cubicBezTo>
                <a:cubicBezTo>
                  <a:pt x="56" y="62"/>
                  <a:pt x="56" y="62"/>
                  <a:pt x="56" y="62"/>
                </a:cubicBezTo>
                <a:cubicBezTo>
                  <a:pt x="56" y="62"/>
                  <a:pt x="56" y="62"/>
                  <a:pt x="55" y="62"/>
                </a:cubicBezTo>
                <a:cubicBezTo>
                  <a:pt x="55" y="62"/>
                  <a:pt x="55" y="62"/>
                  <a:pt x="55" y="62"/>
                </a:cubicBezTo>
                <a:cubicBezTo>
                  <a:pt x="56" y="61"/>
                  <a:pt x="57" y="62"/>
                  <a:pt x="57" y="61"/>
                </a:cubicBezTo>
                <a:cubicBezTo>
                  <a:pt x="57" y="61"/>
                  <a:pt x="57" y="61"/>
                  <a:pt x="57" y="61"/>
                </a:cubicBezTo>
                <a:cubicBezTo>
                  <a:pt x="57" y="61"/>
                  <a:pt x="56" y="61"/>
                  <a:pt x="56" y="61"/>
                </a:cubicBezTo>
                <a:cubicBezTo>
                  <a:pt x="56" y="61"/>
                  <a:pt x="56" y="61"/>
                  <a:pt x="56" y="61"/>
                </a:cubicBezTo>
                <a:cubicBezTo>
                  <a:pt x="55" y="61"/>
                  <a:pt x="55" y="61"/>
                  <a:pt x="55" y="61"/>
                </a:cubicBezTo>
                <a:cubicBezTo>
                  <a:pt x="55" y="61"/>
                  <a:pt x="55" y="61"/>
                  <a:pt x="55" y="61"/>
                </a:cubicBezTo>
                <a:cubicBezTo>
                  <a:pt x="55" y="61"/>
                  <a:pt x="55" y="61"/>
                  <a:pt x="55" y="61"/>
                </a:cubicBezTo>
                <a:cubicBezTo>
                  <a:pt x="56" y="60"/>
                  <a:pt x="57" y="60"/>
                  <a:pt x="58" y="60"/>
                </a:cubicBezTo>
                <a:cubicBezTo>
                  <a:pt x="58" y="60"/>
                  <a:pt x="58" y="60"/>
                  <a:pt x="58" y="60"/>
                </a:cubicBezTo>
                <a:cubicBezTo>
                  <a:pt x="58" y="60"/>
                  <a:pt x="58" y="60"/>
                  <a:pt x="58" y="60"/>
                </a:cubicBezTo>
                <a:cubicBezTo>
                  <a:pt x="58" y="60"/>
                  <a:pt x="58" y="60"/>
                  <a:pt x="57" y="60"/>
                </a:cubicBezTo>
                <a:cubicBezTo>
                  <a:pt x="57" y="60"/>
                  <a:pt x="57" y="60"/>
                  <a:pt x="57" y="60"/>
                </a:cubicBezTo>
                <a:cubicBezTo>
                  <a:pt x="57" y="60"/>
                  <a:pt x="57" y="60"/>
                  <a:pt x="57" y="60"/>
                </a:cubicBezTo>
                <a:cubicBezTo>
                  <a:pt x="56" y="60"/>
                  <a:pt x="55" y="60"/>
                  <a:pt x="55" y="60"/>
                </a:cubicBezTo>
                <a:cubicBezTo>
                  <a:pt x="55" y="60"/>
                  <a:pt x="55" y="60"/>
                  <a:pt x="55" y="60"/>
                </a:cubicBezTo>
                <a:cubicBezTo>
                  <a:pt x="55" y="60"/>
                  <a:pt x="55" y="60"/>
                  <a:pt x="55" y="60"/>
                </a:cubicBezTo>
                <a:cubicBezTo>
                  <a:pt x="56" y="60"/>
                  <a:pt x="56" y="60"/>
                  <a:pt x="56" y="59"/>
                </a:cubicBezTo>
                <a:cubicBezTo>
                  <a:pt x="56" y="59"/>
                  <a:pt x="56" y="59"/>
                  <a:pt x="57" y="59"/>
                </a:cubicBezTo>
                <a:cubicBezTo>
                  <a:pt x="57" y="59"/>
                  <a:pt x="57" y="59"/>
                  <a:pt x="57" y="59"/>
                </a:cubicBezTo>
                <a:cubicBezTo>
                  <a:pt x="58" y="59"/>
                  <a:pt x="58" y="59"/>
                  <a:pt x="58" y="59"/>
                </a:cubicBezTo>
                <a:cubicBezTo>
                  <a:pt x="58" y="59"/>
                  <a:pt x="58" y="59"/>
                  <a:pt x="58" y="59"/>
                </a:cubicBezTo>
                <a:cubicBezTo>
                  <a:pt x="58" y="59"/>
                  <a:pt x="58" y="59"/>
                  <a:pt x="59" y="59"/>
                </a:cubicBezTo>
                <a:cubicBezTo>
                  <a:pt x="59" y="59"/>
                  <a:pt x="59" y="59"/>
                  <a:pt x="59" y="59"/>
                </a:cubicBezTo>
                <a:cubicBezTo>
                  <a:pt x="58" y="59"/>
                  <a:pt x="58" y="59"/>
                  <a:pt x="58" y="59"/>
                </a:cubicBezTo>
                <a:cubicBezTo>
                  <a:pt x="58" y="59"/>
                  <a:pt x="58" y="59"/>
                  <a:pt x="58" y="59"/>
                </a:cubicBezTo>
                <a:cubicBezTo>
                  <a:pt x="58" y="59"/>
                  <a:pt x="58" y="59"/>
                  <a:pt x="58" y="59"/>
                </a:cubicBezTo>
                <a:cubicBezTo>
                  <a:pt x="58" y="59"/>
                  <a:pt x="58" y="59"/>
                  <a:pt x="57" y="59"/>
                </a:cubicBezTo>
                <a:cubicBezTo>
                  <a:pt x="57" y="59"/>
                  <a:pt x="57" y="59"/>
                  <a:pt x="57" y="59"/>
                </a:cubicBezTo>
                <a:cubicBezTo>
                  <a:pt x="57" y="59"/>
                  <a:pt x="57" y="59"/>
                  <a:pt x="57" y="59"/>
                </a:cubicBezTo>
                <a:cubicBezTo>
                  <a:pt x="57" y="59"/>
                  <a:pt x="56" y="59"/>
                  <a:pt x="56" y="59"/>
                </a:cubicBezTo>
                <a:cubicBezTo>
                  <a:pt x="56" y="59"/>
                  <a:pt x="56" y="59"/>
                  <a:pt x="56" y="59"/>
                </a:cubicBezTo>
                <a:cubicBezTo>
                  <a:pt x="56" y="59"/>
                  <a:pt x="55" y="60"/>
                  <a:pt x="55" y="60"/>
                </a:cubicBezTo>
                <a:cubicBezTo>
                  <a:pt x="55" y="60"/>
                  <a:pt x="55" y="60"/>
                  <a:pt x="55" y="60"/>
                </a:cubicBezTo>
                <a:cubicBezTo>
                  <a:pt x="55" y="60"/>
                  <a:pt x="55" y="59"/>
                  <a:pt x="55" y="59"/>
                </a:cubicBezTo>
                <a:cubicBezTo>
                  <a:pt x="55" y="59"/>
                  <a:pt x="55" y="59"/>
                  <a:pt x="56" y="59"/>
                </a:cubicBezTo>
                <a:cubicBezTo>
                  <a:pt x="56" y="59"/>
                  <a:pt x="57" y="59"/>
                  <a:pt x="57" y="59"/>
                </a:cubicBezTo>
                <a:cubicBezTo>
                  <a:pt x="57" y="59"/>
                  <a:pt x="57" y="59"/>
                  <a:pt x="57" y="59"/>
                </a:cubicBezTo>
                <a:cubicBezTo>
                  <a:pt x="56" y="59"/>
                  <a:pt x="56" y="59"/>
                  <a:pt x="56" y="58"/>
                </a:cubicBezTo>
                <a:cubicBezTo>
                  <a:pt x="56" y="58"/>
                  <a:pt x="56" y="58"/>
                  <a:pt x="56" y="58"/>
                </a:cubicBezTo>
                <a:cubicBezTo>
                  <a:pt x="56" y="58"/>
                  <a:pt x="56" y="58"/>
                  <a:pt x="56" y="58"/>
                </a:cubicBezTo>
                <a:cubicBezTo>
                  <a:pt x="56" y="58"/>
                  <a:pt x="56" y="58"/>
                  <a:pt x="57" y="58"/>
                </a:cubicBezTo>
                <a:cubicBezTo>
                  <a:pt x="57" y="58"/>
                  <a:pt x="57" y="59"/>
                  <a:pt x="57" y="59"/>
                </a:cubicBezTo>
                <a:cubicBezTo>
                  <a:pt x="58" y="58"/>
                  <a:pt x="58" y="58"/>
                  <a:pt x="58" y="58"/>
                </a:cubicBezTo>
                <a:cubicBezTo>
                  <a:pt x="58" y="58"/>
                  <a:pt x="59" y="59"/>
                  <a:pt x="59" y="59"/>
                </a:cubicBezTo>
                <a:cubicBezTo>
                  <a:pt x="59" y="59"/>
                  <a:pt x="59" y="59"/>
                  <a:pt x="59" y="59"/>
                </a:cubicBezTo>
                <a:cubicBezTo>
                  <a:pt x="59" y="58"/>
                  <a:pt x="58" y="58"/>
                  <a:pt x="58" y="58"/>
                </a:cubicBezTo>
                <a:cubicBezTo>
                  <a:pt x="58" y="58"/>
                  <a:pt x="58" y="58"/>
                  <a:pt x="58" y="58"/>
                </a:cubicBezTo>
                <a:cubicBezTo>
                  <a:pt x="58" y="58"/>
                  <a:pt x="58" y="58"/>
                  <a:pt x="58" y="58"/>
                </a:cubicBezTo>
                <a:cubicBezTo>
                  <a:pt x="58" y="58"/>
                  <a:pt x="58" y="58"/>
                  <a:pt x="58" y="58"/>
                </a:cubicBezTo>
                <a:cubicBezTo>
                  <a:pt x="58" y="58"/>
                  <a:pt x="58" y="58"/>
                  <a:pt x="58" y="58"/>
                </a:cubicBezTo>
                <a:cubicBezTo>
                  <a:pt x="58" y="58"/>
                  <a:pt x="58" y="58"/>
                  <a:pt x="58" y="58"/>
                </a:cubicBezTo>
                <a:cubicBezTo>
                  <a:pt x="58" y="58"/>
                  <a:pt x="58" y="58"/>
                  <a:pt x="58" y="58"/>
                </a:cubicBezTo>
                <a:cubicBezTo>
                  <a:pt x="57" y="58"/>
                  <a:pt x="57" y="58"/>
                  <a:pt x="57" y="58"/>
                </a:cubicBezTo>
                <a:cubicBezTo>
                  <a:pt x="57" y="58"/>
                  <a:pt x="57" y="58"/>
                  <a:pt x="57" y="58"/>
                </a:cubicBezTo>
                <a:cubicBezTo>
                  <a:pt x="56" y="58"/>
                  <a:pt x="56" y="58"/>
                  <a:pt x="56" y="58"/>
                </a:cubicBezTo>
                <a:cubicBezTo>
                  <a:pt x="56" y="58"/>
                  <a:pt x="56" y="58"/>
                  <a:pt x="56" y="58"/>
                </a:cubicBezTo>
                <a:cubicBezTo>
                  <a:pt x="56" y="58"/>
                  <a:pt x="56" y="58"/>
                  <a:pt x="57" y="57"/>
                </a:cubicBezTo>
                <a:cubicBezTo>
                  <a:pt x="57" y="57"/>
                  <a:pt x="57" y="57"/>
                  <a:pt x="57" y="57"/>
                </a:cubicBezTo>
                <a:cubicBezTo>
                  <a:pt x="58" y="57"/>
                  <a:pt x="58" y="57"/>
                  <a:pt x="58" y="57"/>
                </a:cubicBezTo>
                <a:cubicBezTo>
                  <a:pt x="58" y="57"/>
                  <a:pt x="58" y="57"/>
                  <a:pt x="59" y="57"/>
                </a:cubicBezTo>
                <a:cubicBezTo>
                  <a:pt x="59" y="57"/>
                  <a:pt x="59" y="57"/>
                  <a:pt x="59" y="57"/>
                </a:cubicBezTo>
                <a:cubicBezTo>
                  <a:pt x="58" y="57"/>
                  <a:pt x="58" y="57"/>
                  <a:pt x="58" y="57"/>
                </a:cubicBezTo>
                <a:cubicBezTo>
                  <a:pt x="58" y="57"/>
                  <a:pt x="58" y="57"/>
                  <a:pt x="58" y="57"/>
                </a:cubicBezTo>
                <a:cubicBezTo>
                  <a:pt x="58" y="57"/>
                  <a:pt x="58" y="57"/>
                  <a:pt x="58" y="56"/>
                </a:cubicBezTo>
                <a:cubicBezTo>
                  <a:pt x="58" y="56"/>
                  <a:pt x="58" y="56"/>
                  <a:pt x="58" y="56"/>
                </a:cubicBezTo>
                <a:cubicBezTo>
                  <a:pt x="58" y="56"/>
                  <a:pt x="59" y="56"/>
                  <a:pt x="59" y="56"/>
                </a:cubicBezTo>
                <a:cubicBezTo>
                  <a:pt x="59" y="56"/>
                  <a:pt x="59" y="56"/>
                  <a:pt x="59" y="56"/>
                </a:cubicBezTo>
                <a:cubicBezTo>
                  <a:pt x="59" y="56"/>
                  <a:pt x="59" y="56"/>
                  <a:pt x="59" y="56"/>
                </a:cubicBezTo>
                <a:cubicBezTo>
                  <a:pt x="59" y="56"/>
                  <a:pt x="59" y="56"/>
                  <a:pt x="59" y="56"/>
                </a:cubicBezTo>
                <a:cubicBezTo>
                  <a:pt x="59" y="56"/>
                  <a:pt x="59" y="56"/>
                  <a:pt x="59" y="56"/>
                </a:cubicBezTo>
                <a:cubicBezTo>
                  <a:pt x="59" y="56"/>
                  <a:pt x="59" y="56"/>
                  <a:pt x="59" y="56"/>
                </a:cubicBezTo>
                <a:cubicBezTo>
                  <a:pt x="59" y="56"/>
                  <a:pt x="59" y="56"/>
                  <a:pt x="58" y="56"/>
                </a:cubicBezTo>
                <a:cubicBezTo>
                  <a:pt x="58" y="56"/>
                  <a:pt x="58" y="56"/>
                  <a:pt x="58" y="56"/>
                </a:cubicBezTo>
                <a:cubicBezTo>
                  <a:pt x="59" y="56"/>
                  <a:pt x="59" y="56"/>
                  <a:pt x="59" y="56"/>
                </a:cubicBezTo>
                <a:cubicBezTo>
                  <a:pt x="59" y="56"/>
                  <a:pt x="59" y="55"/>
                  <a:pt x="59" y="55"/>
                </a:cubicBezTo>
                <a:cubicBezTo>
                  <a:pt x="59" y="55"/>
                  <a:pt x="59" y="55"/>
                  <a:pt x="59" y="55"/>
                </a:cubicBezTo>
                <a:cubicBezTo>
                  <a:pt x="59" y="55"/>
                  <a:pt x="59" y="55"/>
                  <a:pt x="59" y="55"/>
                </a:cubicBezTo>
                <a:cubicBezTo>
                  <a:pt x="59" y="55"/>
                  <a:pt x="59" y="55"/>
                  <a:pt x="59" y="55"/>
                </a:cubicBezTo>
                <a:cubicBezTo>
                  <a:pt x="59" y="55"/>
                  <a:pt x="59" y="55"/>
                  <a:pt x="59" y="55"/>
                </a:cubicBezTo>
                <a:cubicBezTo>
                  <a:pt x="59" y="55"/>
                  <a:pt x="59" y="55"/>
                  <a:pt x="59" y="55"/>
                </a:cubicBezTo>
                <a:cubicBezTo>
                  <a:pt x="59" y="55"/>
                  <a:pt x="59" y="55"/>
                  <a:pt x="59" y="55"/>
                </a:cubicBezTo>
                <a:cubicBezTo>
                  <a:pt x="59" y="55"/>
                  <a:pt x="59" y="55"/>
                  <a:pt x="59" y="55"/>
                </a:cubicBezTo>
                <a:cubicBezTo>
                  <a:pt x="59" y="54"/>
                  <a:pt x="59" y="54"/>
                  <a:pt x="59" y="54"/>
                </a:cubicBezTo>
                <a:cubicBezTo>
                  <a:pt x="59" y="54"/>
                  <a:pt x="59" y="54"/>
                  <a:pt x="59" y="54"/>
                </a:cubicBezTo>
                <a:cubicBezTo>
                  <a:pt x="59" y="54"/>
                  <a:pt x="59" y="54"/>
                  <a:pt x="59" y="54"/>
                </a:cubicBezTo>
                <a:cubicBezTo>
                  <a:pt x="59" y="54"/>
                  <a:pt x="59" y="54"/>
                  <a:pt x="58" y="54"/>
                </a:cubicBezTo>
                <a:cubicBezTo>
                  <a:pt x="58" y="54"/>
                  <a:pt x="58" y="54"/>
                  <a:pt x="58" y="54"/>
                </a:cubicBezTo>
                <a:cubicBezTo>
                  <a:pt x="58" y="54"/>
                  <a:pt x="58" y="54"/>
                  <a:pt x="58" y="54"/>
                </a:cubicBezTo>
                <a:cubicBezTo>
                  <a:pt x="58" y="54"/>
                  <a:pt x="58" y="54"/>
                  <a:pt x="58" y="54"/>
                </a:cubicBezTo>
                <a:cubicBezTo>
                  <a:pt x="58" y="54"/>
                  <a:pt x="58" y="54"/>
                  <a:pt x="58" y="54"/>
                </a:cubicBezTo>
                <a:cubicBezTo>
                  <a:pt x="58" y="54"/>
                  <a:pt x="58" y="54"/>
                  <a:pt x="58" y="54"/>
                </a:cubicBezTo>
                <a:cubicBezTo>
                  <a:pt x="58" y="54"/>
                  <a:pt x="58" y="54"/>
                  <a:pt x="58" y="54"/>
                </a:cubicBezTo>
                <a:cubicBezTo>
                  <a:pt x="57" y="54"/>
                  <a:pt x="57" y="54"/>
                  <a:pt x="57" y="54"/>
                </a:cubicBezTo>
                <a:cubicBezTo>
                  <a:pt x="57" y="54"/>
                  <a:pt x="56" y="54"/>
                  <a:pt x="56" y="54"/>
                </a:cubicBezTo>
                <a:cubicBezTo>
                  <a:pt x="56" y="54"/>
                  <a:pt x="56" y="54"/>
                  <a:pt x="56" y="54"/>
                </a:cubicBezTo>
                <a:cubicBezTo>
                  <a:pt x="56" y="54"/>
                  <a:pt x="56" y="54"/>
                  <a:pt x="56" y="54"/>
                </a:cubicBezTo>
                <a:cubicBezTo>
                  <a:pt x="56" y="54"/>
                  <a:pt x="55" y="54"/>
                  <a:pt x="55" y="54"/>
                </a:cubicBezTo>
                <a:cubicBezTo>
                  <a:pt x="55" y="54"/>
                  <a:pt x="55" y="54"/>
                  <a:pt x="55" y="54"/>
                </a:cubicBezTo>
                <a:cubicBezTo>
                  <a:pt x="56" y="54"/>
                  <a:pt x="56" y="54"/>
                  <a:pt x="56" y="54"/>
                </a:cubicBezTo>
                <a:cubicBezTo>
                  <a:pt x="56" y="54"/>
                  <a:pt x="56" y="54"/>
                  <a:pt x="57" y="55"/>
                </a:cubicBezTo>
                <a:cubicBezTo>
                  <a:pt x="57" y="55"/>
                  <a:pt x="58" y="55"/>
                  <a:pt x="57" y="55"/>
                </a:cubicBezTo>
                <a:cubicBezTo>
                  <a:pt x="57" y="55"/>
                  <a:pt x="57" y="56"/>
                  <a:pt x="56" y="56"/>
                </a:cubicBezTo>
                <a:cubicBezTo>
                  <a:pt x="56" y="56"/>
                  <a:pt x="56" y="56"/>
                  <a:pt x="56" y="56"/>
                </a:cubicBezTo>
                <a:cubicBezTo>
                  <a:pt x="55" y="56"/>
                  <a:pt x="55" y="56"/>
                  <a:pt x="55" y="56"/>
                </a:cubicBezTo>
                <a:cubicBezTo>
                  <a:pt x="55" y="56"/>
                  <a:pt x="55" y="56"/>
                  <a:pt x="55" y="56"/>
                </a:cubicBezTo>
                <a:cubicBezTo>
                  <a:pt x="55" y="56"/>
                  <a:pt x="55" y="55"/>
                  <a:pt x="55" y="55"/>
                </a:cubicBezTo>
                <a:cubicBezTo>
                  <a:pt x="55" y="55"/>
                  <a:pt x="55" y="55"/>
                  <a:pt x="55" y="55"/>
                </a:cubicBezTo>
                <a:cubicBezTo>
                  <a:pt x="55" y="55"/>
                  <a:pt x="55" y="55"/>
                  <a:pt x="55" y="55"/>
                </a:cubicBezTo>
                <a:cubicBezTo>
                  <a:pt x="55" y="55"/>
                  <a:pt x="55" y="55"/>
                  <a:pt x="55" y="55"/>
                </a:cubicBezTo>
                <a:cubicBezTo>
                  <a:pt x="55" y="55"/>
                  <a:pt x="55" y="55"/>
                  <a:pt x="55" y="55"/>
                </a:cubicBezTo>
                <a:cubicBezTo>
                  <a:pt x="55" y="55"/>
                  <a:pt x="55" y="55"/>
                  <a:pt x="55" y="55"/>
                </a:cubicBezTo>
                <a:cubicBezTo>
                  <a:pt x="55" y="55"/>
                  <a:pt x="55" y="55"/>
                  <a:pt x="55" y="55"/>
                </a:cubicBezTo>
                <a:cubicBezTo>
                  <a:pt x="54" y="55"/>
                  <a:pt x="54" y="55"/>
                  <a:pt x="54" y="55"/>
                </a:cubicBezTo>
                <a:cubicBezTo>
                  <a:pt x="54" y="55"/>
                  <a:pt x="54" y="55"/>
                  <a:pt x="54" y="55"/>
                </a:cubicBezTo>
                <a:cubicBezTo>
                  <a:pt x="51" y="58"/>
                  <a:pt x="48" y="61"/>
                  <a:pt x="46" y="64"/>
                </a:cubicBezTo>
                <a:cubicBezTo>
                  <a:pt x="46" y="64"/>
                  <a:pt x="46" y="64"/>
                  <a:pt x="46" y="64"/>
                </a:cubicBezTo>
                <a:cubicBezTo>
                  <a:pt x="47" y="64"/>
                  <a:pt x="47" y="65"/>
                  <a:pt x="47" y="65"/>
                </a:cubicBezTo>
                <a:cubicBezTo>
                  <a:pt x="47" y="65"/>
                  <a:pt x="47" y="65"/>
                  <a:pt x="47" y="65"/>
                </a:cubicBezTo>
                <a:cubicBezTo>
                  <a:pt x="47" y="65"/>
                  <a:pt x="47" y="65"/>
                  <a:pt x="47" y="66"/>
                </a:cubicBezTo>
                <a:cubicBezTo>
                  <a:pt x="47" y="66"/>
                  <a:pt x="47" y="66"/>
                  <a:pt x="47" y="66"/>
                </a:cubicBezTo>
                <a:cubicBezTo>
                  <a:pt x="47" y="66"/>
                  <a:pt x="48" y="66"/>
                  <a:pt x="48" y="66"/>
                </a:cubicBezTo>
                <a:cubicBezTo>
                  <a:pt x="48" y="66"/>
                  <a:pt x="48" y="66"/>
                  <a:pt x="48" y="66"/>
                </a:cubicBezTo>
                <a:cubicBezTo>
                  <a:pt x="49" y="66"/>
                  <a:pt x="49" y="66"/>
                  <a:pt x="49" y="66"/>
                </a:cubicBezTo>
                <a:cubicBezTo>
                  <a:pt x="50" y="66"/>
                  <a:pt x="50" y="67"/>
                  <a:pt x="51" y="67"/>
                </a:cubicBezTo>
                <a:cubicBezTo>
                  <a:pt x="51" y="67"/>
                  <a:pt x="51" y="67"/>
                  <a:pt x="51" y="67"/>
                </a:cubicBezTo>
                <a:cubicBezTo>
                  <a:pt x="50" y="67"/>
                  <a:pt x="50" y="67"/>
                  <a:pt x="50" y="67"/>
                </a:cubicBezTo>
                <a:cubicBezTo>
                  <a:pt x="50" y="68"/>
                  <a:pt x="49" y="67"/>
                  <a:pt x="49" y="67"/>
                </a:cubicBezTo>
                <a:cubicBezTo>
                  <a:pt x="49" y="67"/>
                  <a:pt x="49" y="67"/>
                  <a:pt x="49" y="67"/>
                </a:cubicBezTo>
                <a:cubicBezTo>
                  <a:pt x="49" y="68"/>
                  <a:pt x="50" y="68"/>
                  <a:pt x="50" y="68"/>
                </a:cubicBezTo>
                <a:cubicBezTo>
                  <a:pt x="49" y="68"/>
                  <a:pt x="49" y="68"/>
                  <a:pt x="49" y="69"/>
                </a:cubicBezTo>
                <a:cubicBezTo>
                  <a:pt x="48" y="69"/>
                  <a:pt x="48" y="68"/>
                  <a:pt x="48" y="68"/>
                </a:cubicBezTo>
                <a:cubicBezTo>
                  <a:pt x="48" y="68"/>
                  <a:pt x="48" y="68"/>
                  <a:pt x="48" y="68"/>
                </a:cubicBezTo>
                <a:cubicBezTo>
                  <a:pt x="48" y="69"/>
                  <a:pt x="48" y="69"/>
                  <a:pt x="48" y="69"/>
                </a:cubicBezTo>
                <a:cubicBezTo>
                  <a:pt x="48" y="69"/>
                  <a:pt x="48" y="70"/>
                  <a:pt x="48" y="70"/>
                </a:cubicBezTo>
                <a:cubicBezTo>
                  <a:pt x="48" y="70"/>
                  <a:pt x="48" y="70"/>
                  <a:pt x="48" y="70"/>
                </a:cubicBezTo>
                <a:cubicBezTo>
                  <a:pt x="48" y="70"/>
                  <a:pt x="47" y="70"/>
                  <a:pt x="47" y="70"/>
                </a:cubicBezTo>
                <a:cubicBezTo>
                  <a:pt x="47" y="69"/>
                  <a:pt x="47" y="69"/>
                  <a:pt x="47" y="69"/>
                </a:cubicBezTo>
                <a:cubicBezTo>
                  <a:pt x="47" y="69"/>
                  <a:pt x="46" y="69"/>
                  <a:pt x="46" y="69"/>
                </a:cubicBezTo>
                <a:cubicBezTo>
                  <a:pt x="46" y="69"/>
                  <a:pt x="46" y="69"/>
                  <a:pt x="46" y="69"/>
                </a:cubicBezTo>
                <a:cubicBezTo>
                  <a:pt x="46" y="68"/>
                  <a:pt x="46" y="68"/>
                  <a:pt x="46" y="68"/>
                </a:cubicBezTo>
                <a:cubicBezTo>
                  <a:pt x="46" y="68"/>
                  <a:pt x="46" y="68"/>
                  <a:pt x="45" y="68"/>
                </a:cubicBezTo>
                <a:cubicBezTo>
                  <a:pt x="45" y="68"/>
                  <a:pt x="44" y="67"/>
                  <a:pt x="44" y="67"/>
                </a:cubicBezTo>
                <a:cubicBezTo>
                  <a:pt x="44" y="67"/>
                  <a:pt x="43" y="68"/>
                  <a:pt x="43" y="68"/>
                </a:cubicBezTo>
                <a:cubicBezTo>
                  <a:pt x="43" y="68"/>
                  <a:pt x="43" y="68"/>
                  <a:pt x="44" y="68"/>
                </a:cubicBezTo>
                <a:cubicBezTo>
                  <a:pt x="43" y="68"/>
                  <a:pt x="43" y="68"/>
                  <a:pt x="43" y="68"/>
                </a:cubicBezTo>
                <a:cubicBezTo>
                  <a:pt x="43" y="68"/>
                  <a:pt x="43" y="68"/>
                  <a:pt x="43" y="68"/>
                </a:cubicBezTo>
                <a:cubicBezTo>
                  <a:pt x="43" y="68"/>
                  <a:pt x="43" y="68"/>
                  <a:pt x="43" y="68"/>
                </a:cubicBezTo>
                <a:cubicBezTo>
                  <a:pt x="43" y="68"/>
                  <a:pt x="43" y="68"/>
                  <a:pt x="43" y="69"/>
                </a:cubicBezTo>
                <a:cubicBezTo>
                  <a:pt x="43" y="69"/>
                  <a:pt x="43" y="69"/>
                  <a:pt x="43" y="69"/>
                </a:cubicBezTo>
                <a:cubicBezTo>
                  <a:pt x="43" y="69"/>
                  <a:pt x="43" y="69"/>
                  <a:pt x="43" y="69"/>
                </a:cubicBezTo>
                <a:cubicBezTo>
                  <a:pt x="44" y="69"/>
                  <a:pt x="44" y="70"/>
                  <a:pt x="44" y="70"/>
                </a:cubicBezTo>
                <a:cubicBezTo>
                  <a:pt x="44" y="70"/>
                  <a:pt x="44" y="70"/>
                  <a:pt x="44" y="70"/>
                </a:cubicBezTo>
                <a:cubicBezTo>
                  <a:pt x="44" y="70"/>
                  <a:pt x="44" y="70"/>
                  <a:pt x="45" y="70"/>
                </a:cubicBezTo>
                <a:cubicBezTo>
                  <a:pt x="45" y="70"/>
                  <a:pt x="45" y="71"/>
                  <a:pt x="45" y="71"/>
                </a:cubicBezTo>
                <a:cubicBezTo>
                  <a:pt x="46" y="71"/>
                  <a:pt x="46" y="71"/>
                  <a:pt x="46" y="71"/>
                </a:cubicBezTo>
                <a:cubicBezTo>
                  <a:pt x="46" y="71"/>
                  <a:pt x="46" y="71"/>
                  <a:pt x="46" y="71"/>
                </a:cubicBezTo>
                <a:cubicBezTo>
                  <a:pt x="46" y="71"/>
                  <a:pt x="46" y="71"/>
                  <a:pt x="46" y="71"/>
                </a:cubicBezTo>
                <a:cubicBezTo>
                  <a:pt x="46" y="71"/>
                  <a:pt x="46" y="71"/>
                  <a:pt x="46" y="71"/>
                </a:cubicBezTo>
                <a:cubicBezTo>
                  <a:pt x="46" y="72"/>
                  <a:pt x="47" y="72"/>
                  <a:pt x="47" y="73"/>
                </a:cubicBezTo>
                <a:cubicBezTo>
                  <a:pt x="47" y="73"/>
                  <a:pt x="47" y="73"/>
                  <a:pt x="47" y="73"/>
                </a:cubicBezTo>
                <a:cubicBezTo>
                  <a:pt x="47" y="73"/>
                  <a:pt x="46" y="72"/>
                  <a:pt x="46" y="72"/>
                </a:cubicBezTo>
                <a:cubicBezTo>
                  <a:pt x="46" y="73"/>
                  <a:pt x="46" y="73"/>
                  <a:pt x="46" y="74"/>
                </a:cubicBezTo>
                <a:cubicBezTo>
                  <a:pt x="46" y="74"/>
                  <a:pt x="46" y="74"/>
                  <a:pt x="46" y="74"/>
                </a:cubicBezTo>
                <a:cubicBezTo>
                  <a:pt x="46" y="74"/>
                  <a:pt x="46" y="74"/>
                  <a:pt x="46" y="74"/>
                </a:cubicBezTo>
                <a:cubicBezTo>
                  <a:pt x="46" y="74"/>
                  <a:pt x="46" y="74"/>
                  <a:pt x="46" y="75"/>
                </a:cubicBezTo>
                <a:cubicBezTo>
                  <a:pt x="46" y="74"/>
                  <a:pt x="46" y="74"/>
                  <a:pt x="45" y="74"/>
                </a:cubicBezTo>
                <a:cubicBezTo>
                  <a:pt x="44" y="74"/>
                  <a:pt x="44" y="73"/>
                  <a:pt x="43" y="72"/>
                </a:cubicBezTo>
                <a:cubicBezTo>
                  <a:pt x="43" y="72"/>
                  <a:pt x="43" y="73"/>
                  <a:pt x="43" y="73"/>
                </a:cubicBezTo>
                <a:cubicBezTo>
                  <a:pt x="42" y="73"/>
                  <a:pt x="42" y="72"/>
                  <a:pt x="42" y="72"/>
                </a:cubicBezTo>
                <a:cubicBezTo>
                  <a:pt x="42" y="73"/>
                  <a:pt x="43" y="74"/>
                  <a:pt x="43" y="74"/>
                </a:cubicBezTo>
                <a:cubicBezTo>
                  <a:pt x="44" y="74"/>
                  <a:pt x="45" y="75"/>
                  <a:pt x="45" y="76"/>
                </a:cubicBezTo>
                <a:cubicBezTo>
                  <a:pt x="43" y="75"/>
                  <a:pt x="43" y="75"/>
                  <a:pt x="43" y="75"/>
                </a:cubicBezTo>
                <a:cubicBezTo>
                  <a:pt x="42" y="75"/>
                  <a:pt x="42" y="75"/>
                  <a:pt x="41" y="75"/>
                </a:cubicBezTo>
                <a:cubicBezTo>
                  <a:pt x="41" y="75"/>
                  <a:pt x="41" y="74"/>
                  <a:pt x="41" y="74"/>
                </a:cubicBezTo>
                <a:cubicBezTo>
                  <a:pt x="41" y="74"/>
                  <a:pt x="40" y="74"/>
                  <a:pt x="40" y="74"/>
                </a:cubicBezTo>
                <a:cubicBezTo>
                  <a:pt x="40" y="74"/>
                  <a:pt x="40" y="74"/>
                  <a:pt x="40" y="74"/>
                </a:cubicBezTo>
                <a:cubicBezTo>
                  <a:pt x="40" y="74"/>
                  <a:pt x="39" y="74"/>
                  <a:pt x="39" y="74"/>
                </a:cubicBezTo>
                <a:cubicBezTo>
                  <a:pt x="39" y="74"/>
                  <a:pt x="39" y="74"/>
                  <a:pt x="39" y="74"/>
                </a:cubicBezTo>
                <a:cubicBezTo>
                  <a:pt x="39" y="75"/>
                  <a:pt x="38" y="75"/>
                  <a:pt x="38" y="76"/>
                </a:cubicBezTo>
                <a:cubicBezTo>
                  <a:pt x="38" y="76"/>
                  <a:pt x="38" y="76"/>
                  <a:pt x="38" y="76"/>
                </a:cubicBezTo>
                <a:cubicBezTo>
                  <a:pt x="38" y="77"/>
                  <a:pt x="38" y="77"/>
                  <a:pt x="38" y="77"/>
                </a:cubicBezTo>
                <a:cubicBezTo>
                  <a:pt x="39" y="77"/>
                  <a:pt x="40" y="77"/>
                  <a:pt x="40" y="78"/>
                </a:cubicBezTo>
                <a:cubicBezTo>
                  <a:pt x="41" y="78"/>
                  <a:pt x="41" y="77"/>
                  <a:pt x="41" y="77"/>
                </a:cubicBezTo>
                <a:cubicBezTo>
                  <a:pt x="41" y="77"/>
                  <a:pt x="41" y="78"/>
                  <a:pt x="41" y="78"/>
                </a:cubicBezTo>
                <a:cubicBezTo>
                  <a:pt x="41" y="78"/>
                  <a:pt x="41" y="78"/>
                  <a:pt x="41" y="78"/>
                </a:cubicBezTo>
                <a:cubicBezTo>
                  <a:pt x="40" y="78"/>
                  <a:pt x="41" y="80"/>
                  <a:pt x="41" y="81"/>
                </a:cubicBezTo>
                <a:cubicBezTo>
                  <a:pt x="41" y="81"/>
                  <a:pt x="41" y="81"/>
                  <a:pt x="40" y="81"/>
                </a:cubicBezTo>
                <a:cubicBezTo>
                  <a:pt x="40" y="81"/>
                  <a:pt x="40" y="81"/>
                  <a:pt x="41" y="82"/>
                </a:cubicBezTo>
                <a:cubicBezTo>
                  <a:pt x="41" y="82"/>
                  <a:pt x="41" y="82"/>
                  <a:pt x="41" y="82"/>
                </a:cubicBezTo>
                <a:cubicBezTo>
                  <a:pt x="41" y="81"/>
                  <a:pt x="42" y="81"/>
                  <a:pt x="43" y="82"/>
                </a:cubicBezTo>
                <a:cubicBezTo>
                  <a:pt x="43" y="82"/>
                  <a:pt x="43" y="82"/>
                  <a:pt x="42" y="82"/>
                </a:cubicBezTo>
                <a:cubicBezTo>
                  <a:pt x="43" y="82"/>
                  <a:pt x="43" y="82"/>
                  <a:pt x="43" y="82"/>
                </a:cubicBezTo>
                <a:cubicBezTo>
                  <a:pt x="43" y="82"/>
                  <a:pt x="44" y="82"/>
                  <a:pt x="44" y="82"/>
                </a:cubicBezTo>
                <a:cubicBezTo>
                  <a:pt x="44" y="82"/>
                  <a:pt x="44" y="81"/>
                  <a:pt x="44" y="81"/>
                </a:cubicBezTo>
                <a:cubicBezTo>
                  <a:pt x="45" y="81"/>
                  <a:pt x="45" y="82"/>
                  <a:pt x="45" y="82"/>
                </a:cubicBezTo>
                <a:cubicBezTo>
                  <a:pt x="45" y="82"/>
                  <a:pt x="45" y="82"/>
                  <a:pt x="45" y="82"/>
                </a:cubicBezTo>
                <a:cubicBezTo>
                  <a:pt x="45" y="81"/>
                  <a:pt x="45" y="81"/>
                  <a:pt x="46" y="80"/>
                </a:cubicBezTo>
                <a:cubicBezTo>
                  <a:pt x="45" y="79"/>
                  <a:pt x="46" y="80"/>
                  <a:pt x="46" y="79"/>
                </a:cubicBezTo>
                <a:cubicBezTo>
                  <a:pt x="46" y="79"/>
                  <a:pt x="46" y="79"/>
                  <a:pt x="46" y="79"/>
                </a:cubicBezTo>
                <a:cubicBezTo>
                  <a:pt x="47" y="79"/>
                  <a:pt x="47" y="79"/>
                  <a:pt x="47" y="79"/>
                </a:cubicBezTo>
                <a:cubicBezTo>
                  <a:pt x="47" y="79"/>
                  <a:pt x="48" y="81"/>
                  <a:pt x="49" y="81"/>
                </a:cubicBezTo>
                <a:cubicBezTo>
                  <a:pt x="49" y="82"/>
                  <a:pt x="48" y="82"/>
                  <a:pt x="48" y="82"/>
                </a:cubicBezTo>
                <a:cubicBezTo>
                  <a:pt x="49" y="82"/>
                  <a:pt x="49" y="82"/>
                  <a:pt x="49" y="82"/>
                </a:cubicBezTo>
                <a:cubicBezTo>
                  <a:pt x="49" y="83"/>
                  <a:pt x="50" y="82"/>
                  <a:pt x="50" y="83"/>
                </a:cubicBezTo>
                <a:cubicBezTo>
                  <a:pt x="50" y="83"/>
                  <a:pt x="50" y="83"/>
                  <a:pt x="49" y="83"/>
                </a:cubicBezTo>
                <a:cubicBezTo>
                  <a:pt x="50" y="84"/>
                  <a:pt x="50" y="84"/>
                  <a:pt x="50" y="84"/>
                </a:cubicBezTo>
                <a:cubicBezTo>
                  <a:pt x="50" y="84"/>
                  <a:pt x="50" y="84"/>
                  <a:pt x="50" y="85"/>
                </a:cubicBezTo>
                <a:cubicBezTo>
                  <a:pt x="50" y="85"/>
                  <a:pt x="50" y="84"/>
                  <a:pt x="49" y="85"/>
                </a:cubicBezTo>
                <a:cubicBezTo>
                  <a:pt x="49" y="85"/>
                  <a:pt x="49" y="85"/>
                  <a:pt x="49" y="85"/>
                </a:cubicBezTo>
                <a:cubicBezTo>
                  <a:pt x="49" y="85"/>
                  <a:pt x="50" y="85"/>
                  <a:pt x="50" y="86"/>
                </a:cubicBezTo>
                <a:cubicBezTo>
                  <a:pt x="50" y="86"/>
                  <a:pt x="50" y="86"/>
                  <a:pt x="50" y="86"/>
                </a:cubicBezTo>
                <a:cubicBezTo>
                  <a:pt x="51" y="86"/>
                  <a:pt x="52" y="86"/>
                  <a:pt x="52" y="87"/>
                </a:cubicBezTo>
                <a:cubicBezTo>
                  <a:pt x="51" y="87"/>
                  <a:pt x="51" y="87"/>
                  <a:pt x="51" y="87"/>
                </a:cubicBezTo>
                <a:cubicBezTo>
                  <a:pt x="52" y="87"/>
                  <a:pt x="52" y="87"/>
                  <a:pt x="52" y="87"/>
                </a:cubicBezTo>
                <a:cubicBezTo>
                  <a:pt x="53" y="87"/>
                  <a:pt x="53" y="88"/>
                  <a:pt x="54" y="88"/>
                </a:cubicBezTo>
                <a:cubicBezTo>
                  <a:pt x="54" y="88"/>
                  <a:pt x="54" y="88"/>
                  <a:pt x="55" y="88"/>
                </a:cubicBezTo>
                <a:cubicBezTo>
                  <a:pt x="55" y="89"/>
                  <a:pt x="54" y="89"/>
                  <a:pt x="54" y="89"/>
                </a:cubicBezTo>
                <a:cubicBezTo>
                  <a:pt x="53" y="89"/>
                  <a:pt x="53" y="89"/>
                  <a:pt x="53" y="89"/>
                </a:cubicBezTo>
                <a:cubicBezTo>
                  <a:pt x="52" y="89"/>
                  <a:pt x="52" y="89"/>
                  <a:pt x="52" y="89"/>
                </a:cubicBezTo>
                <a:cubicBezTo>
                  <a:pt x="52" y="90"/>
                  <a:pt x="52" y="90"/>
                  <a:pt x="52" y="90"/>
                </a:cubicBezTo>
                <a:cubicBezTo>
                  <a:pt x="52" y="90"/>
                  <a:pt x="53" y="90"/>
                  <a:pt x="53" y="90"/>
                </a:cubicBezTo>
                <a:cubicBezTo>
                  <a:pt x="54" y="89"/>
                  <a:pt x="54" y="88"/>
                  <a:pt x="55" y="89"/>
                </a:cubicBezTo>
                <a:cubicBezTo>
                  <a:pt x="55" y="89"/>
                  <a:pt x="55" y="90"/>
                  <a:pt x="55" y="90"/>
                </a:cubicBezTo>
                <a:cubicBezTo>
                  <a:pt x="55" y="90"/>
                  <a:pt x="55" y="90"/>
                  <a:pt x="55" y="90"/>
                </a:cubicBezTo>
                <a:cubicBezTo>
                  <a:pt x="55" y="90"/>
                  <a:pt x="56" y="90"/>
                  <a:pt x="56" y="90"/>
                </a:cubicBezTo>
                <a:cubicBezTo>
                  <a:pt x="56" y="90"/>
                  <a:pt x="57" y="90"/>
                  <a:pt x="57" y="90"/>
                </a:cubicBezTo>
                <a:cubicBezTo>
                  <a:pt x="57" y="91"/>
                  <a:pt x="57" y="91"/>
                  <a:pt x="57" y="91"/>
                </a:cubicBezTo>
                <a:cubicBezTo>
                  <a:pt x="57" y="92"/>
                  <a:pt x="57" y="92"/>
                  <a:pt x="57" y="92"/>
                </a:cubicBezTo>
                <a:cubicBezTo>
                  <a:pt x="57" y="92"/>
                  <a:pt x="57" y="92"/>
                  <a:pt x="57" y="92"/>
                </a:cubicBezTo>
                <a:cubicBezTo>
                  <a:pt x="57" y="92"/>
                  <a:pt x="56" y="93"/>
                  <a:pt x="56" y="93"/>
                </a:cubicBezTo>
                <a:cubicBezTo>
                  <a:pt x="55" y="93"/>
                  <a:pt x="54" y="93"/>
                  <a:pt x="54" y="93"/>
                </a:cubicBezTo>
                <a:cubicBezTo>
                  <a:pt x="53" y="94"/>
                  <a:pt x="53" y="94"/>
                  <a:pt x="53" y="94"/>
                </a:cubicBezTo>
                <a:cubicBezTo>
                  <a:pt x="52" y="95"/>
                  <a:pt x="51" y="95"/>
                  <a:pt x="50" y="95"/>
                </a:cubicBezTo>
                <a:cubicBezTo>
                  <a:pt x="50" y="95"/>
                  <a:pt x="49" y="95"/>
                  <a:pt x="48" y="95"/>
                </a:cubicBezTo>
                <a:cubicBezTo>
                  <a:pt x="48" y="95"/>
                  <a:pt x="47" y="95"/>
                  <a:pt x="46" y="95"/>
                </a:cubicBezTo>
                <a:cubicBezTo>
                  <a:pt x="46" y="95"/>
                  <a:pt x="45" y="95"/>
                  <a:pt x="44" y="95"/>
                </a:cubicBezTo>
                <a:cubicBezTo>
                  <a:pt x="44" y="95"/>
                  <a:pt x="44" y="96"/>
                  <a:pt x="43" y="96"/>
                </a:cubicBezTo>
                <a:cubicBezTo>
                  <a:pt x="43" y="96"/>
                  <a:pt x="43" y="96"/>
                  <a:pt x="42" y="97"/>
                </a:cubicBezTo>
                <a:cubicBezTo>
                  <a:pt x="41" y="97"/>
                  <a:pt x="40" y="99"/>
                  <a:pt x="39" y="100"/>
                </a:cubicBezTo>
                <a:cubicBezTo>
                  <a:pt x="40" y="100"/>
                  <a:pt x="40" y="99"/>
                  <a:pt x="41" y="98"/>
                </a:cubicBezTo>
                <a:cubicBezTo>
                  <a:pt x="42" y="98"/>
                  <a:pt x="43" y="97"/>
                  <a:pt x="44" y="97"/>
                </a:cubicBezTo>
                <a:cubicBezTo>
                  <a:pt x="45" y="96"/>
                  <a:pt x="47" y="96"/>
                  <a:pt x="47" y="97"/>
                </a:cubicBezTo>
                <a:cubicBezTo>
                  <a:pt x="47" y="98"/>
                  <a:pt x="46" y="98"/>
                  <a:pt x="46" y="98"/>
                </a:cubicBezTo>
                <a:cubicBezTo>
                  <a:pt x="45" y="98"/>
                  <a:pt x="45" y="98"/>
                  <a:pt x="45" y="98"/>
                </a:cubicBezTo>
                <a:cubicBezTo>
                  <a:pt x="45" y="98"/>
                  <a:pt x="45" y="98"/>
                  <a:pt x="44" y="98"/>
                </a:cubicBezTo>
                <a:cubicBezTo>
                  <a:pt x="44" y="98"/>
                  <a:pt x="44" y="98"/>
                  <a:pt x="44" y="98"/>
                </a:cubicBezTo>
                <a:cubicBezTo>
                  <a:pt x="45" y="98"/>
                  <a:pt x="45" y="98"/>
                  <a:pt x="45" y="99"/>
                </a:cubicBezTo>
                <a:cubicBezTo>
                  <a:pt x="46" y="99"/>
                  <a:pt x="46" y="99"/>
                  <a:pt x="46" y="99"/>
                </a:cubicBezTo>
                <a:cubicBezTo>
                  <a:pt x="46" y="99"/>
                  <a:pt x="46" y="99"/>
                  <a:pt x="46" y="99"/>
                </a:cubicBezTo>
                <a:cubicBezTo>
                  <a:pt x="46" y="99"/>
                  <a:pt x="46" y="99"/>
                  <a:pt x="46" y="99"/>
                </a:cubicBezTo>
                <a:cubicBezTo>
                  <a:pt x="46" y="99"/>
                  <a:pt x="46" y="99"/>
                  <a:pt x="46" y="99"/>
                </a:cubicBezTo>
                <a:cubicBezTo>
                  <a:pt x="46" y="99"/>
                  <a:pt x="46" y="99"/>
                  <a:pt x="46" y="99"/>
                </a:cubicBezTo>
                <a:cubicBezTo>
                  <a:pt x="46" y="99"/>
                  <a:pt x="46" y="99"/>
                  <a:pt x="46" y="100"/>
                </a:cubicBezTo>
                <a:cubicBezTo>
                  <a:pt x="46" y="100"/>
                  <a:pt x="46" y="100"/>
                  <a:pt x="46" y="100"/>
                </a:cubicBezTo>
                <a:cubicBezTo>
                  <a:pt x="46" y="100"/>
                  <a:pt x="46" y="100"/>
                  <a:pt x="46" y="100"/>
                </a:cubicBezTo>
                <a:cubicBezTo>
                  <a:pt x="46" y="100"/>
                  <a:pt x="46" y="100"/>
                  <a:pt x="46" y="100"/>
                </a:cubicBezTo>
                <a:cubicBezTo>
                  <a:pt x="46" y="101"/>
                  <a:pt x="47" y="101"/>
                  <a:pt x="48" y="101"/>
                </a:cubicBezTo>
                <a:cubicBezTo>
                  <a:pt x="48" y="101"/>
                  <a:pt x="48" y="101"/>
                  <a:pt x="47" y="101"/>
                </a:cubicBezTo>
                <a:cubicBezTo>
                  <a:pt x="47" y="101"/>
                  <a:pt x="47" y="101"/>
                  <a:pt x="47" y="101"/>
                </a:cubicBezTo>
                <a:cubicBezTo>
                  <a:pt x="47" y="101"/>
                  <a:pt x="47" y="101"/>
                  <a:pt x="47" y="101"/>
                </a:cubicBezTo>
                <a:cubicBezTo>
                  <a:pt x="47" y="101"/>
                  <a:pt x="47" y="101"/>
                  <a:pt x="47" y="101"/>
                </a:cubicBezTo>
                <a:cubicBezTo>
                  <a:pt x="47" y="101"/>
                  <a:pt x="47" y="101"/>
                  <a:pt x="47" y="101"/>
                </a:cubicBezTo>
                <a:cubicBezTo>
                  <a:pt x="47" y="101"/>
                  <a:pt x="47" y="101"/>
                  <a:pt x="48" y="101"/>
                </a:cubicBezTo>
                <a:cubicBezTo>
                  <a:pt x="48" y="101"/>
                  <a:pt x="48" y="101"/>
                  <a:pt x="48" y="101"/>
                </a:cubicBezTo>
                <a:cubicBezTo>
                  <a:pt x="48" y="101"/>
                  <a:pt x="48" y="102"/>
                  <a:pt x="48" y="102"/>
                </a:cubicBezTo>
                <a:cubicBezTo>
                  <a:pt x="48" y="102"/>
                  <a:pt x="49" y="101"/>
                  <a:pt x="49" y="102"/>
                </a:cubicBezTo>
                <a:cubicBezTo>
                  <a:pt x="49" y="102"/>
                  <a:pt x="49" y="102"/>
                  <a:pt x="49" y="102"/>
                </a:cubicBezTo>
                <a:cubicBezTo>
                  <a:pt x="49" y="102"/>
                  <a:pt x="49" y="102"/>
                  <a:pt x="49" y="102"/>
                </a:cubicBezTo>
                <a:cubicBezTo>
                  <a:pt x="49" y="102"/>
                  <a:pt x="49" y="102"/>
                  <a:pt x="49" y="102"/>
                </a:cubicBezTo>
                <a:cubicBezTo>
                  <a:pt x="49" y="102"/>
                  <a:pt x="49" y="102"/>
                  <a:pt x="49" y="102"/>
                </a:cubicBezTo>
                <a:cubicBezTo>
                  <a:pt x="49" y="102"/>
                  <a:pt x="49" y="101"/>
                  <a:pt x="50" y="101"/>
                </a:cubicBezTo>
                <a:cubicBezTo>
                  <a:pt x="50" y="102"/>
                  <a:pt x="50" y="102"/>
                  <a:pt x="50" y="102"/>
                </a:cubicBezTo>
                <a:cubicBezTo>
                  <a:pt x="50" y="102"/>
                  <a:pt x="50" y="102"/>
                  <a:pt x="50" y="102"/>
                </a:cubicBezTo>
                <a:cubicBezTo>
                  <a:pt x="50" y="102"/>
                  <a:pt x="50" y="102"/>
                  <a:pt x="50" y="102"/>
                </a:cubicBezTo>
                <a:cubicBezTo>
                  <a:pt x="50" y="102"/>
                  <a:pt x="50" y="102"/>
                  <a:pt x="50" y="102"/>
                </a:cubicBezTo>
                <a:cubicBezTo>
                  <a:pt x="50" y="102"/>
                  <a:pt x="50" y="102"/>
                  <a:pt x="50" y="102"/>
                </a:cubicBezTo>
                <a:cubicBezTo>
                  <a:pt x="51" y="102"/>
                  <a:pt x="51" y="102"/>
                  <a:pt x="51" y="102"/>
                </a:cubicBezTo>
                <a:cubicBezTo>
                  <a:pt x="51" y="102"/>
                  <a:pt x="51" y="102"/>
                  <a:pt x="51" y="102"/>
                </a:cubicBezTo>
                <a:cubicBezTo>
                  <a:pt x="50" y="102"/>
                  <a:pt x="51" y="102"/>
                  <a:pt x="50" y="102"/>
                </a:cubicBezTo>
                <a:cubicBezTo>
                  <a:pt x="50" y="102"/>
                  <a:pt x="50" y="102"/>
                  <a:pt x="50" y="102"/>
                </a:cubicBezTo>
                <a:cubicBezTo>
                  <a:pt x="50" y="102"/>
                  <a:pt x="50" y="102"/>
                  <a:pt x="50" y="103"/>
                </a:cubicBezTo>
                <a:cubicBezTo>
                  <a:pt x="50" y="103"/>
                  <a:pt x="50" y="102"/>
                  <a:pt x="50" y="102"/>
                </a:cubicBezTo>
                <a:cubicBezTo>
                  <a:pt x="50" y="103"/>
                  <a:pt x="50" y="103"/>
                  <a:pt x="50" y="103"/>
                </a:cubicBezTo>
                <a:cubicBezTo>
                  <a:pt x="49" y="103"/>
                  <a:pt x="49" y="103"/>
                  <a:pt x="48" y="103"/>
                </a:cubicBezTo>
                <a:cubicBezTo>
                  <a:pt x="48" y="103"/>
                  <a:pt x="48" y="103"/>
                  <a:pt x="48" y="103"/>
                </a:cubicBezTo>
                <a:cubicBezTo>
                  <a:pt x="48" y="103"/>
                  <a:pt x="48" y="103"/>
                  <a:pt x="48" y="103"/>
                </a:cubicBezTo>
                <a:cubicBezTo>
                  <a:pt x="48" y="103"/>
                  <a:pt x="48" y="103"/>
                  <a:pt x="48" y="103"/>
                </a:cubicBezTo>
                <a:cubicBezTo>
                  <a:pt x="48" y="103"/>
                  <a:pt x="48" y="103"/>
                  <a:pt x="48" y="103"/>
                </a:cubicBezTo>
                <a:cubicBezTo>
                  <a:pt x="48" y="103"/>
                  <a:pt x="48" y="103"/>
                  <a:pt x="48" y="103"/>
                </a:cubicBezTo>
                <a:cubicBezTo>
                  <a:pt x="48" y="103"/>
                  <a:pt x="48" y="103"/>
                  <a:pt x="47" y="103"/>
                </a:cubicBezTo>
                <a:cubicBezTo>
                  <a:pt x="47" y="103"/>
                  <a:pt x="47" y="103"/>
                  <a:pt x="47" y="103"/>
                </a:cubicBezTo>
                <a:cubicBezTo>
                  <a:pt x="47" y="103"/>
                  <a:pt x="47" y="103"/>
                  <a:pt x="47" y="103"/>
                </a:cubicBezTo>
                <a:cubicBezTo>
                  <a:pt x="47" y="103"/>
                  <a:pt x="47" y="103"/>
                  <a:pt x="47" y="103"/>
                </a:cubicBezTo>
                <a:cubicBezTo>
                  <a:pt x="47" y="103"/>
                  <a:pt x="47" y="103"/>
                  <a:pt x="47" y="103"/>
                </a:cubicBezTo>
                <a:cubicBezTo>
                  <a:pt x="47" y="103"/>
                  <a:pt x="47" y="103"/>
                  <a:pt x="47" y="103"/>
                </a:cubicBezTo>
                <a:cubicBezTo>
                  <a:pt x="47" y="103"/>
                  <a:pt x="47" y="103"/>
                  <a:pt x="47" y="103"/>
                </a:cubicBezTo>
                <a:cubicBezTo>
                  <a:pt x="47" y="104"/>
                  <a:pt x="47" y="104"/>
                  <a:pt x="47" y="104"/>
                </a:cubicBezTo>
                <a:cubicBezTo>
                  <a:pt x="47" y="104"/>
                  <a:pt x="46" y="104"/>
                  <a:pt x="46" y="104"/>
                </a:cubicBezTo>
                <a:cubicBezTo>
                  <a:pt x="46" y="104"/>
                  <a:pt x="46" y="104"/>
                  <a:pt x="46" y="104"/>
                </a:cubicBezTo>
                <a:cubicBezTo>
                  <a:pt x="46" y="105"/>
                  <a:pt x="46" y="105"/>
                  <a:pt x="46" y="105"/>
                </a:cubicBezTo>
                <a:cubicBezTo>
                  <a:pt x="46" y="105"/>
                  <a:pt x="46" y="105"/>
                  <a:pt x="46" y="105"/>
                </a:cubicBezTo>
                <a:cubicBezTo>
                  <a:pt x="46" y="105"/>
                  <a:pt x="46" y="105"/>
                  <a:pt x="46" y="105"/>
                </a:cubicBezTo>
                <a:cubicBezTo>
                  <a:pt x="45" y="105"/>
                  <a:pt x="45" y="105"/>
                  <a:pt x="45" y="105"/>
                </a:cubicBezTo>
                <a:cubicBezTo>
                  <a:pt x="45" y="105"/>
                  <a:pt x="45" y="105"/>
                  <a:pt x="45" y="104"/>
                </a:cubicBezTo>
                <a:cubicBezTo>
                  <a:pt x="45" y="105"/>
                  <a:pt x="45" y="105"/>
                  <a:pt x="45" y="105"/>
                </a:cubicBezTo>
                <a:cubicBezTo>
                  <a:pt x="45" y="104"/>
                  <a:pt x="45" y="104"/>
                  <a:pt x="45" y="103"/>
                </a:cubicBezTo>
                <a:cubicBezTo>
                  <a:pt x="45" y="103"/>
                  <a:pt x="45" y="103"/>
                  <a:pt x="45" y="103"/>
                </a:cubicBezTo>
                <a:cubicBezTo>
                  <a:pt x="45" y="103"/>
                  <a:pt x="45" y="103"/>
                  <a:pt x="45" y="104"/>
                </a:cubicBezTo>
                <a:cubicBezTo>
                  <a:pt x="45" y="104"/>
                  <a:pt x="45" y="104"/>
                  <a:pt x="45" y="104"/>
                </a:cubicBezTo>
                <a:cubicBezTo>
                  <a:pt x="45" y="103"/>
                  <a:pt x="45" y="103"/>
                  <a:pt x="45" y="103"/>
                </a:cubicBezTo>
                <a:cubicBezTo>
                  <a:pt x="45" y="103"/>
                  <a:pt x="45" y="103"/>
                  <a:pt x="45" y="103"/>
                </a:cubicBezTo>
                <a:cubicBezTo>
                  <a:pt x="45" y="103"/>
                  <a:pt x="45" y="103"/>
                  <a:pt x="45" y="103"/>
                </a:cubicBezTo>
                <a:cubicBezTo>
                  <a:pt x="45" y="103"/>
                  <a:pt x="45" y="103"/>
                  <a:pt x="45" y="103"/>
                </a:cubicBezTo>
                <a:cubicBezTo>
                  <a:pt x="45" y="103"/>
                  <a:pt x="45" y="103"/>
                  <a:pt x="45" y="103"/>
                </a:cubicBezTo>
                <a:cubicBezTo>
                  <a:pt x="45" y="103"/>
                  <a:pt x="45" y="103"/>
                  <a:pt x="45" y="103"/>
                </a:cubicBezTo>
                <a:cubicBezTo>
                  <a:pt x="45" y="103"/>
                  <a:pt x="47" y="102"/>
                  <a:pt x="47" y="102"/>
                </a:cubicBezTo>
                <a:cubicBezTo>
                  <a:pt x="47" y="102"/>
                  <a:pt x="47" y="102"/>
                  <a:pt x="47" y="103"/>
                </a:cubicBezTo>
                <a:cubicBezTo>
                  <a:pt x="47" y="103"/>
                  <a:pt x="47" y="103"/>
                  <a:pt x="47" y="103"/>
                </a:cubicBezTo>
                <a:cubicBezTo>
                  <a:pt x="47" y="102"/>
                  <a:pt x="47" y="102"/>
                  <a:pt x="47" y="102"/>
                </a:cubicBezTo>
                <a:cubicBezTo>
                  <a:pt x="47" y="102"/>
                  <a:pt x="48" y="102"/>
                  <a:pt x="48" y="102"/>
                </a:cubicBezTo>
                <a:cubicBezTo>
                  <a:pt x="48" y="102"/>
                  <a:pt x="48" y="102"/>
                  <a:pt x="48" y="102"/>
                </a:cubicBezTo>
                <a:cubicBezTo>
                  <a:pt x="47" y="102"/>
                  <a:pt x="47" y="102"/>
                  <a:pt x="46" y="102"/>
                </a:cubicBezTo>
                <a:cubicBezTo>
                  <a:pt x="46" y="102"/>
                  <a:pt x="46" y="102"/>
                  <a:pt x="46" y="102"/>
                </a:cubicBezTo>
                <a:cubicBezTo>
                  <a:pt x="47" y="102"/>
                  <a:pt x="47" y="102"/>
                  <a:pt x="47" y="101"/>
                </a:cubicBezTo>
                <a:cubicBezTo>
                  <a:pt x="47" y="101"/>
                  <a:pt x="47" y="101"/>
                  <a:pt x="47" y="101"/>
                </a:cubicBezTo>
                <a:cubicBezTo>
                  <a:pt x="47" y="102"/>
                  <a:pt x="47" y="102"/>
                  <a:pt x="47" y="102"/>
                </a:cubicBezTo>
                <a:cubicBezTo>
                  <a:pt x="47" y="101"/>
                  <a:pt x="47" y="101"/>
                  <a:pt x="47" y="101"/>
                </a:cubicBezTo>
                <a:cubicBezTo>
                  <a:pt x="47" y="101"/>
                  <a:pt x="47" y="101"/>
                  <a:pt x="47" y="102"/>
                </a:cubicBezTo>
                <a:cubicBezTo>
                  <a:pt x="47" y="102"/>
                  <a:pt x="46" y="102"/>
                  <a:pt x="46" y="102"/>
                </a:cubicBezTo>
                <a:cubicBezTo>
                  <a:pt x="46" y="102"/>
                  <a:pt x="46" y="102"/>
                  <a:pt x="45" y="102"/>
                </a:cubicBezTo>
                <a:cubicBezTo>
                  <a:pt x="45" y="102"/>
                  <a:pt x="45" y="102"/>
                  <a:pt x="45" y="102"/>
                </a:cubicBezTo>
                <a:cubicBezTo>
                  <a:pt x="45" y="102"/>
                  <a:pt x="45" y="102"/>
                  <a:pt x="45" y="102"/>
                </a:cubicBezTo>
                <a:cubicBezTo>
                  <a:pt x="45" y="102"/>
                  <a:pt x="45" y="103"/>
                  <a:pt x="44" y="103"/>
                </a:cubicBezTo>
                <a:cubicBezTo>
                  <a:pt x="44" y="102"/>
                  <a:pt x="44" y="102"/>
                  <a:pt x="44" y="103"/>
                </a:cubicBezTo>
                <a:cubicBezTo>
                  <a:pt x="44" y="103"/>
                  <a:pt x="44" y="102"/>
                  <a:pt x="44" y="102"/>
                </a:cubicBezTo>
                <a:cubicBezTo>
                  <a:pt x="44" y="103"/>
                  <a:pt x="44" y="103"/>
                  <a:pt x="44" y="103"/>
                </a:cubicBezTo>
                <a:cubicBezTo>
                  <a:pt x="44" y="103"/>
                  <a:pt x="44" y="103"/>
                  <a:pt x="44" y="103"/>
                </a:cubicBezTo>
                <a:cubicBezTo>
                  <a:pt x="44" y="103"/>
                  <a:pt x="44" y="103"/>
                  <a:pt x="44" y="103"/>
                </a:cubicBezTo>
                <a:cubicBezTo>
                  <a:pt x="44" y="103"/>
                  <a:pt x="44" y="103"/>
                  <a:pt x="44" y="103"/>
                </a:cubicBezTo>
                <a:cubicBezTo>
                  <a:pt x="44" y="103"/>
                  <a:pt x="43" y="103"/>
                  <a:pt x="43" y="103"/>
                </a:cubicBezTo>
                <a:cubicBezTo>
                  <a:pt x="43" y="103"/>
                  <a:pt x="43" y="103"/>
                  <a:pt x="43" y="103"/>
                </a:cubicBezTo>
                <a:cubicBezTo>
                  <a:pt x="43" y="103"/>
                  <a:pt x="43" y="103"/>
                  <a:pt x="43" y="103"/>
                </a:cubicBezTo>
                <a:cubicBezTo>
                  <a:pt x="43" y="103"/>
                  <a:pt x="43" y="104"/>
                  <a:pt x="43" y="104"/>
                </a:cubicBezTo>
                <a:cubicBezTo>
                  <a:pt x="43" y="104"/>
                  <a:pt x="42" y="103"/>
                  <a:pt x="42" y="103"/>
                </a:cubicBezTo>
                <a:cubicBezTo>
                  <a:pt x="42" y="103"/>
                  <a:pt x="42" y="104"/>
                  <a:pt x="42" y="104"/>
                </a:cubicBezTo>
                <a:cubicBezTo>
                  <a:pt x="42" y="104"/>
                  <a:pt x="42" y="104"/>
                  <a:pt x="42" y="104"/>
                </a:cubicBezTo>
                <a:cubicBezTo>
                  <a:pt x="42" y="104"/>
                  <a:pt x="42" y="104"/>
                  <a:pt x="42" y="104"/>
                </a:cubicBezTo>
                <a:cubicBezTo>
                  <a:pt x="42" y="104"/>
                  <a:pt x="42" y="104"/>
                  <a:pt x="42" y="104"/>
                </a:cubicBezTo>
                <a:cubicBezTo>
                  <a:pt x="42" y="104"/>
                  <a:pt x="42" y="103"/>
                  <a:pt x="42" y="103"/>
                </a:cubicBezTo>
                <a:cubicBezTo>
                  <a:pt x="42" y="103"/>
                  <a:pt x="42" y="103"/>
                  <a:pt x="42" y="103"/>
                </a:cubicBezTo>
                <a:cubicBezTo>
                  <a:pt x="42" y="103"/>
                  <a:pt x="42" y="103"/>
                  <a:pt x="42" y="103"/>
                </a:cubicBezTo>
                <a:cubicBezTo>
                  <a:pt x="42" y="104"/>
                  <a:pt x="41" y="104"/>
                  <a:pt x="41" y="104"/>
                </a:cubicBezTo>
                <a:cubicBezTo>
                  <a:pt x="41" y="104"/>
                  <a:pt x="41" y="104"/>
                  <a:pt x="41" y="104"/>
                </a:cubicBezTo>
                <a:cubicBezTo>
                  <a:pt x="41" y="104"/>
                  <a:pt x="41" y="104"/>
                  <a:pt x="41" y="104"/>
                </a:cubicBezTo>
                <a:cubicBezTo>
                  <a:pt x="41" y="104"/>
                  <a:pt x="41" y="104"/>
                  <a:pt x="41" y="104"/>
                </a:cubicBezTo>
                <a:cubicBezTo>
                  <a:pt x="41" y="104"/>
                  <a:pt x="41" y="104"/>
                  <a:pt x="41" y="104"/>
                </a:cubicBezTo>
                <a:cubicBezTo>
                  <a:pt x="41" y="104"/>
                  <a:pt x="41" y="104"/>
                  <a:pt x="41" y="104"/>
                </a:cubicBezTo>
                <a:cubicBezTo>
                  <a:pt x="41" y="104"/>
                  <a:pt x="41" y="104"/>
                  <a:pt x="40" y="105"/>
                </a:cubicBezTo>
                <a:cubicBezTo>
                  <a:pt x="40" y="105"/>
                  <a:pt x="40" y="105"/>
                  <a:pt x="40" y="105"/>
                </a:cubicBezTo>
                <a:cubicBezTo>
                  <a:pt x="40" y="105"/>
                  <a:pt x="40" y="104"/>
                  <a:pt x="40" y="104"/>
                </a:cubicBezTo>
                <a:cubicBezTo>
                  <a:pt x="40" y="104"/>
                  <a:pt x="40" y="104"/>
                  <a:pt x="40" y="104"/>
                </a:cubicBezTo>
                <a:cubicBezTo>
                  <a:pt x="40" y="104"/>
                  <a:pt x="40" y="104"/>
                  <a:pt x="40" y="104"/>
                </a:cubicBezTo>
                <a:cubicBezTo>
                  <a:pt x="40" y="105"/>
                  <a:pt x="40" y="105"/>
                  <a:pt x="40" y="105"/>
                </a:cubicBezTo>
                <a:cubicBezTo>
                  <a:pt x="40" y="105"/>
                  <a:pt x="39" y="106"/>
                  <a:pt x="39" y="106"/>
                </a:cubicBezTo>
                <a:cubicBezTo>
                  <a:pt x="39" y="106"/>
                  <a:pt x="39" y="106"/>
                  <a:pt x="40" y="106"/>
                </a:cubicBezTo>
                <a:cubicBezTo>
                  <a:pt x="40" y="106"/>
                  <a:pt x="40" y="106"/>
                  <a:pt x="40" y="106"/>
                </a:cubicBezTo>
                <a:cubicBezTo>
                  <a:pt x="39" y="106"/>
                  <a:pt x="39" y="106"/>
                  <a:pt x="39" y="107"/>
                </a:cubicBezTo>
                <a:cubicBezTo>
                  <a:pt x="39" y="107"/>
                  <a:pt x="40" y="107"/>
                  <a:pt x="40" y="107"/>
                </a:cubicBezTo>
                <a:cubicBezTo>
                  <a:pt x="40" y="107"/>
                  <a:pt x="40" y="107"/>
                  <a:pt x="40" y="107"/>
                </a:cubicBezTo>
                <a:cubicBezTo>
                  <a:pt x="40" y="107"/>
                  <a:pt x="40" y="107"/>
                  <a:pt x="40" y="107"/>
                </a:cubicBezTo>
                <a:cubicBezTo>
                  <a:pt x="40" y="107"/>
                  <a:pt x="40" y="107"/>
                  <a:pt x="40" y="107"/>
                </a:cubicBezTo>
                <a:cubicBezTo>
                  <a:pt x="40" y="107"/>
                  <a:pt x="40" y="107"/>
                  <a:pt x="40" y="107"/>
                </a:cubicBezTo>
                <a:cubicBezTo>
                  <a:pt x="40" y="107"/>
                  <a:pt x="40" y="108"/>
                  <a:pt x="40" y="108"/>
                </a:cubicBezTo>
                <a:cubicBezTo>
                  <a:pt x="40" y="107"/>
                  <a:pt x="40" y="107"/>
                  <a:pt x="39" y="107"/>
                </a:cubicBezTo>
                <a:cubicBezTo>
                  <a:pt x="39" y="107"/>
                  <a:pt x="39" y="107"/>
                  <a:pt x="39" y="107"/>
                </a:cubicBezTo>
                <a:cubicBezTo>
                  <a:pt x="39" y="108"/>
                  <a:pt x="39" y="108"/>
                  <a:pt x="39" y="108"/>
                </a:cubicBezTo>
                <a:cubicBezTo>
                  <a:pt x="39" y="108"/>
                  <a:pt x="39" y="108"/>
                  <a:pt x="39" y="108"/>
                </a:cubicBezTo>
                <a:cubicBezTo>
                  <a:pt x="39" y="108"/>
                  <a:pt x="39" y="107"/>
                  <a:pt x="39" y="107"/>
                </a:cubicBezTo>
                <a:cubicBezTo>
                  <a:pt x="39" y="107"/>
                  <a:pt x="39" y="107"/>
                  <a:pt x="39" y="107"/>
                </a:cubicBezTo>
                <a:cubicBezTo>
                  <a:pt x="39" y="108"/>
                  <a:pt x="39" y="108"/>
                  <a:pt x="39" y="108"/>
                </a:cubicBezTo>
                <a:cubicBezTo>
                  <a:pt x="37" y="108"/>
                  <a:pt x="36" y="108"/>
                  <a:pt x="36" y="109"/>
                </a:cubicBezTo>
                <a:cubicBezTo>
                  <a:pt x="36" y="109"/>
                  <a:pt x="36" y="108"/>
                  <a:pt x="36" y="108"/>
                </a:cubicBezTo>
                <a:cubicBezTo>
                  <a:pt x="36" y="108"/>
                  <a:pt x="36" y="109"/>
                  <a:pt x="36" y="109"/>
                </a:cubicBezTo>
                <a:cubicBezTo>
                  <a:pt x="35" y="109"/>
                  <a:pt x="35" y="109"/>
                  <a:pt x="35" y="109"/>
                </a:cubicBezTo>
                <a:cubicBezTo>
                  <a:pt x="35" y="109"/>
                  <a:pt x="35" y="109"/>
                  <a:pt x="35" y="109"/>
                </a:cubicBezTo>
                <a:cubicBezTo>
                  <a:pt x="35" y="109"/>
                  <a:pt x="35" y="109"/>
                  <a:pt x="36" y="109"/>
                </a:cubicBezTo>
                <a:cubicBezTo>
                  <a:pt x="36" y="110"/>
                  <a:pt x="35" y="110"/>
                  <a:pt x="35" y="110"/>
                </a:cubicBezTo>
                <a:cubicBezTo>
                  <a:pt x="35" y="110"/>
                  <a:pt x="35" y="110"/>
                  <a:pt x="35" y="110"/>
                </a:cubicBezTo>
                <a:cubicBezTo>
                  <a:pt x="35" y="111"/>
                  <a:pt x="35" y="111"/>
                  <a:pt x="35" y="111"/>
                </a:cubicBezTo>
                <a:cubicBezTo>
                  <a:pt x="35" y="111"/>
                  <a:pt x="34" y="111"/>
                  <a:pt x="34" y="111"/>
                </a:cubicBezTo>
                <a:cubicBezTo>
                  <a:pt x="34" y="111"/>
                  <a:pt x="34" y="111"/>
                  <a:pt x="34" y="111"/>
                </a:cubicBezTo>
                <a:cubicBezTo>
                  <a:pt x="35" y="111"/>
                  <a:pt x="35" y="111"/>
                  <a:pt x="35" y="111"/>
                </a:cubicBezTo>
                <a:cubicBezTo>
                  <a:pt x="34" y="111"/>
                  <a:pt x="34" y="111"/>
                  <a:pt x="34" y="110"/>
                </a:cubicBezTo>
                <a:cubicBezTo>
                  <a:pt x="34" y="110"/>
                  <a:pt x="34" y="110"/>
                  <a:pt x="34" y="110"/>
                </a:cubicBezTo>
                <a:cubicBezTo>
                  <a:pt x="34" y="110"/>
                  <a:pt x="34" y="110"/>
                  <a:pt x="34" y="110"/>
                </a:cubicBezTo>
                <a:cubicBezTo>
                  <a:pt x="34" y="110"/>
                  <a:pt x="34" y="110"/>
                  <a:pt x="34" y="110"/>
                </a:cubicBezTo>
                <a:cubicBezTo>
                  <a:pt x="34" y="111"/>
                  <a:pt x="34" y="111"/>
                  <a:pt x="34" y="111"/>
                </a:cubicBezTo>
                <a:cubicBezTo>
                  <a:pt x="34" y="112"/>
                  <a:pt x="34" y="112"/>
                  <a:pt x="34" y="112"/>
                </a:cubicBezTo>
                <a:cubicBezTo>
                  <a:pt x="34" y="112"/>
                  <a:pt x="34" y="112"/>
                  <a:pt x="34" y="112"/>
                </a:cubicBezTo>
                <a:cubicBezTo>
                  <a:pt x="34" y="113"/>
                  <a:pt x="34" y="113"/>
                  <a:pt x="34" y="113"/>
                </a:cubicBezTo>
                <a:cubicBezTo>
                  <a:pt x="34" y="113"/>
                  <a:pt x="34" y="113"/>
                  <a:pt x="34" y="113"/>
                </a:cubicBezTo>
                <a:cubicBezTo>
                  <a:pt x="34" y="113"/>
                  <a:pt x="33" y="113"/>
                  <a:pt x="33" y="114"/>
                </a:cubicBezTo>
                <a:cubicBezTo>
                  <a:pt x="33" y="114"/>
                  <a:pt x="33" y="114"/>
                  <a:pt x="33" y="114"/>
                </a:cubicBezTo>
                <a:cubicBezTo>
                  <a:pt x="33" y="114"/>
                  <a:pt x="33" y="114"/>
                  <a:pt x="33" y="113"/>
                </a:cubicBezTo>
                <a:cubicBezTo>
                  <a:pt x="33" y="113"/>
                  <a:pt x="34" y="113"/>
                  <a:pt x="34" y="113"/>
                </a:cubicBezTo>
                <a:cubicBezTo>
                  <a:pt x="34" y="112"/>
                  <a:pt x="34" y="113"/>
                  <a:pt x="33" y="113"/>
                </a:cubicBezTo>
                <a:cubicBezTo>
                  <a:pt x="33" y="113"/>
                  <a:pt x="33" y="113"/>
                  <a:pt x="33" y="113"/>
                </a:cubicBezTo>
                <a:cubicBezTo>
                  <a:pt x="33" y="113"/>
                  <a:pt x="33" y="113"/>
                  <a:pt x="33" y="113"/>
                </a:cubicBezTo>
                <a:cubicBezTo>
                  <a:pt x="33" y="112"/>
                  <a:pt x="34" y="112"/>
                  <a:pt x="34" y="112"/>
                </a:cubicBezTo>
                <a:cubicBezTo>
                  <a:pt x="33" y="112"/>
                  <a:pt x="33" y="112"/>
                  <a:pt x="33" y="112"/>
                </a:cubicBezTo>
                <a:cubicBezTo>
                  <a:pt x="33" y="112"/>
                  <a:pt x="33" y="112"/>
                  <a:pt x="33" y="112"/>
                </a:cubicBezTo>
                <a:cubicBezTo>
                  <a:pt x="33" y="112"/>
                  <a:pt x="33" y="112"/>
                  <a:pt x="33" y="112"/>
                </a:cubicBezTo>
                <a:cubicBezTo>
                  <a:pt x="33" y="112"/>
                  <a:pt x="33" y="112"/>
                  <a:pt x="33" y="112"/>
                </a:cubicBezTo>
                <a:cubicBezTo>
                  <a:pt x="33" y="112"/>
                  <a:pt x="33" y="112"/>
                  <a:pt x="33" y="112"/>
                </a:cubicBezTo>
                <a:cubicBezTo>
                  <a:pt x="33" y="112"/>
                  <a:pt x="33" y="112"/>
                  <a:pt x="33" y="112"/>
                </a:cubicBezTo>
                <a:cubicBezTo>
                  <a:pt x="33" y="112"/>
                  <a:pt x="33" y="112"/>
                  <a:pt x="33" y="112"/>
                </a:cubicBezTo>
                <a:cubicBezTo>
                  <a:pt x="33" y="112"/>
                  <a:pt x="33" y="112"/>
                  <a:pt x="33" y="112"/>
                </a:cubicBezTo>
                <a:cubicBezTo>
                  <a:pt x="33" y="111"/>
                  <a:pt x="33" y="111"/>
                  <a:pt x="33" y="112"/>
                </a:cubicBezTo>
                <a:cubicBezTo>
                  <a:pt x="33" y="112"/>
                  <a:pt x="33" y="112"/>
                  <a:pt x="33" y="112"/>
                </a:cubicBezTo>
                <a:cubicBezTo>
                  <a:pt x="33" y="111"/>
                  <a:pt x="33" y="111"/>
                  <a:pt x="33" y="111"/>
                </a:cubicBezTo>
                <a:cubicBezTo>
                  <a:pt x="33" y="111"/>
                  <a:pt x="33" y="111"/>
                  <a:pt x="33" y="111"/>
                </a:cubicBezTo>
                <a:cubicBezTo>
                  <a:pt x="33" y="111"/>
                  <a:pt x="33" y="111"/>
                  <a:pt x="33" y="111"/>
                </a:cubicBezTo>
                <a:cubicBezTo>
                  <a:pt x="33" y="111"/>
                  <a:pt x="33" y="111"/>
                  <a:pt x="33" y="111"/>
                </a:cubicBezTo>
                <a:cubicBezTo>
                  <a:pt x="33" y="111"/>
                  <a:pt x="33" y="111"/>
                  <a:pt x="33" y="111"/>
                </a:cubicBezTo>
                <a:cubicBezTo>
                  <a:pt x="33" y="111"/>
                  <a:pt x="33" y="111"/>
                  <a:pt x="33" y="111"/>
                </a:cubicBezTo>
                <a:cubicBezTo>
                  <a:pt x="33" y="111"/>
                  <a:pt x="33" y="111"/>
                  <a:pt x="33" y="111"/>
                </a:cubicBezTo>
                <a:cubicBezTo>
                  <a:pt x="33" y="111"/>
                  <a:pt x="33" y="111"/>
                  <a:pt x="33" y="111"/>
                </a:cubicBezTo>
                <a:cubicBezTo>
                  <a:pt x="33" y="111"/>
                  <a:pt x="33" y="111"/>
                  <a:pt x="33" y="111"/>
                </a:cubicBezTo>
                <a:cubicBezTo>
                  <a:pt x="33" y="111"/>
                  <a:pt x="33" y="111"/>
                  <a:pt x="33" y="111"/>
                </a:cubicBezTo>
                <a:cubicBezTo>
                  <a:pt x="33" y="111"/>
                  <a:pt x="33" y="111"/>
                  <a:pt x="33" y="111"/>
                </a:cubicBezTo>
                <a:cubicBezTo>
                  <a:pt x="33" y="111"/>
                  <a:pt x="33" y="111"/>
                  <a:pt x="33" y="111"/>
                </a:cubicBezTo>
                <a:cubicBezTo>
                  <a:pt x="33" y="111"/>
                  <a:pt x="33" y="111"/>
                  <a:pt x="33" y="111"/>
                </a:cubicBezTo>
                <a:cubicBezTo>
                  <a:pt x="33" y="110"/>
                  <a:pt x="33" y="110"/>
                  <a:pt x="33" y="110"/>
                </a:cubicBezTo>
                <a:cubicBezTo>
                  <a:pt x="33" y="110"/>
                  <a:pt x="33" y="110"/>
                  <a:pt x="33" y="110"/>
                </a:cubicBezTo>
                <a:cubicBezTo>
                  <a:pt x="33" y="111"/>
                  <a:pt x="33" y="111"/>
                  <a:pt x="33" y="111"/>
                </a:cubicBezTo>
                <a:cubicBezTo>
                  <a:pt x="33" y="111"/>
                  <a:pt x="33" y="111"/>
                  <a:pt x="33" y="110"/>
                </a:cubicBezTo>
                <a:cubicBezTo>
                  <a:pt x="33" y="111"/>
                  <a:pt x="33" y="111"/>
                  <a:pt x="33" y="111"/>
                </a:cubicBezTo>
                <a:cubicBezTo>
                  <a:pt x="33" y="111"/>
                  <a:pt x="33" y="111"/>
                  <a:pt x="33" y="111"/>
                </a:cubicBezTo>
                <a:cubicBezTo>
                  <a:pt x="33" y="111"/>
                  <a:pt x="33" y="111"/>
                  <a:pt x="33" y="111"/>
                </a:cubicBezTo>
                <a:cubicBezTo>
                  <a:pt x="33" y="111"/>
                  <a:pt x="33" y="111"/>
                  <a:pt x="33" y="111"/>
                </a:cubicBezTo>
                <a:cubicBezTo>
                  <a:pt x="33" y="111"/>
                  <a:pt x="33" y="111"/>
                  <a:pt x="33" y="111"/>
                </a:cubicBezTo>
                <a:cubicBezTo>
                  <a:pt x="33" y="111"/>
                  <a:pt x="33" y="111"/>
                  <a:pt x="33" y="112"/>
                </a:cubicBezTo>
                <a:cubicBezTo>
                  <a:pt x="33" y="112"/>
                  <a:pt x="33" y="112"/>
                  <a:pt x="33" y="112"/>
                </a:cubicBezTo>
                <a:cubicBezTo>
                  <a:pt x="33" y="112"/>
                  <a:pt x="33" y="112"/>
                  <a:pt x="33" y="112"/>
                </a:cubicBezTo>
                <a:cubicBezTo>
                  <a:pt x="33" y="112"/>
                  <a:pt x="33" y="112"/>
                  <a:pt x="33" y="112"/>
                </a:cubicBezTo>
                <a:cubicBezTo>
                  <a:pt x="33" y="112"/>
                  <a:pt x="33" y="112"/>
                  <a:pt x="33" y="112"/>
                </a:cubicBezTo>
                <a:cubicBezTo>
                  <a:pt x="32" y="112"/>
                  <a:pt x="32" y="112"/>
                  <a:pt x="32" y="112"/>
                </a:cubicBezTo>
                <a:cubicBezTo>
                  <a:pt x="33" y="112"/>
                  <a:pt x="33" y="112"/>
                  <a:pt x="33" y="112"/>
                </a:cubicBezTo>
                <a:cubicBezTo>
                  <a:pt x="33" y="112"/>
                  <a:pt x="32" y="112"/>
                  <a:pt x="32" y="112"/>
                </a:cubicBezTo>
                <a:cubicBezTo>
                  <a:pt x="32" y="112"/>
                  <a:pt x="32" y="112"/>
                  <a:pt x="32" y="112"/>
                </a:cubicBezTo>
                <a:cubicBezTo>
                  <a:pt x="32" y="112"/>
                  <a:pt x="32" y="112"/>
                  <a:pt x="32" y="112"/>
                </a:cubicBezTo>
                <a:cubicBezTo>
                  <a:pt x="32" y="112"/>
                  <a:pt x="32" y="112"/>
                  <a:pt x="32" y="112"/>
                </a:cubicBezTo>
                <a:cubicBezTo>
                  <a:pt x="32" y="112"/>
                  <a:pt x="33" y="112"/>
                  <a:pt x="33" y="113"/>
                </a:cubicBezTo>
                <a:cubicBezTo>
                  <a:pt x="33" y="113"/>
                  <a:pt x="33" y="113"/>
                  <a:pt x="33" y="113"/>
                </a:cubicBezTo>
                <a:cubicBezTo>
                  <a:pt x="33" y="113"/>
                  <a:pt x="33" y="113"/>
                  <a:pt x="33" y="113"/>
                </a:cubicBezTo>
                <a:cubicBezTo>
                  <a:pt x="33" y="113"/>
                  <a:pt x="32" y="113"/>
                  <a:pt x="32" y="113"/>
                </a:cubicBezTo>
                <a:cubicBezTo>
                  <a:pt x="32" y="113"/>
                  <a:pt x="33" y="113"/>
                  <a:pt x="33" y="113"/>
                </a:cubicBezTo>
                <a:cubicBezTo>
                  <a:pt x="33" y="113"/>
                  <a:pt x="33" y="113"/>
                  <a:pt x="33" y="113"/>
                </a:cubicBezTo>
                <a:cubicBezTo>
                  <a:pt x="33" y="113"/>
                  <a:pt x="33" y="113"/>
                  <a:pt x="33" y="113"/>
                </a:cubicBezTo>
                <a:cubicBezTo>
                  <a:pt x="33" y="113"/>
                  <a:pt x="33" y="113"/>
                  <a:pt x="33" y="113"/>
                </a:cubicBezTo>
                <a:cubicBezTo>
                  <a:pt x="33" y="113"/>
                  <a:pt x="33" y="113"/>
                  <a:pt x="33" y="113"/>
                </a:cubicBezTo>
                <a:cubicBezTo>
                  <a:pt x="33" y="113"/>
                  <a:pt x="33" y="113"/>
                  <a:pt x="33" y="113"/>
                </a:cubicBezTo>
                <a:cubicBezTo>
                  <a:pt x="33" y="113"/>
                  <a:pt x="33" y="113"/>
                  <a:pt x="33" y="113"/>
                </a:cubicBezTo>
                <a:cubicBezTo>
                  <a:pt x="33" y="113"/>
                  <a:pt x="33" y="113"/>
                  <a:pt x="32" y="113"/>
                </a:cubicBezTo>
                <a:cubicBezTo>
                  <a:pt x="33" y="113"/>
                  <a:pt x="33" y="113"/>
                  <a:pt x="33" y="113"/>
                </a:cubicBezTo>
                <a:cubicBezTo>
                  <a:pt x="33" y="113"/>
                  <a:pt x="33" y="113"/>
                  <a:pt x="33" y="113"/>
                </a:cubicBezTo>
                <a:cubicBezTo>
                  <a:pt x="33" y="113"/>
                  <a:pt x="33" y="114"/>
                  <a:pt x="33" y="114"/>
                </a:cubicBezTo>
                <a:cubicBezTo>
                  <a:pt x="33" y="114"/>
                  <a:pt x="33" y="114"/>
                  <a:pt x="33" y="114"/>
                </a:cubicBezTo>
                <a:cubicBezTo>
                  <a:pt x="33" y="114"/>
                  <a:pt x="33" y="114"/>
                  <a:pt x="33" y="114"/>
                </a:cubicBezTo>
                <a:cubicBezTo>
                  <a:pt x="33" y="114"/>
                  <a:pt x="32" y="114"/>
                  <a:pt x="32" y="113"/>
                </a:cubicBezTo>
                <a:cubicBezTo>
                  <a:pt x="32" y="113"/>
                  <a:pt x="32" y="113"/>
                  <a:pt x="32" y="113"/>
                </a:cubicBezTo>
                <a:cubicBezTo>
                  <a:pt x="32" y="114"/>
                  <a:pt x="32" y="114"/>
                  <a:pt x="32" y="114"/>
                </a:cubicBezTo>
                <a:cubicBezTo>
                  <a:pt x="32" y="114"/>
                  <a:pt x="33" y="114"/>
                  <a:pt x="33" y="114"/>
                </a:cubicBezTo>
                <a:cubicBezTo>
                  <a:pt x="33" y="114"/>
                  <a:pt x="33" y="114"/>
                  <a:pt x="33" y="114"/>
                </a:cubicBezTo>
                <a:cubicBezTo>
                  <a:pt x="33" y="114"/>
                  <a:pt x="33" y="114"/>
                  <a:pt x="33" y="114"/>
                </a:cubicBezTo>
                <a:cubicBezTo>
                  <a:pt x="33" y="114"/>
                  <a:pt x="33" y="114"/>
                  <a:pt x="33" y="115"/>
                </a:cubicBezTo>
                <a:cubicBezTo>
                  <a:pt x="33" y="115"/>
                  <a:pt x="33" y="115"/>
                  <a:pt x="33" y="115"/>
                </a:cubicBezTo>
                <a:cubicBezTo>
                  <a:pt x="33" y="115"/>
                  <a:pt x="33" y="115"/>
                  <a:pt x="34" y="115"/>
                </a:cubicBezTo>
                <a:cubicBezTo>
                  <a:pt x="33" y="115"/>
                  <a:pt x="33" y="115"/>
                  <a:pt x="33" y="115"/>
                </a:cubicBezTo>
                <a:cubicBezTo>
                  <a:pt x="33" y="115"/>
                  <a:pt x="33" y="115"/>
                  <a:pt x="33" y="115"/>
                </a:cubicBezTo>
                <a:cubicBezTo>
                  <a:pt x="33" y="115"/>
                  <a:pt x="33" y="115"/>
                  <a:pt x="33" y="115"/>
                </a:cubicBezTo>
                <a:cubicBezTo>
                  <a:pt x="33" y="115"/>
                  <a:pt x="33" y="115"/>
                  <a:pt x="33" y="115"/>
                </a:cubicBezTo>
                <a:cubicBezTo>
                  <a:pt x="33" y="115"/>
                  <a:pt x="33" y="115"/>
                  <a:pt x="33" y="115"/>
                </a:cubicBezTo>
                <a:cubicBezTo>
                  <a:pt x="33" y="115"/>
                  <a:pt x="33" y="115"/>
                  <a:pt x="33" y="115"/>
                </a:cubicBezTo>
                <a:cubicBezTo>
                  <a:pt x="33" y="115"/>
                  <a:pt x="33" y="115"/>
                  <a:pt x="33" y="115"/>
                </a:cubicBezTo>
                <a:cubicBezTo>
                  <a:pt x="33" y="115"/>
                  <a:pt x="33" y="115"/>
                  <a:pt x="33" y="115"/>
                </a:cubicBezTo>
                <a:cubicBezTo>
                  <a:pt x="33" y="115"/>
                  <a:pt x="33" y="115"/>
                  <a:pt x="33" y="115"/>
                </a:cubicBezTo>
                <a:cubicBezTo>
                  <a:pt x="33" y="115"/>
                  <a:pt x="32" y="115"/>
                  <a:pt x="32" y="115"/>
                </a:cubicBezTo>
                <a:cubicBezTo>
                  <a:pt x="32" y="115"/>
                  <a:pt x="32" y="115"/>
                  <a:pt x="32" y="115"/>
                </a:cubicBezTo>
                <a:cubicBezTo>
                  <a:pt x="32" y="115"/>
                  <a:pt x="32" y="115"/>
                  <a:pt x="32" y="115"/>
                </a:cubicBezTo>
                <a:cubicBezTo>
                  <a:pt x="32" y="115"/>
                  <a:pt x="32" y="115"/>
                  <a:pt x="32" y="115"/>
                </a:cubicBezTo>
                <a:cubicBezTo>
                  <a:pt x="33" y="115"/>
                  <a:pt x="33" y="115"/>
                  <a:pt x="33" y="115"/>
                </a:cubicBezTo>
                <a:cubicBezTo>
                  <a:pt x="33" y="115"/>
                  <a:pt x="33" y="115"/>
                  <a:pt x="33" y="115"/>
                </a:cubicBezTo>
                <a:cubicBezTo>
                  <a:pt x="33" y="115"/>
                  <a:pt x="33" y="115"/>
                  <a:pt x="33" y="116"/>
                </a:cubicBezTo>
                <a:cubicBezTo>
                  <a:pt x="33" y="116"/>
                  <a:pt x="33" y="116"/>
                  <a:pt x="33" y="116"/>
                </a:cubicBezTo>
                <a:cubicBezTo>
                  <a:pt x="33" y="116"/>
                  <a:pt x="33" y="116"/>
                  <a:pt x="33" y="116"/>
                </a:cubicBezTo>
                <a:cubicBezTo>
                  <a:pt x="33" y="116"/>
                  <a:pt x="33" y="116"/>
                  <a:pt x="33" y="116"/>
                </a:cubicBezTo>
                <a:cubicBezTo>
                  <a:pt x="33" y="115"/>
                  <a:pt x="33" y="115"/>
                  <a:pt x="33" y="115"/>
                </a:cubicBezTo>
                <a:cubicBezTo>
                  <a:pt x="33" y="115"/>
                  <a:pt x="33" y="115"/>
                  <a:pt x="33" y="115"/>
                </a:cubicBezTo>
                <a:cubicBezTo>
                  <a:pt x="34" y="115"/>
                  <a:pt x="34" y="115"/>
                  <a:pt x="34" y="116"/>
                </a:cubicBezTo>
                <a:cubicBezTo>
                  <a:pt x="34" y="116"/>
                  <a:pt x="34" y="116"/>
                  <a:pt x="34" y="116"/>
                </a:cubicBezTo>
                <a:cubicBezTo>
                  <a:pt x="33" y="116"/>
                  <a:pt x="33" y="116"/>
                  <a:pt x="33" y="116"/>
                </a:cubicBezTo>
                <a:cubicBezTo>
                  <a:pt x="33" y="116"/>
                  <a:pt x="33" y="116"/>
                  <a:pt x="33" y="116"/>
                </a:cubicBezTo>
                <a:cubicBezTo>
                  <a:pt x="33" y="116"/>
                  <a:pt x="33" y="116"/>
                  <a:pt x="33" y="116"/>
                </a:cubicBezTo>
                <a:cubicBezTo>
                  <a:pt x="33" y="116"/>
                  <a:pt x="33" y="116"/>
                  <a:pt x="33" y="116"/>
                </a:cubicBezTo>
                <a:cubicBezTo>
                  <a:pt x="33" y="116"/>
                  <a:pt x="33" y="116"/>
                  <a:pt x="33" y="116"/>
                </a:cubicBezTo>
                <a:cubicBezTo>
                  <a:pt x="32" y="116"/>
                  <a:pt x="32" y="116"/>
                  <a:pt x="32" y="116"/>
                </a:cubicBezTo>
                <a:cubicBezTo>
                  <a:pt x="32" y="116"/>
                  <a:pt x="32" y="116"/>
                  <a:pt x="32" y="116"/>
                </a:cubicBezTo>
                <a:cubicBezTo>
                  <a:pt x="32" y="116"/>
                  <a:pt x="33" y="116"/>
                  <a:pt x="33" y="116"/>
                </a:cubicBezTo>
                <a:cubicBezTo>
                  <a:pt x="33" y="116"/>
                  <a:pt x="33" y="116"/>
                  <a:pt x="33" y="116"/>
                </a:cubicBezTo>
                <a:cubicBezTo>
                  <a:pt x="33" y="116"/>
                  <a:pt x="33" y="116"/>
                  <a:pt x="32" y="117"/>
                </a:cubicBezTo>
                <a:cubicBezTo>
                  <a:pt x="32" y="116"/>
                  <a:pt x="32" y="116"/>
                  <a:pt x="32" y="116"/>
                </a:cubicBezTo>
                <a:cubicBezTo>
                  <a:pt x="32" y="116"/>
                  <a:pt x="32" y="116"/>
                  <a:pt x="32" y="117"/>
                </a:cubicBezTo>
                <a:cubicBezTo>
                  <a:pt x="32" y="117"/>
                  <a:pt x="32" y="117"/>
                  <a:pt x="32" y="117"/>
                </a:cubicBezTo>
                <a:cubicBezTo>
                  <a:pt x="32" y="117"/>
                  <a:pt x="33" y="116"/>
                  <a:pt x="33" y="116"/>
                </a:cubicBezTo>
                <a:cubicBezTo>
                  <a:pt x="33" y="117"/>
                  <a:pt x="33" y="117"/>
                  <a:pt x="33" y="117"/>
                </a:cubicBezTo>
                <a:cubicBezTo>
                  <a:pt x="33" y="117"/>
                  <a:pt x="33" y="117"/>
                  <a:pt x="33" y="117"/>
                </a:cubicBezTo>
                <a:cubicBezTo>
                  <a:pt x="33" y="117"/>
                  <a:pt x="33" y="117"/>
                  <a:pt x="33" y="117"/>
                </a:cubicBezTo>
                <a:cubicBezTo>
                  <a:pt x="32" y="117"/>
                  <a:pt x="32" y="117"/>
                  <a:pt x="32" y="117"/>
                </a:cubicBezTo>
                <a:cubicBezTo>
                  <a:pt x="31" y="117"/>
                  <a:pt x="31" y="118"/>
                  <a:pt x="31" y="118"/>
                </a:cubicBezTo>
                <a:cubicBezTo>
                  <a:pt x="31" y="118"/>
                  <a:pt x="30" y="118"/>
                  <a:pt x="30" y="118"/>
                </a:cubicBezTo>
                <a:cubicBezTo>
                  <a:pt x="30" y="118"/>
                  <a:pt x="30" y="119"/>
                  <a:pt x="29" y="119"/>
                </a:cubicBezTo>
                <a:cubicBezTo>
                  <a:pt x="29" y="119"/>
                  <a:pt x="28" y="120"/>
                  <a:pt x="28" y="120"/>
                </a:cubicBezTo>
                <a:cubicBezTo>
                  <a:pt x="28" y="120"/>
                  <a:pt x="27" y="121"/>
                  <a:pt x="27" y="121"/>
                </a:cubicBezTo>
                <a:cubicBezTo>
                  <a:pt x="27" y="121"/>
                  <a:pt x="27" y="122"/>
                  <a:pt x="27" y="122"/>
                </a:cubicBezTo>
                <a:cubicBezTo>
                  <a:pt x="27" y="123"/>
                  <a:pt x="28" y="124"/>
                  <a:pt x="28" y="125"/>
                </a:cubicBezTo>
                <a:cubicBezTo>
                  <a:pt x="28" y="125"/>
                  <a:pt x="28" y="126"/>
                  <a:pt x="28" y="126"/>
                </a:cubicBezTo>
                <a:cubicBezTo>
                  <a:pt x="28" y="126"/>
                  <a:pt x="28" y="127"/>
                  <a:pt x="28" y="127"/>
                </a:cubicBezTo>
                <a:cubicBezTo>
                  <a:pt x="29" y="128"/>
                  <a:pt x="28" y="129"/>
                  <a:pt x="28" y="129"/>
                </a:cubicBezTo>
                <a:cubicBezTo>
                  <a:pt x="28" y="129"/>
                  <a:pt x="28" y="129"/>
                  <a:pt x="28" y="129"/>
                </a:cubicBezTo>
                <a:cubicBezTo>
                  <a:pt x="28" y="129"/>
                  <a:pt x="28" y="129"/>
                  <a:pt x="28" y="129"/>
                </a:cubicBezTo>
                <a:cubicBezTo>
                  <a:pt x="28" y="129"/>
                  <a:pt x="28" y="129"/>
                  <a:pt x="27" y="129"/>
                </a:cubicBezTo>
                <a:cubicBezTo>
                  <a:pt x="27" y="129"/>
                  <a:pt x="27" y="128"/>
                  <a:pt x="27" y="128"/>
                </a:cubicBezTo>
                <a:cubicBezTo>
                  <a:pt x="26" y="128"/>
                  <a:pt x="27" y="128"/>
                  <a:pt x="26" y="128"/>
                </a:cubicBezTo>
                <a:cubicBezTo>
                  <a:pt x="26" y="128"/>
                  <a:pt x="26" y="127"/>
                  <a:pt x="26" y="127"/>
                </a:cubicBezTo>
                <a:cubicBezTo>
                  <a:pt x="26" y="127"/>
                  <a:pt x="26" y="127"/>
                  <a:pt x="26" y="127"/>
                </a:cubicBezTo>
                <a:cubicBezTo>
                  <a:pt x="26" y="127"/>
                  <a:pt x="26" y="127"/>
                  <a:pt x="26" y="127"/>
                </a:cubicBezTo>
                <a:cubicBezTo>
                  <a:pt x="26" y="127"/>
                  <a:pt x="26" y="126"/>
                  <a:pt x="25" y="126"/>
                </a:cubicBezTo>
                <a:cubicBezTo>
                  <a:pt x="26" y="126"/>
                  <a:pt x="26" y="126"/>
                  <a:pt x="26" y="126"/>
                </a:cubicBezTo>
                <a:cubicBezTo>
                  <a:pt x="26" y="126"/>
                  <a:pt x="26" y="126"/>
                  <a:pt x="26" y="126"/>
                </a:cubicBezTo>
                <a:cubicBezTo>
                  <a:pt x="26" y="126"/>
                  <a:pt x="25" y="126"/>
                  <a:pt x="25" y="126"/>
                </a:cubicBezTo>
                <a:cubicBezTo>
                  <a:pt x="25" y="126"/>
                  <a:pt x="25" y="126"/>
                  <a:pt x="25" y="126"/>
                </a:cubicBezTo>
                <a:cubicBezTo>
                  <a:pt x="25" y="125"/>
                  <a:pt x="25" y="125"/>
                  <a:pt x="25" y="124"/>
                </a:cubicBezTo>
                <a:cubicBezTo>
                  <a:pt x="25" y="124"/>
                  <a:pt x="25" y="124"/>
                  <a:pt x="25" y="124"/>
                </a:cubicBezTo>
                <a:cubicBezTo>
                  <a:pt x="25" y="124"/>
                  <a:pt x="25" y="123"/>
                  <a:pt x="24" y="123"/>
                </a:cubicBezTo>
                <a:cubicBezTo>
                  <a:pt x="24" y="125"/>
                  <a:pt x="24" y="126"/>
                  <a:pt x="24" y="128"/>
                </a:cubicBezTo>
                <a:cubicBezTo>
                  <a:pt x="24" y="129"/>
                  <a:pt x="24" y="131"/>
                  <a:pt x="24" y="132"/>
                </a:cubicBezTo>
                <a:cubicBezTo>
                  <a:pt x="24" y="132"/>
                  <a:pt x="25" y="132"/>
                  <a:pt x="25" y="132"/>
                </a:cubicBezTo>
                <a:cubicBezTo>
                  <a:pt x="25" y="132"/>
                  <a:pt x="26" y="132"/>
                  <a:pt x="26" y="132"/>
                </a:cubicBezTo>
                <a:cubicBezTo>
                  <a:pt x="27" y="132"/>
                  <a:pt x="27" y="132"/>
                  <a:pt x="28" y="132"/>
                </a:cubicBezTo>
                <a:cubicBezTo>
                  <a:pt x="28" y="132"/>
                  <a:pt x="28" y="132"/>
                  <a:pt x="28" y="132"/>
                </a:cubicBezTo>
                <a:cubicBezTo>
                  <a:pt x="29" y="133"/>
                  <a:pt x="29" y="133"/>
                  <a:pt x="29" y="133"/>
                </a:cubicBezTo>
                <a:cubicBezTo>
                  <a:pt x="30" y="133"/>
                  <a:pt x="31" y="133"/>
                  <a:pt x="31" y="133"/>
                </a:cubicBezTo>
                <a:cubicBezTo>
                  <a:pt x="31" y="133"/>
                  <a:pt x="31" y="134"/>
                  <a:pt x="32" y="134"/>
                </a:cubicBezTo>
                <a:cubicBezTo>
                  <a:pt x="32" y="134"/>
                  <a:pt x="33" y="134"/>
                  <a:pt x="34" y="134"/>
                </a:cubicBezTo>
                <a:cubicBezTo>
                  <a:pt x="33" y="134"/>
                  <a:pt x="33" y="135"/>
                  <a:pt x="33" y="135"/>
                </a:cubicBezTo>
                <a:cubicBezTo>
                  <a:pt x="33" y="135"/>
                  <a:pt x="33" y="135"/>
                  <a:pt x="33" y="135"/>
                </a:cubicBezTo>
                <a:cubicBezTo>
                  <a:pt x="34" y="135"/>
                  <a:pt x="35" y="135"/>
                  <a:pt x="35" y="135"/>
                </a:cubicBezTo>
                <a:cubicBezTo>
                  <a:pt x="35" y="135"/>
                  <a:pt x="35" y="135"/>
                  <a:pt x="35" y="135"/>
                </a:cubicBezTo>
                <a:cubicBezTo>
                  <a:pt x="35" y="135"/>
                  <a:pt x="34" y="136"/>
                  <a:pt x="34" y="136"/>
                </a:cubicBezTo>
                <a:cubicBezTo>
                  <a:pt x="33" y="136"/>
                  <a:pt x="33" y="136"/>
                  <a:pt x="33" y="135"/>
                </a:cubicBezTo>
                <a:cubicBezTo>
                  <a:pt x="32" y="135"/>
                  <a:pt x="32" y="136"/>
                  <a:pt x="31" y="136"/>
                </a:cubicBezTo>
                <a:cubicBezTo>
                  <a:pt x="31" y="136"/>
                  <a:pt x="31" y="136"/>
                  <a:pt x="31" y="136"/>
                </a:cubicBezTo>
                <a:cubicBezTo>
                  <a:pt x="31" y="136"/>
                  <a:pt x="31" y="135"/>
                  <a:pt x="31" y="135"/>
                </a:cubicBezTo>
                <a:cubicBezTo>
                  <a:pt x="32" y="135"/>
                  <a:pt x="32" y="135"/>
                  <a:pt x="32" y="135"/>
                </a:cubicBezTo>
                <a:cubicBezTo>
                  <a:pt x="31" y="135"/>
                  <a:pt x="31" y="135"/>
                  <a:pt x="30" y="134"/>
                </a:cubicBezTo>
                <a:cubicBezTo>
                  <a:pt x="30" y="134"/>
                  <a:pt x="30" y="134"/>
                  <a:pt x="30" y="134"/>
                </a:cubicBezTo>
                <a:cubicBezTo>
                  <a:pt x="30" y="133"/>
                  <a:pt x="29" y="134"/>
                  <a:pt x="29" y="134"/>
                </a:cubicBezTo>
                <a:cubicBezTo>
                  <a:pt x="28" y="133"/>
                  <a:pt x="28" y="133"/>
                  <a:pt x="28" y="133"/>
                </a:cubicBezTo>
                <a:cubicBezTo>
                  <a:pt x="27" y="133"/>
                  <a:pt x="26" y="133"/>
                  <a:pt x="26" y="133"/>
                </a:cubicBezTo>
                <a:cubicBezTo>
                  <a:pt x="26" y="133"/>
                  <a:pt x="26" y="133"/>
                  <a:pt x="26" y="132"/>
                </a:cubicBezTo>
                <a:cubicBezTo>
                  <a:pt x="26" y="132"/>
                  <a:pt x="26" y="132"/>
                  <a:pt x="26" y="132"/>
                </a:cubicBezTo>
                <a:cubicBezTo>
                  <a:pt x="26" y="132"/>
                  <a:pt x="26" y="132"/>
                  <a:pt x="26" y="132"/>
                </a:cubicBezTo>
                <a:cubicBezTo>
                  <a:pt x="25" y="132"/>
                  <a:pt x="25" y="132"/>
                  <a:pt x="24" y="133"/>
                </a:cubicBezTo>
                <a:cubicBezTo>
                  <a:pt x="24" y="133"/>
                  <a:pt x="24" y="133"/>
                  <a:pt x="24" y="133"/>
                </a:cubicBezTo>
                <a:cubicBezTo>
                  <a:pt x="24" y="138"/>
                  <a:pt x="25" y="144"/>
                  <a:pt x="26" y="149"/>
                </a:cubicBezTo>
                <a:cubicBezTo>
                  <a:pt x="26" y="149"/>
                  <a:pt x="26" y="149"/>
                  <a:pt x="27" y="149"/>
                </a:cubicBezTo>
                <a:cubicBezTo>
                  <a:pt x="27" y="149"/>
                  <a:pt x="27" y="149"/>
                  <a:pt x="28" y="148"/>
                </a:cubicBezTo>
                <a:cubicBezTo>
                  <a:pt x="28" y="148"/>
                  <a:pt x="28" y="148"/>
                  <a:pt x="28" y="148"/>
                </a:cubicBezTo>
                <a:cubicBezTo>
                  <a:pt x="29" y="148"/>
                  <a:pt x="29" y="148"/>
                  <a:pt x="29" y="148"/>
                </a:cubicBezTo>
                <a:cubicBezTo>
                  <a:pt x="29" y="148"/>
                  <a:pt x="29" y="148"/>
                  <a:pt x="30" y="148"/>
                </a:cubicBezTo>
                <a:cubicBezTo>
                  <a:pt x="30" y="148"/>
                  <a:pt x="30" y="148"/>
                  <a:pt x="30" y="148"/>
                </a:cubicBezTo>
                <a:cubicBezTo>
                  <a:pt x="31" y="148"/>
                  <a:pt x="31" y="149"/>
                  <a:pt x="32" y="150"/>
                </a:cubicBezTo>
                <a:cubicBezTo>
                  <a:pt x="32" y="150"/>
                  <a:pt x="31" y="150"/>
                  <a:pt x="31" y="150"/>
                </a:cubicBezTo>
                <a:cubicBezTo>
                  <a:pt x="31" y="150"/>
                  <a:pt x="31" y="150"/>
                  <a:pt x="31" y="150"/>
                </a:cubicBezTo>
                <a:cubicBezTo>
                  <a:pt x="31" y="150"/>
                  <a:pt x="31" y="150"/>
                  <a:pt x="31" y="150"/>
                </a:cubicBezTo>
                <a:cubicBezTo>
                  <a:pt x="31" y="150"/>
                  <a:pt x="31" y="150"/>
                  <a:pt x="31" y="151"/>
                </a:cubicBezTo>
                <a:cubicBezTo>
                  <a:pt x="31" y="150"/>
                  <a:pt x="31" y="150"/>
                  <a:pt x="31" y="150"/>
                </a:cubicBezTo>
                <a:cubicBezTo>
                  <a:pt x="32" y="150"/>
                  <a:pt x="32" y="149"/>
                  <a:pt x="32" y="150"/>
                </a:cubicBezTo>
                <a:cubicBezTo>
                  <a:pt x="33" y="150"/>
                  <a:pt x="33" y="150"/>
                  <a:pt x="33" y="150"/>
                </a:cubicBezTo>
                <a:cubicBezTo>
                  <a:pt x="33" y="150"/>
                  <a:pt x="33" y="150"/>
                  <a:pt x="33" y="150"/>
                </a:cubicBezTo>
                <a:cubicBezTo>
                  <a:pt x="32" y="150"/>
                  <a:pt x="32" y="150"/>
                  <a:pt x="32" y="151"/>
                </a:cubicBezTo>
                <a:cubicBezTo>
                  <a:pt x="32" y="151"/>
                  <a:pt x="32" y="151"/>
                  <a:pt x="32" y="152"/>
                </a:cubicBezTo>
                <a:cubicBezTo>
                  <a:pt x="32" y="152"/>
                  <a:pt x="32" y="152"/>
                  <a:pt x="32" y="153"/>
                </a:cubicBezTo>
                <a:cubicBezTo>
                  <a:pt x="32" y="153"/>
                  <a:pt x="32" y="153"/>
                  <a:pt x="32" y="154"/>
                </a:cubicBezTo>
                <a:cubicBezTo>
                  <a:pt x="33" y="154"/>
                  <a:pt x="33" y="153"/>
                  <a:pt x="33" y="153"/>
                </a:cubicBezTo>
                <a:cubicBezTo>
                  <a:pt x="33" y="153"/>
                  <a:pt x="33" y="152"/>
                  <a:pt x="32" y="152"/>
                </a:cubicBezTo>
                <a:cubicBezTo>
                  <a:pt x="32" y="152"/>
                  <a:pt x="32" y="152"/>
                  <a:pt x="32" y="151"/>
                </a:cubicBezTo>
                <a:cubicBezTo>
                  <a:pt x="32" y="151"/>
                  <a:pt x="32" y="151"/>
                  <a:pt x="32" y="151"/>
                </a:cubicBezTo>
                <a:cubicBezTo>
                  <a:pt x="33" y="151"/>
                  <a:pt x="34" y="151"/>
                  <a:pt x="34" y="151"/>
                </a:cubicBezTo>
                <a:cubicBezTo>
                  <a:pt x="34" y="151"/>
                  <a:pt x="34" y="150"/>
                  <a:pt x="34" y="150"/>
                </a:cubicBezTo>
                <a:cubicBezTo>
                  <a:pt x="34" y="150"/>
                  <a:pt x="34" y="150"/>
                  <a:pt x="34" y="150"/>
                </a:cubicBezTo>
                <a:cubicBezTo>
                  <a:pt x="34" y="150"/>
                  <a:pt x="34" y="150"/>
                  <a:pt x="34" y="150"/>
                </a:cubicBezTo>
                <a:cubicBezTo>
                  <a:pt x="34" y="150"/>
                  <a:pt x="34" y="150"/>
                  <a:pt x="34" y="150"/>
                </a:cubicBezTo>
                <a:cubicBezTo>
                  <a:pt x="34" y="150"/>
                  <a:pt x="34" y="150"/>
                  <a:pt x="35" y="151"/>
                </a:cubicBezTo>
                <a:cubicBezTo>
                  <a:pt x="35" y="151"/>
                  <a:pt x="36" y="151"/>
                  <a:pt x="36" y="151"/>
                </a:cubicBezTo>
                <a:cubicBezTo>
                  <a:pt x="36" y="152"/>
                  <a:pt x="36" y="152"/>
                  <a:pt x="36" y="152"/>
                </a:cubicBezTo>
                <a:cubicBezTo>
                  <a:pt x="37" y="152"/>
                  <a:pt x="38" y="152"/>
                  <a:pt x="38" y="152"/>
                </a:cubicBezTo>
                <a:cubicBezTo>
                  <a:pt x="39" y="152"/>
                  <a:pt x="39" y="153"/>
                  <a:pt x="40" y="152"/>
                </a:cubicBezTo>
                <a:cubicBezTo>
                  <a:pt x="41" y="152"/>
                  <a:pt x="41" y="152"/>
                  <a:pt x="41" y="152"/>
                </a:cubicBezTo>
                <a:cubicBezTo>
                  <a:pt x="42" y="152"/>
                  <a:pt x="43" y="152"/>
                  <a:pt x="43" y="152"/>
                </a:cubicBezTo>
                <a:cubicBezTo>
                  <a:pt x="43" y="152"/>
                  <a:pt x="43" y="152"/>
                  <a:pt x="43" y="152"/>
                </a:cubicBezTo>
                <a:cubicBezTo>
                  <a:pt x="43" y="152"/>
                  <a:pt x="43" y="152"/>
                  <a:pt x="43" y="152"/>
                </a:cubicBezTo>
                <a:cubicBezTo>
                  <a:pt x="43" y="152"/>
                  <a:pt x="43" y="152"/>
                  <a:pt x="43" y="152"/>
                </a:cubicBezTo>
                <a:cubicBezTo>
                  <a:pt x="43" y="152"/>
                  <a:pt x="43" y="152"/>
                  <a:pt x="42" y="152"/>
                </a:cubicBezTo>
                <a:cubicBezTo>
                  <a:pt x="42" y="152"/>
                  <a:pt x="42" y="152"/>
                  <a:pt x="42" y="152"/>
                </a:cubicBezTo>
                <a:cubicBezTo>
                  <a:pt x="43" y="152"/>
                  <a:pt x="43" y="152"/>
                  <a:pt x="43" y="153"/>
                </a:cubicBezTo>
                <a:cubicBezTo>
                  <a:pt x="43" y="153"/>
                  <a:pt x="43" y="153"/>
                  <a:pt x="43" y="153"/>
                </a:cubicBezTo>
                <a:cubicBezTo>
                  <a:pt x="43" y="153"/>
                  <a:pt x="43" y="153"/>
                  <a:pt x="43" y="152"/>
                </a:cubicBezTo>
                <a:cubicBezTo>
                  <a:pt x="44" y="153"/>
                  <a:pt x="44" y="153"/>
                  <a:pt x="44" y="153"/>
                </a:cubicBezTo>
                <a:cubicBezTo>
                  <a:pt x="44" y="153"/>
                  <a:pt x="44" y="153"/>
                  <a:pt x="44" y="153"/>
                </a:cubicBezTo>
                <a:cubicBezTo>
                  <a:pt x="44" y="153"/>
                  <a:pt x="45" y="153"/>
                  <a:pt x="45" y="153"/>
                </a:cubicBezTo>
                <a:cubicBezTo>
                  <a:pt x="45" y="153"/>
                  <a:pt x="45" y="153"/>
                  <a:pt x="45" y="153"/>
                </a:cubicBezTo>
                <a:cubicBezTo>
                  <a:pt x="44" y="153"/>
                  <a:pt x="45" y="154"/>
                  <a:pt x="44" y="154"/>
                </a:cubicBezTo>
                <a:cubicBezTo>
                  <a:pt x="44" y="154"/>
                  <a:pt x="44" y="154"/>
                  <a:pt x="44" y="154"/>
                </a:cubicBezTo>
                <a:cubicBezTo>
                  <a:pt x="44" y="154"/>
                  <a:pt x="44" y="154"/>
                  <a:pt x="45" y="154"/>
                </a:cubicBezTo>
                <a:cubicBezTo>
                  <a:pt x="45" y="154"/>
                  <a:pt x="45" y="154"/>
                  <a:pt x="46" y="154"/>
                </a:cubicBezTo>
                <a:cubicBezTo>
                  <a:pt x="46" y="154"/>
                  <a:pt x="47" y="155"/>
                  <a:pt x="47" y="155"/>
                </a:cubicBezTo>
                <a:cubicBezTo>
                  <a:pt x="48" y="156"/>
                  <a:pt x="48" y="156"/>
                  <a:pt x="48" y="157"/>
                </a:cubicBezTo>
                <a:cubicBezTo>
                  <a:pt x="48" y="156"/>
                  <a:pt x="48" y="156"/>
                  <a:pt x="48" y="156"/>
                </a:cubicBezTo>
                <a:cubicBezTo>
                  <a:pt x="48" y="156"/>
                  <a:pt x="48" y="156"/>
                  <a:pt x="48" y="156"/>
                </a:cubicBezTo>
                <a:cubicBezTo>
                  <a:pt x="48" y="156"/>
                  <a:pt x="49" y="157"/>
                  <a:pt x="49" y="157"/>
                </a:cubicBezTo>
                <a:cubicBezTo>
                  <a:pt x="49" y="157"/>
                  <a:pt x="49" y="157"/>
                  <a:pt x="49" y="157"/>
                </a:cubicBezTo>
                <a:cubicBezTo>
                  <a:pt x="49" y="157"/>
                  <a:pt x="49" y="157"/>
                  <a:pt x="49" y="157"/>
                </a:cubicBezTo>
                <a:cubicBezTo>
                  <a:pt x="50" y="157"/>
                  <a:pt x="50" y="157"/>
                  <a:pt x="51" y="157"/>
                </a:cubicBezTo>
                <a:cubicBezTo>
                  <a:pt x="51" y="157"/>
                  <a:pt x="51" y="157"/>
                  <a:pt x="51" y="157"/>
                </a:cubicBezTo>
                <a:cubicBezTo>
                  <a:pt x="51" y="157"/>
                  <a:pt x="52" y="157"/>
                  <a:pt x="53" y="157"/>
                </a:cubicBezTo>
                <a:cubicBezTo>
                  <a:pt x="53" y="158"/>
                  <a:pt x="54" y="158"/>
                  <a:pt x="54" y="158"/>
                </a:cubicBezTo>
                <a:cubicBezTo>
                  <a:pt x="54" y="158"/>
                  <a:pt x="56" y="159"/>
                  <a:pt x="56" y="159"/>
                </a:cubicBezTo>
                <a:cubicBezTo>
                  <a:pt x="56" y="159"/>
                  <a:pt x="56" y="159"/>
                  <a:pt x="56" y="159"/>
                </a:cubicBezTo>
                <a:cubicBezTo>
                  <a:pt x="56" y="159"/>
                  <a:pt x="56" y="160"/>
                  <a:pt x="56" y="160"/>
                </a:cubicBezTo>
                <a:cubicBezTo>
                  <a:pt x="56" y="161"/>
                  <a:pt x="57" y="162"/>
                  <a:pt x="58" y="162"/>
                </a:cubicBezTo>
                <a:cubicBezTo>
                  <a:pt x="58" y="162"/>
                  <a:pt x="58" y="163"/>
                  <a:pt x="58" y="163"/>
                </a:cubicBezTo>
                <a:cubicBezTo>
                  <a:pt x="57" y="163"/>
                  <a:pt x="57" y="164"/>
                  <a:pt x="57" y="164"/>
                </a:cubicBezTo>
                <a:cubicBezTo>
                  <a:pt x="57" y="164"/>
                  <a:pt x="56" y="164"/>
                  <a:pt x="56" y="165"/>
                </a:cubicBezTo>
                <a:cubicBezTo>
                  <a:pt x="55" y="165"/>
                  <a:pt x="55" y="166"/>
                  <a:pt x="55" y="166"/>
                </a:cubicBezTo>
                <a:cubicBezTo>
                  <a:pt x="55" y="166"/>
                  <a:pt x="55" y="166"/>
                  <a:pt x="55" y="166"/>
                </a:cubicBezTo>
                <a:cubicBezTo>
                  <a:pt x="56" y="166"/>
                  <a:pt x="56" y="166"/>
                  <a:pt x="56" y="166"/>
                </a:cubicBezTo>
                <a:cubicBezTo>
                  <a:pt x="57" y="166"/>
                  <a:pt x="57" y="166"/>
                  <a:pt x="57" y="166"/>
                </a:cubicBezTo>
                <a:cubicBezTo>
                  <a:pt x="57" y="167"/>
                  <a:pt x="58" y="166"/>
                  <a:pt x="58" y="166"/>
                </a:cubicBezTo>
                <a:cubicBezTo>
                  <a:pt x="58" y="167"/>
                  <a:pt x="58" y="167"/>
                  <a:pt x="58" y="167"/>
                </a:cubicBezTo>
                <a:cubicBezTo>
                  <a:pt x="58" y="167"/>
                  <a:pt x="58" y="167"/>
                  <a:pt x="58" y="167"/>
                </a:cubicBezTo>
                <a:cubicBezTo>
                  <a:pt x="59" y="166"/>
                  <a:pt x="59" y="166"/>
                  <a:pt x="59" y="166"/>
                </a:cubicBezTo>
                <a:cubicBezTo>
                  <a:pt x="60" y="166"/>
                  <a:pt x="60" y="165"/>
                  <a:pt x="60" y="165"/>
                </a:cubicBezTo>
                <a:cubicBezTo>
                  <a:pt x="60" y="165"/>
                  <a:pt x="61" y="165"/>
                  <a:pt x="61" y="165"/>
                </a:cubicBezTo>
                <a:cubicBezTo>
                  <a:pt x="61" y="165"/>
                  <a:pt x="61" y="165"/>
                  <a:pt x="61" y="165"/>
                </a:cubicBezTo>
                <a:cubicBezTo>
                  <a:pt x="62" y="166"/>
                  <a:pt x="63" y="166"/>
                  <a:pt x="63" y="166"/>
                </a:cubicBezTo>
                <a:cubicBezTo>
                  <a:pt x="63" y="166"/>
                  <a:pt x="63" y="166"/>
                  <a:pt x="63" y="166"/>
                </a:cubicBezTo>
                <a:cubicBezTo>
                  <a:pt x="63" y="166"/>
                  <a:pt x="63" y="166"/>
                  <a:pt x="63" y="166"/>
                </a:cubicBezTo>
                <a:cubicBezTo>
                  <a:pt x="64" y="166"/>
                  <a:pt x="64" y="167"/>
                  <a:pt x="64" y="167"/>
                </a:cubicBezTo>
                <a:cubicBezTo>
                  <a:pt x="64" y="167"/>
                  <a:pt x="64" y="167"/>
                  <a:pt x="64" y="168"/>
                </a:cubicBezTo>
                <a:cubicBezTo>
                  <a:pt x="64" y="168"/>
                  <a:pt x="65" y="167"/>
                  <a:pt x="65" y="167"/>
                </a:cubicBezTo>
                <a:cubicBezTo>
                  <a:pt x="66" y="167"/>
                  <a:pt x="66" y="167"/>
                  <a:pt x="67" y="168"/>
                </a:cubicBezTo>
                <a:cubicBezTo>
                  <a:pt x="67" y="168"/>
                  <a:pt x="67" y="168"/>
                  <a:pt x="68" y="168"/>
                </a:cubicBezTo>
                <a:cubicBezTo>
                  <a:pt x="68" y="168"/>
                  <a:pt x="69" y="167"/>
                  <a:pt x="70" y="168"/>
                </a:cubicBezTo>
                <a:cubicBezTo>
                  <a:pt x="71" y="168"/>
                  <a:pt x="71" y="169"/>
                  <a:pt x="72" y="170"/>
                </a:cubicBezTo>
                <a:cubicBezTo>
                  <a:pt x="73" y="170"/>
                  <a:pt x="74" y="170"/>
                  <a:pt x="74" y="170"/>
                </a:cubicBezTo>
                <a:cubicBezTo>
                  <a:pt x="75" y="170"/>
                  <a:pt x="75" y="173"/>
                  <a:pt x="75" y="173"/>
                </a:cubicBezTo>
                <a:cubicBezTo>
                  <a:pt x="75" y="175"/>
                  <a:pt x="74" y="176"/>
                  <a:pt x="73" y="177"/>
                </a:cubicBezTo>
                <a:cubicBezTo>
                  <a:pt x="73" y="177"/>
                  <a:pt x="73" y="177"/>
                  <a:pt x="72" y="177"/>
                </a:cubicBezTo>
                <a:cubicBezTo>
                  <a:pt x="72" y="177"/>
                  <a:pt x="72" y="177"/>
                  <a:pt x="72" y="178"/>
                </a:cubicBezTo>
                <a:cubicBezTo>
                  <a:pt x="72" y="178"/>
                  <a:pt x="72" y="179"/>
                  <a:pt x="71" y="179"/>
                </a:cubicBezTo>
                <a:cubicBezTo>
                  <a:pt x="71" y="179"/>
                  <a:pt x="71" y="179"/>
                  <a:pt x="71" y="179"/>
                </a:cubicBezTo>
                <a:cubicBezTo>
                  <a:pt x="71" y="179"/>
                  <a:pt x="71" y="179"/>
                  <a:pt x="71" y="179"/>
                </a:cubicBezTo>
                <a:cubicBezTo>
                  <a:pt x="71" y="179"/>
                  <a:pt x="71" y="179"/>
                  <a:pt x="71" y="179"/>
                </a:cubicBezTo>
                <a:cubicBezTo>
                  <a:pt x="71" y="180"/>
                  <a:pt x="70" y="180"/>
                  <a:pt x="70" y="181"/>
                </a:cubicBezTo>
                <a:cubicBezTo>
                  <a:pt x="70" y="182"/>
                  <a:pt x="70" y="182"/>
                  <a:pt x="70" y="183"/>
                </a:cubicBezTo>
                <a:cubicBezTo>
                  <a:pt x="71" y="183"/>
                  <a:pt x="70" y="184"/>
                  <a:pt x="70" y="184"/>
                </a:cubicBezTo>
                <a:cubicBezTo>
                  <a:pt x="70" y="185"/>
                  <a:pt x="70" y="185"/>
                  <a:pt x="70" y="185"/>
                </a:cubicBezTo>
                <a:cubicBezTo>
                  <a:pt x="70" y="185"/>
                  <a:pt x="69" y="186"/>
                  <a:pt x="69" y="187"/>
                </a:cubicBezTo>
                <a:cubicBezTo>
                  <a:pt x="70" y="187"/>
                  <a:pt x="70" y="187"/>
                  <a:pt x="70" y="187"/>
                </a:cubicBezTo>
                <a:cubicBezTo>
                  <a:pt x="69" y="188"/>
                  <a:pt x="69" y="188"/>
                  <a:pt x="69" y="188"/>
                </a:cubicBezTo>
                <a:cubicBezTo>
                  <a:pt x="69" y="188"/>
                  <a:pt x="69" y="188"/>
                  <a:pt x="69" y="189"/>
                </a:cubicBezTo>
                <a:cubicBezTo>
                  <a:pt x="68" y="189"/>
                  <a:pt x="68" y="189"/>
                  <a:pt x="68" y="190"/>
                </a:cubicBezTo>
                <a:cubicBezTo>
                  <a:pt x="68" y="190"/>
                  <a:pt x="68" y="190"/>
                  <a:pt x="68" y="190"/>
                </a:cubicBezTo>
                <a:cubicBezTo>
                  <a:pt x="67" y="191"/>
                  <a:pt x="67" y="191"/>
                  <a:pt x="67" y="191"/>
                </a:cubicBezTo>
                <a:cubicBezTo>
                  <a:pt x="66" y="192"/>
                  <a:pt x="66" y="192"/>
                  <a:pt x="65" y="192"/>
                </a:cubicBezTo>
                <a:cubicBezTo>
                  <a:pt x="65" y="192"/>
                  <a:pt x="64" y="192"/>
                  <a:pt x="64" y="192"/>
                </a:cubicBezTo>
                <a:cubicBezTo>
                  <a:pt x="64" y="192"/>
                  <a:pt x="64" y="192"/>
                  <a:pt x="63" y="192"/>
                </a:cubicBezTo>
                <a:cubicBezTo>
                  <a:pt x="63" y="192"/>
                  <a:pt x="63" y="192"/>
                  <a:pt x="63" y="193"/>
                </a:cubicBezTo>
                <a:cubicBezTo>
                  <a:pt x="63" y="193"/>
                  <a:pt x="63" y="192"/>
                  <a:pt x="62" y="192"/>
                </a:cubicBezTo>
                <a:cubicBezTo>
                  <a:pt x="62" y="193"/>
                  <a:pt x="60" y="194"/>
                  <a:pt x="60" y="194"/>
                </a:cubicBezTo>
                <a:cubicBezTo>
                  <a:pt x="60" y="194"/>
                  <a:pt x="60" y="195"/>
                  <a:pt x="59" y="195"/>
                </a:cubicBezTo>
                <a:cubicBezTo>
                  <a:pt x="59" y="195"/>
                  <a:pt x="59" y="195"/>
                  <a:pt x="59" y="195"/>
                </a:cubicBezTo>
                <a:cubicBezTo>
                  <a:pt x="60" y="195"/>
                  <a:pt x="59" y="196"/>
                  <a:pt x="59" y="196"/>
                </a:cubicBezTo>
                <a:cubicBezTo>
                  <a:pt x="59" y="196"/>
                  <a:pt x="59" y="196"/>
                  <a:pt x="59" y="196"/>
                </a:cubicBezTo>
                <a:cubicBezTo>
                  <a:pt x="60" y="199"/>
                  <a:pt x="58" y="199"/>
                  <a:pt x="58" y="200"/>
                </a:cubicBezTo>
                <a:cubicBezTo>
                  <a:pt x="57" y="200"/>
                  <a:pt x="57" y="201"/>
                  <a:pt x="57" y="201"/>
                </a:cubicBezTo>
                <a:cubicBezTo>
                  <a:pt x="57" y="202"/>
                  <a:pt x="56" y="202"/>
                  <a:pt x="56" y="203"/>
                </a:cubicBezTo>
                <a:cubicBezTo>
                  <a:pt x="56" y="202"/>
                  <a:pt x="57" y="201"/>
                  <a:pt x="57" y="201"/>
                </a:cubicBezTo>
                <a:cubicBezTo>
                  <a:pt x="57" y="201"/>
                  <a:pt x="57" y="201"/>
                  <a:pt x="57" y="201"/>
                </a:cubicBezTo>
                <a:cubicBezTo>
                  <a:pt x="57" y="201"/>
                  <a:pt x="56" y="201"/>
                  <a:pt x="56" y="201"/>
                </a:cubicBezTo>
                <a:cubicBezTo>
                  <a:pt x="56" y="201"/>
                  <a:pt x="56" y="201"/>
                  <a:pt x="56" y="201"/>
                </a:cubicBezTo>
                <a:cubicBezTo>
                  <a:pt x="56" y="201"/>
                  <a:pt x="56" y="201"/>
                  <a:pt x="56" y="202"/>
                </a:cubicBezTo>
                <a:cubicBezTo>
                  <a:pt x="56" y="202"/>
                  <a:pt x="55" y="202"/>
                  <a:pt x="55" y="202"/>
                </a:cubicBezTo>
                <a:cubicBezTo>
                  <a:pt x="74" y="221"/>
                  <a:pt x="100" y="232"/>
                  <a:pt x="128" y="232"/>
                </a:cubicBezTo>
                <a:cubicBezTo>
                  <a:pt x="179" y="232"/>
                  <a:pt x="221" y="195"/>
                  <a:pt x="230" y="147"/>
                </a:cubicBezTo>
                <a:cubicBezTo>
                  <a:pt x="230" y="147"/>
                  <a:pt x="230" y="146"/>
                  <a:pt x="230" y="146"/>
                </a:cubicBezTo>
                <a:cubicBezTo>
                  <a:pt x="230" y="146"/>
                  <a:pt x="230" y="146"/>
                  <a:pt x="230" y="146"/>
                </a:cubicBezTo>
                <a:cubicBezTo>
                  <a:pt x="229" y="146"/>
                  <a:pt x="230" y="145"/>
                  <a:pt x="230" y="145"/>
                </a:cubicBezTo>
                <a:cubicBezTo>
                  <a:pt x="229" y="145"/>
                  <a:pt x="229" y="145"/>
                  <a:pt x="229" y="145"/>
                </a:cubicBezTo>
                <a:cubicBezTo>
                  <a:pt x="229" y="144"/>
                  <a:pt x="229" y="143"/>
                  <a:pt x="229" y="143"/>
                </a:cubicBezTo>
                <a:cubicBezTo>
                  <a:pt x="229" y="143"/>
                  <a:pt x="229" y="143"/>
                  <a:pt x="229" y="143"/>
                </a:cubicBezTo>
                <a:cubicBezTo>
                  <a:pt x="229" y="143"/>
                  <a:pt x="229" y="143"/>
                  <a:pt x="229" y="143"/>
                </a:cubicBezTo>
                <a:cubicBezTo>
                  <a:pt x="228" y="143"/>
                  <a:pt x="228" y="143"/>
                  <a:pt x="228" y="143"/>
                </a:cubicBezTo>
                <a:cubicBezTo>
                  <a:pt x="228" y="142"/>
                  <a:pt x="228" y="142"/>
                  <a:pt x="228" y="142"/>
                </a:cubicBezTo>
                <a:cubicBezTo>
                  <a:pt x="228" y="142"/>
                  <a:pt x="228" y="142"/>
                  <a:pt x="228" y="142"/>
                </a:cubicBezTo>
                <a:cubicBezTo>
                  <a:pt x="228" y="141"/>
                  <a:pt x="227" y="141"/>
                  <a:pt x="227" y="141"/>
                </a:cubicBezTo>
                <a:cubicBezTo>
                  <a:pt x="227" y="141"/>
                  <a:pt x="227" y="141"/>
                  <a:pt x="227" y="141"/>
                </a:cubicBezTo>
                <a:cubicBezTo>
                  <a:pt x="227" y="140"/>
                  <a:pt x="227" y="139"/>
                  <a:pt x="227" y="139"/>
                </a:cubicBezTo>
                <a:cubicBezTo>
                  <a:pt x="227" y="138"/>
                  <a:pt x="227" y="138"/>
                  <a:pt x="227" y="138"/>
                </a:cubicBezTo>
                <a:cubicBezTo>
                  <a:pt x="227" y="138"/>
                  <a:pt x="227" y="137"/>
                  <a:pt x="228" y="137"/>
                </a:cubicBezTo>
                <a:cubicBezTo>
                  <a:pt x="227" y="137"/>
                  <a:pt x="227" y="137"/>
                  <a:pt x="227" y="137"/>
                </a:cubicBezTo>
                <a:cubicBezTo>
                  <a:pt x="227" y="136"/>
                  <a:pt x="227" y="136"/>
                  <a:pt x="227" y="135"/>
                </a:cubicBezTo>
                <a:cubicBezTo>
                  <a:pt x="227" y="134"/>
                  <a:pt x="226" y="134"/>
                  <a:pt x="226" y="133"/>
                </a:cubicBezTo>
                <a:cubicBezTo>
                  <a:pt x="226" y="133"/>
                  <a:pt x="226" y="132"/>
                  <a:pt x="226" y="131"/>
                </a:cubicBezTo>
                <a:cubicBezTo>
                  <a:pt x="226" y="131"/>
                  <a:pt x="226" y="130"/>
                  <a:pt x="225" y="130"/>
                </a:cubicBezTo>
                <a:cubicBezTo>
                  <a:pt x="225" y="130"/>
                  <a:pt x="225" y="130"/>
                  <a:pt x="225" y="130"/>
                </a:cubicBezTo>
                <a:cubicBezTo>
                  <a:pt x="225" y="131"/>
                  <a:pt x="225" y="131"/>
                  <a:pt x="224" y="131"/>
                </a:cubicBezTo>
                <a:cubicBezTo>
                  <a:pt x="224" y="132"/>
                  <a:pt x="224" y="132"/>
                  <a:pt x="223" y="132"/>
                </a:cubicBezTo>
                <a:cubicBezTo>
                  <a:pt x="223" y="132"/>
                  <a:pt x="223" y="132"/>
                  <a:pt x="223" y="132"/>
                </a:cubicBezTo>
                <a:cubicBezTo>
                  <a:pt x="223" y="132"/>
                  <a:pt x="223" y="132"/>
                  <a:pt x="223" y="132"/>
                </a:cubicBezTo>
                <a:cubicBezTo>
                  <a:pt x="223" y="132"/>
                  <a:pt x="223" y="132"/>
                  <a:pt x="223" y="132"/>
                </a:cubicBezTo>
                <a:cubicBezTo>
                  <a:pt x="223" y="132"/>
                  <a:pt x="223" y="132"/>
                  <a:pt x="223" y="132"/>
                </a:cubicBezTo>
                <a:cubicBezTo>
                  <a:pt x="223" y="132"/>
                  <a:pt x="223" y="131"/>
                  <a:pt x="223" y="131"/>
                </a:cubicBezTo>
                <a:cubicBezTo>
                  <a:pt x="222" y="131"/>
                  <a:pt x="222" y="132"/>
                  <a:pt x="222" y="132"/>
                </a:cubicBezTo>
                <a:cubicBezTo>
                  <a:pt x="222" y="132"/>
                  <a:pt x="222" y="132"/>
                  <a:pt x="222" y="132"/>
                </a:cubicBezTo>
                <a:cubicBezTo>
                  <a:pt x="222" y="131"/>
                  <a:pt x="222" y="131"/>
                  <a:pt x="222" y="130"/>
                </a:cubicBezTo>
                <a:cubicBezTo>
                  <a:pt x="223" y="129"/>
                  <a:pt x="222" y="128"/>
                  <a:pt x="222" y="128"/>
                </a:cubicBezTo>
                <a:cubicBezTo>
                  <a:pt x="222" y="128"/>
                  <a:pt x="222" y="128"/>
                  <a:pt x="222" y="128"/>
                </a:cubicBezTo>
                <a:cubicBezTo>
                  <a:pt x="222" y="128"/>
                  <a:pt x="222" y="128"/>
                  <a:pt x="222" y="128"/>
                </a:cubicBezTo>
                <a:cubicBezTo>
                  <a:pt x="221" y="128"/>
                  <a:pt x="221" y="128"/>
                  <a:pt x="221" y="128"/>
                </a:cubicBezTo>
                <a:cubicBezTo>
                  <a:pt x="221" y="128"/>
                  <a:pt x="221" y="128"/>
                  <a:pt x="222" y="128"/>
                </a:cubicBezTo>
                <a:cubicBezTo>
                  <a:pt x="222" y="128"/>
                  <a:pt x="222" y="128"/>
                  <a:pt x="222" y="128"/>
                </a:cubicBezTo>
                <a:cubicBezTo>
                  <a:pt x="222" y="127"/>
                  <a:pt x="221" y="127"/>
                  <a:pt x="221" y="127"/>
                </a:cubicBezTo>
                <a:cubicBezTo>
                  <a:pt x="221" y="127"/>
                  <a:pt x="221" y="127"/>
                  <a:pt x="221" y="127"/>
                </a:cubicBezTo>
                <a:cubicBezTo>
                  <a:pt x="221" y="126"/>
                  <a:pt x="221" y="126"/>
                  <a:pt x="221" y="126"/>
                </a:cubicBezTo>
                <a:cubicBezTo>
                  <a:pt x="220" y="126"/>
                  <a:pt x="220" y="126"/>
                  <a:pt x="220" y="126"/>
                </a:cubicBezTo>
                <a:cubicBezTo>
                  <a:pt x="219" y="126"/>
                  <a:pt x="220" y="124"/>
                  <a:pt x="219" y="123"/>
                </a:cubicBezTo>
                <a:cubicBezTo>
                  <a:pt x="219" y="124"/>
                  <a:pt x="219" y="124"/>
                  <a:pt x="218" y="124"/>
                </a:cubicBezTo>
                <a:cubicBezTo>
                  <a:pt x="218" y="123"/>
                  <a:pt x="218" y="123"/>
                  <a:pt x="218" y="123"/>
                </a:cubicBezTo>
                <a:cubicBezTo>
                  <a:pt x="218" y="123"/>
                  <a:pt x="218" y="123"/>
                  <a:pt x="218" y="123"/>
                </a:cubicBezTo>
                <a:cubicBezTo>
                  <a:pt x="218" y="123"/>
                  <a:pt x="218" y="123"/>
                  <a:pt x="218" y="124"/>
                </a:cubicBezTo>
                <a:cubicBezTo>
                  <a:pt x="218" y="124"/>
                  <a:pt x="218" y="124"/>
                  <a:pt x="218" y="124"/>
                </a:cubicBezTo>
                <a:cubicBezTo>
                  <a:pt x="218" y="124"/>
                  <a:pt x="218" y="124"/>
                  <a:pt x="218" y="125"/>
                </a:cubicBezTo>
                <a:cubicBezTo>
                  <a:pt x="217" y="125"/>
                  <a:pt x="217" y="125"/>
                  <a:pt x="217" y="125"/>
                </a:cubicBezTo>
                <a:cubicBezTo>
                  <a:pt x="217" y="125"/>
                  <a:pt x="217" y="124"/>
                  <a:pt x="217" y="124"/>
                </a:cubicBezTo>
                <a:cubicBezTo>
                  <a:pt x="217" y="124"/>
                  <a:pt x="217" y="124"/>
                  <a:pt x="217" y="124"/>
                </a:cubicBezTo>
                <a:cubicBezTo>
                  <a:pt x="217" y="124"/>
                  <a:pt x="217" y="125"/>
                  <a:pt x="217" y="125"/>
                </a:cubicBezTo>
                <a:cubicBezTo>
                  <a:pt x="217" y="125"/>
                  <a:pt x="217" y="125"/>
                  <a:pt x="217" y="125"/>
                </a:cubicBezTo>
                <a:cubicBezTo>
                  <a:pt x="217" y="125"/>
                  <a:pt x="217" y="125"/>
                  <a:pt x="217" y="124"/>
                </a:cubicBezTo>
                <a:cubicBezTo>
                  <a:pt x="217" y="124"/>
                  <a:pt x="217" y="125"/>
                  <a:pt x="216" y="125"/>
                </a:cubicBezTo>
                <a:cubicBezTo>
                  <a:pt x="216" y="125"/>
                  <a:pt x="216" y="125"/>
                  <a:pt x="216" y="125"/>
                </a:cubicBezTo>
                <a:cubicBezTo>
                  <a:pt x="216" y="125"/>
                  <a:pt x="216" y="125"/>
                  <a:pt x="216" y="125"/>
                </a:cubicBezTo>
                <a:cubicBezTo>
                  <a:pt x="216" y="125"/>
                  <a:pt x="216" y="125"/>
                  <a:pt x="216" y="125"/>
                </a:cubicBezTo>
                <a:cubicBezTo>
                  <a:pt x="216" y="125"/>
                  <a:pt x="216" y="125"/>
                  <a:pt x="216" y="125"/>
                </a:cubicBezTo>
                <a:cubicBezTo>
                  <a:pt x="216" y="125"/>
                  <a:pt x="216" y="125"/>
                  <a:pt x="216" y="125"/>
                </a:cubicBezTo>
                <a:cubicBezTo>
                  <a:pt x="215" y="125"/>
                  <a:pt x="215" y="125"/>
                  <a:pt x="215" y="125"/>
                </a:cubicBezTo>
                <a:cubicBezTo>
                  <a:pt x="215" y="125"/>
                  <a:pt x="215" y="125"/>
                  <a:pt x="215" y="125"/>
                </a:cubicBezTo>
                <a:cubicBezTo>
                  <a:pt x="215" y="125"/>
                  <a:pt x="215" y="125"/>
                  <a:pt x="215" y="125"/>
                </a:cubicBezTo>
                <a:cubicBezTo>
                  <a:pt x="215" y="125"/>
                  <a:pt x="215" y="125"/>
                  <a:pt x="215" y="124"/>
                </a:cubicBezTo>
                <a:cubicBezTo>
                  <a:pt x="215" y="125"/>
                  <a:pt x="215" y="125"/>
                  <a:pt x="215" y="125"/>
                </a:cubicBezTo>
                <a:cubicBezTo>
                  <a:pt x="214" y="125"/>
                  <a:pt x="214" y="125"/>
                  <a:pt x="213" y="125"/>
                </a:cubicBezTo>
                <a:cubicBezTo>
                  <a:pt x="213" y="126"/>
                  <a:pt x="214" y="126"/>
                  <a:pt x="214" y="126"/>
                </a:cubicBezTo>
                <a:cubicBezTo>
                  <a:pt x="213" y="126"/>
                  <a:pt x="213" y="127"/>
                  <a:pt x="213" y="127"/>
                </a:cubicBezTo>
                <a:cubicBezTo>
                  <a:pt x="212" y="127"/>
                  <a:pt x="212" y="127"/>
                  <a:pt x="212" y="127"/>
                </a:cubicBezTo>
                <a:cubicBezTo>
                  <a:pt x="211" y="128"/>
                  <a:pt x="211" y="128"/>
                  <a:pt x="210" y="129"/>
                </a:cubicBezTo>
                <a:cubicBezTo>
                  <a:pt x="210" y="129"/>
                  <a:pt x="210" y="129"/>
                  <a:pt x="210" y="129"/>
                </a:cubicBezTo>
                <a:cubicBezTo>
                  <a:pt x="210" y="129"/>
                  <a:pt x="209" y="130"/>
                  <a:pt x="209" y="130"/>
                </a:cubicBezTo>
                <a:cubicBezTo>
                  <a:pt x="209" y="130"/>
                  <a:pt x="209" y="130"/>
                  <a:pt x="208" y="130"/>
                </a:cubicBezTo>
                <a:cubicBezTo>
                  <a:pt x="208" y="130"/>
                  <a:pt x="208" y="131"/>
                  <a:pt x="208" y="131"/>
                </a:cubicBezTo>
                <a:cubicBezTo>
                  <a:pt x="208" y="131"/>
                  <a:pt x="207" y="131"/>
                  <a:pt x="207" y="131"/>
                </a:cubicBezTo>
                <a:cubicBezTo>
                  <a:pt x="207" y="132"/>
                  <a:pt x="207" y="132"/>
                  <a:pt x="207" y="132"/>
                </a:cubicBezTo>
                <a:cubicBezTo>
                  <a:pt x="206" y="132"/>
                  <a:pt x="206" y="132"/>
                  <a:pt x="206" y="132"/>
                </a:cubicBezTo>
                <a:cubicBezTo>
                  <a:pt x="206" y="132"/>
                  <a:pt x="206" y="132"/>
                  <a:pt x="206" y="133"/>
                </a:cubicBezTo>
                <a:cubicBezTo>
                  <a:pt x="205" y="133"/>
                  <a:pt x="206" y="134"/>
                  <a:pt x="206" y="134"/>
                </a:cubicBezTo>
                <a:cubicBezTo>
                  <a:pt x="206" y="135"/>
                  <a:pt x="205" y="136"/>
                  <a:pt x="205" y="137"/>
                </a:cubicBezTo>
                <a:cubicBezTo>
                  <a:pt x="205" y="137"/>
                  <a:pt x="205" y="138"/>
                  <a:pt x="205" y="138"/>
                </a:cubicBezTo>
                <a:cubicBezTo>
                  <a:pt x="205" y="138"/>
                  <a:pt x="205" y="138"/>
                  <a:pt x="205" y="139"/>
                </a:cubicBezTo>
                <a:cubicBezTo>
                  <a:pt x="204" y="139"/>
                  <a:pt x="204" y="139"/>
                  <a:pt x="204" y="139"/>
                </a:cubicBezTo>
                <a:cubicBezTo>
                  <a:pt x="204" y="139"/>
                  <a:pt x="204" y="140"/>
                  <a:pt x="204" y="140"/>
                </a:cubicBezTo>
                <a:cubicBezTo>
                  <a:pt x="204" y="140"/>
                  <a:pt x="204" y="140"/>
                  <a:pt x="204" y="140"/>
                </a:cubicBezTo>
                <a:cubicBezTo>
                  <a:pt x="203" y="140"/>
                  <a:pt x="203" y="140"/>
                  <a:pt x="203" y="141"/>
                </a:cubicBezTo>
                <a:cubicBezTo>
                  <a:pt x="203" y="141"/>
                  <a:pt x="203" y="141"/>
                  <a:pt x="202" y="141"/>
                </a:cubicBezTo>
                <a:cubicBezTo>
                  <a:pt x="202" y="141"/>
                  <a:pt x="202" y="141"/>
                  <a:pt x="202" y="140"/>
                </a:cubicBezTo>
                <a:cubicBezTo>
                  <a:pt x="202" y="140"/>
                  <a:pt x="201" y="139"/>
                  <a:pt x="201" y="139"/>
                </a:cubicBezTo>
                <a:cubicBezTo>
                  <a:pt x="201" y="138"/>
                  <a:pt x="201" y="138"/>
                  <a:pt x="200" y="137"/>
                </a:cubicBezTo>
                <a:cubicBezTo>
                  <a:pt x="200" y="137"/>
                  <a:pt x="200" y="137"/>
                  <a:pt x="200" y="136"/>
                </a:cubicBezTo>
                <a:cubicBezTo>
                  <a:pt x="200" y="136"/>
                  <a:pt x="200" y="136"/>
                  <a:pt x="200" y="135"/>
                </a:cubicBezTo>
                <a:cubicBezTo>
                  <a:pt x="199" y="135"/>
                  <a:pt x="199" y="134"/>
                  <a:pt x="199" y="134"/>
                </a:cubicBezTo>
                <a:cubicBezTo>
                  <a:pt x="199" y="133"/>
                  <a:pt x="198" y="132"/>
                  <a:pt x="198" y="131"/>
                </a:cubicBezTo>
                <a:cubicBezTo>
                  <a:pt x="198" y="130"/>
                  <a:pt x="198" y="129"/>
                  <a:pt x="197" y="128"/>
                </a:cubicBezTo>
                <a:cubicBezTo>
                  <a:pt x="197" y="128"/>
                  <a:pt x="197" y="127"/>
                  <a:pt x="197" y="127"/>
                </a:cubicBezTo>
                <a:cubicBezTo>
                  <a:pt x="197" y="126"/>
                  <a:pt x="197" y="126"/>
                  <a:pt x="197" y="126"/>
                </a:cubicBezTo>
                <a:cubicBezTo>
                  <a:pt x="198" y="126"/>
                  <a:pt x="197" y="126"/>
                  <a:pt x="197" y="125"/>
                </a:cubicBezTo>
                <a:cubicBezTo>
                  <a:pt x="197" y="125"/>
                  <a:pt x="197" y="125"/>
                  <a:pt x="197" y="124"/>
                </a:cubicBezTo>
                <a:cubicBezTo>
                  <a:pt x="197" y="124"/>
                  <a:pt x="197" y="124"/>
                  <a:pt x="196" y="124"/>
                </a:cubicBezTo>
                <a:cubicBezTo>
                  <a:pt x="196" y="124"/>
                  <a:pt x="196" y="125"/>
                  <a:pt x="196" y="125"/>
                </a:cubicBezTo>
                <a:cubicBezTo>
                  <a:pt x="197" y="125"/>
                  <a:pt x="196" y="126"/>
                  <a:pt x="195" y="126"/>
                </a:cubicBezTo>
                <a:cubicBezTo>
                  <a:pt x="195" y="126"/>
                  <a:pt x="195" y="126"/>
                  <a:pt x="195" y="126"/>
                </a:cubicBezTo>
                <a:cubicBezTo>
                  <a:pt x="194" y="126"/>
                  <a:pt x="193" y="124"/>
                  <a:pt x="193" y="124"/>
                </a:cubicBezTo>
                <a:cubicBezTo>
                  <a:pt x="193" y="124"/>
                  <a:pt x="193" y="124"/>
                  <a:pt x="193" y="124"/>
                </a:cubicBezTo>
                <a:cubicBezTo>
                  <a:pt x="193" y="124"/>
                  <a:pt x="194" y="124"/>
                  <a:pt x="194" y="124"/>
                </a:cubicBezTo>
                <a:cubicBezTo>
                  <a:pt x="194" y="124"/>
                  <a:pt x="194" y="124"/>
                  <a:pt x="194" y="123"/>
                </a:cubicBezTo>
                <a:cubicBezTo>
                  <a:pt x="193" y="124"/>
                  <a:pt x="192" y="123"/>
                  <a:pt x="192" y="123"/>
                </a:cubicBezTo>
                <a:cubicBezTo>
                  <a:pt x="192" y="123"/>
                  <a:pt x="192" y="122"/>
                  <a:pt x="192" y="122"/>
                </a:cubicBezTo>
                <a:cubicBezTo>
                  <a:pt x="191" y="122"/>
                  <a:pt x="191" y="122"/>
                  <a:pt x="191" y="122"/>
                </a:cubicBezTo>
                <a:cubicBezTo>
                  <a:pt x="191" y="122"/>
                  <a:pt x="191" y="121"/>
                  <a:pt x="190" y="121"/>
                </a:cubicBezTo>
                <a:cubicBezTo>
                  <a:pt x="190" y="121"/>
                  <a:pt x="190" y="121"/>
                  <a:pt x="190" y="121"/>
                </a:cubicBezTo>
                <a:cubicBezTo>
                  <a:pt x="190" y="120"/>
                  <a:pt x="190" y="120"/>
                  <a:pt x="190" y="120"/>
                </a:cubicBezTo>
                <a:cubicBezTo>
                  <a:pt x="189" y="120"/>
                  <a:pt x="187" y="121"/>
                  <a:pt x="187" y="120"/>
                </a:cubicBezTo>
                <a:cubicBezTo>
                  <a:pt x="187" y="120"/>
                  <a:pt x="186" y="120"/>
                  <a:pt x="186" y="120"/>
                </a:cubicBezTo>
                <a:cubicBezTo>
                  <a:pt x="185" y="120"/>
                  <a:pt x="185" y="120"/>
                  <a:pt x="185" y="120"/>
                </a:cubicBezTo>
                <a:cubicBezTo>
                  <a:pt x="185" y="121"/>
                  <a:pt x="184" y="121"/>
                  <a:pt x="184" y="121"/>
                </a:cubicBezTo>
                <a:cubicBezTo>
                  <a:pt x="183" y="121"/>
                  <a:pt x="183" y="120"/>
                  <a:pt x="183" y="120"/>
                </a:cubicBezTo>
                <a:cubicBezTo>
                  <a:pt x="182" y="120"/>
                  <a:pt x="182" y="120"/>
                  <a:pt x="181" y="120"/>
                </a:cubicBezTo>
                <a:cubicBezTo>
                  <a:pt x="181" y="120"/>
                  <a:pt x="181" y="120"/>
                  <a:pt x="181" y="120"/>
                </a:cubicBezTo>
                <a:cubicBezTo>
                  <a:pt x="180" y="120"/>
                  <a:pt x="180" y="120"/>
                  <a:pt x="180" y="120"/>
                </a:cubicBezTo>
                <a:cubicBezTo>
                  <a:pt x="179" y="120"/>
                  <a:pt x="179" y="120"/>
                  <a:pt x="179" y="120"/>
                </a:cubicBezTo>
                <a:cubicBezTo>
                  <a:pt x="179" y="119"/>
                  <a:pt x="179" y="119"/>
                  <a:pt x="179" y="119"/>
                </a:cubicBezTo>
                <a:cubicBezTo>
                  <a:pt x="178" y="119"/>
                  <a:pt x="178" y="118"/>
                  <a:pt x="178" y="118"/>
                </a:cubicBezTo>
                <a:cubicBezTo>
                  <a:pt x="178" y="118"/>
                  <a:pt x="178" y="118"/>
                  <a:pt x="178" y="118"/>
                </a:cubicBezTo>
                <a:cubicBezTo>
                  <a:pt x="178" y="118"/>
                  <a:pt x="177" y="118"/>
                  <a:pt x="177" y="118"/>
                </a:cubicBezTo>
                <a:cubicBezTo>
                  <a:pt x="177" y="118"/>
                  <a:pt x="176" y="119"/>
                  <a:pt x="176" y="119"/>
                </a:cubicBezTo>
                <a:cubicBezTo>
                  <a:pt x="176" y="119"/>
                  <a:pt x="175" y="119"/>
                  <a:pt x="175" y="119"/>
                </a:cubicBezTo>
                <a:cubicBezTo>
                  <a:pt x="175" y="118"/>
                  <a:pt x="174" y="118"/>
                  <a:pt x="174" y="118"/>
                </a:cubicBezTo>
                <a:cubicBezTo>
                  <a:pt x="174" y="118"/>
                  <a:pt x="173" y="118"/>
                  <a:pt x="173" y="117"/>
                </a:cubicBezTo>
                <a:cubicBezTo>
                  <a:pt x="173" y="117"/>
                  <a:pt x="172" y="117"/>
                  <a:pt x="172" y="117"/>
                </a:cubicBezTo>
                <a:cubicBezTo>
                  <a:pt x="172" y="117"/>
                  <a:pt x="171" y="116"/>
                  <a:pt x="171" y="116"/>
                </a:cubicBezTo>
                <a:cubicBezTo>
                  <a:pt x="171" y="115"/>
                  <a:pt x="171" y="115"/>
                  <a:pt x="171" y="115"/>
                </a:cubicBezTo>
                <a:cubicBezTo>
                  <a:pt x="171" y="115"/>
                  <a:pt x="171" y="115"/>
                  <a:pt x="171" y="114"/>
                </a:cubicBezTo>
                <a:cubicBezTo>
                  <a:pt x="170" y="114"/>
                  <a:pt x="170" y="114"/>
                  <a:pt x="170" y="114"/>
                </a:cubicBezTo>
                <a:cubicBezTo>
                  <a:pt x="170" y="114"/>
                  <a:pt x="170" y="114"/>
                  <a:pt x="170" y="114"/>
                </a:cubicBezTo>
                <a:cubicBezTo>
                  <a:pt x="169" y="114"/>
                  <a:pt x="169" y="114"/>
                  <a:pt x="169" y="114"/>
                </a:cubicBezTo>
                <a:cubicBezTo>
                  <a:pt x="169" y="114"/>
                  <a:pt x="169" y="114"/>
                  <a:pt x="169" y="114"/>
                </a:cubicBezTo>
                <a:cubicBezTo>
                  <a:pt x="169" y="114"/>
                  <a:pt x="168" y="114"/>
                  <a:pt x="168" y="115"/>
                </a:cubicBezTo>
                <a:cubicBezTo>
                  <a:pt x="168" y="115"/>
                  <a:pt x="168" y="115"/>
                  <a:pt x="168" y="115"/>
                </a:cubicBezTo>
                <a:cubicBezTo>
                  <a:pt x="168" y="115"/>
                  <a:pt x="168" y="115"/>
                  <a:pt x="168" y="115"/>
                </a:cubicBezTo>
                <a:cubicBezTo>
                  <a:pt x="168" y="115"/>
                  <a:pt x="168" y="115"/>
                  <a:pt x="168" y="115"/>
                </a:cubicBezTo>
                <a:cubicBezTo>
                  <a:pt x="168" y="115"/>
                  <a:pt x="168" y="115"/>
                  <a:pt x="168" y="115"/>
                </a:cubicBezTo>
                <a:cubicBezTo>
                  <a:pt x="168" y="115"/>
                  <a:pt x="168" y="115"/>
                  <a:pt x="168" y="115"/>
                </a:cubicBezTo>
                <a:cubicBezTo>
                  <a:pt x="168" y="116"/>
                  <a:pt x="169" y="117"/>
                  <a:pt x="169" y="117"/>
                </a:cubicBezTo>
                <a:cubicBezTo>
                  <a:pt x="169" y="117"/>
                  <a:pt x="169" y="117"/>
                  <a:pt x="170" y="118"/>
                </a:cubicBezTo>
                <a:cubicBezTo>
                  <a:pt x="170" y="118"/>
                  <a:pt x="169" y="118"/>
                  <a:pt x="170" y="118"/>
                </a:cubicBezTo>
                <a:cubicBezTo>
                  <a:pt x="170" y="118"/>
                  <a:pt x="170" y="118"/>
                  <a:pt x="171" y="118"/>
                </a:cubicBezTo>
                <a:cubicBezTo>
                  <a:pt x="171" y="119"/>
                  <a:pt x="171" y="119"/>
                  <a:pt x="170" y="119"/>
                </a:cubicBezTo>
                <a:cubicBezTo>
                  <a:pt x="170" y="119"/>
                  <a:pt x="171" y="119"/>
                  <a:pt x="171" y="119"/>
                </a:cubicBezTo>
                <a:cubicBezTo>
                  <a:pt x="170" y="119"/>
                  <a:pt x="171" y="120"/>
                  <a:pt x="171" y="120"/>
                </a:cubicBezTo>
                <a:cubicBezTo>
                  <a:pt x="171" y="120"/>
                  <a:pt x="171" y="120"/>
                  <a:pt x="171" y="120"/>
                </a:cubicBezTo>
                <a:cubicBezTo>
                  <a:pt x="171" y="120"/>
                  <a:pt x="171" y="121"/>
                  <a:pt x="171" y="121"/>
                </a:cubicBezTo>
                <a:cubicBezTo>
                  <a:pt x="172" y="121"/>
                  <a:pt x="172" y="121"/>
                  <a:pt x="172" y="121"/>
                </a:cubicBezTo>
                <a:cubicBezTo>
                  <a:pt x="171" y="120"/>
                  <a:pt x="172" y="120"/>
                  <a:pt x="172" y="119"/>
                </a:cubicBezTo>
                <a:cubicBezTo>
                  <a:pt x="172" y="119"/>
                  <a:pt x="172" y="119"/>
                  <a:pt x="172" y="119"/>
                </a:cubicBezTo>
                <a:cubicBezTo>
                  <a:pt x="172" y="120"/>
                  <a:pt x="172" y="119"/>
                  <a:pt x="172" y="120"/>
                </a:cubicBezTo>
                <a:cubicBezTo>
                  <a:pt x="172" y="120"/>
                  <a:pt x="172" y="121"/>
                  <a:pt x="172" y="121"/>
                </a:cubicBezTo>
                <a:cubicBezTo>
                  <a:pt x="172" y="121"/>
                  <a:pt x="172" y="121"/>
                  <a:pt x="172" y="122"/>
                </a:cubicBezTo>
                <a:cubicBezTo>
                  <a:pt x="172" y="122"/>
                  <a:pt x="172" y="122"/>
                  <a:pt x="172" y="122"/>
                </a:cubicBezTo>
                <a:cubicBezTo>
                  <a:pt x="173" y="122"/>
                  <a:pt x="173" y="122"/>
                  <a:pt x="173" y="122"/>
                </a:cubicBezTo>
                <a:cubicBezTo>
                  <a:pt x="173" y="122"/>
                  <a:pt x="173" y="122"/>
                  <a:pt x="173" y="122"/>
                </a:cubicBezTo>
                <a:cubicBezTo>
                  <a:pt x="174" y="122"/>
                  <a:pt x="175" y="122"/>
                  <a:pt x="175" y="122"/>
                </a:cubicBezTo>
                <a:cubicBezTo>
                  <a:pt x="175" y="122"/>
                  <a:pt x="175" y="122"/>
                  <a:pt x="175" y="122"/>
                </a:cubicBezTo>
                <a:cubicBezTo>
                  <a:pt x="175" y="122"/>
                  <a:pt x="175" y="122"/>
                  <a:pt x="176" y="122"/>
                </a:cubicBezTo>
                <a:cubicBezTo>
                  <a:pt x="176" y="122"/>
                  <a:pt x="176" y="122"/>
                  <a:pt x="176" y="121"/>
                </a:cubicBezTo>
                <a:cubicBezTo>
                  <a:pt x="176" y="121"/>
                  <a:pt x="176" y="121"/>
                  <a:pt x="176" y="121"/>
                </a:cubicBezTo>
                <a:cubicBezTo>
                  <a:pt x="177" y="120"/>
                  <a:pt x="177" y="120"/>
                  <a:pt x="177" y="120"/>
                </a:cubicBezTo>
                <a:cubicBezTo>
                  <a:pt x="178" y="120"/>
                  <a:pt x="178" y="119"/>
                  <a:pt x="178" y="119"/>
                </a:cubicBezTo>
                <a:cubicBezTo>
                  <a:pt x="178" y="119"/>
                  <a:pt x="178" y="119"/>
                  <a:pt x="178" y="119"/>
                </a:cubicBezTo>
                <a:cubicBezTo>
                  <a:pt x="178" y="120"/>
                  <a:pt x="178" y="120"/>
                  <a:pt x="178" y="120"/>
                </a:cubicBezTo>
                <a:cubicBezTo>
                  <a:pt x="178" y="120"/>
                  <a:pt x="178" y="120"/>
                  <a:pt x="178" y="120"/>
                </a:cubicBezTo>
                <a:cubicBezTo>
                  <a:pt x="178" y="120"/>
                  <a:pt x="178" y="121"/>
                  <a:pt x="178" y="121"/>
                </a:cubicBezTo>
                <a:cubicBezTo>
                  <a:pt x="178" y="121"/>
                  <a:pt x="179" y="122"/>
                  <a:pt x="179" y="122"/>
                </a:cubicBezTo>
                <a:cubicBezTo>
                  <a:pt x="179" y="122"/>
                  <a:pt x="180" y="122"/>
                  <a:pt x="180" y="123"/>
                </a:cubicBezTo>
                <a:cubicBezTo>
                  <a:pt x="180" y="123"/>
                  <a:pt x="180" y="122"/>
                  <a:pt x="181" y="123"/>
                </a:cubicBezTo>
                <a:cubicBezTo>
                  <a:pt x="181" y="123"/>
                  <a:pt x="181" y="123"/>
                  <a:pt x="181" y="124"/>
                </a:cubicBezTo>
                <a:cubicBezTo>
                  <a:pt x="181" y="124"/>
                  <a:pt x="182" y="124"/>
                  <a:pt x="182" y="124"/>
                </a:cubicBezTo>
                <a:cubicBezTo>
                  <a:pt x="182" y="124"/>
                  <a:pt x="182" y="125"/>
                  <a:pt x="181" y="125"/>
                </a:cubicBezTo>
                <a:cubicBezTo>
                  <a:pt x="181" y="125"/>
                  <a:pt x="181" y="125"/>
                  <a:pt x="181" y="125"/>
                </a:cubicBezTo>
                <a:cubicBezTo>
                  <a:pt x="181" y="126"/>
                  <a:pt x="181" y="126"/>
                  <a:pt x="180" y="126"/>
                </a:cubicBezTo>
                <a:cubicBezTo>
                  <a:pt x="180" y="126"/>
                  <a:pt x="180" y="126"/>
                  <a:pt x="180" y="126"/>
                </a:cubicBezTo>
                <a:cubicBezTo>
                  <a:pt x="180" y="127"/>
                  <a:pt x="180" y="128"/>
                  <a:pt x="180" y="128"/>
                </a:cubicBezTo>
                <a:cubicBezTo>
                  <a:pt x="179" y="128"/>
                  <a:pt x="178" y="128"/>
                  <a:pt x="178" y="129"/>
                </a:cubicBezTo>
                <a:cubicBezTo>
                  <a:pt x="178" y="129"/>
                  <a:pt x="178" y="129"/>
                  <a:pt x="178" y="129"/>
                </a:cubicBezTo>
                <a:cubicBezTo>
                  <a:pt x="178" y="129"/>
                  <a:pt x="177" y="129"/>
                  <a:pt x="177" y="129"/>
                </a:cubicBezTo>
                <a:cubicBezTo>
                  <a:pt x="177" y="129"/>
                  <a:pt x="177" y="130"/>
                  <a:pt x="177" y="130"/>
                </a:cubicBezTo>
                <a:cubicBezTo>
                  <a:pt x="176" y="130"/>
                  <a:pt x="176" y="130"/>
                  <a:pt x="176" y="130"/>
                </a:cubicBezTo>
                <a:cubicBezTo>
                  <a:pt x="176" y="130"/>
                  <a:pt x="176" y="130"/>
                  <a:pt x="175" y="130"/>
                </a:cubicBezTo>
                <a:cubicBezTo>
                  <a:pt x="175" y="131"/>
                  <a:pt x="174" y="131"/>
                  <a:pt x="174" y="131"/>
                </a:cubicBezTo>
                <a:cubicBezTo>
                  <a:pt x="174" y="131"/>
                  <a:pt x="173" y="131"/>
                  <a:pt x="173" y="132"/>
                </a:cubicBezTo>
                <a:cubicBezTo>
                  <a:pt x="173" y="132"/>
                  <a:pt x="173" y="132"/>
                  <a:pt x="173" y="132"/>
                </a:cubicBezTo>
                <a:cubicBezTo>
                  <a:pt x="172" y="133"/>
                  <a:pt x="171" y="133"/>
                  <a:pt x="170" y="133"/>
                </a:cubicBezTo>
                <a:cubicBezTo>
                  <a:pt x="169" y="133"/>
                  <a:pt x="169" y="134"/>
                  <a:pt x="169" y="134"/>
                </a:cubicBezTo>
                <a:cubicBezTo>
                  <a:pt x="169" y="134"/>
                  <a:pt x="168" y="134"/>
                  <a:pt x="168" y="134"/>
                </a:cubicBezTo>
                <a:cubicBezTo>
                  <a:pt x="168" y="134"/>
                  <a:pt x="167" y="134"/>
                  <a:pt x="167" y="135"/>
                </a:cubicBezTo>
                <a:cubicBezTo>
                  <a:pt x="166" y="135"/>
                  <a:pt x="166" y="135"/>
                  <a:pt x="166" y="135"/>
                </a:cubicBezTo>
                <a:cubicBezTo>
                  <a:pt x="165" y="135"/>
                  <a:pt x="165" y="135"/>
                  <a:pt x="165" y="135"/>
                </a:cubicBezTo>
                <a:cubicBezTo>
                  <a:pt x="164" y="136"/>
                  <a:pt x="163" y="136"/>
                  <a:pt x="163" y="135"/>
                </a:cubicBezTo>
                <a:cubicBezTo>
                  <a:pt x="163" y="134"/>
                  <a:pt x="163" y="134"/>
                  <a:pt x="163" y="134"/>
                </a:cubicBezTo>
                <a:cubicBezTo>
                  <a:pt x="162" y="134"/>
                  <a:pt x="162" y="133"/>
                  <a:pt x="162" y="132"/>
                </a:cubicBezTo>
                <a:cubicBezTo>
                  <a:pt x="162" y="132"/>
                  <a:pt x="162" y="132"/>
                  <a:pt x="162" y="132"/>
                </a:cubicBezTo>
                <a:cubicBezTo>
                  <a:pt x="162" y="131"/>
                  <a:pt x="162" y="131"/>
                  <a:pt x="162" y="131"/>
                </a:cubicBezTo>
                <a:cubicBezTo>
                  <a:pt x="162" y="130"/>
                  <a:pt x="161" y="130"/>
                  <a:pt x="161" y="129"/>
                </a:cubicBezTo>
                <a:cubicBezTo>
                  <a:pt x="161" y="129"/>
                  <a:pt x="161" y="129"/>
                  <a:pt x="161" y="129"/>
                </a:cubicBezTo>
                <a:cubicBezTo>
                  <a:pt x="160" y="127"/>
                  <a:pt x="160" y="127"/>
                  <a:pt x="160" y="127"/>
                </a:cubicBezTo>
                <a:cubicBezTo>
                  <a:pt x="159" y="127"/>
                  <a:pt x="159" y="127"/>
                  <a:pt x="158" y="126"/>
                </a:cubicBezTo>
                <a:cubicBezTo>
                  <a:pt x="158" y="126"/>
                  <a:pt x="158" y="126"/>
                  <a:pt x="158" y="125"/>
                </a:cubicBezTo>
                <a:cubicBezTo>
                  <a:pt x="158" y="125"/>
                  <a:pt x="158" y="124"/>
                  <a:pt x="158" y="123"/>
                </a:cubicBezTo>
                <a:cubicBezTo>
                  <a:pt x="157" y="123"/>
                  <a:pt x="157" y="123"/>
                  <a:pt x="157" y="122"/>
                </a:cubicBezTo>
                <a:cubicBezTo>
                  <a:pt x="156" y="122"/>
                  <a:pt x="156" y="122"/>
                  <a:pt x="156" y="121"/>
                </a:cubicBezTo>
                <a:cubicBezTo>
                  <a:pt x="156" y="120"/>
                  <a:pt x="155" y="120"/>
                  <a:pt x="155" y="119"/>
                </a:cubicBezTo>
                <a:cubicBezTo>
                  <a:pt x="154" y="119"/>
                  <a:pt x="154" y="118"/>
                  <a:pt x="154" y="118"/>
                </a:cubicBezTo>
                <a:cubicBezTo>
                  <a:pt x="153" y="117"/>
                  <a:pt x="153" y="117"/>
                  <a:pt x="153" y="117"/>
                </a:cubicBezTo>
                <a:cubicBezTo>
                  <a:pt x="153" y="117"/>
                  <a:pt x="153" y="117"/>
                  <a:pt x="153" y="117"/>
                </a:cubicBezTo>
                <a:cubicBezTo>
                  <a:pt x="153" y="116"/>
                  <a:pt x="153" y="116"/>
                  <a:pt x="153" y="115"/>
                </a:cubicBezTo>
                <a:cubicBezTo>
                  <a:pt x="153" y="115"/>
                  <a:pt x="153" y="115"/>
                  <a:pt x="153" y="115"/>
                </a:cubicBezTo>
                <a:cubicBezTo>
                  <a:pt x="153" y="114"/>
                  <a:pt x="152" y="114"/>
                  <a:pt x="152" y="113"/>
                </a:cubicBezTo>
                <a:cubicBezTo>
                  <a:pt x="152" y="112"/>
                  <a:pt x="152" y="112"/>
                  <a:pt x="153" y="111"/>
                </a:cubicBezTo>
                <a:cubicBezTo>
                  <a:pt x="153" y="111"/>
                  <a:pt x="153" y="111"/>
                  <a:pt x="153" y="111"/>
                </a:cubicBezTo>
                <a:cubicBezTo>
                  <a:pt x="153" y="110"/>
                  <a:pt x="153" y="109"/>
                  <a:pt x="154" y="109"/>
                </a:cubicBezTo>
                <a:cubicBezTo>
                  <a:pt x="154" y="108"/>
                  <a:pt x="154" y="108"/>
                  <a:pt x="154" y="107"/>
                </a:cubicBezTo>
                <a:cubicBezTo>
                  <a:pt x="154" y="107"/>
                  <a:pt x="154" y="107"/>
                  <a:pt x="154" y="107"/>
                </a:cubicBezTo>
                <a:cubicBezTo>
                  <a:pt x="154" y="107"/>
                  <a:pt x="154" y="106"/>
                  <a:pt x="154" y="106"/>
                </a:cubicBezTo>
                <a:cubicBezTo>
                  <a:pt x="154" y="106"/>
                  <a:pt x="154" y="106"/>
                  <a:pt x="154" y="106"/>
                </a:cubicBezTo>
                <a:cubicBezTo>
                  <a:pt x="154" y="106"/>
                  <a:pt x="154" y="106"/>
                  <a:pt x="154" y="106"/>
                </a:cubicBezTo>
                <a:cubicBezTo>
                  <a:pt x="154" y="106"/>
                  <a:pt x="154" y="106"/>
                  <a:pt x="154" y="106"/>
                </a:cubicBezTo>
                <a:cubicBezTo>
                  <a:pt x="154" y="106"/>
                  <a:pt x="154" y="106"/>
                  <a:pt x="154" y="106"/>
                </a:cubicBezTo>
                <a:cubicBezTo>
                  <a:pt x="154" y="106"/>
                  <a:pt x="154" y="106"/>
                  <a:pt x="153" y="106"/>
                </a:cubicBezTo>
                <a:cubicBezTo>
                  <a:pt x="153" y="106"/>
                  <a:pt x="153" y="106"/>
                  <a:pt x="152" y="106"/>
                </a:cubicBezTo>
                <a:cubicBezTo>
                  <a:pt x="152" y="106"/>
                  <a:pt x="152" y="106"/>
                  <a:pt x="152" y="106"/>
                </a:cubicBezTo>
                <a:cubicBezTo>
                  <a:pt x="151" y="106"/>
                  <a:pt x="151" y="107"/>
                  <a:pt x="150" y="107"/>
                </a:cubicBezTo>
                <a:cubicBezTo>
                  <a:pt x="150" y="106"/>
                  <a:pt x="150" y="106"/>
                  <a:pt x="149" y="106"/>
                </a:cubicBezTo>
                <a:cubicBezTo>
                  <a:pt x="149" y="106"/>
                  <a:pt x="148" y="105"/>
                  <a:pt x="148" y="106"/>
                </a:cubicBezTo>
                <a:cubicBezTo>
                  <a:pt x="148" y="106"/>
                  <a:pt x="148" y="106"/>
                  <a:pt x="148" y="106"/>
                </a:cubicBezTo>
                <a:cubicBezTo>
                  <a:pt x="148" y="106"/>
                  <a:pt x="148" y="106"/>
                  <a:pt x="147" y="106"/>
                </a:cubicBezTo>
                <a:cubicBezTo>
                  <a:pt x="147" y="106"/>
                  <a:pt x="147" y="106"/>
                  <a:pt x="146" y="106"/>
                </a:cubicBezTo>
                <a:cubicBezTo>
                  <a:pt x="146" y="106"/>
                  <a:pt x="146" y="106"/>
                  <a:pt x="146" y="106"/>
                </a:cubicBezTo>
                <a:cubicBezTo>
                  <a:pt x="146" y="106"/>
                  <a:pt x="146" y="106"/>
                  <a:pt x="146" y="106"/>
                </a:cubicBezTo>
                <a:cubicBezTo>
                  <a:pt x="145" y="106"/>
                  <a:pt x="145" y="106"/>
                  <a:pt x="145" y="106"/>
                </a:cubicBezTo>
                <a:cubicBezTo>
                  <a:pt x="145" y="106"/>
                  <a:pt x="145" y="106"/>
                  <a:pt x="145" y="106"/>
                </a:cubicBezTo>
                <a:cubicBezTo>
                  <a:pt x="145" y="106"/>
                  <a:pt x="145" y="106"/>
                  <a:pt x="145" y="106"/>
                </a:cubicBezTo>
                <a:cubicBezTo>
                  <a:pt x="145" y="106"/>
                  <a:pt x="145" y="106"/>
                  <a:pt x="145" y="106"/>
                </a:cubicBezTo>
                <a:cubicBezTo>
                  <a:pt x="145" y="105"/>
                  <a:pt x="145" y="105"/>
                  <a:pt x="145" y="105"/>
                </a:cubicBezTo>
                <a:cubicBezTo>
                  <a:pt x="145" y="105"/>
                  <a:pt x="145" y="105"/>
                  <a:pt x="145" y="105"/>
                </a:cubicBezTo>
                <a:cubicBezTo>
                  <a:pt x="145" y="105"/>
                  <a:pt x="144" y="105"/>
                  <a:pt x="144" y="105"/>
                </a:cubicBezTo>
                <a:cubicBezTo>
                  <a:pt x="144" y="105"/>
                  <a:pt x="144" y="105"/>
                  <a:pt x="144" y="105"/>
                </a:cubicBezTo>
                <a:cubicBezTo>
                  <a:pt x="144" y="105"/>
                  <a:pt x="144" y="105"/>
                  <a:pt x="144" y="105"/>
                </a:cubicBezTo>
                <a:cubicBezTo>
                  <a:pt x="144" y="105"/>
                  <a:pt x="144" y="105"/>
                  <a:pt x="144" y="105"/>
                </a:cubicBezTo>
                <a:cubicBezTo>
                  <a:pt x="144" y="105"/>
                  <a:pt x="144" y="105"/>
                  <a:pt x="144" y="105"/>
                </a:cubicBezTo>
                <a:cubicBezTo>
                  <a:pt x="144" y="104"/>
                  <a:pt x="144" y="104"/>
                  <a:pt x="144" y="104"/>
                </a:cubicBezTo>
                <a:cubicBezTo>
                  <a:pt x="143" y="104"/>
                  <a:pt x="143" y="104"/>
                  <a:pt x="143" y="104"/>
                </a:cubicBezTo>
                <a:cubicBezTo>
                  <a:pt x="143" y="104"/>
                  <a:pt x="143" y="104"/>
                  <a:pt x="143" y="104"/>
                </a:cubicBezTo>
                <a:cubicBezTo>
                  <a:pt x="143" y="103"/>
                  <a:pt x="143" y="103"/>
                  <a:pt x="143" y="103"/>
                </a:cubicBezTo>
                <a:cubicBezTo>
                  <a:pt x="143" y="103"/>
                  <a:pt x="143" y="103"/>
                  <a:pt x="143" y="103"/>
                </a:cubicBezTo>
                <a:cubicBezTo>
                  <a:pt x="144" y="103"/>
                  <a:pt x="144" y="103"/>
                  <a:pt x="143" y="103"/>
                </a:cubicBezTo>
                <a:cubicBezTo>
                  <a:pt x="143" y="103"/>
                  <a:pt x="143" y="103"/>
                  <a:pt x="143" y="103"/>
                </a:cubicBezTo>
                <a:cubicBezTo>
                  <a:pt x="143" y="103"/>
                  <a:pt x="144" y="103"/>
                  <a:pt x="144" y="103"/>
                </a:cubicBezTo>
                <a:cubicBezTo>
                  <a:pt x="144" y="103"/>
                  <a:pt x="144" y="103"/>
                  <a:pt x="144" y="103"/>
                </a:cubicBezTo>
                <a:cubicBezTo>
                  <a:pt x="143" y="103"/>
                  <a:pt x="143" y="103"/>
                  <a:pt x="143" y="103"/>
                </a:cubicBezTo>
                <a:cubicBezTo>
                  <a:pt x="143" y="102"/>
                  <a:pt x="143" y="102"/>
                  <a:pt x="143" y="102"/>
                </a:cubicBezTo>
                <a:cubicBezTo>
                  <a:pt x="143" y="102"/>
                  <a:pt x="143" y="102"/>
                  <a:pt x="143" y="102"/>
                </a:cubicBezTo>
                <a:cubicBezTo>
                  <a:pt x="143" y="102"/>
                  <a:pt x="143" y="102"/>
                  <a:pt x="143" y="102"/>
                </a:cubicBezTo>
                <a:cubicBezTo>
                  <a:pt x="143" y="102"/>
                  <a:pt x="143" y="102"/>
                  <a:pt x="144" y="102"/>
                </a:cubicBezTo>
                <a:cubicBezTo>
                  <a:pt x="144" y="102"/>
                  <a:pt x="144" y="102"/>
                  <a:pt x="144" y="102"/>
                </a:cubicBezTo>
                <a:cubicBezTo>
                  <a:pt x="143" y="102"/>
                  <a:pt x="143" y="102"/>
                  <a:pt x="143" y="102"/>
                </a:cubicBezTo>
                <a:cubicBezTo>
                  <a:pt x="143" y="102"/>
                  <a:pt x="143" y="101"/>
                  <a:pt x="143" y="101"/>
                </a:cubicBezTo>
                <a:cubicBezTo>
                  <a:pt x="143" y="101"/>
                  <a:pt x="143" y="101"/>
                  <a:pt x="143" y="101"/>
                </a:cubicBezTo>
                <a:cubicBezTo>
                  <a:pt x="143" y="101"/>
                  <a:pt x="144" y="101"/>
                  <a:pt x="144" y="100"/>
                </a:cubicBezTo>
                <a:cubicBezTo>
                  <a:pt x="144" y="101"/>
                  <a:pt x="144" y="101"/>
                  <a:pt x="145" y="101"/>
                </a:cubicBezTo>
                <a:cubicBezTo>
                  <a:pt x="145" y="101"/>
                  <a:pt x="145" y="101"/>
                  <a:pt x="145" y="101"/>
                </a:cubicBezTo>
                <a:cubicBezTo>
                  <a:pt x="145" y="101"/>
                  <a:pt x="144" y="101"/>
                  <a:pt x="144" y="101"/>
                </a:cubicBezTo>
                <a:cubicBezTo>
                  <a:pt x="144" y="100"/>
                  <a:pt x="144" y="100"/>
                  <a:pt x="144" y="100"/>
                </a:cubicBezTo>
                <a:cubicBezTo>
                  <a:pt x="145" y="100"/>
                  <a:pt x="145" y="100"/>
                  <a:pt x="145" y="100"/>
                </a:cubicBezTo>
                <a:cubicBezTo>
                  <a:pt x="145" y="101"/>
                  <a:pt x="145" y="101"/>
                  <a:pt x="145" y="101"/>
                </a:cubicBezTo>
                <a:cubicBezTo>
                  <a:pt x="145" y="101"/>
                  <a:pt x="146" y="101"/>
                  <a:pt x="146" y="101"/>
                </a:cubicBezTo>
                <a:cubicBezTo>
                  <a:pt x="146" y="101"/>
                  <a:pt x="146" y="101"/>
                  <a:pt x="146" y="101"/>
                </a:cubicBezTo>
                <a:cubicBezTo>
                  <a:pt x="146" y="101"/>
                  <a:pt x="146" y="101"/>
                  <a:pt x="146" y="101"/>
                </a:cubicBezTo>
                <a:cubicBezTo>
                  <a:pt x="146" y="100"/>
                  <a:pt x="146" y="100"/>
                  <a:pt x="146" y="100"/>
                </a:cubicBezTo>
                <a:cubicBezTo>
                  <a:pt x="146" y="100"/>
                  <a:pt x="146" y="100"/>
                  <a:pt x="146" y="100"/>
                </a:cubicBezTo>
                <a:cubicBezTo>
                  <a:pt x="146" y="100"/>
                  <a:pt x="147" y="100"/>
                  <a:pt x="147" y="100"/>
                </a:cubicBezTo>
                <a:cubicBezTo>
                  <a:pt x="147" y="100"/>
                  <a:pt x="147" y="100"/>
                  <a:pt x="147" y="100"/>
                </a:cubicBezTo>
                <a:cubicBezTo>
                  <a:pt x="147" y="100"/>
                  <a:pt x="147" y="100"/>
                  <a:pt x="146" y="100"/>
                </a:cubicBezTo>
                <a:cubicBezTo>
                  <a:pt x="146" y="100"/>
                  <a:pt x="146" y="100"/>
                  <a:pt x="146" y="100"/>
                </a:cubicBezTo>
                <a:cubicBezTo>
                  <a:pt x="146" y="99"/>
                  <a:pt x="146" y="99"/>
                  <a:pt x="146" y="99"/>
                </a:cubicBezTo>
                <a:cubicBezTo>
                  <a:pt x="146" y="99"/>
                  <a:pt x="147" y="100"/>
                  <a:pt x="147" y="100"/>
                </a:cubicBezTo>
                <a:cubicBezTo>
                  <a:pt x="147" y="100"/>
                  <a:pt x="147" y="99"/>
                  <a:pt x="147" y="99"/>
                </a:cubicBezTo>
                <a:cubicBezTo>
                  <a:pt x="148" y="100"/>
                  <a:pt x="148" y="100"/>
                  <a:pt x="149" y="100"/>
                </a:cubicBezTo>
                <a:cubicBezTo>
                  <a:pt x="149" y="99"/>
                  <a:pt x="149" y="99"/>
                  <a:pt x="149" y="99"/>
                </a:cubicBezTo>
                <a:cubicBezTo>
                  <a:pt x="149" y="99"/>
                  <a:pt x="150" y="99"/>
                  <a:pt x="151" y="98"/>
                </a:cubicBezTo>
                <a:cubicBezTo>
                  <a:pt x="152" y="98"/>
                  <a:pt x="152" y="99"/>
                  <a:pt x="153" y="98"/>
                </a:cubicBezTo>
                <a:cubicBezTo>
                  <a:pt x="153" y="98"/>
                  <a:pt x="153" y="99"/>
                  <a:pt x="153" y="99"/>
                </a:cubicBezTo>
                <a:cubicBezTo>
                  <a:pt x="154" y="99"/>
                  <a:pt x="154" y="99"/>
                  <a:pt x="154" y="99"/>
                </a:cubicBezTo>
                <a:cubicBezTo>
                  <a:pt x="154" y="99"/>
                  <a:pt x="154" y="99"/>
                  <a:pt x="155" y="99"/>
                </a:cubicBezTo>
                <a:cubicBezTo>
                  <a:pt x="155" y="99"/>
                  <a:pt x="155" y="100"/>
                  <a:pt x="156" y="100"/>
                </a:cubicBezTo>
                <a:cubicBezTo>
                  <a:pt x="156" y="100"/>
                  <a:pt x="157" y="100"/>
                  <a:pt x="157" y="100"/>
                </a:cubicBezTo>
                <a:cubicBezTo>
                  <a:pt x="157" y="100"/>
                  <a:pt x="158" y="100"/>
                  <a:pt x="158" y="100"/>
                </a:cubicBezTo>
                <a:cubicBezTo>
                  <a:pt x="158" y="100"/>
                  <a:pt x="159" y="100"/>
                  <a:pt x="159" y="100"/>
                </a:cubicBezTo>
                <a:cubicBezTo>
                  <a:pt x="160" y="100"/>
                  <a:pt x="161" y="99"/>
                  <a:pt x="161" y="98"/>
                </a:cubicBezTo>
                <a:cubicBezTo>
                  <a:pt x="161" y="98"/>
                  <a:pt x="160" y="98"/>
                  <a:pt x="160" y="97"/>
                </a:cubicBezTo>
                <a:cubicBezTo>
                  <a:pt x="160" y="97"/>
                  <a:pt x="159" y="97"/>
                  <a:pt x="159" y="97"/>
                </a:cubicBezTo>
                <a:cubicBezTo>
                  <a:pt x="159" y="96"/>
                  <a:pt x="159" y="96"/>
                  <a:pt x="159" y="96"/>
                </a:cubicBezTo>
                <a:cubicBezTo>
                  <a:pt x="159" y="96"/>
                  <a:pt x="158" y="96"/>
                  <a:pt x="158" y="96"/>
                </a:cubicBezTo>
                <a:cubicBezTo>
                  <a:pt x="158" y="95"/>
                  <a:pt x="158" y="95"/>
                  <a:pt x="157" y="95"/>
                </a:cubicBezTo>
                <a:cubicBezTo>
                  <a:pt x="157" y="95"/>
                  <a:pt x="157" y="95"/>
                  <a:pt x="157" y="95"/>
                </a:cubicBezTo>
                <a:cubicBezTo>
                  <a:pt x="156" y="95"/>
                  <a:pt x="156" y="94"/>
                  <a:pt x="156" y="94"/>
                </a:cubicBezTo>
                <a:cubicBezTo>
                  <a:pt x="156" y="94"/>
                  <a:pt x="156" y="94"/>
                  <a:pt x="156" y="94"/>
                </a:cubicBezTo>
                <a:cubicBezTo>
                  <a:pt x="156" y="94"/>
                  <a:pt x="155" y="94"/>
                  <a:pt x="155" y="94"/>
                </a:cubicBezTo>
                <a:cubicBezTo>
                  <a:pt x="155" y="94"/>
                  <a:pt x="156" y="94"/>
                  <a:pt x="156" y="93"/>
                </a:cubicBezTo>
                <a:cubicBezTo>
                  <a:pt x="156" y="93"/>
                  <a:pt x="156" y="93"/>
                  <a:pt x="156" y="93"/>
                </a:cubicBezTo>
                <a:cubicBezTo>
                  <a:pt x="157" y="93"/>
                  <a:pt x="157" y="93"/>
                  <a:pt x="157" y="92"/>
                </a:cubicBezTo>
                <a:cubicBezTo>
                  <a:pt x="157" y="92"/>
                  <a:pt x="156" y="92"/>
                  <a:pt x="156" y="92"/>
                </a:cubicBezTo>
                <a:cubicBezTo>
                  <a:pt x="156" y="92"/>
                  <a:pt x="156" y="92"/>
                  <a:pt x="156" y="92"/>
                </a:cubicBezTo>
                <a:cubicBezTo>
                  <a:pt x="157" y="92"/>
                  <a:pt x="157" y="91"/>
                  <a:pt x="158" y="91"/>
                </a:cubicBezTo>
                <a:cubicBezTo>
                  <a:pt x="158" y="91"/>
                  <a:pt x="158" y="91"/>
                  <a:pt x="158" y="91"/>
                </a:cubicBezTo>
                <a:cubicBezTo>
                  <a:pt x="157" y="91"/>
                  <a:pt x="157" y="91"/>
                  <a:pt x="157" y="91"/>
                </a:cubicBezTo>
                <a:cubicBezTo>
                  <a:pt x="157" y="91"/>
                  <a:pt x="157" y="91"/>
                  <a:pt x="157" y="91"/>
                </a:cubicBezTo>
                <a:cubicBezTo>
                  <a:pt x="156" y="91"/>
                  <a:pt x="156" y="91"/>
                  <a:pt x="156" y="91"/>
                </a:cubicBezTo>
                <a:cubicBezTo>
                  <a:pt x="156" y="91"/>
                  <a:pt x="156" y="91"/>
                  <a:pt x="155" y="91"/>
                </a:cubicBezTo>
                <a:cubicBezTo>
                  <a:pt x="155" y="92"/>
                  <a:pt x="154" y="92"/>
                  <a:pt x="154" y="92"/>
                </a:cubicBezTo>
                <a:cubicBezTo>
                  <a:pt x="154" y="92"/>
                  <a:pt x="154" y="92"/>
                  <a:pt x="154" y="92"/>
                </a:cubicBezTo>
                <a:cubicBezTo>
                  <a:pt x="153" y="92"/>
                  <a:pt x="153" y="92"/>
                  <a:pt x="153" y="92"/>
                </a:cubicBezTo>
                <a:cubicBezTo>
                  <a:pt x="153" y="92"/>
                  <a:pt x="153" y="92"/>
                  <a:pt x="153" y="92"/>
                </a:cubicBezTo>
                <a:cubicBezTo>
                  <a:pt x="153" y="92"/>
                  <a:pt x="153" y="92"/>
                  <a:pt x="153" y="92"/>
                </a:cubicBezTo>
                <a:cubicBezTo>
                  <a:pt x="153" y="92"/>
                  <a:pt x="153" y="92"/>
                  <a:pt x="153" y="92"/>
                </a:cubicBezTo>
                <a:cubicBezTo>
                  <a:pt x="152" y="92"/>
                  <a:pt x="152" y="92"/>
                  <a:pt x="152" y="92"/>
                </a:cubicBezTo>
                <a:cubicBezTo>
                  <a:pt x="152" y="92"/>
                  <a:pt x="152" y="92"/>
                  <a:pt x="152" y="92"/>
                </a:cubicBezTo>
                <a:cubicBezTo>
                  <a:pt x="152" y="93"/>
                  <a:pt x="153" y="93"/>
                  <a:pt x="153" y="94"/>
                </a:cubicBezTo>
                <a:cubicBezTo>
                  <a:pt x="153" y="94"/>
                  <a:pt x="154" y="94"/>
                  <a:pt x="154" y="94"/>
                </a:cubicBezTo>
                <a:cubicBezTo>
                  <a:pt x="154" y="94"/>
                  <a:pt x="154" y="94"/>
                  <a:pt x="155" y="94"/>
                </a:cubicBezTo>
                <a:cubicBezTo>
                  <a:pt x="155" y="94"/>
                  <a:pt x="154" y="94"/>
                  <a:pt x="154" y="94"/>
                </a:cubicBezTo>
                <a:cubicBezTo>
                  <a:pt x="154" y="94"/>
                  <a:pt x="154" y="94"/>
                  <a:pt x="154" y="94"/>
                </a:cubicBezTo>
                <a:cubicBezTo>
                  <a:pt x="154" y="94"/>
                  <a:pt x="154" y="94"/>
                  <a:pt x="153" y="94"/>
                </a:cubicBezTo>
                <a:cubicBezTo>
                  <a:pt x="153" y="94"/>
                  <a:pt x="153" y="94"/>
                  <a:pt x="153" y="94"/>
                </a:cubicBezTo>
                <a:cubicBezTo>
                  <a:pt x="153" y="94"/>
                  <a:pt x="153" y="94"/>
                  <a:pt x="152" y="94"/>
                </a:cubicBezTo>
                <a:cubicBezTo>
                  <a:pt x="152" y="95"/>
                  <a:pt x="152" y="95"/>
                  <a:pt x="151" y="95"/>
                </a:cubicBezTo>
                <a:cubicBezTo>
                  <a:pt x="151" y="95"/>
                  <a:pt x="151" y="95"/>
                  <a:pt x="151" y="95"/>
                </a:cubicBezTo>
                <a:cubicBezTo>
                  <a:pt x="151" y="94"/>
                  <a:pt x="151" y="94"/>
                  <a:pt x="150" y="94"/>
                </a:cubicBezTo>
                <a:cubicBezTo>
                  <a:pt x="150" y="94"/>
                  <a:pt x="150" y="94"/>
                  <a:pt x="150" y="94"/>
                </a:cubicBezTo>
                <a:cubicBezTo>
                  <a:pt x="150" y="93"/>
                  <a:pt x="151" y="93"/>
                  <a:pt x="151" y="93"/>
                </a:cubicBezTo>
                <a:cubicBezTo>
                  <a:pt x="151" y="93"/>
                  <a:pt x="151" y="93"/>
                  <a:pt x="151" y="92"/>
                </a:cubicBezTo>
                <a:cubicBezTo>
                  <a:pt x="150" y="92"/>
                  <a:pt x="150" y="93"/>
                  <a:pt x="149" y="92"/>
                </a:cubicBezTo>
                <a:cubicBezTo>
                  <a:pt x="149" y="92"/>
                  <a:pt x="149" y="92"/>
                  <a:pt x="149" y="92"/>
                </a:cubicBezTo>
                <a:cubicBezTo>
                  <a:pt x="149" y="92"/>
                  <a:pt x="149" y="92"/>
                  <a:pt x="150" y="92"/>
                </a:cubicBezTo>
                <a:cubicBezTo>
                  <a:pt x="150" y="92"/>
                  <a:pt x="150" y="92"/>
                  <a:pt x="150" y="92"/>
                </a:cubicBezTo>
                <a:cubicBezTo>
                  <a:pt x="149" y="92"/>
                  <a:pt x="149" y="92"/>
                  <a:pt x="149" y="91"/>
                </a:cubicBezTo>
                <a:cubicBezTo>
                  <a:pt x="149" y="91"/>
                  <a:pt x="149" y="92"/>
                  <a:pt x="149" y="92"/>
                </a:cubicBezTo>
                <a:cubicBezTo>
                  <a:pt x="149" y="92"/>
                  <a:pt x="149" y="92"/>
                  <a:pt x="149" y="92"/>
                </a:cubicBezTo>
                <a:cubicBezTo>
                  <a:pt x="148" y="92"/>
                  <a:pt x="148" y="92"/>
                  <a:pt x="147" y="93"/>
                </a:cubicBezTo>
                <a:cubicBezTo>
                  <a:pt x="147" y="93"/>
                  <a:pt x="146" y="93"/>
                  <a:pt x="147" y="93"/>
                </a:cubicBezTo>
                <a:cubicBezTo>
                  <a:pt x="147" y="94"/>
                  <a:pt x="147" y="94"/>
                  <a:pt x="147" y="94"/>
                </a:cubicBezTo>
                <a:cubicBezTo>
                  <a:pt x="147" y="94"/>
                  <a:pt x="147" y="94"/>
                  <a:pt x="146" y="94"/>
                </a:cubicBezTo>
                <a:cubicBezTo>
                  <a:pt x="146" y="94"/>
                  <a:pt x="145" y="95"/>
                  <a:pt x="145" y="96"/>
                </a:cubicBezTo>
                <a:cubicBezTo>
                  <a:pt x="145" y="96"/>
                  <a:pt x="145" y="96"/>
                  <a:pt x="145" y="96"/>
                </a:cubicBezTo>
                <a:cubicBezTo>
                  <a:pt x="145" y="96"/>
                  <a:pt x="145" y="96"/>
                  <a:pt x="145" y="97"/>
                </a:cubicBezTo>
                <a:cubicBezTo>
                  <a:pt x="145" y="97"/>
                  <a:pt x="145" y="97"/>
                  <a:pt x="145" y="97"/>
                </a:cubicBezTo>
                <a:cubicBezTo>
                  <a:pt x="144" y="97"/>
                  <a:pt x="144" y="98"/>
                  <a:pt x="144" y="98"/>
                </a:cubicBezTo>
                <a:cubicBezTo>
                  <a:pt x="144" y="98"/>
                  <a:pt x="144" y="98"/>
                  <a:pt x="144" y="98"/>
                </a:cubicBezTo>
                <a:cubicBezTo>
                  <a:pt x="144" y="98"/>
                  <a:pt x="145" y="99"/>
                  <a:pt x="145" y="99"/>
                </a:cubicBezTo>
                <a:cubicBezTo>
                  <a:pt x="145" y="99"/>
                  <a:pt x="146" y="99"/>
                  <a:pt x="146" y="99"/>
                </a:cubicBezTo>
                <a:cubicBezTo>
                  <a:pt x="146" y="100"/>
                  <a:pt x="146" y="100"/>
                  <a:pt x="146" y="100"/>
                </a:cubicBezTo>
                <a:cubicBezTo>
                  <a:pt x="145" y="100"/>
                  <a:pt x="145" y="100"/>
                  <a:pt x="145" y="100"/>
                </a:cubicBezTo>
                <a:cubicBezTo>
                  <a:pt x="144" y="100"/>
                  <a:pt x="144" y="100"/>
                  <a:pt x="144" y="100"/>
                </a:cubicBezTo>
                <a:cubicBezTo>
                  <a:pt x="144" y="100"/>
                  <a:pt x="144" y="100"/>
                  <a:pt x="144" y="100"/>
                </a:cubicBezTo>
                <a:cubicBezTo>
                  <a:pt x="144" y="100"/>
                  <a:pt x="143" y="100"/>
                  <a:pt x="143" y="101"/>
                </a:cubicBezTo>
                <a:cubicBezTo>
                  <a:pt x="143" y="101"/>
                  <a:pt x="143" y="101"/>
                  <a:pt x="143" y="101"/>
                </a:cubicBezTo>
                <a:cubicBezTo>
                  <a:pt x="143" y="101"/>
                  <a:pt x="143" y="101"/>
                  <a:pt x="143" y="101"/>
                </a:cubicBezTo>
                <a:cubicBezTo>
                  <a:pt x="143" y="101"/>
                  <a:pt x="143" y="101"/>
                  <a:pt x="143" y="100"/>
                </a:cubicBezTo>
                <a:cubicBezTo>
                  <a:pt x="143" y="100"/>
                  <a:pt x="143" y="100"/>
                  <a:pt x="143" y="100"/>
                </a:cubicBezTo>
                <a:cubicBezTo>
                  <a:pt x="143" y="100"/>
                  <a:pt x="143" y="100"/>
                  <a:pt x="142" y="100"/>
                </a:cubicBezTo>
                <a:cubicBezTo>
                  <a:pt x="142" y="100"/>
                  <a:pt x="142" y="100"/>
                  <a:pt x="142" y="100"/>
                </a:cubicBezTo>
                <a:cubicBezTo>
                  <a:pt x="142" y="100"/>
                  <a:pt x="141" y="100"/>
                  <a:pt x="141" y="100"/>
                </a:cubicBezTo>
                <a:cubicBezTo>
                  <a:pt x="141" y="100"/>
                  <a:pt x="141" y="100"/>
                  <a:pt x="141" y="100"/>
                </a:cubicBezTo>
                <a:cubicBezTo>
                  <a:pt x="141" y="100"/>
                  <a:pt x="141" y="100"/>
                  <a:pt x="140" y="100"/>
                </a:cubicBezTo>
                <a:cubicBezTo>
                  <a:pt x="140" y="100"/>
                  <a:pt x="140" y="100"/>
                  <a:pt x="140" y="100"/>
                </a:cubicBezTo>
                <a:cubicBezTo>
                  <a:pt x="140" y="100"/>
                  <a:pt x="140" y="100"/>
                  <a:pt x="140" y="100"/>
                </a:cubicBezTo>
                <a:cubicBezTo>
                  <a:pt x="140" y="101"/>
                  <a:pt x="140" y="101"/>
                  <a:pt x="140" y="101"/>
                </a:cubicBezTo>
                <a:cubicBezTo>
                  <a:pt x="140" y="101"/>
                  <a:pt x="140" y="101"/>
                  <a:pt x="140" y="101"/>
                </a:cubicBezTo>
                <a:cubicBezTo>
                  <a:pt x="140" y="101"/>
                  <a:pt x="140" y="101"/>
                  <a:pt x="140" y="101"/>
                </a:cubicBezTo>
                <a:cubicBezTo>
                  <a:pt x="140" y="101"/>
                  <a:pt x="140" y="101"/>
                  <a:pt x="140" y="101"/>
                </a:cubicBezTo>
                <a:cubicBezTo>
                  <a:pt x="140" y="101"/>
                  <a:pt x="140" y="101"/>
                  <a:pt x="140" y="101"/>
                </a:cubicBezTo>
                <a:cubicBezTo>
                  <a:pt x="140" y="101"/>
                  <a:pt x="140" y="101"/>
                  <a:pt x="140" y="101"/>
                </a:cubicBezTo>
                <a:cubicBezTo>
                  <a:pt x="140" y="101"/>
                  <a:pt x="140" y="101"/>
                  <a:pt x="140" y="101"/>
                </a:cubicBezTo>
                <a:cubicBezTo>
                  <a:pt x="140" y="101"/>
                  <a:pt x="140" y="101"/>
                  <a:pt x="140" y="101"/>
                </a:cubicBezTo>
                <a:cubicBezTo>
                  <a:pt x="140" y="101"/>
                  <a:pt x="140" y="101"/>
                  <a:pt x="140" y="101"/>
                </a:cubicBezTo>
                <a:cubicBezTo>
                  <a:pt x="140" y="101"/>
                  <a:pt x="139" y="101"/>
                  <a:pt x="139" y="101"/>
                </a:cubicBezTo>
                <a:cubicBezTo>
                  <a:pt x="139" y="101"/>
                  <a:pt x="139" y="101"/>
                  <a:pt x="139" y="101"/>
                </a:cubicBezTo>
                <a:cubicBezTo>
                  <a:pt x="139" y="101"/>
                  <a:pt x="139" y="101"/>
                  <a:pt x="140" y="101"/>
                </a:cubicBezTo>
                <a:cubicBezTo>
                  <a:pt x="140" y="101"/>
                  <a:pt x="140" y="101"/>
                  <a:pt x="140" y="101"/>
                </a:cubicBezTo>
                <a:cubicBezTo>
                  <a:pt x="139" y="101"/>
                  <a:pt x="139" y="101"/>
                  <a:pt x="139" y="101"/>
                </a:cubicBezTo>
                <a:cubicBezTo>
                  <a:pt x="139" y="101"/>
                  <a:pt x="139" y="101"/>
                  <a:pt x="139" y="101"/>
                </a:cubicBezTo>
                <a:cubicBezTo>
                  <a:pt x="139" y="100"/>
                  <a:pt x="139" y="100"/>
                  <a:pt x="139" y="100"/>
                </a:cubicBezTo>
                <a:cubicBezTo>
                  <a:pt x="139" y="100"/>
                  <a:pt x="139" y="100"/>
                  <a:pt x="139" y="100"/>
                </a:cubicBezTo>
                <a:cubicBezTo>
                  <a:pt x="139" y="100"/>
                  <a:pt x="139" y="100"/>
                  <a:pt x="139" y="100"/>
                </a:cubicBezTo>
                <a:cubicBezTo>
                  <a:pt x="139" y="100"/>
                  <a:pt x="138" y="100"/>
                  <a:pt x="138" y="101"/>
                </a:cubicBezTo>
                <a:cubicBezTo>
                  <a:pt x="138" y="101"/>
                  <a:pt x="138" y="101"/>
                  <a:pt x="138" y="101"/>
                </a:cubicBezTo>
                <a:cubicBezTo>
                  <a:pt x="138" y="101"/>
                  <a:pt x="138" y="101"/>
                  <a:pt x="138" y="101"/>
                </a:cubicBezTo>
                <a:cubicBezTo>
                  <a:pt x="138" y="102"/>
                  <a:pt x="139" y="102"/>
                  <a:pt x="139" y="102"/>
                </a:cubicBezTo>
                <a:cubicBezTo>
                  <a:pt x="139" y="102"/>
                  <a:pt x="139" y="102"/>
                  <a:pt x="139" y="102"/>
                </a:cubicBezTo>
                <a:cubicBezTo>
                  <a:pt x="139" y="102"/>
                  <a:pt x="139" y="102"/>
                  <a:pt x="139" y="102"/>
                </a:cubicBezTo>
                <a:cubicBezTo>
                  <a:pt x="139" y="102"/>
                  <a:pt x="139" y="102"/>
                  <a:pt x="139" y="102"/>
                </a:cubicBezTo>
                <a:cubicBezTo>
                  <a:pt x="139" y="102"/>
                  <a:pt x="139" y="102"/>
                  <a:pt x="139" y="102"/>
                </a:cubicBezTo>
                <a:cubicBezTo>
                  <a:pt x="139" y="102"/>
                  <a:pt x="139" y="102"/>
                  <a:pt x="139" y="102"/>
                </a:cubicBezTo>
                <a:cubicBezTo>
                  <a:pt x="139" y="102"/>
                  <a:pt x="139" y="102"/>
                  <a:pt x="139" y="102"/>
                </a:cubicBezTo>
                <a:cubicBezTo>
                  <a:pt x="139" y="102"/>
                  <a:pt x="139" y="102"/>
                  <a:pt x="139" y="103"/>
                </a:cubicBezTo>
                <a:cubicBezTo>
                  <a:pt x="139" y="103"/>
                  <a:pt x="138" y="103"/>
                  <a:pt x="138" y="103"/>
                </a:cubicBezTo>
                <a:cubicBezTo>
                  <a:pt x="138" y="103"/>
                  <a:pt x="138" y="103"/>
                  <a:pt x="138" y="103"/>
                </a:cubicBezTo>
                <a:cubicBezTo>
                  <a:pt x="139" y="103"/>
                  <a:pt x="140" y="104"/>
                  <a:pt x="140" y="104"/>
                </a:cubicBezTo>
                <a:cubicBezTo>
                  <a:pt x="140" y="104"/>
                  <a:pt x="140" y="104"/>
                  <a:pt x="140" y="104"/>
                </a:cubicBezTo>
                <a:cubicBezTo>
                  <a:pt x="140" y="104"/>
                  <a:pt x="140" y="104"/>
                  <a:pt x="140" y="104"/>
                </a:cubicBezTo>
                <a:cubicBezTo>
                  <a:pt x="140" y="104"/>
                  <a:pt x="140" y="104"/>
                  <a:pt x="140" y="104"/>
                </a:cubicBezTo>
                <a:cubicBezTo>
                  <a:pt x="140" y="104"/>
                  <a:pt x="140" y="104"/>
                  <a:pt x="140" y="104"/>
                </a:cubicBezTo>
                <a:cubicBezTo>
                  <a:pt x="140" y="104"/>
                  <a:pt x="140" y="104"/>
                  <a:pt x="139" y="104"/>
                </a:cubicBezTo>
                <a:cubicBezTo>
                  <a:pt x="139" y="104"/>
                  <a:pt x="139" y="104"/>
                  <a:pt x="139" y="104"/>
                </a:cubicBezTo>
                <a:cubicBezTo>
                  <a:pt x="139" y="104"/>
                  <a:pt x="139" y="104"/>
                  <a:pt x="139" y="104"/>
                </a:cubicBezTo>
                <a:cubicBezTo>
                  <a:pt x="139" y="104"/>
                  <a:pt x="139" y="104"/>
                  <a:pt x="139" y="104"/>
                </a:cubicBezTo>
                <a:cubicBezTo>
                  <a:pt x="139" y="105"/>
                  <a:pt x="139" y="105"/>
                  <a:pt x="139" y="105"/>
                </a:cubicBezTo>
                <a:cubicBezTo>
                  <a:pt x="139" y="105"/>
                  <a:pt x="139" y="105"/>
                  <a:pt x="139" y="105"/>
                </a:cubicBezTo>
                <a:cubicBezTo>
                  <a:pt x="139" y="105"/>
                  <a:pt x="139" y="105"/>
                  <a:pt x="139" y="105"/>
                </a:cubicBezTo>
                <a:cubicBezTo>
                  <a:pt x="139" y="105"/>
                  <a:pt x="139" y="105"/>
                  <a:pt x="139" y="105"/>
                </a:cubicBezTo>
                <a:cubicBezTo>
                  <a:pt x="139" y="105"/>
                  <a:pt x="139" y="105"/>
                  <a:pt x="139" y="105"/>
                </a:cubicBezTo>
                <a:cubicBezTo>
                  <a:pt x="139" y="105"/>
                  <a:pt x="139" y="105"/>
                  <a:pt x="138" y="105"/>
                </a:cubicBezTo>
                <a:cubicBezTo>
                  <a:pt x="138" y="105"/>
                  <a:pt x="138" y="105"/>
                  <a:pt x="138" y="105"/>
                </a:cubicBezTo>
                <a:cubicBezTo>
                  <a:pt x="139" y="105"/>
                  <a:pt x="139" y="105"/>
                  <a:pt x="139" y="106"/>
                </a:cubicBezTo>
                <a:cubicBezTo>
                  <a:pt x="139" y="106"/>
                  <a:pt x="138" y="106"/>
                  <a:pt x="138" y="106"/>
                </a:cubicBezTo>
                <a:cubicBezTo>
                  <a:pt x="138" y="106"/>
                  <a:pt x="138" y="106"/>
                  <a:pt x="138" y="106"/>
                </a:cubicBezTo>
                <a:cubicBezTo>
                  <a:pt x="138" y="106"/>
                  <a:pt x="138" y="106"/>
                  <a:pt x="138" y="106"/>
                </a:cubicBezTo>
                <a:cubicBezTo>
                  <a:pt x="138" y="106"/>
                  <a:pt x="138" y="105"/>
                  <a:pt x="138" y="105"/>
                </a:cubicBezTo>
                <a:cubicBezTo>
                  <a:pt x="138" y="105"/>
                  <a:pt x="138" y="105"/>
                  <a:pt x="137" y="106"/>
                </a:cubicBezTo>
                <a:cubicBezTo>
                  <a:pt x="137" y="105"/>
                  <a:pt x="137" y="105"/>
                  <a:pt x="137" y="105"/>
                </a:cubicBezTo>
                <a:cubicBezTo>
                  <a:pt x="137" y="105"/>
                  <a:pt x="137" y="105"/>
                  <a:pt x="137" y="105"/>
                </a:cubicBezTo>
                <a:cubicBezTo>
                  <a:pt x="137" y="105"/>
                  <a:pt x="137" y="104"/>
                  <a:pt x="137" y="104"/>
                </a:cubicBezTo>
                <a:cubicBezTo>
                  <a:pt x="137" y="104"/>
                  <a:pt x="137" y="104"/>
                  <a:pt x="137" y="104"/>
                </a:cubicBezTo>
                <a:cubicBezTo>
                  <a:pt x="137" y="104"/>
                  <a:pt x="138" y="104"/>
                  <a:pt x="138" y="104"/>
                </a:cubicBezTo>
                <a:cubicBezTo>
                  <a:pt x="138" y="104"/>
                  <a:pt x="139" y="104"/>
                  <a:pt x="139" y="104"/>
                </a:cubicBezTo>
                <a:cubicBezTo>
                  <a:pt x="139" y="104"/>
                  <a:pt x="139" y="104"/>
                  <a:pt x="139" y="104"/>
                </a:cubicBezTo>
                <a:cubicBezTo>
                  <a:pt x="139" y="104"/>
                  <a:pt x="138" y="103"/>
                  <a:pt x="138" y="103"/>
                </a:cubicBezTo>
                <a:cubicBezTo>
                  <a:pt x="138" y="103"/>
                  <a:pt x="137" y="103"/>
                  <a:pt x="137" y="103"/>
                </a:cubicBezTo>
                <a:cubicBezTo>
                  <a:pt x="137" y="103"/>
                  <a:pt x="136" y="103"/>
                  <a:pt x="136" y="103"/>
                </a:cubicBezTo>
                <a:cubicBezTo>
                  <a:pt x="136" y="103"/>
                  <a:pt x="136" y="103"/>
                  <a:pt x="136" y="103"/>
                </a:cubicBezTo>
                <a:cubicBezTo>
                  <a:pt x="136" y="103"/>
                  <a:pt x="137" y="103"/>
                  <a:pt x="137" y="103"/>
                </a:cubicBezTo>
                <a:cubicBezTo>
                  <a:pt x="137" y="103"/>
                  <a:pt x="137" y="103"/>
                  <a:pt x="137" y="103"/>
                </a:cubicBezTo>
                <a:cubicBezTo>
                  <a:pt x="137" y="103"/>
                  <a:pt x="137" y="103"/>
                  <a:pt x="137" y="102"/>
                </a:cubicBezTo>
                <a:cubicBezTo>
                  <a:pt x="136" y="103"/>
                  <a:pt x="136" y="102"/>
                  <a:pt x="135" y="102"/>
                </a:cubicBezTo>
                <a:cubicBezTo>
                  <a:pt x="135" y="102"/>
                  <a:pt x="135" y="102"/>
                  <a:pt x="135" y="101"/>
                </a:cubicBezTo>
                <a:cubicBezTo>
                  <a:pt x="135" y="101"/>
                  <a:pt x="135" y="101"/>
                  <a:pt x="135" y="101"/>
                </a:cubicBezTo>
                <a:cubicBezTo>
                  <a:pt x="135" y="101"/>
                  <a:pt x="135" y="101"/>
                  <a:pt x="135" y="101"/>
                </a:cubicBezTo>
                <a:cubicBezTo>
                  <a:pt x="135" y="101"/>
                  <a:pt x="135" y="101"/>
                  <a:pt x="135" y="100"/>
                </a:cubicBezTo>
                <a:cubicBezTo>
                  <a:pt x="135" y="100"/>
                  <a:pt x="135" y="100"/>
                  <a:pt x="135" y="100"/>
                </a:cubicBezTo>
                <a:cubicBezTo>
                  <a:pt x="135" y="100"/>
                  <a:pt x="135" y="99"/>
                  <a:pt x="135" y="99"/>
                </a:cubicBezTo>
                <a:cubicBezTo>
                  <a:pt x="135" y="99"/>
                  <a:pt x="135" y="99"/>
                  <a:pt x="135" y="99"/>
                </a:cubicBezTo>
                <a:cubicBezTo>
                  <a:pt x="135" y="99"/>
                  <a:pt x="135" y="99"/>
                  <a:pt x="134" y="99"/>
                </a:cubicBezTo>
                <a:cubicBezTo>
                  <a:pt x="134" y="98"/>
                  <a:pt x="134" y="98"/>
                  <a:pt x="134" y="98"/>
                </a:cubicBezTo>
                <a:cubicBezTo>
                  <a:pt x="134" y="98"/>
                  <a:pt x="133" y="98"/>
                  <a:pt x="132" y="97"/>
                </a:cubicBezTo>
                <a:cubicBezTo>
                  <a:pt x="132" y="97"/>
                  <a:pt x="132" y="97"/>
                  <a:pt x="132" y="97"/>
                </a:cubicBezTo>
                <a:cubicBezTo>
                  <a:pt x="132" y="97"/>
                  <a:pt x="131" y="96"/>
                  <a:pt x="131" y="96"/>
                </a:cubicBezTo>
                <a:cubicBezTo>
                  <a:pt x="131" y="96"/>
                  <a:pt x="131" y="96"/>
                  <a:pt x="131" y="96"/>
                </a:cubicBezTo>
                <a:cubicBezTo>
                  <a:pt x="130" y="96"/>
                  <a:pt x="130" y="96"/>
                  <a:pt x="130" y="95"/>
                </a:cubicBezTo>
                <a:cubicBezTo>
                  <a:pt x="130" y="95"/>
                  <a:pt x="130" y="95"/>
                  <a:pt x="130" y="95"/>
                </a:cubicBezTo>
                <a:cubicBezTo>
                  <a:pt x="130" y="95"/>
                  <a:pt x="130" y="95"/>
                  <a:pt x="130" y="95"/>
                </a:cubicBezTo>
                <a:cubicBezTo>
                  <a:pt x="129" y="95"/>
                  <a:pt x="130" y="94"/>
                  <a:pt x="129" y="94"/>
                </a:cubicBezTo>
                <a:cubicBezTo>
                  <a:pt x="129" y="94"/>
                  <a:pt x="129" y="94"/>
                  <a:pt x="129" y="94"/>
                </a:cubicBezTo>
                <a:cubicBezTo>
                  <a:pt x="128" y="94"/>
                  <a:pt x="128" y="94"/>
                  <a:pt x="128" y="95"/>
                </a:cubicBezTo>
                <a:cubicBezTo>
                  <a:pt x="128" y="94"/>
                  <a:pt x="128" y="94"/>
                  <a:pt x="128" y="94"/>
                </a:cubicBezTo>
                <a:cubicBezTo>
                  <a:pt x="128" y="94"/>
                  <a:pt x="128" y="93"/>
                  <a:pt x="128" y="93"/>
                </a:cubicBezTo>
                <a:cubicBezTo>
                  <a:pt x="128" y="93"/>
                  <a:pt x="128" y="93"/>
                  <a:pt x="128" y="93"/>
                </a:cubicBezTo>
                <a:cubicBezTo>
                  <a:pt x="128" y="93"/>
                  <a:pt x="128" y="93"/>
                  <a:pt x="127" y="93"/>
                </a:cubicBezTo>
                <a:cubicBezTo>
                  <a:pt x="127" y="93"/>
                  <a:pt x="127" y="93"/>
                  <a:pt x="127" y="93"/>
                </a:cubicBezTo>
                <a:cubicBezTo>
                  <a:pt x="127" y="93"/>
                  <a:pt x="127" y="94"/>
                  <a:pt x="126" y="94"/>
                </a:cubicBezTo>
                <a:cubicBezTo>
                  <a:pt x="126" y="94"/>
                  <a:pt x="126" y="94"/>
                  <a:pt x="126" y="94"/>
                </a:cubicBezTo>
                <a:cubicBezTo>
                  <a:pt x="126" y="94"/>
                  <a:pt x="126" y="94"/>
                  <a:pt x="126" y="94"/>
                </a:cubicBezTo>
                <a:cubicBezTo>
                  <a:pt x="126" y="94"/>
                  <a:pt x="127" y="94"/>
                  <a:pt x="127" y="94"/>
                </a:cubicBezTo>
                <a:cubicBezTo>
                  <a:pt x="127" y="95"/>
                  <a:pt x="126" y="95"/>
                  <a:pt x="126" y="95"/>
                </a:cubicBezTo>
                <a:cubicBezTo>
                  <a:pt x="127" y="95"/>
                  <a:pt x="127" y="96"/>
                  <a:pt x="127" y="96"/>
                </a:cubicBezTo>
                <a:cubicBezTo>
                  <a:pt x="128" y="96"/>
                  <a:pt x="128" y="96"/>
                  <a:pt x="128" y="96"/>
                </a:cubicBezTo>
                <a:cubicBezTo>
                  <a:pt x="128" y="97"/>
                  <a:pt x="128" y="97"/>
                  <a:pt x="128" y="97"/>
                </a:cubicBezTo>
                <a:cubicBezTo>
                  <a:pt x="128" y="98"/>
                  <a:pt x="129" y="98"/>
                  <a:pt x="129" y="98"/>
                </a:cubicBezTo>
                <a:cubicBezTo>
                  <a:pt x="130" y="99"/>
                  <a:pt x="131" y="98"/>
                  <a:pt x="131" y="99"/>
                </a:cubicBezTo>
                <a:cubicBezTo>
                  <a:pt x="131" y="99"/>
                  <a:pt x="131" y="99"/>
                  <a:pt x="131" y="99"/>
                </a:cubicBezTo>
                <a:cubicBezTo>
                  <a:pt x="131" y="99"/>
                  <a:pt x="131" y="99"/>
                  <a:pt x="131" y="99"/>
                </a:cubicBezTo>
                <a:cubicBezTo>
                  <a:pt x="131" y="99"/>
                  <a:pt x="131" y="99"/>
                  <a:pt x="131" y="99"/>
                </a:cubicBezTo>
                <a:cubicBezTo>
                  <a:pt x="132" y="100"/>
                  <a:pt x="133" y="100"/>
                  <a:pt x="134" y="101"/>
                </a:cubicBezTo>
                <a:cubicBezTo>
                  <a:pt x="134" y="101"/>
                  <a:pt x="134" y="101"/>
                  <a:pt x="133" y="102"/>
                </a:cubicBezTo>
                <a:cubicBezTo>
                  <a:pt x="133" y="101"/>
                  <a:pt x="133" y="101"/>
                  <a:pt x="133" y="101"/>
                </a:cubicBezTo>
                <a:cubicBezTo>
                  <a:pt x="133" y="101"/>
                  <a:pt x="133" y="101"/>
                  <a:pt x="133" y="101"/>
                </a:cubicBezTo>
                <a:cubicBezTo>
                  <a:pt x="133" y="101"/>
                  <a:pt x="132" y="101"/>
                  <a:pt x="132" y="101"/>
                </a:cubicBezTo>
                <a:cubicBezTo>
                  <a:pt x="132" y="100"/>
                  <a:pt x="131" y="101"/>
                  <a:pt x="131" y="102"/>
                </a:cubicBezTo>
                <a:cubicBezTo>
                  <a:pt x="132" y="102"/>
                  <a:pt x="132" y="102"/>
                  <a:pt x="132" y="102"/>
                </a:cubicBezTo>
                <a:cubicBezTo>
                  <a:pt x="132" y="102"/>
                  <a:pt x="132" y="102"/>
                  <a:pt x="132" y="103"/>
                </a:cubicBezTo>
                <a:cubicBezTo>
                  <a:pt x="132" y="103"/>
                  <a:pt x="132" y="103"/>
                  <a:pt x="132" y="103"/>
                </a:cubicBezTo>
                <a:cubicBezTo>
                  <a:pt x="132" y="103"/>
                  <a:pt x="132" y="103"/>
                  <a:pt x="131" y="103"/>
                </a:cubicBezTo>
                <a:cubicBezTo>
                  <a:pt x="131" y="103"/>
                  <a:pt x="131" y="103"/>
                  <a:pt x="131" y="103"/>
                </a:cubicBezTo>
                <a:cubicBezTo>
                  <a:pt x="131" y="104"/>
                  <a:pt x="131" y="104"/>
                  <a:pt x="131" y="104"/>
                </a:cubicBezTo>
                <a:cubicBezTo>
                  <a:pt x="130" y="104"/>
                  <a:pt x="130" y="104"/>
                  <a:pt x="130" y="104"/>
                </a:cubicBezTo>
                <a:cubicBezTo>
                  <a:pt x="130" y="104"/>
                  <a:pt x="130" y="104"/>
                  <a:pt x="130" y="104"/>
                </a:cubicBezTo>
                <a:cubicBezTo>
                  <a:pt x="130" y="104"/>
                  <a:pt x="130" y="104"/>
                  <a:pt x="130" y="104"/>
                </a:cubicBezTo>
                <a:cubicBezTo>
                  <a:pt x="131" y="104"/>
                  <a:pt x="131" y="103"/>
                  <a:pt x="131" y="103"/>
                </a:cubicBezTo>
                <a:cubicBezTo>
                  <a:pt x="131" y="103"/>
                  <a:pt x="131" y="103"/>
                  <a:pt x="131" y="103"/>
                </a:cubicBezTo>
                <a:cubicBezTo>
                  <a:pt x="131" y="103"/>
                  <a:pt x="131" y="103"/>
                  <a:pt x="131" y="103"/>
                </a:cubicBezTo>
                <a:cubicBezTo>
                  <a:pt x="131" y="103"/>
                  <a:pt x="131" y="103"/>
                  <a:pt x="131" y="103"/>
                </a:cubicBezTo>
                <a:cubicBezTo>
                  <a:pt x="131" y="103"/>
                  <a:pt x="130" y="101"/>
                  <a:pt x="130" y="101"/>
                </a:cubicBezTo>
                <a:cubicBezTo>
                  <a:pt x="130" y="101"/>
                  <a:pt x="130" y="101"/>
                  <a:pt x="130" y="101"/>
                </a:cubicBezTo>
                <a:cubicBezTo>
                  <a:pt x="130" y="101"/>
                  <a:pt x="130" y="101"/>
                  <a:pt x="129" y="101"/>
                </a:cubicBezTo>
                <a:cubicBezTo>
                  <a:pt x="129" y="101"/>
                  <a:pt x="130" y="101"/>
                  <a:pt x="129" y="101"/>
                </a:cubicBezTo>
                <a:cubicBezTo>
                  <a:pt x="129" y="100"/>
                  <a:pt x="129" y="100"/>
                  <a:pt x="129" y="100"/>
                </a:cubicBezTo>
                <a:cubicBezTo>
                  <a:pt x="129" y="100"/>
                  <a:pt x="129" y="100"/>
                  <a:pt x="129" y="100"/>
                </a:cubicBezTo>
                <a:cubicBezTo>
                  <a:pt x="129" y="100"/>
                  <a:pt x="129" y="100"/>
                  <a:pt x="129" y="100"/>
                </a:cubicBezTo>
                <a:cubicBezTo>
                  <a:pt x="129" y="100"/>
                  <a:pt x="129" y="100"/>
                  <a:pt x="129" y="100"/>
                </a:cubicBezTo>
                <a:cubicBezTo>
                  <a:pt x="129" y="100"/>
                  <a:pt x="129" y="100"/>
                  <a:pt x="129" y="100"/>
                </a:cubicBezTo>
                <a:cubicBezTo>
                  <a:pt x="129" y="100"/>
                  <a:pt x="129" y="100"/>
                  <a:pt x="129" y="100"/>
                </a:cubicBezTo>
                <a:cubicBezTo>
                  <a:pt x="129" y="100"/>
                  <a:pt x="129" y="100"/>
                  <a:pt x="128" y="100"/>
                </a:cubicBezTo>
                <a:cubicBezTo>
                  <a:pt x="128" y="99"/>
                  <a:pt x="128" y="100"/>
                  <a:pt x="127" y="99"/>
                </a:cubicBezTo>
                <a:cubicBezTo>
                  <a:pt x="126" y="99"/>
                  <a:pt x="126" y="98"/>
                  <a:pt x="125" y="98"/>
                </a:cubicBezTo>
                <a:cubicBezTo>
                  <a:pt x="124" y="97"/>
                  <a:pt x="124" y="96"/>
                  <a:pt x="123" y="95"/>
                </a:cubicBezTo>
                <a:cubicBezTo>
                  <a:pt x="123" y="95"/>
                  <a:pt x="122" y="95"/>
                  <a:pt x="122" y="95"/>
                </a:cubicBezTo>
                <a:cubicBezTo>
                  <a:pt x="122" y="95"/>
                  <a:pt x="121" y="96"/>
                  <a:pt x="121" y="96"/>
                </a:cubicBezTo>
                <a:cubicBezTo>
                  <a:pt x="121" y="96"/>
                  <a:pt x="121" y="96"/>
                  <a:pt x="121" y="96"/>
                </a:cubicBezTo>
                <a:cubicBezTo>
                  <a:pt x="120" y="96"/>
                  <a:pt x="120" y="97"/>
                  <a:pt x="119" y="97"/>
                </a:cubicBezTo>
                <a:cubicBezTo>
                  <a:pt x="118" y="97"/>
                  <a:pt x="118" y="97"/>
                  <a:pt x="118" y="97"/>
                </a:cubicBezTo>
                <a:cubicBezTo>
                  <a:pt x="118" y="96"/>
                  <a:pt x="118" y="97"/>
                  <a:pt x="117" y="97"/>
                </a:cubicBezTo>
                <a:cubicBezTo>
                  <a:pt x="117" y="97"/>
                  <a:pt x="117" y="96"/>
                  <a:pt x="116" y="97"/>
                </a:cubicBezTo>
                <a:cubicBezTo>
                  <a:pt x="115" y="97"/>
                  <a:pt x="116" y="98"/>
                  <a:pt x="116" y="99"/>
                </a:cubicBezTo>
                <a:cubicBezTo>
                  <a:pt x="115" y="99"/>
                  <a:pt x="115" y="99"/>
                  <a:pt x="115" y="99"/>
                </a:cubicBezTo>
                <a:cubicBezTo>
                  <a:pt x="115" y="99"/>
                  <a:pt x="114" y="99"/>
                  <a:pt x="114" y="99"/>
                </a:cubicBezTo>
                <a:cubicBezTo>
                  <a:pt x="114" y="100"/>
                  <a:pt x="113" y="99"/>
                  <a:pt x="113" y="100"/>
                </a:cubicBezTo>
                <a:cubicBezTo>
                  <a:pt x="113" y="100"/>
                  <a:pt x="113" y="100"/>
                  <a:pt x="113" y="100"/>
                </a:cubicBezTo>
                <a:cubicBezTo>
                  <a:pt x="113" y="100"/>
                  <a:pt x="113" y="100"/>
                  <a:pt x="113" y="100"/>
                </a:cubicBezTo>
                <a:cubicBezTo>
                  <a:pt x="112" y="100"/>
                  <a:pt x="112" y="101"/>
                  <a:pt x="112" y="102"/>
                </a:cubicBezTo>
                <a:cubicBezTo>
                  <a:pt x="112" y="102"/>
                  <a:pt x="112" y="102"/>
                  <a:pt x="112" y="103"/>
                </a:cubicBezTo>
                <a:cubicBezTo>
                  <a:pt x="112" y="103"/>
                  <a:pt x="112" y="103"/>
                  <a:pt x="112" y="103"/>
                </a:cubicBezTo>
                <a:cubicBezTo>
                  <a:pt x="112" y="103"/>
                  <a:pt x="112" y="103"/>
                  <a:pt x="112" y="103"/>
                </a:cubicBezTo>
                <a:cubicBezTo>
                  <a:pt x="112" y="103"/>
                  <a:pt x="111" y="104"/>
                  <a:pt x="111" y="104"/>
                </a:cubicBezTo>
                <a:cubicBezTo>
                  <a:pt x="111" y="104"/>
                  <a:pt x="111" y="104"/>
                  <a:pt x="111" y="105"/>
                </a:cubicBezTo>
                <a:cubicBezTo>
                  <a:pt x="111" y="105"/>
                  <a:pt x="110" y="105"/>
                  <a:pt x="110" y="105"/>
                </a:cubicBezTo>
                <a:cubicBezTo>
                  <a:pt x="110" y="105"/>
                  <a:pt x="110" y="105"/>
                  <a:pt x="109" y="106"/>
                </a:cubicBezTo>
                <a:cubicBezTo>
                  <a:pt x="109" y="106"/>
                  <a:pt x="109" y="106"/>
                  <a:pt x="109" y="106"/>
                </a:cubicBezTo>
                <a:cubicBezTo>
                  <a:pt x="109" y="106"/>
                  <a:pt x="109" y="106"/>
                  <a:pt x="109" y="106"/>
                </a:cubicBezTo>
                <a:cubicBezTo>
                  <a:pt x="108" y="106"/>
                  <a:pt x="107" y="106"/>
                  <a:pt x="107" y="106"/>
                </a:cubicBezTo>
                <a:cubicBezTo>
                  <a:pt x="107" y="106"/>
                  <a:pt x="107" y="106"/>
                  <a:pt x="106" y="106"/>
                </a:cubicBezTo>
                <a:cubicBezTo>
                  <a:pt x="106" y="106"/>
                  <a:pt x="106" y="106"/>
                  <a:pt x="106" y="107"/>
                </a:cubicBezTo>
                <a:cubicBezTo>
                  <a:pt x="106" y="107"/>
                  <a:pt x="106" y="107"/>
                  <a:pt x="106" y="107"/>
                </a:cubicBezTo>
                <a:cubicBezTo>
                  <a:pt x="106" y="107"/>
                  <a:pt x="106" y="106"/>
                  <a:pt x="106" y="106"/>
                </a:cubicBezTo>
                <a:cubicBezTo>
                  <a:pt x="106" y="106"/>
                  <a:pt x="106" y="106"/>
                  <a:pt x="106" y="106"/>
                </a:cubicBezTo>
                <a:cubicBezTo>
                  <a:pt x="106" y="107"/>
                  <a:pt x="106" y="107"/>
                  <a:pt x="106" y="107"/>
                </a:cubicBezTo>
                <a:cubicBezTo>
                  <a:pt x="105" y="107"/>
                  <a:pt x="105" y="106"/>
                  <a:pt x="105" y="106"/>
                </a:cubicBezTo>
                <a:cubicBezTo>
                  <a:pt x="105" y="106"/>
                  <a:pt x="105" y="106"/>
                  <a:pt x="104" y="106"/>
                </a:cubicBezTo>
                <a:cubicBezTo>
                  <a:pt x="104" y="105"/>
                  <a:pt x="104" y="105"/>
                  <a:pt x="103" y="105"/>
                </a:cubicBezTo>
                <a:cubicBezTo>
                  <a:pt x="103" y="105"/>
                  <a:pt x="103" y="105"/>
                  <a:pt x="103" y="105"/>
                </a:cubicBezTo>
                <a:cubicBezTo>
                  <a:pt x="103" y="105"/>
                  <a:pt x="102" y="105"/>
                  <a:pt x="102" y="105"/>
                </a:cubicBezTo>
                <a:cubicBezTo>
                  <a:pt x="102" y="105"/>
                  <a:pt x="102" y="105"/>
                  <a:pt x="102" y="105"/>
                </a:cubicBezTo>
                <a:cubicBezTo>
                  <a:pt x="102" y="105"/>
                  <a:pt x="102" y="105"/>
                  <a:pt x="102" y="105"/>
                </a:cubicBezTo>
                <a:cubicBezTo>
                  <a:pt x="101" y="105"/>
                  <a:pt x="102" y="105"/>
                  <a:pt x="102" y="105"/>
                </a:cubicBezTo>
                <a:cubicBezTo>
                  <a:pt x="102" y="104"/>
                  <a:pt x="102" y="104"/>
                  <a:pt x="102" y="104"/>
                </a:cubicBezTo>
                <a:cubicBezTo>
                  <a:pt x="102" y="104"/>
                  <a:pt x="102" y="104"/>
                  <a:pt x="102" y="104"/>
                </a:cubicBezTo>
                <a:cubicBezTo>
                  <a:pt x="102" y="104"/>
                  <a:pt x="102" y="104"/>
                  <a:pt x="102" y="103"/>
                </a:cubicBezTo>
                <a:cubicBezTo>
                  <a:pt x="102" y="103"/>
                  <a:pt x="102" y="103"/>
                  <a:pt x="102" y="103"/>
                </a:cubicBezTo>
                <a:cubicBezTo>
                  <a:pt x="102" y="103"/>
                  <a:pt x="101" y="103"/>
                  <a:pt x="101" y="103"/>
                </a:cubicBezTo>
                <a:cubicBezTo>
                  <a:pt x="101" y="103"/>
                  <a:pt x="101" y="103"/>
                  <a:pt x="101" y="103"/>
                </a:cubicBezTo>
                <a:cubicBezTo>
                  <a:pt x="101" y="103"/>
                  <a:pt x="101" y="103"/>
                  <a:pt x="101" y="103"/>
                </a:cubicBezTo>
                <a:cubicBezTo>
                  <a:pt x="101" y="103"/>
                  <a:pt x="101" y="103"/>
                  <a:pt x="102" y="103"/>
                </a:cubicBezTo>
                <a:cubicBezTo>
                  <a:pt x="102" y="103"/>
                  <a:pt x="102" y="103"/>
                  <a:pt x="101" y="103"/>
                </a:cubicBezTo>
                <a:cubicBezTo>
                  <a:pt x="101" y="103"/>
                  <a:pt x="101" y="103"/>
                  <a:pt x="101" y="103"/>
                </a:cubicBezTo>
                <a:cubicBezTo>
                  <a:pt x="101" y="103"/>
                  <a:pt x="101" y="103"/>
                  <a:pt x="101" y="103"/>
                </a:cubicBezTo>
                <a:cubicBezTo>
                  <a:pt x="101" y="103"/>
                  <a:pt x="101" y="103"/>
                  <a:pt x="101" y="103"/>
                </a:cubicBezTo>
                <a:cubicBezTo>
                  <a:pt x="101" y="103"/>
                  <a:pt x="101" y="102"/>
                  <a:pt x="101" y="102"/>
                </a:cubicBezTo>
                <a:cubicBezTo>
                  <a:pt x="102" y="102"/>
                  <a:pt x="102" y="100"/>
                  <a:pt x="102" y="99"/>
                </a:cubicBezTo>
                <a:cubicBezTo>
                  <a:pt x="102" y="99"/>
                  <a:pt x="102" y="98"/>
                  <a:pt x="102" y="98"/>
                </a:cubicBezTo>
                <a:cubicBezTo>
                  <a:pt x="102" y="98"/>
                  <a:pt x="102" y="97"/>
                  <a:pt x="101" y="97"/>
                </a:cubicBezTo>
                <a:cubicBezTo>
                  <a:pt x="101" y="97"/>
                  <a:pt x="101" y="97"/>
                  <a:pt x="101" y="97"/>
                </a:cubicBezTo>
                <a:cubicBezTo>
                  <a:pt x="101" y="97"/>
                  <a:pt x="102" y="97"/>
                  <a:pt x="102" y="97"/>
                </a:cubicBezTo>
                <a:cubicBezTo>
                  <a:pt x="102" y="97"/>
                  <a:pt x="102" y="97"/>
                  <a:pt x="102" y="97"/>
                </a:cubicBezTo>
                <a:cubicBezTo>
                  <a:pt x="102" y="96"/>
                  <a:pt x="102" y="96"/>
                  <a:pt x="102" y="96"/>
                </a:cubicBezTo>
                <a:cubicBezTo>
                  <a:pt x="103" y="96"/>
                  <a:pt x="103" y="96"/>
                  <a:pt x="104" y="96"/>
                </a:cubicBezTo>
                <a:cubicBezTo>
                  <a:pt x="104" y="96"/>
                  <a:pt x="105" y="96"/>
                  <a:pt x="105" y="96"/>
                </a:cubicBezTo>
                <a:cubicBezTo>
                  <a:pt x="105" y="96"/>
                  <a:pt x="106" y="96"/>
                  <a:pt x="106" y="96"/>
                </a:cubicBezTo>
                <a:cubicBezTo>
                  <a:pt x="107" y="96"/>
                  <a:pt x="108" y="97"/>
                  <a:pt x="109" y="96"/>
                </a:cubicBezTo>
                <a:cubicBezTo>
                  <a:pt x="109" y="96"/>
                  <a:pt x="109" y="97"/>
                  <a:pt x="110" y="97"/>
                </a:cubicBezTo>
                <a:cubicBezTo>
                  <a:pt x="110" y="96"/>
                  <a:pt x="110" y="95"/>
                  <a:pt x="110" y="95"/>
                </a:cubicBezTo>
                <a:cubicBezTo>
                  <a:pt x="111" y="95"/>
                  <a:pt x="111" y="95"/>
                  <a:pt x="111" y="95"/>
                </a:cubicBezTo>
                <a:cubicBezTo>
                  <a:pt x="111" y="95"/>
                  <a:pt x="111" y="95"/>
                  <a:pt x="111" y="95"/>
                </a:cubicBezTo>
                <a:cubicBezTo>
                  <a:pt x="111" y="95"/>
                  <a:pt x="111" y="95"/>
                  <a:pt x="110" y="95"/>
                </a:cubicBezTo>
                <a:cubicBezTo>
                  <a:pt x="110" y="94"/>
                  <a:pt x="111" y="94"/>
                  <a:pt x="111" y="93"/>
                </a:cubicBezTo>
                <a:cubicBezTo>
                  <a:pt x="111" y="93"/>
                  <a:pt x="111" y="93"/>
                  <a:pt x="111" y="93"/>
                </a:cubicBezTo>
                <a:cubicBezTo>
                  <a:pt x="111" y="94"/>
                  <a:pt x="111" y="94"/>
                  <a:pt x="111" y="94"/>
                </a:cubicBezTo>
                <a:cubicBezTo>
                  <a:pt x="111" y="94"/>
                  <a:pt x="111" y="93"/>
                  <a:pt x="111" y="93"/>
                </a:cubicBezTo>
                <a:cubicBezTo>
                  <a:pt x="111" y="93"/>
                  <a:pt x="111" y="93"/>
                  <a:pt x="111" y="93"/>
                </a:cubicBezTo>
                <a:cubicBezTo>
                  <a:pt x="110" y="92"/>
                  <a:pt x="111" y="92"/>
                  <a:pt x="110" y="92"/>
                </a:cubicBezTo>
                <a:cubicBezTo>
                  <a:pt x="110" y="92"/>
                  <a:pt x="110" y="92"/>
                  <a:pt x="110" y="91"/>
                </a:cubicBezTo>
                <a:cubicBezTo>
                  <a:pt x="110" y="91"/>
                  <a:pt x="110" y="91"/>
                  <a:pt x="110" y="91"/>
                </a:cubicBezTo>
                <a:cubicBezTo>
                  <a:pt x="109" y="91"/>
                  <a:pt x="109" y="91"/>
                  <a:pt x="109" y="91"/>
                </a:cubicBezTo>
                <a:cubicBezTo>
                  <a:pt x="109" y="91"/>
                  <a:pt x="109" y="91"/>
                  <a:pt x="109" y="91"/>
                </a:cubicBezTo>
                <a:cubicBezTo>
                  <a:pt x="109" y="90"/>
                  <a:pt x="109" y="90"/>
                  <a:pt x="109" y="90"/>
                </a:cubicBezTo>
                <a:cubicBezTo>
                  <a:pt x="109" y="90"/>
                  <a:pt x="109" y="91"/>
                  <a:pt x="109" y="91"/>
                </a:cubicBezTo>
                <a:cubicBezTo>
                  <a:pt x="108" y="90"/>
                  <a:pt x="108" y="90"/>
                  <a:pt x="107" y="90"/>
                </a:cubicBezTo>
                <a:cubicBezTo>
                  <a:pt x="107" y="90"/>
                  <a:pt x="107" y="90"/>
                  <a:pt x="107" y="90"/>
                </a:cubicBezTo>
                <a:cubicBezTo>
                  <a:pt x="107" y="90"/>
                  <a:pt x="107" y="90"/>
                  <a:pt x="107" y="90"/>
                </a:cubicBezTo>
                <a:cubicBezTo>
                  <a:pt x="107" y="90"/>
                  <a:pt x="107" y="90"/>
                  <a:pt x="107" y="90"/>
                </a:cubicBezTo>
                <a:cubicBezTo>
                  <a:pt x="107" y="90"/>
                  <a:pt x="107" y="90"/>
                  <a:pt x="107" y="90"/>
                </a:cubicBezTo>
                <a:cubicBezTo>
                  <a:pt x="107" y="90"/>
                  <a:pt x="107" y="90"/>
                  <a:pt x="107" y="89"/>
                </a:cubicBezTo>
                <a:cubicBezTo>
                  <a:pt x="107" y="89"/>
                  <a:pt x="107" y="89"/>
                  <a:pt x="107" y="89"/>
                </a:cubicBezTo>
                <a:cubicBezTo>
                  <a:pt x="107" y="89"/>
                  <a:pt x="107" y="89"/>
                  <a:pt x="107" y="89"/>
                </a:cubicBezTo>
                <a:cubicBezTo>
                  <a:pt x="107" y="89"/>
                  <a:pt x="107" y="89"/>
                  <a:pt x="106" y="89"/>
                </a:cubicBezTo>
                <a:cubicBezTo>
                  <a:pt x="106" y="89"/>
                  <a:pt x="106" y="89"/>
                  <a:pt x="106" y="89"/>
                </a:cubicBezTo>
                <a:cubicBezTo>
                  <a:pt x="107" y="89"/>
                  <a:pt x="107" y="89"/>
                  <a:pt x="107" y="89"/>
                </a:cubicBezTo>
                <a:cubicBezTo>
                  <a:pt x="107" y="89"/>
                  <a:pt x="107" y="89"/>
                  <a:pt x="107" y="89"/>
                </a:cubicBezTo>
                <a:cubicBezTo>
                  <a:pt x="107" y="89"/>
                  <a:pt x="108" y="89"/>
                  <a:pt x="108" y="89"/>
                </a:cubicBezTo>
                <a:cubicBezTo>
                  <a:pt x="108" y="89"/>
                  <a:pt x="108" y="89"/>
                  <a:pt x="108" y="89"/>
                </a:cubicBezTo>
                <a:cubicBezTo>
                  <a:pt x="108" y="89"/>
                  <a:pt x="108" y="88"/>
                  <a:pt x="108" y="88"/>
                </a:cubicBezTo>
                <a:cubicBezTo>
                  <a:pt x="109" y="89"/>
                  <a:pt x="109" y="89"/>
                  <a:pt x="109" y="89"/>
                </a:cubicBezTo>
                <a:cubicBezTo>
                  <a:pt x="109" y="89"/>
                  <a:pt x="110" y="89"/>
                  <a:pt x="110" y="89"/>
                </a:cubicBezTo>
                <a:cubicBezTo>
                  <a:pt x="110" y="89"/>
                  <a:pt x="110" y="89"/>
                  <a:pt x="110" y="89"/>
                </a:cubicBezTo>
                <a:cubicBezTo>
                  <a:pt x="110" y="89"/>
                  <a:pt x="110" y="89"/>
                  <a:pt x="110" y="89"/>
                </a:cubicBezTo>
                <a:cubicBezTo>
                  <a:pt x="110" y="89"/>
                  <a:pt x="110" y="88"/>
                  <a:pt x="110" y="88"/>
                </a:cubicBezTo>
                <a:cubicBezTo>
                  <a:pt x="110" y="88"/>
                  <a:pt x="110" y="88"/>
                  <a:pt x="110" y="87"/>
                </a:cubicBezTo>
                <a:cubicBezTo>
                  <a:pt x="110" y="87"/>
                  <a:pt x="110" y="87"/>
                  <a:pt x="111" y="87"/>
                </a:cubicBezTo>
                <a:cubicBezTo>
                  <a:pt x="111" y="87"/>
                  <a:pt x="111" y="88"/>
                  <a:pt x="111" y="88"/>
                </a:cubicBezTo>
                <a:cubicBezTo>
                  <a:pt x="111" y="87"/>
                  <a:pt x="112" y="88"/>
                  <a:pt x="112" y="88"/>
                </a:cubicBezTo>
                <a:cubicBezTo>
                  <a:pt x="112" y="88"/>
                  <a:pt x="112" y="88"/>
                  <a:pt x="112" y="88"/>
                </a:cubicBezTo>
                <a:cubicBezTo>
                  <a:pt x="112" y="87"/>
                  <a:pt x="112" y="87"/>
                  <a:pt x="112" y="87"/>
                </a:cubicBezTo>
                <a:cubicBezTo>
                  <a:pt x="112" y="87"/>
                  <a:pt x="113" y="87"/>
                  <a:pt x="114" y="87"/>
                </a:cubicBezTo>
                <a:cubicBezTo>
                  <a:pt x="114" y="86"/>
                  <a:pt x="114" y="86"/>
                  <a:pt x="114" y="85"/>
                </a:cubicBezTo>
                <a:cubicBezTo>
                  <a:pt x="114" y="85"/>
                  <a:pt x="114" y="85"/>
                  <a:pt x="114" y="85"/>
                </a:cubicBezTo>
                <a:cubicBezTo>
                  <a:pt x="115" y="85"/>
                  <a:pt x="115" y="85"/>
                  <a:pt x="115" y="85"/>
                </a:cubicBezTo>
                <a:cubicBezTo>
                  <a:pt x="115" y="85"/>
                  <a:pt x="115" y="85"/>
                  <a:pt x="116" y="85"/>
                </a:cubicBezTo>
                <a:cubicBezTo>
                  <a:pt x="116" y="85"/>
                  <a:pt x="116" y="85"/>
                  <a:pt x="116" y="85"/>
                </a:cubicBezTo>
                <a:cubicBezTo>
                  <a:pt x="116" y="84"/>
                  <a:pt x="116" y="84"/>
                  <a:pt x="116" y="84"/>
                </a:cubicBezTo>
                <a:cubicBezTo>
                  <a:pt x="116" y="84"/>
                  <a:pt x="117" y="84"/>
                  <a:pt x="117" y="84"/>
                </a:cubicBezTo>
                <a:cubicBezTo>
                  <a:pt x="117" y="83"/>
                  <a:pt x="117" y="83"/>
                  <a:pt x="117" y="82"/>
                </a:cubicBezTo>
                <a:cubicBezTo>
                  <a:pt x="118" y="82"/>
                  <a:pt x="118" y="82"/>
                  <a:pt x="118" y="82"/>
                </a:cubicBezTo>
                <a:cubicBezTo>
                  <a:pt x="118" y="82"/>
                  <a:pt x="118" y="82"/>
                  <a:pt x="118" y="83"/>
                </a:cubicBezTo>
                <a:cubicBezTo>
                  <a:pt x="118" y="83"/>
                  <a:pt x="118" y="83"/>
                  <a:pt x="118" y="83"/>
                </a:cubicBezTo>
                <a:cubicBezTo>
                  <a:pt x="118" y="83"/>
                  <a:pt x="118" y="83"/>
                  <a:pt x="118" y="83"/>
                </a:cubicBezTo>
                <a:cubicBezTo>
                  <a:pt x="118" y="83"/>
                  <a:pt x="118" y="83"/>
                  <a:pt x="118" y="83"/>
                </a:cubicBezTo>
                <a:cubicBezTo>
                  <a:pt x="118" y="83"/>
                  <a:pt x="118" y="83"/>
                  <a:pt x="118" y="83"/>
                </a:cubicBezTo>
                <a:cubicBezTo>
                  <a:pt x="119" y="83"/>
                  <a:pt x="119" y="83"/>
                  <a:pt x="119" y="83"/>
                </a:cubicBezTo>
                <a:cubicBezTo>
                  <a:pt x="119" y="83"/>
                  <a:pt x="119" y="83"/>
                  <a:pt x="118" y="83"/>
                </a:cubicBezTo>
                <a:cubicBezTo>
                  <a:pt x="118" y="83"/>
                  <a:pt x="119" y="83"/>
                  <a:pt x="119" y="82"/>
                </a:cubicBezTo>
                <a:cubicBezTo>
                  <a:pt x="118" y="82"/>
                  <a:pt x="118" y="82"/>
                  <a:pt x="118" y="82"/>
                </a:cubicBezTo>
                <a:cubicBezTo>
                  <a:pt x="118" y="82"/>
                  <a:pt x="118" y="82"/>
                  <a:pt x="118" y="82"/>
                </a:cubicBezTo>
                <a:cubicBezTo>
                  <a:pt x="119" y="82"/>
                  <a:pt x="119" y="81"/>
                  <a:pt x="120" y="82"/>
                </a:cubicBezTo>
                <a:cubicBezTo>
                  <a:pt x="120" y="82"/>
                  <a:pt x="120" y="82"/>
                  <a:pt x="120" y="82"/>
                </a:cubicBezTo>
                <a:cubicBezTo>
                  <a:pt x="120" y="82"/>
                  <a:pt x="120" y="82"/>
                  <a:pt x="120" y="82"/>
                </a:cubicBezTo>
                <a:cubicBezTo>
                  <a:pt x="120" y="82"/>
                  <a:pt x="120" y="82"/>
                  <a:pt x="120" y="82"/>
                </a:cubicBezTo>
                <a:cubicBezTo>
                  <a:pt x="120" y="82"/>
                  <a:pt x="120" y="82"/>
                  <a:pt x="120" y="81"/>
                </a:cubicBezTo>
                <a:cubicBezTo>
                  <a:pt x="120" y="81"/>
                  <a:pt x="120" y="81"/>
                  <a:pt x="120" y="81"/>
                </a:cubicBezTo>
                <a:cubicBezTo>
                  <a:pt x="121" y="81"/>
                  <a:pt x="121" y="81"/>
                  <a:pt x="121" y="81"/>
                </a:cubicBezTo>
                <a:cubicBezTo>
                  <a:pt x="121" y="81"/>
                  <a:pt x="121" y="81"/>
                  <a:pt x="121" y="82"/>
                </a:cubicBezTo>
                <a:cubicBezTo>
                  <a:pt x="121" y="82"/>
                  <a:pt x="121" y="82"/>
                  <a:pt x="122" y="82"/>
                </a:cubicBezTo>
                <a:cubicBezTo>
                  <a:pt x="122" y="82"/>
                  <a:pt x="122" y="82"/>
                  <a:pt x="122" y="82"/>
                </a:cubicBezTo>
                <a:cubicBezTo>
                  <a:pt x="122" y="82"/>
                  <a:pt x="122" y="82"/>
                  <a:pt x="122" y="81"/>
                </a:cubicBezTo>
                <a:cubicBezTo>
                  <a:pt x="122" y="81"/>
                  <a:pt x="122" y="81"/>
                  <a:pt x="122" y="81"/>
                </a:cubicBezTo>
                <a:cubicBezTo>
                  <a:pt x="122" y="81"/>
                  <a:pt x="122" y="81"/>
                  <a:pt x="122" y="81"/>
                </a:cubicBezTo>
                <a:cubicBezTo>
                  <a:pt x="122" y="81"/>
                  <a:pt x="122" y="81"/>
                  <a:pt x="122" y="81"/>
                </a:cubicBezTo>
                <a:cubicBezTo>
                  <a:pt x="122" y="81"/>
                  <a:pt x="122" y="81"/>
                  <a:pt x="123" y="81"/>
                </a:cubicBezTo>
                <a:cubicBezTo>
                  <a:pt x="123" y="81"/>
                  <a:pt x="122" y="81"/>
                  <a:pt x="122" y="81"/>
                </a:cubicBezTo>
                <a:cubicBezTo>
                  <a:pt x="122" y="81"/>
                  <a:pt x="122" y="81"/>
                  <a:pt x="122" y="81"/>
                </a:cubicBezTo>
                <a:cubicBezTo>
                  <a:pt x="122" y="81"/>
                  <a:pt x="122" y="81"/>
                  <a:pt x="122" y="80"/>
                </a:cubicBezTo>
                <a:cubicBezTo>
                  <a:pt x="122" y="80"/>
                  <a:pt x="122" y="80"/>
                  <a:pt x="122" y="80"/>
                </a:cubicBezTo>
                <a:cubicBezTo>
                  <a:pt x="122" y="80"/>
                  <a:pt x="122" y="80"/>
                  <a:pt x="122" y="80"/>
                </a:cubicBezTo>
                <a:cubicBezTo>
                  <a:pt x="122" y="80"/>
                  <a:pt x="122" y="80"/>
                  <a:pt x="122" y="80"/>
                </a:cubicBezTo>
                <a:cubicBezTo>
                  <a:pt x="122" y="80"/>
                  <a:pt x="122" y="80"/>
                  <a:pt x="122" y="80"/>
                </a:cubicBezTo>
                <a:cubicBezTo>
                  <a:pt x="122" y="80"/>
                  <a:pt x="122" y="79"/>
                  <a:pt x="122" y="79"/>
                </a:cubicBezTo>
                <a:cubicBezTo>
                  <a:pt x="122" y="79"/>
                  <a:pt x="122" y="79"/>
                  <a:pt x="122" y="78"/>
                </a:cubicBezTo>
                <a:cubicBezTo>
                  <a:pt x="122" y="78"/>
                  <a:pt x="122" y="78"/>
                  <a:pt x="122" y="78"/>
                </a:cubicBezTo>
                <a:cubicBezTo>
                  <a:pt x="122" y="78"/>
                  <a:pt x="122" y="78"/>
                  <a:pt x="122" y="78"/>
                </a:cubicBezTo>
                <a:cubicBezTo>
                  <a:pt x="122" y="78"/>
                  <a:pt x="121" y="78"/>
                  <a:pt x="121" y="78"/>
                </a:cubicBezTo>
                <a:cubicBezTo>
                  <a:pt x="121" y="78"/>
                  <a:pt x="122" y="78"/>
                  <a:pt x="122" y="78"/>
                </a:cubicBezTo>
                <a:cubicBezTo>
                  <a:pt x="122" y="77"/>
                  <a:pt x="121" y="77"/>
                  <a:pt x="122" y="77"/>
                </a:cubicBezTo>
                <a:cubicBezTo>
                  <a:pt x="122" y="76"/>
                  <a:pt x="122" y="77"/>
                  <a:pt x="122" y="77"/>
                </a:cubicBezTo>
                <a:cubicBezTo>
                  <a:pt x="122" y="77"/>
                  <a:pt x="122" y="76"/>
                  <a:pt x="123" y="76"/>
                </a:cubicBezTo>
                <a:cubicBezTo>
                  <a:pt x="123" y="76"/>
                  <a:pt x="123" y="76"/>
                  <a:pt x="123" y="77"/>
                </a:cubicBezTo>
                <a:cubicBezTo>
                  <a:pt x="123" y="76"/>
                  <a:pt x="123" y="76"/>
                  <a:pt x="123" y="76"/>
                </a:cubicBezTo>
                <a:cubicBezTo>
                  <a:pt x="123" y="76"/>
                  <a:pt x="123" y="76"/>
                  <a:pt x="123" y="76"/>
                </a:cubicBezTo>
                <a:cubicBezTo>
                  <a:pt x="123" y="76"/>
                  <a:pt x="124" y="76"/>
                  <a:pt x="124" y="76"/>
                </a:cubicBezTo>
                <a:cubicBezTo>
                  <a:pt x="124" y="76"/>
                  <a:pt x="124" y="76"/>
                  <a:pt x="124" y="76"/>
                </a:cubicBezTo>
                <a:cubicBezTo>
                  <a:pt x="124" y="76"/>
                  <a:pt x="124" y="77"/>
                  <a:pt x="125" y="77"/>
                </a:cubicBezTo>
                <a:cubicBezTo>
                  <a:pt x="125" y="77"/>
                  <a:pt x="125" y="77"/>
                  <a:pt x="125" y="77"/>
                </a:cubicBezTo>
                <a:cubicBezTo>
                  <a:pt x="124" y="77"/>
                  <a:pt x="124" y="77"/>
                  <a:pt x="124" y="77"/>
                </a:cubicBezTo>
                <a:cubicBezTo>
                  <a:pt x="124" y="77"/>
                  <a:pt x="124" y="77"/>
                  <a:pt x="124" y="77"/>
                </a:cubicBezTo>
                <a:cubicBezTo>
                  <a:pt x="124" y="77"/>
                  <a:pt x="124" y="77"/>
                  <a:pt x="124" y="77"/>
                </a:cubicBezTo>
                <a:cubicBezTo>
                  <a:pt x="124" y="78"/>
                  <a:pt x="124" y="78"/>
                  <a:pt x="124" y="78"/>
                </a:cubicBezTo>
                <a:cubicBezTo>
                  <a:pt x="124" y="78"/>
                  <a:pt x="123" y="78"/>
                  <a:pt x="123" y="78"/>
                </a:cubicBezTo>
                <a:cubicBezTo>
                  <a:pt x="123" y="78"/>
                  <a:pt x="123" y="78"/>
                  <a:pt x="123" y="78"/>
                </a:cubicBezTo>
                <a:cubicBezTo>
                  <a:pt x="123" y="78"/>
                  <a:pt x="123" y="79"/>
                  <a:pt x="123" y="79"/>
                </a:cubicBezTo>
                <a:cubicBezTo>
                  <a:pt x="123" y="79"/>
                  <a:pt x="124" y="79"/>
                  <a:pt x="124" y="80"/>
                </a:cubicBezTo>
                <a:cubicBezTo>
                  <a:pt x="124" y="80"/>
                  <a:pt x="124" y="80"/>
                  <a:pt x="124" y="80"/>
                </a:cubicBezTo>
                <a:cubicBezTo>
                  <a:pt x="124" y="80"/>
                  <a:pt x="124" y="80"/>
                  <a:pt x="124" y="80"/>
                </a:cubicBezTo>
                <a:cubicBezTo>
                  <a:pt x="125" y="80"/>
                  <a:pt x="125" y="80"/>
                  <a:pt x="125" y="80"/>
                </a:cubicBezTo>
                <a:cubicBezTo>
                  <a:pt x="125" y="80"/>
                  <a:pt x="125" y="80"/>
                  <a:pt x="125" y="80"/>
                </a:cubicBezTo>
                <a:cubicBezTo>
                  <a:pt x="125" y="80"/>
                  <a:pt x="125" y="80"/>
                  <a:pt x="125" y="81"/>
                </a:cubicBezTo>
                <a:cubicBezTo>
                  <a:pt x="125" y="81"/>
                  <a:pt x="125" y="81"/>
                  <a:pt x="125" y="81"/>
                </a:cubicBezTo>
                <a:cubicBezTo>
                  <a:pt x="125" y="81"/>
                  <a:pt x="125" y="81"/>
                  <a:pt x="125" y="81"/>
                </a:cubicBezTo>
                <a:cubicBezTo>
                  <a:pt x="125" y="81"/>
                  <a:pt x="125" y="81"/>
                  <a:pt x="125" y="81"/>
                </a:cubicBezTo>
                <a:cubicBezTo>
                  <a:pt x="125" y="81"/>
                  <a:pt x="125" y="81"/>
                  <a:pt x="125" y="81"/>
                </a:cubicBezTo>
                <a:cubicBezTo>
                  <a:pt x="125" y="81"/>
                  <a:pt x="125" y="81"/>
                  <a:pt x="125" y="81"/>
                </a:cubicBezTo>
                <a:cubicBezTo>
                  <a:pt x="125" y="80"/>
                  <a:pt x="127" y="80"/>
                  <a:pt x="127" y="80"/>
                </a:cubicBezTo>
                <a:cubicBezTo>
                  <a:pt x="127" y="81"/>
                  <a:pt x="128" y="80"/>
                  <a:pt x="128" y="80"/>
                </a:cubicBezTo>
                <a:cubicBezTo>
                  <a:pt x="128" y="81"/>
                  <a:pt x="128" y="81"/>
                  <a:pt x="128" y="81"/>
                </a:cubicBezTo>
                <a:cubicBezTo>
                  <a:pt x="128" y="81"/>
                  <a:pt x="129" y="81"/>
                  <a:pt x="129" y="81"/>
                </a:cubicBezTo>
                <a:cubicBezTo>
                  <a:pt x="129" y="81"/>
                  <a:pt x="129" y="81"/>
                  <a:pt x="129" y="81"/>
                </a:cubicBezTo>
                <a:cubicBezTo>
                  <a:pt x="130" y="81"/>
                  <a:pt x="131" y="80"/>
                  <a:pt x="132" y="79"/>
                </a:cubicBezTo>
                <a:cubicBezTo>
                  <a:pt x="133" y="79"/>
                  <a:pt x="133" y="79"/>
                  <a:pt x="133" y="80"/>
                </a:cubicBezTo>
                <a:cubicBezTo>
                  <a:pt x="134" y="80"/>
                  <a:pt x="134" y="80"/>
                  <a:pt x="134" y="80"/>
                </a:cubicBezTo>
                <a:cubicBezTo>
                  <a:pt x="134" y="80"/>
                  <a:pt x="135" y="80"/>
                  <a:pt x="135" y="80"/>
                </a:cubicBezTo>
                <a:cubicBezTo>
                  <a:pt x="135" y="79"/>
                  <a:pt x="135" y="79"/>
                  <a:pt x="135" y="79"/>
                </a:cubicBezTo>
                <a:cubicBezTo>
                  <a:pt x="136" y="79"/>
                  <a:pt x="136" y="79"/>
                  <a:pt x="137" y="79"/>
                </a:cubicBezTo>
                <a:cubicBezTo>
                  <a:pt x="137" y="79"/>
                  <a:pt x="137" y="79"/>
                  <a:pt x="137" y="79"/>
                </a:cubicBezTo>
                <a:cubicBezTo>
                  <a:pt x="137" y="79"/>
                  <a:pt x="137" y="79"/>
                  <a:pt x="137" y="79"/>
                </a:cubicBezTo>
                <a:cubicBezTo>
                  <a:pt x="137" y="78"/>
                  <a:pt x="137" y="79"/>
                  <a:pt x="137" y="78"/>
                </a:cubicBezTo>
                <a:cubicBezTo>
                  <a:pt x="137" y="78"/>
                  <a:pt x="136" y="77"/>
                  <a:pt x="137" y="76"/>
                </a:cubicBezTo>
                <a:cubicBezTo>
                  <a:pt x="137" y="76"/>
                  <a:pt x="137" y="76"/>
                  <a:pt x="137" y="76"/>
                </a:cubicBezTo>
                <a:cubicBezTo>
                  <a:pt x="137" y="76"/>
                  <a:pt x="137" y="75"/>
                  <a:pt x="137" y="75"/>
                </a:cubicBezTo>
                <a:cubicBezTo>
                  <a:pt x="137" y="75"/>
                  <a:pt x="137" y="75"/>
                  <a:pt x="137" y="75"/>
                </a:cubicBezTo>
                <a:cubicBezTo>
                  <a:pt x="138" y="75"/>
                  <a:pt x="138" y="75"/>
                  <a:pt x="138" y="75"/>
                </a:cubicBezTo>
                <a:cubicBezTo>
                  <a:pt x="138" y="75"/>
                  <a:pt x="138" y="75"/>
                  <a:pt x="138" y="75"/>
                </a:cubicBezTo>
                <a:cubicBezTo>
                  <a:pt x="139" y="75"/>
                  <a:pt x="139" y="75"/>
                  <a:pt x="139" y="75"/>
                </a:cubicBezTo>
                <a:cubicBezTo>
                  <a:pt x="139" y="75"/>
                  <a:pt x="139" y="75"/>
                  <a:pt x="139" y="76"/>
                </a:cubicBezTo>
                <a:cubicBezTo>
                  <a:pt x="140" y="76"/>
                  <a:pt x="140" y="76"/>
                  <a:pt x="140" y="75"/>
                </a:cubicBezTo>
                <a:cubicBezTo>
                  <a:pt x="140" y="75"/>
                  <a:pt x="140" y="74"/>
                  <a:pt x="141" y="74"/>
                </a:cubicBezTo>
                <a:cubicBezTo>
                  <a:pt x="141" y="74"/>
                  <a:pt x="140" y="73"/>
                  <a:pt x="140" y="73"/>
                </a:cubicBezTo>
                <a:cubicBezTo>
                  <a:pt x="140" y="74"/>
                  <a:pt x="140" y="74"/>
                  <a:pt x="140" y="74"/>
                </a:cubicBezTo>
                <a:cubicBezTo>
                  <a:pt x="140" y="74"/>
                  <a:pt x="140" y="74"/>
                  <a:pt x="140" y="74"/>
                </a:cubicBezTo>
                <a:cubicBezTo>
                  <a:pt x="140" y="73"/>
                  <a:pt x="140" y="73"/>
                  <a:pt x="140" y="73"/>
                </a:cubicBezTo>
                <a:cubicBezTo>
                  <a:pt x="140" y="73"/>
                  <a:pt x="140" y="73"/>
                  <a:pt x="139" y="73"/>
                </a:cubicBezTo>
                <a:cubicBezTo>
                  <a:pt x="139" y="73"/>
                  <a:pt x="139" y="73"/>
                  <a:pt x="139" y="72"/>
                </a:cubicBezTo>
                <a:cubicBezTo>
                  <a:pt x="139" y="72"/>
                  <a:pt x="139" y="72"/>
                  <a:pt x="139" y="72"/>
                </a:cubicBezTo>
                <a:cubicBezTo>
                  <a:pt x="140" y="72"/>
                  <a:pt x="140" y="72"/>
                  <a:pt x="140" y="72"/>
                </a:cubicBezTo>
                <a:cubicBezTo>
                  <a:pt x="141" y="72"/>
                  <a:pt x="141" y="72"/>
                  <a:pt x="141" y="72"/>
                </a:cubicBezTo>
                <a:cubicBezTo>
                  <a:pt x="141" y="72"/>
                  <a:pt x="141" y="71"/>
                  <a:pt x="141" y="71"/>
                </a:cubicBezTo>
                <a:cubicBezTo>
                  <a:pt x="141" y="71"/>
                  <a:pt x="141" y="72"/>
                  <a:pt x="142" y="72"/>
                </a:cubicBezTo>
                <a:cubicBezTo>
                  <a:pt x="142" y="71"/>
                  <a:pt x="142" y="71"/>
                  <a:pt x="142" y="71"/>
                </a:cubicBezTo>
                <a:cubicBezTo>
                  <a:pt x="142" y="71"/>
                  <a:pt x="142" y="71"/>
                  <a:pt x="143" y="71"/>
                </a:cubicBezTo>
                <a:cubicBezTo>
                  <a:pt x="143" y="72"/>
                  <a:pt x="144" y="72"/>
                  <a:pt x="144" y="72"/>
                </a:cubicBezTo>
                <a:cubicBezTo>
                  <a:pt x="145" y="72"/>
                  <a:pt x="145" y="71"/>
                  <a:pt x="145" y="71"/>
                </a:cubicBezTo>
                <a:cubicBezTo>
                  <a:pt x="145" y="71"/>
                  <a:pt x="145" y="71"/>
                  <a:pt x="145" y="72"/>
                </a:cubicBezTo>
                <a:cubicBezTo>
                  <a:pt x="145" y="71"/>
                  <a:pt x="145" y="71"/>
                  <a:pt x="145" y="71"/>
                </a:cubicBezTo>
                <a:cubicBezTo>
                  <a:pt x="145" y="71"/>
                  <a:pt x="145" y="71"/>
                  <a:pt x="145" y="71"/>
                </a:cubicBezTo>
                <a:cubicBezTo>
                  <a:pt x="145" y="71"/>
                  <a:pt x="145" y="71"/>
                  <a:pt x="145" y="71"/>
                </a:cubicBezTo>
                <a:cubicBezTo>
                  <a:pt x="145" y="71"/>
                  <a:pt x="145" y="71"/>
                  <a:pt x="145" y="71"/>
                </a:cubicBezTo>
                <a:cubicBezTo>
                  <a:pt x="145" y="71"/>
                  <a:pt x="145" y="71"/>
                  <a:pt x="145" y="71"/>
                </a:cubicBezTo>
                <a:cubicBezTo>
                  <a:pt x="145" y="71"/>
                  <a:pt x="145" y="71"/>
                  <a:pt x="146" y="71"/>
                </a:cubicBezTo>
                <a:cubicBezTo>
                  <a:pt x="146" y="71"/>
                  <a:pt x="146" y="71"/>
                  <a:pt x="146" y="70"/>
                </a:cubicBezTo>
                <a:cubicBezTo>
                  <a:pt x="146" y="71"/>
                  <a:pt x="147" y="71"/>
                  <a:pt x="147" y="71"/>
                </a:cubicBezTo>
                <a:cubicBezTo>
                  <a:pt x="147" y="71"/>
                  <a:pt x="147" y="71"/>
                  <a:pt x="147" y="71"/>
                </a:cubicBezTo>
                <a:cubicBezTo>
                  <a:pt x="147" y="70"/>
                  <a:pt x="146" y="71"/>
                  <a:pt x="145" y="70"/>
                </a:cubicBezTo>
                <a:cubicBezTo>
                  <a:pt x="145" y="70"/>
                  <a:pt x="145" y="69"/>
                  <a:pt x="145" y="69"/>
                </a:cubicBezTo>
                <a:cubicBezTo>
                  <a:pt x="145" y="69"/>
                  <a:pt x="145" y="69"/>
                  <a:pt x="145" y="69"/>
                </a:cubicBezTo>
                <a:cubicBezTo>
                  <a:pt x="145" y="69"/>
                  <a:pt x="144" y="70"/>
                  <a:pt x="144" y="70"/>
                </a:cubicBezTo>
                <a:cubicBezTo>
                  <a:pt x="144" y="70"/>
                  <a:pt x="144" y="70"/>
                  <a:pt x="144" y="70"/>
                </a:cubicBezTo>
                <a:cubicBezTo>
                  <a:pt x="144" y="70"/>
                  <a:pt x="144" y="70"/>
                  <a:pt x="143" y="70"/>
                </a:cubicBezTo>
                <a:cubicBezTo>
                  <a:pt x="143" y="70"/>
                  <a:pt x="143" y="70"/>
                  <a:pt x="143" y="70"/>
                </a:cubicBezTo>
                <a:cubicBezTo>
                  <a:pt x="143" y="70"/>
                  <a:pt x="143" y="70"/>
                  <a:pt x="143" y="70"/>
                </a:cubicBezTo>
                <a:cubicBezTo>
                  <a:pt x="143" y="70"/>
                  <a:pt x="143" y="70"/>
                  <a:pt x="143" y="70"/>
                </a:cubicBezTo>
                <a:cubicBezTo>
                  <a:pt x="143" y="70"/>
                  <a:pt x="142" y="70"/>
                  <a:pt x="142" y="70"/>
                </a:cubicBezTo>
                <a:cubicBezTo>
                  <a:pt x="142" y="70"/>
                  <a:pt x="142" y="70"/>
                  <a:pt x="142" y="70"/>
                </a:cubicBezTo>
                <a:cubicBezTo>
                  <a:pt x="142" y="70"/>
                  <a:pt x="142" y="70"/>
                  <a:pt x="142" y="70"/>
                </a:cubicBezTo>
                <a:cubicBezTo>
                  <a:pt x="142" y="70"/>
                  <a:pt x="141" y="70"/>
                  <a:pt x="141" y="70"/>
                </a:cubicBezTo>
                <a:cubicBezTo>
                  <a:pt x="141" y="70"/>
                  <a:pt x="141" y="70"/>
                  <a:pt x="141" y="70"/>
                </a:cubicBezTo>
                <a:cubicBezTo>
                  <a:pt x="141" y="70"/>
                  <a:pt x="141" y="70"/>
                  <a:pt x="141" y="71"/>
                </a:cubicBezTo>
                <a:cubicBezTo>
                  <a:pt x="140" y="71"/>
                  <a:pt x="140" y="71"/>
                  <a:pt x="140" y="71"/>
                </a:cubicBezTo>
                <a:cubicBezTo>
                  <a:pt x="140" y="71"/>
                  <a:pt x="140" y="71"/>
                  <a:pt x="140" y="71"/>
                </a:cubicBezTo>
                <a:cubicBezTo>
                  <a:pt x="140" y="71"/>
                  <a:pt x="139" y="71"/>
                  <a:pt x="139" y="71"/>
                </a:cubicBezTo>
                <a:cubicBezTo>
                  <a:pt x="139" y="71"/>
                  <a:pt x="139" y="71"/>
                  <a:pt x="139" y="70"/>
                </a:cubicBezTo>
                <a:cubicBezTo>
                  <a:pt x="139" y="70"/>
                  <a:pt x="139" y="70"/>
                  <a:pt x="139" y="70"/>
                </a:cubicBezTo>
                <a:cubicBezTo>
                  <a:pt x="139" y="70"/>
                  <a:pt x="138" y="70"/>
                  <a:pt x="138" y="70"/>
                </a:cubicBezTo>
                <a:cubicBezTo>
                  <a:pt x="138" y="70"/>
                  <a:pt x="138" y="70"/>
                  <a:pt x="138" y="70"/>
                </a:cubicBezTo>
                <a:cubicBezTo>
                  <a:pt x="138" y="70"/>
                  <a:pt x="138" y="70"/>
                  <a:pt x="138" y="70"/>
                </a:cubicBezTo>
                <a:cubicBezTo>
                  <a:pt x="137" y="70"/>
                  <a:pt x="137" y="69"/>
                  <a:pt x="137" y="68"/>
                </a:cubicBezTo>
                <a:cubicBezTo>
                  <a:pt x="137" y="68"/>
                  <a:pt x="137" y="68"/>
                  <a:pt x="137" y="68"/>
                </a:cubicBezTo>
                <a:cubicBezTo>
                  <a:pt x="137" y="68"/>
                  <a:pt x="137" y="67"/>
                  <a:pt x="137" y="67"/>
                </a:cubicBezTo>
                <a:cubicBezTo>
                  <a:pt x="137" y="67"/>
                  <a:pt x="137" y="67"/>
                  <a:pt x="137" y="66"/>
                </a:cubicBezTo>
                <a:cubicBezTo>
                  <a:pt x="137" y="66"/>
                  <a:pt x="137" y="66"/>
                  <a:pt x="137" y="66"/>
                </a:cubicBezTo>
                <a:cubicBezTo>
                  <a:pt x="137" y="66"/>
                  <a:pt x="137" y="65"/>
                  <a:pt x="137" y="65"/>
                </a:cubicBezTo>
                <a:cubicBezTo>
                  <a:pt x="137" y="65"/>
                  <a:pt x="137" y="65"/>
                  <a:pt x="137" y="65"/>
                </a:cubicBezTo>
                <a:cubicBezTo>
                  <a:pt x="137" y="65"/>
                  <a:pt x="138" y="65"/>
                  <a:pt x="138" y="65"/>
                </a:cubicBezTo>
                <a:cubicBezTo>
                  <a:pt x="138" y="65"/>
                  <a:pt x="138" y="64"/>
                  <a:pt x="138" y="64"/>
                </a:cubicBezTo>
                <a:cubicBezTo>
                  <a:pt x="138" y="64"/>
                  <a:pt x="138" y="64"/>
                  <a:pt x="138" y="64"/>
                </a:cubicBezTo>
                <a:cubicBezTo>
                  <a:pt x="138" y="64"/>
                  <a:pt x="138" y="64"/>
                  <a:pt x="139" y="64"/>
                </a:cubicBezTo>
                <a:cubicBezTo>
                  <a:pt x="139" y="64"/>
                  <a:pt x="139" y="64"/>
                  <a:pt x="139" y="64"/>
                </a:cubicBezTo>
                <a:cubicBezTo>
                  <a:pt x="139" y="64"/>
                  <a:pt x="141" y="62"/>
                  <a:pt x="141" y="62"/>
                </a:cubicBezTo>
                <a:cubicBezTo>
                  <a:pt x="141" y="62"/>
                  <a:pt x="141" y="62"/>
                  <a:pt x="142" y="62"/>
                </a:cubicBezTo>
                <a:cubicBezTo>
                  <a:pt x="142" y="62"/>
                  <a:pt x="142" y="62"/>
                  <a:pt x="142" y="61"/>
                </a:cubicBezTo>
                <a:cubicBezTo>
                  <a:pt x="142" y="61"/>
                  <a:pt x="141" y="61"/>
                  <a:pt x="141" y="61"/>
                </a:cubicBezTo>
                <a:cubicBezTo>
                  <a:pt x="141" y="61"/>
                  <a:pt x="142" y="61"/>
                  <a:pt x="141" y="61"/>
                </a:cubicBezTo>
                <a:cubicBezTo>
                  <a:pt x="141" y="60"/>
                  <a:pt x="141" y="60"/>
                  <a:pt x="141" y="60"/>
                </a:cubicBezTo>
                <a:cubicBezTo>
                  <a:pt x="141" y="60"/>
                  <a:pt x="141" y="60"/>
                  <a:pt x="140" y="60"/>
                </a:cubicBezTo>
                <a:cubicBezTo>
                  <a:pt x="140" y="60"/>
                  <a:pt x="139" y="60"/>
                  <a:pt x="139" y="60"/>
                </a:cubicBezTo>
                <a:cubicBezTo>
                  <a:pt x="139" y="60"/>
                  <a:pt x="139" y="60"/>
                  <a:pt x="138" y="60"/>
                </a:cubicBezTo>
                <a:cubicBezTo>
                  <a:pt x="138" y="60"/>
                  <a:pt x="138" y="60"/>
                  <a:pt x="138" y="61"/>
                </a:cubicBezTo>
                <a:cubicBezTo>
                  <a:pt x="137" y="61"/>
                  <a:pt x="137" y="61"/>
                  <a:pt x="137" y="61"/>
                </a:cubicBezTo>
                <a:cubicBezTo>
                  <a:pt x="137" y="61"/>
                  <a:pt x="137" y="61"/>
                  <a:pt x="137" y="61"/>
                </a:cubicBezTo>
                <a:cubicBezTo>
                  <a:pt x="137" y="62"/>
                  <a:pt x="137" y="62"/>
                  <a:pt x="136" y="62"/>
                </a:cubicBezTo>
                <a:cubicBezTo>
                  <a:pt x="136" y="62"/>
                  <a:pt x="136" y="62"/>
                  <a:pt x="137" y="62"/>
                </a:cubicBezTo>
                <a:cubicBezTo>
                  <a:pt x="137" y="62"/>
                  <a:pt x="137" y="62"/>
                  <a:pt x="137" y="63"/>
                </a:cubicBezTo>
                <a:cubicBezTo>
                  <a:pt x="137" y="63"/>
                  <a:pt x="137" y="63"/>
                  <a:pt x="137" y="63"/>
                </a:cubicBezTo>
                <a:cubicBezTo>
                  <a:pt x="137" y="63"/>
                  <a:pt x="136" y="63"/>
                  <a:pt x="136" y="64"/>
                </a:cubicBezTo>
                <a:cubicBezTo>
                  <a:pt x="136" y="64"/>
                  <a:pt x="135" y="64"/>
                  <a:pt x="135" y="64"/>
                </a:cubicBezTo>
                <a:cubicBezTo>
                  <a:pt x="135" y="64"/>
                  <a:pt x="135" y="64"/>
                  <a:pt x="135" y="64"/>
                </a:cubicBezTo>
                <a:cubicBezTo>
                  <a:pt x="134" y="64"/>
                  <a:pt x="134" y="65"/>
                  <a:pt x="134" y="65"/>
                </a:cubicBezTo>
                <a:cubicBezTo>
                  <a:pt x="134" y="65"/>
                  <a:pt x="134" y="65"/>
                  <a:pt x="133" y="66"/>
                </a:cubicBezTo>
                <a:cubicBezTo>
                  <a:pt x="133" y="66"/>
                  <a:pt x="133" y="66"/>
                  <a:pt x="133" y="66"/>
                </a:cubicBezTo>
                <a:cubicBezTo>
                  <a:pt x="133" y="66"/>
                  <a:pt x="133" y="66"/>
                  <a:pt x="133" y="66"/>
                </a:cubicBezTo>
                <a:cubicBezTo>
                  <a:pt x="133" y="66"/>
                  <a:pt x="133" y="66"/>
                  <a:pt x="133" y="66"/>
                </a:cubicBezTo>
                <a:cubicBezTo>
                  <a:pt x="133" y="66"/>
                  <a:pt x="132" y="66"/>
                  <a:pt x="132" y="66"/>
                </a:cubicBezTo>
                <a:cubicBezTo>
                  <a:pt x="132" y="67"/>
                  <a:pt x="133" y="67"/>
                  <a:pt x="132" y="68"/>
                </a:cubicBezTo>
                <a:cubicBezTo>
                  <a:pt x="132" y="68"/>
                  <a:pt x="132" y="68"/>
                  <a:pt x="132" y="68"/>
                </a:cubicBezTo>
                <a:cubicBezTo>
                  <a:pt x="132" y="68"/>
                  <a:pt x="132" y="69"/>
                  <a:pt x="132" y="69"/>
                </a:cubicBezTo>
                <a:cubicBezTo>
                  <a:pt x="132" y="69"/>
                  <a:pt x="132" y="69"/>
                  <a:pt x="132" y="69"/>
                </a:cubicBezTo>
                <a:cubicBezTo>
                  <a:pt x="132" y="69"/>
                  <a:pt x="133" y="69"/>
                  <a:pt x="133" y="69"/>
                </a:cubicBezTo>
                <a:cubicBezTo>
                  <a:pt x="133" y="69"/>
                  <a:pt x="133" y="69"/>
                  <a:pt x="133" y="69"/>
                </a:cubicBezTo>
                <a:cubicBezTo>
                  <a:pt x="133" y="70"/>
                  <a:pt x="133" y="70"/>
                  <a:pt x="134" y="70"/>
                </a:cubicBezTo>
                <a:cubicBezTo>
                  <a:pt x="134" y="71"/>
                  <a:pt x="134" y="71"/>
                  <a:pt x="134" y="71"/>
                </a:cubicBezTo>
                <a:cubicBezTo>
                  <a:pt x="134" y="71"/>
                  <a:pt x="134" y="71"/>
                  <a:pt x="134" y="71"/>
                </a:cubicBezTo>
                <a:cubicBezTo>
                  <a:pt x="134" y="71"/>
                  <a:pt x="133" y="72"/>
                  <a:pt x="133" y="72"/>
                </a:cubicBezTo>
                <a:cubicBezTo>
                  <a:pt x="133" y="71"/>
                  <a:pt x="131" y="71"/>
                  <a:pt x="131" y="71"/>
                </a:cubicBezTo>
                <a:cubicBezTo>
                  <a:pt x="131" y="71"/>
                  <a:pt x="131" y="71"/>
                  <a:pt x="131" y="71"/>
                </a:cubicBezTo>
                <a:cubicBezTo>
                  <a:pt x="131" y="71"/>
                  <a:pt x="131" y="71"/>
                  <a:pt x="131" y="71"/>
                </a:cubicBezTo>
                <a:cubicBezTo>
                  <a:pt x="132" y="71"/>
                  <a:pt x="132" y="72"/>
                  <a:pt x="132" y="72"/>
                </a:cubicBezTo>
                <a:cubicBezTo>
                  <a:pt x="133" y="72"/>
                  <a:pt x="133" y="71"/>
                  <a:pt x="134" y="72"/>
                </a:cubicBezTo>
                <a:cubicBezTo>
                  <a:pt x="134" y="72"/>
                  <a:pt x="134" y="72"/>
                  <a:pt x="134" y="72"/>
                </a:cubicBezTo>
                <a:cubicBezTo>
                  <a:pt x="134" y="72"/>
                  <a:pt x="134" y="72"/>
                  <a:pt x="134" y="72"/>
                </a:cubicBezTo>
                <a:cubicBezTo>
                  <a:pt x="134" y="72"/>
                  <a:pt x="134" y="72"/>
                  <a:pt x="134" y="72"/>
                </a:cubicBezTo>
                <a:cubicBezTo>
                  <a:pt x="134" y="72"/>
                  <a:pt x="134" y="72"/>
                  <a:pt x="134" y="72"/>
                </a:cubicBezTo>
                <a:cubicBezTo>
                  <a:pt x="134" y="72"/>
                  <a:pt x="133" y="72"/>
                  <a:pt x="133" y="72"/>
                </a:cubicBezTo>
                <a:cubicBezTo>
                  <a:pt x="133" y="72"/>
                  <a:pt x="133" y="72"/>
                  <a:pt x="133" y="72"/>
                </a:cubicBezTo>
                <a:cubicBezTo>
                  <a:pt x="133" y="72"/>
                  <a:pt x="133" y="72"/>
                  <a:pt x="133" y="72"/>
                </a:cubicBezTo>
                <a:cubicBezTo>
                  <a:pt x="133" y="72"/>
                  <a:pt x="133" y="72"/>
                  <a:pt x="133" y="72"/>
                </a:cubicBezTo>
                <a:cubicBezTo>
                  <a:pt x="133" y="72"/>
                  <a:pt x="133" y="72"/>
                  <a:pt x="133" y="72"/>
                </a:cubicBezTo>
                <a:cubicBezTo>
                  <a:pt x="133" y="72"/>
                  <a:pt x="133" y="72"/>
                  <a:pt x="133" y="72"/>
                </a:cubicBezTo>
                <a:cubicBezTo>
                  <a:pt x="132" y="72"/>
                  <a:pt x="133" y="73"/>
                  <a:pt x="132" y="73"/>
                </a:cubicBezTo>
                <a:cubicBezTo>
                  <a:pt x="132" y="73"/>
                  <a:pt x="132" y="73"/>
                  <a:pt x="132" y="73"/>
                </a:cubicBezTo>
                <a:cubicBezTo>
                  <a:pt x="132" y="73"/>
                  <a:pt x="131" y="73"/>
                  <a:pt x="131" y="73"/>
                </a:cubicBezTo>
                <a:cubicBezTo>
                  <a:pt x="131" y="73"/>
                  <a:pt x="132" y="74"/>
                  <a:pt x="132" y="74"/>
                </a:cubicBezTo>
                <a:cubicBezTo>
                  <a:pt x="131" y="74"/>
                  <a:pt x="131" y="74"/>
                  <a:pt x="131" y="74"/>
                </a:cubicBezTo>
                <a:cubicBezTo>
                  <a:pt x="131" y="74"/>
                  <a:pt x="131" y="74"/>
                  <a:pt x="131" y="74"/>
                </a:cubicBezTo>
                <a:cubicBezTo>
                  <a:pt x="131" y="74"/>
                  <a:pt x="131" y="74"/>
                  <a:pt x="131" y="75"/>
                </a:cubicBezTo>
                <a:cubicBezTo>
                  <a:pt x="131" y="75"/>
                  <a:pt x="131" y="75"/>
                  <a:pt x="131" y="75"/>
                </a:cubicBezTo>
                <a:cubicBezTo>
                  <a:pt x="131" y="75"/>
                  <a:pt x="131" y="75"/>
                  <a:pt x="131" y="75"/>
                </a:cubicBezTo>
                <a:cubicBezTo>
                  <a:pt x="131" y="76"/>
                  <a:pt x="131" y="76"/>
                  <a:pt x="131" y="76"/>
                </a:cubicBezTo>
                <a:cubicBezTo>
                  <a:pt x="131" y="76"/>
                  <a:pt x="131" y="77"/>
                  <a:pt x="130" y="77"/>
                </a:cubicBezTo>
                <a:cubicBezTo>
                  <a:pt x="130" y="77"/>
                  <a:pt x="130" y="77"/>
                  <a:pt x="130" y="77"/>
                </a:cubicBezTo>
                <a:cubicBezTo>
                  <a:pt x="130" y="77"/>
                  <a:pt x="130" y="77"/>
                  <a:pt x="130" y="77"/>
                </a:cubicBezTo>
                <a:cubicBezTo>
                  <a:pt x="130" y="77"/>
                  <a:pt x="130" y="77"/>
                  <a:pt x="129" y="77"/>
                </a:cubicBezTo>
                <a:cubicBezTo>
                  <a:pt x="129" y="77"/>
                  <a:pt x="129" y="77"/>
                  <a:pt x="129" y="77"/>
                </a:cubicBezTo>
                <a:cubicBezTo>
                  <a:pt x="129" y="77"/>
                  <a:pt x="129" y="77"/>
                  <a:pt x="129" y="77"/>
                </a:cubicBezTo>
                <a:cubicBezTo>
                  <a:pt x="129" y="77"/>
                  <a:pt x="129" y="78"/>
                  <a:pt x="129" y="78"/>
                </a:cubicBezTo>
                <a:cubicBezTo>
                  <a:pt x="129" y="78"/>
                  <a:pt x="129" y="78"/>
                  <a:pt x="129" y="78"/>
                </a:cubicBezTo>
                <a:cubicBezTo>
                  <a:pt x="129" y="78"/>
                  <a:pt x="129" y="78"/>
                  <a:pt x="128" y="78"/>
                </a:cubicBezTo>
                <a:cubicBezTo>
                  <a:pt x="128" y="78"/>
                  <a:pt x="128" y="78"/>
                  <a:pt x="127" y="78"/>
                </a:cubicBezTo>
                <a:cubicBezTo>
                  <a:pt x="127" y="78"/>
                  <a:pt x="127" y="78"/>
                  <a:pt x="127" y="78"/>
                </a:cubicBezTo>
                <a:cubicBezTo>
                  <a:pt x="127" y="78"/>
                  <a:pt x="127" y="77"/>
                  <a:pt x="127" y="77"/>
                </a:cubicBezTo>
                <a:cubicBezTo>
                  <a:pt x="127" y="77"/>
                  <a:pt x="127" y="77"/>
                  <a:pt x="127" y="77"/>
                </a:cubicBezTo>
                <a:cubicBezTo>
                  <a:pt x="127" y="77"/>
                  <a:pt x="127" y="77"/>
                  <a:pt x="127" y="77"/>
                </a:cubicBezTo>
                <a:cubicBezTo>
                  <a:pt x="127" y="77"/>
                  <a:pt x="127" y="77"/>
                  <a:pt x="127" y="77"/>
                </a:cubicBezTo>
                <a:cubicBezTo>
                  <a:pt x="127" y="77"/>
                  <a:pt x="127" y="76"/>
                  <a:pt x="127" y="76"/>
                </a:cubicBezTo>
                <a:cubicBezTo>
                  <a:pt x="127" y="76"/>
                  <a:pt x="126" y="76"/>
                  <a:pt x="126" y="75"/>
                </a:cubicBezTo>
                <a:cubicBezTo>
                  <a:pt x="126" y="75"/>
                  <a:pt x="126" y="75"/>
                  <a:pt x="126" y="75"/>
                </a:cubicBezTo>
                <a:cubicBezTo>
                  <a:pt x="126" y="75"/>
                  <a:pt x="126" y="74"/>
                  <a:pt x="126" y="74"/>
                </a:cubicBezTo>
                <a:cubicBezTo>
                  <a:pt x="126" y="74"/>
                  <a:pt x="126" y="74"/>
                  <a:pt x="126" y="74"/>
                </a:cubicBezTo>
                <a:cubicBezTo>
                  <a:pt x="126" y="74"/>
                  <a:pt x="126" y="74"/>
                  <a:pt x="125" y="74"/>
                </a:cubicBezTo>
                <a:cubicBezTo>
                  <a:pt x="125" y="74"/>
                  <a:pt x="125" y="73"/>
                  <a:pt x="125" y="73"/>
                </a:cubicBezTo>
                <a:cubicBezTo>
                  <a:pt x="125" y="73"/>
                  <a:pt x="125" y="73"/>
                  <a:pt x="125" y="73"/>
                </a:cubicBezTo>
                <a:cubicBezTo>
                  <a:pt x="125" y="73"/>
                  <a:pt x="125" y="73"/>
                  <a:pt x="125" y="72"/>
                </a:cubicBezTo>
                <a:cubicBezTo>
                  <a:pt x="125" y="72"/>
                  <a:pt x="125" y="72"/>
                  <a:pt x="125" y="72"/>
                </a:cubicBezTo>
                <a:cubicBezTo>
                  <a:pt x="125" y="72"/>
                  <a:pt x="125" y="72"/>
                  <a:pt x="125" y="72"/>
                </a:cubicBezTo>
                <a:cubicBezTo>
                  <a:pt x="125" y="72"/>
                  <a:pt x="125" y="72"/>
                  <a:pt x="124" y="72"/>
                </a:cubicBezTo>
                <a:cubicBezTo>
                  <a:pt x="124" y="71"/>
                  <a:pt x="124" y="71"/>
                  <a:pt x="124" y="71"/>
                </a:cubicBezTo>
                <a:cubicBezTo>
                  <a:pt x="124" y="71"/>
                  <a:pt x="124" y="71"/>
                  <a:pt x="124" y="71"/>
                </a:cubicBezTo>
                <a:cubicBezTo>
                  <a:pt x="124" y="72"/>
                  <a:pt x="124" y="72"/>
                  <a:pt x="124" y="72"/>
                </a:cubicBezTo>
                <a:cubicBezTo>
                  <a:pt x="124" y="72"/>
                  <a:pt x="123" y="72"/>
                  <a:pt x="123" y="72"/>
                </a:cubicBezTo>
                <a:cubicBezTo>
                  <a:pt x="123" y="72"/>
                  <a:pt x="123" y="73"/>
                  <a:pt x="123" y="73"/>
                </a:cubicBezTo>
                <a:cubicBezTo>
                  <a:pt x="122" y="73"/>
                  <a:pt x="122" y="73"/>
                  <a:pt x="121" y="74"/>
                </a:cubicBezTo>
                <a:cubicBezTo>
                  <a:pt x="121" y="74"/>
                  <a:pt x="120" y="74"/>
                  <a:pt x="120" y="74"/>
                </a:cubicBezTo>
                <a:cubicBezTo>
                  <a:pt x="120" y="74"/>
                  <a:pt x="120" y="74"/>
                  <a:pt x="120" y="74"/>
                </a:cubicBezTo>
                <a:cubicBezTo>
                  <a:pt x="120" y="74"/>
                  <a:pt x="120" y="74"/>
                  <a:pt x="120" y="74"/>
                </a:cubicBezTo>
                <a:cubicBezTo>
                  <a:pt x="120" y="74"/>
                  <a:pt x="120" y="74"/>
                  <a:pt x="120" y="74"/>
                </a:cubicBezTo>
                <a:cubicBezTo>
                  <a:pt x="120" y="74"/>
                  <a:pt x="120" y="74"/>
                  <a:pt x="120" y="74"/>
                </a:cubicBezTo>
                <a:cubicBezTo>
                  <a:pt x="119" y="73"/>
                  <a:pt x="119" y="73"/>
                  <a:pt x="119" y="73"/>
                </a:cubicBezTo>
                <a:cubicBezTo>
                  <a:pt x="118" y="73"/>
                  <a:pt x="118" y="73"/>
                  <a:pt x="118" y="73"/>
                </a:cubicBezTo>
                <a:cubicBezTo>
                  <a:pt x="118" y="73"/>
                  <a:pt x="118" y="72"/>
                  <a:pt x="118" y="72"/>
                </a:cubicBezTo>
                <a:cubicBezTo>
                  <a:pt x="118" y="72"/>
                  <a:pt x="119" y="72"/>
                  <a:pt x="119" y="72"/>
                </a:cubicBezTo>
                <a:cubicBezTo>
                  <a:pt x="119" y="72"/>
                  <a:pt x="119" y="72"/>
                  <a:pt x="119" y="72"/>
                </a:cubicBezTo>
                <a:cubicBezTo>
                  <a:pt x="119" y="72"/>
                  <a:pt x="119" y="72"/>
                  <a:pt x="119" y="72"/>
                </a:cubicBezTo>
                <a:cubicBezTo>
                  <a:pt x="119" y="72"/>
                  <a:pt x="119" y="72"/>
                  <a:pt x="119" y="73"/>
                </a:cubicBezTo>
                <a:cubicBezTo>
                  <a:pt x="119" y="72"/>
                  <a:pt x="119" y="72"/>
                  <a:pt x="119" y="72"/>
                </a:cubicBezTo>
                <a:cubicBezTo>
                  <a:pt x="119" y="72"/>
                  <a:pt x="119" y="72"/>
                  <a:pt x="119" y="72"/>
                </a:cubicBezTo>
                <a:cubicBezTo>
                  <a:pt x="119" y="72"/>
                  <a:pt x="119" y="72"/>
                  <a:pt x="119" y="72"/>
                </a:cubicBezTo>
                <a:cubicBezTo>
                  <a:pt x="119" y="72"/>
                  <a:pt x="119" y="72"/>
                  <a:pt x="119" y="72"/>
                </a:cubicBezTo>
                <a:cubicBezTo>
                  <a:pt x="119" y="72"/>
                  <a:pt x="119" y="72"/>
                  <a:pt x="119" y="72"/>
                </a:cubicBezTo>
                <a:cubicBezTo>
                  <a:pt x="119" y="72"/>
                  <a:pt x="119" y="72"/>
                  <a:pt x="119" y="72"/>
                </a:cubicBezTo>
                <a:cubicBezTo>
                  <a:pt x="119" y="72"/>
                  <a:pt x="119" y="72"/>
                  <a:pt x="119" y="72"/>
                </a:cubicBezTo>
                <a:cubicBezTo>
                  <a:pt x="119" y="72"/>
                  <a:pt x="119" y="72"/>
                  <a:pt x="119" y="72"/>
                </a:cubicBezTo>
                <a:cubicBezTo>
                  <a:pt x="119" y="72"/>
                  <a:pt x="119" y="71"/>
                  <a:pt x="119" y="71"/>
                </a:cubicBezTo>
                <a:cubicBezTo>
                  <a:pt x="119" y="71"/>
                  <a:pt x="119" y="72"/>
                  <a:pt x="119" y="72"/>
                </a:cubicBezTo>
                <a:cubicBezTo>
                  <a:pt x="119" y="72"/>
                  <a:pt x="119" y="72"/>
                  <a:pt x="119" y="72"/>
                </a:cubicBezTo>
                <a:cubicBezTo>
                  <a:pt x="119" y="71"/>
                  <a:pt x="119" y="71"/>
                  <a:pt x="119" y="71"/>
                </a:cubicBezTo>
                <a:cubicBezTo>
                  <a:pt x="119" y="71"/>
                  <a:pt x="119" y="72"/>
                  <a:pt x="119" y="72"/>
                </a:cubicBezTo>
                <a:cubicBezTo>
                  <a:pt x="119" y="72"/>
                  <a:pt x="118" y="72"/>
                  <a:pt x="118" y="72"/>
                </a:cubicBezTo>
                <a:cubicBezTo>
                  <a:pt x="118" y="72"/>
                  <a:pt x="118" y="72"/>
                  <a:pt x="118" y="72"/>
                </a:cubicBezTo>
                <a:cubicBezTo>
                  <a:pt x="118" y="72"/>
                  <a:pt x="118" y="72"/>
                  <a:pt x="118" y="72"/>
                </a:cubicBezTo>
                <a:cubicBezTo>
                  <a:pt x="118" y="72"/>
                  <a:pt x="118" y="72"/>
                  <a:pt x="118" y="72"/>
                </a:cubicBezTo>
                <a:cubicBezTo>
                  <a:pt x="118" y="72"/>
                  <a:pt x="118" y="71"/>
                  <a:pt x="118" y="71"/>
                </a:cubicBezTo>
                <a:cubicBezTo>
                  <a:pt x="118" y="71"/>
                  <a:pt x="118" y="71"/>
                  <a:pt x="118" y="71"/>
                </a:cubicBezTo>
                <a:cubicBezTo>
                  <a:pt x="118" y="71"/>
                  <a:pt x="118" y="71"/>
                  <a:pt x="118" y="71"/>
                </a:cubicBezTo>
                <a:cubicBezTo>
                  <a:pt x="118" y="71"/>
                  <a:pt x="118" y="71"/>
                  <a:pt x="118" y="71"/>
                </a:cubicBezTo>
                <a:cubicBezTo>
                  <a:pt x="118" y="71"/>
                  <a:pt x="118" y="71"/>
                  <a:pt x="118" y="71"/>
                </a:cubicBezTo>
                <a:cubicBezTo>
                  <a:pt x="118" y="71"/>
                  <a:pt x="118" y="71"/>
                  <a:pt x="118" y="71"/>
                </a:cubicBezTo>
                <a:cubicBezTo>
                  <a:pt x="118" y="71"/>
                  <a:pt x="119" y="71"/>
                  <a:pt x="119" y="71"/>
                </a:cubicBezTo>
                <a:cubicBezTo>
                  <a:pt x="119" y="71"/>
                  <a:pt x="119" y="71"/>
                  <a:pt x="119" y="71"/>
                </a:cubicBezTo>
                <a:cubicBezTo>
                  <a:pt x="119" y="71"/>
                  <a:pt x="119" y="71"/>
                  <a:pt x="119" y="71"/>
                </a:cubicBezTo>
                <a:cubicBezTo>
                  <a:pt x="119" y="71"/>
                  <a:pt x="119" y="71"/>
                  <a:pt x="119" y="71"/>
                </a:cubicBezTo>
                <a:cubicBezTo>
                  <a:pt x="119" y="71"/>
                  <a:pt x="119" y="71"/>
                  <a:pt x="118" y="71"/>
                </a:cubicBezTo>
                <a:cubicBezTo>
                  <a:pt x="119" y="71"/>
                  <a:pt x="119" y="71"/>
                  <a:pt x="119" y="71"/>
                </a:cubicBezTo>
                <a:cubicBezTo>
                  <a:pt x="119" y="71"/>
                  <a:pt x="119" y="70"/>
                  <a:pt x="119" y="70"/>
                </a:cubicBezTo>
                <a:cubicBezTo>
                  <a:pt x="118" y="70"/>
                  <a:pt x="118" y="70"/>
                  <a:pt x="118" y="70"/>
                </a:cubicBezTo>
                <a:cubicBezTo>
                  <a:pt x="118" y="70"/>
                  <a:pt x="118" y="70"/>
                  <a:pt x="118" y="70"/>
                </a:cubicBezTo>
                <a:cubicBezTo>
                  <a:pt x="118" y="70"/>
                  <a:pt x="118" y="69"/>
                  <a:pt x="118" y="69"/>
                </a:cubicBezTo>
                <a:cubicBezTo>
                  <a:pt x="118" y="70"/>
                  <a:pt x="118" y="69"/>
                  <a:pt x="118" y="69"/>
                </a:cubicBezTo>
                <a:cubicBezTo>
                  <a:pt x="118" y="69"/>
                  <a:pt x="118" y="69"/>
                  <a:pt x="118" y="69"/>
                </a:cubicBezTo>
                <a:cubicBezTo>
                  <a:pt x="118" y="69"/>
                  <a:pt x="118" y="69"/>
                  <a:pt x="118" y="69"/>
                </a:cubicBezTo>
                <a:cubicBezTo>
                  <a:pt x="118" y="69"/>
                  <a:pt x="118" y="69"/>
                  <a:pt x="118" y="69"/>
                </a:cubicBezTo>
                <a:cubicBezTo>
                  <a:pt x="118" y="69"/>
                  <a:pt x="118" y="68"/>
                  <a:pt x="118" y="68"/>
                </a:cubicBezTo>
                <a:cubicBezTo>
                  <a:pt x="118" y="68"/>
                  <a:pt x="118" y="68"/>
                  <a:pt x="118" y="67"/>
                </a:cubicBezTo>
                <a:cubicBezTo>
                  <a:pt x="118" y="67"/>
                  <a:pt x="119" y="67"/>
                  <a:pt x="119" y="67"/>
                </a:cubicBezTo>
                <a:cubicBezTo>
                  <a:pt x="119" y="67"/>
                  <a:pt x="119" y="67"/>
                  <a:pt x="119" y="67"/>
                </a:cubicBezTo>
                <a:cubicBezTo>
                  <a:pt x="119" y="67"/>
                  <a:pt x="118" y="67"/>
                  <a:pt x="118" y="67"/>
                </a:cubicBezTo>
                <a:cubicBezTo>
                  <a:pt x="118" y="67"/>
                  <a:pt x="118" y="67"/>
                  <a:pt x="118" y="67"/>
                </a:cubicBezTo>
                <a:cubicBezTo>
                  <a:pt x="119" y="67"/>
                  <a:pt x="119" y="66"/>
                  <a:pt x="119" y="66"/>
                </a:cubicBezTo>
                <a:cubicBezTo>
                  <a:pt x="120" y="66"/>
                  <a:pt x="120" y="66"/>
                  <a:pt x="120" y="66"/>
                </a:cubicBezTo>
                <a:cubicBezTo>
                  <a:pt x="120" y="66"/>
                  <a:pt x="121" y="66"/>
                  <a:pt x="121" y="66"/>
                </a:cubicBezTo>
                <a:cubicBezTo>
                  <a:pt x="121" y="66"/>
                  <a:pt x="120" y="66"/>
                  <a:pt x="120" y="65"/>
                </a:cubicBezTo>
                <a:cubicBezTo>
                  <a:pt x="120" y="65"/>
                  <a:pt x="120" y="65"/>
                  <a:pt x="120" y="65"/>
                </a:cubicBezTo>
                <a:cubicBezTo>
                  <a:pt x="121" y="65"/>
                  <a:pt x="121" y="65"/>
                  <a:pt x="122" y="65"/>
                </a:cubicBezTo>
                <a:cubicBezTo>
                  <a:pt x="122" y="65"/>
                  <a:pt x="122" y="64"/>
                  <a:pt x="123" y="64"/>
                </a:cubicBezTo>
                <a:cubicBezTo>
                  <a:pt x="123" y="64"/>
                  <a:pt x="123" y="65"/>
                  <a:pt x="123" y="65"/>
                </a:cubicBezTo>
                <a:cubicBezTo>
                  <a:pt x="123" y="65"/>
                  <a:pt x="123" y="65"/>
                  <a:pt x="123" y="65"/>
                </a:cubicBezTo>
                <a:cubicBezTo>
                  <a:pt x="123" y="64"/>
                  <a:pt x="123" y="64"/>
                  <a:pt x="123" y="64"/>
                </a:cubicBezTo>
                <a:cubicBezTo>
                  <a:pt x="123" y="64"/>
                  <a:pt x="124" y="64"/>
                  <a:pt x="124" y="63"/>
                </a:cubicBezTo>
                <a:cubicBezTo>
                  <a:pt x="124" y="63"/>
                  <a:pt x="124" y="63"/>
                  <a:pt x="125" y="62"/>
                </a:cubicBezTo>
                <a:cubicBezTo>
                  <a:pt x="125" y="62"/>
                  <a:pt x="125" y="63"/>
                  <a:pt x="125" y="62"/>
                </a:cubicBezTo>
                <a:cubicBezTo>
                  <a:pt x="125" y="62"/>
                  <a:pt x="125" y="62"/>
                  <a:pt x="125" y="62"/>
                </a:cubicBezTo>
                <a:cubicBezTo>
                  <a:pt x="125" y="62"/>
                  <a:pt x="125" y="62"/>
                  <a:pt x="125" y="62"/>
                </a:cubicBezTo>
                <a:cubicBezTo>
                  <a:pt x="126" y="62"/>
                  <a:pt x="126" y="61"/>
                  <a:pt x="126" y="61"/>
                </a:cubicBezTo>
                <a:cubicBezTo>
                  <a:pt x="126" y="61"/>
                  <a:pt x="126" y="61"/>
                  <a:pt x="127" y="61"/>
                </a:cubicBezTo>
                <a:cubicBezTo>
                  <a:pt x="127" y="61"/>
                  <a:pt x="127" y="61"/>
                  <a:pt x="127" y="61"/>
                </a:cubicBezTo>
                <a:cubicBezTo>
                  <a:pt x="127" y="61"/>
                  <a:pt x="126" y="61"/>
                  <a:pt x="126" y="61"/>
                </a:cubicBezTo>
                <a:cubicBezTo>
                  <a:pt x="127" y="60"/>
                  <a:pt x="127" y="60"/>
                  <a:pt x="127" y="60"/>
                </a:cubicBezTo>
                <a:cubicBezTo>
                  <a:pt x="127" y="60"/>
                  <a:pt x="127" y="59"/>
                  <a:pt x="127" y="59"/>
                </a:cubicBezTo>
                <a:cubicBezTo>
                  <a:pt x="128" y="59"/>
                  <a:pt x="128" y="59"/>
                  <a:pt x="128" y="59"/>
                </a:cubicBezTo>
                <a:cubicBezTo>
                  <a:pt x="128" y="59"/>
                  <a:pt x="128" y="59"/>
                  <a:pt x="128" y="59"/>
                </a:cubicBezTo>
                <a:cubicBezTo>
                  <a:pt x="128" y="59"/>
                  <a:pt x="128" y="59"/>
                  <a:pt x="127" y="59"/>
                </a:cubicBezTo>
                <a:cubicBezTo>
                  <a:pt x="127" y="58"/>
                  <a:pt x="128" y="58"/>
                  <a:pt x="128" y="58"/>
                </a:cubicBezTo>
                <a:cubicBezTo>
                  <a:pt x="128" y="58"/>
                  <a:pt x="128" y="58"/>
                  <a:pt x="128" y="58"/>
                </a:cubicBezTo>
                <a:cubicBezTo>
                  <a:pt x="128" y="58"/>
                  <a:pt x="128" y="58"/>
                  <a:pt x="128" y="58"/>
                </a:cubicBezTo>
                <a:cubicBezTo>
                  <a:pt x="128" y="58"/>
                  <a:pt x="128" y="58"/>
                  <a:pt x="128" y="58"/>
                </a:cubicBezTo>
                <a:cubicBezTo>
                  <a:pt x="128" y="58"/>
                  <a:pt x="128" y="58"/>
                  <a:pt x="128" y="58"/>
                </a:cubicBezTo>
                <a:cubicBezTo>
                  <a:pt x="128" y="57"/>
                  <a:pt x="129" y="57"/>
                  <a:pt x="129" y="57"/>
                </a:cubicBezTo>
                <a:cubicBezTo>
                  <a:pt x="129" y="57"/>
                  <a:pt x="129" y="57"/>
                  <a:pt x="129" y="57"/>
                </a:cubicBezTo>
                <a:cubicBezTo>
                  <a:pt x="129" y="57"/>
                  <a:pt x="129" y="57"/>
                  <a:pt x="129" y="56"/>
                </a:cubicBezTo>
                <a:cubicBezTo>
                  <a:pt x="130" y="56"/>
                  <a:pt x="130" y="57"/>
                  <a:pt x="130" y="57"/>
                </a:cubicBezTo>
                <a:cubicBezTo>
                  <a:pt x="130" y="56"/>
                  <a:pt x="130" y="56"/>
                  <a:pt x="130" y="56"/>
                </a:cubicBezTo>
                <a:cubicBezTo>
                  <a:pt x="130" y="56"/>
                  <a:pt x="130" y="56"/>
                  <a:pt x="130" y="56"/>
                </a:cubicBezTo>
                <a:cubicBezTo>
                  <a:pt x="130" y="56"/>
                  <a:pt x="130" y="56"/>
                  <a:pt x="130" y="56"/>
                </a:cubicBezTo>
                <a:cubicBezTo>
                  <a:pt x="130" y="56"/>
                  <a:pt x="131" y="55"/>
                  <a:pt x="131" y="55"/>
                </a:cubicBezTo>
                <a:cubicBezTo>
                  <a:pt x="131" y="55"/>
                  <a:pt x="131" y="55"/>
                  <a:pt x="131" y="55"/>
                </a:cubicBezTo>
                <a:cubicBezTo>
                  <a:pt x="131" y="56"/>
                  <a:pt x="131" y="56"/>
                  <a:pt x="131" y="56"/>
                </a:cubicBezTo>
                <a:cubicBezTo>
                  <a:pt x="131" y="56"/>
                  <a:pt x="131" y="56"/>
                  <a:pt x="131" y="56"/>
                </a:cubicBezTo>
                <a:cubicBezTo>
                  <a:pt x="131" y="56"/>
                  <a:pt x="131" y="56"/>
                  <a:pt x="131" y="55"/>
                </a:cubicBezTo>
                <a:cubicBezTo>
                  <a:pt x="131" y="55"/>
                  <a:pt x="131" y="55"/>
                  <a:pt x="131" y="55"/>
                </a:cubicBezTo>
                <a:cubicBezTo>
                  <a:pt x="132" y="55"/>
                  <a:pt x="132" y="55"/>
                  <a:pt x="132" y="55"/>
                </a:cubicBezTo>
                <a:cubicBezTo>
                  <a:pt x="132" y="55"/>
                  <a:pt x="132" y="55"/>
                  <a:pt x="132" y="55"/>
                </a:cubicBezTo>
                <a:cubicBezTo>
                  <a:pt x="132" y="55"/>
                  <a:pt x="132" y="55"/>
                  <a:pt x="132" y="54"/>
                </a:cubicBezTo>
                <a:cubicBezTo>
                  <a:pt x="132" y="54"/>
                  <a:pt x="132" y="54"/>
                  <a:pt x="132" y="54"/>
                </a:cubicBezTo>
                <a:cubicBezTo>
                  <a:pt x="132" y="54"/>
                  <a:pt x="132" y="54"/>
                  <a:pt x="133" y="54"/>
                </a:cubicBezTo>
                <a:cubicBezTo>
                  <a:pt x="133" y="53"/>
                  <a:pt x="133" y="54"/>
                  <a:pt x="133" y="53"/>
                </a:cubicBezTo>
                <a:cubicBezTo>
                  <a:pt x="133" y="53"/>
                  <a:pt x="134" y="53"/>
                  <a:pt x="134" y="53"/>
                </a:cubicBezTo>
                <a:cubicBezTo>
                  <a:pt x="134" y="53"/>
                  <a:pt x="134" y="53"/>
                  <a:pt x="135" y="53"/>
                </a:cubicBezTo>
                <a:cubicBezTo>
                  <a:pt x="135" y="53"/>
                  <a:pt x="135" y="52"/>
                  <a:pt x="136" y="52"/>
                </a:cubicBezTo>
                <a:cubicBezTo>
                  <a:pt x="136" y="52"/>
                  <a:pt x="136" y="52"/>
                  <a:pt x="136" y="52"/>
                </a:cubicBezTo>
                <a:cubicBezTo>
                  <a:pt x="136" y="52"/>
                  <a:pt x="136" y="52"/>
                  <a:pt x="136" y="52"/>
                </a:cubicBezTo>
                <a:cubicBezTo>
                  <a:pt x="136" y="52"/>
                  <a:pt x="136" y="53"/>
                  <a:pt x="136" y="53"/>
                </a:cubicBezTo>
                <a:cubicBezTo>
                  <a:pt x="136" y="53"/>
                  <a:pt x="136" y="52"/>
                  <a:pt x="136" y="52"/>
                </a:cubicBezTo>
                <a:cubicBezTo>
                  <a:pt x="137" y="52"/>
                  <a:pt x="137" y="52"/>
                  <a:pt x="137" y="51"/>
                </a:cubicBezTo>
                <a:cubicBezTo>
                  <a:pt x="137" y="51"/>
                  <a:pt x="137" y="51"/>
                  <a:pt x="137" y="51"/>
                </a:cubicBezTo>
                <a:cubicBezTo>
                  <a:pt x="137" y="52"/>
                  <a:pt x="137" y="52"/>
                  <a:pt x="138" y="52"/>
                </a:cubicBezTo>
                <a:cubicBezTo>
                  <a:pt x="138" y="50"/>
                  <a:pt x="138" y="51"/>
                  <a:pt x="139" y="51"/>
                </a:cubicBezTo>
                <a:cubicBezTo>
                  <a:pt x="139" y="51"/>
                  <a:pt x="140" y="51"/>
                  <a:pt x="140" y="50"/>
                </a:cubicBezTo>
                <a:cubicBezTo>
                  <a:pt x="140" y="50"/>
                  <a:pt x="140" y="50"/>
                  <a:pt x="140" y="50"/>
                </a:cubicBezTo>
                <a:cubicBezTo>
                  <a:pt x="141" y="50"/>
                  <a:pt x="141" y="49"/>
                  <a:pt x="142" y="50"/>
                </a:cubicBezTo>
                <a:cubicBezTo>
                  <a:pt x="142" y="50"/>
                  <a:pt x="141" y="50"/>
                  <a:pt x="141" y="51"/>
                </a:cubicBezTo>
                <a:cubicBezTo>
                  <a:pt x="141" y="51"/>
                  <a:pt x="141" y="51"/>
                  <a:pt x="142" y="51"/>
                </a:cubicBezTo>
                <a:cubicBezTo>
                  <a:pt x="142" y="51"/>
                  <a:pt x="143" y="50"/>
                  <a:pt x="143" y="49"/>
                </a:cubicBezTo>
                <a:cubicBezTo>
                  <a:pt x="143" y="50"/>
                  <a:pt x="143" y="50"/>
                  <a:pt x="143" y="51"/>
                </a:cubicBezTo>
                <a:cubicBezTo>
                  <a:pt x="144" y="50"/>
                  <a:pt x="144" y="50"/>
                  <a:pt x="144" y="49"/>
                </a:cubicBezTo>
                <a:cubicBezTo>
                  <a:pt x="144" y="49"/>
                  <a:pt x="145" y="49"/>
                  <a:pt x="145" y="49"/>
                </a:cubicBezTo>
                <a:cubicBezTo>
                  <a:pt x="145" y="50"/>
                  <a:pt x="145" y="50"/>
                  <a:pt x="145" y="51"/>
                </a:cubicBezTo>
                <a:cubicBezTo>
                  <a:pt x="145" y="51"/>
                  <a:pt x="145" y="51"/>
                  <a:pt x="145" y="51"/>
                </a:cubicBezTo>
                <a:cubicBezTo>
                  <a:pt x="145" y="50"/>
                  <a:pt x="145" y="50"/>
                  <a:pt x="146" y="50"/>
                </a:cubicBezTo>
                <a:cubicBezTo>
                  <a:pt x="146" y="50"/>
                  <a:pt x="146" y="50"/>
                  <a:pt x="147" y="50"/>
                </a:cubicBezTo>
                <a:cubicBezTo>
                  <a:pt x="147" y="50"/>
                  <a:pt x="147" y="50"/>
                  <a:pt x="148" y="50"/>
                </a:cubicBezTo>
                <a:cubicBezTo>
                  <a:pt x="148" y="50"/>
                  <a:pt x="148" y="50"/>
                  <a:pt x="148" y="50"/>
                </a:cubicBezTo>
                <a:cubicBezTo>
                  <a:pt x="148" y="51"/>
                  <a:pt x="148" y="51"/>
                  <a:pt x="148" y="51"/>
                </a:cubicBezTo>
                <a:cubicBezTo>
                  <a:pt x="147" y="51"/>
                  <a:pt x="147" y="51"/>
                  <a:pt x="146" y="51"/>
                </a:cubicBezTo>
                <a:cubicBezTo>
                  <a:pt x="146" y="52"/>
                  <a:pt x="146" y="52"/>
                  <a:pt x="147" y="52"/>
                </a:cubicBezTo>
                <a:cubicBezTo>
                  <a:pt x="147" y="52"/>
                  <a:pt x="148" y="52"/>
                  <a:pt x="148" y="52"/>
                </a:cubicBezTo>
                <a:cubicBezTo>
                  <a:pt x="148" y="52"/>
                  <a:pt x="149" y="52"/>
                  <a:pt x="149" y="52"/>
                </a:cubicBezTo>
                <a:cubicBezTo>
                  <a:pt x="149" y="52"/>
                  <a:pt x="149" y="52"/>
                  <a:pt x="150" y="52"/>
                </a:cubicBezTo>
                <a:cubicBezTo>
                  <a:pt x="150" y="52"/>
                  <a:pt x="150" y="53"/>
                  <a:pt x="151" y="53"/>
                </a:cubicBezTo>
                <a:cubicBezTo>
                  <a:pt x="151" y="53"/>
                  <a:pt x="151" y="53"/>
                  <a:pt x="151" y="53"/>
                </a:cubicBezTo>
                <a:cubicBezTo>
                  <a:pt x="151" y="53"/>
                  <a:pt x="151" y="53"/>
                  <a:pt x="151" y="53"/>
                </a:cubicBezTo>
                <a:cubicBezTo>
                  <a:pt x="152" y="53"/>
                  <a:pt x="153" y="53"/>
                  <a:pt x="153" y="53"/>
                </a:cubicBezTo>
                <a:cubicBezTo>
                  <a:pt x="154" y="53"/>
                  <a:pt x="154" y="53"/>
                  <a:pt x="155" y="54"/>
                </a:cubicBezTo>
                <a:cubicBezTo>
                  <a:pt x="155" y="54"/>
                  <a:pt x="155" y="54"/>
                  <a:pt x="156" y="54"/>
                </a:cubicBezTo>
                <a:cubicBezTo>
                  <a:pt x="156" y="54"/>
                  <a:pt x="157" y="55"/>
                  <a:pt x="157" y="55"/>
                </a:cubicBezTo>
                <a:cubicBezTo>
                  <a:pt x="158" y="55"/>
                  <a:pt x="158" y="55"/>
                  <a:pt x="159" y="55"/>
                </a:cubicBezTo>
                <a:cubicBezTo>
                  <a:pt x="159" y="56"/>
                  <a:pt x="160" y="56"/>
                  <a:pt x="160" y="56"/>
                </a:cubicBezTo>
                <a:cubicBezTo>
                  <a:pt x="160" y="57"/>
                  <a:pt x="160" y="57"/>
                  <a:pt x="160" y="57"/>
                </a:cubicBezTo>
                <a:cubicBezTo>
                  <a:pt x="160" y="58"/>
                  <a:pt x="160" y="58"/>
                  <a:pt x="159" y="59"/>
                </a:cubicBezTo>
                <a:cubicBezTo>
                  <a:pt x="157" y="60"/>
                  <a:pt x="154" y="59"/>
                  <a:pt x="152" y="58"/>
                </a:cubicBezTo>
                <a:cubicBezTo>
                  <a:pt x="152" y="58"/>
                  <a:pt x="151" y="58"/>
                  <a:pt x="151" y="58"/>
                </a:cubicBezTo>
                <a:cubicBezTo>
                  <a:pt x="151" y="58"/>
                  <a:pt x="151" y="57"/>
                  <a:pt x="150" y="57"/>
                </a:cubicBezTo>
                <a:cubicBezTo>
                  <a:pt x="150" y="58"/>
                  <a:pt x="151" y="58"/>
                  <a:pt x="151" y="59"/>
                </a:cubicBezTo>
                <a:cubicBezTo>
                  <a:pt x="151" y="59"/>
                  <a:pt x="152" y="59"/>
                  <a:pt x="152" y="59"/>
                </a:cubicBezTo>
                <a:cubicBezTo>
                  <a:pt x="153" y="60"/>
                  <a:pt x="153" y="60"/>
                  <a:pt x="152" y="60"/>
                </a:cubicBezTo>
                <a:cubicBezTo>
                  <a:pt x="152" y="61"/>
                  <a:pt x="153" y="62"/>
                  <a:pt x="153" y="63"/>
                </a:cubicBezTo>
                <a:cubicBezTo>
                  <a:pt x="153" y="63"/>
                  <a:pt x="154" y="63"/>
                  <a:pt x="154" y="63"/>
                </a:cubicBezTo>
                <a:cubicBezTo>
                  <a:pt x="154" y="63"/>
                  <a:pt x="154" y="63"/>
                  <a:pt x="154" y="63"/>
                </a:cubicBezTo>
                <a:cubicBezTo>
                  <a:pt x="155" y="63"/>
                  <a:pt x="155" y="63"/>
                  <a:pt x="155" y="63"/>
                </a:cubicBezTo>
                <a:cubicBezTo>
                  <a:pt x="156" y="64"/>
                  <a:pt x="157" y="64"/>
                  <a:pt x="156" y="63"/>
                </a:cubicBezTo>
                <a:cubicBezTo>
                  <a:pt x="156" y="63"/>
                  <a:pt x="156" y="63"/>
                  <a:pt x="156" y="63"/>
                </a:cubicBezTo>
                <a:cubicBezTo>
                  <a:pt x="155" y="62"/>
                  <a:pt x="155" y="62"/>
                  <a:pt x="155" y="62"/>
                </a:cubicBezTo>
                <a:cubicBezTo>
                  <a:pt x="155" y="61"/>
                  <a:pt x="155" y="61"/>
                  <a:pt x="155" y="61"/>
                </a:cubicBezTo>
                <a:cubicBezTo>
                  <a:pt x="156" y="62"/>
                  <a:pt x="157" y="62"/>
                  <a:pt x="158" y="62"/>
                </a:cubicBezTo>
                <a:cubicBezTo>
                  <a:pt x="158" y="62"/>
                  <a:pt x="158" y="62"/>
                  <a:pt x="159" y="62"/>
                </a:cubicBezTo>
                <a:cubicBezTo>
                  <a:pt x="159" y="62"/>
                  <a:pt x="159" y="62"/>
                  <a:pt x="159" y="62"/>
                </a:cubicBezTo>
                <a:cubicBezTo>
                  <a:pt x="160" y="61"/>
                  <a:pt x="159" y="61"/>
                  <a:pt x="159" y="60"/>
                </a:cubicBezTo>
                <a:cubicBezTo>
                  <a:pt x="159" y="59"/>
                  <a:pt x="161" y="60"/>
                  <a:pt x="161" y="59"/>
                </a:cubicBezTo>
                <a:cubicBezTo>
                  <a:pt x="162" y="58"/>
                  <a:pt x="163" y="59"/>
                  <a:pt x="163" y="59"/>
                </a:cubicBezTo>
                <a:cubicBezTo>
                  <a:pt x="163" y="59"/>
                  <a:pt x="163" y="59"/>
                  <a:pt x="163" y="59"/>
                </a:cubicBezTo>
                <a:cubicBezTo>
                  <a:pt x="163" y="59"/>
                  <a:pt x="164" y="59"/>
                  <a:pt x="164" y="59"/>
                </a:cubicBezTo>
                <a:cubicBezTo>
                  <a:pt x="164" y="58"/>
                  <a:pt x="164" y="58"/>
                  <a:pt x="164" y="57"/>
                </a:cubicBezTo>
                <a:cubicBezTo>
                  <a:pt x="163" y="57"/>
                  <a:pt x="163" y="57"/>
                  <a:pt x="163" y="57"/>
                </a:cubicBezTo>
                <a:cubicBezTo>
                  <a:pt x="163" y="57"/>
                  <a:pt x="163" y="57"/>
                  <a:pt x="163" y="57"/>
                </a:cubicBezTo>
                <a:cubicBezTo>
                  <a:pt x="163" y="56"/>
                  <a:pt x="164" y="56"/>
                  <a:pt x="164" y="56"/>
                </a:cubicBezTo>
                <a:cubicBezTo>
                  <a:pt x="164" y="55"/>
                  <a:pt x="163" y="55"/>
                  <a:pt x="163" y="54"/>
                </a:cubicBezTo>
                <a:cubicBezTo>
                  <a:pt x="164" y="54"/>
                  <a:pt x="164" y="55"/>
                  <a:pt x="164" y="55"/>
                </a:cubicBezTo>
                <a:cubicBezTo>
                  <a:pt x="164" y="55"/>
                  <a:pt x="165" y="55"/>
                  <a:pt x="165" y="54"/>
                </a:cubicBezTo>
                <a:cubicBezTo>
                  <a:pt x="166" y="55"/>
                  <a:pt x="166" y="56"/>
                  <a:pt x="166" y="56"/>
                </a:cubicBezTo>
                <a:cubicBezTo>
                  <a:pt x="166" y="56"/>
                  <a:pt x="165" y="56"/>
                  <a:pt x="164" y="57"/>
                </a:cubicBezTo>
                <a:cubicBezTo>
                  <a:pt x="165" y="57"/>
                  <a:pt x="166" y="58"/>
                  <a:pt x="167" y="58"/>
                </a:cubicBezTo>
                <a:cubicBezTo>
                  <a:pt x="167" y="58"/>
                  <a:pt x="167" y="58"/>
                  <a:pt x="168" y="58"/>
                </a:cubicBezTo>
                <a:cubicBezTo>
                  <a:pt x="168" y="57"/>
                  <a:pt x="168" y="57"/>
                  <a:pt x="168" y="56"/>
                </a:cubicBezTo>
                <a:cubicBezTo>
                  <a:pt x="168" y="56"/>
                  <a:pt x="169" y="56"/>
                  <a:pt x="169" y="56"/>
                </a:cubicBezTo>
                <a:cubicBezTo>
                  <a:pt x="170" y="56"/>
                  <a:pt x="171" y="55"/>
                  <a:pt x="171" y="55"/>
                </a:cubicBezTo>
                <a:cubicBezTo>
                  <a:pt x="172" y="55"/>
                  <a:pt x="173" y="55"/>
                  <a:pt x="173" y="54"/>
                </a:cubicBezTo>
                <a:cubicBezTo>
                  <a:pt x="173" y="54"/>
                  <a:pt x="173" y="55"/>
                  <a:pt x="173" y="55"/>
                </a:cubicBezTo>
                <a:cubicBezTo>
                  <a:pt x="173" y="55"/>
                  <a:pt x="173" y="55"/>
                  <a:pt x="173" y="55"/>
                </a:cubicBezTo>
                <a:cubicBezTo>
                  <a:pt x="174" y="55"/>
                  <a:pt x="173" y="54"/>
                  <a:pt x="175" y="54"/>
                </a:cubicBezTo>
                <a:cubicBezTo>
                  <a:pt x="175" y="54"/>
                  <a:pt x="175" y="54"/>
                  <a:pt x="175" y="55"/>
                </a:cubicBezTo>
                <a:cubicBezTo>
                  <a:pt x="175" y="55"/>
                  <a:pt x="175" y="55"/>
                  <a:pt x="174" y="55"/>
                </a:cubicBezTo>
                <a:cubicBezTo>
                  <a:pt x="174" y="55"/>
                  <a:pt x="174" y="55"/>
                  <a:pt x="174" y="55"/>
                </a:cubicBezTo>
                <a:cubicBezTo>
                  <a:pt x="175" y="55"/>
                  <a:pt x="175" y="55"/>
                  <a:pt x="176" y="55"/>
                </a:cubicBezTo>
                <a:cubicBezTo>
                  <a:pt x="176" y="55"/>
                  <a:pt x="176" y="55"/>
                  <a:pt x="176" y="55"/>
                </a:cubicBezTo>
                <a:cubicBezTo>
                  <a:pt x="176" y="55"/>
                  <a:pt x="176" y="55"/>
                  <a:pt x="177" y="54"/>
                </a:cubicBezTo>
                <a:cubicBezTo>
                  <a:pt x="177" y="54"/>
                  <a:pt x="178" y="54"/>
                  <a:pt x="178" y="54"/>
                </a:cubicBezTo>
                <a:cubicBezTo>
                  <a:pt x="178" y="54"/>
                  <a:pt x="179" y="55"/>
                  <a:pt x="179" y="54"/>
                </a:cubicBezTo>
                <a:cubicBezTo>
                  <a:pt x="179" y="54"/>
                  <a:pt x="179" y="54"/>
                  <a:pt x="180" y="54"/>
                </a:cubicBezTo>
                <a:cubicBezTo>
                  <a:pt x="180" y="54"/>
                  <a:pt x="181" y="54"/>
                  <a:pt x="181" y="54"/>
                </a:cubicBezTo>
                <a:cubicBezTo>
                  <a:pt x="181" y="54"/>
                  <a:pt x="181" y="54"/>
                  <a:pt x="181" y="54"/>
                </a:cubicBezTo>
                <a:cubicBezTo>
                  <a:pt x="181" y="55"/>
                  <a:pt x="181" y="55"/>
                  <a:pt x="182" y="55"/>
                </a:cubicBezTo>
                <a:cubicBezTo>
                  <a:pt x="182" y="55"/>
                  <a:pt x="182" y="54"/>
                  <a:pt x="182" y="54"/>
                </a:cubicBezTo>
                <a:cubicBezTo>
                  <a:pt x="183" y="54"/>
                  <a:pt x="183" y="54"/>
                  <a:pt x="183" y="53"/>
                </a:cubicBezTo>
                <a:cubicBezTo>
                  <a:pt x="183" y="53"/>
                  <a:pt x="183" y="53"/>
                  <a:pt x="183" y="52"/>
                </a:cubicBezTo>
                <a:cubicBezTo>
                  <a:pt x="183" y="52"/>
                  <a:pt x="183" y="52"/>
                  <a:pt x="183" y="52"/>
                </a:cubicBezTo>
                <a:cubicBezTo>
                  <a:pt x="183" y="52"/>
                  <a:pt x="183" y="52"/>
                  <a:pt x="183" y="52"/>
                </a:cubicBezTo>
                <a:cubicBezTo>
                  <a:pt x="184" y="52"/>
                  <a:pt x="185" y="52"/>
                  <a:pt x="186" y="52"/>
                </a:cubicBezTo>
                <a:cubicBezTo>
                  <a:pt x="188" y="53"/>
                  <a:pt x="190" y="54"/>
                  <a:pt x="192" y="55"/>
                </a:cubicBezTo>
                <a:cubicBezTo>
                  <a:pt x="192" y="55"/>
                  <a:pt x="192" y="55"/>
                  <a:pt x="192" y="55"/>
                </a:cubicBezTo>
                <a:cubicBezTo>
                  <a:pt x="192" y="55"/>
                  <a:pt x="193" y="54"/>
                  <a:pt x="193" y="54"/>
                </a:cubicBezTo>
                <a:cubicBezTo>
                  <a:pt x="192" y="54"/>
                  <a:pt x="192" y="54"/>
                  <a:pt x="192" y="53"/>
                </a:cubicBezTo>
                <a:cubicBezTo>
                  <a:pt x="191" y="53"/>
                  <a:pt x="192" y="53"/>
                  <a:pt x="192" y="52"/>
                </a:cubicBezTo>
                <a:cubicBezTo>
                  <a:pt x="191" y="52"/>
                  <a:pt x="190" y="52"/>
                  <a:pt x="190" y="52"/>
                </a:cubicBezTo>
                <a:cubicBezTo>
                  <a:pt x="190" y="51"/>
                  <a:pt x="191" y="51"/>
                  <a:pt x="191" y="50"/>
                </a:cubicBezTo>
                <a:cubicBezTo>
                  <a:pt x="190" y="50"/>
                  <a:pt x="190" y="50"/>
                  <a:pt x="190" y="50"/>
                </a:cubicBezTo>
                <a:cubicBezTo>
                  <a:pt x="190" y="49"/>
                  <a:pt x="191" y="48"/>
                  <a:pt x="192" y="48"/>
                </a:cubicBezTo>
                <a:cubicBezTo>
                  <a:pt x="192" y="47"/>
                  <a:pt x="192" y="47"/>
                  <a:pt x="192" y="47"/>
                </a:cubicBezTo>
                <a:cubicBezTo>
                  <a:pt x="192" y="47"/>
                  <a:pt x="192" y="47"/>
                  <a:pt x="192" y="46"/>
                </a:cubicBezTo>
                <a:cubicBezTo>
                  <a:pt x="189" y="44"/>
                  <a:pt x="186" y="42"/>
                  <a:pt x="183" y="40"/>
                </a:cubicBezTo>
                <a:cubicBezTo>
                  <a:pt x="183" y="40"/>
                  <a:pt x="183" y="40"/>
                  <a:pt x="183" y="40"/>
                </a:cubicBezTo>
                <a:cubicBezTo>
                  <a:pt x="183" y="40"/>
                  <a:pt x="183" y="40"/>
                  <a:pt x="183" y="40"/>
                </a:cubicBezTo>
                <a:cubicBezTo>
                  <a:pt x="183" y="40"/>
                  <a:pt x="183" y="41"/>
                  <a:pt x="183" y="41"/>
                </a:cubicBezTo>
                <a:cubicBezTo>
                  <a:pt x="182" y="41"/>
                  <a:pt x="182" y="41"/>
                  <a:pt x="182" y="41"/>
                </a:cubicBezTo>
                <a:cubicBezTo>
                  <a:pt x="182" y="41"/>
                  <a:pt x="181" y="41"/>
                  <a:pt x="181" y="41"/>
                </a:cubicBezTo>
                <a:cubicBezTo>
                  <a:pt x="181" y="41"/>
                  <a:pt x="181" y="41"/>
                  <a:pt x="181" y="41"/>
                </a:cubicBezTo>
                <a:cubicBezTo>
                  <a:pt x="181" y="41"/>
                  <a:pt x="180" y="41"/>
                  <a:pt x="181" y="41"/>
                </a:cubicBezTo>
                <a:cubicBezTo>
                  <a:pt x="181" y="41"/>
                  <a:pt x="181" y="42"/>
                  <a:pt x="181" y="42"/>
                </a:cubicBezTo>
                <a:cubicBezTo>
                  <a:pt x="181" y="42"/>
                  <a:pt x="181" y="42"/>
                  <a:pt x="181" y="42"/>
                </a:cubicBezTo>
                <a:cubicBezTo>
                  <a:pt x="181" y="42"/>
                  <a:pt x="180" y="42"/>
                  <a:pt x="180" y="42"/>
                </a:cubicBezTo>
                <a:cubicBezTo>
                  <a:pt x="180" y="42"/>
                  <a:pt x="180" y="42"/>
                  <a:pt x="179" y="42"/>
                </a:cubicBezTo>
                <a:cubicBezTo>
                  <a:pt x="179" y="42"/>
                  <a:pt x="179" y="42"/>
                  <a:pt x="179" y="42"/>
                </a:cubicBezTo>
                <a:cubicBezTo>
                  <a:pt x="179" y="42"/>
                  <a:pt x="179" y="42"/>
                  <a:pt x="179" y="42"/>
                </a:cubicBezTo>
                <a:cubicBezTo>
                  <a:pt x="179" y="43"/>
                  <a:pt x="179" y="43"/>
                  <a:pt x="180" y="43"/>
                </a:cubicBezTo>
                <a:cubicBezTo>
                  <a:pt x="180" y="43"/>
                  <a:pt x="180" y="43"/>
                  <a:pt x="180" y="43"/>
                </a:cubicBezTo>
                <a:cubicBezTo>
                  <a:pt x="179" y="43"/>
                  <a:pt x="179" y="44"/>
                  <a:pt x="179" y="44"/>
                </a:cubicBezTo>
                <a:cubicBezTo>
                  <a:pt x="178" y="44"/>
                  <a:pt x="178" y="44"/>
                  <a:pt x="177" y="44"/>
                </a:cubicBezTo>
                <a:cubicBezTo>
                  <a:pt x="176" y="43"/>
                  <a:pt x="176" y="44"/>
                  <a:pt x="175" y="43"/>
                </a:cubicBezTo>
                <a:cubicBezTo>
                  <a:pt x="175" y="43"/>
                  <a:pt x="175" y="43"/>
                  <a:pt x="175" y="43"/>
                </a:cubicBezTo>
                <a:cubicBezTo>
                  <a:pt x="176" y="43"/>
                  <a:pt x="176" y="42"/>
                  <a:pt x="177" y="42"/>
                </a:cubicBezTo>
                <a:cubicBezTo>
                  <a:pt x="177" y="42"/>
                  <a:pt x="177" y="42"/>
                  <a:pt x="177" y="42"/>
                </a:cubicBezTo>
                <a:cubicBezTo>
                  <a:pt x="177" y="42"/>
                  <a:pt x="177" y="42"/>
                  <a:pt x="177" y="42"/>
                </a:cubicBezTo>
                <a:cubicBezTo>
                  <a:pt x="177" y="42"/>
                  <a:pt x="177" y="42"/>
                  <a:pt x="177" y="42"/>
                </a:cubicBezTo>
                <a:cubicBezTo>
                  <a:pt x="177" y="41"/>
                  <a:pt x="178" y="41"/>
                  <a:pt x="178" y="41"/>
                </a:cubicBezTo>
                <a:cubicBezTo>
                  <a:pt x="178" y="41"/>
                  <a:pt x="178" y="41"/>
                  <a:pt x="178" y="41"/>
                </a:cubicBezTo>
                <a:cubicBezTo>
                  <a:pt x="178" y="40"/>
                  <a:pt x="178" y="40"/>
                  <a:pt x="178" y="40"/>
                </a:cubicBezTo>
                <a:cubicBezTo>
                  <a:pt x="178" y="40"/>
                  <a:pt x="179" y="40"/>
                  <a:pt x="179" y="39"/>
                </a:cubicBezTo>
                <a:cubicBezTo>
                  <a:pt x="179" y="39"/>
                  <a:pt x="179" y="40"/>
                  <a:pt x="179" y="40"/>
                </a:cubicBezTo>
                <a:cubicBezTo>
                  <a:pt x="180" y="39"/>
                  <a:pt x="180" y="39"/>
                  <a:pt x="181" y="38"/>
                </a:cubicBezTo>
                <a:cubicBezTo>
                  <a:pt x="165" y="29"/>
                  <a:pt x="147" y="24"/>
                  <a:pt x="128" y="24"/>
                </a:cubicBezTo>
                <a:cubicBezTo>
                  <a:pt x="112" y="24"/>
                  <a:pt x="97" y="28"/>
                  <a:pt x="83" y="34"/>
                </a:cubicBezTo>
                <a:moveTo>
                  <a:pt x="84" y="39"/>
                </a:moveTo>
                <a:cubicBezTo>
                  <a:pt x="84" y="39"/>
                  <a:pt x="84" y="39"/>
                  <a:pt x="84" y="39"/>
                </a:cubicBezTo>
                <a:cubicBezTo>
                  <a:pt x="84" y="39"/>
                  <a:pt x="84" y="39"/>
                  <a:pt x="84" y="39"/>
                </a:cubicBezTo>
                <a:cubicBezTo>
                  <a:pt x="84" y="39"/>
                  <a:pt x="84" y="39"/>
                  <a:pt x="84" y="39"/>
                </a:cubicBezTo>
                <a:cubicBezTo>
                  <a:pt x="84" y="39"/>
                  <a:pt x="84" y="39"/>
                  <a:pt x="84" y="39"/>
                </a:cubicBezTo>
                <a:moveTo>
                  <a:pt x="174" y="99"/>
                </a:moveTo>
                <a:cubicBezTo>
                  <a:pt x="174" y="99"/>
                  <a:pt x="174" y="99"/>
                  <a:pt x="173" y="99"/>
                </a:cubicBezTo>
                <a:cubicBezTo>
                  <a:pt x="173" y="99"/>
                  <a:pt x="173" y="98"/>
                  <a:pt x="173" y="98"/>
                </a:cubicBezTo>
                <a:cubicBezTo>
                  <a:pt x="174" y="98"/>
                  <a:pt x="174" y="98"/>
                  <a:pt x="174" y="97"/>
                </a:cubicBezTo>
                <a:cubicBezTo>
                  <a:pt x="174" y="97"/>
                  <a:pt x="173" y="97"/>
                  <a:pt x="173" y="97"/>
                </a:cubicBezTo>
                <a:cubicBezTo>
                  <a:pt x="173" y="97"/>
                  <a:pt x="173" y="97"/>
                  <a:pt x="172" y="97"/>
                </a:cubicBezTo>
                <a:cubicBezTo>
                  <a:pt x="172" y="97"/>
                  <a:pt x="172" y="97"/>
                  <a:pt x="172" y="97"/>
                </a:cubicBezTo>
                <a:cubicBezTo>
                  <a:pt x="172" y="96"/>
                  <a:pt x="172" y="96"/>
                  <a:pt x="172" y="95"/>
                </a:cubicBezTo>
                <a:cubicBezTo>
                  <a:pt x="171" y="95"/>
                  <a:pt x="171" y="95"/>
                  <a:pt x="171" y="95"/>
                </a:cubicBezTo>
                <a:cubicBezTo>
                  <a:pt x="171" y="95"/>
                  <a:pt x="171" y="95"/>
                  <a:pt x="171" y="95"/>
                </a:cubicBezTo>
                <a:cubicBezTo>
                  <a:pt x="171" y="95"/>
                  <a:pt x="171" y="95"/>
                  <a:pt x="171" y="95"/>
                </a:cubicBezTo>
                <a:cubicBezTo>
                  <a:pt x="171" y="95"/>
                  <a:pt x="172" y="95"/>
                  <a:pt x="172" y="95"/>
                </a:cubicBezTo>
                <a:cubicBezTo>
                  <a:pt x="172" y="95"/>
                  <a:pt x="172" y="95"/>
                  <a:pt x="172" y="95"/>
                </a:cubicBezTo>
                <a:cubicBezTo>
                  <a:pt x="172" y="95"/>
                  <a:pt x="172" y="94"/>
                  <a:pt x="172" y="94"/>
                </a:cubicBezTo>
                <a:cubicBezTo>
                  <a:pt x="172" y="94"/>
                  <a:pt x="172" y="94"/>
                  <a:pt x="172" y="94"/>
                </a:cubicBezTo>
                <a:cubicBezTo>
                  <a:pt x="172" y="94"/>
                  <a:pt x="172" y="94"/>
                  <a:pt x="172" y="94"/>
                </a:cubicBezTo>
                <a:cubicBezTo>
                  <a:pt x="172" y="94"/>
                  <a:pt x="172" y="93"/>
                  <a:pt x="173" y="93"/>
                </a:cubicBezTo>
                <a:cubicBezTo>
                  <a:pt x="173" y="93"/>
                  <a:pt x="174" y="94"/>
                  <a:pt x="174" y="94"/>
                </a:cubicBezTo>
                <a:cubicBezTo>
                  <a:pt x="174" y="94"/>
                  <a:pt x="174" y="94"/>
                  <a:pt x="174" y="94"/>
                </a:cubicBezTo>
                <a:cubicBezTo>
                  <a:pt x="174" y="93"/>
                  <a:pt x="174" y="93"/>
                  <a:pt x="174" y="93"/>
                </a:cubicBezTo>
                <a:cubicBezTo>
                  <a:pt x="174" y="93"/>
                  <a:pt x="174" y="92"/>
                  <a:pt x="174" y="92"/>
                </a:cubicBezTo>
                <a:cubicBezTo>
                  <a:pt x="174" y="92"/>
                  <a:pt x="174" y="92"/>
                  <a:pt x="174" y="92"/>
                </a:cubicBezTo>
                <a:cubicBezTo>
                  <a:pt x="174" y="92"/>
                  <a:pt x="174" y="91"/>
                  <a:pt x="174" y="91"/>
                </a:cubicBezTo>
                <a:cubicBezTo>
                  <a:pt x="174" y="91"/>
                  <a:pt x="174" y="91"/>
                  <a:pt x="173" y="91"/>
                </a:cubicBezTo>
                <a:cubicBezTo>
                  <a:pt x="173" y="91"/>
                  <a:pt x="173" y="91"/>
                  <a:pt x="173" y="91"/>
                </a:cubicBezTo>
                <a:cubicBezTo>
                  <a:pt x="173" y="91"/>
                  <a:pt x="172" y="91"/>
                  <a:pt x="172" y="91"/>
                </a:cubicBezTo>
                <a:cubicBezTo>
                  <a:pt x="171" y="91"/>
                  <a:pt x="171" y="92"/>
                  <a:pt x="170" y="92"/>
                </a:cubicBezTo>
                <a:cubicBezTo>
                  <a:pt x="170" y="92"/>
                  <a:pt x="170" y="92"/>
                  <a:pt x="170" y="92"/>
                </a:cubicBezTo>
                <a:cubicBezTo>
                  <a:pt x="170" y="92"/>
                  <a:pt x="169" y="92"/>
                  <a:pt x="169" y="92"/>
                </a:cubicBezTo>
                <a:cubicBezTo>
                  <a:pt x="169" y="93"/>
                  <a:pt x="169" y="93"/>
                  <a:pt x="169" y="93"/>
                </a:cubicBezTo>
                <a:cubicBezTo>
                  <a:pt x="169" y="93"/>
                  <a:pt x="169" y="93"/>
                  <a:pt x="169" y="93"/>
                </a:cubicBezTo>
                <a:cubicBezTo>
                  <a:pt x="169" y="93"/>
                  <a:pt x="168" y="93"/>
                  <a:pt x="168" y="93"/>
                </a:cubicBezTo>
                <a:cubicBezTo>
                  <a:pt x="168" y="93"/>
                  <a:pt x="168" y="93"/>
                  <a:pt x="168" y="93"/>
                </a:cubicBezTo>
                <a:cubicBezTo>
                  <a:pt x="168" y="93"/>
                  <a:pt x="167" y="94"/>
                  <a:pt x="167" y="94"/>
                </a:cubicBezTo>
                <a:cubicBezTo>
                  <a:pt x="167" y="94"/>
                  <a:pt x="167" y="94"/>
                  <a:pt x="167" y="95"/>
                </a:cubicBezTo>
                <a:cubicBezTo>
                  <a:pt x="167" y="95"/>
                  <a:pt x="167" y="95"/>
                  <a:pt x="167" y="95"/>
                </a:cubicBezTo>
                <a:cubicBezTo>
                  <a:pt x="167" y="95"/>
                  <a:pt x="167" y="95"/>
                  <a:pt x="167" y="95"/>
                </a:cubicBezTo>
                <a:cubicBezTo>
                  <a:pt x="167" y="95"/>
                  <a:pt x="168" y="96"/>
                  <a:pt x="168" y="96"/>
                </a:cubicBezTo>
                <a:cubicBezTo>
                  <a:pt x="168" y="96"/>
                  <a:pt x="168" y="96"/>
                  <a:pt x="168" y="96"/>
                </a:cubicBezTo>
                <a:cubicBezTo>
                  <a:pt x="168" y="96"/>
                  <a:pt x="168" y="96"/>
                  <a:pt x="168" y="96"/>
                </a:cubicBezTo>
                <a:cubicBezTo>
                  <a:pt x="168" y="96"/>
                  <a:pt x="168" y="96"/>
                  <a:pt x="168" y="96"/>
                </a:cubicBezTo>
                <a:cubicBezTo>
                  <a:pt x="168" y="96"/>
                  <a:pt x="168" y="96"/>
                  <a:pt x="168" y="96"/>
                </a:cubicBezTo>
                <a:cubicBezTo>
                  <a:pt x="168" y="96"/>
                  <a:pt x="167" y="97"/>
                  <a:pt x="168" y="97"/>
                </a:cubicBezTo>
                <a:cubicBezTo>
                  <a:pt x="168" y="97"/>
                  <a:pt x="168" y="97"/>
                  <a:pt x="168" y="97"/>
                </a:cubicBezTo>
                <a:cubicBezTo>
                  <a:pt x="168" y="97"/>
                  <a:pt x="168" y="97"/>
                  <a:pt x="168" y="97"/>
                </a:cubicBezTo>
                <a:cubicBezTo>
                  <a:pt x="168" y="98"/>
                  <a:pt x="168" y="98"/>
                  <a:pt x="169" y="98"/>
                </a:cubicBezTo>
                <a:cubicBezTo>
                  <a:pt x="169" y="98"/>
                  <a:pt x="169" y="98"/>
                  <a:pt x="169" y="98"/>
                </a:cubicBezTo>
                <a:cubicBezTo>
                  <a:pt x="169" y="99"/>
                  <a:pt x="169" y="99"/>
                  <a:pt x="169" y="99"/>
                </a:cubicBezTo>
                <a:cubicBezTo>
                  <a:pt x="170" y="99"/>
                  <a:pt x="170" y="99"/>
                  <a:pt x="170" y="100"/>
                </a:cubicBezTo>
                <a:cubicBezTo>
                  <a:pt x="170" y="100"/>
                  <a:pt x="170" y="100"/>
                  <a:pt x="170" y="100"/>
                </a:cubicBezTo>
                <a:cubicBezTo>
                  <a:pt x="170" y="100"/>
                  <a:pt x="171" y="100"/>
                  <a:pt x="171" y="101"/>
                </a:cubicBezTo>
                <a:cubicBezTo>
                  <a:pt x="171" y="101"/>
                  <a:pt x="171" y="101"/>
                  <a:pt x="171" y="101"/>
                </a:cubicBezTo>
                <a:cubicBezTo>
                  <a:pt x="171" y="101"/>
                  <a:pt x="171" y="101"/>
                  <a:pt x="171" y="101"/>
                </a:cubicBezTo>
                <a:cubicBezTo>
                  <a:pt x="170" y="100"/>
                  <a:pt x="170" y="101"/>
                  <a:pt x="170" y="102"/>
                </a:cubicBezTo>
                <a:cubicBezTo>
                  <a:pt x="170" y="102"/>
                  <a:pt x="170" y="102"/>
                  <a:pt x="170" y="102"/>
                </a:cubicBezTo>
                <a:cubicBezTo>
                  <a:pt x="170" y="102"/>
                  <a:pt x="170" y="102"/>
                  <a:pt x="170" y="102"/>
                </a:cubicBezTo>
                <a:cubicBezTo>
                  <a:pt x="170" y="102"/>
                  <a:pt x="170" y="102"/>
                  <a:pt x="170" y="102"/>
                </a:cubicBezTo>
                <a:cubicBezTo>
                  <a:pt x="170" y="102"/>
                  <a:pt x="170" y="102"/>
                  <a:pt x="169" y="102"/>
                </a:cubicBezTo>
                <a:cubicBezTo>
                  <a:pt x="169" y="102"/>
                  <a:pt x="169" y="102"/>
                  <a:pt x="169" y="102"/>
                </a:cubicBezTo>
                <a:cubicBezTo>
                  <a:pt x="169" y="103"/>
                  <a:pt x="169" y="104"/>
                  <a:pt x="169" y="105"/>
                </a:cubicBezTo>
                <a:cubicBezTo>
                  <a:pt x="170" y="105"/>
                  <a:pt x="170" y="105"/>
                  <a:pt x="171" y="105"/>
                </a:cubicBezTo>
                <a:cubicBezTo>
                  <a:pt x="171" y="106"/>
                  <a:pt x="173" y="106"/>
                  <a:pt x="174" y="106"/>
                </a:cubicBezTo>
                <a:cubicBezTo>
                  <a:pt x="174" y="106"/>
                  <a:pt x="175" y="106"/>
                  <a:pt x="175" y="106"/>
                </a:cubicBezTo>
                <a:cubicBezTo>
                  <a:pt x="175" y="105"/>
                  <a:pt x="175" y="104"/>
                  <a:pt x="175" y="104"/>
                </a:cubicBezTo>
                <a:cubicBezTo>
                  <a:pt x="175" y="104"/>
                  <a:pt x="175" y="104"/>
                  <a:pt x="175" y="103"/>
                </a:cubicBezTo>
                <a:cubicBezTo>
                  <a:pt x="175" y="103"/>
                  <a:pt x="175" y="103"/>
                  <a:pt x="175" y="103"/>
                </a:cubicBezTo>
                <a:cubicBezTo>
                  <a:pt x="175" y="102"/>
                  <a:pt x="175" y="102"/>
                  <a:pt x="175" y="102"/>
                </a:cubicBezTo>
                <a:cubicBezTo>
                  <a:pt x="175" y="102"/>
                  <a:pt x="174" y="102"/>
                  <a:pt x="174" y="102"/>
                </a:cubicBezTo>
                <a:cubicBezTo>
                  <a:pt x="174" y="102"/>
                  <a:pt x="174" y="102"/>
                  <a:pt x="174" y="102"/>
                </a:cubicBezTo>
                <a:cubicBezTo>
                  <a:pt x="174" y="102"/>
                  <a:pt x="174" y="102"/>
                  <a:pt x="174" y="102"/>
                </a:cubicBezTo>
                <a:cubicBezTo>
                  <a:pt x="175" y="102"/>
                  <a:pt x="175" y="102"/>
                  <a:pt x="175" y="102"/>
                </a:cubicBezTo>
                <a:cubicBezTo>
                  <a:pt x="175" y="102"/>
                  <a:pt x="175" y="102"/>
                  <a:pt x="175" y="102"/>
                </a:cubicBezTo>
                <a:cubicBezTo>
                  <a:pt x="175" y="102"/>
                  <a:pt x="175" y="102"/>
                  <a:pt x="175" y="102"/>
                </a:cubicBezTo>
                <a:cubicBezTo>
                  <a:pt x="175" y="101"/>
                  <a:pt x="175" y="101"/>
                  <a:pt x="175" y="101"/>
                </a:cubicBezTo>
                <a:cubicBezTo>
                  <a:pt x="175" y="101"/>
                  <a:pt x="175" y="101"/>
                  <a:pt x="175" y="101"/>
                </a:cubicBezTo>
                <a:cubicBezTo>
                  <a:pt x="174" y="101"/>
                  <a:pt x="174" y="101"/>
                  <a:pt x="174" y="101"/>
                </a:cubicBezTo>
                <a:cubicBezTo>
                  <a:pt x="174" y="101"/>
                  <a:pt x="174" y="100"/>
                  <a:pt x="174" y="100"/>
                </a:cubicBezTo>
                <a:cubicBezTo>
                  <a:pt x="174" y="100"/>
                  <a:pt x="174" y="100"/>
                  <a:pt x="174" y="100"/>
                </a:cubicBezTo>
                <a:cubicBezTo>
                  <a:pt x="174" y="100"/>
                  <a:pt x="175" y="100"/>
                  <a:pt x="175" y="100"/>
                </a:cubicBezTo>
                <a:cubicBezTo>
                  <a:pt x="175" y="100"/>
                  <a:pt x="175" y="100"/>
                  <a:pt x="175" y="100"/>
                </a:cubicBezTo>
                <a:cubicBezTo>
                  <a:pt x="175" y="100"/>
                  <a:pt x="175" y="100"/>
                  <a:pt x="175" y="100"/>
                </a:cubicBezTo>
                <a:cubicBezTo>
                  <a:pt x="175" y="100"/>
                  <a:pt x="175" y="100"/>
                  <a:pt x="175" y="100"/>
                </a:cubicBezTo>
                <a:cubicBezTo>
                  <a:pt x="175" y="100"/>
                  <a:pt x="175" y="100"/>
                  <a:pt x="175" y="100"/>
                </a:cubicBezTo>
                <a:cubicBezTo>
                  <a:pt x="175" y="100"/>
                  <a:pt x="175" y="100"/>
                  <a:pt x="175" y="100"/>
                </a:cubicBezTo>
                <a:cubicBezTo>
                  <a:pt x="176" y="100"/>
                  <a:pt x="176" y="100"/>
                  <a:pt x="176" y="100"/>
                </a:cubicBezTo>
                <a:cubicBezTo>
                  <a:pt x="176" y="100"/>
                  <a:pt x="176" y="100"/>
                  <a:pt x="176" y="100"/>
                </a:cubicBezTo>
                <a:cubicBezTo>
                  <a:pt x="176" y="100"/>
                  <a:pt x="176" y="100"/>
                  <a:pt x="176" y="100"/>
                </a:cubicBezTo>
                <a:cubicBezTo>
                  <a:pt x="176" y="100"/>
                  <a:pt x="176" y="100"/>
                  <a:pt x="176" y="100"/>
                </a:cubicBezTo>
                <a:cubicBezTo>
                  <a:pt x="176" y="99"/>
                  <a:pt x="176" y="99"/>
                  <a:pt x="175" y="99"/>
                </a:cubicBezTo>
                <a:cubicBezTo>
                  <a:pt x="175" y="99"/>
                  <a:pt x="175" y="98"/>
                  <a:pt x="175" y="98"/>
                </a:cubicBezTo>
                <a:cubicBezTo>
                  <a:pt x="175" y="98"/>
                  <a:pt x="174" y="98"/>
                  <a:pt x="174" y="98"/>
                </a:cubicBezTo>
                <a:cubicBezTo>
                  <a:pt x="174" y="99"/>
                  <a:pt x="174" y="99"/>
                  <a:pt x="174" y="100"/>
                </a:cubicBezTo>
                <a:cubicBezTo>
                  <a:pt x="174" y="99"/>
                  <a:pt x="174" y="99"/>
                  <a:pt x="174" y="99"/>
                </a:cubicBezTo>
                <a:cubicBezTo>
                  <a:pt x="174" y="99"/>
                  <a:pt x="174" y="99"/>
                  <a:pt x="174" y="99"/>
                </a:cubicBezTo>
                <a:cubicBezTo>
                  <a:pt x="174" y="99"/>
                  <a:pt x="174" y="99"/>
                  <a:pt x="174" y="99"/>
                </a:cubicBezTo>
                <a:moveTo>
                  <a:pt x="143" y="99"/>
                </a:moveTo>
                <a:cubicBezTo>
                  <a:pt x="143" y="99"/>
                  <a:pt x="143" y="99"/>
                  <a:pt x="143" y="99"/>
                </a:cubicBezTo>
                <a:cubicBezTo>
                  <a:pt x="143" y="99"/>
                  <a:pt x="143" y="99"/>
                  <a:pt x="143" y="99"/>
                </a:cubicBezTo>
                <a:cubicBezTo>
                  <a:pt x="143" y="99"/>
                  <a:pt x="143" y="99"/>
                  <a:pt x="143" y="99"/>
                </a:cubicBezTo>
                <a:cubicBezTo>
                  <a:pt x="143" y="99"/>
                  <a:pt x="143" y="99"/>
                  <a:pt x="143" y="99"/>
                </a:cubicBezTo>
                <a:cubicBezTo>
                  <a:pt x="143" y="99"/>
                  <a:pt x="143" y="99"/>
                  <a:pt x="143" y="99"/>
                </a:cubicBezTo>
                <a:moveTo>
                  <a:pt x="177" y="44"/>
                </a:moveTo>
                <a:cubicBezTo>
                  <a:pt x="178" y="44"/>
                  <a:pt x="178" y="44"/>
                  <a:pt x="178" y="44"/>
                </a:cubicBezTo>
                <a:cubicBezTo>
                  <a:pt x="178" y="46"/>
                  <a:pt x="177" y="45"/>
                  <a:pt x="177" y="47"/>
                </a:cubicBezTo>
                <a:cubicBezTo>
                  <a:pt x="177" y="48"/>
                  <a:pt x="177" y="49"/>
                  <a:pt x="178" y="49"/>
                </a:cubicBezTo>
                <a:cubicBezTo>
                  <a:pt x="178" y="49"/>
                  <a:pt x="179" y="49"/>
                  <a:pt x="179" y="50"/>
                </a:cubicBezTo>
                <a:cubicBezTo>
                  <a:pt x="178" y="50"/>
                  <a:pt x="178" y="50"/>
                  <a:pt x="177" y="50"/>
                </a:cubicBezTo>
                <a:cubicBezTo>
                  <a:pt x="177" y="50"/>
                  <a:pt x="177" y="50"/>
                  <a:pt x="176" y="50"/>
                </a:cubicBezTo>
                <a:cubicBezTo>
                  <a:pt x="176" y="50"/>
                  <a:pt x="176" y="50"/>
                  <a:pt x="176" y="50"/>
                </a:cubicBezTo>
                <a:cubicBezTo>
                  <a:pt x="175" y="50"/>
                  <a:pt x="175" y="50"/>
                  <a:pt x="175" y="50"/>
                </a:cubicBezTo>
                <a:cubicBezTo>
                  <a:pt x="175" y="49"/>
                  <a:pt x="175" y="49"/>
                  <a:pt x="175" y="49"/>
                </a:cubicBezTo>
                <a:cubicBezTo>
                  <a:pt x="175" y="49"/>
                  <a:pt x="175" y="49"/>
                  <a:pt x="176" y="49"/>
                </a:cubicBezTo>
                <a:cubicBezTo>
                  <a:pt x="175" y="49"/>
                  <a:pt x="174" y="48"/>
                  <a:pt x="174" y="48"/>
                </a:cubicBezTo>
                <a:cubicBezTo>
                  <a:pt x="173" y="48"/>
                  <a:pt x="173" y="48"/>
                  <a:pt x="172" y="48"/>
                </a:cubicBezTo>
                <a:cubicBezTo>
                  <a:pt x="172" y="48"/>
                  <a:pt x="172" y="48"/>
                  <a:pt x="172" y="48"/>
                </a:cubicBezTo>
                <a:cubicBezTo>
                  <a:pt x="172" y="47"/>
                  <a:pt x="172" y="47"/>
                  <a:pt x="172" y="47"/>
                </a:cubicBezTo>
                <a:cubicBezTo>
                  <a:pt x="173" y="47"/>
                  <a:pt x="173" y="47"/>
                  <a:pt x="173" y="47"/>
                </a:cubicBezTo>
                <a:cubicBezTo>
                  <a:pt x="174" y="47"/>
                  <a:pt x="174" y="46"/>
                  <a:pt x="174" y="46"/>
                </a:cubicBezTo>
                <a:cubicBezTo>
                  <a:pt x="174" y="46"/>
                  <a:pt x="174" y="46"/>
                  <a:pt x="173" y="45"/>
                </a:cubicBezTo>
                <a:cubicBezTo>
                  <a:pt x="173" y="45"/>
                  <a:pt x="174" y="45"/>
                  <a:pt x="174" y="45"/>
                </a:cubicBezTo>
                <a:cubicBezTo>
                  <a:pt x="174" y="45"/>
                  <a:pt x="174" y="45"/>
                  <a:pt x="174" y="45"/>
                </a:cubicBezTo>
                <a:cubicBezTo>
                  <a:pt x="175" y="45"/>
                  <a:pt x="175" y="44"/>
                  <a:pt x="175" y="44"/>
                </a:cubicBezTo>
                <a:cubicBezTo>
                  <a:pt x="176" y="44"/>
                  <a:pt x="177" y="44"/>
                  <a:pt x="177" y="44"/>
                </a:cubicBezTo>
                <a:moveTo>
                  <a:pt x="143" y="29"/>
                </a:moveTo>
                <a:cubicBezTo>
                  <a:pt x="142" y="29"/>
                  <a:pt x="142" y="29"/>
                  <a:pt x="142" y="30"/>
                </a:cubicBezTo>
                <a:cubicBezTo>
                  <a:pt x="141" y="30"/>
                  <a:pt x="141" y="30"/>
                  <a:pt x="141" y="30"/>
                </a:cubicBezTo>
                <a:cubicBezTo>
                  <a:pt x="140" y="30"/>
                  <a:pt x="140" y="30"/>
                  <a:pt x="140" y="30"/>
                </a:cubicBezTo>
                <a:cubicBezTo>
                  <a:pt x="139" y="30"/>
                  <a:pt x="138" y="30"/>
                  <a:pt x="137" y="30"/>
                </a:cubicBezTo>
                <a:cubicBezTo>
                  <a:pt x="137" y="30"/>
                  <a:pt x="137" y="30"/>
                  <a:pt x="137" y="30"/>
                </a:cubicBezTo>
                <a:cubicBezTo>
                  <a:pt x="137" y="29"/>
                  <a:pt x="137" y="29"/>
                  <a:pt x="138" y="28"/>
                </a:cubicBezTo>
                <a:cubicBezTo>
                  <a:pt x="138" y="28"/>
                  <a:pt x="138" y="28"/>
                  <a:pt x="138" y="28"/>
                </a:cubicBezTo>
                <a:cubicBezTo>
                  <a:pt x="136" y="28"/>
                  <a:pt x="134" y="29"/>
                  <a:pt x="133" y="28"/>
                </a:cubicBezTo>
                <a:cubicBezTo>
                  <a:pt x="133" y="28"/>
                  <a:pt x="133" y="28"/>
                  <a:pt x="133" y="28"/>
                </a:cubicBezTo>
                <a:cubicBezTo>
                  <a:pt x="134" y="28"/>
                  <a:pt x="134" y="28"/>
                  <a:pt x="134" y="27"/>
                </a:cubicBezTo>
                <a:cubicBezTo>
                  <a:pt x="135" y="27"/>
                  <a:pt x="135" y="27"/>
                  <a:pt x="135" y="26"/>
                </a:cubicBezTo>
                <a:cubicBezTo>
                  <a:pt x="135" y="26"/>
                  <a:pt x="136" y="27"/>
                  <a:pt x="136" y="27"/>
                </a:cubicBezTo>
                <a:cubicBezTo>
                  <a:pt x="137" y="28"/>
                  <a:pt x="137" y="27"/>
                  <a:pt x="138" y="28"/>
                </a:cubicBezTo>
                <a:cubicBezTo>
                  <a:pt x="138" y="28"/>
                  <a:pt x="138" y="27"/>
                  <a:pt x="138" y="27"/>
                </a:cubicBezTo>
                <a:cubicBezTo>
                  <a:pt x="139" y="27"/>
                  <a:pt x="139" y="27"/>
                  <a:pt x="139" y="26"/>
                </a:cubicBezTo>
                <a:cubicBezTo>
                  <a:pt x="139" y="27"/>
                  <a:pt x="139" y="27"/>
                  <a:pt x="139" y="28"/>
                </a:cubicBezTo>
                <a:cubicBezTo>
                  <a:pt x="139" y="28"/>
                  <a:pt x="139" y="28"/>
                  <a:pt x="139" y="28"/>
                </a:cubicBezTo>
                <a:cubicBezTo>
                  <a:pt x="140" y="27"/>
                  <a:pt x="140" y="27"/>
                  <a:pt x="141" y="27"/>
                </a:cubicBezTo>
                <a:cubicBezTo>
                  <a:pt x="141" y="27"/>
                  <a:pt x="141" y="27"/>
                  <a:pt x="141" y="27"/>
                </a:cubicBezTo>
                <a:cubicBezTo>
                  <a:pt x="141" y="27"/>
                  <a:pt x="141" y="27"/>
                  <a:pt x="141" y="27"/>
                </a:cubicBezTo>
                <a:cubicBezTo>
                  <a:pt x="142" y="27"/>
                  <a:pt x="142" y="27"/>
                  <a:pt x="143" y="27"/>
                </a:cubicBezTo>
                <a:cubicBezTo>
                  <a:pt x="143" y="27"/>
                  <a:pt x="143" y="28"/>
                  <a:pt x="144" y="28"/>
                </a:cubicBezTo>
                <a:cubicBezTo>
                  <a:pt x="144" y="28"/>
                  <a:pt x="144" y="28"/>
                  <a:pt x="144" y="28"/>
                </a:cubicBezTo>
                <a:cubicBezTo>
                  <a:pt x="144" y="28"/>
                  <a:pt x="144" y="28"/>
                  <a:pt x="144" y="28"/>
                </a:cubicBezTo>
                <a:cubicBezTo>
                  <a:pt x="143" y="28"/>
                  <a:pt x="143" y="29"/>
                  <a:pt x="143" y="29"/>
                </a:cubicBezTo>
                <a:moveTo>
                  <a:pt x="134" y="30"/>
                </a:moveTo>
                <a:cubicBezTo>
                  <a:pt x="135" y="30"/>
                  <a:pt x="135" y="30"/>
                  <a:pt x="135" y="30"/>
                </a:cubicBezTo>
                <a:cubicBezTo>
                  <a:pt x="136" y="30"/>
                  <a:pt x="136" y="31"/>
                  <a:pt x="136" y="31"/>
                </a:cubicBezTo>
                <a:cubicBezTo>
                  <a:pt x="136" y="31"/>
                  <a:pt x="136" y="31"/>
                  <a:pt x="136" y="31"/>
                </a:cubicBezTo>
                <a:cubicBezTo>
                  <a:pt x="135" y="31"/>
                  <a:pt x="135" y="32"/>
                  <a:pt x="135" y="32"/>
                </a:cubicBezTo>
                <a:cubicBezTo>
                  <a:pt x="134" y="32"/>
                  <a:pt x="134" y="33"/>
                  <a:pt x="134" y="33"/>
                </a:cubicBezTo>
                <a:cubicBezTo>
                  <a:pt x="134" y="34"/>
                  <a:pt x="134" y="34"/>
                  <a:pt x="134" y="34"/>
                </a:cubicBezTo>
                <a:cubicBezTo>
                  <a:pt x="133" y="34"/>
                  <a:pt x="133" y="34"/>
                  <a:pt x="133" y="34"/>
                </a:cubicBezTo>
                <a:cubicBezTo>
                  <a:pt x="132" y="35"/>
                  <a:pt x="132" y="35"/>
                  <a:pt x="132" y="36"/>
                </a:cubicBezTo>
                <a:cubicBezTo>
                  <a:pt x="132" y="36"/>
                  <a:pt x="132" y="36"/>
                  <a:pt x="132" y="36"/>
                </a:cubicBezTo>
                <a:cubicBezTo>
                  <a:pt x="131" y="36"/>
                  <a:pt x="129" y="35"/>
                  <a:pt x="129" y="35"/>
                </a:cubicBezTo>
                <a:cubicBezTo>
                  <a:pt x="129" y="35"/>
                  <a:pt x="129" y="35"/>
                  <a:pt x="129" y="35"/>
                </a:cubicBezTo>
                <a:cubicBezTo>
                  <a:pt x="129" y="35"/>
                  <a:pt x="129" y="34"/>
                  <a:pt x="129" y="34"/>
                </a:cubicBezTo>
                <a:cubicBezTo>
                  <a:pt x="130" y="34"/>
                  <a:pt x="131" y="34"/>
                  <a:pt x="132" y="34"/>
                </a:cubicBezTo>
                <a:cubicBezTo>
                  <a:pt x="131" y="34"/>
                  <a:pt x="131" y="33"/>
                  <a:pt x="131" y="33"/>
                </a:cubicBezTo>
                <a:cubicBezTo>
                  <a:pt x="130" y="33"/>
                  <a:pt x="130" y="34"/>
                  <a:pt x="129" y="34"/>
                </a:cubicBezTo>
                <a:cubicBezTo>
                  <a:pt x="128" y="34"/>
                  <a:pt x="128" y="33"/>
                  <a:pt x="128" y="33"/>
                </a:cubicBezTo>
                <a:cubicBezTo>
                  <a:pt x="128" y="33"/>
                  <a:pt x="128" y="33"/>
                  <a:pt x="128" y="33"/>
                </a:cubicBezTo>
                <a:cubicBezTo>
                  <a:pt x="129" y="33"/>
                  <a:pt x="131" y="33"/>
                  <a:pt x="131" y="32"/>
                </a:cubicBezTo>
                <a:cubicBezTo>
                  <a:pt x="131" y="32"/>
                  <a:pt x="131" y="32"/>
                  <a:pt x="131" y="32"/>
                </a:cubicBezTo>
                <a:cubicBezTo>
                  <a:pt x="131" y="32"/>
                  <a:pt x="130" y="31"/>
                  <a:pt x="130" y="31"/>
                </a:cubicBezTo>
                <a:cubicBezTo>
                  <a:pt x="129" y="31"/>
                  <a:pt x="129" y="32"/>
                  <a:pt x="128" y="32"/>
                </a:cubicBezTo>
                <a:cubicBezTo>
                  <a:pt x="127" y="33"/>
                  <a:pt x="126" y="31"/>
                  <a:pt x="126" y="31"/>
                </a:cubicBezTo>
                <a:cubicBezTo>
                  <a:pt x="126" y="31"/>
                  <a:pt x="126" y="31"/>
                  <a:pt x="127" y="30"/>
                </a:cubicBezTo>
                <a:cubicBezTo>
                  <a:pt x="127" y="30"/>
                  <a:pt x="126" y="30"/>
                  <a:pt x="126" y="30"/>
                </a:cubicBezTo>
                <a:cubicBezTo>
                  <a:pt x="126" y="30"/>
                  <a:pt x="126" y="30"/>
                  <a:pt x="125" y="30"/>
                </a:cubicBezTo>
                <a:cubicBezTo>
                  <a:pt x="125" y="30"/>
                  <a:pt x="125" y="29"/>
                  <a:pt x="125" y="29"/>
                </a:cubicBezTo>
                <a:cubicBezTo>
                  <a:pt x="125" y="29"/>
                  <a:pt x="125" y="29"/>
                  <a:pt x="126" y="29"/>
                </a:cubicBezTo>
                <a:cubicBezTo>
                  <a:pt x="126" y="29"/>
                  <a:pt x="126" y="29"/>
                  <a:pt x="127" y="29"/>
                </a:cubicBezTo>
                <a:cubicBezTo>
                  <a:pt x="127" y="29"/>
                  <a:pt x="127" y="28"/>
                  <a:pt x="128" y="28"/>
                </a:cubicBezTo>
                <a:cubicBezTo>
                  <a:pt x="128" y="29"/>
                  <a:pt x="128" y="29"/>
                  <a:pt x="128" y="29"/>
                </a:cubicBezTo>
                <a:cubicBezTo>
                  <a:pt x="128" y="29"/>
                  <a:pt x="128" y="30"/>
                  <a:pt x="129" y="30"/>
                </a:cubicBezTo>
                <a:cubicBezTo>
                  <a:pt x="129" y="30"/>
                  <a:pt x="129" y="30"/>
                  <a:pt x="129" y="30"/>
                </a:cubicBezTo>
                <a:cubicBezTo>
                  <a:pt x="129" y="29"/>
                  <a:pt x="129" y="29"/>
                  <a:pt x="129" y="29"/>
                </a:cubicBezTo>
                <a:cubicBezTo>
                  <a:pt x="129" y="28"/>
                  <a:pt x="129" y="28"/>
                  <a:pt x="129" y="29"/>
                </a:cubicBezTo>
                <a:cubicBezTo>
                  <a:pt x="130" y="29"/>
                  <a:pt x="130" y="30"/>
                  <a:pt x="131" y="30"/>
                </a:cubicBezTo>
                <a:cubicBezTo>
                  <a:pt x="131" y="30"/>
                  <a:pt x="131" y="30"/>
                  <a:pt x="131" y="30"/>
                </a:cubicBezTo>
                <a:cubicBezTo>
                  <a:pt x="131" y="30"/>
                  <a:pt x="130" y="29"/>
                  <a:pt x="131" y="28"/>
                </a:cubicBezTo>
                <a:cubicBezTo>
                  <a:pt x="131" y="28"/>
                  <a:pt x="131" y="28"/>
                  <a:pt x="131" y="28"/>
                </a:cubicBezTo>
                <a:cubicBezTo>
                  <a:pt x="131" y="28"/>
                  <a:pt x="132" y="28"/>
                  <a:pt x="132" y="28"/>
                </a:cubicBezTo>
                <a:cubicBezTo>
                  <a:pt x="133" y="28"/>
                  <a:pt x="133" y="28"/>
                  <a:pt x="133" y="28"/>
                </a:cubicBezTo>
                <a:cubicBezTo>
                  <a:pt x="133" y="28"/>
                  <a:pt x="133" y="28"/>
                  <a:pt x="133" y="28"/>
                </a:cubicBezTo>
                <a:cubicBezTo>
                  <a:pt x="133" y="29"/>
                  <a:pt x="133" y="29"/>
                  <a:pt x="133" y="29"/>
                </a:cubicBezTo>
                <a:cubicBezTo>
                  <a:pt x="133" y="30"/>
                  <a:pt x="133" y="30"/>
                  <a:pt x="133" y="30"/>
                </a:cubicBezTo>
                <a:cubicBezTo>
                  <a:pt x="133" y="29"/>
                  <a:pt x="133" y="29"/>
                  <a:pt x="134" y="29"/>
                </a:cubicBezTo>
                <a:cubicBezTo>
                  <a:pt x="134" y="29"/>
                  <a:pt x="134" y="30"/>
                  <a:pt x="134" y="30"/>
                </a:cubicBezTo>
                <a:moveTo>
                  <a:pt x="112" y="85"/>
                </a:moveTo>
                <a:cubicBezTo>
                  <a:pt x="112" y="85"/>
                  <a:pt x="112" y="85"/>
                  <a:pt x="112" y="85"/>
                </a:cubicBezTo>
                <a:cubicBezTo>
                  <a:pt x="113" y="85"/>
                  <a:pt x="114" y="85"/>
                  <a:pt x="114" y="85"/>
                </a:cubicBezTo>
                <a:cubicBezTo>
                  <a:pt x="114" y="85"/>
                  <a:pt x="114" y="85"/>
                  <a:pt x="114" y="85"/>
                </a:cubicBezTo>
                <a:cubicBezTo>
                  <a:pt x="114" y="85"/>
                  <a:pt x="114" y="85"/>
                  <a:pt x="114" y="85"/>
                </a:cubicBezTo>
                <a:cubicBezTo>
                  <a:pt x="113" y="85"/>
                  <a:pt x="113" y="85"/>
                  <a:pt x="113" y="85"/>
                </a:cubicBezTo>
                <a:cubicBezTo>
                  <a:pt x="113" y="85"/>
                  <a:pt x="113" y="86"/>
                  <a:pt x="112" y="86"/>
                </a:cubicBezTo>
                <a:cubicBezTo>
                  <a:pt x="112" y="86"/>
                  <a:pt x="112" y="86"/>
                  <a:pt x="112" y="86"/>
                </a:cubicBezTo>
                <a:cubicBezTo>
                  <a:pt x="111" y="86"/>
                  <a:pt x="111" y="86"/>
                  <a:pt x="111" y="86"/>
                </a:cubicBezTo>
                <a:cubicBezTo>
                  <a:pt x="111" y="86"/>
                  <a:pt x="111" y="86"/>
                  <a:pt x="111" y="86"/>
                </a:cubicBezTo>
                <a:cubicBezTo>
                  <a:pt x="110" y="86"/>
                  <a:pt x="110" y="86"/>
                  <a:pt x="110" y="86"/>
                </a:cubicBezTo>
                <a:cubicBezTo>
                  <a:pt x="110" y="86"/>
                  <a:pt x="110" y="86"/>
                  <a:pt x="110" y="86"/>
                </a:cubicBezTo>
                <a:cubicBezTo>
                  <a:pt x="109" y="86"/>
                  <a:pt x="109" y="86"/>
                  <a:pt x="108" y="86"/>
                </a:cubicBezTo>
                <a:cubicBezTo>
                  <a:pt x="108" y="87"/>
                  <a:pt x="108" y="86"/>
                  <a:pt x="107" y="86"/>
                </a:cubicBezTo>
                <a:cubicBezTo>
                  <a:pt x="107" y="86"/>
                  <a:pt x="107" y="86"/>
                  <a:pt x="107" y="86"/>
                </a:cubicBezTo>
                <a:cubicBezTo>
                  <a:pt x="106" y="86"/>
                  <a:pt x="106" y="87"/>
                  <a:pt x="106" y="87"/>
                </a:cubicBezTo>
                <a:cubicBezTo>
                  <a:pt x="106" y="87"/>
                  <a:pt x="106" y="87"/>
                  <a:pt x="106" y="87"/>
                </a:cubicBezTo>
                <a:cubicBezTo>
                  <a:pt x="106" y="87"/>
                  <a:pt x="105" y="87"/>
                  <a:pt x="105" y="87"/>
                </a:cubicBezTo>
                <a:cubicBezTo>
                  <a:pt x="105" y="87"/>
                  <a:pt x="105" y="87"/>
                  <a:pt x="105" y="86"/>
                </a:cubicBezTo>
                <a:cubicBezTo>
                  <a:pt x="106" y="86"/>
                  <a:pt x="107" y="86"/>
                  <a:pt x="107" y="85"/>
                </a:cubicBezTo>
                <a:cubicBezTo>
                  <a:pt x="107" y="85"/>
                  <a:pt x="107" y="85"/>
                  <a:pt x="107" y="85"/>
                </a:cubicBezTo>
                <a:cubicBezTo>
                  <a:pt x="108" y="85"/>
                  <a:pt x="108" y="85"/>
                  <a:pt x="108" y="85"/>
                </a:cubicBezTo>
                <a:cubicBezTo>
                  <a:pt x="108" y="85"/>
                  <a:pt x="109" y="84"/>
                  <a:pt x="109" y="84"/>
                </a:cubicBezTo>
                <a:cubicBezTo>
                  <a:pt x="109" y="84"/>
                  <a:pt x="108" y="85"/>
                  <a:pt x="108" y="85"/>
                </a:cubicBezTo>
                <a:cubicBezTo>
                  <a:pt x="108" y="85"/>
                  <a:pt x="108" y="85"/>
                  <a:pt x="108" y="85"/>
                </a:cubicBezTo>
                <a:cubicBezTo>
                  <a:pt x="108" y="85"/>
                  <a:pt x="108" y="85"/>
                  <a:pt x="108" y="85"/>
                </a:cubicBezTo>
                <a:cubicBezTo>
                  <a:pt x="108" y="84"/>
                  <a:pt x="107" y="84"/>
                  <a:pt x="107" y="84"/>
                </a:cubicBezTo>
                <a:cubicBezTo>
                  <a:pt x="107" y="84"/>
                  <a:pt x="107" y="84"/>
                  <a:pt x="106" y="84"/>
                </a:cubicBezTo>
                <a:cubicBezTo>
                  <a:pt x="106" y="84"/>
                  <a:pt x="106" y="84"/>
                  <a:pt x="106" y="84"/>
                </a:cubicBezTo>
                <a:cubicBezTo>
                  <a:pt x="106" y="84"/>
                  <a:pt x="106" y="84"/>
                  <a:pt x="106" y="84"/>
                </a:cubicBezTo>
                <a:cubicBezTo>
                  <a:pt x="106" y="84"/>
                  <a:pt x="107" y="84"/>
                  <a:pt x="107" y="83"/>
                </a:cubicBezTo>
                <a:cubicBezTo>
                  <a:pt x="107" y="83"/>
                  <a:pt x="107" y="83"/>
                  <a:pt x="107" y="82"/>
                </a:cubicBezTo>
                <a:cubicBezTo>
                  <a:pt x="107" y="82"/>
                  <a:pt x="107" y="82"/>
                  <a:pt x="107" y="82"/>
                </a:cubicBezTo>
                <a:cubicBezTo>
                  <a:pt x="107" y="82"/>
                  <a:pt x="107" y="82"/>
                  <a:pt x="107" y="82"/>
                </a:cubicBezTo>
                <a:cubicBezTo>
                  <a:pt x="107" y="82"/>
                  <a:pt x="107" y="82"/>
                  <a:pt x="107" y="82"/>
                </a:cubicBezTo>
                <a:cubicBezTo>
                  <a:pt x="107" y="82"/>
                  <a:pt x="108" y="82"/>
                  <a:pt x="109" y="82"/>
                </a:cubicBezTo>
                <a:cubicBezTo>
                  <a:pt x="109" y="82"/>
                  <a:pt x="109" y="82"/>
                  <a:pt x="109" y="82"/>
                </a:cubicBezTo>
                <a:cubicBezTo>
                  <a:pt x="108" y="81"/>
                  <a:pt x="109" y="81"/>
                  <a:pt x="109" y="80"/>
                </a:cubicBezTo>
                <a:cubicBezTo>
                  <a:pt x="109" y="80"/>
                  <a:pt x="109" y="80"/>
                  <a:pt x="109" y="80"/>
                </a:cubicBezTo>
                <a:cubicBezTo>
                  <a:pt x="108" y="80"/>
                  <a:pt x="108" y="80"/>
                  <a:pt x="108" y="80"/>
                </a:cubicBezTo>
                <a:cubicBezTo>
                  <a:pt x="108" y="80"/>
                  <a:pt x="108" y="80"/>
                  <a:pt x="108" y="80"/>
                </a:cubicBezTo>
                <a:cubicBezTo>
                  <a:pt x="108" y="80"/>
                  <a:pt x="108" y="79"/>
                  <a:pt x="108" y="79"/>
                </a:cubicBezTo>
                <a:cubicBezTo>
                  <a:pt x="108" y="79"/>
                  <a:pt x="108" y="79"/>
                  <a:pt x="107" y="79"/>
                </a:cubicBezTo>
                <a:cubicBezTo>
                  <a:pt x="107" y="79"/>
                  <a:pt x="107" y="79"/>
                  <a:pt x="107" y="79"/>
                </a:cubicBezTo>
                <a:cubicBezTo>
                  <a:pt x="107" y="79"/>
                  <a:pt x="107" y="79"/>
                  <a:pt x="107" y="79"/>
                </a:cubicBezTo>
                <a:cubicBezTo>
                  <a:pt x="106" y="79"/>
                  <a:pt x="106" y="79"/>
                  <a:pt x="106" y="79"/>
                </a:cubicBezTo>
                <a:cubicBezTo>
                  <a:pt x="106" y="79"/>
                  <a:pt x="107" y="78"/>
                  <a:pt x="107" y="78"/>
                </a:cubicBezTo>
                <a:cubicBezTo>
                  <a:pt x="106" y="78"/>
                  <a:pt x="106" y="78"/>
                  <a:pt x="106" y="78"/>
                </a:cubicBezTo>
                <a:cubicBezTo>
                  <a:pt x="106" y="78"/>
                  <a:pt x="107" y="78"/>
                  <a:pt x="107" y="77"/>
                </a:cubicBezTo>
                <a:cubicBezTo>
                  <a:pt x="107" y="77"/>
                  <a:pt x="107" y="77"/>
                  <a:pt x="107" y="77"/>
                </a:cubicBezTo>
                <a:cubicBezTo>
                  <a:pt x="106" y="77"/>
                  <a:pt x="106" y="77"/>
                  <a:pt x="106" y="77"/>
                </a:cubicBezTo>
                <a:cubicBezTo>
                  <a:pt x="106" y="77"/>
                  <a:pt x="106" y="77"/>
                  <a:pt x="106" y="78"/>
                </a:cubicBezTo>
                <a:cubicBezTo>
                  <a:pt x="106" y="78"/>
                  <a:pt x="106" y="78"/>
                  <a:pt x="106" y="78"/>
                </a:cubicBezTo>
                <a:cubicBezTo>
                  <a:pt x="105" y="77"/>
                  <a:pt x="106" y="77"/>
                  <a:pt x="106" y="76"/>
                </a:cubicBezTo>
                <a:cubicBezTo>
                  <a:pt x="106" y="76"/>
                  <a:pt x="106" y="76"/>
                  <a:pt x="106" y="76"/>
                </a:cubicBezTo>
                <a:cubicBezTo>
                  <a:pt x="106" y="76"/>
                  <a:pt x="106" y="76"/>
                  <a:pt x="106" y="76"/>
                </a:cubicBezTo>
                <a:cubicBezTo>
                  <a:pt x="105" y="76"/>
                  <a:pt x="105" y="76"/>
                  <a:pt x="105" y="77"/>
                </a:cubicBezTo>
                <a:cubicBezTo>
                  <a:pt x="105" y="77"/>
                  <a:pt x="105" y="77"/>
                  <a:pt x="105" y="76"/>
                </a:cubicBezTo>
                <a:cubicBezTo>
                  <a:pt x="105" y="76"/>
                  <a:pt x="105" y="76"/>
                  <a:pt x="105" y="76"/>
                </a:cubicBezTo>
                <a:cubicBezTo>
                  <a:pt x="105" y="75"/>
                  <a:pt x="105" y="75"/>
                  <a:pt x="105" y="75"/>
                </a:cubicBezTo>
                <a:cubicBezTo>
                  <a:pt x="105" y="75"/>
                  <a:pt x="106" y="75"/>
                  <a:pt x="106" y="75"/>
                </a:cubicBezTo>
                <a:cubicBezTo>
                  <a:pt x="106" y="75"/>
                  <a:pt x="105" y="75"/>
                  <a:pt x="105" y="75"/>
                </a:cubicBezTo>
                <a:cubicBezTo>
                  <a:pt x="105" y="74"/>
                  <a:pt x="105" y="74"/>
                  <a:pt x="106" y="74"/>
                </a:cubicBezTo>
                <a:cubicBezTo>
                  <a:pt x="106" y="74"/>
                  <a:pt x="106" y="74"/>
                  <a:pt x="106" y="74"/>
                </a:cubicBezTo>
                <a:cubicBezTo>
                  <a:pt x="106" y="74"/>
                  <a:pt x="106" y="74"/>
                  <a:pt x="106" y="74"/>
                </a:cubicBezTo>
                <a:cubicBezTo>
                  <a:pt x="106" y="74"/>
                  <a:pt x="106" y="74"/>
                  <a:pt x="106" y="74"/>
                </a:cubicBezTo>
                <a:cubicBezTo>
                  <a:pt x="106" y="73"/>
                  <a:pt x="106" y="73"/>
                  <a:pt x="106" y="73"/>
                </a:cubicBezTo>
                <a:cubicBezTo>
                  <a:pt x="106" y="73"/>
                  <a:pt x="106" y="73"/>
                  <a:pt x="106" y="73"/>
                </a:cubicBezTo>
                <a:cubicBezTo>
                  <a:pt x="106" y="73"/>
                  <a:pt x="107" y="73"/>
                  <a:pt x="107" y="73"/>
                </a:cubicBezTo>
                <a:cubicBezTo>
                  <a:pt x="107" y="73"/>
                  <a:pt x="108" y="73"/>
                  <a:pt x="108" y="73"/>
                </a:cubicBezTo>
                <a:cubicBezTo>
                  <a:pt x="108" y="73"/>
                  <a:pt x="109" y="73"/>
                  <a:pt x="108" y="73"/>
                </a:cubicBezTo>
                <a:cubicBezTo>
                  <a:pt x="108" y="74"/>
                  <a:pt x="107" y="74"/>
                  <a:pt x="107" y="75"/>
                </a:cubicBezTo>
                <a:cubicBezTo>
                  <a:pt x="107" y="75"/>
                  <a:pt x="107" y="75"/>
                  <a:pt x="107" y="75"/>
                </a:cubicBezTo>
                <a:cubicBezTo>
                  <a:pt x="108" y="75"/>
                  <a:pt x="109" y="74"/>
                  <a:pt x="110" y="75"/>
                </a:cubicBezTo>
                <a:cubicBezTo>
                  <a:pt x="110" y="75"/>
                  <a:pt x="110" y="75"/>
                  <a:pt x="110" y="75"/>
                </a:cubicBezTo>
                <a:cubicBezTo>
                  <a:pt x="109" y="76"/>
                  <a:pt x="109" y="77"/>
                  <a:pt x="108" y="77"/>
                </a:cubicBezTo>
                <a:cubicBezTo>
                  <a:pt x="108" y="77"/>
                  <a:pt x="108" y="77"/>
                  <a:pt x="108" y="77"/>
                </a:cubicBezTo>
                <a:cubicBezTo>
                  <a:pt x="109" y="77"/>
                  <a:pt x="109" y="77"/>
                  <a:pt x="109" y="77"/>
                </a:cubicBezTo>
                <a:cubicBezTo>
                  <a:pt x="109" y="77"/>
                  <a:pt x="109" y="77"/>
                  <a:pt x="109" y="77"/>
                </a:cubicBezTo>
                <a:cubicBezTo>
                  <a:pt x="109" y="77"/>
                  <a:pt x="108" y="77"/>
                  <a:pt x="108" y="77"/>
                </a:cubicBezTo>
                <a:cubicBezTo>
                  <a:pt x="108" y="77"/>
                  <a:pt x="108" y="77"/>
                  <a:pt x="108" y="77"/>
                </a:cubicBezTo>
                <a:cubicBezTo>
                  <a:pt x="108" y="78"/>
                  <a:pt x="108" y="77"/>
                  <a:pt x="109" y="77"/>
                </a:cubicBezTo>
                <a:cubicBezTo>
                  <a:pt x="109" y="77"/>
                  <a:pt x="110" y="78"/>
                  <a:pt x="110" y="78"/>
                </a:cubicBezTo>
                <a:cubicBezTo>
                  <a:pt x="110" y="79"/>
                  <a:pt x="110" y="79"/>
                  <a:pt x="110" y="79"/>
                </a:cubicBezTo>
                <a:cubicBezTo>
                  <a:pt x="111" y="80"/>
                  <a:pt x="111" y="79"/>
                  <a:pt x="111" y="80"/>
                </a:cubicBezTo>
                <a:cubicBezTo>
                  <a:pt x="111" y="80"/>
                  <a:pt x="111" y="80"/>
                  <a:pt x="112" y="80"/>
                </a:cubicBezTo>
                <a:cubicBezTo>
                  <a:pt x="112" y="81"/>
                  <a:pt x="112" y="81"/>
                  <a:pt x="112" y="81"/>
                </a:cubicBezTo>
                <a:cubicBezTo>
                  <a:pt x="112" y="82"/>
                  <a:pt x="113" y="82"/>
                  <a:pt x="112" y="82"/>
                </a:cubicBezTo>
                <a:cubicBezTo>
                  <a:pt x="112" y="82"/>
                  <a:pt x="112" y="83"/>
                  <a:pt x="112" y="83"/>
                </a:cubicBezTo>
                <a:cubicBezTo>
                  <a:pt x="113" y="82"/>
                  <a:pt x="114" y="82"/>
                  <a:pt x="114" y="83"/>
                </a:cubicBezTo>
                <a:cubicBezTo>
                  <a:pt x="114" y="83"/>
                  <a:pt x="114" y="83"/>
                  <a:pt x="114" y="83"/>
                </a:cubicBezTo>
                <a:cubicBezTo>
                  <a:pt x="114" y="84"/>
                  <a:pt x="113" y="84"/>
                  <a:pt x="112" y="85"/>
                </a:cubicBezTo>
                <a:moveTo>
                  <a:pt x="106" y="78"/>
                </a:moveTo>
                <a:cubicBezTo>
                  <a:pt x="106" y="78"/>
                  <a:pt x="106" y="78"/>
                  <a:pt x="106" y="78"/>
                </a:cubicBezTo>
                <a:cubicBezTo>
                  <a:pt x="106" y="78"/>
                  <a:pt x="106" y="78"/>
                  <a:pt x="105" y="78"/>
                </a:cubicBezTo>
                <a:cubicBezTo>
                  <a:pt x="105" y="78"/>
                  <a:pt x="105" y="78"/>
                  <a:pt x="105" y="78"/>
                </a:cubicBezTo>
                <a:cubicBezTo>
                  <a:pt x="105" y="78"/>
                  <a:pt x="105" y="78"/>
                  <a:pt x="105" y="78"/>
                </a:cubicBezTo>
                <a:cubicBezTo>
                  <a:pt x="105" y="78"/>
                  <a:pt x="105" y="78"/>
                  <a:pt x="106" y="78"/>
                </a:cubicBezTo>
                <a:moveTo>
                  <a:pt x="105" y="80"/>
                </a:moveTo>
                <a:cubicBezTo>
                  <a:pt x="105" y="80"/>
                  <a:pt x="105" y="81"/>
                  <a:pt x="104" y="81"/>
                </a:cubicBezTo>
                <a:cubicBezTo>
                  <a:pt x="105" y="81"/>
                  <a:pt x="105" y="82"/>
                  <a:pt x="105" y="82"/>
                </a:cubicBezTo>
                <a:cubicBezTo>
                  <a:pt x="105" y="83"/>
                  <a:pt x="105" y="83"/>
                  <a:pt x="105" y="83"/>
                </a:cubicBezTo>
                <a:cubicBezTo>
                  <a:pt x="104" y="83"/>
                  <a:pt x="104" y="83"/>
                  <a:pt x="104" y="83"/>
                </a:cubicBezTo>
                <a:cubicBezTo>
                  <a:pt x="104" y="83"/>
                  <a:pt x="104" y="83"/>
                  <a:pt x="104" y="84"/>
                </a:cubicBezTo>
                <a:cubicBezTo>
                  <a:pt x="104" y="84"/>
                  <a:pt x="103" y="84"/>
                  <a:pt x="103" y="84"/>
                </a:cubicBezTo>
                <a:cubicBezTo>
                  <a:pt x="103" y="84"/>
                  <a:pt x="102" y="84"/>
                  <a:pt x="102" y="84"/>
                </a:cubicBezTo>
                <a:cubicBezTo>
                  <a:pt x="102" y="84"/>
                  <a:pt x="102" y="84"/>
                  <a:pt x="102" y="84"/>
                </a:cubicBezTo>
                <a:cubicBezTo>
                  <a:pt x="101" y="84"/>
                  <a:pt x="101" y="85"/>
                  <a:pt x="101" y="85"/>
                </a:cubicBezTo>
                <a:cubicBezTo>
                  <a:pt x="101" y="84"/>
                  <a:pt x="101" y="84"/>
                  <a:pt x="101" y="84"/>
                </a:cubicBezTo>
                <a:cubicBezTo>
                  <a:pt x="100" y="84"/>
                  <a:pt x="100" y="84"/>
                  <a:pt x="100" y="84"/>
                </a:cubicBezTo>
                <a:cubicBezTo>
                  <a:pt x="100" y="84"/>
                  <a:pt x="100" y="84"/>
                  <a:pt x="100" y="84"/>
                </a:cubicBezTo>
                <a:cubicBezTo>
                  <a:pt x="100" y="84"/>
                  <a:pt x="100" y="84"/>
                  <a:pt x="100" y="84"/>
                </a:cubicBezTo>
                <a:cubicBezTo>
                  <a:pt x="100" y="84"/>
                  <a:pt x="100" y="84"/>
                  <a:pt x="100" y="84"/>
                </a:cubicBezTo>
                <a:cubicBezTo>
                  <a:pt x="100" y="84"/>
                  <a:pt x="100" y="84"/>
                  <a:pt x="100" y="84"/>
                </a:cubicBezTo>
                <a:cubicBezTo>
                  <a:pt x="100" y="83"/>
                  <a:pt x="100" y="83"/>
                  <a:pt x="100" y="83"/>
                </a:cubicBezTo>
                <a:cubicBezTo>
                  <a:pt x="100" y="83"/>
                  <a:pt x="100" y="83"/>
                  <a:pt x="101" y="83"/>
                </a:cubicBezTo>
                <a:cubicBezTo>
                  <a:pt x="101" y="83"/>
                  <a:pt x="101" y="83"/>
                  <a:pt x="101" y="83"/>
                </a:cubicBezTo>
                <a:cubicBezTo>
                  <a:pt x="101" y="83"/>
                  <a:pt x="101" y="83"/>
                  <a:pt x="101" y="83"/>
                </a:cubicBezTo>
                <a:cubicBezTo>
                  <a:pt x="101" y="83"/>
                  <a:pt x="101" y="83"/>
                  <a:pt x="101" y="83"/>
                </a:cubicBezTo>
                <a:cubicBezTo>
                  <a:pt x="101" y="83"/>
                  <a:pt x="101" y="83"/>
                  <a:pt x="101" y="83"/>
                </a:cubicBezTo>
                <a:cubicBezTo>
                  <a:pt x="101" y="83"/>
                  <a:pt x="101" y="82"/>
                  <a:pt x="101" y="82"/>
                </a:cubicBezTo>
                <a:cubicBezTo>
                  <a:pt x="101" y="82"/>
                  <a:pt x="101" y="82"/>
                  <a:pt x="101" y="82"/>
                </a:cubicBezTo>
                <a:cubicBezTo>
                  <a:pt x="101" y="82"/>
                  <a:pt x="101" y="82"/>
                  <a:pt x="102" y="82"/>
                </a:cubicBezTo>
                <a:cubicBezTo>
                  <a:pt x="102" y="82"/>
                  <a:pt x="102" y="82"/>
                  <a:pt x="102" y="82"/>
                </a:cubicBezTo>
                <a:cubicBezTo>
                  <a:pt x="101" y="82"/>
                  <a:pt x="100" y="82"/>
                  <a:pt x="100" y="81"/>
                </a:cubicBezTo>
                <a:cubicBezTo>
                  <a:pt x="100" y="81"/>
                  <a:pt x="100" y="81"/>
                  <a:pt x="100" y="81"/>
                </a:cubicBezTo>
                <a:cubicBezTo>
                  <a:pt x="100" y="81"/>
                  <a:pt x="100" y="81"/>
                  <a:pt x="100" y="81"/>
                </a:cubicBezTo>
                <a:cubicBezTo>
                  <a:pt x="100" y="81"/>
                  <a:pt x="100" y="81"/>
                  <a:pt x="101" y="81"/>
                </a:cubicBezTo>
                <a:cubicBezTo>
                  <a:pt x="100" y="81"/>
                  <a:pt x="101" y="81"/>
                  <a:pt x="101" y="81"/>
                </a:cubicBezTo>
                <a:cubicBezTo>
                  <a:pt x="101" y="81"/>
                  <a:pt x="101" y="81"/>
                  <a:pt x="101" y="81"/>
                </a:cubicBezTo>
                <a:cubicBezTo>
                  <a:pt x="100" y="81"/>
                  <a:pt x="100" y="81"/>
                  <a:pt x="100" y="81"/>
                </a:cubicBezTo>
                <a:cubicBezTo>
                  <a:pt x="100" y="81"/>
                  <a:pt x="100" y="81"/>
                  <a:pt x="100" y="81"/>
                </a:cubicBezTo>
                <a:cubicBezTo>
                  <a:pt x="100" y="80"/>
                  <a:pt x="100" y="80"/>
                  <a:pt x="100" y="80"/>
                </a:cubicBezTo>
                <a:cubicBezTo>
                  <a:pt x="101" y="80"/>
                  <a:pt x="101" y="80"/>
                  <a:pt x="102" y="80"/>
                </a:cubicBezTo>
                <a:cubicBezTo>
                  <a:pt x="102" y="80"/>
                  <a:pt x="102" y="80"/>
                  <a:pt x="102" y="80"/>
                </a:cubicBezTo>
                <a:cubicBezTo>
                  <a:pt x="102" y="80"/>
                  <a:pt x="102" y="80"/>
                  <a:pt x="102" y="79"/>
                </a:cubicBezTo>
                <a:cubicBezTo>
                  <a:pt x="102" y="79"/>
                  <a:pt x="102" y="79"/>
                  <a:pt x="102" y="79"/>
                </a:cubicBezTo>
                <a:cubicBezTo>
                  <a:pt x="102" y="79"/>
                  <a:pt x="102" y="79"/>
                  <a:pt x="102" y="79"/>
                </a:cubicBezTo>
                <a:cubicBezTo>
                  <a:pt x="102" y="79"/>
                  <a:pt x="102" y="79"/>
                  <a:pt x="102" y="79"/>
                </a:cubicBezTo>
                <a:cubicBezTo>
                  <a:pt x="102" y="79"/>
                  <a:pt x="102" y="79"/>
                  <a:pt x="103" y="78"/>
                </a:cubicBezTo>
                <a:cubicBezTo>
                  <a:pt x="103" y="79"/>
                  <a:pt x="103" y="79"/>
                  <a:pt x="103" y="79"/>
                </a:cubicBezTo>
                <a:cubicBezTo>
                  <a:pt x="104" y="79"/>
                  <a:pt x="105" y="78"/>
                  <a:pt x="105" y="79"/>
                </a:cubicBezTo>
                <a:cubicBezTo>
                  <a:pt x="105" y="79"/>
                  <a:pt x="105" y="80"/>
                  <a:pt x="105" y="80"/>
                </a:cubicBezTo>
                <a:moveTo>
                  <a:pt x="100" y="113"/>
                </a:moveTo>
                <a:cubicBezTo>
                  <a:pt x="101" y="112"/>
                  <a:pt x="101" y="112"/>
                  <a:pt x="101" y="112"/>
                </a:cubicBezTo>
                <a:cubicBezTo>
                  <a:pt x="101" y="112"/>
                  <a:pt x="101" y="111"/>
                  <a:pt x="101" y="111"/>
                </a:cubicBezTo>
                <a:cubicBezTo>
                  <a:pt x="101" y="111"/>
                  <a:pt x="102" y="110"/>
                  <a:pt x="102" y="110"/>
                </a:cubicBezTo>
                <a:cubicBezTo>
                  <a:pt x="103" y="110"/>
                  <a:pt x="104" y="110"/>
                  <a:pt x="104" y="109"/>
                </a:cubicBezTo>
                <a:cubicBezTo>
                  <a:pt x="104" y="109"/>
                  <a:pt x="105" y="107"/>
                  <a:pt x="105" y="107"/>
                </a:cubicBezTo>
                <a:cubicBezTo>
                  <a:pt x="105" y="107"/>
                  <a:pt x="105" y="107"/>
                  <a:pt x="105" y="107"/>
                </a:cubicBezTo>
                <a:cubicBezTo>
                  <a:pt x="106" y="107"/>
                  <a:pt x="106" y="108"/>
                  <a:pt x="107" y="108"/>
                </a:cubicBezTo>
                <a:cubicBezTo>
                  <a:pt x="107" y="108"/>
                  <a:pt x="108" y="107"/>
                  <a:pt x="109" y="107"/>
                </a:cubicBezTo>
                <a:cubicBezTo>
                  <a:pt x="109" y="108"/>
                  <a:pt x="109" y="108"/>
                  <a:pt x="110" y="108"/>
                </a:cubicBezTo>
                <a:cubicBezTo>
                  <a:pt x="110" y="108"/>
                  <a:pt x="110" y="107"/>
                  <a:pt x="111" y="107"/>
                </a:cubicBezTo>
                <a:cubicBezTo>
                  <a:pt x="111" y="107"/>
                  <a:pt x="111" y="107"/>
                  <a:pt x="112" y="107"/>
                </a:cubicBezTo>
                <a:cubicBezTo>
                  <a:pt x="112" y="107"/>
                  <a:pt x="112" y="107"/>
                  <a:pt x="112" y="107"/>
                </a:cubicBezTo>
                <a:cubicBezTo>
                  <a:pt x="112" y="107"/>
                  <a:pt x="112" y="106"/>
                  <a:pt x="113" y="106"/>
                </a:cubicBezTo>
                <a:cubicBezTo>
                  <a:pt x="113" y="106"/>
                  <a:pt x="114" y="106"/>
                  <a:pt x="115" y="106"/>
                </a:cubicBezTo>
                <a:cubicBezTo>
                  <a:pt x="115" y="106"/>
                  <a:pt x="115" y="106"/>
                  <a:pt x="115" y="106"/>
                </a:cubicBezTo>
                <a:cubicBezTo>
                  <a:pt x="115" y="106"/>
                  <a:pt x="116" y="106"/>
                  <a:pt x="116" y="106"/>
                </a:cubicBezTo>
                <a:cubicBezTo>
                  <a:pt x="116" y="106"/>
                  <a:pt x="116" y="106"/>
                  <a:pt x="116" y="105"/>
                </a:cubicBezTo>
                <a:cubicBezTo>
                  <a:pt x="117" y="105"/>
                  <a:pt x="118" y="106"/>
                  <a:pt x="118" y="106"/>
                </a:cubicBezTo>
                <a:cubicBezTo>
                  <a:pt x="119" y="106"/>
                  <a:pt x="119" y="105"/>
                  <a:pt x="119" y="105"/>
                </a:cubicBezTo>
                <a:cubicBezTo>
                  <a:pt x="120" y="105"/>
                  <a:pt x="120" y="105"/>
                  <a:pt x="120" y="105"/>
                </a:cubicBezTo>
                <a:cubicBezTo>
                  <a:pt x="120" y="105"/>
                  <a:pt x="120" y="105"/>
                  <a:pt x="121" y="105"/>
                </a:cubicBezTo>
                <a:cubicBezTo>
                  <a:pt x="121" y="105"/>
                  <a:pt x="121" y="106"/>
                  <a:pt x="121" y="106"/>
                </a:cubicBezTo>
                <a:cubicBezTo>
                  <a:pt x="122" y="106"/>
                  <a:pt x="123" y="105"/>
                  <a:pt x="123" y="105"/>
                </a:cubicBezTo>
                <a:cubicBezTo>
                  <a:pt x="123" y="105"/>
                  <a:pt x="123" y="105"/>
                  <a:pt x="123" y="105"/>
                </a:cubicBezTo>
                <a:cubicBezTo>
                  <a:pt x="123" y="105"/>
                  <a:pt x="124" y="105"/>
                  <a:pt x="124" y="105"/>
                </a:cubicBezTo>
                <a:cubicBezTo>
                  <a:pt x="124" y="105"/>
                  <a:pt x="124" y="105"/>
                  <a:pt x="124" y="106"/>
                </a:cubicBezTo>
                <a:cubicBezTo>
                  <a:pt x="124" y="106"/>
                  <a:pt x="124" y="106"/>
                  <a:pt x="124" y="106"/>
                </a:cubicBezTo>
                <a:cubicBezTo>
                  <a:pt x="124" y="105"/>
                  <a:pt x="125" y="105"/>
                  <a:pt x="125" y="105"/>
                </a:cubicBezTo>
                <a:cubicBezTo>
                  <a:pt x="125" y="106"/>
                  <a:pt x="123" y="106"/>
                  <a:pt x="125" y="107"/>
                </a:cubicBezTo>
                <a:cubicBezTo>
                  <a:pt x="125" y="107"/>
                  <a:pt x="125" y="107"/>
                  <a:pt x="125" y="108"/>
                </a:cubicBezTo>
                <a:cubicBezTo>
                  <a:pt x="125" y="108"/>
                  <a:pt x="124" y="109"/>
                  <a:pt x="124" y="109"/>
                </a:cubicBezTo>
                <a:cubicBezTo>
                  <a:pt x="124" y="109"/>
                  <a:pt x="124" y="110"/>
                  <a:pt x="124" y="110"/>
                </a:cubicBezTo>
                <a:cubicBezTo>
                  <a:pt x="125" y="110"/>
                  <a:pt x="125" y="110"/>
                  <a:pt x="125" y="110"/>
                </a:cubicBezTo>
                <a:cubicBezTo>
                  <a:pt x="125" y="110"/>
                  <a:pt x="125" y="110"/>
                  <a:pt x="125" y="110"/>
                </a:cubicBezTo>
                <a:cubicBezTo>
                  <a:pt x="126" y="110"/>
                  <a:pt x="126" y="111"/>
                  <a:pt x="127" y="111"/>
                </a:cubicBezTo>
                <a:cubicBezTo>
                  <a:pt x="128" y="111"/>
                  <a:pt x="128" y="111"/>
                  <a:pt x="128" y="111"/>
                </a:cubicBezTo>
                <a:cubicBezTo>
                  <a:pt x="129" y="111"/>
                  <a:pt x="129" y="111"/>
                  <a:pt x="129" y="111"/>
                </a:cubicBezTo>
                <a:cubicBezTo>
                  <a:pt x="129" y="111"/>
                  <a:pt x="129" y="111"/>
                  <a:pt x="129" y="111"/>
                </a:cubicBezTo>
                <a:cubicBezTo>
                  <a:pt x="129" y="111"/>
                  <a:pt x="129" y="111"/>
                  <a:pt x="129" y="111"/>
                </a:cubicBezTo>
                <a:cubicBezTo>
                  <a:pt x="130" y="112"/>
                  <a:pt x="130" y="113"/>
                  <a:pt x="130" y="113"/>
                </a:cubicBezTo>
                <a:cubicBezTo>
                  <a:pt x="131" y="113"/>
                  <a:pt x="132" y="113"/>
                  <a:pt x="133" y="113"/>
                </a:cubicBezTo>
                <a:cubicBezTo>
                  <a:pt x="133" y="113"/>
                  <a:pt x="134" y="114"/>
                  <a:pt x="134" y="114"/>
                </a:cubicBezTo>
                <a:cubicBezTo>
                  <a:pt x="134" y="114"/>
                  <a:pt x="135" y="114"/>
                  <a:pt x="135" y="114"/>
                </a:cubicBezTo>
                <a:cubicBezTo>
                  <a:pt x="136" y="113"/>
                  <a:pt x="135" y="113"/>
                  <a:pt x="135" y="112"/>
                </a:cubicBezTo>
                <a:cubicBezTo>
                  <a:pt x="136" y="111"/>
                  <a:pt x="137" y="111"/>
                  <a:pt x="139" y="111"/>
                </a:cubicBezTo>
                <a:cubicBezTo>
                  <a:pt x="139" y="111"/>
                  <a:pt x="139" y="112"/>
                  <a:pt x="139" y="112"/>
                </a:cubicBezTo>
                <a:cubicBezTo>
                  <a:pt x="139" y="112"/>
                  <a:pt x="140" y="112"/>
                  <a:pt x="140" y="112"/>
                </a:cubicBezTo>
                <a:cubicBezTo>
                  <a:pt x="141" y="112"/>
                  <a:pt x="141" y="112"/>
                  <a:pt x="141" y="112"/>
                </a:cubicBezTo>
                <a:cubicBezTo>
                  <a:pt x="141" y="112"/>
                  <a:pt x="141" y="112"/>
                  <a:pt x="141" y="113"/>
                </a:cubicBezTo>
                <a:cubicBezTo>
                  <a:pt x="143" y="113"/>
                  <a:pt x="143" y="113"/>
                  <a:pt x="143" y="113"/>
                </a:cubicBezTo>
                <a:cubicBezTo>
                  <a:pt x="143" y="113"/>
                  <a:pt x="144" y="113"/>
                  <a:pt x="144" y="113"/>
                </a:cubicBezTo>
                <a:cubicBezTo>
                  <a:pt x="144" y="113"/>
                  <a:pt x="145" y="113"/>
                  <a:pt x="145" y="113"/>
                </a:cubicBezTo>
                <a:cubicBezTo>
                  <a:pt x="145" y="113"/>
                  <a:pt x="145" y="113"/>
                  <a:pt x="145" y="113"/>
                </a:cubicBezTo>
                <a:cubicBezTo>
                  <a:pt x="146" y="113"/>
                  <a:pt x="146" y="114"/>
                  <a:pt x="146" y="113"/>
                </a:cubicBezTo>
                <a:cubicBezTo>
                  <a:pt x="146" y="113"/>
                  <a:pt x="146" y="113"/>
                  <a:pt x="147" y="113"/>
                </a:cubicBezTo>
                <a:cubicBezTo>
                  <a:pt x="147" y="113"/>
                  <a:pt x="148" y="112"/>
                  <a:pt x="149" y="113"/>
                </a:cubicBezTo>
                <a:cubicBezTo>
                  <a:pt x="149" y="113"/>
                  <a:pt x="149" y="113"/>
                  <a:pt x="149" y="113"/>
                </a:cubicBezTo>
                <a:cubicBezTo>
                  <a:pt x="150" y="113"/>
                  <a:pt x="150" y="113"/>
                  <a:pt x="151" y="113"/>
                </a:cubicBezTo>
                <a:cubicBezTo>
                  <a:pt x="151" y="113"/>
                  <a:pt x="151" y="113"/>
                  <a:pt x="152" y="113"/>
                </a:cubicBezTo>
                <a:cubicBezTo>
                  <a:pt x="152" y="114"/>
                  <a:pt x="152" y="114"/>
                  <a:pt x="153" y="115"/>
                </a:cubicBezTo>
                <a:cubicBezTo>
                  <a:pt x="152" y="116"/>
                  <a:pt x="152" y="117"/>
                  <a:pt x="152" y="117"/>
                </a:cubicBezTo>
                <a:cubicBezTo>
                  <a:pt x="152" y="117"/>
                  <a:pt x="152" y="117"/>
                  <a:pt x="152" y="117"/>
                </a:cubicBezTo>
                <a:cubicBezTo>
                  <a:pt x="151" y="117"/>
                  <a:pt x="150" y="116"/>
                  <a:pt x="150" y="115"/>
                </a:cubicBezTo>
                <a:cubicBezTo>
                  <a:pt x="150" y="115"/>
                  <a:pt x="150" y="115"/>
                  <a:pt x="150" y="115"/>
                </a:cubicBezTo>
                <a:cubicBezTo>
                  <a:pt x="150" y="116"/>
                  <a:pt x="151" y="116"/>
                  <a:pt x="151" y="117"/>
                </a:cubicBezTo>
                <a:cubicBezTo>
                  <a:pt x="151" y="118"/>
                  <a:pt x="151" y="118"/>
                  <a:pt x="152" y="119"/>
                </a:cubicBezTo>
                <a:cubicBezTo>
                  <a:pt x="152" y="120"/>
                  <a:pt x="153" y="121"/>
                  <a:pt x="153" y="121"/>
                </a:cubicBezTo>
                <a:cubicBezTo>
                  <a:pt x="153" y="122"/>
                  <a:pt x="153" y="122"/>
                  <a:pt x="154" y="122"/>
                </a:cubicBezTo>
                <a:cubicBezTo>
                  <a:pt x="154" y="122"/>
                  <a:pt x="154" y="122"/>
                  <a:pt x="153" y="122"/>
                </a:cubicBezTo>
                <a:cubicBezTo>
                  <a:pt x="154" y="123"/>
                  <a:pt x="154" y="123"/>
                  <a:pt x="154" y="123"/>
                </a:cubicBezTo>
                <a:cubicBezTo>
                  <a:pt x="154" y="123"/>
                  <a:pt x="154" y="124"/>
                  <a:pt x="154" y="124"/>
                </a:cubicBezTo>
                <a:cubicBezTo>
                  <a:pt x="155" y="124"/>
                  <a:pt x="155" y="125"/>
                  <a:pt x="155" y="125"/>
                </a:cubicBezTo>
                <a:cubicBezTo>
                  <a:pt x="156" y="126"/>
                  <a:pt x="155" y="128"/>
                  <a:pt x="156" y="128"/>
                </a:cubicBezTo>
                <a:cubicBezTo>
                  <a:pt x="156" y="129"/>
                  <a:pt x="157" y="129"/>
                  <a:pt x="157" y="129"/>
                </a:cubicBezTo>
                <a:cubicBezTo>
                  <a:pt x="158" y="130"/>
                  <a:pt x="158" y="132"/>
                  <a:pt x="159" y="133"/>
                </a:cubicBezTo>
                <a:cubicBezTo>
                  <a:pt x="159" y="133"/>
                  <a:pt x="159" y="133"/>
                  <a:pt x="159" y="133"/>
                </a:cubicBezTo>
                <a:cubicBezTo>
                  <a:pt x="159" y="133"/>
                  <a:pt x="159" y="132"/>
                  <a:pt x="159" y="132"/>
                </a:cubicBezTo>
                <a:cubicBezTo>
                  <a:pt x="159" y="132"/>
                  <a:pt x="159" y="133"/>
                  <a:pt x="159" y="133"/>
                </a:cubicBezTo>
                <a:cubicBezTo>
                  <a:pt x="159" y="133"/>
                  <a:pt x="160" y="133"/>
                  <a:pt x="160" y="133"/>
                </a:cubicBezTo>
                <a:cubicBezTo>
                  <a:pt x="160" y="133"/>
                  <a:pt x="160" y="134"/>
                  <a:pt x="161" y="134"/>
                </a:cubicBezTo>
                <a:cubicBezTo>
                  <a:pt x="161" y="134"/>
                  <a:pt x="161" y="134"/>
                  <a:pt x="161" y="134"/>
                </a:cubicBezTo>
                <a:cubicBezTo>
                  <a:pt x="161" y="134"/>
                  <a:pt x="161" y="135"/>
                  <a:pt x="162" y="135"/>
                </a:cubicBezTo>
                <a:cubicBezTo>
                  <a:pt x="162" y="135"/>
                  <a:pt x="163" y="136"/>
                  <a:pt x="163" y="136"/>
                </a:cubicBezTo>
                <a:cubicBezTo>
                  <a:pt x="163" y="136"/>
                  <a:pt x="162" y="137"/>
                  <a:pt x="162" y="137"/>
                </a:cubicBezTo>
                <a:cubicBezTo>
                  <a:pt x="162" y="137"/>
                  <a:pt x="162" y="137"/>
                  <a:pt x="162" y="137"/>
                </a:cubicBezTo>
                <a:cubicBezTo>
                  <a:pt x="162" y="137"/>
                  <a:pt x="162" y="137"/>
                  <a:pt x="162" y="137"/>
                </a:cubicBezTo>
                <a:cubicBezTo>
                  <a:pt x="162" y="137"/>
                  <a:pt x="162" y="137"/>
                  <a:pt x="163" y="137"/>
                </a:cubicBezTo>
                <a:cubicBezTo>
                  <a:pt x="163" y="137"/>
                  <a:pt x="163" y="138"/>
                  <a:pt x="164" y="138"/>
                </a:cubicBezTo>
                <a:cubicBezTo>
                  <a:pt x="164" y="138"/>
                  <a:pt x="164" y="138"/>
                  <a:pt x="164" y="138"/>
                </a:cubicBezTo>
                <a:cubicBezTo>
                  <a:pt x="165" y="138"/>
                  <a:pt x="165" y="138"/>
                  <a:pt x="166" y="138"/>
                </a:cubicBezTo>
                <a:cubicBezTo>
                  <a:pt x="166" y="138"/>
                  <a:pt x="166" y="138"/>
                  <a:pt x="166" y="138"/>
                </a:cubicBezTo>
                <a:cubicBezTo>
                  <a:pt x="167" y="138"/>
                  <a:pt x="167" y="138"/>
                  <a:pt x="167" y="137"/>
                </a:cubicBezTo>
                <a:cubicBezTo>
                  <a:pt x="167" y="137"/>
                  <a:pt x="167" y="137"/>
                  <a:pt x="167" y="137"/>
                </a:cubicBezTo>
                <a:cubicBezTo>
                  <a:pt x="168" y="137"/>
                  <a:pt x="168" y="137"/>
                  <a:pt x="168" y="138"/>
                </a:cubicBezTo>
                <a:cubicBezTo>
                  <a:pt x="168" y="137"/>
                  <a:pt x="169" y="137"/>
                  <a:pt x="169" y="137"/>
                </a:cubicBezTo>
                <a:cubicBezTo>
                  <a:pt x="169" y="137"/>
                  <a:pt x="169" y="137"/>
                  <a:pt x="170" y="137"/>
                </a:cubicBezTo>
                <a:cubicBezTo>
                  <a:pt x="170" y="137"/>
                  <a:pt x="171" y="137"/>
                  <a:pt x="171" y="136"/>
                </a:cubicBezTo>
                <a:cubicBezTo>
                  <a:pt x="171" y="137"/>
                  <a:pt x="172" y="137"/>
                  <a:pt x="172" y="137"/>
                </a:cubicBezTo>
                <a:cubicBezTo>
                  <a:pt x="172" y="137"/>
                  <a:pt x="172" y="137"/>
                  <a:pt x="172" y="137"/>
                </a:cubicBezTo>
                <a:cubicBezTo>
                  <a:pt x="172" y="137"/>
                  <a:pt x="172" y="137"/>
                  <a:pt x="172" y="137"/>
                </a:cubicBezTo>
                <a:cubicBezTo>
                  <a:pt x="172" y="138"/>
                  <a:pt x="172" y="138"/>
                  <a:pt x="172" y="138"/>
                </a:cubicBezTo>
                <a:cubicBezTo>
                  <a:pt x="172" y="138"/>
                  <a:pt x="171" y="138"/>
                  <a:pt x="171" y="139"/>
                </a:cubicBezTo>
                <a:cubicBezTo>
                  <a:pt x="171" y="140"/>
                  <a:pt x="171" y="140"/>
                  <a:pt x="171" y="140"/>
                </a:cubicBezTo>
                <a:cubicBezTo>
                  <a:pt x="171" y="140"/>
                  <a:pt x="171" y="140"/>
                  <a:pt x="171" y="141"/>
                </a:cubicBezTo>
                <a:cubicBezTo>
                  <a:pt x="171" y="141"/>
                  <a:pt x="170" y="141"/>
                  <a:pt x="170" y="141"/>
                </a:cubicBezTo>
                <a:cubicBezTo>
                  <a:pt x="170" y="141"/>
                  <a:pt x="170" y="141"/>
                  <a:pt x="170" y="142"/>
                </a:cubicBezTo>
                <a:cubicBezTo>
                  <a:pt x="170" y="142"/>
                  <a:pt x="170" y="142"/>
                  <a:pt x="169" y="143"/>
                </a:cubicBezTo>
                <a:cubicBezTo>
                  <a:pt x="169" y="143"/>
                  <a:pt x="169" y="143"/>
                  <a:pt x="169" y="144"/>
                </a:cubicBezTo>
                <a:cubicBezTo>
                  <a:pt x="169" y="145"/>
                  <a:pt x="168" y="145"/>
                  <a:pt x="167" y="146"/>
                </a:cubicBezTo>
                <a:cubicBezTo>
                  <a:pt x="167" y="147"/>
                  <a:pt x="166" y="147"/>
                  <a:pt x="166" y="148"/>
                </a:cubicBezTo>
                <a:cubicBezTo>
                  <a:pt x="165" y="148"/>
                  <a:pt x="164" y="149"/>
                  <a:pt x="163" y="150"/>
                </a:cubicBezTo>
                <a:cubicBezTo>
                  <a:pt x="162" y="151"/>
                  <a:pt x="161" y="151"/>
                  <a:pt x="161" y="152"/>
                </a:cubicBezTo>
                <a:cubicBezTo>
                  <a:pt x="161" y="153"/>
                  <a:pt x="161" y="153"/>
                  <a:pt x="161" y="153"/>
                </a:cubicBezTo>
                <a:cubicBezTo>
                  <a:pt x="160" y="153"/>
                  <a:pt x="160" y="153"/>
                  <a:pt x="160" y="153"/>
                </a:cubicBezTo>
                <a:cubicBezTo>
                  <a:pt x="160" y="154"/>
                  <a:pt x="159" y="154"/>
                  <a:pt x="159" y="154"/>
                </a:cubicBezTo>
                <a:cubicBezTo>
                  <a:pt x="159" y="155"/>
                  <a:pt x="158" y="155"/>
                  <a:pt x="158" y="155"/>
                </a:cubicBezTo>
                <a:cubicBezTo>
                  <a:pt x="158" y="156"/>
                  <a:pt x="158" y="156"/>
                  <a:pt x="158" y="156"/>
                </a:cubicBezTo>
                <a:cubicBezTo>
                  <a:pt x="158" y="156"/>
                  <a:pt x="158" y="156"/>
                  <a:pt x="158" y="156"/>
                </a:cubicBezTo>
                <a:cubicBezTo>
                  <a:pt x="158" y="156"/>
                  <a:pt x="157" y="158"/>
                  <a:pt x="157" y="158"/>
                </a:cubicBezTo>
                <a:cubicBezTo>
                  <a:pt x="158" y="158"/>
                  <a:pt x="158" y="159"/>
                  <a:pt x="158" y="159"/>
                </a:cubicBezTo>
                <a:cubicBezTo>
                  <a:pt x="158" y="159"/>
                  <a:pt x="158" y="159"/>
                  <a:pt x="158" y="160"/>
                </a:cubicBezTo>
                <a:cubicBezTo>
                  <a:pt x="158" y="160"/>
                  <a:pt x="158" y="160"/>
                  <a:pt x="158" y="160"/>
                </a:cubicBezTo>
                <a:cubicBezTo>
                  <a:pt x="158" y="161"/>
                  <a:pt x="158" y="162"/>
                  <a:pt x="158" y="162"/>
                </a:cubicBezTo>
                <a:cubicBezTo>
                  <a:pt x="159" y="163"/>
                  <a:pt x="159" y="163"/>
                  <a:pt x="159" y="163"/>
                </a:cubicBezTo>
                <a:cubicBezTo>
                  <a:pt x="159" y="163"/>
                  <a:pt x="159" y="164"/>
                  <a:pt x="159" y="164"/>
                </a:cubicBezTo>
                <a:cubicBezTo>
                  <a:pt x="159" y="164"/>
                  <a:pt x="159" y="165"/>
                  <a:pt x="159" y="165"/>
                </a:cubicBezTo>
                <a:cubicBezTo>
                  <a:pt x="159" y="166"/>
                  <a:pt x="159" y="166"/>
                  <a:pt x="159" y="166"/>
                </a:cubicBezTo>
                <a:cubicBezTo>
                  <a:pt x="159" y="166"/>
                  <a:pt x="159" y="167"/>
                  <a:pt x="159" y="168"/>
                </a:cubicBezTo>
                <a:cubicBezTo>
                  <a:pt x="160" y="168"/>
                  <a:pt x="160" y="168"/>
                  <a:pt x="160" y="168"/>
                </a:cubicBezTo>
                <a:cubicBezTo>
                  <a:pt x="160" y="168"/>
                  <a:pt x="160" y="168"/>
                  <a:pt x="160" y="168"/>
                </a:cubicBezTo>
                <a:cubicBezTo>
                  <a:pt x="160" y="168"/>
                  <a:pt x="160" y="168"/>
                  <a:pt x="159" y="168"/>
                </a:cubicBezTo>
                <a:cubicBezTo>
                  <a:pt x="159" y="168"/>
                  <a:pt x="159" y="169"/>
                  <a:pt x="159" y="169"/>
                </a:cubicBezTo>
                <a:cubicBezTo>
                  <a:pt x="159" y="169"/>
                  <a:pt x="159" y="170"/>
                  <a:pt x="158" y="170"/>
                </a:cubicBezTo>
                <a:cubicBezTo>
                  <a:pt x="157" y="171"/>
                  <a:pt x="156" y="171"/>
                  <a:pt x="156" y="171"/>
                </a:cubicBezTo>
                <a:cubicBezTo>
                  <a:pt x="155" y="172"/>
                  <a:pt x="155" y="173"/>
                  <a:pt x="154" y="173"/>
                </a:cubicBezTo>
                <a:cubicBezTo>
                  <a:pt x="153" y="173"/>
                  <a:pt x="153" y="174"/>
                  <a:pt x="153" y="174"/>
                </a:cubicBezTo>
                <a:cubicBezTo>
                  <a:pt x="153" y="175"/>
                  <a:pt x="153" y="175"/>
                  <a:pt x="153" y="175"/>
                </a:cubicBezTo>
                <a:cubicBezTo>
                  <a:pt x="153" y="175"/>
                  <a:pt x="153" y="175"/>
                  <a:pt x="153" y="175"/>
                </a:cubicBezTo>
                <a:cubicBezTo>
                  <a:pt x="153" y="176"/>
                  <a:pt x="153" y="176"/>
                  <a:pt x="153" y="177"/>
                </a:cubicBezTo>
                <a:cubicBezTo>
                  <a:pt x="153" y="177"/>
                  <a:pt x="153" y="177"/>
                  <a:pt x="153" y="177"/>
                </a:cubicBezTo>
                <a:cubicBezTo>
                  <a:pt x="153" y="177"/>
                  <a:pt x="154" y="178"/>
                  <a:pt x="153" y="178"/>
                </a:cubicBezTo>
                <a:cubicBezTo>
                  <a:pt x="153" y="179"/>
                  <a:pt x="153" y="179"/>
                  <a:pt x="153" y="179"/>
                </a:cubicBezTo>
                <a:cubicBezTo>
                  <a:pt x="153" y="179"/>
                  <a:pt x="153" y="179"/>
                  <a:pt x="153" y="179"/>
                </a:cubicBezTo>
                <a:cubicBezTo>
                  <a:pt x="153" y="179"/>
                  <a:pt x="153" y="179"/>
                  <a:pt x="153" y="179"/>
                </a:cubicBezTo>
                <a:cubicBezTo>
                  <a:pt x="153" y="180"/>
                  <a:pt x="152" y="180"/>
                  <a:pt x="151" y="181"/>
                </a:cubicBezTo>
                <a:cubicBezTo>
                  <a:pt x="150" y="181"/>
                  <a:pt x="150" y="181"/>
                  <a:pt x="150" y="182"/>
                </a:cubicBezTo>
                <a:cubicBezTo>
                  <a:pt x="150" y="182"/>
                  <a:pt x="150" y="182"/>
                  <a:pt x="150" y="182"/>
                </a:cubicBezTo>
                <a:cubicBezTo>
                  <a:pt x="150" y="182"/>
                  <a:pt x="150" y="182"/>
                  <a:pt x="150" y="182"/>
                </a:cubicBezTo>
                <a:cubicBezTo>
                  <a:pt x="151" y="183"/>
                  <a:pt x="150" y="184"/>
                  <a:pt x="150" y="184"/>
                </a:cubicBezTo>
                <a:cubicBezTo>
                  <a:pt x="150" y="184"/>
                  <a:pt x="150" y="184"/>
                  <a:pt x="150" y="184"/>
                </a:cubicBezTo>
                <a:cubicBezTo>
                  <a:pt x="150" y="184"/>
                  <a:pt x="150" y="185"/>
                  <a:pt x="150" y="185"/>
                </a:cubicBezTo>
                <a:cubicBezTo>
                  <a:pt x="150" y="185"/>
                  <a:pt x="149" y="186"/>
                  <a:pt x="149" y="186"/>
                </a:cubicBezTo>
                <a:cubicBezTo>
                  <a:pt x="147" y="188"/>
                  <a:pt x="146" y="189"/>
                  <a:pt x="144" y="191"/>
                </a:cubicBezTo>
                <a:cubicBezTo>
                  <a:pt x="144" y="191"/>
                  <a:pt x="144" y="191"/>
                  <a:pt x="144" y="191"/>
                </a:cubicBezTo>
                <a:cubicBezTo>
                  <a:pt x="143" y="192"/>
                  <a:pt x="142" y="192"/>
                  <a:pt x="142" y="192"/>
                </a:cubicBezTo>
                <a:cubicBezTo>
                  <a:pt x="142" y="192"/>
                  <a:pt x="142" y="192"/>
                  <a:pt x="142" y="192"/>
                </a:cubicBezTo>
                <a:cubicBezTo>
                  <a:pt x="142" y="192"/>
                  <a:pt x="141" y="192"/>
                  <a:pt x="141" y="192"/>
                </a:cubicBezTo>
                <a:cubicBezTo>
                  <a:pt x="141" y="192"/>
                  <a:pt x="141" y="192"/>
                  <a:pt x="141" y="192"/>
                </a:cubicBezTo>
                <a:cubicBezTo>
                  <a:pt x="140" y="192"/>
                  <a:pt x="140" y="192"/>
                  <a:pt x="139" y="192"/>
                </a:cubicBezTo>
                <a:cubicBezTo>
                  <a:pt x="139" y="192"/>
                  <a:pt x="139" y="192"/>
                  <a:pt x="139" y="192"/>
                </a:cubicBezTo>
                <a:cubicBezTo>
                  <a:pt x="139" y="192"/>
                  <a:pt x="138" y="192"/>
                  <a:pt x="138" y="192"/>
                </a:cubicBezTo>
                <a:cubicBezTo>
                  <a:pt x="138" y="192"/>
                  <a:pt x="137" y="192"/>
                  <a:pt x="137" y="192"/>
                </a:cubicBezTo>
                <a:cubicBezTo>
                  <a:pt x="137" y="193"/>
                  <a:pt x="136" y="192"/>
                  <a:pt x="136" y="192"/>
                </a:cubicBezTo>
                <a:cubicBezTo>
                  <a:pt x="136" y="193"/>
                  <a:pt x="135" y="193"/>
                  <a:pt x="135" y="193"/>
                </a:cubicBezTo>
                <a:cubicBezTo>
                  <a:pt x="135" y="193"/>
                  <a:pt x="135" y="193"/>
                  <a:pt x="135" y="193"/>
                </a:cubicBezTo>
                <a:cubicBezTo>
                  <a:pt x="134" y="193"/>
                  <a:pt x="134" y="192"/>
                  <a:pt x="134" y="192"/>
                </a:cubicBezTo>
                <a:cubicBezTo>
                  <a:pt x="134" y="192"/>
                  <a:pt x="134" y="192"/>
                  <a:pt x="134" y="192"/>
                </a:cubicBezTo>
                <a:cubicBezTo>
                  <a:pt x="134" y="192"/>
                  <a:pt x="134" y="192"/>
                  <a:pt x="134" y="192"/>
                </a:cubicBezTo>
                <a:cubicBezTo>
                  <a:pt x="134" y="192"/>
                  <a:pt x="134" y="192"/>
                  <a:pt x="134" y="192"/>
                </a:cubicBezTo>
                <a:cubicBezTo>
                  <a:pt x="134" y="192"/>
                  <a:pt x="134" y="192"/>
                  <a:pt x="134" y="192"/>
                </a:cubicBezTo>
                <a:cubicBezTo>
                  <a:pt x="134" y="192"/>
                  <a:pt x="133" y="192"/>
                  <a:pt x="133" y="192"/>
                </a:cubicBezTo>
                <a:cubicBezTo>
                  <a:pt x="133" y="192"/>
                  <a:pt x="133" y="192"/>
                  <a:pt x="133" y="192"/>
                </a:cubicBezTo>
                <a:cubicBezTo>
                  <a:pt x="133" y="192"/>
                  <a:pt x="133" y="192"/>
                  <a:pt x="134" y="192"/>
                </a:cubicBezTo>
                <a:cubicBezTo>
                  <a:pt x="133" y="191"/>
                  <a:pt x="133" y="191"/>
                  <a:pt x="133" y="190"/>
                </a:cubicBezTo>
                <a:cubicBezTo>
                  <a:pt x="133" y="190"/>
                  <a:pt x="133" y="190"/>
                  <a:pt x="133" y="190"/>
                </a:cubicBezTo>
                <a:cubicBezTo>
                  <a:pt x="134" y="189"/>
                  <a:pt x="133" y="188"/>
                  <a:pt x="132" y="188"/>
                </a:cubicBezTo>
                <a:cubicBezTo>
                  <a:pt x="132" y="187"/>
                  <a:pt x="132" y="186"/>
                  <a:pt x="131" y="185"/>
                </a:cubicBezTo>
                <a:cubicBezTo>
                  <a:pt x="131" y="185"/>
                  <a:pt x="130" y="184"/>
                  <a:pt x="130" y="184"/>
                </a:cubicBezTo>
                <a:cubicBezTo>
                  <a:pt x="130" y="182"/>
                  <a:pt x="130" y="182"/>
                  <a:pt x="130" y="182"/>
                </a:cubicBezTo>
                <a:cubicBezTo>
                  <a:pt x="130" y="182"/>
                  <a:pt x="130" y="182"/>
                  <a:pt x="130" y="182"/>
                </a:cubicBezTo>
                <a:cubicBezTo>
                  <a:pt x="130" y="182"/>
                  <a:pt x="129" y="181"/>
                  <a:pt x="129" y="181"/>
                </a:cubicBezTo>
                <a:cubicBezTo>
                  <a:pt x="129" y="181"/>
                  <a:pt x="129" y="181"/>
                  <a:pt x="129" y="180"/>
                </a:cubicBezTo>
                <a:cubicBezTo>
                  <a:pt x="129" y="180"/>
                  <a:pt x="129" y="180"/>
                  <a:pt x="129" y="180"/>
                </a:cubicBezTo>
                <a:cubicBezTo>
                  <a:pt x="129" y="179"/>
                  <a:pt x="129" y="179"/>
                  <a:pt x="129" y="178"/>
                </a:cubicBezTo>
                <a:cubicBezTo>
                  <a:pt x="129" y="177"/>
                  <a:pt x="128" y="176"/>
                  <a:pt x="128" y="176"/>
                </a:cubicBezTo>
                <a:cubicBezTo>
                  <a:pt x="128" y="175"/>
                  <a:pt x="127" y="174"/>
                  <a:pt x="127" y="173"/>
                </a:cubicBezTo>
                <a:cubicBezTo>
                  <a:pt x="126" y="173"/>
                  <a:pt x="126" y="172"/>
                  <a:pt x="126" y="172"/>
                </a:cubicBezTo>
                <a:cubicBezTo>
                  <a:pt x="126" y="171"/>
                  <a:pt x="126" y="170"/>
                  <a:pt x="126" y="169"/>
                </a:cubicBezTo>
                <a:cubicBezTo>
                  <a:pt x="126" y="169"/>
                  <a:pt x="126" y="167"/>
                  <a:pt x="127" y="166"/>
                </a:cubicBezTo>
                <a:cubicBezTo>
                  <a:pt x="127" y="166"/>
                  <a:pt x="127" y="166"/>
                  <a:pt x="127" y="166"/>
                </a:cubicBezTo>
                <a:cubicBezTo>
                  <a:pt x="127" y="166"/>
                  <a:pt x="127" y="166"/>
                  <a:pt x="127" y="166"/>
                </a:cubicBezTo>
                <a:cubicBezTo>
                  <a:pt x="127" y="165"/>
                  <a:pt x="127" y="165"/>
                  <a:pt x="128" y="165"/>
                </a:cubicBezTo>
                <a:cubicBezTo>
                  <a:pt x="128" y="165"/>
                  <a:pt x="128" y="164"/>
                  <a:pt x="128" y="164"/>
                </a:cubicBezTo>
                <a:cubicBezTo>
                  <a:pt x="128" y="164"/>
                  <a:pt x="128" y="163"/>
                  <a:pt x="128" y="163"/>
                </a:cubicBezTo>
                <a:cubicBezTo>
                  <a:pt x="128" y="162"/>
                  <a:pt x="127" y="161"/>
                  <a:pt x="128" y="161"/>
                </a:cubicBezTo>
                <a:cubicBezTo>
                  <a:pt x="128" y="160"/>
                  <a:pt x="127" y="160"/>
                  <a:pt x="127" y="159"/>
                </a:cubicBezTo>
                <a:cubicBezTo>
                  <a:pt x="127" y="159"/>
                  <a:pt x="127" y="159"/>
                  <a:pt x="127" y="159"/>
                </a:cubicBezTo>
                <a:cubicBezTo>
                  <a:pt x="127" y="158"/>
                  <a:pt x="127" y="158"/>
                  <a:pt x="126" y="158"/>
                </a:cubicBezTo>
                <a:cubicBezTo>
                  <a:pt x="126" y="157"/>
                  <a:pt x="126" y="157"/>
                  <a:pt x="126" y="157"/>
                </a:cubicBezTo>
                <a:cubicBezTo>
                  <a:pt x="126" y="157"/>
                  <a:pt x="126" y="156"/>
                  <a:pt x="126" y="156"/>
                </a:cubicBezTo>
                <a:cubicBezTo>
                  <a:pt x="125" y="155"/>
                  <a:pt x="125" y="155"/>
                  <a:pt x="124" y="155"/>
                </a:cubicBezTo>
                <a:cubicBezTo>
                  <a:pt x="124" y="154"/>
                  <a:pt x="124" y="154"/>
                  <a:pt x="124" y="154"/>
                </a:cubicBezTo>
                <a:cubicBezTo>
                  <a:pt x="124" y="154"/>
                  <a:pt x="124" y="154"/>
                  <a:pt x="124" y="154"/>
                </a:cubicBezTo>
                <a:cubicBezTo>
                  <a:pt x="124" y="153"/>
                  <a:pt x="123" y="153"/>
                  <a:pt x="123" y="153"/>
                </a:cubicBezTo>
                <a:cubicBezTo>
                  <a:pt x="123" y="153"/>
                  <a:pt x="123" y="153"/>
                  <a:pt x="123" y="153"/>
                </a:cubicBezTo>
                <a:cubicBezTo>
                  <a:pt x="123" y="153"/>
                  <a:pt x="123" y="153"/>
                  <a:pt x="123" y="153"/>
                </a:cubicBezTo>
                <a:cubicBezTo>
                  <a:pt x="123" y="153"/>
                  <a:pt x="123" y="152"/>
                  <a:pt x="123" y="152"/>
                </a:cubicBezTo>
                <a:cubicBezTo>
                  <a:pt x="123" y="152"/>
                  <a:pt x="123" y="152"/>
                  <a:pt x="123" y="152"/>
                </a:cubicBezTo>
                <a:cubicBezTo>
                  <a:pt x="122" y="152"/>
                  <a:pt x="122" y="152"/>
                  <a:pt x="122" y="152"/>
                </a:cubicBezTo>
                <a:cubicBezTo>
                  <a:pt x="123" y="151"/>
                  <a:pt x="123" y="151"/>
                  <a:pt x="123" y="150"/>
                </a:cubicBezTo>
                <a:cubicBezTo>
                  <a:pt x="123" y="150"/>
                  <a:pt x="123" y="150"/>
                  <a:pt x="123" y="150"/>
                </a:cubicBezTo>
                <a:cubicBezTo>
                  <a:pt x="123" y="150"/>
                  <a:pt x="123" y="150"/>
                  <a:pt x="123" y="150"/>
                </a:cubicBezTo>
                <a:cubicBezTo>
                  <a:pt x="123" y="150"/>
                  <a:pt x="123" y="150"/>
                  <a:pt x="123" y="150"/>
                </a:cubicBezTo>
                <a:cubicBezTo>
                  <a:pt x="123" y="150"/>
                  <a:pt x="123" y="150"/>
                  <a:pt x="123" y="149"/>
                </a:cubicBezTo>
                <a:cubicBezTo>
                  <a:pt x="123" y="149"/>
                  <a:pt x="123" y="149"/>
                  <a:pt x="123" y="149"/>
                </a:cubicBezTo>
                <a:cubicBezTo>
                  <a:pt x="123" y="149"/>
                  <a:pt x="123" y="149"/>
                  <a:pt x="123" y="149"/>
                </a:cubicBezTo>
                <a:cubicBezTo>
                  <a:pt x="123" y="149"/>
                  <a:pt x="123" y="148"/>
                  <a:pt x="124" y="148"/>
                </a:cubicBezTo>
                <a:cubicBezTo>
                  <a:pt x="124" y="148"/>
                  <a:pt x="123" y="148"/>
                  <a:pt x="123" y="148"/>
                </a:cubicBezTo>
                <a:cubicBezTo>
                  <a:pt x="123" y="148"/>
                  <a:pt x="124" y="147"/>
                  <a:pt x="124" y="147"/>
                </a:cubicBezTo>
                <a:cubicBezTo>
                  <a:pt x="124" y="147"/>
                  <a:pt x="123" y="147"/>
                  <a:pt x="123" y="146"/>
                </a:cubicBezTo>
                <a:cubicBezTo>
                  <a:pt x="123" y="146"/>
                  <a:pt x="123" y="146"/>
                  <a:pt x="123" y="146"/>
                </a:cubicBezTo>
                <a:cubicBezTo>
                  <a:pt x="123" y="146"/>
                  <a:pt x="123" y="146"/>
                  <a:pt x="123" y="146"/>
                </a:cubicBezTo>
                <a:cubicBezTo>
                  <a:pt x="123" y="146"/>
                  <a:pt x="123" y="146"/>
                  <a:pt x="123" y="146"/>
                </a:cubicBezTo>
                <a:cubicBezTo>
                  <a:pt x="122" y="146"/>
                  <a:pt x="123" y="146"/>
                  <a:pt x="122" y="145"/>
                </a:cubicBezTo>
                <a:cubicBezTo>
                  <a:pt x="122" y="145"/>
                  <a:pt x="122" y="145"/>
                  <a:pt x="122" y="145"/>
                </a:cubicBezTo>
                <a:cubicBezTo>
                  <a:pt x="122" y="145"/>
                  <a:pt x="122" y="145"/>
                  <a:pt x="122" y="145"/>
                </a:cubicBezTo>
                <a:cubicBezTo>
                  <a:pt x="121" y="145"/>
                  <a:pt x="121" y="145"/>
                  <a:pt x="120" y="145"/>
                </a:cubicBezTo>
                <a:cubicBezTo>
                  <a:pt x="120" y="146"/>
                  <a:pt x="118" y="145"/>
                  <a:pt x="118" y="144"/>
                </a:cubicBezTo>
                <a:cubicBezTo>
                  <a:pt x="118" y="144"/>
                  <a:pt x="118" y="144"/>
                  <a:pt x="118" y="144"/>
                </a:cubicBezTo>
                <a:cubicBezTo>
                  <a:pt x="118" y="144"/>
                  <a:pt x="118" y="144"/>
                  <a:pt x="118" y="144"/>
                </a:cubicBezTo>
                <a:cubicBezTo>
                  <a:pt x="118" y="144"/>
                  <a:pt x="118" y="144"/>
                  <a:pt x="118" y="144"/>
                </a:cubicBezTo>
                <a:cubicBezTo>
                  <a:pt x="118" y="144"/>
                  <a:pt x="118" y="144"/>
                  <a:pt x="118" y="144"/>
                </a:cubicBezTo>
                <a:cubicBezTo>
                  <a:pt x="118" y="143"/>
                  <a:pt x="117" y="143"/>
                  <a:pt x="116" y="143"/>
                </a:cubicBezTo>
                <a:cubicBezTo>
                  <a:pt x="116" y="143"/>
                  <a:pt x="116" y="143"/>
                  <a:pt x="116" y="143"/>
                </a:cubicBezTo>
                <a:cubicBezTo>
                  <a:pt x="115" y="143"/>
                  <a:pt x="114" y="143"/>
                  <a:pt x="114" y="143"/>
                </a:cubicBezTo>
                <a:cubicBezTo>
                  <a:pt x="113" y="143"/>
                  <a:pt x="113" y="144"/>
                  <a:pt x="113" y="144"/>
                </a:cubicBezTo>
                <a:cubicBezTo>
                  <a:pt x="113" y="144"/>
                  <a:pt x="112" y="144"/>
                  <a:pt x="112" y="144"/>
                </a:cubicBezTo>
                <a:cubicBezTo>
                  <a:pt x="111" y="144"/>
                  <a:pt x="110" y="145"/>
                  <a:pt x="110" y="145"/>
                </a:cubicBezTo>
                <a:cubicBezTo>
                  <a:pt x="109" y="145"/>
                  <a:pt x="109" y="144"/>
                  <a:pt x="108" y="144"/>
                </a:cubicBezTo>
                <a:cubicBezTo>
                  <a:pt x="108" y="144"/>
                  <a:pt x="108" y="144"/>
                  <a:pt x="108" y="145"/>
                </a:cubicBezTo>
                <a:cubicBezTo>
                  <a:pt x="108" y="145"/>
                  <a:pt x="108" y="144"/>
                  <a:pt x="107" y="144"/>
                </a:cubicBezTo>
                <a:cubicBezTo>
                  <a:pt x="107" y="144"/>
                  <a:pt x="106" y="144"/>
                  <a:pt x="106" y="144"/>
                </a:cubicBezTo>
                <a:cubicBezTo>
                  <a:pt x="105" y="145"/>
                  <a:pt x="105" y="145"/>
                  <a:pt x="105" y="145"/>
                </a:cubicBezTo>
                <a:cubicBezTo>
                  <a:pt x="104" y="145"/>
                  <a:pt x="104" y="145"/>
                  <a:pt x="103" y="145"/>
                </a:cubicBezTo>
                <a:cubicBezTo>
                  <a:pt x="103" y="146"/>
                  <a:pt x="102" y="145"/>
                  <a:pt x="102" y="145"/>
                </a:cubicBezTo>
                <a:cubicBezTo>
                  <a:pt x="101" y="144"/>
                  <a:pt x="101" y="144"/>
                  <a:pt x="100" y="143"/>
                </a:cubicBezTo>
                <a:cubicBezTo>
                  <a:pt x="100" y="143"/>
                  <a:pt x="99" y="143"/>
                  <a:pt x="99" y="143"/>
                </a:cubicBezTo>
                <a:cubicBezTo>
                  <a:pt x="98" y="143"/>
                  <a:pt x="98" y="142"/>
                  <a:pt x="98" y="142"/>
                </a:cubicBezTo>
                <a:cubicBezTo>
                  <a:pt x="98" y="142"/>
                  <a:pt x="98" y="142"/>
                  <a:pt x="98" y="142"/>
                </a:cubicBezTo>
                <a:cubicBezTo>
                  <a:pt x="97" y="141"/>
                  <a:pt x="97" y="141"/>
                  <a:pt x="97" y="141"/>
                </a:cubicBezTo>
                <a:cubicBezTo>
                  <a:pt x="97" y="141"/>
                  <a:pt x="97" y="141"/>
                  <a:pt x="97" y="141"/>
                </a:cubicBezTo>
                <a:cubicBezTo>
                  <a:pt x="97" y="141"/>
                  <a:pt x="97" y="141"/>
                  <a:pt x="97" y="141"/>
                </a:cubicBezTo>
                <a:cubicBezTo>
                  <a:pt x="97" y="140"/>
                  <a:pt x="97" y="140"/>
                  <a:pt x="97" y="140"/>
                </a:cubicBezTo>
                <a:cubicBezTo>
                  <a:pt x="97" y="140"/>
                  <a:pt x="97" y="140"/>
                  <a:pt x="97" y="140"/>
                </a:cubicBezTo>
                <a:cubicBezTo>
                  <a:pt x="97" y="140"/>
                  <a:pt x="97" y="140"/>
                  <a:pt x="97" y="140"/>
                </a:cubicBezTo>
                <a:cubicBezTo>
                  <a:pt x="97" y="140"/>
                  <a:pt x="96" y="140"/>
                  <a:pt x="96" y="139"/>
                </a:cubicBezTo>
                <a:cubicBezTo>
                  <a:pt x="96" y="139"/>
                  <a:pt x="96" y="139"/>
                  <a:pt x="96" y="139"/>
                </a:cubicBezTo>
                <a:cubicBezTo>
                  <a:pt x="96" y="139"/>
                  <a:pt x="95" y="139"/>
                  <a:pt x="95" y="138"/>
                </a:cubicBezTo>
                <a:cubicBezTo>
                  <a:pt x="95" y="138"/>
                  <a:pt x="95" y="138"/>
                  <a:pt x="95" y="138"/>
                </a:cubicBezTo>
                <a:cubicBezTo>
                  <a:pt x="95" y="138"/>
                  <a:pt x="95" y="138"/>
                  <a:pt x="94" y="138"/>
                </a:cubicBezTo>
                <a:cubicBezTo>
                  <a:pt x="94" y="138"/>
                  <a:pt x="94" y="138"/>
                  <a:pt x="94" y="138"/>
                </a:cubicBezTo>
                <a:cubicBezTo>
                  <a:pt x="94" y="137"/>
                  <a:pt x="94" y="137"/>
                  <a:pt x="94" y="137"/>
                </a:cubicBezTo>
                <a:cubicBezTo>
                  <a:pt x="94" y="137"/>
                  <a:pt x="94" y="137"/>
                  <a:pt x="94" y="137"/>
                </a:cubicBezTo>
                <a:cubicBezTo>
                  <a:pt x="94" y="136"/>
                  <a:pt x="94" y="137"/>
                  <a:pt x="93" y="137"/>
                </a:cubicBezTo>
                <a:cubicBezTo>
                  <a:pt x="93" y="136"/>
                  <a:pt x="93" y="136"/>
                  <a:pt x="93" y="136"/>
                </a:cubicBezTo>
                <a:cubicBezTo>
                  <a:pt x="93" y="136"/>
                  <a:pt x="93" y="136"/>
                  <a:pt x="93" y="136"/>
                </a:cubicBezTo>
                <a:cubicBezTo>
                  <a:pt x="93" y="136"/>
                  <a:pt x="93" y="136"/>
                  <a:pt x="92" y="136"/>
                </a:cubicBezTo>
                <a:cubicBezTo>
                  <a:pt x="92" y="135"/>
                  <a:pt x="92" y="135"/>
                  <a:pt x="92" y="135"/>
                </a:cubicBezTo>
                <a:cubicBezTo>
                  <a:pt x="93" y="135"/>
                  <a:pt x="93" y="135"/>
                  <a:pt x="93" y="135"/>
                </a:cubicBezTo>
                <a:cubicBezTo>
                  <a:pt x="93" y="135"/>
                  <a:pt x="93" y="134"/>
                  <a:pt x="93" y="134"/>
                </a:cubicBezTo>
                <a:cubicBezTo>
                  <a:pt x="92" y="134"/>
                  <a:pt x="92" y="133"/>
                  <a:pt x="92" y="133"/>
                </a:cubicBezTo>
                <a:cubicBezTo>
                  <a:pt x="92" y="133"/>
                  <a:pt x="92" y="133"/>
                  <a:pt x="92" y="133"/>
                </a:cubicBezTo>
                <a:cubicBezTo>
                  <a:pt x="92" y="133"/>
                  <a:pt x="93" y="132"/>
                  <a:pt x="93" y="132"/>
                </a:cubicBezTo>
                <a:cubicBezTo>
                  <a:pt x="93" y="131"/>
                  <a:pt x="93" y="131"/>
                  <a:pt x="93" y="131"/>
                </a:cubicBezTo>
                <a:cubicBezTo>
                  <a:pt x="93" y="130"/>
                  <a:pt x="94" y="128"/>
                  <a:pt x="93" y="128"/>
                </a:cubicBezTo>
                <a:cubicBezTo>
                  <a:pt x="93" y="127"/>
                  <a:pt x="93" y="126"/>
                  <a:pt x="92" y="126"/>
                </a:cubicBezTo>
                <a:cubicBezTo>
                  <a:pt x="92" y="126"/>
                  <a:pt x="92" y="126"/>
                  <a:pt x="92" y="126"/>
                </a:cubicBezTo>
                <a:cubicBezTo>
                  <a:pt x="92" y="125"/>
                  <a:pt x="92" y="125"/>
                  <a:pt x="92" y="124"/>
                </a:cubicBezTo>
                <a:cubicBezTo>
                  <a:pt x="93" y="124"/>
                  <a:pt x="93" y="124"/>
                  <a:pt x="93" y="124"/>
                </a:cubicBezTo>
                <a:cubicBezTo>
                  <a:pt x="93" y="123"/>
                  <a:pt x="93" y="123"/>
                  <a:pt x="94" y="122"/>
                </a:cubicBezTo>
                <a:cubicBezTo>
                  <a:pt x="94" y="122"/>
                  <a:pt x="94" y="121"/>
                  <a:pt x="95" y="121"/>
                </a:cubicBezTo>
                <a:cubicBezTo>
                  <a:pt x="95" y="121"/>
                  <a:pt x="95" y="121"/>
                  <a:pt x="95" y="121"/>
                </a:cubicBezTo>
                <a:cubicBezTo>
                  <a:pt x="95" y="120"/>
                  <a:pt x="95" y="120"/>
                  <a:pt x="95" y="119"/>
                </a:cubicBezTo>
                <a:cubicBezTo>
                  <a:pt x="95" y="119"/>
                  <a:pt x="96" y="119"/>
                  <a:pt x="96" y="119"/>
                </a:cubicBezTo>
                <a:cubicBezTo>
                  <a:pt x="96" y="118"/>
                  <a:pt x="96" y="117"/>
                  <a:pt x="97" y="117"/>
                </a:cubicBezTo>
                <a:cubicBezTo>
                  <a:pt x="97" y="117"/>
                  <a:pt x="98" y="117"/>
                  <a:pt x="98" y="117"/>
                </a:cubicBezTo>
                <a:cubicBezTo>
                  <a:pt x="99" y="117"/>
                  <a:pt x="100" y="115"/>
                  <a:pt x="100" y="115"/>
                </a:cubicBezTo>
                <a:cubicBezTo>
                  <a:pt x="101" y="114"/>
                  <a:pt x="100" y="114"/>
                  <a:pt x="100" y="113"/>
                </a:cubicBezTo>
                <a:moveTo>
                  <a:pt x="95" y="62"/>
                </a:moveTo>
                <a:cubicBezTo>
                  <a:pt x="95" y="62"/>
                  <a:pt x="95" y="62"/>
                  <a:pt x="95" y="62"/>
                </a:cubicBezTo>
                <a:cubicBezTo>
                  <a:pt x="95" y="63"/>
                  <a:pt x="95" y="63"/>
                  <a:pt x="94" y="63"/>
                </a:cubicBezTo>
                <a:cubicBezTo>
                  <a:pt x="94" y="63"/>
                  <a:pt x="93" y="63"/>
                  <a:pt x="93" y="64"/>
                </a:cubicBezTo>
                <a:cubicBezTo>
                  <a:pt x="92" y="64"/>
                  <a:pt x="92" y="64"/>
                  <a:pt x="92" y="64"/>
                </a:cubicBezTo>
                <a:cubicBezTo>
                  <a:pt x="91" y="64"/>
                  <a:pt x="91" y="65"/>
                  <a:pt x="90" y="65"/>
                </a:cubicBezTo>
                <a:cubicBezTo>
                  <a:pt x="90" y="64"/>
                  <a:pt x="89" y="64"/>
                  <a:pt x="89" y="64"/>
                </a:cubicBezTo>
                <a:cubicBezTo>
                  <a:pt x="89" y="64"/>
                  <a:pt x="88" y="64"/>
                  <a:pt x="88" y="64"/>
                </a:cubicBezTo>
                <a:cubicBezTo>
                  <a:pt x="88" y="64"/>
                  <a:pt x="86" y="64"/>
                  <a:pt x="86" y="64"/>
                </a:cubicBezTo>
                <a:cubicBezTo>
                  <a:pt x="86" y="63"/>
                  <a:pt x="87" y="63"/>
                  <a:pt x="87" y="63"/>
                </a:cubicBezTo>
                <a:cubicBezTo>
                  <a:pt x="86" y="63"/>
                  <a:pt x="86" y="62"/>
                  <a:pt x="86" y="62"/>
                </a:cubicBezTo>
                <a:cubicBezTo>
                  <a:pt x="86" y="62"/>
                  <a:pt x="85" y="62"/>
                  <a:pt x="85" y="62"/>
                </a:cubicBezTo>
                <a:cubicBezTo>
                  <a:pt x="84" y="62"/>
                  <a:pt x="84" y="62"/>
                  <a:pt x="84" y="62"/>
                </a:cubicBezTo>
                <a:cubicBezTo>
                  <a:pt x="84" y="62"/>
                  <a:pt x="84" y="62"/>
                  <a:pt x="84" y="62"/>
                </a:cubicBezTo>
                <a:cubicBezTo>
                  <a:pt x="85" y="62"/>
                  <a:pt x="86" y="62"/>
                  <a:pt x="87" y="61"/>
                </a:cubicBezTo>
                <a:cubicBezTo>
                  <a:pt x="87" y="61"/>
                  <a:pt x="87" y="61"/>
                  <a:pt x="87" y="61"/>
                </a:cubicBezTo>
                <a:cubicBezTo>
                  <a:pt x="87" y="61"/>
                  <a:pt x="87" y="61"/>
                  <a:pt x="87" y="61"/>
                </a:cubicBezTo>
                <a:cubicBezTo>
                  <a:pt x="86" y="61"/>
                  <a:pt x="86" y="61"/>
                  <a:pt x="86" y="60"/>
                </a:cubicBezTo>
                <a:cubicBezTo>
                  <a:pt x="85" y="60"/>
                  <a:pt x="84" y="61"/>
                  <a:pt x="84" y="60"/>
                </a:cubicBezTo>
                <a:cubicBezTo>
                  <a:pt x="84" y="60"/>
                  <a:pt x="84" y="60"/>
                  <a:pt x="84" y="60"/>
                </a:cubicBezTo>
                <a:cubicBezTo>
                  <a:pt x="84" y="60"/>
                  <a:pt x="85" y="60"/>
                  <a:pt x="85" y="60"/>
                </a:cubicBezTo>
                <a:cubicBezTo>
                  <a:pt x="85" y="60"/>
                  <a:pt x="85" y="60"/>
                  <a:pt x="85" y="60"/>
                </a:cubicBezTo>
                <a:cubicBezTo>
                  <a:pt x="85" y="60"/>
                  <a:pt x="85" y="60"/>
                  <a:pt x="84" y="60"/>
                </a:cubicBezTo>
                <a:cubicBezTo>
                  <a:pt x="85" y="59"/>
                  <a:pt x="85" y="60"/>
                  <a:pt x="86" y="59"/>
                </a:cubicBezTo>
                <a:cubicBezTo>
                  <a:pt x="86" y="59"/>
                  <a:pt x="86" y="59"/>
                  <a:pt x="86" y="59"/>
                </a:cubicBezTo>
                <a:cubicBezTo>
                  <a:pt x="86" y="59"/>
                  <a:pt x="86" y="59"/>
                  <a:pt x="85" y="59"/>
                </a:cubicBezTo>
                <a:cubicBezTo>
                  <a:pt x="85" y="59"/>
                  <a:pt x="85" y="59"/>
                  <a:pt x="85" y="59"/>
                </a:cubicBezTo>
                <a:cubicBezTo>
                  <a:pt x="85" y="59"/>
                  <a:pt x="86" y="59"/>
                  <a:pt x="86" y="59"/>
                </a:cubicBezTo>
                <a:cubicBezTo>
                  <a:pt x="86" y="59"/>
                  <a:pt x="87" y="59"/>
                  <a:pt x="87" y="60"/>
                </a:cubicBezTo>
                <a:cubicBezTo>
                  <a:pt x="87" y="60"/>
                  <a:pt x="87" y="60"/>
                  <a:pt x="87" y="60"/>
                </a:cubicBezTo>
                <a:cubicBezTo>
                  <a:pt x="87" y="61"/>
                  <a:pt x="87" y="61"/>
                  <a:pt x="87" y="61"/>
                </a:cubicBezTo>
                <a:cubicBezTo>
                  <a:pt x="88" y="61"/>
                  <a:pt x="88" y="61"/>
                  <a:pt x="88" y="61"/>
                </a:cubicBezTo>
                <a:cubicBezTo>
                  <a:pt x="88" y="60"/>
                  <a:pt x="88" y="60"/>
                  <a:pt x="88" y="60"/>
                </a:cubicBezTo>
                <a:cubicBezTo>
                  <a:pt x="88" y="60"/>
                  <a:pt x="88" y="60"/>
                  <a:pt x="88" y="59"/>
                </a:cubicBezTo>
                <a:cubicBezTo>
                  <a:pt x="89" y="59"/>
                  <a:pt x="89" y="59"/>
                  <a:pt x="89" y="59"/>
                </a:cubicBezTo>
                <a:cubicBezTo>
                  <a:pt x="89" y="59"/>
                  <a:pt x="89" y="59"/>
                  <a:pt x="89" y="59"/>
                </a:cubicBezTo>
                <a:cubicBezTo>
                  <a:pt x="89" y="60"/>
                  <a:pt x="89" y="60"/>
                  <a:pt x="89" y="60"/>
                </a:cubicBezTo>
                <a:cubicBezTo>
                  <a:pt x="90" y="60"/>
                  <a:pt x="90" y="60"/>
                  <a:pt x="90" y="60"/>
                </a:cubicBezTo>
                <a:cubicBezTo>
                  <a:pt x="90" y="60"/>
                  <a:pt x="90" y="60"/>
                  <a:pt x="90" y="60"/>
                </a:cubicBezTo>
                <a:cubicBezTo>
                  <a:pt x="90" y="60"/>
                  <a:pt x="90" y="60"/>
                  <a:pt x="90" y="60"/>
                </a:cubicBezTo>
                <a:cubicBezTo>
                  <a:pt x="90" y="59"/>
                  <a:pt x="90" y="59"/>
                  <a:pt x="90" y="59"/>
                </a:cubicBezTo>
                <a:cubicBezTo>
                  <a:pt x="90" y="60"/>
                  <a:pt x="91" y="60"/>
                  <a:pt x="91" y="60"/>
                </a:cubicBezTo>
                <a:cubicBezTo>
                  <a:pt x="91" y="60"/>
                  <a:pt x="91" y="60"/>
                  <a:pt x="91" y="59"/>
                </a:cubicBezTo>
                <a:cubicBezTo>
                  <a:pt x="92" y="59"/>
                  <a:pt x="92" y="60"/>
                  <a:pt x="93" y="59"/>
                </a:cubicBezTo>
                <a:cubicBezTo>
                  <a:pt x="93" y="59"/>
                  <a:pt x="93" y="59"/>
                  <a:pt x="93" y="59"/>
                </a:cubicBezTo>
                <a:cubicBezTo>
                  <a:pt x="93" y="59"/>
                  <a:pt x="93" y="59"/>
                  <a:pt x="94" y="59"/>
                </a:cubicBezTo>
                <a:cubicBezTo>
                  <a:pt x="94" y="59"/>
                  <a:pt x="94" y="59"/>
                  <a:pt x="95" y="59"/>
                </a:cubicBezTo>
                <a:cubicBezTo>
                  <a:pt x="95" y="59"/>
                  <a:pt x="95" y="60"/>
                  <a:pt x="95" y="60"/>
                </a:cubicBezTo>
                <a:cubicBezTo>
                  <a:pt x="95" y="60"/>
                  <a:pt x="95" y="60"/>
                  <a:pt x="95" y="60"/>
                </a:cubicBezTo>
                <a:cubicBezTo>
                  <a:pt x="95" y="60"/>
                  <a:pt x="95" y="60"/>
                  <a:pt x="95" y="60"/>
                </a:cubicBezTo>
                <a:cubicBezTo>
                  <a:pt x="95" y="60"/>
                  <a:pt x="96" y="60"/>
                  <a:pt x="96" y="60"/>
                </a:cubicBezTo>
                <a:cubicBezTo>
                  <a:pt x="96" y="61"/>
                  <a:pt x="96" y="62"/>
                  <a:pt x="96" y="62"/>
                </a:cubicBezTo>
                <a:cubicBezTo>
                  <a:pt x="96" y="62"/>
                  <a:pt x="96" y="62"/>
                  <a:pt x="95" y="62"/>
                </a:cubicBezTo>
                <a:moveTo>
                  <a:pt x="122" y="146"/>
                </a:moveTo>
                <a:cubicBezTo>
                  <a:pt x="122" y="147"/>
                  <a:pt x="122" y="147"/>
                  <a:pt x="122" y="147"/>
                </a:cubicBezTo>
                <a:cubicBezTo>
                  <a:pt x="122" y="147"/>
                  <a:pt x="122" y="147"/>
                  <a:pt x="122" y="147"/>
                </a:cubicBezTo>
                <a:cubicBezTo>
                  <a:pt x="122" y="147"/>
                  <a:pt x="122" y="147"/>
                  <a:pt x="122" y="147"/>
                </a:cubicBezTo>
                <a:cubicBezTo>
                  <a:pt x="122" y="147"/>
                  <a:pt x="122" y="146"/>
                  <a:pt x="122" y="146"/>
                </a:cubicBezTo>
                <a:cubicBezTo>
                  <a:pt x="122" y="146"/>
                  <a:pt x="122" y="146"/>
                  <a:pt x="122" y="146"/>
                </a:cubicBezTo>
                <a:moveTo>
                  <a:pt x="163" y="176"/>
                </a:moveTo>
                <a:cubicBezTo>
                  <a:pt x="163" y="176"/>
                  <a:pt x="163" y="176"/>
                  <a:pt x="163" y="176"/>
                </a:cubicBezTo>
                <a:cubicBezTo>
                  <a:pt x="163" y="176"/>
                  <a:pt x="164" y="174"/>
                  <a:pt x="164" y="174"/>
                </a:cubicBezTo>
                <a:cubicBezTo>
                  <a:pt x="164" y="173"/>
                  <a:pt x="164" y="173"/>
                  <a:pt x="164" y="173"/>
                </a:cubicBezTo>
                <a:cubicBezTo>
                  <a:pt x="164" y="173"/>
                  <a:pt x="164" y="173"/>
                  <a:pt x="164" y="173"/>
                </a:cubicBezTo>
                <a:cubicBezTo>
                  <a:pt x="164" y="172"/>
                  <a:pt x="163" y="172"/>
                  <a:pt x="163" y="171"/>
                </a:cubicBezTo>
                <a:cubicBezTo>
                  <a:pt x="164" y="171"/>
                  <a:pt x="164" y="170"/>
                  <a:pt x="164" y="170"/>
                </a:cubicBezTo>
                <a:cubicBezTo>
                  <a:pt x="164" y="170"/>
                  <a:pt x="164" y="170"/>
                  <a:pt x="164" y="170"/>
                </a:cubicBezTo>
                <a:cubicBezTo>
                  <a:pt x="165" y="170"/>
                  <a:pt x="165" y="169"/>
                  <a:pt x="165" y="169"/>
                </a:cubicBezTo>
                <a:cubicBezTo>
                  <a:pt x="165" y="169"/>
                  <a:pt x="165" y="170"/>
                  <a:pt x="165" y="169"/>
                </a:cubicBezTo>
                <a:cubicBezTo>
                  <a:pt x="165" y="169"/>
                  <a:pt x="165" y="169"/>
                  <a:pt x="165" y="169"/>
                </a:cubicBezTo>
                <a:cubicBezTo>
                  <a:pt x="166" y="169"/>
                  <a:pt x="166" y="169"/>
                  <a:pt x="166" y="169"/>
                </a:cubicBezTo>
                <a:cubicBezTo>
                  <a:pt x="166" y="169"/>
                  <a:pt x="166" y="169"/>
                  <a:pt x="166" y="169"/>
                </a:cubicBezTo>
                <a:cubicBezTo>
                  <a:pt x="166" y="169"/>
                  <a:pt x="167" y="169"/>
                  <a:pt x="167" y="169"/>
                </a:cubicBezTo>
                <a:cubicBezTo>
                  <a:pt x="167" y="169"/>
                  <a:pt x="167" y="169"/>
                  <a:pt x="167" y="169"/>
                </a:cubicBezTo>
                <a:cubicBezTo>
                  <a:pt x="167" y="169"/>
                  <a:pt x="167" y="169"/>
                  <a:pt x="167" y="169"/>
                </a:cubicBezTo>
                <a:cubicBezTo>
                  <a:pt x="167" y="168"/>
                  <a:pt x="167" y="168"/>
                  <a:pt x="167" y="168"/>
                </a:cubicBezTo>
                <a:cubicBezTo>
                  <a:pt x="167" y="168"/>
                  <a:pt x="167" y="168"/>
                  <a:pt x="167" y="168"/>
                </a:cubicBezTo>
                <a:cubicBezTo>
                  <a:pt x="167" y="168"/>
                  <a:pt x="167" y="168"/>
                  <a:pt x="167" y="168"/>
                </a:cubicBezTo>
                <a:cubicBezTo>
                  <a:pt x="167" y="168"/>
                  <a:pt x="167" y="168"/>
                  <a:pt x="168" y="168"/>
                </a:cubicBezTo>
                <a:cubicBezTo>
                  <a:pt x="168" y="168"/>
                  <a:pt x="168" y="168"/>
                  <a:pt x="168" y="168"/>
                </a:cubicBezTo>
                <a:cubicBezTo>
                  <a:pt x="168" y="168"/>
                  <a:pt x="168" y="168"/>
                  <a:pt x="168" y="167"/>
                </a:cubicBezTo>
                <a:cubicBezTo>
                  <a:pt x="168" y="167"/>
                  <a:pt x="168" y="167"/>
                  <a:pt x="168" y="167"/>
                </a:cubicBezTo>
                <a:cubicBezTo>
                  <a:pt x="168" y="167"/>
                  <a:pt x="168" y="167"/>
                  <a:pt x="168" y="167"/>
                </a:cubicBezTo>
                <a:cubicBezTo>
                  <a:pt x="168" y="167"/>
                  <a:pt x="168" y="167"/>
                  <a:pt x="168" y="167"/>
                </a:cubicBezTo>
                <a:cubicBezTo>
                  <a:pt x="168" y="167"/>
                  <a:pt x="168" y="167"/>
                  <a:pt x="168" y="166"/>
                </a:cubicBezTo>
                <a:cubicBezTo>
                  <a:pt x="168" y="166"/>
                  <a:pt x="168" y="166"/>
                  <a:pt x="168" y="166"/>
                </a:cubicBezTo>
                <a:cubicBezTo>
                  <a:pt x="168" y="167"/>
                  <a:pt x="168" y="167"/>
                  <a:pt x="168" y="167"/>
                </a:cubicBezTo>
                <a:cubicBezTo>
                  <a:pt x="169" y="167"/>
                  <a:pt x="169" y="167"/>
                  <a:pt x="169" y="166"/>
                </a:cubicBezTo>
                <a:cubicBezTo>
                  <a:pt x="169" y="166"/>
                  <a:pt x="169" y="166"/>
                  <a:pt x="169" y="165"/>
                </a:cubicBezTo>
                <a:cubicBezTo>
                  <a:pt x="169" y="165"/>
                  <a:pt x="169" y="165"/>
                  <a:pt x="170" y="165"/>
                </a:cubicBezTo>
                <a:cubicBezTo>
                  <a:pt x="170" y="165"/>
                  <a:pt x="170" y="165"/>
                  <a:pt x="170" y="166"/>
                </a:cubicBezTo>
                <a:cubicBezTo>
                  <a:pt x="171" y="166"/>
                  <a:pt x="170" y="167"/>
                  <a:pt x="171" y="168"/>
                </a:cubicBezTo>
                <a:cubicBezTo>
                  <a:pt x="171" y="168"/>
                  <a:pt x="171" y="168"/>
                  <a:pt x="171" y="169"/>
                </a:cubicBezTo>
                <a:cubicBezTo>
                  <a:pt x="171" y="169"/>
                  <a:pt x="171" y="169"/>
                  <a:pt x="171" y="169"/>
                </a:cubicBezTo>
                <a:cubicBezTo>
                  <a:pt x="170" y="169"/>
                  <a:pt x="170" y="169"/>
                  <a:pt x="170" y="169"/>
                </a:cubicBezTo>
                <a:cubicBezTo>
                  <a:pt x="170" y="169"/>
                  <a:pt x="170" y="169"/>
                  <a:pt x="170" y="169"/>
                </a:cubicBezTo>
                <a:cubicBezTo>
                  <a:pt x="170" y="169"/>
                  <a:pt x="170" y="169"/>
                  <a:pt x="170" y="169"/>
                </a:cubicBezTo>
                <a:cubicBezTo>
                  <a:pt x="170" y="169"/>
                  <a:pt x="170" y="170"/>
                  <a:pt x="170" y="170"/>
                </a:cubicBezTo>
                <a:cubicBezTo>
                  <a:pt x="170" y="170"/>
                  <a:pt x="170" y="170"/>
                  <a:pt x="170" y="171"/>
                </a:cubicBezTo>
                <a:cubicBezTo>
                  <a:pt x="170" y="171"/>
                  <a:pt x="170" y="172"/>
                  <a:pt x="170" y="172"/>
                </a:cubicBezTo>
                <a:cubicBezTo>
                  <a:pt x="169" y="174"/>
                  <a:pt x="168" y="176"/>
                  <a:pt x="168" y="178"/>
                </a:cubicBezTo>
                <a:cubicBezTo>
                  <a:pt x="168" y="179"/>
                  <a:pt x="167" y="180"/>
                  <a:pt x="167" y="181"/>
                </a:cubicBezTo>
                <a:cubicBezTo>
                  <a:pt x="167" y="181"/>
                  <a:pt x="166" y="181"/>
                  <a:pt x="166" y="181"/>
                </a:cubicBezTo>
                <a:cubicBezTo>
                  <a:pt x="165" y="181"/>
                  <a:pt x="165" y="181"/>
                  <a:pt x="165" y="181"/>
                </a:cubicBezTo>
                <a:cubicBezTo>
                  <a:pt x="164" y="181"/>
                  <a:pt x="164" y="181"/>
                  <a:pt x="163" y="180"/>
                </a:cubicBezTo>
                <a:cubicBezTo>
                  <a:pt x="163" y="180"/>
                  <a:pt x="163" y="180"/>
                  <a:pt x="163" y="180"/>
                </a:cubicBezTo>
                <a:cubicBezTo>
                  <a:pt x="163" y="180"/>
                  <a:pt x="163" y="179"/>
                  <a:pt x="163" y="179"/>
                </a:cubicBezTo>
                <a:cubicBezTo>
                  <a:pt x="163" y="179"/>
                  <a:pt x="163" y="179"/>
                  <a:pt x="163" y="178"/>
                </a:cubicBezTo>
                <a:cubicBezTo>
                  <a:pt x="163" y="178"/>
                  <a:pt x="163" y="178"/>
                  <a:pt x="163" y="177"/>
                </a:cubicBezTo>
                <a:cubicBezTo>
                  <a:pt x="162" y="177"/>
                  <a:pt x="163" y="176"/>
                  <a:pt x="163" y="176"/>
                </a:cubicBezTo>
                <a:moveTo>
                  <a:pt x="152" y="108"/>
                </a:moveTo>
                <a:cubicBezTo>
                  <a:pt x="151" y="108"/>
                  <a:pt x="151" y="108"/>
                  <a:pt x="151" y="108"/>
                </a:cubicBezTo>
                <a:cubicBezTo>
                  <a:pt x="151" y="108"/>
                  <a:pt x="151" y="108"/>
                  <a:pt x="150" y="108"/>
                </a:cubicBezTo>
                <a:cubicBezTo>
                  <a:pt x="150" y="108"/>
                  <a:pt x="150" y="108"/>
                  <a:pt x="150" y="108"/>
                </a:cubicBezTo>
                <a:cubicBezTo>
                  <a:pt x="150" y="108"/>
                  <a:pt x="150" y="108"/>
                  <a:pt x="150" y="108"/>
                </a:cubicBezTo>
                <a:cubicBezTo>
                  <a:pt x="150" y="108"/>
                  <a:pt x="150" y="108"/>
                  <a:pt x="150" y="108"/>
                </a:cubicBezTo>
                <a:cubicBezTo>
                  <a:pt x="150" y="108"/>
                  <a:pt x="150" y="107"/>
                  <a:pt x="150" y="107"/>
                </a:cubicBezTo>
                <a:cubicBezTo>
                  <a:pt x="151" y="107"/>
                  <a:pt x="151" y="107"/>
                  <a:pt x="151" y="107"/>
                </a:cubicBezTo>
                <a:cubicBezTo>
                  <a:pt x="151" y="107"/>
                  <a:pt x="152" y="107"/>
                  <a:pt x="152" y="107"/>
                </a:cubicBezTo>
                <a:cubicBezTo>
                  <a:pt x="152" y="107"/>
                  <a:pt x="152" y="107"/>
                  <a:pt x="152" y="108"/>
                </a:cubicBezTo>
                <a:cubicBezTo>
                  <a:pt x="152" y="108"/>
                  <a:pt x="152" y="108"/>
                  <a:pt x="152" y="108"/>
                </a:cubicBezTo>
                <a:moveTo>
                  <a:pt x="141" y="108"/>
                </a:moveTo>
                <a:cubicBezTo>
                  <a:pt x="141" y="108"/>
                  <a:pt x="141" y="108"/>
                  <a:pt x="141" y="108"/>
                </a:cubicBezTo>
                <a:cubicBezTo>
                  <a:pt x="140" y="108"/>
                  <a:pt x="140" y="108"/>
                  <a:pt x="139" y="108"/>
                </a:cubicBezTo>
                <a:cubicBezTo>
                  <a:pt x="139" y="107"/>
                  <a:pt x="139" y="107"/>
                  <a:pt x="140" y="107"/>
                </a:cubicBezTo>
                <a:cubicBezTo>
                  <a:pt x="140" y="107"/>
                  <a:pt x="140" y="107"/>
                  <a:pt x="140" y="107"/>
                </a:cubicBezTo>
                <a:cubicBezTo>
                  <a:pt x="140" y="107"/>
                  <a:pt x="140" y="107"/>
                  <a:pt x="140" y="107"/>
                </a:cubicBezTo>
                <a:cubicBezTo>
                  <a:pt x="140" y="107"/>
                  <a:pt x="140" y="107"/>
                  <a:pt x="140" y="107"/>
                </a:cubicBezTo>
                <a:cubicBezTo>
                  <a:pt x="140" y="107"/>
                  <a:pt x="140" y="107"/>
                  <a:pt x="140" y="107"/>
                </a:cubicBezTo>
                <a:cubicBezTo>
                  <a:pt x="140" y="107"/>
                  <a:pt x="140" y="107"/>
                  <a:pt x="140" y="107"/>
                </a:cubicBezTo>
                <a:cubicBezTo>
                  <a:pt x="140" y="107"/>
                  <a:pt x="140" y="107"/>
                  <a:pt x="140" y="107"/>
                </a:cubicBezTo>
                <a:cubicBezTo>
                  <a:pt x="140" y="107"/>
                  <a:pt x="140" y="107"/>
                  <a:pt x="140" y="107"/>
                </a:cubicBezTo>
                <a:cubicBezTo>
                  <a:pt x="140" y="107"/>
                  <a:pt x="140" y="107"/>
                  <a:pt x="140" y="107"/>
                </a:cubicBezTo>
                <a:cubicBezTo>
                  <a:pt x="141" y="107"/>
                  <a:pt x="141" y="107"/>
                  <a:pt x="141" y="107"/>
                </a:cubicBezTo>
                <a:cubicBezTo>
                  <a:pt x="141" y="108"/>
                  <a:pt x="142" y="108"/>
                  <a:pt x="142" y="108"/>
                </a:cubicBezTo>
                <a:cubicBezTo>
                  <a:pt x="142" y="108"/>
                  <a:pt x="142" y="108"/>
                  <a:pt x="142" y="108"/>
                </a:cubicBezTo>
                <a:cubicBezTo>
                  <a:pt x="142" y="108"/>
                  <a:pt x="142" y="108"/>
                  <a:pt x="142" y="108"/>
                </a:cubicBezTo>
                <a:cubicBezTo>
                  <a:pt x="142" y="108"/>
                  <a:pt x="142" y="108"/>
                  <a:pt x="142" y="108"/>
                </a:cubicBezTo>
                <a:cubicBezTo>
                  <a:pt x="142" y="108"/>
                  <a:pt x="143" y="108"/>
                  <a:pt x="143" y="108"/>
                </a:cubicBezTo>
                <a:cubicBezTo>
                  <a:pt x="143" y="108"/>
                  <a:pt x="143" y="108"/>
                  <a:pt x="143" y="108"/>
                </a:cubicBezTo>
                <a:cubicBezTo>
                  <a:pt x="142" y="108"/>
                  <a:pt x="141" y="108"/>
                  <a:pt x="141" y="108"/>
                </a:cubicBezTo>
                <a:moveTo>
                  <a:pt x="130" y="105"/>
                </a:moveTo>
                <a:cubicBezTo>
                  <a:pt x="130" y="105"/>
                  <a:pt x="130" y="106"/>
                  <a:pt x="129" y="106"/>
                </a:cubicBezTo>
                <a:cubicBezTo>
                  <a:pt x="129" y="105"/>
                  <a:pt x="128" y="105"/>
                  <a:pt x="127" y="105"/>
                </a:cubicBezTo>
                <a:cubicBezTo>
                  <a:pt x="127" y="105"/>
                  <a:pt x="127" y="105"/>
                  <a:pt x="127" y="104"/>
                </a:cubicBezTo>
                <a:cubicBezTo>
                  <a:pt x="127" y="104"/>
                  <a:pt x="127" y="104"/>
                  <a:pt x="128" y="104"/>
                </a:cubicBezTo>
                <a:cubicBezTo>
                  <a:pt x="128" y="104"/>
                  <a:pt x="129" y="104"/>
                  <a:pt x="129" y="104"/>
                </a:cubicBezTo>
                <a:cubicBezTo>
                  <a:pt x="130" y="104"/>
                  <a:pt x="130" y="104"/>
                  <a:pt x="130" y="104"/>
                </a:cubicBezTo>
                <a:cubicBezTo>
                  <a:pt x="130" y="104"/>
                  <a:pt x="130" y="104"/>
                  <a:pt x="130" y="104"/>
                </a:cubicBezTo>
                <a:cubicBezTo>
                  <a:pt x="130" y="104"/>
                  <a:pt x="130" y="105"/>
                  <a:pt x="130" y="105"/>
                </a:cubicBezTo>
                <a:cubicBezTo>
                  <a:pt x="130" y="105"/>
                  <a:pt x="130" y="105"/>
                  <a:pt x="130" y="105"/>
                </a:cubicBezTo>
                <a:moveTo>
                  <a:pt x="123" y="102"/>
                </a:moveTo>
                <a:cubicBezTo>
                  <a:pt x="123" y="102"/>
                  <a:pt x="123" y="102"/>
                  <a:pt x="123" y="102"/>
                </a:cubicBezTo>
                <a:cubicBezTo>
                  <a:pt x="123" y="102"/>
                  <a:pt x="123" y="102"/>
                  <a:pt x="123" y="102"/>
                </a:cubicBezTo>
                <a:cubicBezTo>
                  <a:pt x="122" y="103"/>
                  <a:pt x="122" y="103"/>
                  <a:pt x="122" y="103"/>
                </a:cubicBezTo>
                <a:cubicBezTo>
                  <a:pt x="121" y="102"/>
                  <a:pt x="122" y="102"/>
                  <a:pt x="122" y="101"/>
                </a:cubicBezTo>
                <a:cubicBezTo>
                  <a:pt x="122" y="101"/>
                  <a:pt x="122" y="100"/>
                  <a:pt x="122" y="100"/>
                </a:cubicBezTo>
                <a:cubicBezTo>
                  <a:pt x="122" y="100"/>
                  <a:pt x="122" y="100"/>
                  <a:pt x="122" y="100"/>
                </a:cubicBezTo>
                <a:cubicBezTo>
                  <a:pt x="122" y="100"/>
                  <a:pt x="122" y="100"/>
                  <a:pt x="123" y="100"/>
                </a:cubicBezTo>
                <a:cubicBezTo>
                  <a:pt x="123" y="100"/>
                  <a:pt x="124" y="100"/>
                  <a:pt x="123" y="101"/>
                </a:cubicBezTo>
                <a:cubicBezTo>
                  <a:pt x="123" y="101"/>
                  <a:pt x="123" y="101"/>
                  <a:pt x="123" y="101"/>
                </a:cubicBezTo>
                <a:cubicBezTo>
                  <a:pt x="123" y="101"/>
                  <a:pt x="123" y="101"/>
                  <a:pt x="123" y="102"/>
                </a:cubicBezTo>
                <a:moveTo>
                  <a:pt x="123" y="99"/>
                </a:moveTo>
                <a:cubicBezTo>
                  <a:pt x="123" y="99"/>
                  <a:pt x="123" y="99"/>
                  <a:pt x="123" y="99"/>
                </a:cubicBezTo>
                <a:cubicBezTo>
                  <a:pt x="122" y="99"/>
                  <a:pt x="122" y="99"/>
                  <a:pt x="122" y="99"/>
                </a:cubicBezTo>
                <a:cubicBezTo>
                  <a:pt x="122" y="99"/>
                  <a:pt x="122" y="99"/>
                  <a:pt x="122" y="99"/>
                </a:cubicBezTo>
                <a:cubicBezTo>
                  <a:pt x="122" y="99"/>
                  <a:pt x="122" y="99"/>
                  <a:pt x="122" y="99"/>
                </a:cubicBezTo>
                <a:cubicBezTo>
                  <a:pt x="122" y="99"/>
                  <a:pt x="122" y="99"/>
                  <a:pt x="122" y="99"/>
                </a:cubicBezTo>
                <a:cubicBezTo>
                  <a:pt x="122" y="99"/>
                  <a:pt x="122" y="99"/>
                  <a:pt x="122" y="99"/>
                </a:cubicBezTo>
                <a:cubicBezTo>
                  <a:pt x="122" y="99"/>
                  <a:pt x="122" y="99"/>
                  <a:pt x="122" y="99"/>
                </a:cubicBezTo>
                <a:cubicBezTo>
                  <a:pt x="122" y="99"/>
                  <a:pt x="122" y="99"/>
                  <a:pt x="122" y="99"/>
                </a:cubicBezTo>
                <a:cubicBezTo>
                  <a:pt x="122" y="99"/>
                  <a:pt x="122" y="99"/>
                  <a:pt x="122" y="99"/>
                </a:cubicBezTo>
                <a:cubicBezTo>
                  <a:pt x="122" y="98"/>
                  <a:pt x="122" y="98"/>
                  <a:pt x="122" y="98"/>
                </a:cubicBezTo>
                <a:cubicBezTo>
                  <a:pt x="122" y="98"/>
                  <a:pt x="122" y="98"/>
                  <a:pt x="122" y="98"/>
                </a:cubicBezTo>
                <a:cubicBezTo>
                  <a:pt x="122" y="98"/>
                  <a:pt x="122" y="98"/>
                  <a:pt x="122" y="98"/>
                </a:cubicBezTo>
                <a:cubicBezTo>
                  <a:pt x="122" y="98"/>
                  <a:pt x="122" y="98"/>
                  <a:pt x="122" y="98"/>
                </a:cubicBezTo>
                <a:cubicBezTo>
                  <a:pt x="122" y="98"/>
                  <a:pt x="123" y="97"/>
                  <a:pt x="123" y="97"/>
                </a:cubicBezTo>
                <a:cubicBezTo>
                  <a:pt x="123" y="97"/>
                  <a:pt x="123" y="97"/>
                  <a:pt x="123" y="97"/>
                </a:cubicBezTo>
                <a:cubicBezTo>
                  <a:pt x="123" y="97"/>
                  <a:pt x="123" y="97"/>
                  <a:pt x="123" y="97"/>
                </a:cubicBezTo>
                <a:cubicBezTo>
                  <a:pt x="123" y="97"/>
                  <a:pt x="123" y="97"/>
                  <a:pt x="123" y="97"/>
                </a:cubicBezTo>
                <a:cubicBezTo>
                  <a:pt x="123" y="98"/>
                  <a:pt x="123" y="99"/>
                  <a:pt x="123" y="99"/>
                </a:cubicBezTo>
                <a:cubicBezTo>
                  <a:pt x="123" y="99"/>
                  <a:pt x="123" y="99"/>
                  <a:pt x="123" y="99"/>
                </a:cubicBezTo>
                <a:moveTo>
                  <a:pt x="87" y="43"/>
                </a:moveTo>
                <a:cubicBezTo>
                  <a:pt x="87" y="43"/>
                  <a:pt x="87" y="43"/>
                  <a:pt x="87" y="43"/>
                </a:cubicBezTo>
                <a:cubicBezTo>
                  <a:pt x="87" y="43"/>
                  <a:pt x="87" y="43"/>
                  <a:pt x="87" y="43"/>
                </a:cubicBezTo>
                <a:cubicBezTo>
                  <a:pt x="87" y="43"/>
                  <a:pt x="86" y="43"/>
                  <a:pt x="86" y="43"/>
                </a:cubicBezTo>
                <a:cubicBezTo>
                  <a:pt x="86" y="43"/>
                  <a:pt x="85" y="43"/>
                  <a:pt x="84" y="43"/>
                </a:cubicBezTo>
                <a:cubicBezTo>
                  <a:pt x="84" y="43"/>
                  <a:pt x="84" y="43"/>
                  <a:pt x="84" y="42"/>
                </a:cubicBezTo>
                <a:cubicBezTo>
                  <a:pt x="84" y="42"/>
                  <a:pt x="85" y="42"/>
                  <a:pt x="85" y="42"/>
                </a:cubicBezTo>
                <a:cubicBezTo>
                  <a:pt x="86" y="42"/>
                  <a:pt x="86" y="42"/>
                  <a:pt x="87" y="42"/>
                </a:cubicBezTo>
                <a:cubicBezTo>
                  <a:pt x="87" y="42"/>
                  <a:pt x="87" y="42"/>
                  <a:pt x="87" y="42"/>
                </a:cubicBezTo>
                <a:cubicBezTo>
                  <a:pt x="87" y="42"/>
                  <a:pt x="87" y="42"/>
                  <a:pt x="87" y="42"/>
                </a:cubicBezTo>
                <a:cubicBezTo>
                  <a:pt x="87" y="42"/>
                  <a:pt x="87" y="42"/>
                  <a:pt x="87" y="42"/>
                </a:cubicBezTo>
                <a:cubicBezTo>
                  <a:pt x="87" y="42"/>
                  <a:pt x="86" y="42"/>
                  <a:pt x="86" y="43"/>
                </a:cubicBezTo>
                <a:cubicBezTo>
                  <a:pt x="87" y="43"/>
                  <a:pt x="87" y="43"/>
                  <a:pt x="87" y="43"/>
                </a:cubicBezTo>
                <a:cubicBezTo>
                  <a:pt x="87" y="43"/>
                  <a:pt x="87" y="43"/>
                  <a:pt x="87" y="43"/>
                </a:cubicBezTo>
                <a:moveTo>
                  <a:pt x="85" y="42"/>
                </a:moveTo>
                <a:cubicBezTo>
                  <a:pt x="85" y="42"/>
                  <a:pt x="85" y="42"/>
                  <a:pt x="85" y="42"/>
                </a:cubicBezTo>
                <a:cubicBezTo>
                  <a:pt x="85" y="42"/>
                  <a:pt x="84" y="42"/>
                  <a:pt x="84" y="42"/>
                </a:cubicBezTo>
                <a:cubicBezTo>
                  <a:pt x="84" y="42"/>
                  <a:pt x="84" y="42"/>
                  <a:pt x="84" y="42"/>
                </a:cubicBezTo>
                <a:cubicBezTo>
                  <a:pt x="84" y="42"/>
                  <a:pt x="84" y="42"/>
                  <a:pt x="84" y="42"/>
                </a:cubicBezTo>
                <a:cubicBezTo>
                  <a:pt x="84" y="42"/>
                  <a:pt x="84" y="42"/>
                  <a:pt x="84" y="42"/>
                </a:cubicBezTo>
                <a:cubicBezTo>
                  <a:pt x="84" y="42"/>
                  <a:pt x="85" y="42"/>
                  <a:pt x="85" y="42"/>
                </a:cubicBezTo>
                <a:cubicBezTo>
                  <a:pt x="85" y="42"/>
                  <a:pt x="86" y="41"/>
                  <a:pt x="86" y="41"/>
                </a:cubicBezTo>
                <a:cubicBezTo>
                  <a:pt x="86" y="41"/>
                  <a:pt x="86" y="41"/>
                  <a:pt x="86" y="41"/>
                </a:cubicBezTo>
                <a:cubicBezTo>
                  <a:pt x="86" y="42"/>
                  <a:pt x="86" y="42"/>
                  <a:pt x="85" y="42"/>
                </a:cubicBezTo>
                <a:moveTo>
                  <a:pt x="83" y="41"/>
                </a:moveTo>
                <a:cubicBezTo>
                  <a:pt x="83" y="41"/>
                  <a:pt x="84" y="41"/>
                  <a:pt x="84" y="41"/>
                </a:cubicBezTo>
                <a:cubicBezTo>
                  <a:pt x="84" y="41"/>
                  <a:pt x="84" y="41"/>
                  <a:pt x="84" y="41"/>
                </a:cubicBezTo>
                <a:cubicBezTo>
                  <a:pt x="84" y="41"/>
                  <a:pt x="83" y="42"/>
                  <a:pt x="83" y="42"/>
                </a:cubicBezTo>
                <a:cubicBezTo>
                  <a:pt x="83" y="42"/>
                  <a:pt x="83" y="41"/>
                  <a:pt x="83" y="41"/>
                </a:cubicBezTo>
                <a:moveTo>
                  <a:pt x="85" y="37"/>
                </a:moveTo>
                <a:cubicBezTo>
                  <a:pt x="85" y="37"/>
                  <a:pt x="85" y="36"/>
                  <a:pt x="85" y="36"/>
                </a:cubicBezTo>
                <a:cubicBezTo>
                  <a:pt x="85" y="36"/>
                  <a:pt x="84" y="36"/>
                  <a:pt x="84" y="36"/>
                </a:cubicBezTo>
                <a:cubicBezTo>
                  <a:pt x="84" y="36"/>
                  <a:pt x="85" y="36"/>
                  <a:pt x="85" y="35"/>
                </a:cubicBezTo>
                <a:cubicBezTo>
                  <a:pt x="85" y="36"/>
                  <a:pt x="85" y="36"/>
                  <a:pt x="86" y="36"/>
                </a:cubicBezTo>
                <a:cubicBezTo>
                  <a:pt x="86" y="36"/>
                  <a:pt x="86" y="36"/>
                  <a:pt x="86" y="36"/>
                </a:cubicBezTo>
                <a:cubicBezTo>
                  <a:pt x="86" y="36"/>
                  <a:pt x="86" y="36"/>
                  <a:pt x="86" y="36"/>
                </a:cubicBezTo>
                <a:cubicBezTo>
                  <a:pt x="86" y="36"/>
                  <a:pt x="85" y="37"/>
                  <a:pt x="85" y="37"/>
                </a:cubicBezTo>
                <a:moveTo>
                  <a:pt x="84" y="37"/>
                </a:moveTo>
                <a:cubicBezTo>
                  <a:pt x="84" y="37"/>
                  <a:pt x="84" y="37"/>
                  <a:pt x="84" y="37"/>
                </a:cubicBezTo>
                <a:cubicBezTo>
                  <a:pt x="84" y="37"/>
                  <a:pt x="84" y="37"/>
                  <a:pt x="84" y="37"/>
                </a:cubicBezTo>
                <a:cubicBezTo>
                  <a:pt x="85" y="37"/>
                  <a:pt x="85" y="37"/>
                  <a:pt x="84" y="37"/>
                </a:cubicBezTo>
                <a:moveTo>
                  <a:pt x="84" y="37"/>
                </a:moveTo>
                <a:cubicBezTo>
                  <a:pt x="84" y="37"/>
                  <a:pt x="84" y="37"/>
                  <a:pt x="84" y="37"/>
                </a:cubicBezTo>
                <a:cubicBezTo>
                  <a:pt x="84" y="37"/>
                  <a:pt x="84" y="37"/>
                  <a:pt x="84" y="37"/>
                </a:cubicBezTo>
                <a:cubicBezTo>
                  <a:pt x="84" y="37"/>
                  <a:pt x="84" y="37"/>
                  <a:pt x="84" y="37"/>
                </a:cubicBezTo>
                <a:moveTo>
                  <a:pt x="85" y="39"/>
                </a:moveTo>
                <a:cubicBezTo>
                  <a:pt x="85" y="39"/>
                  <a:pt x="84" y="39"/>
                  <a:pt x="84" y="39"/>
                </a:cubicBezTo>
                <a:cubicBezTo>
                  <a:pt x="84" y="39"/>
                  <a:pt x="84" y="38"/>
                  <a:pt x="85" y="38"/>
                </a:cubicBezTo>
                <a:cubicBezTo>
                  <a:pt x="85" y="38"/>
                  <a:pt x="85" y="38"/>
                  <a:pt x="85" y="38"/>
                </a:cubicBezTo>
                <a:cubicBezTo>
                  <a:pt x="85" y="39"/>
                  <a:pt x="85" y="39"/>
                  <a:pt x="85" y="39"/>
                </a:cubicBezTo>
                <a:cubicBezTo>
                  <a:pt x="85" y="39"/>
                  <a:pt x="85" y="39"/>
                  <a:pt x="85" y="39"/>
                </a:cubicBezTo>
                <a:moveTo>
                  <a:pt x="86" y="47"/>
                </a:moveTo>
                <a:cubicBezTo>
                  <a:pt x="86" y="47"/>
                  <a:pt x="86" y="47"/>
                  <a:pt x="86" y="47"/>
                </a:cubicBezTo>
                <a:cubicBezTo>
                  <a:pt x="86" y="47"/>
                  <a:pt x="86" y="47"/>
                  <a:pt x="86" y="47"/>
                </a:cubicBezTo>
                <a:cubicBezTo>
                  <a:pt x="86" y="47"/>
                  <a:pt x="85" y="47"/>
                  <a:pt x="85" y="48"/>
                </a:cubicBezTo>
                <a:cubicBezTo>
                  <a:pt x="85" y="48"/>
                  <a:pt x="85" y="48"/>
                  <a:pt x="85" y="48"/>
                </a:cubicBezTo>
                <a:cubicBezTo>
                  <a:pt x="85" y="48"/>
                  <a:pt x="85" y="48"/>
                  <a:pt x="85" y="48"/>
                </a:cubicBezTo>
                <a:cubicBezTo>
                  <a:pt x="85" y="48"/>
                  <a:pt x="85" y="48"/>
                  <a:pt x="84" y="48"/>
                </a:cubicBezTo>
                <a:cubicBezTo>
                  <a:pt x="84" y="48"/>
                  <a:pt x="84" y="48"/>
                  <a:pt x="84" y="48"/>
                </a:cubicBezTo>
                <a:cubicBezTo>
                  <a:pt x="84" y="48"/>
                  <a:pt x="84" y="48"/>
                  <a:pt x="84" y="48"/>
                </a:cubicBezTo>
                <a:cubicBezTo>
                  <a:pt x="84" y="48"/>
                  <a:pt x="84" y="47"/>
                  <a:pt x="84" y="47"/>
                </a:cubicBezTo>
                <a:cubicBezTo>
                  <a:pt x="84" y="47"/>
                  <a:pt x="85" y="47"/>
                  <a:pt x="85" y="47"/>
                </a:cubicBezTo>
                <a:cubicBezTo>
                  <a:pt x="85" y="47"/>
                  <a:pt x="85" y="46"/>
                  <a:pt x="86" y="46"/>
                </a:cubicBezTo>
                <a:cubicBezTo>
                  <a:pt x="86" y="46"/>
                  <a:pt x="86" y="46"/>
                  <a:pt x="86" y="46"/>
                </a:cubicBezTo>
                <a:cubicBezTo>
                  <a:pt x="86" y="46"/>
                  <a:pt x="86" y="47"/>
                  <a:pt x="86" y="47"/>
                </a:cubicBezTo>
                <a:cubicBezTo>
                  <a:pt x="86" y="47"/>
                  <a:pt x="86" y="47"/>
                  <a:pt x="86" y="47"/>
                </a:cubicBezTo>
                <a:moveTo>
                  <a:pt x="66" y="74"/>
                </a:moveTo>
                <a:cubicBezTo>
                  <a:pt x="66" y="74"/>
                  <a:pt x="67" y="73"/>
                  <a:pt x="67" y="73"/>
                </a:cubicBezTo>
                <a:cubicBezTo>
                  <a:pt x="67" y="73"/>
                  <a:pt x="67" y="73"/>
                  <a:pt x="67" y="73"/>
                </a:cubicBezTo>
                <a:cubicBezTo>
                  <a:pt x="67" y="73"/>
                  <a:pt x="67" y="73"/>
                  <a:pt x="67" y="73"/>
                </a:cubicBezTo>
                <a:cubicBezTo>
                  <a:pt x="67" y="74"/>
                  <a:pt x="67" y="74"/>
                  <a:pt x="66" y="74"/>
                </a:cubicBezTo>
                <a:cubicBezTo>
                  <a:pt x="66" y="74"/>
                  <a:pt x="66" y="74"/>
                  <a:pt x="66" y="74"/>
                </a:cubicBezTo>
                <a:moveTo>
                  <a:pt x="59" y="100"/>
                </a:moveTo>
                <a:cubicBezTo>
                  <a:pt x="59" y="100"/>
                  <a:pt x="59" y="100"/>
                  <a:pt x="59" y="100"/>
                </a:cubicBezTo>
                <a:cubicBezTo>
                  <a:pt x="59" y="100"/>
                  <a:pt x="59" y="100"/>
                  <a:pt x="59" y="100"/>
                </a:cubicBezTo>
                <a:cubicBezTo>
                  <a:pt x="59" y="100"/>
                  <a:pt x="59" y="100"/>
                  <a:pt x="59" y="100"/>
                </a:cubicBezTo>
                <a:cubicBezTo>
                  <a:pt x="59" y="100"/>
                  <a:pt x="59" y="100"/>
                  <a:pt x="59" y="100"/>
                </a:cubicBezTo>
                <a:cubicBezTo>
                  <a:pt x="59" y="99"/>
                  <a:pt x="59" y="99"/>
                  <a:pt x="59" y="99"/>
                </a:cubicBezTo>
                <a:cubicBezTo>
                  <a:pt x="59" y="99"/>
                  <a:pt x="59" y="99"/>
                  <a:pt x="59" y="99"/>
                </a:cubicBezTo>
                <a:cubicBezTo>
                  <a:pt x="59" y="99"/>
                  <a:pt x="59" y="99"/>
                  <a:pt x="59" y="99"/>
                </a:cubicBezTo>
                <a:cubicBezTo>
                  <a:pt x="58" y="99"/>
                  <a:pt x="58" y="99"/>
                  <a:pt x="57" y="100"/>
                </a:cubicBezTo>
                <a:cubicBezTo>
                  <a:pt x="57" y="100"/>
                  <a:pt x="57" y="100"/>
                  <a:pt x="57" y="100"/>
                </a:cubicBezTo>
                <a:cubicBezTo>
                  <a:pt x="57" y="100"/>
                  <a:pt x="57" y="100"/>
                  <a:pt x="57" y="100"/>
                </a:cubicBezTo>
                <a:cubicBezTo>
                  <a:pt x="57" y="100"/>
                  <a:pt x="58" y="99"/>
                  <a:pt x="58" y="99"/>
                </a:cubicBezTo>
                <a:cubicBezTo>
                  <a:pt x="58" y="99"/>
                  <a:pt x="58" y="99"/>
                  <a:pt x="58" y="99"/>
                </a:cubicBezTo>
                <a:cubicBezTo>
                  <a:pt x="58" y="99"/>
                  <a:pt x="58" y="99"/>
                  <a:pt x="57" y="99"/>
                </a:cubicBezTo>
                <a:cubicBezTo>
                  <a:pt x="57" y="99"/>
                  <a:pt x="57" y="99"/>
                  <a:pt x="57" y="99"/>
                </a:cubicBezTo>
                <a:cubicBezTo>
                  <a:pt x="57" y="99"/>
                  <a:pt x="57" y="99"/>
                  <a:pt x="57" y="99"/>
                </a:cubicBezTo>
                <a:cubicBezTo>
                  <a:pt x="57" y="99"/>
                  <a:pt x="57" y="99"/>
                  <a:pt x="57" y="99"/>
                </a:cubicBezTo>
                <a:cubicBezTo>
                  <a:pt x="57" y="99"/>
                  <a:pt x="57" y="99"/>
                  <a:pt x="57" y="99"/>
                </a:cubicBezTo>
                <a:cubicBezTo>
                  <a:pt x="57" y="99"/>
                  <a:pt x="57" y="99"/>
                  <a:pt x="57" y="99"/>
                </a:cubicBezTo>
                <a:cubicBezTo>
                  <a:pt x="56" y="99"/>
                  <a:pt x="56" y="99"/>
                  <a:pt x="56" y="99"/>
                </a:cubicBezTo>
                <a:cubicBezTo>
                  <a:pt x="55" y="99"/>
                  <a:pt x="55" y="99"/>
                  <a:pt x="54" y="99"/>
                </a:cubicBezTo>
                <a:cubicBezTo>
                  <a:pt x="54" y="99"/>
                  <a:pt x="53" y="99"/>
                  <a:pt x="53" y="99"/>
                </a:cubicBezTo>
                <a:cubicBezTo>
                  <a:pt x="53" y="99"/>
                  <a:pt x="53" y="99"/>
                  <a:pt x="53" y="98"/>
                </a:cubicBezTo>
                <a:cubicBezTo>
                  <a:pt x="53" y="98"/>
                  <a:pt x="54" y="98"/>
                  <a:pt x="54" y="97"/>
                </a:cubicBezTo>
                <a:cubicBezTo>
                  <a:pt x="54" y="97"/>
                  <a:pt x="54" y="97"/>
                  <a:pt x="54" y="97"/>
                </a:cubicBezTo>
                <a:cubicBezTo>
                  <a:pt x="54" y="97"/>
                  <a:pt x="54" y="97"/>
                  <a:pt x="54" y="97"/>
                </a:cubicBezTo>
                <a:cubicBezTo>
                  <a:pt x="54" y="97"/>
                  <a:pt x="54" y="97"/>
                  <a:pt x="55" y="97"/>
                </a:cubicBezTo>
                <a:cubicBezTo>
                  <a:pt x="54" y="96"/>
                  <a:pt x="54" y="96"/>
                  <a:pt x="54" y="96"/>
                </a:cubicBezTo>
                <a:cubicBezTo>
                  <a:pt x="54" y="95"/>
                  <a:pt x="55" y="94"/>
                  <a:pt x="56" y="93"/>
                </a:cubicBezTo>
                <a:cubicBezTo>
                  <a:pt x="56" y="93"/>
                  <a:pt x="57" y="93"/>
                  <a:pt x="57" y="93"/>
                </a:cubicBezTo>
                <a:cubicBezTo>
                  <a:pt x="57" y="93"/>
                  <a:pt x="57" y="93"/>
                  <a:pt x="57" y="93"/>
                </a:cubicBezTo>
                <a:cubicBezTo>
                  <a:pt x="57" y="93"/>
                  <a:pt x="57" y="93"/>
                  <a:pt x="57" y="93"/>
                </a:cubicBezTo>
                <a:cubicBezTo>
                  <a:pt x="57" y="93"/>
                  <a:pt x="57" y="93"/>
                  <a:pt x="57" y="93"/>
                </a:cubicBezTo>
                <a:cubicBezTo>
                  <a:pt x="57" y="93"/>
                  <a:pt x="57" y="93"/>
                  <a:pt x="57" y="93"/>
                </a:cubicBezTo>
                <a:cubicBezTo>
                  <a:pt x="57" y="94"/>
                  <a:pt x="56" y="95"/>
                  <a:pt x="56" y="96"/>
                </a:cubicBezTo>
                <a:cubicBezTo>
                  <a:pt x="56" y="96"/>
                  <a:pt x="56" y="95"/>
                  <a:pt x="57" y="95"/>
                </a:cubicBezTo>
                <a:cubicBezTo>
                  <a:pt x="57" y="95"/>
                  <a:pt x="57" y="95"/>
                  <a:pt x="57" y="95"/>
                </a:cubicBezTo>
                <a:cubicBezTo>
                  <a:pt x="57" y="96"/>
                  <a:pt x="57" y="96"/>
                  <a:pt x="57" y="96"/>
                </a:cubicBezTo>
                <a:cubicBezTo>
                  <a:pt x="57" y="96"/>
                  <a:pt x="57" y="96"/>
                  <a:pt x="57" y="96"/>
                </a:cubicBezTo>
                <a:cubicBezTo>
                  <a:pt x="57" y="96"/>
                  <a:pt x="57" y="96"/>
                  <a:pt x="57" y="96"/>
                </a:cubicBezTo>
                <a:cubicBezTo>
                  <a:pt x="57" y="96"/>
                  <a:pt x="58" y="97"/>
                  <a:pt x="58" y="96"/>
                </a:cubicBezTo>
                <a:cubicBezTo>
                  <a:pt x="58" y="96"/>
                  <a:pt x="58" y="96"/>
                  <a:pt x="58" y="96"/>
                </a:cubicBezTo>
                <a:cubicBezTo>
                  <a:pt x="59" y="96"/>
                  <a:pt x="59" y="96"/>
                  <a:pt x="60" y="96"/>
                </a:cubicBezTo>
                <a:cubicBezTo>
                  <a:pt x="59" y="97"/>
                  <a:pt x="59" y="97"/>
                  <a:pt x="59" y="97"/>
                </a:cubicBezTo>
                <a:cubicBezTo>
                  <a:pt x="59" y="97"/>
                  <a:pt x="59" y="97"/>
                  <a:pt x="59" y="97"/>
                </a:cubicBezTo>
                <a:cubicBezTo>
                  <a:pt x="59" y="97"/>
                  <a:pt x="59" y="97"/>
                  <a:pt x="59" y="97"/>
                </a:cubicBezTo>
                <a:cubicBezTo>
                  <a:pt x="59" y="97"/>
                  <a:pt x="59" y="97"/>
                  <a:pt x="59" y="98"/>
                </a:cubicBezTo>
                <a:cubicBezTo>
                  <a:pt x="59" y="98"/>
                  <a:pt x="60" y="97"/>
                  <a:pt x="60" y="97"/>
                </a:cubicBezTo>
                <a:cubicBezTo>
                  <a:pt x="60" y="97"/>
                  <a:pt x="60" y="97"/>
                  <a:pt x="60" y="97"/>
                </a:cubicBezTo>
                <a:cubicBezTo>
                  <a:pt x="60" y="98"/>
                  <a:pt x="60" y="98"/>
                  <a:pt x="60" y="98"/>
                </a:cubicBezTo>
                <a:cubicBezTo>
                  <a:pt x="60" y="98"/>
                  <a:pt x="60" y="98"/>
                  <a:pt x="59" y="98"/>
                </a:cubicBezTo>
                <a:cubicBezTo>
                  <a:pt x="59" y="98"/>
                  <a:pt x="59" y="98"/>
                  <a:pt x="59" y="98"/>
                </a:cubicBezTo>
                <a:cubicBezTo>
                  <a:pt x="59" y="98"/>
                  <a:pt x="59" y="99"/>
                  <a:pt x="59" y="99"/>
                </a:cubicBezTo>
                <a:cubicBezTo>
                  <a:pt x="59" y="99"/>
                  <a:pt x="59" y="99"/>
                  <a:pt x="59" y="99"/>
                </a:cubicBezTo>
                <a:cubicBezTo>
                  <a:pt x="60" y="99"/>
                  <a:pt x="60" y="99"/>
                  <a:pt x="60" y="98"/>
                </a:cubicBezTo>
                <a:cubicBezTo>
                  <a:pt x="60" y="98"/>
                  <a:pt x="60" y="98"/>
                  <a:pt x="60" y="99"/>
                </a:cubicBezTo>
                <a:cubicBezTo>
                  <a:pt x="60" y="99"/>
                  <a:pt x="60" y="99"/>
                  <a:pt x="60" y="99"/>
                </a:cubicBezTo>
                <a:cubicBezTo>
                  <a:pt x="60" y="99"/>
                  <a:pt x="60" y="99"/>
                  <a:pt x="60" y="99"/>
                </a:cubicBezTo>
                <a:cubicBezTo>
                  <a:pt x="60" y="99"/>
                  <a:pt x="60" y="100"/>
                  <a:pt x="60" y="100"/>
                </a:cubicBezTo>
                <a:cubicBezTo>
                  <a:pt x="60" y="100"/>
                  <a:pt x="60" y="100"/>
                  <a:pt x="59" y="100"/>
                </a:cubicBezTo>
                <a:moveTo>
                  <a:pt x="59" y="166"/>
                </a:moveTo>
                <a:cubicBezTo>
                  <a:pt x="59" y="166"/>
                  <a:pt x="58" y="166"/>
                  <a:pt x="57" y="166"/>
                </a:cubicBezTo>
                <a:cubicBezTo>
                  <a:pt x="57" y="166"/>
                  <a:pt x="57" y="165"/>
                  <a:pt x="57" y="164"/>
                </a:cubicBezTo>
                <a:cubicBezTo>
                  <a:pt x="58" y="164"/>
                  <a:pt x="59" y="164"/>
                  <a:pt x="59" y="165"/>
                </a:cubicBezTo>
                <a:cubicBezTo>
                  <a:pt x="59" y="165"/>
                  <a:pt x="59" y="166"/>
                  <a:pt x="59" y="166"/>
                </a:cubicBezTo>
                <a:moveTo>
                  <a:pt x="58" y="54"/>
                </a:moveTo>
                <a:cubicBezTo>
                  <a:pt x="59" y="55"/>
                  <a:pt x="58" y="55"/>
                  <a:pt x="58" y="55"/>
                </a:cubicBezTo>
                <a:cubicBezTo>
                  <a:pt x="58" y="55"/>
                  <a:pt x="58" y="55"/>
                  <a:pt x="58" y="55"/>
                </a:cubicBezTo>
                <a:cubicBezTo>
                  <a:pt x="58" y="55"/>
                  <a:pt x="58" y="55"/>
                  <a:pt x="58" y="54"/>
                </a:cubicBezTo>
                <a:moveTo>
                  <a:pt x="50" y="101"/>
                </a:moveTo>
                <a:cubicBezTo>
                  <a:pt x="50" y="101"/>
                  <a:pt x="51" y="100"/>
                  <a:pt x="51" y="100"/>
                </a:cubicBezTo>
                <a:cubicBezTo>
                  <a:pt x="51" y="100"/>
                  <a:pt x="51" y="100"/>
                  <a:pt x="52" y="100"/>
                </a:cubicBezTo>
                <a:cubicBezTo>
                  <a:pt x="52" y="100"/>
                  <a:pt x="51" y="101"/>
                  <a:pt x="51" y="101"/>
                </a:cubicBezTo>
                <a:cubicBezTo>
                  <a:pt x="51" y="101"/>
                  <a:pt x="51" y="101"/>
                  <a:pt x="51" y="101"/>
                </a:cubicBezTo>
                <a:cubicBezTo>
                  <a:pt x="51" y="101"/>
                  <a:pt x="51" y="101"/>
                  <a:pt x="51" y="101"/>
                </a:cubicBezTo>
                <a:cubicBezTo>
                  <a:pt x="51" y="101"/>
                  <a:pt x="52" y="100"/>
                  <a:pt x="52" y="101"/>
                </a:cubicBezTo>
                <a:cubicBezTo>
                  <a:pt x="52" y="102"/>
                  <a:pt x="51" y="102"/>
                  <a:pt x="50" y="101"/>
                </a:cubicBezTo>
                <a:moveTo>
                  <a:pt x="44" y="138"/>
                </a:moveTo>
                <a:cubicBezTo>
                  <a:pt x="44" y="138"/>
                  <a:pt x="44" y="138"/>
                  <a:pt x="43" y="138"/>
                </a:cubicBezTo>
                <a:cubicBezTo>
                  <a:pt x="43" y="138"/>
                  <a:pt x="43" y="138"/>
                  <a:pt x="43" y="137"/>
                </a:cubicBezTo>
                <a:cubicBezTo>
                  <a:pt x="43" y="137"/>
                  <a:pt x="43" y="137"/>
                  <a:pt x="43" y="137"/>
                </a:cubicBezTo>
                <a:cubicBezTo>
                  <a:pt x="44" y="137"/>
                  <a:pt x="45" y="137"/>
                  <a:pt x="45" y="137"/>
                </a:cubicBezTo>
                <a:cubicBezTo>
                  <a:pt x="45" y="138"/>
                  <a:pt x="45" y="138"/>
                  <a:pt x="44" y="138"/>
                </a:cubicBezTo>
                <a:moveTo>
                  <a:pt x="44" y="152"/>
                </a:moveTo>
                <a:cubicBezTo>
                  <a:pt x="44" y="152"/>
                  <a:pt x="44" y="152"/>
                  <a:pt x="44" y="152"/>
                </a:cubicBezTo>
                <a:cubicBezTo>
                  <a:pt x="44" y="152"/>
                  <a:pt x="44" y="152"/>
                  <a:pt x="44" y="152"/>
                </a:cubicBezTo>
                <a:cubicBezTo>
                  <a:pt x="44" y="152"/>
                  <a:pt x="44" y="152"/>
                  <a:pt x="44" y="152"/>
                </a:cubicBezTo>
                <a:cubicBezTo>
                  <a:pt x="44" y="152"/>
                  <a:pt x="44" y="152"/>
                  <a:pt x="44" y="152"/>
                </a:cubicBezTo>
                <a:cubicBezTo>
                  <a:pt x="45" y="152"/>
                  <a:pt x="45" y="152"/>
                  <a:pt x="45" y="152"/>
                </a:cubicBezTo>
                <a:cubicBezTo>
                  <a:pt x="45" y="152"/>
                  <a:pt x="45" y="152"/>
                  <a:pt x="45" y="152"/>
                </a:cubicBezTo>
                <a:cubicBezTo>
                  <a:pt x="44" y="152"/>
                  <a:pt x="45" y="152"/>
                  <a:pt x="44" y="152"/>
                </a:cubicBezTo>
                <a:cubicBezTo>
                  <a:pt x="44" y="152"/>
                  <a:pt x="44" y="152"/>
                  <a:pt x="43" y="152"/>
                </a:cubicBezTo>
                <a:cubicBezTo>
                  <a:pt x="43" y="152"/>
                  <a:pt x="43" y="152"/>
                  <a:pt x="43" y="152"/>
                </a:cubicBezTo>
                <a:cubicBezTo>
                  <a:pt x="43" y="152"/>
                  <a:pt x="44" y="152"/>
                  <a:pt x="44" y="152"/>
                </a:cubicBezTo>
                <a:cubicBezTo>
                  <a:pt x="44" y="152"/>
                  <a:pt x="44" y="152"/>
                  <a:pt x="44" y="152"/>
                </a:cubicBezTo>
                <a:moveTo>
                  <a:pt x="41" y="137"/>
                </a:moveTo>
                <a:cubicBezTo>
                  <a:pt x="41" y="137"/>
                  <a:pt x="40" y="137"/>
                  <a:pt x="40" y="137"/>
                </a:cubicBezTo>
                <a:cubicBezTo>
                  <a:pt x="40" y="137"/>
                  <a:pt x="40" y="138"/>
                  <a:pt x="40" y="138"/>
                </a:cubicBezTo>
                <a:cubicBezTo>
                  <a:pt x="39" y="137"/>
                  <a:pt x="39" y="137"/>
                  <a:pt x="39" y="137"/>
                </a:cubicBezTo>
                <a:cubicBezTo>
                  <a:pt x="39" y="138"/>
                  <a:pt x="39" y="138"/>
                  <a:pt x="38" y="138"/>
                </a:cubicBezTo>
                <a:cubicBezTo>
                  <a:pt x="38" y="138"/>
                  <a:pt x="38" y="138"/>
                  <a:pt x="38" y="138"/>
                </a:cubicBezTo>
                <a:cubicBezTo>
                  <a:pt x="37" y="138"/>
                  <a:pt x="37" y="138"/>
                  <a:pt x="37" y="138"/>
                </a:cubicBezTo>
                <a:cubicBezTo>
                  <a:pt x="36" y="138"/>
                  <a:pt x="36" y="138"/>
                  <a:pt x="36" y="138"/>
                </a:cubicBezTo>
                <a:cubicBezTo>
                  <a:pt x="36" y="138"/>
                  <a:pt x="36" y="138"/>
                  <a:pt x="35" y="138"/>
                </a:cubicBezTo>
                <a:cubicBezTo>
                  <a:pt x="35" y="138"/>
                  <a:pt x="35" y="138"/>
                  <a:pt x="35" y="137"/>
                </a:cubicBezTo>
                <a:cubicBezTo>
                  <a:pt x="35" y="137"/>
                  <a:pt x="35" y="137"/>
                  <a:pt x="35" y="137"/>
                </a:cubicBezTo>
                <a:cubicBezTo>
                  <a:pt x="35" y="137"/>
                  <a:pt x="35" y="137"/>
                  <a:pt x="35" y="137"/>
                </a:cubicBezTo>
                <a:cubicBezTo>
                  <a:pt x="36" y="137"/>
                  <a:pt x="37" y="137"/>
                  <a:pt x="37" y="137"/>
                </a:cubicBezTo>
                <a:cubicBezTo>
                  <a:pt x="37" y="137"/>
                  <a:pt x="37" y="137"/>
                  <a:pt x="37" y="137"/>
                </a:cubicBezTo>
                <a:cubicBezTo>
                  <a:pt x="37" y="137"/>
                  <a:pt x="37" y="137"/>
                  <a:pt x="37" y="136"/>
                </a:cubicBezTo>
                <a:cubicBezTo>
                  <a:pt x="37" y="136"/>
                  <a:pt x="36" y="136"/>
                  <a:pt x="36" y="136"/>
                </a:cubicBezTo>
                <a:cubicBezTo>
                  <a:pt x="36" y="136"/>
                  <a:pt x="36" y="136"/>
                  <a:pt x="36" y="136"/>
                </a:cubicBezTo>
                <a:cubicBezTo>
                  <a:pt x="36" y="136"/>
                  <a:pt x="36" y="136"/>
                  <a:pt x="36" y="136"/>
                </a:cubicBezTo>
                <a:cubicBezTo>
                  <a:pt x="36" y="136"/>
                  <a:pt x="36" y="136"/>
                  <a:pt x="36" y="136"/>
                </a:cubicBezTo>
                <a:cubicBezTo>
                  <a:pt x="37" y="136"/>
                  <a:pt x="37" y="136"/>
                  <a:pt x="38" y="136"/>
                </a:cubicBezTo>
                <a:cubicBezTo>
                  <a:pt x="38" y="136"/>
                  <a:pt x="38" y="136"/>
                  <a:pt x="38" y="136"/>
                </a:cubicBezTo>
                <a:cubicBezTo>
                  <a:pt x="38" y="136"/>
                  <a:pt x="39" y="136"/>
                  <a:pt x="39" y="136"/>
                </a:cubicBezTo>
                <a:cubicBezTo>
                  <a:pt x="39" y="136"/>
                  <a:pt x="39" y="136"/>
                  <a:pt x="39" y="136"/>
                </a:cubicBezTo>
                <a:cubicBezTo>
                  <a:pt x="39" y="136"/>
                  <a:pt x="40" y="136"/>
                  <a:pt x="40" y="136"/>
                </a:cubicBezTo>
                <a:cubicBezTo>
                  <a:pt x="40" y="137"/>
                  <a:pt x="42" y="137"/>
                  <a:pt x="42" y="137"/>
                </a:cubicBezTo>
                <a:cubicBezTo>
                  <a:pt x="42" y="137"/>
                  <a:pt x="42" y="138"/>
                  <a:pt x="42" y="138"/>
                </a:cubicBezTo>
                <a:cubicBezTo>
                  <a:pt x="41" y="138"/>
                  <a:pt x="41" y="137"/>
                  <a:pt x="41" y="137"/>
                </a:cubicBezTo>
                <a:moveTo>
                  <a:pt x="34" y="115"/>
                </a:moveTo>
                <a:cubicBezTo>
                  <a:pt x="34" y="115"/>
                  <a:pt x="34" y="115"/>
                  <a:pt x="34" y="115"/>
                </a:cubicBezTo>
                <a:cubicBezTo>
                  <a:pt x="34" y="115"/>
                  <a:pt x="34" y="115"/>
                  <a:pt x="34" y="115"/>
                </a:cubicBezTo>
                <a:cubicBezTo>
                  <a:pt x="34" y="115"/>
                  <a:pt x="34" y="115"/>
                  <a:pt x="34" y="115"/>
                </a:cubicBezTo>
                <a:moveTo>
                  <a:pt x="33" y="115"/>
                </a:moveTo>
                <a:cubicBezTo>
                  <a:pt x="33" y="115"/>
                  <a:pt x="34" y="115"/>
                  <a:pt x="34" y="115"/>
                </a:cubicBezTo>
                <a:cubicBezTo>
                  <a:pt x="34" y="115"/>
                  <a:pt x="34" y="115"/>
                  <a:pt x="34" y="115"/>
                </a:cubicBezTo>
                <a:cubicBezTo>
                  <a:pt x="33" y="115"/>
                  <a:pt x="33" y="115"/>
                  <a:pt x="33" y="115"/>
                </a:cubicBezTo>
                <a:moveTo>
                  <a:pt x="33" y="115"/>
                </a:moveTo>
                <a:cubicBezTo>
                  <a:pt x="33" y="115"/>
                  <a:pt x="33" y="115"/>
                  <a:pt x="33" y="115"/>
                </a:cubicBezTo>
                <a:cubicBezTo>
                  <a:pt x="33" y="115"/>
                  <a:pt x="33" y="115"/>
                  <a:pt x="33" y="115"/>
                </a:cubicBezTo>
                <a:close/>
                <a:moveTo>
                  <a:pt x="32" y="138"/>
                </a:moveTo>
                <a:cubicBezTo>
                  <a:pt x="32" y="138"/>
                  <a:pt x="32" y="138"/>
                  <a:pt x="32" y="138"/>
                </a:cubicBezTo>
                <a:cubicBezTo>
                  <a:pt x="31" y="138"/>
                  <a:pt x="30" y="138"/>
                  <a:pt x="30" y="138"/>
                </a:cubicBezTo>
                <a:cubicBezTo>
                  <a:pt x="30" y="137"/>
                  <a:pt x="31" y="137"/>
                  <a:pt x="31" y="137"/>
                </a:cubicBezTo>
                <a:cubicBezTo>
                  <a:pt x="31" y="137"/>
                  <a:pt x="32" y="138"/>
                  <a:pt x="33" y="138"/>
                </a:cubicBezTo>
                <a:cubicBezTo>
                  <a:pt x="33" y="138"/>
                  <a:pt x="33" y="138"/>
                  <a:pt x="33" y="138"/>
                </a:cubicBezTo>
                <a:cubicBezTo>
                  <a:pt x="32" y="138"/>
                  <a:pt x="32" y="138"/>
                  <a:pt x="32" y="138"/>
                </a:cubicBezTo>
                <a:moveTo>
                  <a:pt x="206" y="140"/>
                </a:moveTo>
                <a:cubicBezTo>
                  <a:pt x="206" y="140"/>
                  <a:pt x="206" y="139"/>
                  <a:pt x="206" y="139"/>
                </a:cubicBezTo>
                <a:cubicBezTo>
                  <a:pt x="206" y="140"/>
                  <a:pt x="207" y="140"/>
                  <a:pt x="207" y="141"/>
                </a:cubicBezTo>
                <a:cubicBezTo>
                  <a:pt x="207" y="141"/>
                  <a:pt x="207" y="141"/>
                  <a:pt x="207" y="141"/>
                </a:cubicBezTo>
                <a:cubicBezTo>
                  <a:pt x="207" y="141"/>
                  <a:pt x="208" y="142"/>
                  <a:pt x="208" y="142"/>
                </a:cubicBezTo>
                <a:cubicBezTo>
                  <a:pt x="208" y="143"/>
                  <a:pt x="207" y="144"/>
                  <a:pt x="206" y="143"/>
                </a:cubicBezTo>
                <a:cubicBezTo>
                  <a:pt x="206" y="143"/>
                  <a:pt x="205" y="143"/>
                  <a:pt x="205" y="142"/>
                </a:cubicBezTo>
                <a:cubicBezTo>
                  <a:pt x="205" y="141"/>
                  <a:pt x="205" y="141"/>
                  <a:pt x="205" y="141"/>
                </a:cubicBezTo>
                <a:cubicBezTo>
                  <a:pt x="205" y="141"/>
                  <a:pt x="205" y="141"/>
                  <a:pt x="205" y="140"/>
                </a:cubicBezTo>
                <a:cubicBezTo>
                  <a:pt x="205" y="140"/>
                  <a:pt x="205" y="140"/>
                  <a:pt x="205" y="140"/>
                </a:cubicBezTo>
                <a:cubicBezTo>
                  <a:pt x="205" y="140"/>
                  <a:pt x="205" y="140"/>
                  <a:pt x="205" y="140"/>
                </a:cubicBezTo>
                <a:cubicBezTo>
                  <a:pt x="205" y="140"/>
                  <a:pt x="205" y="140"/>
                  <a:pt x="206" y="140"/>
                </a:cubicBezTo>
                <a:moveTo>
                  <a:pt x="123" y="75"/>
                </a:moveTo>
                <a:cubicBezTo>
                  <a:pt x="123" y="75"/>
                  <a:pt x="123" y="75"/>
                  <a:pt x="123" y="75"/>
                </a:cubicBezTo>
                <a:cubicBezTo>
                  <a:pt x="124" y="75"/>
                  <a:pt x="124" y="75"/>
                  <a:pt x="124" y="74"/>
                </a:cubicBezTo>
                <a:cubicBezTo>
                  <a:pt x="124" y="74"/>
                  <a:pt x="124" y="74"/>
                  <a:pt x="124" y="74"/>
                </a:cubicBezTo>
                <a:cubicBezTo>
                  <a:pt x="124" y="74"/>
                  <a:pt x="124" y="74"/>
                  <a:pt x="124" y="74"/>
                </a:cubicBezTo>
                <a:cubicBezTo>
                  <a:pt x="124" y="75"/>
                  <a:pt x="124" y="75"/>
                  <a:pt x="124" y="75"/>
                </a:cubicBezTo>
                <a:cubicBezTo>
                  <a:pt x="124" y="75"/>
                  <a:pt x="124" y="75"/>
                  <a:pt x="124" y="76"/>
                </a:cubicBezTo>
                <a:cubicBezTo>
                  <a:pt x="123" y="76"/>
                  <a:pt x="123" y="76"/>
                  <a:pt x="122" y="76"/>
                </a:cubicBezTo>
                <a:cubicBezTo>
                  <a:pt x="122" y="76"/>
                  <a:pt x="122" y="76"/>
                  <a:pt x="122" y="76"/>
                </a:cubicBezTo>
                <a:cubicBezTo>
                  <a:pt x="122" y="76"/>
                  <a:pt x="122" y="76"/>
                  <a:pt x="122" y="76"/>
                </a:cubicBezTo>
                <a:cubicBezTo>
                  <a:pt x="122" y="76"/>
                  <a:pt x="122" y="76"/>
                  <a:pt x="122" y="75"/>
                </a:cubicBezTo>
                <a:cubicBezTo>
                  <a:pt x="122" y="75"/>
                  <a:pt x="123" y="75"/>
                  <a:pt x="123" y="75"/>
                </a:cubicBezTo>
                <a:moveTo>
                  <a:pt x="126" y="78"/>
                </a:moveTo>
                <a:cubicBezTo>
                  <a:pt x="126" y="78"/>
                  <a:pt x="126" y="78"/>
                  <a:pt x="126" y="78"/>
                </a:cubicBezTo>
                <a:cubicBezTo>
                  <a:pt x="126" y="78"/>
                  <a:pt x="126" y="77"/>
                  <a:pt x="126" y="77"/>
                </a:cubicBezTo>
                <a:cubicBezTo>
                  <a:pt x="126" y="77"/>
                  <a:pt x="126" y="77"/>
                  <a:pt x="127" y="77"/>
                </a:cubicBezTo>
                <a:cubicBezTo>
                  <a:pt x="127" y="78"/>
                  <a:pt x="127" y="78"/>
                  <a:pt x="126" y="78"/>
                </a:cubicBezTo>
                <a:cubicBezTo>
                  <a:pt x="126" y="78"/>
                  <a:pt x="126" y="78"/>
                  <a:pt x="126" y="78"/>
                </a:cubicBezTo>
                <a:cubicBezTo>
                  <a:pt x="126" y="78"/>
                  <a:pt x="126" y="78"/>
                  <a:pt x="127" y="78"/>
                </a:cubicBezTo>
                <a:cubicBezTo>
                  <a:pt x="127" y="79"/>
                  <a:pt x="127" y="78"/>
                  <a:pt x="126" y="79"/>
                </a:cubicBezTo>
                <a:cubicBezTo>
                  <a:pt x="126" y="79"/>
                  <a:pt x="126" y="79"/>
                  <a:pt x="126" y="79"/>
                </a:cubicBezTo>
                <a:cubicBezTo>
                  <a:pt x="126" y="79"/>
                  <a:pt x="126" y="79"/>
                  <a:pt x="126" y="79"/>
                </a:cubicBezTo>
                <a:cubicBezTo>
                  <a:pt x="126" y="79"/>
                  <a:pt x="125" y="79"/>
                  <a:pt x="125" y="79"/>
                </a:cubicBezTo>
                <a:cubicBezTo>
                  <a:pt x="125" y="78"/>
                  <a:pt x="125" y="78"/>
                  <a:pt x="126" y="77"/>
                </a:cubicBezTo>
                <a:cubicBezTo>
                  <a:pt x="126" y="77"/>
                  <a:pt x="126" y="77"/>
                  <a:pt x="126" y="78"/>
                </a:cubicBezTo>
                <a:moveTo>
                  <a:pt x="40" y="107"/>
                </a:moveTo>
                <a:cubicBezTo>
                  <a:pt x="40" y="107"/>
                  <a:pt x="40" y="107"/>
                  <a:pt x="40" y="107"/>
                </a:cubicBezTo>
                <a:cubicBezTo>
                  <a:pt x="40" y="107"/>
                  <a:pt x="40" y="107"/>
                  <a:pt x="40" y="107"/>
                </a:cubicBezTo>
                <a:cubicBezTo>
                  <a:pt x="40" y="107"/>
                  <a:pt x="40" y="107"/>
                  <a:pt x="40" y="107"/>
                </a:cubicBezTo>
                <a:cubicBezTo>
                  <a:pt x="40" y="107"/>
                  <a:pt x="40" y="107"/>
                  <a:pt x="40" y="107"/>
                </a:cubicBezTo>
                <a:cubicBezTo>
                  <a:pt x="40" y="107"/>
                  <a:pt x="40" y="107"/>
                  <a:pt x="40" y="107"/>
                </a:cubicBezTo>
                <a:moveTo>
                  <a:pt x="40" y="107"/>
                </a:moveTo>
                <a:cubicBezTo>
                  <a:pt x="40" y="107"/>
                  <a:pt x="40" y="107"/>
                  <a:pt x="40" y="107"/>
                </a:cubicBezTo>
                <a:cubicBezTo>
                  <a:pt x="40" y="107"/>
                  <a:pt x="40" y="107"/>
                  <a:pt x="40" y="107"/>
                </a:cubicBezTo>
                <a:close/>
                <a:moveTo>
                  <a:pt x="33" y="114"/>
                </a:moveTo>
                <a:cubicBezTo>
                  <a:pt x="33" y="114"/>
                  <a:pt x="33" y="114"/>
                  <a:pt x="33" y="114"/>
                </a:cubicBezTo>
                <a:cubicBezTo>
                  <a:pt x="33" y="114"/>
                  <a:pt x="33" y="114"/>
                  <a:pt x="33" y="114"/>
                </a:cubicBezTo>
                <a:cubicBezTo>
                  <a:pt x="33" y="114"/>
                  <a:pt x="33" y="114"/>
                  <a:pt x="33" y="114"/>
                </a:cubicBezTo>
                <a:moveTo>
                  <a:pt x="33" y="115"/>
                </a:moveTo>
                <a:cubicBezTo>
                  <a:pt x="33" y="114"/>
                  <a:pt x="33" y="114"/>
                  <a:pt x="33" y="114"/>
                </a:cubicBezTo>
                <a:cubicBezTo>
                  <a:pt x="33" y="114"/>
                  <a:pt x="33" y="114"/>
                  <a:pt x="33" y="115"/>
                </a:cubicBezTo>
                <a:close/>
                <a:moveTo>
                  <a:pt x="33" y="114"/>
                </a:moveTo>
                <a:cubicBezTo>
                  <a:pt x="33" y="114"/>
                  <a:pt x="33" y="114"/>
                  <a:pt x="33" y="114"/>
                </a:cubicBezTo>
                <a:cubicBezTo>
                  <a:pt x="33" y="114"/>
                  <a:pt x="33" y="114"/>
                  <a:pt x="33" y="114"/>
                </a:cubicBezTo>
                <a:close/>
                <a:moveTo>
                  <a:pt x="33" y="114"/>
                </a:moveTo>
                <a:cubicBezTo>
                  <a:pt x="33" y="114"/>
                  <a:pt x="33" y="114"/>
                  <a:pt x="33" y="114"/>
                </a:cubicBezTo>
                <a:cubicBezTo>
                  <a:pt x="33" y="114"/>
                  <a:pt x="33" y="114"/>
                  <a:pt x="33" y="114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8977907" y="2368505"/>
            <a:ext cx="2102961" cy="1245663"/>
            <a:chOff x="8765777" y="2030754"/>
            <a:chExt cx="2102961" cy="1245663"/>
          </a:xfrm>
        </p:grpSpPr>
        <p:sp>
          <p:nvSpPr>
            <p:cNvPr id="28" name="矩形 27"/>
            <p:cNvSpPr/>
            <p:nvPr/>
          </p:nvSpPr>
          <p:spPr>
            <a:xfrm>
              <a:off x="8765777" y="2030754"/>
              <a:ext cx="110799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b="1" dirty="0" smtClean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做事主动</a:t>
              </a:r>
              <a:endParaRPr lang="zh-CN" altLang="en-US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>
              <a:off x="8779234" y="2371169"/>
              <a:ext cx="2089504" cy="905248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请在此输入详细的文字介绍信息，表达图表的含义。</a:t>
              </a:r>
              <a:endPara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3534622" y="1916832"/>
            <a:ext cx="2099474" cy="1213709"/>
            <a:chOff x="8769264" y="2030754"/>
            <a:chExt cx="2099474" cy="1213709"/>
          </a:xfrm>
        </p:grpSpPr>
        <p:sp>
          <p:nvSpPr>
            <p:cNvPr id="31" name="矩形 30"/>
            <p:cNvSpPr/>
            <p:nvPr/>
          </p:nvSpPr>
          <p:spPr>
            <a:xfrm>
              <a:off x="8769264" y="2030754"/>
              <a:ext cx="133882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b="1" dirty="0" smtClean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敬业的品质</a:t>
              </a:r>
              <a:endParaRPr lang="zh-CN" altLang="en-US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32" name="矩形 31"/>
            <p:cNvSpPr/>
            <p:nvPr/>
          </p:nvSpPr>
          <p:spPr>
            <a:xfrm>
              <a:off x="8779234" y="2339215"/>
              <a:ext cx="2089504" cy="905248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请在此输入详细的文字介绍信息，表达图表的含义。</a:t>
              </a:r>
              <a:endPara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7537747" y="4851018"/>
            <a:ext cx="2102758" cy="1242278"/>
            <a:chOff x="8765980" y="2030754"/>
            <a:chExt cx="2102758" cy="1242278"/>
          </a:xfrm>
        </p:grpSpPr>
        <p:sp>
          <p:nvSpPr>
            <p:cNvPr id="34" name="矩形 33"/>
            <p:cNvSpPr/>
            <p:nvPr/>
          </p:nvSpPr>
          <p:spPr>
            <a:xfrm>
              <a:off x="8765980" y="2030754"/>
              <a:ext cx="1107997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b="1" dirty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互帮互助</a:t>
              </a:r>
              <a:endParaRPr lang="zh-CN" altLang="en-US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35" name="矩形 34"/>
            <p:cNvSpPr/>
            <p:nvPr/>
          </p:nvSpPr>
          <p:spPr>
            <a:xfrm>
              <a:off x="8779234" y="2367784"/>
              <a:ext cx="2089504" cy="905248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请在此输入详细的文字介绍信息，表达图表的含义。</a:t>
              </a:r>
              <a:endPara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1057027" y="4851018"/>
            <a:ext cx="2094541" cy="1242278"/>
            <a:chOff x="8774197" y="2030754"/>
            <a:chExt cx="2094541" cy="1242278"/>
          </a:xfrm>
        </p:grpSpPr>
        <p:sp>
          <p:nvSpPr>
            <p:cNvPr id="37" name="矩形 36"/>
            <p:cNvSpPr/>
            <p:nvPr/>
          </p:nvSpPr>
          <p:spPr>
            <a:xfrm>
              <a:off x="8774197" y="2030754"/>
              <a:ext cx="133882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b="1" dirty="0" smtClean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表达与沟通</a:t>
              </a:r>
              <a:endParaRPr lang="zh-CN" altLang="en-US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38" name="矩形 37"/>
            <p:cNvSpPr/>
            <p:nvPr/>
          </p:nvSpPr>
          <p:spPr>
            <a:xfrm>
              <a:off x="8779234" y="2367784"/>
              <a:ext cx="2089504" cy="905248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请在此输入详细的文字介绍信息，表达图表的含义。</a:t>
              </a:r>
              <a:endPara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9" name="矩形 38"/>
          <p:cNvSpPr/>
          <p:nvPr/>
        </p:nvSpPr>
        <p:spPr>
          <a:xfrm rot="2700000">
            <a:off x="10629815" y="-377030"/>
            <a:ext cx="1647406" cy="1647406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矩形 39"/>
          <p:cNvSpPr/>
          <p:nvPr/>
        </p:nvSpPr>
        <p:spPr>
          <a:xfrm rot="2700000">
            <a:off x="9806620" y="88857"/>
            <a:ext cx="964010" cy="964010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矩形 40"/>
          <p:cNvSpPr/>
          <p:nvPr/>
        </p:nvSpPr>
        <p:spPr>
          <a:xfrm rot="2700000">
            <a:off x="11569089" y="952895"/>
            <a:ext cx="558028" cy="558028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矩形 41"/>
          <p:cNvSpPr/>
          <p:nvPr/>
        </p:nvSpPr>
        <p:spPr>
          <a:xfrm rot="2700000">
            <a:off x="9270166" y="227692"/>
            <a:ext cx="279014" cy="279014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500"/>
                            </p:stCondLst>
                            <p:childTnLst>
                              <p:par>
                                <p:cTn id="3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000"/>
                            </p:stCondLst>
                            <p:childTnLst>
                              <p:par>
                                <p:cTn id="3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500"/>
                            </p:stCondLst>
                            <p:childTnLst>
                              <p:par>
                                <p:cTn id="39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500"/>
                            </p:stCondLst>
                            <p:childTnLst>
                              <p:par>
                                <p:cTn id="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6000"/>
                            </p:stCondLst>
                            <p:childTnLst>
                              <p:par>
                                <p:cTn id="5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6500"/>
                            </p:stCondLst>
                            <p:childTnLst>
                              <p:par>
                                <p:cTn id="54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5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8000"/>
                            </p:stCondLst>
                            <p:childTnLst>
                              <p:par>
                                <p:cTn id="6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500"/>
                            </p:stCondLst>
                            <p:childTnLst>
                              <p:par>
                                <p:cTn id="6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  <p:bldP spid="16" grpId="0" animBg="1"/>
      <p:bldP spid="23" grpId="0" animBg="1"/>
      <p:bldP spid="24" grpId="0" animBg="1"/>
      <p:bldP spid="25" grpId="0" animBg="1"/>
      <p:bldP spid="26" grpId="0" animBg="1"/>
      <p:bldP spid="39" grpId="0" animBg="1"/>
      <p:bldP spid="40" grpId="0" animBg="1"/>
      <p:bldP spid="41" grpId="0" animBg="1"/>
      <p:bldP spid="42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9"/>
          <p:cNvSpPr txBox="1"/>
          <p:nvPr/>
        </p:nvSpPr>
        <p:spPr>
          <a:xfrm>
            <a:off x="841003" y="202431"/>
            <a:ext cx="1296144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协调能力</a:t>
            </a:r>
            <a:endParaRPr lang="en-US" altLang="ko-KR" kern="0" dirty="0" smtClean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0" y="0"/>
            <a:ext cx="985019" cy="5831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192931" y="0"/>
            <a:ext cx="576064" cy="836712"/>
            <a:chOff x="841003" y="360040"/>
            <a:chExt cx="504056" cy="836712"/>
          </a:xfrm>
          <a:solidFill>
            <a:srgbClr val="0070C0"/>
          </a:solidFill>
        </p:grpSpPr>
        <p:sp>
          <p:nvSpPr>
            <p:cNvPr id="10" name="矩形 9"/>
            <p:cNvSpPr/>
            <p:nvPr/>
          </p:nvSpPr>
          <p:spPr>
            <a:xfrm>
              <a:off x="841003" y="360040"/>
              <a:ext cx="504056" cy="54868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等腰三角形 10"/>
            <p:cNvSpPr/>
            <p:nvPr/>
          </p:nvSpPr>
          <p:spPr>
            <a:xfrm rot="10800000">
              <a:off x="841003" y="908720"/>
              <a:ext cx="504056" cy="288032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2" name="KSO_Shape"/>
          <p:cNvSpPr/>
          <p:nvPr/>
        </p:nvSpPr>
        <p:spPr bwMode="auto">
          <a:xfrm>
            <a:off x="326330" y="197538"/>
            <a:ext cx="332357" cy="329034"/>
          </a:xfrm>
          <a:custGeom>
            <a:avLst/>
            <a:gdLst>
              <a:gd name="T0" fmla="*/ 615878 w 2390775"/>
              <a:gd name="T1" fmla="*/ 1467970 h 2365376"/>
              <a:gd name="T2" fmla="*/ 587250 w 2390775"/>
              <a:gd name="T3" fmla="*/ 1401697 h 2365376"/>
              <a:gd name="T4" fmla="*/ 1282649 w 2390775"/>
              <a:gd name="T5" fmla="*/ 1393474 h 2365376"/>
              <a:gd name="T6" fmla="*/ 1180915 w 2390775"/>
              <a:gd name="T7" fmla="*/ 1446870 h 2365376"/>
              <a:gd name="T8" fmla="*/ 1210073 w 2390775"/>
              <a:gd name="T9" fmla="*/ 1382167 h 2365376"/>
              <a:gd name="T10" fmla="*/ 653657 w 2390775"/>
              <a:gd name="T11" fmla="*/ 1314699 h 2365376"/>
              <a:gd name="T12" fmla="*/ 646041 w 2390775"/>
              <a:gd name="T13" fmla="*/ 1180275 h 2365376"/>
              <a:gd name="T14" fmla="*/ 589870 w 2390775"/>
              <a:gd name="T15" fmla="*/ 1105327 h 2365376"/>
              <a:gd name="T16" fmla="*/ 599516 w 2390775"/>
              <a:gd name="T17" fmla="*/ 1141280 h 2365376"/>
              <a:gd name="T18" fmla="*/ 579914 w 2390775"/>
              <a:gd name="T19" fmla="*/ 1158779 h 2365376"/>
              <a:gd name="T20" fmla="*/ 541333 w 2390775"/>
              <a:gd name="T21" fmla="*/ 1105965 h 2365376"/>
              <a:gd name="T22" fmla="*/ 1137260 w 2390775"/>
              <a:gd name="T23" fmla="*/ 1009231 h 2365376"/>
              <a:gd name="T24" fmla="*/ 1143562 w 2390775"/>
              <a:gd name="T25" fmla="*/ 1026145 h 2365376"/>
              <a:gd name="T26" fmla="*/ 1096615 w 2390775"/>
              <a:gd name="T27" fmla="*/ 1069549 h 2365376"/>
              <a:gd name="T28" fmla="*/ 1102602 w 2390775"/>
              <a:gd name="T29" fmla="*/ 1001572 h 2365376"/>
              <a:gd name="T30" fmla="*/ 972739 w 2390775"/>
              <a:gd name="T31" fmla="*/ 835988 h 2365376"/>
              <a:gd name="T32" fmla="*/ 989500 w 2390775"/>
              <a:gd name="T33" fmla="*/ 1138672 h 2365376"/>
              <a:gd name="T34" fmla="*/ 639427 w 2390775"/>
              <a:gd name="T35" fmla="*/ 1423644 h 2365376"/>
              <a:gd name="T36" fmla="*/ 599898 w 2390775"/>
              <a:gd name="T37" fmla="*/ 1003302 h 2365376"/>
              <a:gd name="T38" fmla="*/ 529694 w 2390775"/>
              <a:gd name="T39" fmla="*/ 1090596 h 2365376"/>
              <a:gd name="T40" fmla="*/ 602428 w 2390775"/>
              <a:gd name="T41" fmla="*/ 868249 h 2365376"/>
              <a:gd name="T42" fmla="*/ 861740 w 2390775"/>
              <a:gd name="T43" fmla="*/ 924231 h 2365376"/>
              <a:gd name="T44" fmla="*/ 755609 w 2390775"/>
              <a:gd name="T45" fmla="*/ 542052 h 2365376"/>
              <a:gd name="T46" fmla="*/ 929665 w 2390775"/>
              <a:gd name="T47" fmla="*/ 525915 h 2365376"/>
              <a:gd name="T48" fmla="*/ 909019 w 2390775"/>
              <a:gd name="T49" fmla="*/ 571798 h 2365376"/>
              <a:gd name="T50" fmla="*/ 936652 w 2390775"/>
              <a:gd name="T51" fmla="*/ 586353 h 2365376"/>
              <a:gd name="T52" fmla="*/ 928394 w 2390775"/>
              <a:gd name="T53" fmla="*/ 688879 h 2365376"/>
              <a:gd name="T54" fmla="*/ 840414 w 2390775"/>
              <a:gd name="T55" fmla="*/ 772101 h 2365376"/>
              <a:gd name="T56" fmla="*/ 742269 w 2390775"/>
              <a:gd name="T57" fmla="*/ 675588 h 2365376"/>
              <a:gd name="T58" fmla="*/ 738139 w 2390775"/>
              <a:gd name="T59" fmla="*/ 608504 h 2365376"/>
              <a:gd name="T60" fmla="*/ 761643 w 2390775"/>
              <a:gd name="T61" fmla="*/ 510093 h 2365376"/>
              <a:gd name="T62" fmla="*/ 617010 w 2390775"/>
              <a:gd name="T63" fmla="*/ 449064 h 2365376"/>
              <a:gd name="T64" fmla="*/ 350272 w 2390775"/>
              <a:gd name="T65" fmla="*/ 638327 h 2365376"/>
              <a:gd name="T66" fmla="*/ 215163 w 2390775"/>
              <a:gd name="T67" fmla="*/ 939947 h 2365376"/>
              <a:gd name="T68" fmla="*/ 256613 w 2390775"/>
              <a:gd name="T69" fmla="*/ 1277331 h 2365376"/>
              <a:gd name="T70" fmla="*/ 458486 w 2390775"/>
              <a:gd name="T71" fmla="*/ 1534008 h 2365376"/>
              <a:gd name="T72" fmla="*/ 767308 w 2390775"/>
              <a:gd name="T73" fmla="*/ 1655225 h 2365376"/>
              <a:gd name="T74" fmla="*/ 1101127 w 2390775"/>
              <a:gd name="T75" fmla="*/ 1596674 h 2365376"/>
              <a:gd name="T76" fmla="*/ 1347614 w 2390775"/>
              <a:gd name="T77" fmla="*/ 1383040 h 2365376"/>
              <a:gd name="T78" fmla="*/ 1453614 w 2390775"/>
              <a:gd name="T79" fmla="*/ 1066861 h 2365376"/>
              <a:gd name="T80" fmla="*/ 1378939 w 2390775"/>
              <a:gd name="T81" fmla="*/ 738024 h 2365376"/>
              <a:gd name="T82" fmla="*/ 1153652 w 2390775"/>
              <a:gd name="T83" fmla="*/ 501602 h 2365376"/>
              <a:gd name="T84" fmla="*/ 831224 w 2390775"/>
              <a:gd name="T85" fmla="*/ 411085 h 2365376"/>
              <a:gd name="T86" fmla="*/ 989432 w 2390775"/>
              <a:gd name="T87" fmla="*/ 315187 h 2365376"/>
              <a:gd name="T88" fmla="*/ 1471649 w 2390775"/>
              <a:gd name="T89" fmla="*/ 671876 h 2365376"/>
              <a:gd name="T90" fmla="*/ 1554866 w 2390775"/>
              <a:gd name="T91" fmla="*/ 1171938 h 2365376"/>
              <a:gd name="T92" fmla="*/ 1239716 w 2390775"/>
              <a:gd name="T93" fmla="*/ 1647313 h 2365376"/>
              <a:gd name="T94" fmla="*/ 646121 w 2390775"/>
              <a:gd name="T95" fmla="*/ 1748275 h 2365376"/>
              <a:gd name="T96" fmla="*/ 110112 w 2390775"/>
              <a:gd name="T97" fmla="*/ 1186813 h 2365376"/>
              <a:gd name="T98" fmla="*/ 251551 w 2390775"/>
              <a:gd name="T99" fmla="*/ 580725 h 2365376"/>
              <a:gd name="T100" fmla="*/ 1549044 w 2390775"/>
              <a:gd name="T101" fmla="*/ 160116 h 2365376"/>
              <a:gd name="T102" fmla="*/ 1461002 w 2390775"/>
              <a:gd name="T103" fmla="*/ 284475 h 2365376"/>
              <a:gd name="T104" fmla="*/ 1550307 w 2390775"/>
              <a:gd name="T105" fmla="*/ 426554 h 2365376"/>
              <a:gd name="T106" fmla="*/ 1719764 w 2390775"/>
              <a:gd name="T107" fmla="*/ 380038 h 2365376"/>
              <a:gd name="T108" fmla="*/ 1735543 w 2390775"/>
              <a:gd name="T109" fmla="*/ 232579 h 2365376"/>
              <a:gd name="T110" fmla="*/ 1705909 w 2390775"/>
              <a:gd name="T111" fmla="*/ 94508 h 2365376"/>
              <a:gd name="T112" fmla="*/ 1774050 w 2390775"/>
              <a:gd name="T113" fmla="*/ 148403 h 2365376"/>
              <a:gd name="T114" fmla="*/ 1781614 w 2390775"/>
              <a:gd name="T115" fmla="*/ 428769 h 2365376"/>
              <a:gd name="T116" fmla="*/ 1600166 w 2390775"/>
              <a:gd name="T117" fmla="*/ 516104 h 2365376"/>
              <a:gd name="T118" fmla="*/ 1452167 w 2390775"/>
              <a:gd name="T119" fmla="*/ 455349 h 2365376"/>
              <a:gd name="T120" fmla="*/ 1310478 w 2390775"/>
              <a:gd name="T121" fmla="*/ 259477 h 2365376"/>
              <a:gd name="T122" fmla="*/ 1562614 w 2390775"/>
              <a:gd name="T123" fmla="*/ 74046 h 236537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390775" h="2365376">
                <a:moveTo>
                  <a:pt x="761351" y="1739900"/>
                </a:moveTo>
                <a:lnTo>
                  <a:pt x="791690" y="1805294"/>
                </a:lnTo>
                <a:lnTo>
                  <a:pt x="794883" y="1808051"/>
                </a:lnTo>
                <a:lnTo>
                  <a:pt x="797278" y="1811991"/>
                </a:lnTo>
                <a:lnTo>
                  <a:pt x="800871" y="1817112"/>
                </a:lnTo>
                <a:lnTo>
                  <a:pt x="803266" y="1822233"/>
                </a:lnTo>
                <a:lnTo>
                  <a:pt x="804065" y="1825384"/>
                </a:lnTo>
                <a:lnTo>
                  <a:pt x="804863" y="1828536"/>
                </a:lnTo>
                <a:lnTo>
                  <a:pt x="804863" y="1831687"/>
                </a:lnTo>
                <a:lnTo>
                  <a:pt x="804863" y="1834839"/>
                </a:lnTo>
                <a:lnTo>
                  <a:pt x="804065" y="1837990"/>
                </a:lnTo>
                <a:lnTo>
                  <a:pt x="802867" y="1841142"/>
                </a:lnTo>
                <a:lnTo>
                  <a:pt x="801670" y="1842718"/>
                </a:lnTo>
                <a:lnTo>
                  <a:pt x="799674" y="1844687"/>
                </a:lnTo>
                <a:lnTo>
                  <a:pt x="797278" y="1845475"/>
                </a:lnTo>
                <a:lnTo>
                  <a:pt x="794484" y="1845869"/>
                </a:lnTo>
                <a:lnTo>
                  <a:pt x="790891" y="1846263"/>
                </a:lnTo>
                <a:lnTo>
                  <a:pt x="787698" y="1845869"/>
                </a:lnTo>
                <a:lnTo>
                  <a:pt x="784105" y="1845475"/>
                </a:lnTo>
                <a:lnTo>
                  <a:pt x="780512" y="1844293"/>
                </a:lnTo>
                <a:lnTo>
                  <a:pt x="776520" y="1842718"/>
                </a:lnTo>
                <a:lnTo>
                  <a:pt x="772927" y="1841142"/>
                </a:lnTo>
                <a:lnTo>
                  <a:pt x="768935" y="1839172"/>
                </a:lnTo>
                <a:lnTo>
                  <a:pt x="765343" y="1836809"/>
                </a:lnTo>
                <a:lnTo>
                  <a:pt x="761750" y="1834051"/>
                </a:lnTo>
                <a:lnTo>
                  <a:pt x="758955" y="1831294"/>
                </a:lnTo>
                <a:lnTo>
                  <a:pt x="756161" y="1827748"/>
                </a:lnTo>
                <a:lnTo>
                  <a:pt x="754165" y="1824597"/>
                </a:lnTo>
                <a:lnTo>
                  <a:pt x="748975" y="1815536"/>
                </a:lnTo>
                <a:lnTo>
                  <a:pt x="745782" y="1808839"/>
                </a:lnTo>
                <a:lnTo>
                  <a:pt x="743387" y="1803718"/>
                </a:lnTo>
                <a:lnTo>
                  <a:pt x="742588" y="1799385"/>
                </a:lnTo>
                <a:lnTo>
                  <a:pt x="742588" y="1795051"/>
                </a:lnTo>
                <a:lnTo>
                  <a:pt x="743387" y="1790718"/>
                </a:lnTo>
                <a:lnTo>
                  <a:pt x="746181" y="1778112"/>
                </a:lnTo>
                <a:lnTo>
                  <a:pt x="746979" y="1774173"/>
                </a:lnTo>
                <a:lnTo>
                  <a:pt x="746979" y="1772203"/>
                </a:lnTo>
                <a:lnTo>
                  <a:pt x="746181" y="1771021"/>
                </a:lnTo>
                <a:lnTo>
                  <a:pt x="745383" y="1770627"/>
                </a:lnTo>
                <a:lnTo>
                  <a:pt x="742987" y="1770627"/>
                </a:lnTo>
                <a:lnTo>
                  <a:pt x="742189" y="1770233"/>
                </a:lnTo>
                <a:lnTo>
                  <a:pt x="741790" y="1769839"/>
                </a:lnTo>
                <a:lnTo>
                  <a:pt x="738596" y="1761961"/>
                </a:lnTo>
                <a:lnTo>
                  <a:pt x="736999" y="1758021"/>
                </a:lnTo>
                <a:lnTo>
                  <a:pt x="736600" y="1756052"/>
                </a:lnTo>
                <a:lnTo>
                  <a:pt x="736600" y="1754476"/>
                </a:lnTo>
                <a:lnTo>
                  <a:pt x="742189" y="1750536"/>
                </a:lnTo>
                <a:lnTo>
                  <a:pt x="747379" y="1747385"/>
                </a:lnTo>
                <a:lnTo>
                  <a:pt x="750971" y="1745021"/>
                </a:lnTo>
                <a:lnTo>
                  <a:pt x="754165" y="1743839"/>
                </a:lnTo>
                <a:lnTo>
                  <a:pt x="758556" y="1741870"/>
                </a:lnTo>
                <a:lnTo>
                  <a:pt x="759754" y="1741870"/>
                </a:lnTo>
                <a:lnTo>
                  <a:pt x="761351" y="1739900"/>
                </a:lnTo>
                <a:close/>
                <a:moveTo>
                  <a:pt x="1554438" y="1730375"/>
                </a:moveTo>
                <a:lnTo>
                  <a:pt x="1565575" y="1730375"/>
                </a:lnTo>
                <a:lnTo>
                  <a:pt x="1575916" y="1730375"/>
                </a:lnTo>
                <a:lnTo>
                  <a:pt x="1586258" y="1731163"/>
                </a:lnTo>
                <a:lnTo>
                  <a:pt x="1591031" y="1731951"/>
                </a:lnTo>
                <a:lnTo>
                  <a:pt x="1595008" y="1733133"/>
                </a:lnTo>
                <a:lnTo>
                  <a:pt x="1598986" y="1734314"/>
                </a:lnTo>
                <a:lnTo>
                  <a:pt x="1602168" y="1735890"/>
                </a:lnTo>
                <a:lnTo>
                  <a:pt x="1605350" y="1737860"/>
                </a:lnTo>
                <a:lnTo>
                  <a:pt x="1607339" y="1739830"/>
                </a:lnTo>
                <a:lnTo>
                  <a:pt x="1608929" y="1741799"/>
                </a:lnTo>
                <a:lnTo>
                  <a:pt x="1609725" y="1744951"/>
                </a:lnTo>
                <a:lnTo>
                  <a:pt x="1609725" y="1747708"/>
                </a:lnTo>
                <a:lnTo>
                  <a:pt x="1608929" y="1751648"/>
                </a:lnTo>
                <a:lnTo>
                  <a:pt x="1607339" y="1755193"/>
                </a:lnTo>
                <a:lnTo>
                  <a:pt x="1604554" y="1759920"/>
                </a:lnTo>
                <a:lnTo>
                  <a:pt x="1600577" y="1764648"/>
                </a:lnTo>
                <a:lnTo>
                  <a:pt x="1595804" y="1769769"/>
                </a:lnTo>
                <a:lnTo>
                  <a:pt x="1589042" y="1776072"/>
                </a:lnTo>
                <a:lnTo>
                  <a:pt x="1582678" y="1781193"/>
                </a:lnTo>
                <a:lnTo>
                  <a:pt x="1576314" y="1786314"/>
                </a:lnTo>
                <a:lnTo>
                  <a:pt x="1570348" y="1790647"/>
                </a:lnTo>
                <a:lnTo>
                  <a:pt x="1563586" y="1794193"/>
                </a:lnTo>
                <a:lnTo>
                  <a:pt x="1557222" y="1797738"/>
                </a:lnTo>
                <a:lnTo>
                  <a:pt x="1550461" y="1800496"/>
                </a:lnTo>
                <a:lnTo>
                  <a:pt x="1544097" y="1802466"/>
                </a:lnTo>
                <a:lnTo>
                  <a:pt x="1537733" y="1804829"/>
                </a:lnTo>
                <a:lnTo>
                  <a:pt x="1530971" y="1806799"/>
                </a:lnTo>
                <a:lnTo>
                  <a:pt x="1524607" y="1807981"/>
                </a:lnTo>
                <a:lnTo>
                  <a:pt x="1518243" y="1809163"/>
                </a:lnTo>
                <a:lnTo>
                  <a:pt x="1505117" y="1811132"/>
                </a:lnTo>
                <a:lnTo>
                  <a:pt x="1491992" y="1812314"/>
                </a:lnTo>
                <a:lnTo>
                  <a:pt x="1486026" y="1813102"/>
                </a:lnTo>
                <a:lnTo>
                  <a:pt x="1483241" y="1813890"/>
                </a:lnTo>
                <a:lnTo>
                  <a:pt x="1482048" y="1814678"/>
                </a:lnTo>
                <a:lnTo>
                  <a:pt x="1481253" y="1815072"/>
                </a:lnTo>
                <a:lnTo>
                  <a:pt x="1480855" y="1815859"/>
                </a:lnTo>
                <a:lnTo>
                  <a:pt x="1480855" y="1817041"/>
                </a:lnTo>
                <a:lnTo>
                  <a:pt x="1481253" y="1818617"/>
                </a:lnTo>
                <a:lnTo>
                  <a:pt x="1482048" y="1819799"/>
                </a:lnTo>
                <a:lnTo>
                  <a:pt x="1482048" y="1821375"/>
                </a:lnTo>
                <a:lnTo>
                  <a:pt x="1482048" y="1821769"/>
                </a:lnTo>
                <a:lnTo>
                  <a:pt x="1480855" y="1822556"/>
                </a:lnTo>
                <a:lnTo>
                  <a:pt x="1471309" y="1830829"/>
                </a:lnTo>
                <a:lnTo>
                  <a:pt x="1465343" y="1834375"/>
                </a:lnTo>
                <a:lnTo>
                  <a:pt x="1463354" y="1835556"/>
                </a:lnTo>
                <a:lnTo>
                  <a:pt x="1461365" y="1836738"/>
                </a:lnTo>
                <a:lnTo>
                  <a:pt x="1452615" y="1830041"/>
                </a:lnTo>
                <a:lnTo>
                  <a:pt x="1445853" y="1824132"/>
                </a:lnTo>
                <a:lnTo>
                  <a:pt x="1440285" y="1819405"/>
                </a:lnTo>
                <a:lnTo>
                  <a:pt x="1437103" y="1815072"/>
                </a:lnTo>
                <a:lnTo>
                  <a:pt x="1434716" y="1812314"/>
                </a:lnTo>
                <a:lnTo>
                  <a:pt x="1433125" y="1810344"/>
                </a:lnTo>
                <a:lnTo>
                  <a:pt x="1432330" y="1808375"/>
                </a:lnTo>
                <a:lnTo>
                  <a:pt x="1428750" y="1806799"/>
                </a:lnTo>
                <a:lnTo>
                  <a:pt x="1512675" y="1734314"/>
                </a:lnTo>
                <a:lnTo>
                  <a:pt x="1518641" y="1733527"/>
                </a:lnTo>
                <a:lnTo>
                  <a:pt x="1533755" y="1731951"/>
                </a:lnTo>
                <a:lnTo>
                  <a:pt x="1543699" y="1731163"/>
                </a:lnTo>
                <a:lnTo>
                  <a:pt x="1554438" y="1730375"/>
                </a:lnTo>
                <a:close/>
                <a:moveTo>
                  <a:pt x="588962" y="1535113"/>
                </a:moveTo>
                <a:lnTo>
                  <a:pt x="694496" y="1535113"/>
                </a:lnTo>
                <a:lnTo>
                  <a:pt x="694496" y="1557872"/>
                </a:lnTo>
                <a:lnTo>
                  <a:pt x="694894" y="1558271"/>
                </a:lnTo>
                <a:lnTo>
                  <a:pt x="696885" y="1560268"/>
                </a:lnTo>
                <a:lnTo>
                  <a:pt x="698478" y="1560667"/>
                </a:lnTo>
                <a:lnTo>
                  <a:pt x="700469" y="1561466"/>
                </a:lnTo>
                <a:lnTo>
                  <a:pt x="704053" y="1561865"/>
                </a:lnTo>
                <a:lnTo>
                  <a:pt x="707239" y="1561865"/>
                </a:lnTo>
                <a:lnTo>
                  <a:pt x="711222" y="1561865"/>
                </a:lnTo>
                <a:lnTo>
                  <a:pt x="714407" y="1561466"/>
                </a:lnTo>
                <a:lnTo>
                  <a:pt x="716797" y="1560667"/>
                </a:lnTo>
                <a:lnTo>
                  <a:pt x="718390" y="1560268"/>
                </a:lnTo>
                <a:lnTo>
                  <a:pt x="720381" y="1558271"/>
                </a:lnTo>
                <a:lnTo>
                  <a:pt x="720779" y="1557872"/>
                </a:lnTo>
                <a:lnTo>
                  <a:pt x="720779" y="1535113"/>
                </a:lnTo>
                <a:lnTo>
                  <a:pt x="820737" y="1535113"/>
                </a:lnTo>
                <a:lnTo>
                  <a:pt x="820737" y="1644117"/>
                </a:lnTo>
                <a:lnTo>
                  <a:pt x="820339" y="1648908"/>
                </a:lnTo>
                <a:lnTo>
                  <a:pt x="819144" y="1652901"/>
                </a:lnTo>
                <a:lnTo>
                  <a:pt x="816755" y="1656894"/>
                </a:lnTo>
                <a:lnTo>
                  <a:pt x="814365" y="1660088"/>
                </a:lnTo>
                <a:lnTo>
                  <a:pt x="810781" y="1663283"/>
                </a:lnTo>
                <a:lnTo>
                  <a:pt x="806799" y="1665279"/>
                </a:lnTo>
                <a:lnTo>
                  <a:pt x="802418" y="1666477"/>
                </a:lnTo>
                <a:lnTo>
                  <a:pt x="797639" y="1666876"/>
                </a:lnTo>
                <a:lnTo>
                  <a:pt x="612060" y="1666876"/>
                </a:lnTo>
                <a:lnTo>
                  <a:pt x="607281" y="1666477"/>
                </a:lnTo>
                <a:lnTo>
                  <a:pt x="602901" y="1665279"/>
                </a:lnTo>
                <a:lnTo>
                  <a:pt x="598918" y="1663283"/>
                </a:lnTo>
                <a:lnTo>
                  <a:pt x="595732" y="1660088"/>
                </a:lnTo>
                <a:lnTo>
                  <a:pt x="592546" y="1656894"/>
                </a:lnTo>
                <a:lnTo>
                  <a:pt x="590555" y="1652901"/>
                </a:lnTo>
                <a:lnTo>
                  <a:pt x="589360" y="1648908"/>
                </a:lnTo>
                <a:lnTo>
                  <a:pt x="588962" y="1644117"/>
                </a:lnTo>
                <a:lnTo>
                  <a:pt x="588962" y="1535113"/>
                </a:lnTo>
                <a:close/>
                <a:moveTo>
                  <a:pt x="612060" y="1476375"/>
                </a:moveTo>
                <a:lnTo>
                  <a:pt x="797639" y="1476375"/>
                </a:lnTo>
                <a:lnTo>
                  <a:pt x="802418" y="1476769"/>
                </a:lnTo>
                <a:lnTo>
                  <a:pt x="806799" y="1477950"/>
                </a:lnTo>
                <a:lnTo>
                  <a:pt x="810781" y="1480312"/>
                </a:lnTo>
                <a:lnTo>
                  <a:pt x="814365" y="1483068"/>
                </a:lnTo>
                <a:lnTo>
                  <a:pt x="816755" y="1486611"/>
                </a:lnTo>
                <a:lnTo>
                  <a:pt x="819144" y="1490155"/>
                </a:lnTo>
                <a:lnTo>
                  <a:pt x="820339" y="1494485"/>
                </a:lnTo>
                <a:lnTo>
                  <a:pt x="820737" y="1498816"/>
                </a:lnTo>
                <a:lnTo>
                  <a:pt x="820737" y="1525588"/>
                </a:lnTo>
                <a:lnTo>
                  <a:pt x="588962" y="1525588"/>
                </a:lnTo>
                <a:lnTo>
                  <a:pt x="588962" y="1498816"/>
                </a:lnTo>
                <a:lnTo>
                  <a:pt x="589360" y="1494485"/>
                </a:lnTo>
                <a:lnTo>
                  <a:pt x="590555" y="1490155"/>
                </a:lnTo>
                <a:lnTo>
                  <a:pt x="592546" y="1486611"/>
                </a:lnTo>
                <a:lnTo>
                  <a:pt x="595732" y="1483068"/>
                </a:lnTo>
                <a:lnTo>
                  <a:pt x="598918" y="1480312"/>
                </a:lnTo>
                <a:lnTo>
                  <a:pt x="602901" y="1477950"/>
                </a:lnTo>
                <a:lnTo>
                  <a:pt x="607281" y="1476769"/>
                </a:lnTo>
                <a:lnTo>
                  <a:pt x="612060" y="1476375"/>
                </a:lnTo>
                <a:close/>
                <a:moveTo>
                  <a:pt x="725449" y="1381125"/>
                </a:moveTo>
                <a:lnTo>
                  <a:pt x="730525" y="1381524"/>
                </a:lnTo>
                <a:lnTo>
                  <a:pt x="732087" y="1381524"/>
                </a:lnTo>
                <a:lnTo>
                  <a:pt x="734430" y="1382322"/>
                </a:lnTo>
                <a:lnTo>
                  <a:pt x="737554" y="1384317"/>
                </a:lnTo>
                <a:lnTo>
                  <a:pt x="740287" y="1386312"/>
                </a:lnTo>
                <a:lnTo>
                  <a:pt x="743411" y="1389505"/>
                </a:lnTo>
                <a:lnTo>
                  <a:pt x="746535" y="1393096"/>
                </a:lnTo>
                <a:lnTo>
                  <a:pt x="749659" y="1397486"/>
                </a:lnTo>
                <a:lnTo>
                  <a:pt x="755906" y="1407063"/>
                </a:lnTo>
                <a:lnTo>
                  <a:pt x="761373" y="1417837"/>
                </a:lnTo>
                <a:lnTo>
                  <a:pt x="766059" y="1427813"/>
                </a:lnTo>
                <a:lnTo>
                  <a:pt x="769182" y="1437390"/>
                </a:lnTo>
                <a:lnTo>
                  <a:pt x="770744" y="1441780"/>
                </a:lnTo>
                <a:lnTo>
                  <a:pt x="771525" y="1445770"/>
                </a:lnTo>
                <a:lnTo>
                  <a:pt x="771525" y="1448164"/>
                </a:lnTo>
                <a:lnTo>
                  <a:pt x="771525" y="1450159"/>
                </a:lnTo>
                <a:lnTo>
                  <a:pt x="770744" y="1451357"/>
                </a:lnTo>
                <a:lnTo>
                  <a:pt x="769182" y="1452155"/>
                </a:lnTo>
                <a:lnTo>
                  <a:pt x="768011" y="1452155"/>
                </a:lnTo>
                <a:lnTo>
                  <a:pt x="766449" y="1450958"/>
                </a:lnTo>
                <a:lnTo>
                  <a:pt x="764887" y="1449760"/>
                </a:lnTo>
                <a:lnTo>
                  <a:pt x="762544" y="1448563"/>
                </a:lnTo>
                <a:lnTo>
                  <a:pt x="759030" y="1444174"/>
                </a:lnTo>
                <a:lnTo>
                  <a:pt x="755516" y="1439784"/>
                </a:lnTo>
                <a:lnTo>
                  <a:pt x="753173" y="1434996"/>
                </a:lnTo>
                <a:lnTo>
                  <a:pt x="752392" y="1433400"/>
                </a:lnTo>
                <a:lnTo>
                  <a:pt x="752392" y="1431404"/>
                </a:lnTo>
                <a:lnTo>
                  <a:pt x="752001" y="1428611"/>
                </a:lnTo>
                <a:lnTo>
                  <a:pt x="750830" y="1426616"/>
                </a:lnTo>
                <a:lnTo>
                  <a:pt x="748878" y="1425419"/>
                </a:lnTo>
                <a:lnTo>
                  <a:pt x="746925" y="1425020"/>
                </a:lnTo>
                <a:lnTo>
                  <a:pt x="746144" y="1425419"/>
                </a:lnTo>
                <a:lnTo>
                  <a:pt x="745363" y="1425818"/>
                </a:lnTo>
                <a:lnTo>
                  <a:pt x="744582" y="1426616"/>
                </a:lnTo>
                <a:lnTo>
                  <a:pt x="743411" y="1427414"/>
                </a:lnTo>
                <a:lnTo>
                  <a:pt x="742630" y="1428611"/>
                </a:lnTo>
                <a:lnTo>
                  <a:pt x="742240" y="1430207"/>
                </a:lnTo>
                <a:lnTo>
                  <a:pt x="741849" y="1432602"/>
                </a:lnTo>
                <a:lnTo>
                  <a:pt x="741849" y="1434597"/>
                </a:lnTo>
                <a:lnTo>
                  <a:pt x="741459" y="1439385"/>
                </a:lnTo>
                <a:lnTo>
                  <a:pt x="740678" y="1443376"/>
                </a:lnTo>
                <a:lnTo>
                  <a:pt x="739897" y="1445371"/>
                </a:lnTo>
                <a:lnTo>
                  <a:pt x="739116" y="1446967"/>
                </a:lnTo>
                <a:lnTo>
                  <a:pt x="737944" y="1448164"/>
                </a:lnTo>
                <a:lnTo>
                  <a:pt x="735992" y="1449361"/>
                </a:lnTo>
                <a:lnTo>
                  <a:pt x="734430" y="1450558"/>
                </a:lnTo>
                <a:lnTo>
                  <a:pt x="732868" y="1452155"/>
                </a:lnTo>
                <a:lnTo>
                  <a:pt x="730525" y="1452953"/>
                </a:lnTo>
                <a:lnTo>
                  <a:pt x="727792" y="1453352"/>
                </a:lnTo>
                <a:lnTo>
                  <a:pt x="721935" y="1454150"/>
                </a:lnTo>
                <a:lnTo>
                  <a:pt x="715297" y="1454150"/>
                </a:lnTo>
                <a:lnTo>
                  <a:pt x="712173" y="1453751"/>
                </a:lnTo>
                <a:lnTo>
                  <a:pt x="709049" y="1452953"/>
                </a:lnTo>
                <a:lnTo>
                  <a:pt x="706706" y="1452155"/>
                </a:lnTo>
                <a:lnTo>
                  <a:pt x="703973" y="1450558"/>
                </a:lnTo>
                <a:lnTo>
                  <a:pt x="701240" y="1448962"/>
                </a:lnTo>
                <a:lnTo>
                  <a:pt x="699287" y="1447366"/>
                </a:lnTo>
                <a:lnTo>
                  <a:pt x="694992" y="1442977"/>
                </a:lnTo>
                <a:lnTo>
                  <a:pt x="691478" y="1438188"/>
                </a:lnTo>
                <a:lnTo>
                  <a:pt x="687963" y="1432602"/>
                </a:lnTo>
                <a:lnTo>
                  <a:pt x="685230" y="1427015"/>
                </a:lnTo>
                <a:lnTo>
                  <a:pt x="682497" y="1421029"/>
                </a:lnTo>
                <a:lnTo>
                  <a:pt x="680544" y="1415044"/>
                </a:lnTo>
                <a:lnTo>
                  <a:pt x="678982" y="1409058"/>
                </a:lnTo>
                <a:lnTo>
                  <a:pt x="676249" y="1399082"/>
                </a:lnTo>
                <a:lnTo>
                  <a:pt x="675078" y="1392298"/>
                </a:lnTo>
                <a:lnTo>
                  <a:pt x="674687" y="1389106"/>
                </a:lnTo>
                <a:lnTo>
                  <a:pt x="674687" y="1388707"/>
                </a:lnTo>
                <a:lnTo>
                  <a:pt x="675078" y="1388308"/>
                </a:lnTo>
                <a:lnTo>
                  <a:pt x="676249" y="1387909"/>
                </a:lnTo>
                <a:lnTo>
                  <a:pt x="679373" y="1387111"/>
                </a:lnTo>
                <a:lnTo>
                  <a:pt x="683278" y="1385913"/>
                </a:lnTo>
                <a:lnTo>
                  <a:pt x="689525" y="1384716"/>
                </a:lnTo>
                <a:lnTo>
                  <a:pt x="698897" y="1383120"/>
                </a:lnTo>
                <a:lnTo>
                  <a:pt x="715297" y="1381524"/>
                </a:lnTo>
                <a:lnTo>
                  <a:pt x="725449" y="1381125"/>
                </a:lnTo>
                <a:close/>
                <a:moveTo>
                  <a:pt x="1433588" y="1247775"/>
                </a:moveTo>
                <a:lnTo>
                  <a:pt x="1439124" y="1247775"/>
                </a:lnTo>
                <a:lnTo>
                  <a:pt x="1444264" y="1248175"/>
                </a:lnTo>
                <a:lnTo>
                  <a:pt x="1448614" y="1248976"/>
                </a:lnTo>
                <a:lnTo>
                  <a:pt x="1451382" y="1249776"/>
                </a:lnTo>
                <a:lnTo>
                  <a:pt x="1453359" y="1250977"/>
                </a:lnTo>
                <a:lnTo>
                  <a:pt x="1454150" y="1252178"/>
                </a:lnTo>
                <a:lnTo>
                  <a:pt x="1454150" y="1253779"/>
                </a:lnTo>
                <a:lnTo>
                  <a:pt x="1453359" y="1255380"/>
                </a:lnTo>
                <a:lnTo>
                  <a:pt x="1452173" y="1256981"/>
                </a:lnTo>
                <a:lnTo>
                  <a:pt x="1450196" y="1258582"/>
                </a:lnTo>
                <a:lnTo>
                  <a:pt x="1447428" y="1260183"/>
                </a:lnTo>
                <a:lnTo>
                  <a:pt x="1441892" y="1262985"/>
                </a:lnTo>
                <a:lnTo>
                  <a:pt x="1435565" y="1264986"/>
                </a:lnTo>
                <a:lnTo>
                  <a:pt x="1432402" y="1265387"/>
                </a:lnTo>
                <a:lnTo>
                  <a:pt x="1429634" y="1265787"/>
                </a:lnTo>
                <a:lnTo>
                  <a:pt x="1427261" y="1265787"/>
                </a:lnTo>
                <a:lnTo>
                  <a:pt x="1425284" y="1265387"/>
                </a:lnTo>
                <a:lnTo>
                  <a:pt x="1423703" y="1264986"/>
                </a:lnTo>
                <a:lnTo>
                  <a:pt x="1422516" y="1264586"/>
                </a:lnTo>
                <a:lnTo>
                  <a:pt x="1420539" y="1264586"/>
                </a:lnTo>
                <a:lnTo>
                  <a:pt x="1419353" y="1264986"/>
                </a:lnTo>
                <a:lnTo>
                  <a:pt x="1418562" y="1265787"/>
                </a:lnTo>
                <a:lnTo>
                  <a:pt x="1417376" y="1266588"/>
                </a:lnTo>
                <a:lnTo>
                  <a:pt x="1416980" y="1267388"/>
                </a:lnTo>
                <a:lnTo>
                  <a:pt x="1416585" y="1268589"/>
                </a:lnTo>
                <a:lnTo>
                  <a:pt x="1416190" y="1269790"/>
                </a:lnTo>
                <a:lnTo>
                  <a:pt x="1416585" y="1270990"/>
                </a:lnTo>
                <a:lnTo>
                  <a:pt x="1416585" y="1272191"/>
                </a:lnTo>
                <a:lnTo>
                  <a:pt x="1417376" y="1273392"/>
                </a:lnTo>
                <a:lnTo>
                  <a:pt x="1418562" y="1274993"/>
                </a:lnTo>
                <a:lnTo>
                  <a:pt x="1419748" y="1276194"/>
                </a:lnTo>
                <a:lnTo>
                  <a:pt x="1422121" y="1277395"/>
                </a:lnTo>
                <a:lnTo>
                  <a:pt x="1424098" y="1278596"/>
                </a:lnTo>
                <a:lnTo>
                  <a:pt x="1428843" y="1280597"/>
                </a:lnTo>
                <a:lnTo>
                  <a:pt x="1430820" y="1282198"/>
                </a:lnTo>
                <a:lnTo>
                  <a:pt x="1432402" y="1283799"/>
                </a:lnTo>
                <a:lnTo>
                  <a:pt x="1433588" y="1285000"/>
                </a:lnTo>
                <a:lnTo>
                  <a:pt x="1435170" y="1287001"/>
                </a:lnTo>
                <a:lnTo>
                  <a:pt x="1436356" y="1289003"/>
                </a:lnTo>
                <a:lnTo>
                  <a:pt x="1436751" y="1291404"/>
                </a:lnTo>
                <a:lnTo>
                  <a:pt x="1437542" y="1293406"/>
                </a:lnTo>
                <a:lnTo>
                  <a:pt x="1437542" y="1296608"/>
                </a:lnTo>
                <a:lnTo>
                  <a:pt x="1437542" y="1299009"/>
                </a:lnTo>
                <a:lnTo>
                  <a:pt x="1437147" y="1302612"/>
                </a:lnTo>
                <a:lnTo>
                  <a:pt x="1436356" y="1305414"/>
                </a:lnTo>
                <a:lnTo>
                  <a:pt x="1435170" y="1309416"/>
                </a:lnTo>
                <a:lnTo>
                  <a:pt x="1431611" y="1317422"/>
                </a:lnTo>
                <a:lnTo>
                  <a:pt x="1430029" y="1320624"/>
                </a:lnTo>
                <a:lnTo>
                  <a:pt x="1428052" y="1323826"/>
                </a:lnTo>
                <a:lnTo>
                  <a:pt x="1425680" y="1326628"/>
                </a:lnTo>
                <a:lnTo>
                  <a:pt x="1423307" y="1328629"/>
                </a:lnTo>
                <a:lnTo>
                  <a:pt x="1420539" y="1331431"/>
                </a:lnTo>
                <a:lnTo>
                  <a:pt x="1417771" y="1333032"/>
                </a:lnTo>
                <a:lnTo>
                  <a:pt x="1414608" y="1334633"/>
                </a:lnTo>
                <a:lnTo>
                  <a:pt x="1411445" y="1336635"/>
                </a:lnTo>
                <a:lnTo>
                  <a:pt x="1404722" y="1338636"/>
                </a:lnTo>
                <a:lnTo>
                  <a:pt x="1397605" y="1340237"/>
                </a:lnTo>
                <a:lnTo>
                  <a:pt x="1390487" y="1341038"/>
                </a:lnTo>
                <a:lnTo>
                  <a:pt x="1383370" y="1341438"/>
                </a:lnTo>
                <a:lnTo>
                  <a:pt x="1376252" y="1341438"/>
                </a:lnTo>
                <a:lnTo>
                  <a:pt x="1369530" y="1341038"/>
                </a:lnTo>
                <a:lnTo>
                  <a:pt x="1358063" y="1339437"/>
                </a:lnTo>
                <a:lnTo>
                  <a:pt x="1350154" y="1338236"/>
                </a:lnTo>
                <a:lnTo>
                  <a:pt x="1347386" y="1337435"/>
                </a:lnTo>
                <a:lnTo>
                  <a:pt x="1347386" y="1337835"/>
                </a:lnTo>
                <a:lnTo>
                  <a:pt x="1346991" y="1337435"/>
                </a:lnTo>
                <a:lnTo>
                  <a:pt x="1346200" y="1337035"/>
                </a:lnTo>
                <a:lnTo>
                  <a:pt x="1346200" y="1334633"/>
                </a:lnTo>
                <a:lnTo>
                  <a:pt x="1346991" y="1331831"/>
                </a:lnTo>
                <a:lnTo>
                  <a:pt x="1347782" y="1326228"/>
                </a:lnTo>
                <a:lnTo>
                  <a:pt x="1349363" y="1318623"/>
                </a:lnTo>
                <a:lnTo>
                  <a:pt x="1351736" y="1307415"/>
                </a:lnTo>
                <a:lnTo>
                  <a:pt x="1355295" y="1296608"/>
                </a:lnTo>
                <a:lnTo>
                  <a:pt x="1357667" y="1287402"/>
                </a:lnTo>
                <a:lnTo>
                  <a:pt x="1361621" y="1275794"/>
                </a:lnTo>
                <a:lnTo>
                  <a:pt x="1363994" y="1270190"/>
                </a:lnTo>
                <a:lnTo>
                  <a:pt x="1364785" y="1268589"/>
                </a:lnTo>
                <a:lnTo>
                  <a:pt x="1366762" y="1265787"/>
                </a:lnTo>
                <a:lnTo>
                  <a:pt x="1369925" y="1262985"/>
                </a:lnTo>
                <a:lnTo>
                  <a:pt x="1373484" y="1260183"/>
                </a:lnTo>
                <a:lnTo>
                  <a:pt x="1378229" y="1258182"/>
                </a:lnTo>
                <a:lnTo>
                  <a:pt x="1383765" y="1256181"/>
                </a:lnTo>
                <a:lnTo>
                  <a:pt x="1389301" y="1253779"/>
                </a:lnTo>
                <a:lnTo>
                  <a:pt x="1395628" y="1252578"/>
                </a:lnTo>
                <a:lnTo>
                  <a:pt x="1401954" y="1250977"/>
                </a:lnTo>
                <a:lnTo>
                  <a:pt x="1415399" y="1248976"/>
                </a:lnTo>
                <a:lnTo>
                  <a:pt x="1428052" y="1248175"/>
                </a:lnTo>
                <a:lnTo>
                  <a:pt x="1433588" y="1247775"/>
                </a:lnTo>
                <a:close/>
                <a:moveTo>
                  <a:pt x="1155700" y="965200"/>
                </a:moveTo>
                <a:lnTo>
                  <a:pt x="1161653" y="965597"/>
                </a:lnTo>
                <a:lnTo>
                  <a:pt x="1167209" y="966787"/>
                </a:lnTo>
                <a:lnTo>
                  <a:pt x="1172766" y="968770"/>
                </a:lnTo>
                <a:lnTo>
                  <a:pt x="1177925" y="971944"/>
                </a:lnTo>
                <a:lnTo>
                  <a:pt x="1182687" y="975514"/>
                </a:lnTo>
                <a:lnTo>
                  <a:pt x="1187450" y="980274"/>
                </a:lnTo>
                <a:lnTo>
                  <a:pt x="1192213" y="985431"/>
                </a:lnTo>
                <a:lnTo>
                  <a:pt x="1196181" y="991381"/>
                </a:lnTo>
                <a:lnTo>
                  <a:pt x="1200150" y="998125"/>
                </a:lnTo>
                <a:lnTo>
                  <a:pt x="1204119" y="1005265"/>
                </a:lnTo>
                <a:lnTo>
                  <a:pt x="1207691" y="1012802"/>
                </a:lnTo>
                <a:lnTo>
                  <a:pt x="1211659" y="1021133"/>
                </a:lnTo>
                <a:lnTo>
                  <a:pt x="1214437" y="1029860"/>
                </a:lnTo>
                <a:lnTo>
                  <a:pt x="1217613" y="1038984"/>
                </a:lnTo>
                <a:lnTo>
                  <a:pt x="1220787" y="1048504"/>
                </a:lnTo>
                <a:lnTo>
                  <a:pt x="1225947" y="1068338"/>
                </a:lnTo>
                <a:lnTo>
                  <a:pt x="1230313" y="1089363"/>
                </a:lnTo>
                <a:lnTo>
                  <a:pt x="1234678" y="1111180"/>
                </a:lnTo>
                <a:lnTo>
                  <a:pt x="1237853" y="1133792"/>
                </a:lnTo>
                <a:lnTo>
                  <a:pt x="1241028" y="1155609"/>
                </a:lnTo>
                <a:lnTo>
                  <a:pt x="1243013" y="1177824"/>
                </a:lnTo>
                <a:lnTo>
                  <a:pt x="1245394" y="1198848"/>
                </a:lnTo>
                <a:lnTo>
                  <a:pt x="1246981" y="1219476"/>
                </a:lnTo>
                <a:lnTo>
                  <a:pt x="1246187" y="1186551"/>
                </a:lnTo>
                <a:lnTo>
                  <a:pt x="1342231" y="1244467"/>
                </a:lnTo>
                <a:lnTo>
                  <a:pt x="1323181" y="1340465"/>
                </a:lnTo>
                <a:lnTo>
                  <a:pt x="1248966" y="1309524"/>
                </a:lnTo>
                <a:lnTo>
                  <a:pt x="1245394" y="1284929"/>
                </a:lnTo>
                <a:lnTo>
                  <a:pt x="1239441" y="1242087"/>
                </a:lnTo>
                <a:lnTo>
                  <a:pt x="1231106" y="1373787"/>
                </a:lnTo>
                <a:lnTo>
                  <a:pt x="1230709" y="1379737"/>
                </a:lnTo>
                <a:lnTo>
                  <a:pt x="1230313" y="1386084"/>
                </a:lnTo>
                <a:lnTo>
                  <a:pt x="1230709" y="1392431"/>
                </a:lnTo>
                <a:lnTo>
                  <a:pt x="1232297" y="1399968"/>
                </a:lnTo>
                <a:lnTo>
                  <a:pt x="1234281" y="1407902"/>
                </a:lnTo>
                <a:lnTo>
                  <a:pt x="1237059" y="1417422"/>
                </a:lnTo>
                <a:lnTo>
                  <a:pt x="1241822" y="1428133"/>
                </a:lnTo>
                <a:lnTo>
                  <a:pt x="1247775" y="1440430"/>
                </a:lnTo>
                <a:lnTo>
                  <a:pt x="1231106" y="1440430"/>
                </a:lnTo>
                <a:lnTo>
                  <a:pt x="1242219" y="1446380"/>
                </a:lnTo>
                <a:lnTo>
                  <a:pt x="1256109" y="1453124"/>
                </a:lnTo>
                <a:lnTo>
                  <a:pt x="1287066" y="1467405"/>
                </a:lnTo>
                <a:lnTo>
                  <a:pt x="1313259" y="1479305"/>
                </a:lnTo>
                <a:lnTo>
                  <a:pt x="1323975" y="1483669"/>
                </a:lnTo>
                <a:lnTo>
                  <a:pt x="1501775" y="1720491"/>
                </a:lnTo>
                <a:lnTo>
                  <a:pt x="1401763" y="1798638"/>
                </a:lnTo>
                <a:lnTo>
                  <a:pt x="1210469" y="1576494"/>
                </a:lnTo>
                <a:lnTo>
                  <a:pt x="1080294" y="1561816"/>
                </a:lnTo>
                <a:lnTo>
                  <a:pt x="1080294" y="1563800"/>
                </a:lnTo>
                <a:lnTo>
                  <a:pt x="1080294" y="1567370"/>
                </a:lnTo>
                <a:lnTo>
                  <a:pt x="1079500" y="1575700"/>
                </a:lnTo>
                <a:lnTo>
                  <a:pt x="1077516" y="1587601"/>
                </a:lnTo>
                <a:lnTo>
                  <a:pt x="1074341" y="1601088"/>
                </a:lnTo>
                <a:lnTo>
                  <a:pt x="1066403" y="1633220"/>
                </a:lnTo>
                <a:lnTo>
                  <a:pt x="1056878" y="1669318"/>
                </a:lnTo>
                <a:lnTo>
                  <a:pt x="1046956" y="1703830"/>
                </a:lnTo>
                <a:lnTo>
                  <a:pt x="1038622" y="1733582"/>
                </a:lnTo>
                <a:lnTo>
                  <a:pt x="1030288" y="1762540"/>
                </a:lnTo>
                <a:lnTo>
                  <a:pt x="802481" y="1785548"/>
                </a:lnTo>
                <a:lnTo>
                  <a:pt x="770731" y="1731201"/>
                </a:lnTo>
                <a:lnTo>
                  <a:pt x="904081" y="1706210"/>
                </a:lnTo>
                <a:lnTo>
                  <a:pt x="903685" y="1489619"/>
                </a:lnTo>
                <a:lnTo>
                  <a:pt x="871935" y="1482479"/>
                </a:lnTo>
                <a:lnTo>
                  <a:pt x="869950" y="1471768"/>
                </a:lnTo>
                <a:lnTo>
                  <a:pt x="867966" y="1461851"/>
                </a:lnTo>
                <a:lnTo>
                  <a:pt x="866378" y="1453124"/>
                </a:lnTo>
                <a:lnTo>
                  <a:pt x="864791" y="1445190"/>
                </a:lnTo>
                <a:lnTo>
                  <a:pt x="863600" y="1428926"/>
                </a:lnTo>
                <a:lnTo>
                  <a:pt x="862806" y="1413455"/>
                </a:lnTo>
                <a:lnTo>
                  <a:pt x="862013" y="1373787"/>
                </a:lnTo>
                <a:lnTo>
                  <a:pt x="860822" y="1346812"/>
                </a:lnTo>
                <a:lnTo>
                  <a:pt x="858044" y="1312697"/>
                </a:lnTo>
                <a:lnTo>
                  <a:pt x="854472" y="1175444"/>
                </a:lnTo>
                <a:lnTo>
                  <a:pt x="843756" y="1181791"/>
                </a:lnTo>
                <a:lnTo>
                  <a:pt x="818753" y="1197658"/>
                </a:lnTo>
                <a:lnTo>
                  <a:pt x="802878" y="1208369"/>
                </a:lnTo>
                <a:lnTo>
                  <a:pt x="786606" y="1219476"/>
                </a:lnTo>
                <a:lnTo>
                  <a:pt x="770731" y="1230980"/>
                </a:lnTo>
                <a:lnTo>
                  <a:pt x="756841" y="1242087"/>
                </a:lnTo>
                <a:lnTo>
                  <a:pt x="754460" y="1250021"/>
                </a:lnTo>
                <a:lnTo>
                  <a:pt x="752872" y="1258351"/>
                </a:lnTo>
                <a:lnTo>
                  <a:pt x="752078" y="1266681"/>
                </a:lnTo>
                <a:lnTo>
                  <a:pt x="751285" y="1275805"/>
                </a:lnTo>
                <a:lnTo>
                  <a:pt x="751285" y="1284532"/>
                </a:lnTo>
                <a:lnTo>
                  <a:pt x="751681" y="1292863"/>
                </a:lnTo>
                <a:lnTo>
                  <a:pt x="752078" y="1301590"/>
                </a:lnTo>
                <a:lnTo>
                  <a:pt x="752872" y="1310317"/>
                </a:lnTo>
                <a:lnTo>
                  <a:pt x="754856" y="1325788"/>
                </a:lnTo>
                <a:lnTo>
                  <a:pt x="756444" y="1339275"/>
                </a:lnTo>
                <a:lnTo>
                  <a:pt x="758031" y="1350382"/>
                </a:lnTo>
                <a:lnTo>
                  <a:pt x="758031" y="1354349"/>
                </a:lnTo>
                <a:lnTo>
                  <a:pt x="756841" y="1357523"/>
                </a:lnTo>
                <a:lnTo>
                  <a:pt x="727869" y="1355539"/>
                </a:lnTo>
                <a:lnTo>
                  <a:pt x="715566" y="1354746"/>
                </a:lnTo>
                <a:lnTo>
                  <a:pt x="709613" y="1354746"/>
                </a:lnTo>
                <a:lnTo>
                  <a:pt x="704453" y="1355143"/>
                </a:lnTo>
                <a:lnTo>
                  <a:pt x="698897" y="1355539"/>
                </a:lnTo>
                <a:lnTo>
                  <a:pt x="693341" y="1356729"/>
                </a:lnTo>
                <a:lnTo>
                  <a:pt x="687785" y="1357919"/>
                </a:lnTo>
                <a:lnTo>
                  <a:pt x="682228" y="1359903"/>
                </a:lnTo>
                <a:lnTo>
                  <a:pt x="677069" y="1361886"/>
                </a:lnTo>
                <a:lnTo>
                  <a:pt x="671116" y="1364663"/>
                </a:lnTo>
                <a:lnTo>
                  <a:pt x="664766" y="1367836"/>
                </a:lnTo>
                <a:lnTo>
                  <a:pt x="658416" y="1372200"/>
                </a:lnTo>
                <a:lnTo>
                  <a:pt x="657225" y="1367043"/>
                </a:lnTo>
                <a:lnTo>
                  <a:pt x="655241" y="1361093"/>
                </a:lnTo>
                <a:lnTo>
                  <a:pt x="654050" y="1355143"/>
                </a:lnTo>
                <a:lnTo>
                  <a:pt x="653256" y="1348399"/>
                </a:lnTo>
                <a:lnTo>
                  <a:pt x="651669" y="1333325"/>
                </a:lnTo>
                <a:lnTo>
                  <a:pt x="650875" y="1316267"/>
                </a:lnTo>
                <a:lnTo>
                  <a:pt x="650875" y="1296830"/>
                </a:lnTo>
                <a:lnTo>
                  <a:pt x="651272" y="1274615"/>
                </a:lnTo>
                <a:lnTo>
                  <a:pt x="652066" y="1251211"/>
                </a:lnTo>
                <a:lnTo>
                  <a:pt x="653653" y="1225029"/>
                </a:lnTo>
                <a:lnTo>
                  <a:pt x="660797" y="1208369"/>
                </a:lnTo>
                <a:lnTo>
                  <a:pt x="667147" y="1194881"/>
                </a:lnTo>
                <a:lnTo>
                  <a:pt x="670322" y="1188931"/>
                </a:lnTo>
                <a:lnTo>
                  <a:pt x="673497" y="1183774"/>
                </a:lnTo>
                <a:lnTo>
                  <a:pt x="680244" y="1174254"/>
                </a:lnTo>
                <a:lnTo>
                  <a:pt x="687388" y="1164733"/>
                </a:lnTo>
                <a:lnTo>
                  <a:pt x="696119" y="1155213"/>
                </a:lnTo>
                <a:lnTo>
                  <a:pt x="706438" y="1143312"/>
                </a:lnTo>
                <a:lnTo>
                  <a:pt x="718741" y="1129031"/>
                </a:lnTo>
                <a:lnTo>
                  <a:pt x="738585" y="1108007"/>
                </a:lnTo>
                <a:lnTo>
                  <a:pt x="756047" y="1088966"/>
                </a:lnTo>
                <a:lnTo>
                  <a:pt x="785416" y="1057231"/>
                </a:lnTo>
                <a:lnTo>
                  <a:pt x="797719" y="1043744"/>
                </a:lnTo>
                <a:lnTo>
                  <a:pt x="809228" y="1032240"/>
                </a:lnTo>
                <a:lnTo>
                  <a:pt x="820738" y="1021926"/>
                </a:lnTo>
                <a:lnTo>
                  <a:pt x="831056" y="1012802"/>
                </a:lnTo>
                <a:lnTo>
                  <a:pt x="836613" y="1008439"/>
                </a:lnTo>
                <a:lnTo>
                  <a:pt x="842169" y="1004869"/>
                </a:lnTo>
                <a:lnTo>
                  <a:pt x="848122" y="1000902"/>
                </a:lnTo>
                <a:lnTo>
                  <a:pt x="854075" y="997331"/>
                </a:lnTo>
                <a:lnTo>
                  <a:pt x="860028" y="994555"/>
                </a:lnTo>
                <a:lnTo>
                  <a:pt x="866378" y="991381"/>
                </a:lnTo>
                <a:lnTo>
                  <a:pt x="873125" y="988208"/>
                </a:lnTo>
                <a:lnTo>
                  <a:pt x="880269" y="985828"/>
                </a:lnTo>
                <a:lnTo>
                  <a:pt x="895350" y="980274"/>
                </a:lnTo>
                <a:lnTo>
                  <a:pt x="912416" y="975117"/>
                </a:lnTo>
                <a:lnTo>
                  <a:pt x="932260" y="970753"/>
                </a:lnTo>
                <a:lnTo>
                  <a:pt x="954881" y="965597"/>
                </a:lnTo>
                <a:lnTo>
                  <a:pt x="963613" y="965993"/>
                </a:lnTo>
                <a:lnTo>
                  <a:pt x="979488" y="966787"/>
                </a:lnTo>
                <a:lnTo>
                  <a:pt x="1004491" y="968373"/>
                </a:lnTo>
                <a:lnTo>
                  <a:pt x="1089819" y="1240103"/>
                </a:lnTo>
                <a:lnTo>
                  <a:pt x="1081484" y="1159179"/>
                </a:lnTo>
                <a:lnTo>
                  <a:pt x="1077516" y="1013199"/>
                </a:lnTo>
                <a:lnTo>
                  <a:pt x="1071959" y="999315"/>
                </a:lnTo>
                <a:lnTo>
                  <a:pt x="1083072" y="980671"/>
                </a:lnTo>
                <a:lnTo>
                  <a:pt x="1107281" y="980671"/>
                </a:lnTo>
                <a:lnTo>
                  <a:pt x="1117600" y="999315"/>
                </a:lnTo>
                <a:lnTo>
                  <a:pt x="1112837" y="1015579"/>
                </a:lnTo>
                <a:lnTo>
                  <a:pt x="1142206" y="1228203"/>
                </a:lnTo>
                <a:lnTo>
                  <a:pt x="1137841" y="971944"/>
                </a:lnTo>
                <a:lnTo>
                  <a:pt x="1146572" y="967580"/>
                </a:lnTo>
                <a:lnTo>
                  <a:pt x="1148953" y="966390"/>
                </a:lnTo>
                <a:lnTo>
                  <a:pt x="1149350" y="965597"/>
                </a:lnTo>
                <a:lnTo>
                  <a:pt x="1155700" y="965200"/>
                </a:lnTo>
                <a:close/>
                <a:moveTo>
                  <a:pt x="931148" y="736601"/>
                </a:moveTo>
                <a:lnTo>
                  <a:pt x="929554" y="751285"/>
                </a:lnTo>
                <a:lnTo>
                  <a:pt x="928757" y="762794"/>
                </a:lnTo>
                <a:lnTo>
                  <a:pt x="929155" y="762794"/>
                </a:lnTo>
                <a:lnTo>
                  <a:pt x="929554" y="751285"/>
                </a:lnTo>
                <a:lnTo>
                  <a:pt x="930351" y="746126"/>
                </a:lnTo>
                <a:lnTo>
                  <a:pt x="931148" y="741363"/>
                </a:lnTo>
                <a:lnTo>
                  <a:pt x="931148" y="736601"/>
                </a:lnTo>
                <a:close/>
                <a:moveTo>
                  <a:pt x="949086" y="679054"/>
                </a:moveTo>
                <a:lnTo>
                  <a:pt x="948289" y="679847"/>
                </a:lnTo>
                <a:lnTo>
                  <a:pt x="945499" y="681435"/>
                </a:lnTo>
                <a:lnTo>
                  <a:pt x="943904" y="683419"/>
                </a:lnTo>
                <a:lnTo>
                  <a:pt x="941911" y="686991"/>
                </a:lnTo>
                <a:lnTo>
                  <a:pt x="945897" y="682625"/>
                </a:lnTo>
                <a:lnTo>
                  <a:pt x="948289" y="681038"/>
                </a:lnTo>
                <a:lnTo>
                  <a:pt x="950282" y="679054"/>
                </a:lnTo>
                <a:lnTo>
                  <a:pt x="949086" y="679054"/>
                </a:lnTo>
                <a:close/>
                <a:moveTo>
                  <a:pt x="1038375" y="620713"/>
                </a:moveTo>
                <a:lnTo>
                  <a:pt x="1049138" y="620713"/>
                </a:lnTo>
                <a:lnTo>
                  <a:pt x="1059502" y="621110"/>
                </a:lnTo>
                <a:lnTo>
                  <a:pt x="1069866" y="622300"/>
                </a:lnTo>
                <a:lnTo>
                  <a:pt x="1079432" y="623491"/>
                </a:lnTo>
                <a:lnTo>
                  <a:pt x="1088999" y="625872"/>
                </a:lnTo>
                <a:lnTo>
                  <a:pt x="1098167" y="627857"/>
                </a:lnTo>
                <a:lnTo>
                  <a:pt x="1106937" y="630238"/>
                </a:lnTo>
                <a:lnTo>
                  <a:pt x="1115307" y="633413"/>
                </a:lnTo>
                <a:lnTo>
                  <a:pt x="1123678" y="636191"/>
                </a:lnTo>
                <a:lnTo>
                  <a:pt x="1130853" y="639763"/>
                </a:lnTo>
                <a:lnTo>
                  <a:pt x="1138028" y="642938"/>
                </a:lnTo>
                <a:lnTo>
                  <a:pt x="1144805" y="646510"/>
                </a:lnTo>
                <a:lnTo>
                  <a:pt x="1156365" y="652860"/>
                </a:lnTo>
                <a:lnTo>
                  <a:pt x="1166729" y="659607"/>
                </a:lnTo>
                <a:lnTo>
                  <a:pt x="1174701" y="664766"/>
                </a:lnTo>
                <a:lnTo>
                  <a:pt x="1180680" y="669529"/>
                </a:lnTo>
                <a:lnTo>
                  <a:pt x="1185862" y="673497"/>
                </a:lnTo>
                <a:lnTo>
                  <a:pt x="1185862" y="676275"/>
                </a:lnTo>
                <a:lnTo>
                  <a:pt x="1185862" y="684213"/>
                </a:lnTo>
                <a:lnTo>
                  <a:pt x="1185065" y="688975"/>
                </a:lnTo>
                <a:lnTo>
                  <a:pt x="1183869" y="694532"/>
                </a:lnTo>
                <a:lnTo>
                  <a:pt x="1182274" y="700088"/>
                </a:lnTo>
                <a:lnTo>
                  <a:pt x="1180281" y="704850"/>
                </a:lnTo>
                <a:lnTo>
                  <a:pt x="1179086" y="707629"/>
                </a:lnTo>
                <a:lnTo>
                  <a:pt x="1177093" y="710010"/>
                </a:lnTo>
                <a:lnTo>
                  <a:pt x="1175498" y="711994"/>
                </a:lnTo>
                <a:lnTo>
                  <a:pt x="1173505" y="713979"/>
                </a:lnTo>
                <a:lnTo>
                  <a:pt x="1170715" y="715963"/>
                </a:lnTo>
                <a:lnTo>
                  <a:pt x="1168323" y="717154"/>
                </a:lnTo>
                <a:lnTo>
                  <a:pt x="1165533" y="718344"/>
                </a:lnTo>
                <a:lnTo>
                  <a:pt x="1161945" y="719138"/>
                </a:lnTo>
                <a:lnTo>
                  <a:pt x="1158756" y="719535"/>
                </a:lnTo>
                <a:lnTo>
                  <a:pt x="1154770" y="719535"/>
                </a:lnTo>
                <a:lnTo>
                  <a:pt x="1150784" y="719138"/>
                </a:lnTo>
                <a:lnTo>
                  <a:pt x="1146001" y="718344"/>
                </a:lnTo>
                <a:lnTo>
                  <a:pt x="1140819" y="717154"/>
                </a:lnTo>
                <a:lnTo>
                  <a:pt x="1135238" y="715566"/>
                </a:lnTo>
                <a:lnTo>
                  <a:pt x="1129259" y="712788"/>
                </a:lnTo>
                <a:lnTo>
                  <a:pt x="1123678" y="710010"/>
                </a:lnTo>
                <a:lnTo>
                  <a:pt x="1120091" y="708819"/>
                </a:lnTo>
                <a:lnTo>
                  <a:pt x="1114112" y="707629"/>
                </a:lnTo>
                <a:lnTo>
                  <a:pt x="1098964" y="704850"/>
                </a:lnTo>
                <a:lnTo>
                  <a:pt x="1083418" y="702072"/>
                </a:lnTo>
                <a:lnTo>
                  <a:pt x="1077439" y="700882"/>
                </a:lnTo>
                <a:lnTo>
                  <a:pt x="1073852" y="700088"/>
                </a:lnTo>
                <a:lnTo>
                  <a:pt x="1104545" y="714772"/>
                </a:lnTo>
                <a:lnTo>
                  <a:pt x="1118895" y="721122"/>
                </a:lnTo>
                <a:lnTo>
                  <a:pt x="1125671" y="723504"/>
                </a:lnTo>
                <a:lnTo>
                  <a:pt x="1132448" y="725885"/>
                </a:lnTo>
                <a:lnTo>
                  <a:pt x="1138826" y="728266"/>
                </a:lnTo>
                <a:lnTo>
                  <a:pt x="1144805" y="729457"/>
                </a:lnTo>
                <a:lnTo>
                  <a:pt x="1150784" y="730647"/>
                </a:lnTo>
                <a:lnTo>
                  <a:pt x="1155966" y="731044"/>
                </a:lnTo>
                <a:lnTo>
                  <a:pt x="1161148" y="730647"/>
                </a:lnTo>
                <a:lnTo>
                  <a:pt x="1165931" y="729457"/>
                </a:lnTo>
                <a:lnTo>
                  <a:pt x="1170316" y="727869"/>
                </a:lnTo>
                <a:lnTo>
                  <a:pt x="1174302" y="725091"/>
                </a:lnTo>
                <a:lnTo>
                  <a:pt x="1175498" y="735410"/>
                </a:lnTo>
                <a:lnTo>
                  <a:pt x="1175897" y="744935"/>
                </a:lnTo>
                <a:lnTo>
                  <a:pt x="1175498" y="753666"/>
                </a:lnTo>
                <a:lnTo>
                  <a:pt x="1175099" y="762397"/>
                </a:lnTo>
                <a:lnTo>
                  <a:pt x="1176694" y="761207"/>
                </a:lnTo>
                <a:lnTo>
                  <a:pt x="1177491" y="760413"/>
                </a:lnTo>
                <a:lnTo>
                  <a:pt x="1178687" y="760016"/>
                </a:lnTo>
                <a:lnTo>
                  <a:pt x="1179086" y="760413"/>
                </a:lnTo>
                <a:lnTo>
                  <a:pt x="1179484" y="761207"/>
                </a:lnTo>
                <a:lnTo>
                  <a:pt x="1179883" y="763985"/>
                </a:lnTo>
                <a:lnTo>
                  <a:pt x="1180281" y="767954"/>
                </a:lnTo>
                <a:lnTo>
                  <a:pt x="1180281" y="773113"/>
                </a:lnTo>
                <a:lnTo>
                  <a:pt x="1179086" y="785813"/>
                </a:lnTo>
                <a:lnTo>
                  <a:pt x="1177491" y="800498"/>
                </a:lnTo>
                <a:lnTo>
                  <a:pt x="1175498" y="814388"/>
                </a:lnTo>
                <a:lnTo>
                  <a:pt x="1173505" y="826294"/>
                </a:lnTo>
                <a:lnTo>
                  <a:pt x="1171911" y="833438"/>
                </a:lnTo>
                <a:lnTo>
                  <a:pt x="1170715" y="834629"/>
                </a:lnTo>
                <a:lnTo>
                  <a:pt x="1170316" y="834232"/>
                </a:lnTo>
                <a:lnTo>
                  <a:pt x="1169519" y="842169"/>
                </a:lnTo>
                <a:lnTo>
                  <a:pt x="1168323" y="849710"/>
                </a:lnTo>
                <a:lnTo>
                  <a:pt x="1166729" y="856854"/>
                </a:lnTo>
                <a:lnTo>
                  <a:pt x="1165134" y="863998"/>
                </a:lnTo>
                <a:lnTo>
                  <a:pt x="1162742" y="870744"/>
                </a:lnTo>
                <a:lnTo>
                  <a:pt x="1160351" y="877491"/>
                </a:lnTo>
                <a:lnTo>
                  <a:pt x="1157959" y="883841"/>
                </a:lnTo>
                <a:lnTo>
                  <a:pt x="1154770" y="890191"/>
                </a:lnTo>
                <a:lnTo>
                  <a:pt x="1151980" y="896541"/>
                </a:lnTo>
                <a:lnTo>
                  <a:pt x="1148791" y="902098"/>
                </a:lnTo>
                <a:lnTo>
                  <a:pt x="1145602" y="907654"/>
                </a:lnTo>
                <a:lnTo>
                  <a:pt x="1141616" y="913210"/>
                </a:lnTo>
                <a:lnTo>
                  <a:pt x="1138028" y="918370"/>
                </a:lnTo>
                <a:lnTo>
                  <a:pt x="1134042" y="923529"/>
                </a:lnTo>
                <a:lnTo>
                  <a:pt x="1126070" y="932260"/>
                </a:lnTo>
                <a:lnTo>
                  <a:pt x="1117699" y="940595"/>
                </a:lnTo>
                <a:lnTo>
                  <a:pt x="1108531" y="947738"/>
                </a:lnTo>
                <a:lnTo>
                  <a:pt x="1099762" y="954088"/>
                </a:lnTo>
                <a:lnTo>
                  <a:pt x="1090593" y="959248"/>
                </a:lnTo>
                <a:lnTo>
                  <a:pt x="1081027" y="963216"/>
                </a:lnTo>
                <a:lnTo>
                  <a:pt x="1077041" y="964804"/>
                </a:lnTo>
                <a:lnTo>
                  <a:pt x="1072257" y="966391"/>
                </a:lnTo>
                <a:lnTo>
                  <a:pt x="1067474" y="967185"/>
                </a:lnTo>
                <a:lnTo>
                  <a:pt x="1063488" y="967979"/>
                </a:lnTo>
                <a:lnTo>
                  <a:pt x="1059103" y="968376"/>
                </a:lnTo>
                <a:lnTo>
                  <a:pt x="1054719" y="968376"/>
                </a:lnTo>
                <a:lnTo>
                  <a:pt x="1051530" y="968376"/>
                </a:lnTo>
                <a:lnTo>
                  <a:pt x="1047543" y="967979"/>
                </a:lnTo>
                <a:lnTo>
                  <a:pt x="1043956" y="967185"/>
                </a:lnTo>
                <a:lnTo>
                  <a:pt x="1039970" y="965995"/>
                </a:lnTo>
                <a:lnTo>
                  <a:pt x="1031998" y="962820"/>
                </a:lnTo>
                <a:lnTo>
                  <a:pt x="1023627" y="958851"/>
                </a:lnTo>
                <a:lnTo>
                  <a:pt x="1014857" y="953295"/>
                </a:lnTo>
                <a:lnTo>
                  <a:pt x="1006088" y="947341"/>
                </a:lnTo>
                <a:lnTo>
                  <a:pt x="997318" y="939801"/>
                </a:lnTo>
                <a:lnTo>
                  <a:pt x="988549" y="931863"/>
                </a:lnTo>
                <a:lnTo>
                  <a:pt x="979779" y="922338"/>
                </a:lnTo>
                <a:lnTo>
                  <a:pt x="971807" y="912813"/>
                </a:lnTo>
                <a:lnTo>
                  <a:pt x="963835" y="902098"/>
                </a:lnTo>
                <a:lnTo>
                  <a:pt x="956660" y="890985"/>
                </a:lnTo>
                <a:lnTo>
                  <a:pt x="949883" y="878682"/>
                </a:lnTo>
                <a:lnTo>
                  <a:pt x="943904" y="865982"/>
                </a:lnTo>
                <a:lnTo>
                  <a:pt x="941512" y="859632"/>
                </a:lnTo>
                <a:lnTo>
                  <a:pt x="938722" y="852885"/>
                </a:lnTo>
                <a:lnTo>
                  <a:pt x="936729" y="846138"/>
                </a:lnTo>
                <a:lnTo>
                  <a:pt x="934736" y="839391"/>
                </a:lnTo>
                <a:lnTo>
                  <a:pt x="933540" y="843757"/>
                </a:lnTo>
                <a:lnTo>
                  <a:pt x="931547" y="847329"/>
                </a:lnTo>
                <a:lnTo>
                  <a:pt x="929554" y="849710"/>
                </a:lnTo>
                <a:lnTo>
                  <a:pt x="928757" y="850107"/>
                </a:lnTo>
                <a:lnTo>
                  <a:pt x="927960" y="850504"/>
                </a:lnTo>
                <a:lnTo>
                  <a:pt x="926764" y="850107"/>
                </a:lnTo>
                <a:lnTo>
                  <a:pt x="925568" y="849710"/>
                </a:lnTo>
                <a:lnTo>
                  <a:pt x="924372" y="848123"/>
                </a:lnTo>
                <a:lnTo>
                  <a:pt x="923575" y="846535"/>
                </a:lnTo>
                <a:lnTo>
                  <a:pt x="921582" y="842963"/>
                </a:lnTo>
                <a:lnTo>
                  <a:pt x="920386" y="837407"/>
                </a:lnTo>
                <a:lnTo>
                  <a:pt x="918791" y="831057"/>
                </a:lnTo>
                <a:lnTo>
                  <a:pt x="917596" y="823516"/>
                </a:lnTo>
                <a:lnTo>
                  <a:pt x="917197" y="815182"/>
                </a:lnTo>
                <a:lnTo>
                  <a:pt x="916798" y="806054"/>
                </a:lnTo>
                <a:lnTo>
                  <a:pt x="917197" y="798116"/>
                </a:lnTo>
                <a:lnTo>
                  <a:pt x="917596" y="790576"/>
                </a:lnTo>
                <a:lnTo>
                  <a:pt x="918393" y="783829"/>
                </a:lnTo>
                <a:lnTo>
                  <a:pt x="919987" y="777479"/>
                </a:lnTo>
                <a:lnTo>
                  <a:pt x="921183" y="772319"/>
                </a:lnTo>
                <a:lnTo>
                  <a:pt x="922379" y="767954"/>
                </a:lnTo>
                <a:lnTo>
                  <a:pt x="924372" y="764779"/>
                </a:lnTo>
                <a:lnTo>
                  <a:pt x="925169" y="763588"/>
                </a:lnTo>
                <a:lnTo>
                  <a:pt x="926365" y="763191"/>
                </a:lnTo>
                <a:lnTo>
                  <a:pt x="923176" y="759619"/>
                </a:lnTo>
                <a:lnTo>
                  <a:pt x="920785" y="756444"/>
                </a:lnTo>
                <a:lnTo>
                  <a:pt x="918393" y="752476"/>
                </a:lnTo>
                <a:lnTo>
                  <a:pt x="916798" y="748507"/>
                </a:lnTo>
                <a:lnTo>
                  <a:pt x="915204" y="744538"/>
                </a:lnTo>
                <a:lnTo>
                  <a:pt x="914407" y="739776"/>
                </a:lnTo>
                <a:lnTo>
                  <a:pt x="913609" y="735807"/>
                </a:lnTo>
                <a:lnTo>
                  <a:pt x="913211" y="731044"/>
                </a:lnTo>
                <a:lnTo>
                  <a:pt x="912812" y="727076"/>
                </a:lnTo>
                <a:lnTo>
                  <a:pt x="912812" y="721916"/>
                </a:lnTo>
                <a:lnTo>
                  <a:pt x="913609" y="712391"/>
                </a:lnTo>
                <a:lnTo>
                  <a:pt x="915204" y="703263"/>
                </a:lnTo>
                <a:lnTo>
                  <a:pt x="917197" y="694135"/>
                </a:lnTo>
                <a:lnTo>
                  <a:pt x="920386" y="685007"/>
                </a:lnTo>
                <a:lnTo>
                  <a:pt x="923575" y="676672"/>
                </a:lnTo>
                <a:lnTo>
                  <a:pt x="927162" y="668735"/>
                </a:lnTo>
                <a:lnTo>
                  <a:pt x="930750" y="661988"/>
                </a:lnTo>
                <a:lnTo>
                  <a:pt x="934337" y="656035"/>
                </a:lnTo>
                <a:lnTo>
                  <a:pt x="937526" y="651272"/>
                </a:lnTo>
                <a:lnTo>
                  <a:pt x="940715" y="647700"/>
                </a:lnTo>
                <a:lnTo>
                  <a:pt x="943107" y="646113"/>
                </a:lnTo>
                <a:lnTo>
                  <a:pt x="955862" y="639763"/>
                </a:lnTo>
                <a:lnTo>
                  <a:pt x="968219" y="634604"/>
                </a:lnTo>
                <a:lnTo>
                  <a:pt x="980178" y="630238"/>
                </a:lnTo>
                <a:lnTo>
                  <a:pt x="992535" y="627063"/>
                </a:lnTo>
                <a:lnTo>
                  <a:pt x="1004493" y="624285"/>
                </a:lnTo>
                <a:lnTo>
                  <a:pt x="1016053" y="622300"/>
                </a:lnTo>
                <a:lnTo>
                  <a:pt x="1027214" y="621110"/>
                </a:lnTo>
                <a:lnTo>
                  <a:pt x="1038375" y="620713"/>
                </a:lnTo>
                <a:close/>
                <a:moveTo>
                  <a:pt x="1043186" y="515586"/>
                </a:moveTo>
                <a:lnTo>
                  <a:pt x="1022934" y="515983"/>
                </a:lnTo>
                <a:lnTo>
                  <a:pt x="1002682" y="516777"/>
                </a:lnTo>
                <a:lnTo>
                  <a:pt x="982827" y="518364"/>
                </a:lnTo>
                <a:lnTo>
                  <a:pt x="962972" y="519952"/>
                </a:lnTo>
                <a:lnTo>
                  <a:pt x="943514" y="521937"/>
                </a:lnTo>
                <a:lnTo>
                  <a:pt x="924056" y="525113"/>
                </a:lnTo>
                <a:lnTo>
                  <a:pt x="904598" y="527891"/>
                </a:lnTo>
                <a:lnTo>
                  <a:pt x="885140" y="531861"/>
                </a:lnTo>
                <a:lnTo>
                  <a:pt x="866476" y="535830"/>
                </a:lnTo>
                <a:lnTo>
                  <a:pt x="847812" y="540594"/>
                </a:lnTo>
                <a:lnTo>
                  <a:pt x="829148" y="545754"/>
                </a:lnTo>
                <a:lnTo>
                  <a:pt x="810485" y="550914"/>
                </a:lnTo>
                <a:lnTo>
                  <a:pt x="792218" y="556869"/>
                </a:lnTo>
                <a:lnTo>
                  <a:pt x="774348" y="563220"/>
                </a:lnTo>
                <a:lnTo>
                  <a:pt x="756082" y="569968"/>
                </a:lnTo>
                <a:lnTo>
                  <a:pt x="738609" y="577113"/>
                </a:lnTo>
                <a:lnTo>
                  <a:pt x="721137" y="585449"/>
                </a:lnTo>
                <a:lnTo>
                  <a:pt x="704061" y="593388"/>
                </a:lnTo>
                <a:lnTo>
                  <a:pt x="686986" y="601724"/>
                </a:lnTo>
                <a:lnTo>
                  <a:pt x="670308" y="610457"/>
                </a:lnTo>
                <a:lnTo>
                  <a:pt x="653630" y="619587"/>
                </a:lnTo>
                <a:lnTo>
                  <a:pt x="637745" y="629114"/>
                </a:lnTo>
                <a:lnTo>
                  <a:pt x="621861" y="639037"/>
                </a:lnTo>
                <a:lnTo>
                  <a:pt x="605977" y="649755"/>
                </a:lnTo>
                <a:lnTo>
                  <a:pt x="590490" y="660473"/>
                </a:lnTo>
                <a:lnTo>
                  <a:pt x="575400" y="671190"/>
                </a:lnTo>
                <a:lnTo>
                  <a:pt x="559913" y="682702"/>
                </a:lnTo>
                <a:lnTo>
                  <a:pt x="545617" y="694610"/>
                </a:lnTo>
                <a:lnTo>
                  <a:pt x="531322" y="706519"/>
                </a:lnTo>
                <a:lnTo>
                  <a:pt x="517026" y="719221"/>
                </a:lnTo>
                <a:lnTo>
                  <a:pt x="503525" y="731924"/>
                </a:lnTo>
                <a:lnTo>
                  <a:pt x="490023" y="745023"/>
                </a:lnTo>
                <a:lnTo>
                  <a:pt x="476919" y="758520"/>
                </a:lnTo>
                <a:lnTo>
                  <a:pt x="464212" y="772413"/>
                </a:lnTo>
                <a:lnTo>
                  <a:pt x="451504" y="786306"/>
                </a:lnTo>
                <a:lnTo>
                  <a:pt x="439591" y="800596"/>
                </a:lnTo>
                <a:lnTo>
                  <a:pt x="427678" y="815680"/>
                </a:lnTo>
                <a:lnTo>
                  <a:pt x="416162" y="830368"/>
                </a:lnTo>
                <a:lnTo>
                  <a:pt x="405441" y="845452"/>
                </a:lnTo>
                <a:lnTo>
                  <a:pt x="394322" y="860933"/>
                </a:lnTo>
                <a:lnTo>
                  <a:pt x="383997" y="876811"/>
                </a:lnTo>
                <a:lnTo>
                  <a:pt x="374070" y="892689"/>
                </a:lnTo>
                <a:lnTo>
                  <a:pt x="364539" y="908964"/>
                </a:lnTo>
                <a:lnTo>
                  <a:pt x="355009" y="925636"/>
                </a:lnTo>
                <a:lnTo>
                  <a:pt x="346272" y="941911"/>
                </a:lnTo>
                <a:lnTo>
                  <a:pt x="337933" y="959377"/>
                </a:lnTo>
                <a:lnTo>
                  <a:pt x="329594" y="976048"/>
                </a:lnTo>
                <a:lnTo>
                  <a:pt x="322049" y="993911"/>
                </a:lnTo>
                <a:lnTo>
                  <a:pt x="314901" y="1011377"/>
                </a:lnTo>
                <a:lnTo>
                  <a:pt x="308151" y="1029240"/>
                </a:lnTo>
                <a:lnTo>
                  <a:pt x="301797" y="1047500"/>
                </a:lnTo>
                <a:lnTo>
                  <a:pt x="295840" y="1065362"/>
                </a:lnTo>
                <a:lnTo>
                  <a:pt x="290678" y="1084019"/>
                </a:lnTo>
                <a:lnTo>
                  <a:pt x="285516" y="1102676"/>
                </a:lnTo>
                <a:lnTo>
                  <a:pt x="280751" y="1121729"/>
                </a:lnTo>
                <a:lnTo>
                  <a:pt x="276780" y="1140783"/>
                </a:lnTo>
                <a:lnTo>
                  <a:pt x="272809" y="1159440"/>
                </a:lnTo>
                <a:lnTo>
                  <a:pt x="270029" y="1178890"/>
                </a:lnTo>
                <a:lnTo>
                  <a:pt x="266852" y="1198341"/>
                </a:lnTo>
                <a:lnTo>
                  <a:pt x="264867" y="1218188"/>
                </a:lnTo>
                <a:lnTo>
                  <a:pt x="263278" y="1237639"/>
                </a:lnTo>
                <a:lnTo>
                  <a:pt x="261690" y="1257883"/>
                </a:lnTo>
                <a:lnTo>
                  <a:pt x="260896" y="1277731"/>
                </a:lnTo>
                <a:lnTo>
                  <a:pt x="260498" y="1297975"/>
                </a:lnTo>
                <a:lnTo>
                  <a:pt x="260896" y="1318220"/>
                </a:lnTo>
                <a:lnTo>
                  <a:pt x="261690" y="1338067"/>
                </a:lnTo>
                <a:lnTo>
                  <a:pt x="263278" y="1357915"/>
                </a:lnTo>
                <a:lnTo>
                  <a:pt x="264867" y="1377763"/>
                </a:lnTo>
                <a:lnTo>
                  <a:pt x="266852" y="1397213"/>
                </a:lnTo>
                <a:lnTo>
                  <a:pt x="270029" y="1416664"/>
                </a:lnTo>
                <a:lnTo>
                  <a:pt x="272809" y="1436114"/>
                </a:lnTo>
                <a:lnTo>
                  <a:pt x="276780" y="1455168"/>
                </a:lnTo>
                <a:lnTo>
                  <a:pt x="280751" y="1474222"/>
                </a:lnTo>
                <a:lnTo>
                  <a:pt x="285516" y="1493275"/>
                </a:lnTo>
                <a:lnTo>
                  <a:pt x="290678" y="1511535"/>
                </a:lnTo>
                <a:lnTo>
                  <a:pt x="295840" y="1530192"/>
                </a:lnTo>
                <a:lnTo>
                  <a:pt x="301797" y="1548452"/>
                </a:lnTo>
                <a:lnTo>
                  <a:pt x="308151" y="1566314"/>
                </a:lnTo>
                <a:lnTo>
                  <a:pt x="314901" y="1584177"/>
                </a:lnTo>
                <a:lnTo>
                  <a:pt x="322049" y="1602040"/>
                </a:lnTo>
                <a:lnTo>
                  <a:pt x="329594" y="1619109"/>
                </a:lnTo>
                <a:lnTo>
                  <a:pt x="337933" y="1636575"/>
                </a:lnTo>
                <a:lnTo>
                  <a:pt x="346272" y="1653247"/>
                </a:lnTo>
                <a:lnTo>
                  <a:pt x="355009" y="1670316"/>
                </a:lnTo>
                <a:lnTo>
                  <a:pt x="364539" y="1686591"/>
                </a:lnTo>
                <a:lnTo>
                  <a:pt x="374070" y="1703262"/>
                </a:lnTo>
                <a:lnTo>
                  <a:pt x="383997" y="1719140"/>
                </a:lnTo>
                <a:lnTo>
                  <a:pt x="394322" y="1734622"/>
                </a:lnTo>
                <a:lnTo>
                  <a:pt x="405441" y="1750500"/>
                </a:lnTo>
                <a:lnTo>
                  <a:pt x="416162" y="1765584"/>
                </a:lnTo>
                <a:lnTo>
                  <a:pt x="427678" y="1780271"/>
                </a:lnTo>
                <a:lnTo>
                  <a:pt x="439591" y="1794958"/>
                </a:lnTo>
                <a:lnTo>
                  <a:pt x="451504" y="1809248"/>
                </a:lnTo>
                <a:lnTo>
                  <a:pt x="464212" y="1823142"/>
                </a:lnTo>
                <a:lnTo>
                  <a:pt x="476919" y="1837035"/>
                </a:lnTo>
                <a:lnTo>
                  <a:pt x="490023" y="1850531"/>
                </a:lnTo>
                <a:lnTo>
                  <a:pt x="503525" y="1863631"/>
                </a:lnTo>
                <a:lnTo>
                  <a:pt x="517026" y="1876333"/>
                </a:lnTo>
                <a:lnTo>
                  <a:pt x="531322" y="1889035"/>
                </a:lnTo>
                <a:lnTo>
                  <a:pt x="545617" y="1900944"/>
                </a:lnTo>
                <a:lnTo>
                  <a:pt x="559913" y="1912852"/>
                </a:lnTo>
                <a:lnTo>
                  <a:pt x="575400" y="1923967"/>
                </a:lnTo>
                <a:lnTo>
                  <a:pt x="590490" y="1935479"/>
                </a:lnTo>
                <a:lnTo>
                  <a:pt x="605977" y="1945799"/>
                </a:lnTo>
                <a:lnTo>
                  <a:pt x="621861" y="1956517"/>
                </a:lnTo>
                <a:lnTo>
                  <a:pt x="637745" y="1966044"/>
                </a:lnTo>
                <a:lnTo>
                  <a:pt x="653630" y="1975968"/>
                </a:lnTo>
                <a:lnTo>
                  <a:pt x="670308" y="1985097"/>
                </a:lnTo>
                <a:lnTo>
                  <a:pt x="686986" y="1994227"/>
                </a:lnTo>
                <a:lnTo>
                  <a:pt x="704061" y="2002563"/>
                </a:lnTo>
                <a:lnTo>
                  <a:pt x="721137" y="2010502"/>
                </a:lnTo>
                <a:lnTo>
                  <a:pt x="738609" y="2018044"/>
                </a:lnTo>
                <a:lnTo>
                  <a:pt x="756082" y="2025189"/>
                </a:lnTo>
                <a:lnTo>
                  <a:pt x="774348" y="2032335"/>
                </a:lnTo>
                <a:lnTo>
                  <a:pt x="792218" y="2038686"/>
                </a:lnTo>
                <a:lnTo>
                  <a:pt x="810485" y="2044640"/>
                </a:lnTo>
                <a:lnTo>
                  <a:pt x="829148" y="2050197"/>
                </a:lnTo>
                <a:lnTo>
                  <a:pt x="847812" y="2055358"/>
                </a:lnTo>
                <a:lnTo>
                  <a:pt x="866476" y="2059724"/>
                </a:lnTo>
                <a:lnTo>
                  <a:pt x="885140" y="2064091"/>
                </a:lnTo>
                <a:lnTo>
                  <a:pt x="904598" y="2067266"/>
                </a:lnTo>
                <a:lnTo>
                  <a:pt x="924056" y="2070839"/>
                </a:lnTo>
                <a:lnTo>
                  <a:pt x="943514" y="2073220"/>
                </a:lnTo>
                <a:lnTo>
                  <a:pt x="962972" y="2075999"/>
                </a:lnTo>
                <a:lnTo>
                  <a:pt x="982827" y="2077587"/>
                </a:lnTo>
                <a:lnTo>
                  <a:pt x="1002682" y="2078778"/>
                </a:lnTo>
                <a:lnTo>
                  <a:pt x="1022934" y="2079572"/>
                </a:lnTo>
                <a:lnTo>
                  <a:pt x="1043186" y="2079572"/>
                </a:lnTo>
                <a:lnTo>
                  <a:pt x="1063041" y="2079572"/>
                </a:lnTo>
                <a:lnTo>
                  <a:pt x="1083293" y="2078778"/>
                </a:lnTo>
                <a:lnTo>
                  <a:pt x="1103148" y="2077587"/>
                </a:lnTo>
                <a:lnTo>
                  <a:pt x="1122606" y="2075999"/>
                </a:lnTo>
                <a:lnTo>
                  <a:pt x="1142064" y="2073220"/>
                </a:lnTo>
                <a:lnTo>
                  <a:pt x="1161919" y="2070839"/>
                </a:lnTo>
                <a:lnTo>
                  <a:pt x="1180980" y="2067266"/>
                </a:lnTo>
                <a:lnTo>
                  <a:pt x="1200438" y="2064091"/>
                </a:lnTo>
                <a:lnTo>
                  <a:pt x="1219499" y="2059724"/>
                </a:lnTo>
                <a:lnTo>
                  <a:pt x="1237766" y="2055358"/>
                </a:lnTo>
                <a:lnTo>
                  <a:pt x="1256827" y="2050197"/>
                </a:lnTo>
                <a:lnTo>
                  <a:pt x="1275093" y="2044640"/>
                </a:lnTo>
                <a:lnTo>
                  <a:pt x="1293757" y="2038686"/>
                </a:lnTo>
                <a:lnTo>
                  <a:pt x="1311627" y="2032335"/>
                </a:lnTo>
                <a:lnTo>
                  <a:pt x="1329496" y="2025189"/>
                </a:lnTo>
                <a:lnTo>
                  <a:pt x="1347366" y="2018044"/>
                </a:lnTo>
                <a:lnTo>
                  <a:pt x="1364441" y="2010502"/>
                </a:lnTo>
                <a:lnTo>
                  <a:pt x="1381914" y="2002563"/>
                </a:lnTo>
                <a:lnTo>
                  <a:pt x="1398592" y="1994227"/>
                </a:lnTo>
                <a:lnTo>
                  <a:pt x="1415667" y="1985097"/>
                </a:lnTo>
                <a:lnTo>
                  <a:pt x="1431949" y="1975968"/>
                </a:lnTo>
                <a:lnTo>
                  <a:pt x="1447833" y="1966044"/>
                </a:lnTo>
                <a:lnTo>
                  <a:pt x="1464114" y="1956517"/>
                </a:lnTo>
                <a:lnTo>
                  <a:pt x="1479998" y="1945799"/>
                </a:lnTo>
                <a:lnTo>
                  <a:pt x="1495088" y="1935479"/>
                </a:lnTo>
                <a:lnTo>
                  <a:pt x="1510575" y="1923967"/>
                </a:lnTo>
                <a:lnTo>
                  <a:pt x="1525665" y="1912852"/>
                </a:lnTo>
                <a:lnTo>
                  <a:pt x="1539960" y="1900944"/>
                </a:lnTo>
                <a:lnTo>
                  <a:pt x="1554256" y="1889035"/>
                </a:lnTo>
                <a:lnTo>
                  <a:pt x="1568551" y="1876333"/>
                </a:lnTo>
                <a:lnTo>
                  <a:pt x="1582053" y="1863631"/>
                </a:lnTo>
                <a:lnTo>
                  <a:pt x="1595555" y="1850531"/>
                </a:lnTo>
                <a:lnTo>
                  <a:pt x="1608659" y="1837035"/>
                </a:lnTo>
                <a:lnTo>
                  <a:pt x="1621763" y="1823142"/>
                </a:lnTo>
                <a:lnTo>
                  <a:pt x="1634073" y="1809248"/>
                </a:lnTo>
                <a:lnTo>
                  <a:pt x="1646383" y="1794958"/>
                </a:lnTo>
                <a:lnTo>
                  <a:pt x="1657899" y="1780271"/>
                </a:lnTo>
                <a:lnTo>
                  <a:pt x="1669415" y="1765584"/>
                </a:lnTo>
                <a:lnTo>
                  <a:pt x="1680534" y="1750500"/>
                </a:lnTo>
                <a:lnTo>
                  <a:pt x="1691256" y="1734622"/>
                </a:lnTo>
                <a:lnTo>
                  <a:pt x="1701581" y="1719140"/>
                </a:lnTo>
                <a:lnTo>
                  <a:pt x="1711508" y="1703262"/>
                </a:lnTo>
                <a:lnTo>
                  <a:pt x="1721436" y="1686591"/>
                </a:lnTo>
                <a:lnTo>
                  <a:pt x="1730569" y="1670316"/>
                </a:lnTo>
                <a:lnTo>
                  <a:pt x="1739305" y="1653247"/>
                </a:lnTo>
                <a:lnTo>
                  <a:pt x="1748041" y="1636575"/>
                </a:lnTo>
                <a:lnTo>
                  <a:pt x="1755983" y="1619109"/>
                </a:lnTo>
                <a:lnTo>
                  <a:pt x="1763529" y="1602040"/>
                </a:lnTo>
                <a:lnTo>
                  <a:pt x="1770676" y="1584177"/>
                </a:lnTo>
                <a:lnTo>
                  <a:pt x="1777427" y="1566314"/>
                </a:lnTo>
                <a:lnTo>
                  <a:pt x="1783781" y="1548452"/>
                </a:lnTo>
                <a:lnTo>
                  <a:pt x="1789737" y="1530192"/>
                </a:lnTo>
                <a:lnTo>
                  <a:pt x="1795694" y="1511535"/>
                </a:lnTo>
                <a:lnTo>
                  <a:pt x="1800459" y="1493275"/>
                </a:lnTo>
                <a:lnTo>
                  <a:pt x="1804827" y="1474222"/>
                </a:lnTo>
                <a:lnTo>
                  <a:pt x="1809195" y="1455168"/>
                </a:lnTo>
                <a:lnTo>
                  <a:pt x="1812769" y="1436114"/>
                </a:lnTo>
                <a:lnTo>
                  <a:pt x="1816343" y="1416664"/>
                </a:lnTo>
                <a:lnTo>
                  <a:pt x="1818726" y="1397213"/>
                </a:lnTo>
                <a:lnTo>
                  <a:pt x="1820711" y="1377763"/>
                </a:lnTo>
                <a:lnTo>
                  <a:pt x="1823094" y="1357915"/>
                </a:lnTo>
                <a:lnTo>
                  <a:pt x="1824285" y="1338067"/>
                </a:lnTo>
                <a:lnTo>
                  <a:pt x="1824682" y="1318220"/>
                </a:lnTo>
                <a:lnTo>
                  <a:pt x="1825079" y="1297975"/>
                </a:lnTo>
                <a:lnTo>
                  <a:pt x="1824682" y="1277731"/>
                </a:lnTo>
                <a:lnTo>
                  <a:pt x="1824285" y="1257883"/>
                </a:lnTo>
                <a:lnTo>
                  <a:pt x="1823094" y="1237639"/>
                </a:lnTo>
                <a:lnTo>
                  <a:pt x="1820711" y="1218188"/>
                </a:lnTo>
                <a:lnTo>
                  <a:pt x="1818726" y="1198341"/>
                </a:lnTo>
                <a:lnTo>
                  <a:pt x="1816343" y="1178890"/>
                </a:lnTo>
                <a:lnTo>
                  <a:pt x="1812769" y="1159440"/>
                </a:lnTo>
                <a:lnTo>
                  <a:pt x="1809195" y="1140783"/>
                </a:lnTo>
                <a:lnTo>
                  <a:pt x="1804827" y="1121729"/>
                </a:lnTo>
                <a:lnTo>
                  <a:pt x="1800459" y="1102676"/>
                </a:lnTo>
                <a:lnTo>
                  <a:pt x="1795694" y="1084019"/>
                </a:lnTo>
                <a:lnTo>
                  <a:pt x="1789737" y="1065362"/>
                </a:lnTo>
                <a:lnTo>
                  <a:pt x="1783781" y="1047500"/>
                </a:lnTo>
                <a:lnTo>
                  <a:pt x="1777427" y="1029240"/>
                </a:lnTo>
                <a:lnTo>
                  <a:pt x="1770676" y="1011377"/>
                </a:lnTo>
                <a:lnTo>
                  <a:pt x="1763529" y="993911"/>
                </a:lnTo>
                <a:lnTo>
                  <a:pt x="1755983" y="976048"/>
                </a:lnTo>
                <a:lnTo>
                  <a:pt x="1748041" y="959377"/>
                </a:lnTo>
                <a:lnTo>
                  <a:pt x="1739305" y="941911"/>
                </a:lnTo>
                <a:lnTo>
                  <a:pt x="1730569" y="925636"/>
                </a:lnTo>
                <a:lnTo>
                  <a:pt x="1721436" y="908964"/>
                </a:lnTo>
                <a:lnTo>
                  <a:pt x="1711508" y="892689"/>
                </a:lnTo>
                <a:lnTo>
                  <a:pt x="1701581" y="876811"/>
                </a:lnTo>
                <a:lnTo>
                  <a:pt x="1691256" y="860933"/>
                </a:lnTo>
                <a:lnTo>
                  <a:pt x="1680534" y="845452"/>
                </a:lnTo>
                <a:lnTo>
                  <a:pt x="1669415" y="830368"/>
                </a:lnTo>
                <a:lnTo>
                  <a:pt x="1657899" y="815680"/>
                </a:lnTo>
                <a:lnTo>
                  <a:pt x="1646383" y="800596"/>
                </a:lnTo>
                <a:lnTo>
                  <a:pt x="1634073" y="786306"/>
                </a:lnTo>
                <a:lnTo>
                  <a:pt x="1621763" y="772413"/>
                </a:lnTo>
                <a:lnTo>
                  <a:pt x="1608659" y="758520"/>
                </a:lnTo>
                <a:lnTo>
                  <a:pt x="1595555" y="745023"/>
                </a:lnTo>
                <a:lnTo>
                  <a:pt x="1582053" y="731924"/>
                </a:lnTo>
                <a:lnTo>
                  <a:pt x="1568551" y="719221"/>
                </a:lnTo>
                <a:lnTo>
                  <a:pt x="1554256" y="706519"/>
                </a:lnTo>
                <a:lnTo>
                  <a:pt x="1539960" y="694610"/>
                </a:lnTo>
                <a:lnTo>
                  <a:pt x="1525665" y="682702"/>
                </a:lnTo>
                <a:lnTo>
                  <a:pt x="1510575" y="671190"/>
                </a:lnTo>
                <a:lnTo>
                  <a:pt x="1495088" y="660473"/>
                </a:lnTo>
                <a:lnTo>
                  <a:pt x="1479998" y="649755"/>
                </a:lnTo>
                <a:lnTo>
                  <a:pt x="1464114" y="639037"/>
                </a:lnTo>
                <a:lnTo>
                  <a:pt x="1447833" y="629114"/>
                </a:lnTo>
                <a:lnTo>
                  <a:pt x="1431949" y="619587"/>
                </a:lnTo>
                <a:lnTo>
                  <a:pt x="1415667" y="610457"/>
                </a:lnTo>
                <a:lnTo>
                  <a:pt x="1398592" y="601724"/>
                </a:lnTo>
                <a:lnTo>
                  <a:pt x="1381914" y="593388"/>
                </a:lnTo>
                <a:lnTo>
                  <a:pt x="1364441" y="585449"/>
                </a:lnTo>
                <a:lnTo>
                  <a:pt x="1347366" y="577113"/>
                </a:lnTo>
                <a:lnTo>
                  <a:pt x="1329496" y="569968"/>
                </a:lnTo>
                <a:lnTo>
                  <a:pt x="1311627" y="563220"/>
                </a:lnTo>
                <a:lnTo>
                  <a:pt x="1293757" y="556869"/>
                </a:lnTo>
                <a:lnTo>
                  <a:pt x="1275093" y="550914"/>
                </a:lnTo>
                <a:lnTo>
                  <a:pt x="1256827" y="545754"/>
                </a:lnTo>
                <a:lnTo>
                  <a:pt x="1237766" y="540594"/>
                </a:lnTo>
                <a:lnTo>
                  <a:pt x="1219499" y="535830"/>
                </a:lnTo>
                <a:lnTo>
                  <a:pt x="1200438" y="531861"/>
                </a:lnTo>
                <a:lnTo>
                  <a:pt x="1180980" y="527891"/>
                </a:lnTo>
                <a:lnTo>
                  <a:pt x="1161919" y="525113"/>
                </a:lnTo>
                <a:lnTo>
                  <a:pt x="1142064" y="521937"/>
                </a:lnTo>
                <a:lnTo>
                  <a:pt x="1122606" y="519952"/>
                </a:lnTo>
                <a:lnTo>
                  <a:pt x="1103148" y="518364"/>
                </a:lnTo>
                <a:lnTo>
                  <a:pt x="1083293" y="516777"/>
                </a:lnTo>
                <a:lnTo>
                  <a:pt x="1063041" y="515983"/>
                </a:lnTo>
                <a:lnTo>
                  <a:pt x="1043186" y="515586"/>
                </a:lnTo>
                <a:close/>
                <a:moveTo>
                  <a:pt x="803734" y="280988"/>
                </a:moveTo>
                <a:lnTo>
                  <a:pt x="862902" y="391340"/>
                </a:lnTo>
                <a:lnTo>
                  <a:pt x="884743" y="387371"/>
                </a:lnTo>
                <a:lnTo>
                  <a:pt x="906980" y="383798"/>
                </a:lnTo>
                <a:lnTo>
                  <a:pt x="929218" y="380622"/>
                </a:lnTo>
                <a:lnTo>
                  <a:pt x="951456" y="378241"/>
                </a:lnTo>
                <a:lnTo>
                  <a:pt x="974488" y="376256"/>
                </a:lnTo>
                <a:lnTo>
                  <a:pt x="997122" y="374668"/>
                </a:lnTo>
                <a:lnTo>
                  <a:pt x="1019757" y="373874"/>
                </a:lnTo>
                <a:lnTo>
                  <a:pt x="1043186" y="373477"/>
                </a:lnTo>
                <a:lnTo>
                  <a:pt x="1059865" y="373874"/>
                </a:lnTo>
                <a:lnTo>
                  <a:pt x="1076940" y="374271"/>
                </a:lnTo>
                <a:lnTo>
                  <a:pt x="1093618" y="375462"/>
                </a:lnTo>
                <a:lnTo>
                  <a:pt x="1110693" y="376256"/>
                </a:lnTo>
                <a:lnTo>
                  <a:pt x="1127372" y="377844"/>
                </a:lnTo>
                <a:lnTo>
                  <a:pt x="1144050" y="379432"/>
                </a:lnTo>
                <a:lnTo>
                  <a:pt x="1160331" y="381019"/>
                </a:lnTo>
                <a:lnTo>
                  <a:pt x="1176612" y="383798"/>
                </a:lnTo>
                <a:lnTo>
                  <a:pt x="1193291" y="386180"/>
                </a:lnTo>
                <a:lnTo>
                  <a:pt x="1209572" y="388958"/>
                </a:lnTo>
                <a:lnTo>
                  <a:pt x="1225853" y="392134"/>
                </a:lnTo>
                <a:lnTo>
                  <a:pt x="1241737" y="395310"/>
                </a:lnTo>
                <a:lnTo>
                  <a:pt x="1257621" y="399279"/>
                </a:lnTo>
                <a:lnTo>
                  <a:pt x="1273505" y="403249"/>
                </a:lnTo>
                <a:lnTo>
                  <a:pt x="1289389" y="407218"/>
                </a:lnTo>
                <a:lnTo>
                  <a:pt x="1304876" y="411982"/>
                </a:lnTo>
                <a:lnTo>
                  <a:pt x="1370398" y="304805"/>
                </a:lnTo>
                <a:lnTo>
                  <a:pt x="1611439" y="417142"/>
                </a:lnTo>
                <a:lnTo>
                  <a:pt x="1570140" y="539800"/>
                </a:lnTo>
                <a:lnTo>
                  <a:pt x="1592775" y="555678"/>
                </a:lnTo>
                <a:lnTo>
                  <a:pt x="1614615" y="572747"/>
                </a:lnTo>
                <a:lnTo>
                  <a:pt x="1636059" y="589815"/>
                </a:lnTo>
                <a:lnTo>
                  <a:pt x="1656708" y="608075"/>
                </a:lnTo>
                <a:lnTo>
                  <a:pt x="1676960" y="626732"/>
                </a:lnTo>
                <a:lnTo>
                  <a:pt x="1696815" y="645389"/>
                </a:lnTo>
                <a:lnTo>
                  <a:pt x="1715876" y="665236"/>
                </a:lnTo>
                <a:lnTo>
                  <a:pt x="1734540" y="685481"/>
                </a:lnTo>
                <a:lnTo>
                  <a:pt x="1752410" y="706519"/>
                </a:lnTo>
                <a:lnTo>
                  <a:pt x="1769882" y="728351"/>
                </a:lnTo>
                <a:lnTo>
                  <a:pt x="1786560" y="750184"/>
                </a:lnTo>
                <a:lnTo>
                  <a:pt x="1802841" y="772413"/>
                </a:lnTo>
                <a:lnTo>
                  <a:pt x="1818329" y="795436"/>
                </a:lnTo>
                <a:lnTo>
                  <a:pt x="1832624" y="818856"/>
                </a:lnTo>
                <a:lnTo>
                  <a:pt x="1846920" y="842673"/>
                </a:lnTo>
                <a:lnTo>
                  <a:pt x="1860024" y="866887"/>
                </a:lnTo>
                <a:lnTo>
                  <a:pt x="1994642" y="834337"/>
                </a:lnTo>
                <a:lnTo>
                  <a:pt x="2085975" y="1084019"/>
                </a:lnTo>
                <a:lnTo>
                  <a:pt x="1954931" y="1149516"/>
                </a:lnTo>
                <a:lnTo>
                  <a:pt x="1958108" y="1167776"/>
                </a:lnTo>
                <a:lnTo>
                  <a:pt x="1960491" y="1185638"/>
                </a:lnTo>
                <a:lnTo>
                  <a:pt x="1962476" y="1204295"/>
                </a:lnTo>
                <a:lnTo>
                  <a:pt x="1964462" y="1222952"/>
                </a:lnTo>
                <a:lnTo>
                  <a:pt x="1965653" y="1241212"/>
                </a:lnTo>
                <a:lnTo>
                  <a:pt x="1966447" y="1259868"/>
                </a:lnTo>
                <a:lnTo>
                  <a:pt x="1967242" y="1278922"/>
                </a:lnTo>
                <a:lnTo>
                  <a:pt x="1967242" y="1297975"/>
                </a:lnTo>
                <a:lnTo>
                  <a:pt x="1967242" y="1315441"/>
                </a:lnTo>
                <a:lnTo>
                  <a:pt x="1966845" y="1332907"/>
                </a:lnTo>
                <a:lnTo>
                  <a:pt x="1966050" y="1349976"/>
                </a:lnTo>
                <a:lnTo>
                  <a:pt x="1964859" y="1367839"/>
                </a:lnTo>
                <a:lnTo>
                  <a:pt x="1962873" y="1385305"/>
                </a:lnTo>
                <a:lnTo>
                  <a:pt x="1961285" y="1401977"/>
                </a:lnTo>
                <a:lnTo>
                  <a:pt x="1959300" y="1419442"/>
                </a:lnTo>
                <a:lnTo>
                  <a:pt x="1957314" y="1436114"/>
                </a:lnTo>
                <a:lnTo>
                  <a:pt x="1954137" y="1453183"/>
                </a:lnTo>
                <a:lnTo>
                  <a:pt x="1951357" y="1469855"/>
                </a:lnTo>
                <a:lnTo>
                  <a:pt x="1947784" y="1486527"/>
                </a:lnTo>
                <a:lnTo>
                  <a:pt x="1944210" y="1503199"/>
                </a:lnTo>
                <a:lnTo>
                  <a:pt x="1940239" y="1519871"/>
                </a:lnTo>
                <a:lnTo>
                  <a:pt x="1935871" y="1535749"/>
                </a:lnTo>
                <a:lnTo>
                  <a:pt x="1931899" y="1552024"/>
                </a:lnTo>
                <a:lnTo>
                  <a:pt x="1926737" y="1568299"/>
                </a:lnTo>
                <a:lnTo>
                  <a:pt x="2061355" y="1650468"/>
                </a:lnTo>
                <a:lnTo>
                  <a:pt x="1949372" y="1891020"/>
                </a:lnTo>
                <a:lnTo>
                  <a:pt x="1791723" y="1838623"/>
                </a:lnTo>
                <a:lnTo>
                  <a:pt x="1776633" y="1859264"/>
                </a:lnTo>
                <a:lnTo>
                  <a:pt x="1761146" y="1879112"/>
                </a:lnTo>
                <a:lnTo>
                  <a:pt x="1744468" y="1898165"/>
                </a:lnTo>
                <a:lnTo>
                  <a:pt x="1728186" y="1917219"/>
                </a:lnTo>
                <a:lnTo>
                  <a:pt x="1710714" y="1935876"/>
                </a:lnTo>
                <a:lnTo>
                  <a:pt x="1693241" y="1954135"/>
                </a:lnTo>
                <a:lnTo>
                  <a:pt x="1674975" y="1971204"/>
                </a:lnTo>
                <a:lnTo>
                  <a:pt x="1655914" y="1988670"/>
                </a:lnTo>
                <a:lnTo>
                  <a:pt x="1636853" y="2004945"/>
                </a:lnTo>
                <a:lnTo>
                  <a:pt x="1616998" y="2021220"/>
                </a:lnTo>
                <a:lnTo>
                  <a:pt x="1597143" y="2036701"/>
                </a:lnTo>
                <a:lnTo>
                  <a:pt x="1576494" y="2051388"/>
                </a:lnTo>
                <a:lnTo>
                  <a:pt x="1555844" y="2066075"/>
                </a:lnTo>
                <a:lnTo>
                  <a:pt x="1534401" y="2079572"/>
                </a:lnTo>
                <a:lnTo>
                  <a:pt x="1512957" y="2093068"/>
                </a:lnTo>
                <a:lnTo>
                  <a:pt x="1491117" y="2105770"/>
                </a:lnTo>
                <a:lnTo>
                  <a:pt x="1531621" y="2274474"/>
                </a:lnTo>
                <a:lnTo>
                  <a:pt x="1281844" y="2365376"/>
                </a:lnTo>
                <a:lnTo>
                  <a:pt x="1202821" y="2207787"/>
                </a:lnTo>
                <a:lnTo>
                  <a:pt x="1183363" y="2210962"/>
                </a:lnTo>
                <a:lnTo>
                  <a:pt x="1163508" y="2213741"/>
                </a:lnTo>
                <a:lnTo>
                  <a:pt x="1144050" y="2216123"/>
                </a:lnTo>
                <a:lnTo>
                  <a:pt x="1124195" y="2218504"/>
                </a:lnTo>
                <a:lnTo>
                  <a:pt x="1103943" y="2219695"/>
                </a:lnTo>
                <a:lnTo>
                  <a:pt x="1083690" y="2220886"/>
                </a:lnTo>
                <a:lnTo>
                  <a:pt x="1063438" y="2221680"/>
                </a:lnTo>
                <a:lnTo>
                  <a:pt x="1043186" y="2221680"/>
                </a:lnTo>
                <a:lnTo>
                  <a:pt x="1013007" y="2221283"/>
                </a:lnTo>
                <a:lnTo>
                  <a:pt x="983224" y="2220092"/>
                </a:lnTo>
                <a:lnTo>
                  <a:pt x="954235" y="2217711"/>
                </a:lnTo>
                <a:lnTo>
                  <a:pt x="924850" y="2214535"/>
                </a:lnTo>
                <a:lnTo>
                  <a:pt x="895862" y="2210565"/>
                </a:lnTo>
                <a:lnTo>
                  <a:pt x="867270" y="2205405"/>
                </a:lnTo>
                <a:lnTo>
                  <a:pt x="839076" y="2199451"/>
                </a:lnTo>
                <a:lnTo>
                  <a:pt x="810882" y="2192703"/>
                </a:lnTo>
                <a:lnTo>
                  <a:pt x="715180" y="2341162"/>
                </a:lnTo>
                <a:lnTo>
                  <a:pt x="474536" y="2229222"/>
                </a:lnTo>
                <a:lnTo>
                  <a:pt x="524968" y="2062900"/>
                </a:lnTo>
                <a:lnTo>
                  <a:pt x="504716" y="2049006"/>
                </a:lnTo>
                <a:lnTo>
                  <a:pt x="484464" y="2033525"/>
                </a:lnTo>
                <a:lnTo>
                  <a:pt x="465006" y="2018441"/>
                </a:lnTo>
                <a:lnTo>
                  <a:pt x="445945" y="2002960"/>
                </a:lnTo>
                <a:lnTo>
                  <a:pt x="427281" y="1986288"/>
                </a:lnTo>
                <a:lnTo>
                  <a:pt x="408617" y="1969616"/>
                </a:lnTo>
                <a:lnTo>
                  <a:pt x="390748" y="1952151"/>
                </a:lnTo>
                <a:lnTo>
                  <a:pt x="373672" y="1934685"/>
                </a:lnTo>
                <a:lnTo>
                  <a:pt x="356597" y="1916028"/>
                </a:lnTo>
                <a:lnTo>
                  <a:pt x="340316" y="1897371"/>
                </a:lnTo>
                <a:lnTo>
                  <a:pt x="324432" y="1878715"/>
                </a:lnTo>
                <a:lnTo>
                  <a:pt x="308548" y="1858867"/>
                </a:lnTo>
                <a:lnTo>
                  <a:pt x="293855" y="1839020"/>
                </a:lnTo>
                <a:lnTo>
                  <a:pt x="279559" y="1818775"/>
                </a:lnTo>
                <a:lnTo>
                  <a:pt x="265661" y="1797737"/>
                </a:lnTo>
                <a:lnTo>
                  <a:pt x="252556" y="1776301"/>
                </a:lnTo>
                <a:lnTo>
                  <a:pt x="91333" y="1811630"/>
                </a:lnTo>
                <a:lnTo>
                  <a:pt x="0" y="1562345"/>
                </a:lnTo>
                <a:lnTo>
                  <a:pt x="138191" y="1488512"/>
                </a:lnTo>
                <a:lnTo>
                  <a:pt x="133426" y="1465092"/>
                </a:lnTo>
                <a:lnTo>
                  <a:pt x="129852" y="1441672"/>
                </a:lnTo>
                <a:lnTo>
                  <a:pt x="126278" y="1418251"/>
                </a:lnTo>
                <a:lnTo>
                  <a:pt x="123498" y="1394434"/>
                </a:lnTo>
                <a:lnTo>
                  <a:pt x="121513" y="1370220"/>
                </a:lnTo>
                <a:lnTo>
                  <a:pt x="119527" y="1346403"/>
                </a:lnTo>
                <a:lnTo>
                  <a:pt x="118733" y="1322189"/>
                </a:lnTo>
                <a:lnTo>
                  <a:pt x="118336" y="1297975"/>
                </a:lnTo>
                <a:lnTo>
                  <a:pt x="118733" y="1269395"/>
                </a:lnTo>
                <a:lnTo>
                  <a:pt x="119924" y="1240418"/>
                </a:lnTo>
                <a:lnTo>
                  <a:pt x="122704" y="1211837"/>
                </a:lnTo>
                <a:lnTo>
                  <a:pt x="125484" y="1184051"/>
                </a:lnTo>
                <a:lnTo>
                  <a:pt x="129455" y="1155867"/>
                </a:lnTo>
                <a:lnTo>
                  <a:pt x="134220" y="1128478"/>
                </a:lnTo>
                <a:lnTo>
                  <a:pt x="139780" y="1101088"/>
                </a:lnTo>
                <a:lnTo>
                  <a:pt x="146133" y="1074095"/>
                </a:lnTo>
                <a:lnTo>
                  <a:pt x="24223" y="995896"/>
                </a:lnTo>
                <a:lnTo>
                  <a:pt x="136603" y="755344"/>
                </a:lnTo>
                <a:lnTo>
                  <a:pt x="268043" y="794642"/>
                </a:lnTo>
                <a:lnTo>
                  <a:pt x="283530" y="772016"/>
                </a:lnTo>
                <a:lnTo>
                  <a:pt x="299017" y="750184"/>
                </a:lnTo>
                <a:lnTo>
                  <a:pt x="315696" y="728351"/>
                </a:lnTo>
                <a:lnTo>
                  <a:pt x="332771" y="707313"/>
                </a:lnTo>
                <a:lnTo>
                  <a:pt x="350243" y="686274"/>
                </a:lnTo>
                <a:lnTo>
                  <a:pt x="368907" y="666824"/>
                </a:lnTo>
                <a:lnTo>
                  <a:pt x="387571" y="646976"/>
                </a:lnTo>
                <a:lnTo>
                  <a:pt x="407426" y="627923"/>
                </a:lnTo>
                <a:lnTo>
                  <a:pt x="427281" y="609266"/>
                </a:lnTo>
                <a:lnTo>
                  <a:pt x="447930" y="591403"/>
                </a:lnTo>
                <a:lnTo>
                  <a:pt x="468977" y="574334"/>
                </a:lnTo>
                <a:lnTo>
                  <a:pt x="490420" y="557662"/>
                </a:lnTo>
                <a:lnTo>
                  <a:pt x="512261" y="541784"/>
                </a:lnTo>
                <a:lnTo>
                  <a:pt x="535293" y="526303"/>
                </a:lnTo>
                <a:lnTo>
                  <a:pt x="557928" y="511616"/>
                </a:lnTo>
                <a:lnTo>
                  <a:pt x="581754" y="497723"/>
                </a:lnTo>
                <a:lnTo>
                  <a:pt x="554354" y="371890"/>
                </a:lnTo>
                <a:lnTo>
                  <a:pt x="803734" y="280988"/>
                </a:lnTo>
                <a:close/>
                <a:moveTo>
                  <a:pt x="2013752" y="186531"/>
                </a:moveTo>
                <a:lnTo>
                  <a:pt x="2001871" y="186928"/>
                </a:lnTo>
                <a:lnTo>
                  <a:pt x="1989594" y="188119"/>
                </a:lnTo>
                <a:lnTo>
                  <a:pt x="1978109" y="190103"/>
                </a:lnTo>
                <a:lnTo>
                  <a:pt x="1966624" y="192881"/>
                </a:lnTo>
                <a:lnTo>
                  <a:pt x="1955139" y="196453"/>
                </a:lnTo>
                <a:lnTo>
                  <a:pt x="1944050" y="200819"/>
                </a:lnTo>
                <a:lnTo>
                  <a:pt x="1932962" y="205978"/>
                </a:lnTo>
                <a:lnTo>
                  <a:pt x="1922269" y="211534"/>
                </a:lnTo>
                <a:lnTo>
                  <a:pt x="1914348" y="216297"/>
                </a:lnTo>
                <a:lnTo>
                  <a:pt x="1906823" y="221853"/>
                </a:lnTo>
                <a:lnTo>
                  <a:pt x="1899695" y="227409"/>
                </a:lnTo>
                <a:lnTo>
                  <a:pt x="1892962" y="233363"/>
                </a:lnTo>
                <a:lnTo>
                  <a:pt x="1886230" y="239713"/>
                </a:lnTo>
                <a:lnTo>
                  <a:pt x="1880289" y="246063"/>
                </a:lnTo>
                <a:lnTo>
                  <a:pt x="1874349" y="252809"/>
                </a:lnTo>
                <a:lnTo>
                  <a:pt x="1869200" y="259953"/>
                </a:lnTo>
                <a:lnTo>
                  <a:pt x="1864052" y="267097"/>
                </a:lnTo>
                <a:lnTo>
                  <a:pt x="1859300" y="274241"/>
                </a:lnTo>
                <a:lnTo>
                  <a:pt x="1855339" y="281781"/>
                </a:lnTo>
                <a:lnTo>
                  <a:pt x="1850983" y="289719"/>
                </a:lnTo>
                <a:lnTo>
                  <a:pt x="1847419" y="297656"/>
                </a:lnTo>
                <a:lnTo>
                  <a:pt x="1844646" y="305594"/>
                </a:lnTo>
                <a:lnTo>
                  <a:pt x="1841874" y="313928"/>
                </a:lnTo>
                <a:lnTo>
                  <a:pt x="1839102" y="322263"/>
                </a:lnTo>
                <a:lnTo>
                  <a:pt x="1837518" y="330597"/>
                </a:lnTo>
                <a:lnTo>
                  <a:pt x="1835934" y="339328"/>
                </a:lnTo>
                <a:lnTo>
                  <a:pt x="1834350" y="348059"/>
                </a:lnTo>
                <a:lnTo>
                  <a:pt x="1833557" y="356791"/>
                </a:lnTo>
                <a:lnTo>
                  <a:pt x="1833557" y="365125"/>
                </a:lnTo>
                <a:lnTo>
                  <a:pt x="1833557" y="373856"/>
                </a:lnTo>
                <a:lnTo>
                  <a:pt x="1833953" y="382984"/>
                </a:lnTo>
                <a:lnTo>
                  <a:pt x="1835142" y="391716"/>
                </a:lnTo>
                <a:lnTo>
                  <a:pt x="1836726" y="400050"/>
                </a:lnTo>
                <a:lnTo>
                  <a:pt x="1838310" y="409178"/>
                </a:lnTo>
                <a:lnTo>
                  <a:pt x="1840290" y="417513"/>
                </a:lnTo>
                <a:lnTo>
                  <a:pt x="1843458" y="426244"/>
                </a:lnTo>
                <a:lnTo>
                  <a:pt x="1846230" y="434578"/>
                </a:lnTo>
                <a:lnTo>
                  <a:pt x="1850191" y="443310"/>
                </a:lnTo>
                <a:lnTo>
                  <a:pt x="1853755" y="451247"/>
                </a:lnTo>
                <a:lnTo>
                  <a:pt x="1858507" y="459581"/>
                </a:lnTo>
                <a:lnTo>
                  <a:pt x="1864844" y="469503"/>
                </a:lnTo>
                <a:lnTo>
                  <a:pt x="1871973" y="479028"/>
                </a:lnTo>
                <a:lnTo>
                  <a:pt x="1879497" y="488156"/>
                </a:lnTo>
                <a:lnTo>
                  <a:pt x="1887418" y="496888"/>
                </a:lnTo>
                <a:lnTo>
                  <a:pt x="1896527" y="504428"/>
                </a:lnTo>
                <a:lnTo>
                  <a:pt x="1905239" y="511969"/>
                </a:lnTo>
                <a:lnTo>
                  <a:pt x="1914744" y="518716"/>
                </a:lnTo>
                <a:lnTo>
                  <a:pt x="1924645" y="524669"/>
                </a:lnTo>
                <a:lnTo>
                  <a:pt x="1934942" y="529828"/>
                </a:lnTo>
                <a:lnTo>
                  <a:pt x="1945635" y="534988"/>
                </a:lnTo>
                <a:lnTo>
                  <a:pt x="1956723" y="538956"/>
                </a:lnTo>
                <a:lnTo>
                  <a:pt x="1967812" y="542131"/>
                </a:lnTo>
                <a:lnTo>
                  <a:pt x="1979297" y="545306"/>
                </a:lnTo>
                <a:lnTo>
                  <a:pt x="1990782" y="546894"/>
                </a:lnTo>
                <a:lnTo>
                  <a:pt x="2002267" y="548085"/>
                </a:lnTo>
                <a:lnTo>
                  <a:pt x="2014544" y="548481"/>
                </a:lnTo>
                <a:lnTo>
                  <a:pt x="2026425" y="548085"/>
                </a:lnTo>
                <a:lnTo>
                  <a:pt x="2038306" y="546894"/>
                </a:lnTo>
                <a:lnTo>
                  <a:pt x="2049791" y="544910"/>
                </a:lnTo>
                <a:lnTo>
                  <a:pt x="2061672" y="542131"/>
                </a:lnTo>
                <a:lnTo>
                  <a:pt x="2073157" y="538560"/>
                </a:lnTo>
                <a:lnTo>
                  <a:pt x="2084246" y="534194"/>
                </a:lnTo>
                <a:lnTo>
                  <a:pt x="2095335" y="529035"/>
                </a:lnTo>
                <a:lnTo>
                  <a:pt x="2106028" y="523081"/>
                </a:lnTo>
                <a:lnTo>
                  <a:pt x="2113552" y="518716"/>
                </a:lnTo>
                <a:lnTo>
                  <a:pt x="2121077" y="513556"/>
                </a:lnTo>
                <a:lnTo>
                  <a:pt x="2128206" y="508000"/>
                </a:lnTo>
                <a:lnTo>
                  <a:pt x="2134938" y="502047"/>
                </a:lnTo>
                <a:lnTo>
                  <a:pt x="2141275" y="496491"/>
                </a:lnTo>
                <a:lnTo>
                  <a:pt x="2147215" y="490141"/>
                </a:lnTo>
                <a:lnTo>
                  <a:pt x="2153156" y="483394"/>
                </a:lnTo>
                <a:lnTo>
                  <a:pt x="2158304" y="476647"/>
                </a:lnTo>
                <a:lnTo>
                  <a:pt x="2163452" y="469503"/>
                </a:lnTo>
                <a:lnTo>
                  <a:pt x="2168601" y="461566"/>
                </a:lnTo>
                <a:lnTo>
                  <a:pt x="2172957" y="454025"/>
                </a:lnTo>
                <a:lnTo>
                  <a:pt x="2176917" y="446485"/>
                </a:lnTo>
                <a:lnTo>
                  <a:pt x="2180482" y="438150"/>
                </a:lnTo>
                <a:lnTo>
                  <a:pt x="2183650" y="430213"/>
                </a:lnTo>
                <a:lnTo>
                  <a:pt x="2186818" y="421481"/>
                </a:lnTo>
                <a:lnTo>
                  <a:pt x="2189195" y="412750"/>
                </a:lnTo>
                <a:lnTo>
                  <a:pt x="2191175" y="404019"/>
                </a:lnTo>
                <a:lnTo>
                  <a:pt x="2192363" y="395288"/>
                </a:lnTo>
                <a:lnTo>
                  <a:pt x="2193947" y="386159"/>
                </a:lnTo>
                <a:lnTo>
                  <a:pt x="2194739" y="377428"/>
                </a:lnTo>
                <a:lnTo>
                  <a:pt x="2194739" y="368697"/>
                </a:lnTo>
                <a:lnTo>
                  <a:pt x="2194739" y="359569"/>
                </a:lnTo>
                <a:lnTo>
                  <a:pt x="2194343" y="351234"/>
                </a:lnTo>
                <a:lnTo>
                  <a:pt x="2192759" y="342503"/>
                </a:lnTo>
                <a:lnTo>
                  <a:pt x="2191571" y="333375"/>
                </a:lnTo>
                <a:lnTo>
                  <a:pt x="2189591" y="325041"/>
                </a:lnTo>
                <a:lnTo>
                  <a:pt x="2187610" y="316706"/>
                </a:lnTo>
                <a:lnTo>
                  <a:pt x="2184838" y="308372"/>
                </a:lnTo>
                <a:lnTo>
                  <a:pt x="2181670" y="299641"/>
                </a:lnTo>
                <a:lnTo>
                  <a:pt x="2178106" y="291703"/>
                </a:lnTo>
                <a:lnTo>
                  <a:pt x="2174145" y="283766"/>
                </a:lnTo>
                <a:lnTo>
                  <a:pt x="2169789" y="275828"/>
                </a:lnTo>
                <a:lnTo>
                  <a:pt x="2163452" y="265509"/>
                </a:lnTo>
                <a:lnTo>
                  <a:pt x="2156324" y="255984"/>
                </a:lnTo>
                <a:lnTo>
                  <a:pt x="2148799" y="247253"/>
                </a:lnTo>
                <a:lnTo>
                  <a:pt x="2140879" y="238522"/>
                </a:lnTo>
                <a:lnTo>
                  <a:pt x="2131770" y="230584"/>
                </a:lnTo>
                <a:lnTo>
                  <a:pt x="2123057" y="223441"/>
                </a:lnTo>
                <a:lnTo>
                  <a:pt x="2113552" y="216694"/>
                </a:lnTo>
                <a:lnTo>
                  <a:pt x="2103255" y="210344"/>
                </a:lnTo>
                <a:lnTo>
                  <a:pt x="2093355" y="204788"/>
                </a:lnTo>
                <a:lnTo>
                  <a:pt x="2082662" y="200422"/>
                </a:lnTo>
                <a:lnTo>
                  <a:pt x="2071969" y="196056"/>
                </a:lnTo>
                <a:lnTo>
                  <a:pt x="2060484" y="192881"/>
                </a:lnTo>
                <a:lnTo>
                  <a:pt x="2048999" y="190103"/>
                </a:lnTo>
                <a:lnTo>
                  <a:pt x="2037118" y="188119"/>
                </a:lnTo>
                <a:lnTo>
                  <a:pt x="2025633" y="186928"/>
                </a:lnTo>
                <a:lnTo>
                  <a:pt x="2013752" y="186531"/>
                </a:lnTo>
                <a:close/>
                <a:moveTo>
                  <a:pt x="2066028" y="0"/>
                </a:moveTo>
                <a:lnTo>
                  <a:pt x="2156324" y="23812"/>
                </a:lnTo>
                <a:lnTo>
                  <a:pt x="2146027" y="100013"/>
                </a:lnTo>
                <a:lnTo>
                  <a:pt x="2140916" y="118533"/>
                </a:lnTo>
                <a:lnTo>
                  <a:pt x="2134542" y="115094"/>
                </a:lnTo>
                <a:lnTo>
                  <a:pt x="2132671" y="114357"/>
                </a:lnTo>
                <a:lnTo>
                  <a:pt x="2132562" y="114300"/>
                </a:lnTo>
                <a:lnTo>
                  <a:pt x="2123453" y="110728"/>
                </a:lnTo>
                <a:lnTo>
                  <a:pt x="2132671" y="114357"/>
                </a:lnTo>
                <a:lnTo>
                  <a:pt x="2140879" y="118666"/>
                </a:lnTo>
                <a:lnTo>
                  <a:pt x="2140916" y="118533"/>
                </a:lnTo>
                <a:lnTo>
                  <a:pt x="2144839" y="120650"/>
                </a:lnTo>
                <a:lnTo>
                  <a:pt x="2153552" y="125413"/>
                </a:lnTo>
                <a:lnTo>
                  <a:pt x="2167413" y="133747"/>
                </a:lnTo>
                <a:lnTo>
                  <a:pt x="2174145" y="138113"/>
                </a:lnTo>
                <a:lnTo>
                  <a:pt x="2180878" y="142875"/>
                </a:lnTo>
                <a:lnTo>
                  <a:pt x="2181274" y="143272"/>
                </a:lnTo>
                <a:lnTo>
                  <a:pt x="2187610" y="148034"/>
                </a:lnTo>
                <a:lnTo>
                  <a:pt x="2193947" y="153194"/>
                </a:lnTo>
                <a:lnTo>
                  <a:pt x="2205432" y="163909"/>
                </a:lnTo>
                <a:lnTo>
                  <a:pt x="2212560" y="170656"/>
                </a:lnTo>
                <a:lnTo>
                  <a:pt x="2221273" y="180181"/>
                </a:lnTo>
                <a:lnTo>
                  <a:pt x="2226433" y="186128"/>
                </a:lnTo>
                <a:lnTo>
                  <a:pt x="2226422" y="186134"/>
                </a:lnTo>
                <a:lnTo>
                  <a:pt x="2229194" y="189309"/>
                </a:lnTo>
                <a:lnTo>
                  <a:pt x="2226433" y="186128"/>
                </a:lnTo>
                <a:lnTo>
                  <a:pt x="2244639" y="175419"/>
                </a:lnTo>
                <a:lnTo>
                  <a:pt x="2315925" y="143669"/>
                </a:lnTo>
                <a:lnTo>
                  <a:pt x="2363053" y="224234"/>
                </a:lnTo>
                <a:lnTo>
                  <a:pt x="2302064" y="270669"/>
                </a:lnTo>
                <a:lnTo>
                  <a:pt x="2280282" y="283369"/>
                </a:lnTo>
                <a:lnTo>
                  <a:pt x="2284242" y="296466"/>
                </a:lnTo>
                <a:lnTo>
                  <a:pt x="2287015" y="309166"/>
                </a:lnTo>
                <a:lnTo>
                  <a:pt x="2289787" y="322263"/>
                </a:lnTo>
                <a:lnTo>
                  <a:pt x="2291371" y="335359"/>
                </a:lnTo>
                <a:lnTo>
                  <a:pt x="2292559" y="348456"/>
                </a:lnTo>
                <a:lnTo>
                  <a:pt x="2293351" y="361553"/>
                </a:lnTo>
                <a:lnTo>
                  <a:pt x="2293351" y="374650"/>
                </a:lnTo>
                <a:lnTo>
                  <a:pt x="2292559" y="387350"/>
                </a:lnTo>
                <a:lnTo>
                  <a:pt x="2318301" y="394097"/>
                </a:lnTo>
                <a:lnTo>
                  <a:pt x="2390775" y="422275"/>
                </a:lnTo>
                <a:lnTo>
                  <a:pt x="2367409" y="512763"/>
                </a:lnTo>
                <a:lnTo>
                  <a:pt x="2291371" y="502047"/>
                </a:lnTo>
                <a:lnTo>
                  <a:pt x="2262857" y="494506"/>
                </a:lnTo>
                <a:lnTo>
                  <a:pt x="2256916" y="506016"/>
                </a:lnTo>
                <a:lnTo>
                  <a:pt x="2250183" y="517128"/>
                </a:lnTo>
                <a:lnTo>
                  <a:pt x="2243451" y="527447"/>
                </a:lnTo>
                <a:lnTo>
                  <a:pt x="2235926" y="537766"/>
                </a:lnTo>
                <a:lnTo>
                  <a:pt x="2228006" y="547688"/>
                </a:lnTo>
                <a:lnTo>
                  <a:pt x="2219293" y="557610"/>
                </a:lnTo>
                <a:lnTo>
                  <a:pt x="2210580" y="566738"/>
                </a:lnTo>
                <a:lnTo>
                  <a:pt x="2201075" y="575469"/>
                </a:lnTo>
                <a:lnTo>
                  <a:pt x="2216125" y="601266"/>
                </a:lnTo>
                <a:lnTo>
                  <a:pt x="2247807" y="671910"/>
                </a:lnTo>
                <a:lnTo>
                  <a:pt x="2167413" y="719932"/>
                </a:lnTo>
                <a:lnTo>
                  <a:pt x="2121077" y="658416"/>
                </a:lnTo>
                <a:lnTo>
                  <a:pt x="2105632" y="632222"/>
                </a:lnTo>
                <a:lnTo>
                  <a:pt x="2110780" y="629841"/>
                </a:lnTo>
                <a:lnTo>
                  <a:pt x="2115929" y="627857"/>
                </a:lnTo>
                <a:lnTo>
                  <a:pt x="2104048" y="632222"/>
                </a:lnTo>
                <a:lnTo>
                  <a:pt x="2092563" y="635794"/>
                </a:lnTo>
                <a:lnTo>
                  <a:pt x="2083058" y="638969"/>
                </a:lnTo>
                <a:lnTo>
                  <a:pt x="2067217" y="642541"/>
                </a:lnTo>
                <a:lnTo>
                  <a:pt x="2059296" y="643732"/>
                </a:lnTo>
                <a:lnTo>
                  <a:pt x="2050583" y="644922"/>
                </a:lnTo>
                <a:lnTo>
                  <a:pt x="2048999" y="644922"/>
                </a:lnTo>
                <a:lnTo>
                  <a:pt x="2033554" y="646907"/>
                </a:lnTo>
                <a:lnTo>
                  <a:pt x="2018505" y="647303"/>
                </a:lnTo>
                <a:lnTo>
                  <a:pt x="2014544" y="647700"/>
                </a:lnTo>
                <a:lnTo>
                  <a:pt x="2008208" y="647303"/>
                </a:lnTo>
                <a:lnTo>
                  <a:pt x="2002617" y="647117"/>
                </a:lnTo>
                <a:lnTo>
                  <a:pt x="1994743" y="646510"/>
                </a:lnTo>
                <a:lnTo>
                  <a:pt x="1984842" y="645716"/>
                </a:lnTo>
                <a:lnTo>
                  <a:pt x="1996327" y="646907"/>
                </a:lnTo>
                <a:lnTo>
                  <a:pt x="2002617" y="647117"/>
                </a:lnTo>
                <a:lnTo>
                  <a:pt x="2005039" y="647303"/>
                </a:lnTo>
                <a:lnTo>
                  <a:pt x="1994347" y="687785"/>
                </a:lnTo>
                <a:lnTo>
                  <a:pt x="1970189" y="747713"/>
                </a:lnTo>
                <a:lnTo>
                  <a:pt x="1879497" y="724297"/>
                </a:lnTo>
                <a:lnTo>
                  <a:pt x="1886230" y="662385"/>
                </a:lnTo>
                <a:lnTo>
                  <a:pt x="1896923" y="621507"/>
                </a:lnTo>
                <a:lnTo>
                  <a:pt x="1904447" y="625078"/>
                </a:lnTo>
                <a:lnTo>
                  <a:pt x="1893754" y="619919"/>
                </a:lnTo>
                <a:lnTo>
                  <a:pt x="1883061" y="614363"/>
                </a:lnTo>
                <a:lnTo>
                  <a:pt x="1874745" y="609997"/>
                </a:lnTo>
                <a:lnTo>
                  <a:pt x="1860884" y="601663"/>
                </a:lnTo>
                <a:lnTo>
                  <a:pt x="1854151" y="596900"/>
                </a:lnTo>
                <a:lnTo>
                  <a:pt x="1847419" y="592535"/>
                </a:lnTo>
                <a:lnTo>
                  <a:pt x="1846627" y="592138"/>
                </a:lnTo>
                <a:lnTo>
                  <a:pt x="1840290" y="586978"/>
                </a:lnTo>
                <a:lnTo>
                  <a:pt x="1834350" y="581819"/>
                </a:lnTo>
                <a:lnTo>
                  <a:pt x="1822469" y="571103"/>
                </a:lnTo>
                <a:lnTo>
                  <a:pt x="1815736" y="564356"/>
                </a:lnTo>
                <a:lnTo>
                  <a:pt x="1809516" y="557841"/>
                </a:lnTo>
                <a:lnTo>
                  <a:pt x="1805439" y="553244"/>
                </a:lnTo>
                <a:lnTo>
                  <a:pt x="1799103" y="545703"/>
                </a:lnTo>
                <a:lnTo>
                  <a:pt x="1807023" y="555228"/>
                </a:lnTo>
                <a:lnTo>
                  <a:pt x="1809516" y="557841"/>
                </a:lnTo>
                <a:lnTo>
                  <a:pt x="1811776" y="560388"/>
                </a:lnTo>
                <a:lnTo>
                  <a:pt x="1779697" y="579438"/>
                </a:lnTo>
                <a:lnTo>
                  <a:pt x="1720292" y="604044"/>
                </a:lnTo>
                <a:lnTo>
                  <a:pt x="1673164" y="523875"/>
                </a:lnTo>
                <a:lnTo>
                  <a:pt x="1721480" y="484585"/>
                </a:lnTo>
                <a:lnTo>
                  <a:pt x="1752767" y="465931"/>
                </a:lnTo>
                <a:lnTo>
                  <a:pt x="1748410" y="452835"/>
                </a:lnTo>
                <a:lnTo>
                  <a:pt x="1744450" y="439341"/>
                </a:lnTo>
                <a:lnTo>
                  <a:pt x="1741282" y="425847"/>
                </a:lnTo>
                <a:lnTo>
                  <a:pt x="1738510" y="412353"/>
                </a:lnTo>
                <a:lnTo>
                  <a:pt x="1736530" y="398860"/>
                </a:lnTo>
                <a:lnTo>
                  <a:pt x="1735737" y="385366"/>
                </a:lnTo>
                <a:lnTo>
                  <a:pt x="1734945" y="371475"/>
                </a:lnTo>
                <a:lnTo>
                  <a:pt x="1735341" y="357981"/>
                </a:lnTo>
                <a:lnTo>
                  <a:pt x="1704451" y="350441"/>
                </a:lnTo>
                <a:lnTo>
                  <a:pt x="1644650" y="325438"/>
                </a:lnTo>
                <a:lnTo>
                  <a:pt x="1668412" y="235347"/>
                </a:lnTo>
                <a:lnTo>
                  <a:pt x="1730193" y="242094"/>
                </a:lnTo>
                <a:lnTo>
                  <a:pt x="1760687" y="250031"/>
                </a:lnTo>
                <a:lnTo>
                  <a:pt x="1766628" y="237331"/>
                </a:lnTo>
                <a:lnTo>
                  <a:pt x="1773361" y="225028"/>
                </a:lnTo>
                <a:lnTo>
                  <a:pt x="1781281" y="213519"/>
                </a:lnTo>
                <a:lnTo>
                  <a:pt x="1789202" y="201613"/>
                </a:lnTo>
                <a:lnTo>
                  <a:pt x="1797915" y="190500"/>
                </a:lnTo>
                <a:lnTo>
                  <a:pt x="1807023" y="179784"/>
                </a:lnTo>
                <a:lnTo>
                  <a:pt x="1816924" y="169069"/>
                </a:lnTo>
                <a:lnTo>
                  <a:pt x="1827221" y="159544"/>
                </a:lnTo>
                <a:lnTo>
                  <a:pt x="1812964" y="135334"/>
                </a:lnTo>
                <a:lnTo>
                  <a:pt x="1788410" y="75406"/>
                </a:lnTo>
                <a:lnTo>
                  <a:pt x="1868804" y="27781"/>
                </a:lnTo>
                <a:lnTo>
                  <a:pt x="1907219" y="76994"/>
                </a:lnTo>
                <a:lnTo>
                  <a:pt x="1923061" y="102791"/>
                </a:lnTo>
                <a:lnTo>
                  <a:pt x="1917516" y="105172"/>
                </a:lnTo>
                <a:lnTo>
                  <a:pt x="1912368" y="107156"/>
                </a:lnTo>
                <a:lnTo>
                  <a:pt x="1924249" y="102791"/>
                </a:lnTo>
                <a:lnTo>
                  <a:pt x="1935734" y="99219"/>
                </a:lnTo>
                <a:lnTo>
                  <a:pt x="1945239" y="96044"/>
                </a:lnTo>
                <a:lnTo>
                  <a:pt x="1961080" y="92869"/>
                </a:lnTo>
                <a:lnTo>
                  <a:pt x="1969001" y="91281"/>
                </a:lnTo>
                <a:lnTo>
                  <a:pt x="1977317" y="89694"/>
                </a:lnTo>
                <a:lnTo>
                  <a:pt x="1979297" y="89694"/>
                </a:lnTo>
                <a:lnTo>
                  <a:pt x="1994347" y="88106"/>
                </a:lnTo>
                <a:lnTo>
                  <a:pt x="2009792" y="87709"/>
                </a:lnTo>
                <a:lnTo>
                  <a:pt x="2013752" y="87709"/>
                </a:lnTo>
                <a:lnTo>
                  <a:pt x="2019693" y="87709"/>
                </a:lnTo>
                <a:lnTo>
                  <a:pt x="2031970" y="88503"/>
                </a:lnTo>
                <a:lnTo>
                  <a:pt x="2043455" y="89297"/>
                </a:lnTo>
                <a:lnTo>
                  <a:pt x="2034346" y="88503"/>
                </a:lnTo>
                <a:lnTo>
                  <a:pt x="2038306" y="72628"/>
                </a:lnTo>
                <a:lnTo>
                  <a:pt x="2066028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2281163" y="1903233"/>
            <a:ext cx="3378946" cy="3378945"/>
          </a:xfrm>
          <a:prstGeom prst="ellipse">
            <a:avLst/>
          </a:prstGeom>
          <a:ln w="28575">
            <a:solidFill>
              <a:srgbClr val="A6A6A6"/>
            </a:solidFill>
            <a:prstDash val="solid"/>
            <a:headEnd type="none" w="lg" len="lg"/>
            <a:tailEnd type="triangle" w="sm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70C0"/>
              </a:solidFill>
              <a:latin typeface="DIN-BoldItalic" pitchFamily="50" charset="0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3190270" y="2836835"/>
            <a:ext cx="1528675" cy="1528675"/>
            <a:chOff x="2494238" y="1545926"/>
            <a:chExt cx="1170130" cy="1170130"/>
          </a:xfrm>
        </p:grpSpPr>
        <p:sp>
          <p:nvSpPr>
            <p:cNvPr id="15" name="椭圆 14"/>
            <p:cNvSpPr/>
            <p:nvPr/>
          </p:nvSpPr>
          <p:spPr>
            <a:xfrm>
              <a:off x="2494238" y="1545926"/>
              <a:ext cx="1170130" cy="117013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600">
                <a:solidFill>
                  <a:srgbClr val="0070C0"/>
                </a:solidFill>
              </a:endParaRPr>
            </a:p>
          </p:txBody>
        </p:sp>
        <p:sp>
          <p:nvSpPr>
            <p:cNvPr id="16" name="椭圆 15"/>
            <p:cNvSpPr/>
            <p:nvPr/>
          </p:nvSpPr>
          <p:spPr>
            <a:xfrm>
              <a:off x="2633023" y="1684711"/>
              <a:ext cx="892559" cy="892559"/>
            </a:xfrm>
            <a:prstGeom prst="ellipse">
              <a:avLst/>
            </a:prstGeom>
            <a:solidFill>
              <a:srgbClr val="0070C0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N-BoldItalic" pitchFamily="50" charset="0"/>
              </a:endParaRPr>
            </a:p>
          </p:txBody>
        </p:sp>
      </p:grpSp>
      <p:sp>
        <p:nvSpPr>
          <p:cNvPr id="17" name="椭圆 16"/>
          <p:cNvSpPr/>
          <p:nvPr/>
        </p:nvSpPr>
        <p:spPr>
          <a:xfrm flipH="1">
            <a:off x="6583884" y="1903233"/>
            <a:ext cx="3378945" cy="3378945"/>
          </a:xfrm>
          <a:prstGeom prst="ellipse">
            <a:avLst/>
          </a:prstGeom>
          <a:ln w="28575">
            <a:solidFill>
              <a:srgbClr val="A6A6A6"/>
            </a:solidFill>
            <a:prstDash val="solid"/>
            <a:headEnd type="none" w="lg" len="lg"/>
            <a:tailEnd type="triangle" w="sm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70C0"/>
              </a:solidFill>
              <a:latin typeface="DIN-BoldItalic" pitchFamily="50" charset="0"/>
            </a:endParaRPr>
          </a:p>
        </p:txBody>
      </p:sp>
      <p:grpSp>
        <p:nvGrpSpPr>
          <p:cNvPr id="18" name="组合 17"/>
          <p:cNvGrpSpPr/>
          <p:nvPr/>
        </p:nvGrpSpPr>
        <p:grpSpPr>
          <a:xfrm flipH="1">
            <a:off x="7513697" y="2836835"/>
            <a:ext cx="1528675" cy="1528675"/>
            <a:chOff x="2494238" y="1545926"/>
            <a:chExt cx="1170130" cy="1170130"/>
          </a:xfrm>
        </p:grpSpPr>
        <p:sp>
          <p:nvSpPr>
            <p:cNvPr id="19" name="椭圆 18"/>
            <p:cNvSpPr/>
            <p:nvPr/>
          </p:nvSpPr>
          <p:spPr>
            <a:xfrm>
              <a:off x="2494238" y="1545926"/>
              <a:ext cx="1170130" cy="117013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600">
                <a:solidFill>
                  <a:srgbClr val="0070C0"/>
                </a:solidFill>
              </a:endParaRPr>
            </a:p>
          </p:txBody>
        </p:sp>
        <p:sp>
          <p:nvSpPr>
            <p:cNvPr id="20" name="椭圆 19"/>
            <p:cNvSpPr/>
            <p:nvPr/>
          </p:nvSpPr>
          <p:spPr>
            <a:xfrm>
              <a:off x="2633023" y="1684711"/>
              <a:ext cx="892559" cy="892559"/>
            </a:xfrm>
            <a:prstGeom prst="ellipse">
              <a:avLst/>
            </a:prstGeom>
            <a:solidFill>
              <a:srgbClr val="0070C0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N-BoldItalic" pitchFamily="50" charset="0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4968629" y="3252252"/>
            <a:ext cx="2236173" cy="714855"/>
            <a:chOff x="4968629" y="3252252"/>
            <a:chExt cx="2236173" cy="714855"/>
          </a:xfrm>
        </p:grpSpPr>
        <p:sp>
          <p:nvSpPr>
            <p:cNvPr id="22" name="圆角矩形 21"/>
            <p:cNvSpPr/>
            <p:nvPr/>
          </p:nvSpPr>
          <p:spPr>
            <a:xfrm>
              <a:off x="4968629" y="3252252"/>
              <a:ext cx="2236173" cy="714855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600">
                <a:solidFill>
                  <a:srgbClr val="0070C0"/>
                </a:solidFill>
              </a:endParaRPr>
            </a:p>
          </p:txBody>
        </p:sp>
        <p:sp>
          <p:nvSpPr>
            <p:cNvPr id="23" name="TextBox 27"/>
            <p:cNvSpPr txBox="1"/>
            <p:nvPr/>
          </p:nvSpPr>
          <p:spPr>
            <a:xfrm>
              <a:off x="4968629" y="3434365"/>
              <a:ext cx="2236173" cy="36933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marL="0" lvl="1" algn="ctr"/>
              <a:r>
                <a:rPr lang="zh-CN" altLang="en-US" b="1" dirty="0" smtClean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合作协调能力</a:t>
              </a:r>
              <a:endParaRPr lang="en-US" altLang="ko-KR" b="1" kern="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4" name="弧形 23"/>
          <p:cNvSpPr/>
          <p:nvPr/>
        </p:nvSpPr>
        <p:spPr>
          <a:xfrm flipV="1">
            <a:off x="4875322" y="3019682"/>
            <a:ext cx="2422785" cy="2422784"/>
          </a:xfrm>
          <a:prstGeom prst="arc">
            <a:avLst>
              <a:gd name="adj1" fmla="val 13200300"/>
              <a:gd name="adj2" fmla="val 19353242"/>
            </a:avLst>
          </a:prstGeom>
          <a:ln w="28575">
            <a:solidFill>
              <a:srgbClr val="A6A6A6"/>
            </a:solidFill>
            <a:prstDash val="sysDash"/>
            <a:headEnd type="none" w="lg" len="lg"/>
            <a:tailEnd type="triangle" w="sm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70C0"/>
              </a:solidFill>
              <a:latin typeface="DIN-BoldItalic" pitchFamily="50" charset="0"/>
            </a:endParaRPr>
          </a:p>
        </p:txBody>
      </p:sp>
      <p:sp>
        <p:nvSpPr>
          <p:cNvPr id="25" name="弧形 24"/>
          <p:cNvSpPr/>
          <p:nvPr/>
        </p:nvSpPr>
        <p:spPr>
          <a:xfrm rot="10800000" flipV="1">
            <a:off x="4875322" y="1763962"/>
            <a:ext cx="2422785" cy="2422784"/>
          </a:xfrm>
          <a:prstGeom prst="arc">
            <a:avLst>
              <a:gd name="adj1" fmla="val 13200300"/>
              <a:gd name="adj2" fmla="val 19353242"/>
            </a:avLst>
          </a:prstGeom>
          <a:ln w="28575">
            <a:solidFill>
              <a:srgbClr val="A6A6A6"/>
            </a:solidFill>
            <a:prstDash val="sysDash"/>
            <a:headEnd type="none" w="lg" len="lg"/>
            <a:tailEnd type="triangle" w="sm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70C0"/>
              </a:solidFill>
              <a:latin typeface="DIN-BoldItalic" pitchFamily="50" charset="0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3703105" y="3382884"/>
            <a:ext cx="494089" cy="472291"/>
            <a:chOff x="6472919" y="2732165"/>
            <a:chExt cx="548947" cy="524729"/>
          </a:xfrm>
          <a:solidFill>
            <a:schemeClr val="bg1"/>
          </a:solidFill>
        </p:grpSpPr>
        <p:sp>
          <p:nvSpPr>
            <p:cNvPr id="27" name="Freeform 255"/>
            <p:cNvSpPr>
              <a:spLocks noEditPoints="1"/>
            </p:cNvSpPr>
            <p:nvPr/>
          </p:nvSpPr>
          <p:spPr bwMode="auto">
            <a:xfrm>
              <a:off x="6472919" y="2732165"/>
              <a:ext cx="548947" cy="524729"/>
            </a:xfrm>
            <a:custGeom>
              <a:avLst/>
              <a:gdLst>
                <a:gd name="T0" fmla="*/ 224 w 260"/>
                <a:gd name="T1" fmla="*/ 0 h 248"/>
                <a:gd name="T2" fmla="*/ 36 w 260"/>
                <a:gd name="T3" fmla="*/ 0 h 248"/>
                <a:gd name="T4" fmla="*/ 0 w 260"/>
                <a:gd name="T5" fmla="*/ 36 h 248"/>
                <a:gd name="T6" fmla="*/ 0 w 260"/>
                <a:gd name="T7" fmla="*/ 166 h 248"/>
                <a:gd name="T8" fmla="*/ 29 w 260"/>
                <a:gd name="T9" fmla="*/ 203 h 248"/>
                <a:gd name="T10" fmla="*/ 68 w 260"/>
                <a:gd name="T11" fmla="*/ 203 h 248"/>
                <a:gd name="T12" fmla="*/ 84 w 260"/>
                <a:gd name="T13" fmla="*/ 210 h 248"/>
                <a:gd name="T14" fmla="*/ 110 w 260"/>
                <a:gd name="T15" fmla="*/ 239 h 248"/>
                <a:gd name="T16" fmla="*/ 130 w 260"/>
                <a:gd name="T17" fmla="*/ 248 h 248"/>
                <a:gd name="T18" fmla="*/ 150 w 260"/>
                <a:gd name="T19" fmla="*/ 239 h 248"/>
                <a:gd name="T20" fmla="*/ 176 w 260"/>
                <a:gd name="T21" fmla="*/ 210 h 248"/>
                <a:gd name="T22" fmla="*/ 188 w 260"/>
                <a:gd name="T23" fmla="*/ 203 h 248"/>
                <a:gd name="T24" fmla="*/ 228 w 260"/>
                <a:gd name="T25" fmla="*/ 203 h 248"/>
                <a:gd name="T26" fmla="*/ 260 w 260"/>
                <a:gd name="T27" fmla="*/ 166 h 248"/>
                <a:gd name="T28" fmla="*/ 260 w 260"/>
                <a:gd name="T29" fmla="*/ 36 h 248"/>
                <a:gd name="T30" fmla="*/ 224 w 260"/>
                <a:gd name="T31" fmla="*/ 0 h 248"/>
                <a:gd name="T32" fmla="*/ 239 w 260"/>
                <a:gd name="T33" fmla="*/ 166 h 248"/>
                <a:gd name="T34" fmla="*/ 228 w 260"/>
                <a:gd name="T35" fmla="*/ 181 h 248"/>
                <a:gd name="T36" fmla="*/ 188 w 260"/>
                <a:gd name="T37" fmla="*/ 181 h 248"/>
                <a:gd name="T38" fmla="*/ 158 w 260"/>
                <a:gd name="T39" fmla="*/ 197 h 248"/>
                <a:gd name="T40" fmla="*/ 134 w 260"/>
                <a:gd name="T41" fmla="*/ 224 h 248"/>
                <a:gd name="T42" fmla="*/ 130 w 260"/>
                <a:gd name="T43" fmla="*/ 226 h 248"/>
                <a:gd name="T44" fmla="*/ 126 w 260"/>
                <a:gd name="T45" fmla="*/ 224 h 248"/>
                <a:gd name="T46" fmla="*/ 102 w 260"/>
                <a:gd name="T47" fmla="*/ 197 h 248"/>
                <a:gd name="T48" fmla="*/ 68 w 260"/>
                <a:gd name="T49" fmla="*/ 181 h 248"/>
                <a:gd name="T50" fmla="*/ 29 w 260"/>
                <a:gd name="T51" fmla="*/ 181 h 248"/>
                <a:gd name="T52" fmla="*/ 21 w 260"/>
                <a:gd name="T53" fmla="*/ 166 h 248"/>
                <a:gd name="T54" fmla="*/ 21 w 260"/>
                <a:gd name="T55" fmla="*/ 36 h 248"/>
                <a:gd name="T56" fmla="*/ 36 w 260"/>
                <a:gd name="T57" fmla="*/ 22 h 248"/>
                <a:gd name="T58" fmla="*/ 224 w 260"/>
                <a:gd name="T59" fmla="*/ 22 h 248"/>
                <a:gd name="T60" fmla="*/ 239 w 260"/>
                <a:gd name="T61" fmla="*/ 36 h 248"/>
                <a:gd name="T62" fmla="*/ 239 w 260"/>
                <a:gd name="T63" fmla="*/ 166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60" h="248">
                  <a:moveTo>
                    <a:pt x="224" y="0"/>
                  </a:moveTo>
                  <a:cubicBezTo>
                    <a:pt x="36" y="0"/>
                    <a:pt x="36" y="0"/>
                    <a:pt x="36" y="0"/>
                  </a:cubicBezTo>
                  <a:cubicBezTo>
                    <a:pt x="16" y="0"/>
                    <a:pt x="0" y="16"/>
                    <a:pt x="0" y="36"/>
                  </a:cubicBezTo>
                  <a:cubicBezTo>
                    <a:pt x="0" y="166"/>
                    <a:pt x="0" y="166"/>
                    <a:pt x="0" y="166"/>
                  </a:cubicBezTo>
                  <a:cubicBezTo>
                    <a:pt x="0" y="186"/>
                    <a:pt x="13" y="203"/>
                    <a:pt x="29" y="203"/>
                  </a:cubicBezTo>
                  <a:cubicBezTo>
                    <a:pt x="45" y="203"/>
                    <a:pt x="62" y="203"/>
                    <a:pt x="68" y="203"/>
                  </a:cubicBezTo>
                  <a:cubicBezTo>
                    <a:pt x="74" y="203"/>
                    <a:pt x="82" y="206"/>
                    <a:pt x="84" y="210"/>
                  </a:cubicBezTo>
                  <a:cubicBezTo>
                    <a:pt x="87" y="214"/>
                    <a:pt x="99" y="227"/>
                    <a:pt x="110" y="239"/>
                  </a:cubicBezTo>
                  <a:cubicBezTo>
                    <a:pt x="115" y="245"/>
                    <a:pt x="123" y="248"/>
                    <a:pt x="130" y="248"/>
                  </a:cubicBezTo>
                  <a:cubicBezTo>
                    <a:pt x="137" y="248"/>
                    <a:pt x="145" y="245"/>
                    <a:pt x="150" y="239"/>
                  </a:cubicBezTo>
                  <a:cubicBezTo>
                    <a:pt x="161" y="227"/>
                    <a:pt x="173" y="214"/>
                    <a:pt x="176" y="210"/>
                  </a:cubicBezTo>
                  <a:cubicBezTo>
                    <a:pt x="178" y="206"/>
                    <a:pt x="184" y="203"/>
                    <a:pt x="188" y="203"/>
                  </a:cubicBezTo>
                  <a:cubicBezTo>
                    <a:pt x="192" y="203"/>
                    <a:pt x="210" y="203"/>
                    <a:pt x="228" y="203"/>
                  </a:cubicBezTo>
                  <a:cubicBezTo>
                    <a:pt x="246" y="203"/>
                    <a:pt x="260" y="186"/>
                    <a:pt x="260" y="166"/>
                  </a:cubicBezTo>
                  <a:cubicBezTo>
                    <a:pt x="260" y="36"/>
                    <a:pt x="260" y="36"/>
                    <a:pt x="260" y="36"/>
                  </a:cubicBezTo>
                  <a:cubicBezTo>
                    <a:pt x="260" y="16"/>
                    <a:pt x="244" y="0"/>
                    <a:pt x="224" y="0"/>
                  </a:cubicBezTo>
                  <a:close/>
                  <a:moveTo>
                    <a:pt x="239" y="166"/>
                  </a:moveTo>
                  <a:cubicBezTo>
                    <a:pt x="239" y="174"/>
                    <a:pt x="233" y="181"/>
                    <a:pt x="228" y="181"/>
                  </a:cubicBezTo>
                  <a:cubicBezTo>
                    <a:pt x="188" y="181"/>
                    <a:pt x="188" y="181"/>
                    <a:pt x="188" y="181"/>
                  </a:cubicBezTo>
                  <a:cubicBezTo>
                    <a:pt x="177" y="181"/>
                    <a:pt x="165" y="188"/>
                    <a:pt x="158" y="197"/>
                  </a:cubicBezTo>
                  <a:cubicBezTo>
                    <a:pt x="156" y="200"/>
                    <a:pt x="146" y="212"/>
                    <a:pt x="134" y="224"/>
                  </a:cubicBezTo>
                  <a:cubicBezTo>
                    <a:pt x="133" y="226"/>
                    <a:pt x="131" y="226"/>
                    <a:pt x="130" y="226"/>
                  </a:cubicBezTo>
                  <a:cubicBezTo>
                    <a:pt x="129" y="226"/>
                    <a:pt x="127" y="226"/>
                    <a:pt x="126" y="224"/>
                  </a:cubicBezTo>
                  <a:cubicBezTo>
                    <a:pt x="114" y="212"/>
                    <a:pt x="104" y="200"/>
                    <a:pt x="102" y="197"/>
                  </a:cubicBezTo>
                  <a:cubicBezTo>
                    <a:pt x="95" y="188"/>
                    <a:pt x="81" y="181"/>
                    <a:pt x="68" y="181"/>
                  </a:cubicBezTo>
                  <a:cubicBezTo>
                    <a:pt x="29" y="181"/>
                    <a:pt x="29" y="181"/>
                    <a:pt x="29" y="181"/>
                  </a:cubicBezTo>
                  <a:cubicBezTo>
                    <a:pt x="26" y="181"/>
                    <a:pt x="21" y="175"/>
                    <a:pt x="21" y="166"/>
                  </a:cubicBezTo>
                  <a:cubicBezTo>
                    <a:pt x="21" y="36"/>
                    <a:pt x="21" y="36"/>
                    <a:pt x="21" y="36"/>
                  </a:cubicBezTo>
                  <a:cubicBezTo>
                    <a:pt x="21" y="28"/>
                    <a:pt x="28" y="22"/>
                    <a:pt x="36" y="22"/>
                  </a:cubicBezTo>
                  <a:cubicBezTo>
                    <a:pt x="224" y="22"/>
                    <a:pt x="224" y="22"/>
                    <a:pt x="224" y="22"/>
                  </a:cubicBezTo>
                  <a:cubicBezTo>
                    <a:pt x="232" y="22"/>
                    <a:pt x="239" y="28"/>
                    <a:pt x="239" y="36"/>
                  </a:cubicBezTo>
                  <a:lnTo>
                    <a:pt x="239" y="16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600">
                <a:solidFill>
                  <a:srgbClr val="0070C0"/>
                </a:solidFill>
              </a:endParaRPr>
            </a:p>
          </p:txBody>
        </p:sp>
        <p:sp>
          <p:nvSpPr>
            <p:cNvPr id="28" name="Rectangle 256"/>
            <p:cNvSpPr>
              <a:spLocks noChangeArrowheads="1"/>
            </p:cNvSpPr>
            <p:nvPr/>
          </p:nvSpPr>
          <p:spPr bwMode="auto">
            <a:xfrm>
              <a:off x="6624956" y="2901692"/>
              <a:ext cx="244874" cy="29600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600">
                <a:solidFill>
                  <a:srgbClr val="0070C0"/>
                </a:solidFill>
              </a:endParaRPr>
            </a:p>
          </p:txBody>
        </p:sp>
        <p:sp>
          <p:nvSpPr>
            <p:cNvPr id="29" name="Rectangle 257"/>
            <p:cNvSpPr>
              <a:spLocks noChangeArrowheads="1"/>
            </p:cNvSpPr>
            <p:nvPr/>
          </p:nvSpPr>
          <p:spPr bwMode="auto">
            <a:xfrm>
              <a:off x="6624956" y="2977038"/>
              <a:ext cx="244874" cy="29600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600">
                <a:solidFill>
                  <a:srgbClr val="0070C0"/>
                </a:solidFill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8019075" y="3345509"/>
            <a:ext cx="496511" cy="496511"/>
            <a:chOff x="10876606" y="5685447"/>
            <a:chExt cx="551638" cy="551638"/>
          </a:xfrm>
          <a:solidFill>
            <a:schemeClr val="bg1"/>
          </a:solidFill>
        </p:grpSpPr>
        <p:sp>
          <p:nvSpPr>
            <p:cNvPr id="31" name="Freeform 285"/>
            <p:cNvSpPr>
              <a:spLocks noEditPoints="1"/>
            </p:cNvSpPr>
            <p:nvPr/>
          </p:nvSpPr>
          <p:spPr bwMode="auto">
            <a:xfrm>
              <a:off x="10876606" y="5685447"/>
              <a:ext cx="551638" cy="551638"/>
            </a:xfrm>
            <a:custGeom>
              <a:avLst/>
              <a:gdLst>
                <a:gd name="T0" fmla="*/ 130 w 261"/>
                <a:gd name="T1" fmla="*/ 0 h 261"/>
                <a:gd name="T2" fmla="*/ 0 w 261"/>
                <a:gd name="T3" fmla="*/ 130 h 261"/>
                <a:gd name="T4" fmla="*/ 130 w 261"/>
                <a:gd name="T5" fmla="*/ 261 h 261"/>
                <a:gd name="T6" fmla="*/ 261 w 261"/>
                <a:gd name="T7" fmla="*/ 130 h 261"/>
                <a:gd name="T8" fmla="*/ 130 w 261"/>
                <a:gd name="T9" fmla="*/ 0 h 261"/>
                <a:gd name="T10" fmla="*/ 130 w 261"/>
                <a:gd name="T11" fmla="*/ 239 h 261"/>
                <a:gd name="T12" fmla="*/ 22 w 261"/>
                <a:gd name="T13" fmla="*/ 130 h 261"/>
                <a:gd name="T14" fmla="*/ 130 w 261"/>
                <a:gd name="T15" fmla="*/ 21 h 261"/>
                <a:gd name="T16" fmla="*/ 239 w 261"/>
                <a:gd name="T17" fmla="*/ 130 h 261"/>
                <a:gd name="T18" fmla="*/ 130 w 261"/>
                <a:gd name="T19" fmla="*/ 239 h 2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1" h="261">
                  <a:moveTo>
                    <a:pt x="130" y="0"/>
                  </a:moveTo>
                  <a:cubicBezTo>
                    <a:pt x="58" y="0"/>
                    <a:pt x="0" y="58"/>
                    <a:pt x="0" y="130"/>
                  </a:cubicBezTo>
                  <a:cubicBezTo>
                    <a:pt x="0" y="202"/>
                    <a:pt x="58" y="261"/>
                    <a:pt x="130" y="261"/>
                  </a:cubicBezTo>
                  <a:cubicBezTo>
                    <a:pt x="202" y="261"/>
                    <a:pt x="261" y="202"/>
                    <a:pt x="261" y="130"/>
                  </a:cubicBezTo>
                  <a:cubicBezTo>
                    <a:pt x="261" y="58"/>
                    <a:pt x="202" y="0"/>
                    <a:pt x="130" y="0"/>
                  </a:cubicBezTo>
                  <a:close/>
                  <a:moveTo>
                    <a:pt x="130" y="239"/>
                  </a:moveTo>
                  <a:cubicBezTo>
                    <a:pt x="70" y="239"/>
                    <a:pt x="22" y="190"/>
                    <a:pt x="22" y="130"/>
                  </a:cubicBezTo>
                  <a:cubicBezTo>
                    <a:pt x="22" y="70"/>
                    <a:pt x="70" y="21"/>
                    <a:pt x="130" y="21"/>
                  </a:cubicBezTo>
                  <a:cubicBezTo>
                    <a:pt x="191" y="21"/>
                    <a:pt x="239" y="70"/>
                    <a:pt x="239" y="130"/>
                  </a:cubicBezTo>
                  <a:cubicBezTo>
                    <a:pt x="239" y="190"/>
                    <a:pt x="191" y="239"/>
                    <a:pt x="130" y="23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600">
                <a:solidFill>
                  <a:srgbClr val="0070C0"/>
                </a:solidFill>
              </a:endParaRPr>
            </a:p>
          </p:txBody>
        </p:sp>
        <p:sp>
          <p:nvSpPr>
            <p:cNvPr id="32" name="Freeform 286"/>
            <p:cNvSpPr>
              <a:spLocks noEditPoints="1"/>
            </p:cNvSpPr>
            <p:nvPr/>
          </p:nvSpPr>
          <p:spPr bwMode="auto">
            <a:xfrm>
              <a:off x="11047480" y="5854975"/>
              <a:ext cx="209892" cy="211237"/>
            </a:xfrm>
            <a:custGeom>
              <a:avLst/>
              <a:gdLst>
                <a:gd name="T0" fmla="*/ 49 w 99"/>
                <a:gd name="T1" fmla="*/ 0 h 100"/>
                <a:gd name="T2" fmla="*/ 0 w 99"/>
                <a:gd name="T3" fmla="*/ 50 h 100"/>
                <a:gd name="T4" fmla="*/ 49 w 99"/>
                <a:gd name="T5" fmla="*/ 100 h 100"/>
                <a:gd name="T6" fmla="*/ 99 w 99"/>
                <a:gd name="T7" fmla="*/ 50 h 100"/>
                <a:gd name="T8" fmla="*/ 49 w 99"/>
                <a:gd name="T9" fmla="*/ 0 h 100"/>
                <a:gd name="T10" fmla="*/ 49 w 99"/>
                <a:gd name="T11" fmla="*/ 93 h 100"/>
                <a:gd name="T12" fmla="*/ 7 w 99"/>
                <a:gd name="T13" fmla="*/ 50 h 100"/>
                <a:gd name="T14" fmla="*/ 49 w 99"/>
                <a:gd name="T15" fmla="*/ 8 h 100"/>
                <a:gd name="T16" fmla="*/ 92 w 99"/>
                <a:gd name="T17" fmla="*/ 50 h 100"/>
                <a:gd name="T18" fmla="*/ 49 w 99"/>
                <a:gd name="T19" fmla="*/ 93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9" h="100">
                  <a:moveTo>
                    <a:pt x="49" y="0"/>
                  </a:moveTo>
                  <a:cubicBezTo>
                    <a:pt x="22" y="0"/>
                    <a:pt x="0" y="23"/>
                    <a:pt x="0" y="50"/>
                  </a:cubicBezTo>
                  <a:cubicBezTo>
                    <a:pt x="0" y="78"/>
                    <a:pt x="22" y="100"/>
                    <a:pt x="49" y="100"/>
                  </a:cubicBezTo>
                  <a:cubicBezTo>
                    <a:pt x="77" y="100"/>
                    <a:pt x="99" y="78"/>
                    <a:pt x="99" y="50"/>
                  </a:cubicBezTo>
                  <a:cubicBezTo>
                    <a:pt x="99" y="23"/>
                    <a:pt x="77" y="0"/>
                    <a:pt x="49" y="0"/>
                  </a:cubicBezTo>
                  <a:close/>
                  <a:moveTo>
                    <a:pt x="49" y="93"/>
                  </a:moveTo>
                  <a:cubicBezTo>
                    <a:pt x="26" y="93"/>
                    <a:pt x="7" y="74"/>
                    <a:pt x="7" y="50"/>
                  </a:cubicBezTo>
                  <a:cubicBezTo>
                    <a:pt x="7" y="27"/>
                    <a:pt x="26" y="8"/>
                    <a:pt x="49" y="8"/>
                  </a:cubicBezTo>
                  <a:cubicBezTo>
                    <a:pt x="73" y="8"/>
                    <a:pt x="92" y="27"/>
                    <a:pt x="92" y="50"/>
                  </a:cubicBezTo>
                  <a:cubicBezTo>
                    <a:pt x="92" y="74"/>
                    <a:pt x="73" y="93"/>
                    <a:pt x="49" y="9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600">
                <a:solidFill>
                  <a:srgbClr val="0070C0"/>
                </a:solidFill>
              </a:endParaRPr>
            </a:p>
          </p:txBody>
        </p:sp>
        <p:sp>
          <p:nvSpPr>
            <p:cNvPr id="33" name="Freeform 287"/>
            <p:cNvSpPr>
              <a:spLocks noEditPoints="1"/>
            </p:cNvSpPr>
            <p:nvPr/>
          </p:nvSpPr>
          <p:spPr bwMode="auto">
            <a:xfrm>
              <a:off x="11117443" y="5926284"/>
              <a:ext cx="69964" cy="69964"/>
            </a:xfrm>
            <a:custGeom>
              <a:avLst/>
              <a:gdLst>
                <a:gd name="T0" fmla="*/ 16 w 33"/>
                <a:gd name="T1" fmla="*/ 0 h 33"/>
                <a:gd name="T2" fmla="*/ 0 w 33"/>
                <a:gd name="T3" fmla="*/ 16 h 33"/>
                <a:gd name="T4" fmla="*/ 16 w 33"/>
                <a:gd name="T5" fmla="*/ 33 h 33"/>
                <a:gd name="T6" fmla="*/ 33 w 33"/>
                <a:gd name="T7" fmla="*/ 16 h 33"/>
                <a:gd name="T8" fmla="*/ 16 w 33"/>
                <a:gd name="T9" fmla="*/ 0 h 33"/>
                <a:gd name="T10" fmla="*/ 16 w 33"/>
                <a:gd name="T11" fmla="*/ 26 h 33"/>
                <a:gd name="T12" fmla="*/ 7 w 33"/>
                <a:gd name="T13" fmla="*/ 16 h 33"/>
                <a:gd name="T14" fmla="*/ 16 w 33"/>
                <a:gd name="T15" fmla="*/ 7 h 33"/>
                <a:gd name="T16" fmla="*/ 26 w 33"/>
                <a:gd name="T17" fmla="*/ 16 h 33"/>
                <a:gd name="T18" fmla="*/ 16 w 33"/>
                <a:gd name="T19" fmla="*/ 26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3" h="33">
                  <a:moveTo>
                    <a:pt x="16" y="0"/>
                  </a:moveTo>
                  <a:cubicBezTo>
                    <a:pt x="7" y="0"/>
                    <a:pt x="0" y="7"/>
                    <a:pt x="0" y="16"/>
                  </a:cubicBezTo>
                  <a:cubicBezTo>
                    <a:pt x="0" y="25"/>
                    <a:pt x="7" y="33"/>
                    <a:pt x="16" y="33"/>
                  </a:cubicBezTo>
                  <a:cubicBezTo>
                    <a:pt x="26" y="33"/>
                    <a:pt x="33" y="25"/>
                    <a:pt x="33" y="16"/>
                  </a:cubicBezTo>
                  <a:cubicBezTo>
                    <a:pt x="33" y="7"/>
                    <a:pt x="26" y="0"/>
                    <a:pt x="16" y="0"/>
                  </a:cubicBezTo>
                  <a:close/>
                  <a:moveTo>
                    <a:pt x="16" y="26"/>
                  </a:moveTo>
                  <a:cubicBezTo>
                    <a:pt x="11" y="26"/>
                    <a:pt x="7" y="21"/>
                    <a:pt x="7" y="16"/>
                  </a:cubicBezTo>
                  <a:cubicBezTo>
                    <a:pt x="7" y="11"/>
                    <a:pt x="11" y="7"/>
                    <a:pt x="16" y="7"/>
                  </a:cubicBezTo>
                  <a:cubicBezTo>
                    <a:pt x="22" y="7"/>
                    <a:pt x="26" y="11"/>
                    <a:pt x="26" y="16"/>
                  </a:cubicBezTo>
                  <a:cubicBezTo>
                    <a:pt x="26" y="21"/>
                    <a:pt x="22" y="26"/>
                    <a:pt x="16" y="2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600">
                <a:solidFill>
                  <a:srgbClr val="0070C0"/>
                </a:solidFill>
              </a:endParaRPr>
            </a:p>
          </p:txBody>
        </p:sp>
        <p:sp>
          <p:nvSpPr>
            <p:cNvPr id="34" name="Freeform 288"/>
            <p:cNvSpPr/>
            <p:nvPr/>
          </p:nvSpPr>
          <p:spPr bwMode="auto">
            <a:xfrm>
              <a:off x="11043443" y="5852284"/>
              <a:ext cx="33636" cy="32291"/>
            </a:xfrm>
            <a:custGeom>
              <a:avLst/>
              <a:gdLst>
                <a:gd name="T0" fmla="*/ 25 w 25"/>
                <a:gd name="T1" fmla="*/ 8 h 24"/>
                <a:gd name="T2" fmla="*/ 17 w 25"/>
                <a:gd name="T3" fmla="*/ 0 h 24"/>
                <a:gd name="T4" fmla="*/ 0 w 25"/>
                <a:gd name="T5" fmla="*/ 16 h 24"/>
                <a:gd name="T6" fmla="*/ 8 w 25"/>
                <a:gd name="T7" fmla="*/ 24 h 24"/>
                <a:gd name="T8" fmla="*/ 25 w 25"/>
                <a:gd name="T9" fmla="*/ 8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4">
                  <a:moveTo>
                    <a:pt x="25" y="8"/>
                  </a:moveTo>
                  <a:lnTo>
                    <a:pt x="17" y="0"/>
                  </a:lnTo>
                  <a:lnTo>
                    <a:pt x="0" y="16"/>
                  </a:lnTo>
                  <a:lnTo>
                    <a:pt x="8" y="24"/>
                  </a:lnTo>
                  <a:lnTo>
                    <a:pt x="25" y="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600">
                <a:solidFill>
                  <a:srgbClr val="0070C0"/>
                </a:solidFill>
              </a:endParaRPr>
            </a:p>
          </p:txBody>
        </p:sp>
        <p:sp>
          <p:nvSpPr>
            <p:cNvPr id="35" name="Freeform 289"/>
            <p:cNvSpPr/>
            <p:nvPr/>
          </p:nvSpPr>
          <p:spPr bwMode="auto">
            <a:xfrm>
              <a:off x="11012498" y="5821338"/>
              <a:ext cx="53818" cy="52473"/>
            </a:xfrm>
            <a:custGeom>
              <a:avLst/>
              <a:gdLst>
                <a:gd name="T0" fmla="*/ 31 w 40"/>
                <a:gd name="T1" fmla="*/ 0 h 39"/>
                <a:gd name="T2" fmla="*/ 0 w 40"/>
                <a:gd name="T3" fmla="*/ 31 h 39"/>
                <a:gd name="T4" fmla="*/ 7 w 40"/>
                <a:gd name="T5" fmla="*/ 39 h 39"/>
                <a:gd name="T6" fmla="*/ 40 w 40"/>
                <a:gd name="T7" fmla="*/ 8 h 39"/>
                <a:gd name="T8" fmla="*/ 31 w 40"/>
                <a:gd name="T9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39">
                  <a:moveTo>
                    <a:pt x="31" y="0"/>
                  </a:moveTo>
                  <a:lnTo>
                    <a:pt x="0" y="31"/>
                  </a:lnTo>
                  <a:lnTo>
                    <a:pt x="7" y="39"/>
                  </a:lnTo>
                  <a:lnTo>
                    <a:pt x="40" y="8"/>
                  </a:lnTo>
                  <a:lnTo>
                    <a:pt x="31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600">
                <a:solidFill>
                  <a:srgbClr val="0070C0"/>
                </a:solidFill>
              </a:endParaRPr>
            </a:p>
          </p:txBody>
        </p:sp>
        <p:sp>
          <p:nvSpPr>
            <p:cNvPr id="36" name="Freeform 290"/>
            <p:cNvSpPr/>
            <p:nvPr/>
          </p:nvSpPr>
          <p:spPr bwMode="auto">
            <a:xfrm>
              <a:off x="10980207" y="5787702"/>
              <a:ext cx="74000" cy="75346"/>
            </a:xfrm>
            <a:custGeom>
              <a:avLst/>
              <a:gdLst>
                <a:gd name="T0" fmla="*/ 47 w 55"/>
                <a:gd name="T1" fmla="*/ 0 h 56"/>
                <a:gd name="T2" fmla="*/ 0 w 55"/>
                <a:gd name="T3" fmla="*/ 48 h 56"/>
                <a:gd name="T4" fmla="*/ 8 w 55"/>
                <a:gd name="T5" fmla="*/ 56 h 56"/>
                <a:gd name="T6" fmla="*/ 55 w 55"/>
                <a:gd name="T7" fmla="*/ 8 h 56"/>
                <a:gd name="T8" fmla="*/ 47 w 55"/>
                <a:gd name="T9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56">
                  <a:moveTo>
                    <a:pt x="47" y="0"/>
                  </a:moveTo>
                  <a:lnTo>
                    <a:pt x="0" y="48"/>
                  </a:lnTo>
                  <a:lnTo>
                    <a:pt x="8" y="56"/>
                  </a:lnTo>
                  <a:lnTo>
                    <a:pt x="55" y="8"/>
                  </a:lnTo>
                  <a:lnTo>
                    <a:pt x="47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600">
                <a:solidFill>
                  <a:srgbClr val="0070C0"/>
                </a:solidFill>
              </a:endParaRPr>
            </a:p>
          </p:txBody>
        </p:sp>
        <p:sp>
          <p:nvSpPr>
            <p:cNvPr id="37" name="Freeform 291"/>
            <p:cNvSpPr/>
            <p:nvPr/>
          </p:nvSpPr>
          <p:spPr bwMode="auto">
            <a:xfrm>
              <a:off x="11227771" y="6036612"/>
              <a:ext cx="33636" cy="32291"/>
            </a:xfrm>
            <a:custGeom>
              <a:avLst/>
              <a:gdLst>
                <a:gd name="T0" fmla="*/ 25 w 25"/>
                <a:gd name="T1" fmla="*/ 8 h 24"/>
                <a:gd name="T2" fmla="*/ 17 w 25"/>
                <a:gd name="T3" fmla="*/ 0 h 24"/>
                <a:gd name="T4" fmla="*/ 0 w 25"/>
                <a:gd name="T5" fmla="*/ 16 h 24"/>
                <a:gd name="T6" fmla="*/ 8 w 25"/>
                <a:gd name="T7" fmla="*/ 24 h 24"/>
                <a:gd name="T8" fmla="*/ 25 w 25"/>
                <a:gd name="T9" fmla="*/ 8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4">
                  <a:moveTo>
                    <a:pt x="25" y="8"/>
                  </a:moveTo>
                  <a:lnTo>
                    <a:pt x="17" y="0"/>
                  </a:lnTo>
                  <a:lnTo>
                    <a:pt x="0" y="16"/>
                  </a:lnTo>
                  <a:lnTo>
                    <a:pt x="8" y="24"/>
                  </a:lnTo>
                  <a:lnTo>
                    <a:pt x="25" y="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600">
                <a:solidFill>
                  <a:srgbClr val="0070C0"/>
                </a:solidFill>
              </a:endParaRPr>
            </a:p>
          </p:txBody>
        </p:sp>
        <p:sp>
          <p:nvSpPr>
            <p:cNvPr id="38" name="Freeform 292"/>
            <p:cNvSpPr/>
            <p:nvPr/>
          </p:nvSpPr>
          <p:spPr bwMode="auto">
            <a:xfrm>
              <a:off x="11238535" y="6047375"/>
              <a:ext cx="53818" cy="55164"/>
            </a:xfrm>
            <a:custGeom>
              <a:avLst/>
              <a:gdLst>
                <a:gd name="T0" fmla="*/ 40 w 40"/>
                <a:gd name="T1" fmla="*/ 8 h 41"/>
                <a:gd name="T2" fmla="*/ 33 w 40"/>
                <a:gd name="T3" fmla="*/ 0 h 41"/>
                <a:gd name="T4" fmla="*/ 0 w 40"/>
                <a:gd name="T5" fmla="*/ 33 h 41"/>
                <a:gd name="T6" fmla="*/ 9 w 40"/>
                <a:gd name="T7" fmla="*/ 41 h 41"/>
                <a:gd name="T8" fmla="*/ 40 w 40"/>
                <a:gd name="T9" fmla="*/ 8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41">
                  <a:moveTo>
                    <a:pt x="40" y="8"/>
                  </a:moveTo>
                  <a:lnTo>
                    <a:pt x="33" y="0"/>
                  </a:lnTo>
                  <a:lnTo>
                    <a:pt x="0" y="33"/>
                  </a:lnTo>
                  <a:lnTo>
                    <a:pt x="9" y="41"/>
                  </a:lnTo>
                  <a:lnTo>
                    <a:pt x="40" y="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600">
                <a:solidFill>
                  <a:srgbClr val="0070C0"/>
                </a:solidFill>
              </a:endParaRPr>
            </a:p>
          </p:txBody>
        </p:sp>
        <p:sp>
          <p:nvSpPr>
            <p:cNvPr id="39" name="Freeform 293"/>
            <p:cNvSpPr/>
            <p:nvPr/>
          </p:nvSpPr>
          <p:spPr bwMode="auto">
            <a:xfrm>
              <a:off x="11250644" y="6058139"/>
              <a:ext cx="74000" cy="75346"/>
            </a:xfrm>
            <a:custGeom>
              <a:avLst/>
              <a:gdLst>
                <a:gd name="T0" fmla="*/ 47 w 55"/>
                <a:gd name="T1" fmla="*/ 0 h 56"/>
                <a:gd name="T2" fmla="*/ 0 w 55"/>
                <a:gd name="T3" fmla="*/ 49 h 56"/>
                <a:gd name="T4" fmla="*/ 8 w 55"/>
                <a:gd name="T5" fmla="*/ 56 h 56"/>
                <a:gd name="T6" fmla="*/ 55 w 55"/>
                <a:gd name="T7" fmla="*/ 8 h 56"/>
                <a:gd name="T8" fmla="*/ 47 w 55"/>
                <a:gd name="T9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56">
                  <a:moveTo>
                    <a:pt x="47" y="0"/>
                  </a:moveTo>
                  <a:lnTo>
                    <a:pt x="0" y="49"/>
                  </a:lnTo>
                  <a:lnTo>
                    <a:pt x="8" y="56"/>
                  </a:lnTo>
                  <a:lnTo>
                    <a:pt x="55" y="8"/>
                  </a:lnTo>
                  <a:lnTo>
                    <a:pt x="47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600">
                <a:solidFill>
                  <a:srgbClr val="0070C0"/>
                </a:solidFill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2656939" y="1556792"/>
            <a:ext cx="1024580" cy="1024579"/>
            <a:chOff x="2656939" y="1556792"/>
            <a:chExt cx="1024580" cy="1024579"/>
          </a:xfrm>
        </p:grpSpPr>
        <p:sp>
          <p:nvSpPr>
            <p:cNvPr id="41" name="椭圆 40"/>
            <p:cNvSpPr/>
            <p:nvPr/>
          </p:nvSpPr>
          <p:spPr>
            <a:xfrm>
              <a:off x="2656939" y="1556792"/>
              <a:ext cx="1024580" cy="1024579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600">
                <a:solidFill>
                  <a:srgbClr val="0070C0"/>
                </a:solidFill>
              </a:endParaRPr>
            </a:p>
          </p:txBody>
        </p:sp>
        <p:sp>
          <p:nvSpPr>
            <p:cNvPr id="42" name="矩形 41"/>
            <p:cNvSpPr/>
            <p:nvPr/>
          </p:nvSpPr>
          <p:spPr>
            <a:xfrm>
              <a:off x="2858968" y="1912952"/>
              <a:ext cx="64633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lvl="1"/>
              <a:r>
                <a:rPr lang="zh-CN" altLang="en-US" dirty="0" smtClean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  <a:endParaRPr lang="en-US" altLang="ko-KR" kern="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8551124" y="1556792"/>
            <a:ext cx="1024579" cy="1024579"/>
            <a:chOff x="8551124" y="1556792"/>
            <a:chExt cx="1024579" cy="1024579"/>
          </a:xfrm>
        </p:grpSpPr>
        <p:sp>
          <p:nvSpPr>
            <p:cNvPr id="44" name="椭圆 43"/>
            <p:cNvSpPr/>
            <p:nvPr/>
          </p:nvSpPr>
          <p:spPr>
            <a:xfrm flipH="1">
              <a:off x="8551124" y="1556792"/>
              <a:ext cx="1024579" cy="1024579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600">
                <a:solidFill>
                  <a:srgbClr val="0070C0"/>
                </a:solidFill>
              </a:endParaRPr>
            </a:p>
          </p:txBody>
        </p:sp>
        <p:sp>
          <p:nvSpPr>
            <p:cNvPr id="45" name="矩形 44"/>
            <p:cNvSpPr/>
            <p:nvPr/>
          </p:nvSpPr>
          <p:spPr>
            <a:xfrm>
              <a:off x="8763624" y="1912952"/>
              <a:ext cx="64633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lvl="1"/>
              <a:r>
                <a:rPr lang="zh-CN" altLang="en-US" dirty="0" smtClean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  <a:endParaRPr lang="en-US" altLang="ko-KR" kern="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1845929" y="3080416"/>
            <a:ext cx="1024580" cy="1024579"/>
            <a:chOff x="1845929" y="3080416"/>
            <a:chExt cx="1024580" cy="1024579"/>
          </a:xfrm>
        </p:grpSpPr>
        <p:sp>
          <p:nvSpPr>
            <p:cNvPr id="47" name="椭圆 46"/>
            <p:cNvSpPr/>
            <p:nvPr/>
          </p:nvSpPr>
          <p:spPr>
            <a:xfrm>
              <a:off x="1845929" y="3080416"/>
              <a:ext cx="1024580" cy="1024579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600">
                <a:solidFill>
                  <a:prstClr val="white"/>
                </a:solidFill>
              </a:endParaRPr>
            </a:p>
          </p:txBody>
        </p:sp>
        <p:sp>
          <p:nvSpPr>
            <p:cNvPr id="48" name="矩形 47"/>
            <p:cNvSpPr/>
            <p:nvPr/>
          </p:nvSpPr>
          <p:spPr>
            <a:xfrm>
              <a:off x="1994872" y="3421957"/>
              <a:ext cx="64633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lvl="1"/>
              <a:r>
                <a:rPr lang="zh-CN" altLang="en-US" dirty="0" smtClean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  <a:endParaRPr lang="en-US" altLang="ko-KR" kern="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9362134" y="3080416"/>
            <a:ext cx="1024579" cy="1024579"/>
            <a:chOff x="9362134" y="3080416"/>
            <a:chExt cx="1024579" cy="1024579"/>
          </a:xfrm>
        </p:grpSpPr>
        <p:sp>
          <p:nvSpPr>
            <p:cNvPr id="50" name="椭圆 49"/>
            <p:cNvSpPr/>
            <p:nvPr/>
          </p:nvSpPr>
          <p:spPr>
            <a:xfrm flipH="1">
              <a:off x="9362134" y="3080416"/>
              <a:ext cx="1024579" cy="1024579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600">
                <a:solidFill>
                  <a:srgbClr val="0070C0"/>
                </a:solidFill>
              </a:endParaRPr>
            </a:p>
          </p:txBody>
        </p:sp>
        <p:sp>
          <p:nvSpPr>
            <p:cNvPr id="51" name="矩形 50"/>
            <p:cNvSpPr/>
            <p:nvPr/>
          </p:nvSpPr>
          <p:spPr>
            <a:xfrm>
              <a:off x="9555712" y="3421957"/>
              <a:ext cx="64633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lvl="1"/>
              <a:r>
                <a:rPr lang="zh-CN" altLang="en-US" dirty="0" smtClean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  <a:endParaRPr lang="en-US" altLang="ko-KR" kern="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2656939" y="4495639"/>
            <a:ext cx="1024580" cy="1024579"/>
            <a:chOff x="2656939" y="4495639"/>
            <a:chExt cx="1024580" cy="1024579"/>
          </a:xfrm>
        </p:grpSpPr>
        <p:sp>
          <p:nvSpPr>
            <p:cNvPr id="53" name="椭圆 52"/>
            <p:cNvSpPr/>
            <p:nvPr/>
          </p:nvSpPr>
          <p:spPr>
            <a:xfrm>
              <a:off x="2656939" y="4495639"/>
              <a:ext cx="1024580" cy="1024579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600">
                <a:solidFill>
                  <a:srgbClr val="0070C0"/>
                </a:solidFill>
              </a:endParaRPr>
            </a:p>
          </p:txBody>
        </p:sp>
        <p:sp>
          <p:nvSpPr>
            <p:cNvPr id="54" name="矩形 53"/>
            <p:cNvSpPr/>
            <p:nvPr/>
          </p:nvSpPr>
          <p:spPr>
            <a:xfrm>
              <a:off x="2858968" y="4878799"/>
              <a:ext cx="64633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lvl="1"/>
              <a:r>
                <a:rPr lang="zh-CN" altLang="en-US" dirty="0" smtClean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  <a:endParaRPr lang="en-US" altLang="ko-KR" kern="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8551124" y="4495639"/>
            <a:ext cx="1024579" cy="1024579"/>
            <a:chOff x="8551124" y="4495639"/>
            <a:chExt cx="1024579" cy="1024579"/>
          </a:xfrm>
        </p:grpSpPr>
        <p:sp>
          <p:nvSpPr>
            <p:cNvPr id="56" name="椭圆 55"/>
            <p:cNvSpPr/>
            <p:nvPr/>
          </p:nvSpPr>
          <p:spPr>
            <a:xfrm flipH="1">
              <a:off x="8551124" y="4495639"/>
              <a:ext cx="1024579" cy="1024579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600">
                <a:solidFill>
                  <a:srgbClr val="0070C0"/>
                </a:solidFill>
              </a:endParaRPr>
            </a:p>
          </p:txBody>
        </p:sp>
        <p:sp>
          <p:nvSpPr>
            <p:cNvPr id="57" name="矩形 56"/>
            <p:cNvSpPr/>
            <p:nvPr/>
          </p:nvSpPr>
          <p:spPr>
            <a:xfrm>
              <a:off x="8763624" y="4878799"/>
              <a:ext cx="64633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lvl="1"/>
              <a:r>
                <a:rPr lang="zh-CN" altLang="en-US" dirty="0" smtClean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  <a:endParaRPr lang="en-US" altLang="ko-KR" kern="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58" name="矩形 57"/>
          <p:cNvSpPr/>
          <p:nvPr/>
        </p:nvSpPr>
        <p:spPr>
          <a:xfrm>
            <a:off x="9637465" y="1561171"/>
            <a:ext cx="1576519" cy="905248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请在此输入详细的文字介绍信息，表达图表的含义。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10425724" y="3096169"/>
            <a:ext cx="1576519" cy="905248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请在此输入详细的文字介绍信息，表达图表的含义。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0" name="矩形 59"/>
          <p:cNvSpPr/>
          <p:nvPr/>
        </p:nvSpPr>
        <p:spPr>
          <a:xfrm>
            <a:off x="9637465" y="4555306"/>
            <a:ext cx="1576519" cy="905248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请在此输入详细的文字介绍信息，表达图表的含义。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1" name="矩形 60"/>
          <p:cNvSpPr/>
          <p:nvPr/>
        </p:nvSpPr>
        <p:spPr>
          <a:xfrm>
            <a:off x="310996" y="3096169"/>
            <a:ext cx="1576519" cy="905248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请在此输入详细的文字介绍信息，表达图表的含义。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2" name="矩形 61"/>
          <p:cNvSpPr/>
          <p:nvPr/>
        </p:nvSpPr>
        <p:spPr>
          <a:xfrm>
            <a:off x="1033156" y="1561171"/>
            <a:ext cx="1576519" cy="905248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请在此输入详细的文字介绍信息，表达图表的含义。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3" name="矩形 62"/>
          <p:cNvSpPr/>
          <p:nvPr/>
        </p:nvSpPr>
        <p:spPr>
          <a:xfrm>
            <a:off x="1033156" y="4555306"/>
            <a:ext cx="1576519" cy="905248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请在此输入详细的文字介绍信息，表达图表的含义。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4" name="矩形 63"/>
          <p:cNvSpPr/>
          <p:nvPr/>
        </p:nvSpPr>
        <p:spPr>
          <a:xfrm rot="2700000">
            <a:off x="10629815" y="-377030"/>
            <a:ext cx="1647406" cy="1647406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矩形 64"/>
          <p:cNvSpPr/>
          <p:nvPr/>
        </p:nvSpPr>
        <p:spPr>
          <a:xfrm rot="2700000">
            <a:off x="9806620" y="88857"/>
            <a:ext cx="964010" cy="964010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矩形 65"/>
          <p:cNvSpPr/>
          <p:nvPr/>
        </p:nvSpPr>
        <p:spPr>
          <a:xfrm rot="2700000">
            <a:off x="11569089" y="952895"/>
            <a:ext cx="558028" cy="558028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矩形 66"/>
          <p:cNvSpPr/>
          <p:nvPr/>
        </p:nvSpPr>
        <p:spPr>
          <a:xfrm rot="2700000">
            <a:off x="9270166" y="227692"/>
            <a:ext cx="279014" cy="279014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000"/>
                            </p:stCondLst>
                            <p:childTnLst>
                              <p:par>
                                <p:cTn id="5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500"/>
                            </p:stCondLst>
                            <p:childTnLst>
                              <p:par>
                                <p:cTn id="5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000"/>
                            </p:stCondLst>
                            <p:childTnLst>
                              <p:par>
                                <p:cTn id="6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2" presetClass="entr" presetSubtype="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2" presetClass="entr" presetSubtype="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2" presetClass="entr" presetSubtype="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7" grpId="0" animBg="1"/>
      <p:bldP spid="24" grpId="0" animBg="1"/>
      <p:bldP spid="25" grpId="0" animBg="1"/>
      <p:bldP spid="58" grpId="0"/>
      <p:bldP spid="59" grpId="0"/>
      <p:bldP spid="60" grpId="0"/>
      <p:bldP spid="61" grpId="0"/>
      <p:bldP spid="62" grpId="0"/>
      <p:bldP spid="63" grpId="0"/>
      <p:bldP spid="64" grpId="0" animBg="1"/>
      <p:bldP spid="65" grpId="0" animBg="1"/>
      <p:bldP spid="66" grpId="0" animBg="1"/>
      <p:bldP spid="6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9"/>
          <p:cNvSpPr txBox="1"/>
          <p:nvPr/>
        </p:nvSpPr>
        <p:spPr>
          <a:xfrm>
            <a:off x="841003" y="202431"/>
            <a:ext cx="1296144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创新合作</a:t>
            </a:r>
            <a:endParaRPr lang="en-US" altLang="ko-KR" kern="0" dirty="0" smtClean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0" y="0"/>
            <a:ext cx="985019" cy="5831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192931" y="0"/>
            <a:ext cx="576064" cy="836712"/>
            <a:chOff x="841003" y="360040"/>
            <a:chExt cx="504056" cy="836712"/>
          </a:xfrm>
          <a:solidFill>
            <a:srgbClr val="0070C0"/>
          </a:solidFill>
        </p:grpSpPr>
        <p:sp>
          <p:nvSpPr>
            <p:cNvPr id="10" name="矩形 9"/>
            <p:cNvSpPr/>
            <p:nvPr/>
          </p:nvSpPr>
          <p:spPr>
            <a:xfrm>
              <a:off x="841003" y="360040"/>
              <a:ext cx="504056" cy="54868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等腰三角形 10"/>
            <p:cNvSpPr/>
            <p:nvPr/>
          </p:nvSpPr>
          <p:spPr>
            <a:xfrm rot="10800000">
              <a:off x="841003" y="908720"/>
              <a:ext cx="504056" cy="288032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2" name="KSO_Shape"/>
          <p:cNvSpPr/>
          <p:nvPr/>
        </p:nvSpPr>
        <p:spPr bwMode="auto">
          <a:xfrm>
            <a:off x="326330" y="197538"/>
            <a:ext cx="332357" cy="329034"/>
          </a:xfrm>
          <a:custGeom>
            <a:avLst/>
            <a:gdLst>
              <a:gd name="T0" fmla="*/ 615878 w 2390775"/>
              <a:gd name="T1" fmla="*/ 1467970 h 2365376"/>
              <a:gd name="T2" fmla="*/ 587250 w 2390775"/>
              <a:gd name="T3" fmla="*/ 1401697 h 2365376"/>
              <a:gd name="T4" fmla="*/ 1282649 w 2390775"/>
              <a:gd name="T5" fmla="*/ 1393474 h 2365376"/>
              <a:gd name="T6" fmla="*/ 1180915 w 2390775"/>
              <a:gd name="T7" fmla="*/ 1446870 h 2365376"/>
              <a:gd name="T8" fmla="*/ 1210073 w 2390775"/>
              <a:gd name="T9" fmla="*/ 1382167 h 2365376"/>
              <a:gd name="T10" fmla="*/ 653657 w 2390775"/>
              <a:gd name="T11" fmla="*/ 1314699 h 2365376"/>
              <a:gd name="T12" fmla="*/ 646041 w 2390775"/>
              <a:gd name="T13" fmla="*/ 1180275 h 2365376"/>
              <a:gd name="T14" fmla="*/ 589870 w 2390775"/>
              <a:gd name="T15" fmla="*/ 1105327 h 2365376"/>
              <a:gd name="T16" fmla="*/ 599516 w 2390775"/>
              <a:gd name="T17" fmla="*/ 1141280 h 2365376"/>
              <a:gd name="T18" fmla="*/ 579914 w 2390775"/>
              <a:gd name="T19" fmla="*/ 1158779 h 2365376"/>
              <a:gd name="T20" fmla="*/ 541333 w 2390775"/>
              <a:gd name="T21" fmla="*/ 1105965 h 2365376"/>
              <a:gd name="T22" fmla="*/ 1137260 w 2390775"/>
              <a:gd name="T23" fmla="*/ 1009231 h 2365376"/>
              <a:gd name="T24" fmla="*/ 1143562 w 2390775"/>
              <a:gd name="T25" fmla="*/ 1026145 h 2365376"/>
              <a:gd name="T26" fmla="*/ 1096615 w 2390775"/>
              <a:gd name="T27" fmla="*/ 1069549 h 2365376"/>
              <a:gd name="T28" fmla="*/ 1102602 w 2390775"/>
              <a:gd name="T29" fmla="*/ 1001572 h 2365376"/>
              <a:gd name="T30" fmla="*/ 972739 w 2390775"/>
              <a:gd name="T31" fmla="*/ 835988 h 2365376"/>
              <a:gd name="T32" fmla="*/ 989500 w 2390775"/>
              <a:gd name="T33" fmla="*/ 1138672 h 2365376"/>
              <a:gd name="T34" fmla="*/ 639427 w 2390775"/>
              <a:gd name="T35" fmla="*/ 1423644 h 2365376"/>
              <a:gd name="T36" fmla="*/ 599898 w 2390775"/>
              <a:gd name="T37" fmla="*/ 1003302 h 2365376"/>
              <a:gd name="T38" fmla="*/ 529694 w 2390775"/>
              <a:gd name="T39" fmla="*/ 1090596 h 2365376"/>
              <a:gd name="T40" fmla="*/ 602428 w 2390775"/>
              <a:gd name="T41" fmla="*/ 868249 h 2365376"/>
              <a:gd name="T42" fmla="*/ 861740 w 2390775"/>
              <a:gd name="T43" fmla="*/ 924231 h 2365376"/>
              <a:gd name="T44" fmla="*/ 755609 w 2390775"/>
              <a:gd name="T45" fmla="*/ 542052 h 2365376"/>
              <a:gd name="T46" fmla="*/ 929665 w 2390775"/>
              <a:gd name="T47" fmla="*/ 525915 h 2365376"/>
              <a:gd name="T48" fmla="*/ 909019 w 2390775"/>
              <a:gd name="T49" fmla="*/ 571798 h 2365376"/>
              <a:gd name="T50" fmla="*/ 936652 w 2390775"/>
              <a:gd name="T51" fmla="*/ 586353 h 2365376"/>
              <a:gd name="T52" fmla="*/ 928394 w 2390775"/>
              <a:gd name="T53" fmla="*/ 688879 h 2365376"/>
              <a:gd name="T54" fmla="*/ 840414 w 2390775"/>
              <a:gd name="T55" fmla="*/ 772101 h 2365376"/>
              <a:gd name="T56" fmla="*/ 742269 w 2390775"/>
              <a:gd name="T57" fmla="*/ 675588 h 2365376"/>
              <a:gd name="T58" fmla="*/ 738139 w 2390775"/>
              <a:gd name="T59" fmla="*/ 608504 h 2365376"/>
              <a:gd name="T60" fmla="*/ 761643 w 2390775"/>
              <a:gd name="T61" fmla="*/ 510093 h 2365376"/>
              <a:gd name="T62" fmla="*/ 617010 w 2390775"/>
              <a:gd name="T63" fmla="*/ 449064 h 2365376"/>
              <a:gd name="T64" fmla="*/ 350272 w 2390775"/>
              <a:gd name="T65" fmla="*/ 638327 h 2365376"/>
              <a:gd name="T66" fmla="*/ 215163 w 2390775"/>
              <a:gd name="T67" fmla="*/ 939947 h 2365376"/>
              <a:gd name="T68" fmla="*/ 256613 w 2390775"/>
              <a:gd name="T69" fmla="*/ 1277331 h 2365376"/>
              <a:gd name="T70" fmla="*/ 458486 w 2390775"/>
              <a:gd name="T71" fmla="*/ 1534008 h 2365376"/>
              <a:gd name="T72" fmla="*/ 767308 w 2390775"/>
              <a:gd name="T73" fmla="*/ 1655225 h 2365376"/>
              <a:gd name="T74" fmla="*/ 1101127 w 2390775"/>
              <a:gd name="T75" fmla="*/ 1596674 h 2365376"/>
              <a:gd name="T76" fmla="*/ 1347614 w 2390775"/>
              <a:gd name="T77" fmla="*/ 1383040 h 2365376"/>
              <a:gd name="T78" fmla="*/ 1453614 w 2390775"/>
              <a:gd name="T79" fmla="*/ 1066861 h 2365376"/>
              <a:gd name="T80" fmla="*/ 1378939 w 2390775"/>
              <a:gd name="T81" fmla="*/ 738024 h 2365376"/>
              <a:gd name="T82" fmla="*/ 1153652 w 2390775"/>
              <a:gd name="T83" fmla="*/ 501602 h 2365376"/>
              <a:gd name="T84" fmla="*/ 831224 w 2390775"/>
              <a:gd name="T85" fmla="*/ 411085 h 2365376"/>
              <a:gd name="T86" fmla="*/ 989432 w 2390775"/>
              <a:gd name="T87" fmla="*/ 315187 h 2365376"/>
              <a:gd name="T88" fmla="*/ 1471649 w 2390775"/>
              <a:gd name="T89" fmla="*/ 671876 h 2365376"/>
              <a:gd name="T90" fmla="*/ 1554866 w 2390775"/>
              <a:gd name="T91" fmla="*/ 1171938 h 2365376"/>
              <a:gd name="T92" fmla="*/ 1239716 w 2390775"/>
              <a:gd name="T93" fmla="*/ 1647313 h 2365376"/>
              <a:gd name="T94" fmla="*/ 646121 w 2390775"/>
              <a:gd name="T95" fmla="*/ 1748275 h 2365376"/>
              <a:gd name="T96" fmla="*/ 110112 w 2390775"/>
              <a:gd name="T97" fmla="*/ 1186813 h 2365376"/>
              <a:gd name="T98" fmla="*/ 251551 w 2390775"/>
              <a:gd name="T99" fmla="*/ 580725 h 2365376"/>
              <a:gd name="T100" fmla="*/ 1549044 w 2390775"/>
              <a:gd name="T101" fmla="*/ 160116 h 2365376"/>
              <a:gd name="T102" fmla="*/ 1461002 w 2390775"/>
              <a:gd name="T103" fmla="*/ 284475 h 2365376"/>
              <a:gd name="T104" fmla="*/ 1550307 w 2390775"/>
              <a:gd name="T105" fmla="*/ 426554 h 2365376"/>
              <a:gd name="T106" fmla="*/ 1719764 w 2390775"/>
              <a:gd name="T107" fmla="*/ 380038 h 2365376"/>
              <a:gd name="T108" fmla="*/ 1735543 w 2390775"/>
              <a:gd name="T109" fmla="*/ 232579 h 2365376"/>
              <a:gd name="T110" fmla="*/ 1705909 w 2390775"/>
              <a:gd name="T111" fmla="*/ 94508 h 2365376"/>
              <a:gd name="T112" fmla="*/ 1774050 w 2390775"/>
              <a:gd name="T113" fmla="*/ 148403 h 2365376"/>
              <a:gd name="T114" fmla="*/ 1781614 w 2390775"/>
              <a:gd name="T115" fmla="*/ 428769 h 2365376"/>
              <a:gd name="T116" fmla="*/ 1600166 w 2390775"/>
              <a:gd name="T117" fmla="*/ 516104 h 2365376"/>
              <a:gd name="T118" fmla="*/ 1452167 w 2390775"/>
              <a:gd name="T119" fmla="*/ 455349 h 2365376"/>
              <a:gd name="T120" fmla="*/ 1310478 w 2390775"/>
              <a:gd name="T121" fmla="*/ 259477 h 2365376"/>
              <a:gd name="T122" fmla="*/ 1562614 w 2390775"/>
              <a:gd name="T123" fmla="*/ 74046 h 236537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390775" h="2365376">
                <a:moveTo>
                  <a:pt x="761351" y="1739900"/>
                </a:moveTo>
                <a:lnTo>
                  <a:pt x="791690" y="1805294"/>
                </a:lnTo>
                <a:lnTo>
                  <a:pt x="794883" y="1808051"/>
                </a:lnTo>
                <a:lnTo>
                  <a:pt x="797278" y="1811991"/>
                </a:lnTo>
                <a:lnTo>
                  <a:pt x="800871" y="1817112"/>
                </a:lnTo>
                <a:lnTo>
                  <a:pt x="803266" y="1822233"/>
                </a:lnTo>
                <a:lnTo>
                  <a:pt x="804065" y="1825384"/>
                </a:lnTo>
                <a:lnTo>
                  <a:pt x="804863" y="1828536"/>
                </a:lnTo>
                <a:lnTo>
                  <a:pt x="804863" y="1831687"/>
                </a:lnTo>
                <a:lnTo>
                  <a:pt x="804863" y="1834839"/>
                </a:lnTo>
                <a:lnTo>
                  <a:pt x="804065" y="1837990"/>
                </a:lnTo>
                <a:lnTo>
                  <a:pt x="802867" y="1841142"/>
                </a:lnTo>
                <a:lnTo>
                  <a:pt x="801670" y="1842718"/>
                </a:lnTo>
                <a:lnTo>
                  <a:pt x="799674" y="1844687"/>
                </a:lnTo>
                <a:lnTo>
                  <a:pt x="797278" y="1845475"/>
                </a:lnTo>
                <a:lnTo>
                  <a:pt x="794484" y="1845869"/>
                </a:lnTo>
                <a:lnTo>
                  <a:pt x="790891" y="1846263"/>
                </a:lnTo>
                <a:lnTo>
                  <a:pt x="787698" y="1845869"/>
                </a:lnTo>
                <a:lnTo>
                  <a:pt x="784105" y="1845475"/>
                </a:lnTo>
                <a:lnTo>
                  <a:pt x="780512" y="1844293"/>
                </a:lnTo>
                <a:lnTo>
                  <a:pt x="776520" y="1842718"/>
                </a:lnTo>
                <a:lnTo>
                  <a:pt x="772927" y="1841142"/>
                </a:lnTo>
                <a:lnTo>
                  <a:pt x="768935" y="1839172"/>
                </a:lnTo>
                <a:lnTo>
                  <a:pt x="765343" y="1836809"/>
                </a:lnTo>
                <a:lnTo>
                  <a:pt x="761750" y="1834051"/>
                </a:lnTo>
                <a:lnTo>
                  <a:pt x="758955" y="1831294"/>
                </a:lnTo>
                <a:lnTo>
                  <a:pt x="756161" y="1827748"/>
                </a:lnTo>
                <a:lnTo>
                  <a:pt x="754165" y="1824597"/>
                </a:lnTo>
                <a:lnTo>
                  <a:pt x="748975" y="1815536"/>
                </a:lnTo>
                <a:lnTo>
                  <a:pt x="745782" y="1808839"/>
                </a:lnTo>
                <a:lnTo>
                  <a:pt x="743387" y="1803718"/>
                </a:lnTo>
                <a:lnTo>
                  <a:pt x="742588" y="1799385"/>
                </a:lnTo>
                <a:lnTo>
                  <a:pt x="742588" y="1795051"/>
                </a:lnTo>
                <a:lnTo>
                  <a:pt x="743387" y="1790718"/>
                </a:lnTo>
                <a:lnTo>
                  <a:pt x="746181" y="1778112"/>
                </a:lnTo>
                <a:lnTo>
                  <a:pt x="746979" y="1774173"/>
                </a:lnTo>
                <a:lnTo>
                  <a:pt x="746979" y="1772203"/>
                </a:lnTo>
                <a:lnTo>
                  <a:pt x="746181" y="1771021"/>
                </a:lnTo>
                <a:lnTo>
                  <a:pt x="745383" y="1770627"/>
                </a:lnTo>
                <a:lnTo>
                  <a:pt x="742987" y="1770627"/>
                </a:lnTo>
                <a:lnTo>
                  <a:pt x="742189" y="1770233"/>
                </a:lnTo>
                <a:lnTo>
                  <a:pt x="741790" y="1769839"/>
                </a:lnTo>
                <a:lnTo>
                  <a:pt x="738596" y="1761961"/>
                </a:lnTo>
                <a:lnTo>
                  <a:pt x="736999" y="1758021"/>
                </a:lnTo>
                <a:lnTo>
                  <a:pt x="736600" y="1756052"/>
                </a:lnTo>
                <a:lnTo>
                  <a:pt x="736600" y="1754476"/>
                </a:lnTo>
                <a:lnTo>
                  <a:pt x="742189" y="1750536"/>
                </a:lnTo>
                <a:lnTo>
                  <a:pt x="747379" y="1747385"/>
                </a:lnTo>
                <a:lnTo>
                  <a:pt x="750971" y="1745021"/>
                </a:lnTo>
                <a:lnTo>
                  <a:pt x="754165" y="1743839"/>
                </a:lnTo>
                <a:lnTo>
                  <a:pt x="758556" y="1741870"/>
                </a:lnTo>
                <a:lnTo>
                  <a:pt x="759754" y="1741870"/>
                </a:lnTo>
                <a:lnTo>
                  <a:pt x="761351" y="1739900"/>
                </a:lnTo>
                <a:close/>
                <a:moveTo>
                  <a:pt x="1554438" y="1730375"/>
                </a:moveTo>
                <a:lnTo>
                  <a:pt x="1565575" y="1730375"/>
                </a:lnTo>
                <a:lnTo>
                  <a:pt x="1575916" y="1730375"/>
                </a:lnTo>
                <a:lnTo>
                  <a:pt x="1586258" y="1731163"/>
                </a:lnTo>
                <a:lnTo>
                  <a:pt x="1591031" y="1731951"/>
                </a:lnTo>
                <a:lnTo>
                  <a:pt x="1595008" y="1733133"/>
                </a:lnTo>
                <a:lnTo>
                  <a:pt x="1598986" y="1734314"/>
                </a:lnTo>
                <a:lnTo>
                  <a:pt x="1602168" y="1735890"/>
                </a:lnTo>
                <a:lnTo>
                  <a:pt x="1605350" y="1737860"/>
                </a:lnTo>
                <a:lnTo>
                  <a:pt x="1607339" y="1739830"/>
                </a:lnTo>
                <a:lnTo>
                  <a:pt x="1608929" y="1741799"/>
                </a:lnTo>
                <a:lnTo>
                  <a:pt x="1609725" y="1744951"/>
                </a:lnTo>
                <a:lnTo>
                  <a:pt x="1609725" y="1747708"/>
                </a:lnTo>
                <a:lnTo>
                  <a:pt x="1608929" y="1751648"/>
                </a:lnTo>
                <a:lnTo>
                  <a:pt x="1607339" y="1755193"/>
                </a:lnTo>
                <a:lnTo>
                  <a:pt x="1604554" y="1759920"/>
                </a:lnTo>
                <a:lnTo>
                  <a:pt x="1600577" y="1764648"/>
                </a:lnTo>
                <a:lnTo>
                  <a:pt x="1595804" y="1769769"/>
                </a:lnTo>
                <a:lnTo>
                  <a:pt x="1589042" y="1776072"/>
                </a:lnTo>
                <a:lnTo>
                  <a:pt x="1582678" y="1781193"/>
                </a:lnTo>
                <a:lnTo>
                  <a:pt x="1576314" y="1786314"/>
                </a:lnTo>
                <a:lnTo>
                  <a:pt x="1570348" y="1790647"/>
                </a:lnTo>
                <a:lnTo>
                  <a:pt x="1563586" y="1794193"/>
                </a:lnTo>
                <a:lnTo>
                  <a:pt x="1557222" y="1797738"/>
                </a:lnTo>
                <a:lnTo>
                  <a:pt x="1550461" y="1800496"/>
                </a:lnTo>
                <a:lnTo>
                  <a:pt x="1544097" y="1802466"/>
                </a:lnTo>
                <a:lnTo>
                  <a:pt x="1537733" y="1804829"/>
                </a:lnTo>
                <a:lnTo>
                  <a:pt x="1530971" y="1806799"/>
                </a:lnTo>
                <a:lnTo>
                  <a:pt x="1524607" y="1807981"/>
                </a:lnTo>
                <a:lnTo>
                  <a:pt x="1518243" y="1809163"/>
                </a:lnTo>
                <a:lnTo>
                  <a:pt x="1505117" y="1811132"/>
                </a:lnTo>
                <a:lnTo>
                  <a:pt x="1491992" y="1812314"/>
                </a:lnTo>
                <a:lnTo>
                  <a:pt x="1486026" y="1813102"/>
                </a:lnTo>
                <a:lnTo>
                  <a:pt x="1483241" y="1813890"/>
                </a:lnTo>
                <a:lnTo>
                  <a:pt x="1482048" y="1814678"/>
                </a:lnTo>
                <a:lnTo>
                  <a:pt x="1481253" y="1815072"/>
                </a:lnTo>
                <a:lnTo>
                  <a:pt x="1480855" y="1815859"/>
                </a:lnTo>
                <a:lnTo>
                  <a:pt x="1480855" y="1817041"/>
                </a:lnTo>
                <a:lnTo>
                  <a:pt x="1481253" y="1818617"/>
                </a:lnTo>
                <a:lnTo>
                  <a:pt x="1482048" y="1819799"/>
                </a:lnTo>
                <a:lnTo>
                  <a:pt x="1482048" y="1821375"/>
                </a:lnTo>
                <a:lnTo>
                  <a:pt x="1482048" y="1821769"/>
                </a:lnTo>
                <a:lnTo>
                  <a:pt x="1480855" y="1822556"/>
                </a:lnTo>
                <a:lnTo>
                  <a:pt x="1471309" y="1830829"/>
                </a:lnTo>
                <a:lnTo>
                  <a:pt x="1465343" y="1834375"/>
                </a:lnTo>
                <a:lnTo>
                  <a:pt x="1463354" y="1835556"/>
                </a:lnTo>
                <a:lnTo>
                  <a:pt x="1461365" y="1836738"/>
                </a:lnTo>
                <a:lnTo>
                  <a:pt x="1452615" y="1830041"/>
                </a:lnTo>
                <a:lnTo>
                  <a:pt x="1445853" y="1824132"/>
                </a:lnTo>
                <a:lnTo>
                  <a:pt x="1440285" y="1819405"/>
                </a:lnTo>
                <a:lnTo>
                  <a:pt x="1437103" y="1815072"/>
                </a:lnTo>
                <a:lnTo>
                  <a:pt x="1434716" y="1812314"/>
                </a:lnTo>
                <a:lnTo>
                  <a:pt x="1433125" y="1810344"/>
                </a:lnTo>
                <a:lnTo>
                  <a:pt x="1432330" y="1808375"/>
                </a:lnTo>
                <a:lnTo>
                  <a:pt x="1428750" y="1806799"/>
                </a:lnTo>
                <a:lnTo>
                  <a:pt x="1512675" y="1734314"/>
                </a:lnTo>
                <a:lnTo>
                  <a:pt x="1518641" y="1733527"/>
                </a:lnTo>
                <a:lnTo>
                  <a:pt x="1533755" y="1731951"/>
                </a:lnTo>
                <a:lnTo>
                  <a:pt x="1543699" y="1731163"/>
                </a:lnTo>
                <a:lnTo>
                  <a:pt x="1554438" y="1730375"/>
                </a:lnTo>
                <a:close/>
                <a:moveTo>
                  <a:pt x="588962" y="1535113"/>
                </a:moveTo>
                <a:lnTo>
                  <a:pt x="694496" y="1535113"/>
                </a:lnTo>
                <a:lnTo>
                  <a:pt x="694496" y="1557872"/>
                </a:lnTo>
                <a:lnTo>
                  <a:pt x="694894" y="1558271"/>
                </a:lnTo>
                <a:lnTo>
                  <a:pt x="696885" y="1560268"/>
                </a:lnTo>
                <a:lnTo>
                  <a:pt x="698478" y="1560667"/>
                </a:lnTo>
                <a:lnTo>
                  <a:pt x="700469" y="1561466"/>
                </a:lnTo>
                <a:lnTo>
                  <a:pt x="704053" y="1561865"/>
                </a:lnTo>
                <a:lnTo>
                  <a:pt x="707239" y="1561865"/>
                </a:lnTo>
                <a:lnTo>
                  <a:pt x="711222" y="1561865"/>
                </a:lnTo>
                <a:lnTo>
                  <a:pt x="714407" y="1561466"/>
                </a:lnTo>
                <a:lnTo>
                  <a:pt x="716797" y="1560667"/>
                </a:lnTo>
                <a:lnTo>
                  <a:pt x="718390" y="1560268"/>
                </a:lnTo>
                <a:lnTo>
                  <a:pt x="720381" y="1558271"/>
                </a:lnTo>
                <a:lnTo>
                  <a:pt x="720779" y="1557872"/>
                </a:lnTo>
                <a:lnTo>
                  <a:pt x="720779" y="1535113"/>
                </a:lnTo>
                <a:lnTo>
                  <a:pt x="820737" y="1535113"/>
                </a:lnTo>
                <a:lnTo>
                  <a:pt x="820737" y="1644117"/>
                </a:lnTo>
                <a:lnTo>
                  <a:pt x="820339" y="1648908"/>
                </a:lnTo>
                <a:lnTo>
                  <a:pt x="819144" y="1652901"/>
                </a:lnTo>
                <a:lnTo>
                  <a:pt x="816755" y="1656894"/>
                </a:lnTo>
                <a:lnTo>
                  <a:pt x="814365" y="1660088"/>
                </a:lnTo>
                <a:lnTo>
                  <a:pt x="810781" y="1663283"/>
                </a:lnTo>
                <a:lnTo>
                  <a:pt x="806799" y="1665279"/>
                </a:lnTo>
                <a:lnTo>
                  <a:pt x="802418" y="1666477"/>
                </a:lnTo>
                <a:lnTo>
                  <a:pt x="797639" y="1666876"/>
                </a:lnTo>
                <a:lnTo>
                  <a:pt x="612060" y="1666876"/>
                </a:lnTo>
                <a:lnTo>
                  <a:pt x="607281" y="1666477"/>
                </a:lnTo>
                <a:lnTo>
                  <a:pt x="602901" y="1665279"/>
                </a:lnTo>
                <a:lnTo>
                  <a:pt x="598918" y="1663283"/>
                </a:lnTo>
                <a:lnTo>
                  <a:pt x="595732" y="1660088"/>
                </a:lnTo>
                <a:lnTo>
                  <a:pt x="592546" y="1656894"/>
                </a:lnTo>
                <a:lnTo>
                  <a:pt x="590555" y="1652901"/>
                </a:lnTo>
                <a:lnTo>
                  <a:pt x="589360" y="1648908"/>
                </a:lnTo>
                <a:lnTo>
                  <a:pt x="588962" y="1644117"/>
                </a:lnTo>
                <a:lnTo>
                  <a:pt x="588962" y="1535113"/>
                </a:lnTo>
                <a:close/>
                <a:moveTo>
                  <a:pt x="612060" y="1476375"/>
                </a:moveTo>
                <a:lnTo>
                  <a:pt x="797639" y="1476375"/>
                </a:lnTo>
                <a:lnTo>
                  <a:pt x="802418" y="1476769"/>
                </a:lnTo>
                <a:lnTo>
                  <a:pt x="806799" y="1477950"/>
                </a:lnTo>
                <a:lnTo>
                  <a:pt x="810781" y="1480312"/>
                </a:lnTo>
                <a:lnTo>
                  <a:pt x="814365" y="1483068"/>
                </a:lnTo>
                <a:lnTo>
                  <a:pt x="816755" y="1486611"/>
                </a:lnTo>
                <a:lnTo>
                  <a:pt x="819144" y="1490155"/>
                </a:lnTo>
                <a:lnTo>
                  <a:pt x="820339" y="1494485"/>
                </a:lnTo>
                <a:lnTo>
                  <a:pt x="820737" y="1498816"/>
                </a:lnTo>
                <a:lnTo>
                  <a:pt x="820737" y="1525588"/>
                </a:lnTo>
                <a:lnTo>
                  <a:pt x="588962" y="1525588"/>
                </a:lnTo>
                <a:lnTo>
                  <a:pt x="588962" y="1498816"/>
                </a:lnTo>
                <a:lnTo>
                  <a:pt x="589360" y="1494485"/>
                </a:lnTo>
                <a:lnTo>
                  <a:pt x="590555" y="1490155"/>
                </a:lnTo>
                <a:lnTo>
                  <a:pt x="592546" y="1486611"/>
                </a:lnTo>
                <a:lnTo>
                  <a:pt x="595732" y="1483068"/>
                </a:lnTo>
                <a:lnTo>
                  <a:pt x="598918" y="1480312"/>
                </a:lnTo>
                <a:lnTo>
                  <a:pt x="602901" y="1477950"/>
                </a:lnTo>
                <a:lnTo>
                  <a:pt x="607281" y="1476769"/>
                </a:lnTo>
                <a:lnTo>
                  <a:pt x="612060" y="1476375"/>
                </a:lnTo>
                <a:close/>
                <a:moveTo>
                  <a:pt x="725449" y="1381125"/>
                </a:moveTo>
                <a:lnTo>
                  <a:pt x="730525" y="1381524"/>
                </a:lnTo>
                <a:lnTo>
                  <a:pt x="732087" y="1381524"/>
                </a:lnTo>
                <a:lnTo>
                  <a:pt x="734430" y="1382322"/>
                </a:lnTo>
                <a:lnTo>
                  <a:pt x="737554" y="1384317"/>
                </a:lnTo>
                <a:lnTo>
                  <a:pt x="740287" y="1386312"/>
                </a:lnTo>
                <a:lnTo>
                  <a:pt x="743411" y="1389505"/>
                </a:lnTo>
                <a:lnTo>
                  <a:pt x="746535" y="1393096"/>
                </a:lnTo>
                <a:lnTo>
                  <a:pt x="749659" y="1397486"/>
                </a:lnTo>
                <a:lnTo>
                  <a:pt x="755906" y="1407063"/>
                </a:lnTo>
                <a:lnTo>
                  <a:pt x="761373" y="1417837"/>
                </a:lnTo>
                <a:lnTo>
                  <a:pt x="766059" y="1427813"/>
                </a:lnTo>
                <a:lnTo>
                  <a:pt x="769182" y="1437390"/>
                </a:lnTo>
                <a:lnTo>
                  <a:pt x="770744" y="1441780"/>
                </a:lnTo>
                <a:lnTo>
                  <a:pt x="771525" y="1445770"/>
                </a:lnTo>
                <a:lnTo>
                  <a:pt x="771525" y="1448164"/>
                </a:lnTo>
                <a:lnTo>
                  <a:pt x="771525" y="1450159"/>
                </a:lnTo>
                <a:lnTo>
                  <a:pt x="770744" y="1451357"/>
                </a:lnTo>
                <a:lnTo>
                  <a:pt x="769182" y="1452155"/>
                </a:lnTo>
                <a:lnTo>
                  <a:pt x="768011" y="1452155"/>
                </a:lnTo>
                <a:lnTo>
                  <a:pt x="766449" y="1450958"/>
                </a:lnTo>
                <a:lnTo>
                  <a:pt x="764887" y="1449760"/>
                </a:lnTo>
                <a:lnTo>
                  <a:pt x="762544" y="1448563"/>
                </a:lnTo>
                <a:lnTo>
                  <a:pt x="759030" y="1444174"/>
                </a:lnTo>
                <a:lnTo>
                  <a:pt x="755516" y="1439784"/>
                </a:lnTo>
                <a:lnTo>
                  <a:pt x="753173" y="1434996"/>
                </a:lnTo>
                <a:lnTo>
                  <a:pt x="752392" y="1433400"/>
                </a:lnTo>
                <a:lnTo>
                  <a:pt x="752392" y="1431404"/>
                </a:lnTo>
                <a:lnTo>
                  <a:pt x="752001" y="1428611"/>
                </a:lnTo>
                <a:lnTo>
                  <a:pt x="750830" y="1426616"/>
                </a:lnTo>
                <a:lnTo>
                  <a:pt x="748878" y="1425419"/>
                </a:lnTo>
                <a:lnTo>
                  <a:pt x="746925" y="1425020"/>
                </a:lnTo>
                <a:lnTo>
                  <a:pt x="746144" y="1425419"/>
                </a:lnTo>
                <a:lnTo>
                  <a:pt x="745363" y="1425818"/>
                </a:lnTo>
                <a:lnTo>
                  <a:pt x="744582" y="1426616"/>
                </a:lnTo>
                <a:lnTo>
                  <a:pt x="743411" y="1427414"/>
                </a:lnTo>
                <a:lnTo>
                  <a:pt x="742630" y="1428611"/>
                </a:lnTo>
                <a:lnTo>
                  <a:pt x="742240" y="1430207"/>
                </a:lnTo>
                <a:lnTo>
                  <a:pt x="741849" y="1432602"/>
                </a:lnTo>
                <a:lnTo>
                  <a:pt x="741849" y="1434597"/>
                </a:lnTo>
                <a:lnTo>
                  <a:pt x="741459" y="1439385"/>
                </a:lnTo>
                <a:lnTo>
                  <a:pt x="740678" y="1443376"/>
                </a:lnTo>
                <a:lnTo>
                  <a:pt x="739897" y="1445371"/>
                </a:lnTo>
                <a:lnTo>
                  <a:pt x="739116" y="1446967"/>
                </a:lnTo>
                <a:lnTo>
                  <a:pt x="737944" y="1448164"/>
                </a:lnTo>
                <a:lnTo>
                  <a:pt x="735992" y="1449361"/>
                </a:lnTo>
                <a:lnTo>
                  <a:pt x="734430" y="1450558"/>
                </a:lnTo>
                <a:lnTo>
                  <a:pt x="732868" y="1452155"/>
                </a:lnTo>
                <a:lnTo>
                  <a:pt x="730525" y="1452953"/>
                </a:lnTo>
                <a:lnTo>
                  <a:pt x="727792" y="1453352"/>
                </a:lnTo>
                <a:lnTo>
                  <a:pt x="721935" y="1454150"/>
                </a:lnTo>
                <a:lnTo>
                  <a:pt x="715297" y="1454150"/>
                </a:lnTo>
                <a:lnTo>
                  <a:pt x="712173" y="1453751"/>
                </a:lnTo>
                <a:lnTo>
                  <a:pt x="709049" y="1452953"/>
                </a:lnTo>
                <a:lnTo>
                  <a:pt x="706706" y="1452155"/>
                </a:lnTo>
                <a:lnTo>
                  <a:pt x="703973" y="1450558"/>
                </a:lnTo>
                <a:lnTo>
                  <a:pt x="701240" y="1448962"/>
                </a:lnTo>
                <a:lnTo>
                  <a:pt x="699287" y="1447366"/>
                </a:lnTo>
                <a:lnTo>
                  <a:pt x="694992" y="1442977"/>
                </a:lnTo>
                <a:lnTo>
                  <a:pt x="691478" y="1438188"/>
                </a:lnTo>
                <a:lnTo>
                  <a:pt x="687963" y="1432602"/>
                </a:lnTo>
                <a:lnTo>
                  <a:pt x="685230" y="1427015"/>
                </a:lnTo>
                <a:lnTo>
                  <a:pt x="682497" y="1421029"/>
                </a:lnTo>
                <a:lnTo>
                  <a:pt x="680544" y="1415044"/>
                </a:lnTo>
                <a:lnTo>
                  <a:pt x="678982" y="1409058"/>
                </a:lnTo>
                <a:lnTo>
                  <a:pt x="676249" y="1399082"/>
                </a:lnTo>
                <a:lnTo>
                  <a:pt x="675078" y="1392298"/>
                </a:lnTo>
                <a:lnTo>
                  <a:pt x="674687" y="1389106"/>
                </a:lnTo>
                <a:lnTo>
                  <a:pt x="674687" y="1388707"/>
                </a:lnTo>
                <a:lnTo>
                  <a:pt x="675078" y="1388308"/>
                </a:lnTo>
                <a:lnTo>
                  <a:pt x="676249" y="1387909"/>
                </a:lnTo>
                <a:lnTo>
                  <a:pt x="679373" y="1387111"/>
                </a:lnTo>
                <a:lnTo>
                  <a:pt x="683278" y="1385913"/>
                </a:lnTo>
                <a:lnTo>
                  <a:pt x="689525" y="1384716"/>
                </a:lnTo>
                <a:lnTo>
                  <a:pt x="698897" y="1383120"/>
                </a:lnTo>
                <a:lnTo>
                  <a:pt x="715297" y="1381524"/>
                </a:lnTo>
                <a:lnTo>
                  <a:pt x="725449" y="1381125"/>
                </a:lnTo>
                <a:close/>
                <a:moveTo>
                  <a:pt x="1433588" y="1247775"/>
                </a:moveTo>
                <a:lnTo>
                  <a:pt x="1439124" y="1247775"/>
                </a:lnTo>
                <a:lnTo>
                  <a:pt x="1444264" y="1248175"/>
                </a:lnTo>
                <a:lnTo>
                  <a:pt x="1448614" y="1248976"/>
                </a:lnTo>
                <a:lnTo>
                  <a:pt x="1451382" y="1249776"/>
                </a:lnTo>
                <a:lnTo>
                  <a:pt x="1453359" y="1250977"/>
                </a:lnTo>
                <a:lnTo>
                  <a:pt x="1454150" y="1252178"/>
                </a:lnTo>
                <a:lnTo>
                  <a:pt x="1454150" y="1253779"/>
                </a:lnTo>
                <a:lnTo>
                  <a:pt x="1453359" y="1255380"/>
                </a:lnTo>
                <a:lnTo>
                  <a:pt x="1452173" y="1256981"/>
                </a:lnTo>
                <a:lnTo>
                  <a:pt x="1450196" y="1258582"/>
                </a:lnTo>
                <a:lnTo>
                  <a:pt x="1447428" y="1260183"/>
                </a:lnTo>
                <a:lnTo>
                  <a:pt x="1441892" y="1262985"/>
                </a:lnTo>
                <a:lnTo>
                  <a:pt x="1435565" y="1264986"/>
                </a:lnTo>
                <a:lnTo>
                  <a:pt x="1432402" y="1265387"/>
                </a:lnTo>
                <a:lnTo>
                  <a:pt x="1429634" y="1265787"/>
                </a:lnTo>
                <a:lnTo>
                  <a:pt x="1427261" y="1265787"/>
                </a:lnTo>
                <a:lnTo>
                  <a:pt x="1425284" y="1265387"/>
                </a:lnTo>
                <a:lnTo>
                  <a:pt x="1423703" y="1264986"/>
                </a:lnTo>
                <a:lnTo>
                  <a:pt x="1422516" y="1264586"/>
                </a:lnTo>
                <a:lnTo>
                  <a:pt x="1420539" y="1264586"/>
                </a:lnTo>
                <a:lnTo>
                  <a:pt x="1419353" y="1264986"/>
                </a:lnTo>
                <a:lnTo>
                  <a:pt x="1418562" y="1265787"/>
                </a:lnTo>
                <a:lnTo>
                  <a:pt x="1417376" y="1266588"/>
                </a:lnTo>
                <a:lnTo>
                  <a:pt x="1416980" y="1267388"/>
                </a:lnTo>
                <a:lnTo>
                  <a:pt x="1416585" y="1268589"/>
                </a:lnTo>
                <a:lnTo>
                  <a:pt x="1416190" y="1269790"/>
                </a:lnTo>
                <a:lnTo>
                  <a:pt x="1416585" y="1270990"/>
                </a:lnTo>
                <a:lnTo>
                  <a:pt x="1416585" y="1272191"/>
                </a:lnTo>
                <a:lnTo>
                  <a:pt x="1417376" y="1273392"/>
                </a:lnTo>
                <a:lnTo>
                  <a:pt x="1418562" y="1274993"/>
                </a:lnTo>
                <a:lnTo>
                  <a:pt x="1419748" y="1276194"/>
                </a:lnTo>
                <a:lnTo>
                  <a:pt x="1422121" y="1277395"/>
                </a:lnTo>
                <a:lnTo>
                  <a:pt x="1424098" y="1278596"/>
                </a:lnTo>
                <a:lnTo>
                  <a:pt x="1428843" y="1280597"/>
                </a:lnTo>
                <a:lnTo>
                  <a:pt x="1430820" y="1282198"/>
                </a:lnTo>
                <a:lnTo>
                  <a:pt x="1432402" y="1283799"/>
                </a:lnTo>
                <a:lnTo>
                  <a:pt x="1433588" y="1285000"/>
                </a:lnTo>
                <a:lnTo>
                  <a:pt x="1435170" y="1287001"/>
                </a:lnTo>
                <a:lnTo>
                  <a:pt x="1436356" y="1289003"/>
                </a:lnTo>
                <a:lnTo>
                  <a:pt x="1436751" y="1291404"/>
                </a:lnTo>
                <a:lnTo>
                  <a:pt x="1437542" y="1293406"/>
                </a:lnTo>
                <a:lnTo>
                  <a:pt x="1437542" y="1296608"/>
                </a:lnTo>
                <a:lnTo>
                  <a:pt x="1437542" y="1299009"/>
                </a:lnTo>
                <a:lnTo>
                  <a:pt x="1437147" y="1302612"/>
                </a:lnTo>
                <a:lnTo>
                  <a:pt x="1436356" y="1305414"/>
                </a:lnTo>
                <a:lnTo>
                  <a:pt x="1435170" y="1309416"/>
                </a:lnTo>
                <a:lnTo>
                  <a:pt x="1431611" y="1317422"/>
                </a:lnTo>
                <a:lnTo>
                  <a:pt x="1430029" y="1320624"/>
                </a:lnTo>
                <a:lnTo>
                  <a:pt x="1428052" y="1323826"/>
                </a:lnTo>
                <a:lnTo>
                  <a:pt x="1425680" y="1326628"/>
                </a:lnTo>
                <a:lnTo>
                  <a:pt x="1423307" y="1328629"/>
                </a:lnTo>
                <a:lnTo>
                  <a:pt x="1420539" y="1331431"/>
                </a:lnTo>
                <a:lnTo>
                  <a:pt x="1417771" y="1333032"/>
                </a:lnTo>
                <a:lnTo>
                  <a:pt x="1414608" y="1334633"/>
                </a:lnTo>
                <a:lnTo>
                  <a:pt x="1411445" y="1336635"/>
                </a:lnTo>
                <a:lnTo>
                  <a:pt x="1404722" y="1338636"/>
                </a:lnTo>
                <a:lnTo>
                  <a:pt x="1397605" y="1340237"/>
                </a:lnTo>
                <a:lnTo>
                  <a:pt x="1390487" y="1341038"/>
                </a:lnTo>
                <a:lnTo>
                  <a:pt x="1383370" y="1341438"/>
                </a:lnTo>
                <a:lnTo>
                  <a:pt x="1376252" y="1341438"/>
                </a:lnTo>
                <a:lnTo>
                  <a:pt x="1369530" y="1341038"/>
                </a:lnTo>
                <a:lnTo>
                  <a:pt x="1358063" y="1339437"/>
                </a:lnTo>
                <a:lnTo>
                  <a:pt x="1350154" y="1338236"/>
                </a:lnTo>
                <a:lnTo>
                  <a:pt x="1347386" y="1337435"/>
                </a:lnTo>
                <a:lnTo>
                  <a:pt x="1347386" y="1337835"/>
                </a:lnTo>
                <a:lnTo>
                  <a:pt x="1346991" y="1337435"/>
                </a:lnTo>
                <a:lnTo>
                  <a:pt x="1346200" y="1337035"/>
                </a:lnTo>
                <a:lnTo>
                  <a:pt x="1346200" y="1334633"/>
                </a:lnTo>
                <a:lnTo>
                  <a:pt x="1346991" y="1331831"/>
                </a:lnTo>
                <a:lnTo>
                  <a:pt x="1347782" y="1326228"/>
                </a:lnTo>
                <a:lnTo>
                  <a:pt x="1349363" y="1318623"/>
                </a:lnTo>
                <a:lnTo>
                  <a:pt x="1351736" y="1307415"/>
                </a:lnTo>
                <a:lnTo>
                  <a:pt x="1355295" y="1296608"/>
                </a:lnTo>
                <a:lnTo>
                  <a:pt x="1357667" y="1287402"/>
                </a:lnTo>
                <a:lnTo>
                  <a:pt x="1361621" y="1275794"/>
                </a:lnTo>
                <a:lnTo>
                  <a:pt x="1363994" y="1270190"/>
                </a:lnTo>
                <a:lnTo>
                  <a:pt x="1364785" y="1268589"/>
                </a:lnTo>
                <a:lnTo>
                  <a:pt x="1366762" y="1265787"/>
                </a:lnTo>
                <a:lnTo>
                  <a:pt x="1369925" y="1262985"/>
                </a:lnTo>
                <a:lnTo>
                  <a:pt x="1373484" y="1260183"/>
                </a:lnTo>
                <a:lnTo>
                  <a:pt x="1378229" y="1258182"/>
                </a:lnTo>
                <a:lnTo>
                  <a:pt x="1383765" y="1256181"/>
                </a:lnTo>
                <a:lnTo>
                  <a:pt x="1389301" y="1253779"/>
                </a:lnTo>
                <a:lnTo>
                  <a:pt x="1395628" y="1252578"/>
                </a:lnTo>
                <a:lnTo>
                  <a:pt x="1401954" y="1250977"/>
                </a:lnTo>
                <a:lnTo>
                  <a:pt x="1415399" y="1248976"/>
                </a:lnTo>
                <a:lnTo>
                  <a:pt x="1428052" y="1248175"/>
                </a:lnTo>
                <a:lnTo>
                  <a:pt x="1433588" y="1247775"/>
                </a:lnTo>
                <a:close/>
                <a:moveTo>
                  <a:pt x="1155700" y="965200"/>
                </a:moveTo>
                <a:lnTo>
                  <a:pt x="1161653" y="965597"/>
                </a:lnTo>
                <a:lnTo>
                  <a:pt x="1167209" y="966787"/>
                </a:lnTo>
                <a:lnTo>
                  <a:pt x="1172766" y="968770"/>
                </a:lnTo>
                <a:lnTo>
                  <a:pt x="1177925" y="971944"/>
                </a:lnTo>
                <a:lnTo>
                  <a:pt x="1182687" y="975514"/>
                </a:lnTo>
                <a:lnTo>
                  <a:pt x="1187450" y="980274"/>
                </a:lnTo>
                <a:lnTo>
                  <a:pt x="1192213" y="985431"/>
                </a:lnTo>
                <a:lnTo>
                  <a:pt x="1196181" y="991381"/>
                </a:lnTo>
                <a:lnTo>
                  <a:pt x="1200150" y="998125"/>
                </a:lnTo>
                <a:lnTo>
                  <a:pt x="1204119" y="1005265"/>
                </a:lnTo>
                <a:lnTo>
                  <a:pt x="1207691" y="1012802"/>
                </a:lnTo>
                <a:lnTo>
                  <a:pt x="1211659" y="1021133"/>
                </a:lnTo>
                <a:lnTo>
                  <a:pt x="1214437" y="1029860"/>
                </a:lnTo>
                <a:lnTo>
                  <a:pt x="1217613" y="1038984"/>
                </a:lnTo>
                <a:lnTo>
                  <a:pt x="1220787" y="1048504"/>
                </a:lnTo>
                <a:lnTo>
                  <a:pt x="1225947" y="1068338"/>
                </a:lnTo>
                <a:lnTo>
                  <a:pt x="1230313" y="1089363"/>
                </a:lnTo>
                <a:lnTo>
                  <a:pt x="1234678" y="1111180"/>
                </a:lnTo>
                <a:lnTo>
                  <a:pt x="1237853" y="1133792"/>
                </a:lnTo>
                <a:lnTo>
                  <a:pt x="1241028" y="1155609"/>
                </a:lnTo>
                <a:lnTo>
                  <a:pt x="1243013" y="1177824"/>
                </a:lnTo>
                <a:lnTo>
                  <a:pt x="1245394" y="1198848"/>
                </a:lnTo>
                <a:lnTo>
                  <a:pt x="1246981" y="1219476"/>
                </a:lnTo>
                <a:lnTo>
                  <a:pt x="1246187" y="1186551"/>
                </a:lnTo>
                <a:lnTo>
                  <a:pt x="1342231" y="1244467"/>
                </a:lnTo>
                <a:lnTo>
                  <a:pt x="1323181" y="1340465"/>
                </a:lnTo>
                <a:lnTo>
                  <a:pt x="1248966" y="1309524"/>
                </a:lnTo>
                <a:lnTo>
                  <a:pt x="1245394" y="1284929"/>
                </a:lnTo>
                <a:lnTo>
                  <a:pt x="1239441" y="1242087"/>
                </a:lnTo>
                <a:lnTo>
                  <a:pt x="1231106" y="1373787"/>
                </a:lnTo>
                <a:lnTo>
                  <a:pt x="1230709" y="1379737"/>
                </a:lnTo>
                <a:lnTo>
                  <a:pt x="1230313" y="1386084"/>
                </a:lnTo>
                <a:lnTo>
                  <a:pt x="1230709" y="1392431"/>
                </a:lnTo>
                <a:lnTo>
                  <a:pt x="1232297" y="1399968"/>
                </a:lnTo>
                <a:lnTo>
                  <a:pt x="1234281" y="1407902"/>
                </a:lnTo>
                <a:lnTo>
                  <a:pt x="1237059" y="1417422"/>
                </a:lnTo>
                <a:lnTo>
                  <a:pt x="1241822" y="1428133"/>
                </a:lnTo>
                <a:lnTo>
                  <a:pt x="1247775" y="1440430"/>
                </a:lnTo>
                <a:lnTo>
                  <a:pt x="1231106" y="1440430"/>
                </a:lnTo>
                <a:lnTo>
                  <a:pt x="1242219" y="1446380"/>
                </a:lnTo>
                <a:lnTo>
                  <a:pt x="1256109" y="1453124"/>
                </a:lnTo>
                <a:lnTo>
                  <a:pt x="1287066" y="1467405"/>
                </a:lnTo>
                <a:lnTo>
                  <a:pt x="1313259" y="1479305"/>
                </a:lnTo>
                <a:lnTo>
                  <a:pt x="1323975" y="1483669"/>
                </a:lnTo>
                <a:lnTo>
                  <a:pt x="1501775" y="1720491"/>
                </a:lnTo>
                <a:lnTo>
                  <a:pt x="1401763" y="1798638"/>
                </a:lnTo>
                <a:lnTo>
                  <a:pt x="1210469" y="1576494"/>
                </a:lnTo>
                <a:lnTo>
                  <a:pt x="1080294" y="1561816"/>
                </a:lnTo>
                <a:lnTo>
                  <a:pt x="1080294" y="1563800"/>
                </a:lnTo>
                <a:lnTo>
                  <a:pt x="1080294" y="1567370"/>
                </a:lnTo>
                <a:lnTo>
                  <a:pt x="1079500" y="1575700"/>
                </a:lnTo>
                <a:lnTo>
                  <a:pt x="1077516" y="1587601"/>
                </a:lnTo>
                <a:lnTo>
                  <a:pt x="1074341" y="1601088"/>
                </a:lnTo>
                <a:lnTo>
                  <a:pt x="1066403" y="1633220"/>
                </a:lnTo>
                <a:lnTo>
                  <a:pt x="1056878" y="1669318"/>
                </a:lnTo>
                <a:lnTo>
                  <a:pt x="1046956" y="1703830"/>
                </a:lnTo>
                <a:lnTo>
                  <a:pt x="1038622" y="1733582"/>
                </a:lnTo>
                <a:lnTo>
                  <a:pt x="1030288" y="1762540"/>
                </a:lnTo>
                <a:lnTo>
                  <a:pt x="802481" y="1785548"/>
                </a:lnTo>
                <a:lnTo>
                  <a:pt x="770731" y="1731201"/>
                </a:lnTo>
                <a:lnTo>
                  <a:pt x="904081" y="1706210"/>
                </a:lnTo>
                <a:lnTo>
                  <a:pt x="903685" y="1489619"/>
                </a:lnTo>
                <a:lnTo>
                  <a:pt x="871935" y="1482479"/>
                </a:lnTo>
                <a:lnTo>
                  <a:pt x="869950" y="1471768"/>
                </a:lnTo>
                <a:lnTo>
                  <a:pt x="867966" y="1461851"/>
                </a:lnTo>
                <a:lnTo>
                  <a:pt x="866378" y="1453124"/>
                </a:lnTo>
                <a:lnTo>
                  <a:pt x="864791" y="1445190"/>
                </a:lnTo>
                <a:lnTo>
                  <a:pt x="863600" y="1428926"/>
                </a:lnTo>
                <a:lnTo>
                  <a:pt x="862806" y="1413455"/>
                </a:lnTo>
                <a:lnTo>
                  <a:pt x="862013" y="1373787"/>
                </a:lnTo>
                <a:lnTo>
                  <a:pt x="860822" y="1346812"/>
                </a:lnTo>
                <a:lnTo>
                  <a:pt x="858044" y="1312697"/>
                </a:lnTo>
                <a:lnTo>
                  <a:pt x="854472" y="1175444"/>
                </a:lnTo>
                <a:lnTo>
                  <a:pt x="843756" y="1181791"/>
                </a:lnTo>
                <a:lnTo>
                  <a:pt x="818753" y="1197658"/>
                </a:lnTo>
                <a:lnTo>
                  <a:pt x="802878" y="1208369"/>
                </a:lnTo>
                <a:lnTo>
                  <a:pt x="786606" y="1219476"/>
                </a:lnTo>
                <a:lnTo>
                  <a:pt x="770731" y="1230980"/>
                </a:lnTo>
                <a:lnTo>
                  <a:pt x="756841" y="1242087"/>
                </a:lnTo>
                <a:lnTo>
                  <a:pt x="754460" y="1250021"/>
                </a:lnTo>
                <a:lnTo>
                  <a:pt x="752872" y="1258351"/>
                </a:lnTo>
                <a:lnTo>
                  <a:pt x="752078" y="1266681"/>
                </a:lnTo>
                <a:lnTo>
                  <a:pt x="751285" y="1275805"/>
                </a:lnTo>
                <a:lnTo>
                  <a:pt x="751285" y="1284532"/>
                </a:lnTo>
                <a:lnTo>
                  <a:pt x="751681" y="1292863"/>
                </a:lnTo>
                <a:lnTo>
                  <a:pt x="752078" y="1301590"/>
                </a:lnTo>
                <a:lnTo>
                  <a:pt x="752872" y="1310317"/>
                </a:lnTo>
                <a:lnTo>
                  <a:pt x="754856" y="1325788"/>
                </a:lnTo>
                <a:lnTo>
                  <a:pt x="756444" y="1339275"/>
                </a:lnTo>
                <a:lnTo>
                  <a:pt x="758031" y="1350382"/>
                </a:lnTo>
                <a:lnTo>
                  <a:pt x="758031" y="1354349"/>
                </a:lnTo>
                <a:lnTo>
                  <a:pt x="756841" y="1357523"/>
                </a:lnTo>
                <a:lnTo>
                  <a:pt x="727869" y="1355539"/>
                </a:lnTo>
                <a:lnTo>
                  <a:pt x="715566" y="1354746"/>
                </a:lnTo>
                <a:lnTo>
                  <a:pt x="709613" y="1354746"/>
                </a:lnTo>
                <a:lnTo>
                  <a:pt x="704453" y="1355143"/>
                </a:lnTo>
                <a:lnTo>
                  <a:pt x="698897" y="1355539"/>
                </a:lnTo>
                <a:lnTo>
                  <a:pt x="693341" y="1356729"/>
                </a:lnTo>
                <a:lnTo>
                  <a:pt x="687785" y="1357919"/>
                </a:lnTo>
                <a:lnTo>
                  <a:pt x="682228" y="1359903"/>
                </a:lnTo>
                <a:lnTo>
                  <a:pt x="677069" y="1361886"/>
                </a:lnTo>
                <a:lnTo>
                  <a:pt x="671116" y="1364663"/>
                </a:lnTo>
                <a:lnTo>
                  <a:pt x="664766" y="1367836"/>
                </a:lnTo>
                <a:lnTo>
                  <a:pt x="658416" y="1372200"/>
                </a:lnTo>
                <a:lnTo>
                  <a:pt x="657225" y="1367043"/>
                </a:lnTo>
                <a:lnTo>
                  <a:pt x="655241" y="1361093"/>
                </a:lnTo>
                <a:lnTo>
                  <a:pt x="654050" y="1355143"/>
                </a:lnTo>
                <a:lnTo>
                  <a:pt x="653256" y="1348399"/>
                </a:lnTo>
                <a:lnTo>
                  <a:pt x="651669" y="1333325"/>
                </a:lnTo>
                <a:lnTo>
                  <a:pt x="650875" y="1316267"/>
                </a:lnTo>
                <a:lnTo>
                  <a:pt x="650875" y="1296830"/>
                </a:lnTo>
                <a:lnTo>
                  <a:pt x="651272" y="1274615"/>
                </a:lnTo>
                <a:lnTo>
                  <a:pt x="652066" y="1251211"/>
                </a:lnTo>
                <a:lnTo>
                  <a:pt x="653653" y="1225029"/>
                </a:lnTo>
                <a:lnTo>
                  <a:pt x="660797" y="1208369"/>
                </a:lnTo>
                <a:lnTo>
                  <a:pt x="667147" y="1194881"/>
                </a:lnTo>
                <a:lnTo>
                  <a:pt x="670322" y="1188931"/>
                </a:lnTo>
                <a:lnTo>
                  <a:pt x="673497" y="1183774"/>
                </a:lnTo>
                <a:lnTo>
                  <a:pt x="680244" y="1174254"/>
                </a:lnTo>
                <a:lnTo>
                  <a:pt x="687388" y="1164733"/>
                </a:lnTo>
                <a:lnTo>
                  <a:pt x="696119" y="1155213"/>
                </a:lnTo>
                <a:lnTo>
                  <a:pt x="706438" y="1143312"/>
                </a:lnTo>
                <a:lnTo>
                  <a:pt x="718741" y="1129031"/>
                </a:lnTo>
                <a:lnTo>
                  <a:pt x="738585" y="1108007"/>
                </a:lnTo>
                <a:lnTo>
                  <a:pt x="756047" y="1088966"/>
                </a:lnTo>
                <a:lnTo>
                  <a:pt x="785416" y="1057231"/>
                </a:lnTo>
                <a:lnTo>
                  <a:pt x="797719" y="1043744"/>
                </a:lnTo>
                <a:lnTo>
                  <a:pt x="809228" y="1032240"/>
                </a:lnTo>
                <a:lnTo>
                  <a:pt x="820738" y="1021926"/>
                </a:lnTo>
                <a:lnTo>
                  <a:pt x="831056" y="1012802"/>
                </a:lnTo>
                <a:lnTo>
                  <a:pt x="836613" y="1008439"/>
                </a:lnTo>
                <a:lnTo>
                  <a:pt x="842169" y="1004869"/>
                </a:lnTo>
                <a:lnTo>
                  <a:pt x="848122" y="1000902"/>
                </a:lnTo>
                <a:lnTo>
                  <a:pt x="854075" y="997331"/>
                </a:lnTo>
                <a:lnTo>
                  <a:pt x="860028" y="994555"/>
                </a:lnTo>
                <a:lnTo>
                  <a:pt x="866378" y="991381"/>
                </a:lnTo>
                <a:lnTo>
                  <a:pt x="873125" y="988208"/>
                </a:lnTo>
                <a:lnTo>
                  <a:pt x="880269" y="985828"/>
                </a:lnTo>
                <a:lnTo>
                  <a:pt x="895350" y="980274"/>
                </a:lnTo>
                <a:lnTo>
                  <a:pt x="912416" y="975117"/>
                </a:lnTo>
                <a:lnTo>
                  <a:pt x="932260" y="970753"/>
                </a:lnTo>
                <a:lnTo>
                  <a:pt x="954881" y="965597"/>
                </a:lnTo>
                <a:lnTo>
                  <a:pt x="963613" y="965993"/>
                </a:lnTo>
                <a:lnTo>
                  <a:pt x="979488" y="966787"/>
                </a:lnTo>
                <a:lnTo>
                  <a:pt x="1004491" y="968373"/>
                </a:lnTo>
                <a:lnTo>
                  <a:pt x="1089819" y="1240103"/>
                </a:lnTo>
                <a:lnTo>
                  <a:pt x="1081484" y="1159179"/>
                </a:lnTo>
                <a:lnTo>
                  <a:pt x="1077516" y="1013199"/>
                </a:lnTo>
                <a:lnTo>
                  <a:pt x="1071959" y="999315"/>
                </a:lnTo>
                <a:lnTo>
                  <a:pt x="1083072" y="980671"/>
                </a:lnTo>
                <a:lnTo>
                  <a:pt x="1107281" y="980671"/>
                </a:lnTo>
                <a:lnTo>
                  <a:pt x="1117600" y="999315"/>
                </a:lnTo>
                <a:lnTo>
                  <a:pt x="1112837" y="1015579"/>
                </a:lnTo>
                <a:lnTo>
                  <a:pt x="1142206" y="1228203"/>
                </a:lnTo>
                <a:lnTo>
                  <a:pt x="1137841" y="971944"/>
                </a:lnTo>
                <a:lnTo>
                  <a:pt x="1146572" y="967580"/>
                </a:lnTo>
                <a:lnTo>
                  <a:pt x="1148953" y="966390"/>
                </a:lnTo>
                <a:lnTo>
                  <a:pt x="1149350" y="965597"/>
                </a:lnTo>
                <a:lnTo>
                  <a:pt x="1155700" y="965200"/>
                </a:lnTo>
                <a:close/>
                <a:moveTo>
                  <a:pt x="931148" y="736601"/>
                </a:moveTo>
                <a:lnTo>
                  <a:pt x="929554" y="751285"/>
                </a:lnTo>
                <a:lnTo>
                  <a:pt x="928757" y="762794"/>
                </a:lnTo>
                <a:lnTo>
                  <a:pt x="929155" y="762794"/>
                </a:lnTo>
                <a:lnTo>
                  <a:pt x="929554" y="751285"/>
                </a:lnTo>
                <a:lnTo>
                  <a:pt x="930351" y="746126"/>
                </a:lnTo>
                <a:lnTo>
                  <a:pt x="931148" y="741363"/>
                </a:lnTo>
                <a:lnTo>
                  <a:pt x="931148" y="736601"/>
                </a:lnTo>
                <a:close/>
                <a:moveTo>
                  <a:pt x="949086" y="679054"/>
                </a:moveTo>
                <a:lnTo>
                  <a:pt x="948289" y="679847"/>
                </a:lnTo>
                <a:lnTo>
                  <a:pt x="945499" y="681435"/>
                </a:lnTo>
                <a:lnTo>
                  <a:pt x="943904" y="683419"/>
                </a:lnTo>
                <a:lnTo>
                  <a:pt x="941911" y="686991"/>
                </a:lnTo>
                <a:lnTo>
                  <a:pt x="945897" y="682625"/>
                </a:lnTo>
                <a:lnTo>
                  <a:pt x="948289" y="681038"/>
                </a:lnTo>
                <a:lnTo>
                  <a:pt x="950282" y="679054"/>
                </a:lnTo>
                <a:lnTo>
                  <a:pt x="949086" y="679054"/>
                </a:lnTo>
                <a:close/>
                <a:moveTo>
                  <a:pt x="1038375" y="620713"/>
                </a:moveTo>
                <a:lnTo>
                  <a:pt x="1049138" y="620713"/>
                </a:lnTo>
                <a:lnTo>
                  <a:pt x="1059502" y="621110"/>
                </a:lnTo>
                <a:lnTo>
                  <a:pt x="1069866" y="622300"/>
                </a:lnTo>
                <a:lnTo>
                  <a:pt x="1079432" y="623491"/>
                </a:lnTo>
                <a:lnTo>
                  <a:pt x="1088999" y="625872"/>
                </a:lnTo>
                <a:lnTo>
                  <a:pt x="1098167" y="627857"/>
                </a:lnTo>
                <a:lnTo>
                  <a:pt x="1106937" y="630238"/>
                </a:lnTo>
                <a:lnTo>
                  <a:pt x="1115307" y="633413"/>
                </a:lnTo>
                <a:lnTo>
                  <a:pt x="1123678" y="636191"/>
                </a:lnTo>
                <a:lnTo>
                  <a:pt x="1130853" y="639763"/>
                </a:lnTo>
                <a:lnTo>
                  <a:pt x="1138028" y="642938"/>
                </a:lnTo>
                <a:lnTo>
                  <a:pt x="1144805" y="646510"/>
                </a:lnTo>
                <a:lnTo>
                  <a:pt x="1156365" y="652860"/>
                </a:lnTo>
                <a:lnTo>
                  <a:pt x="1166729" y="659607"/>
                </a:lnTo>
                <a:lnTo>
                  <a:pt x="1174701" y="664766"/>
                </a:lnTo>
                <a:lnTo>
                  <a:pt x="1180680" y="669529"/>
                </a:lnTo>
                <a:lnTo>
                  <a:pt x="1185862" y="673497"/>
                </a:lnTo>
                <a:lnTo>
                  <a:pt x="1185862" y="676275"/>
                </a:lnTo>
                <a:lnTo>
                  <a:pt x="1185862" y="684213"/>
                </a:lnTo>
                <a:lnTo>
                  <a:pt x="1185065" y="688975"/>
                </a:lnTo>
                <a:lnTo>
                  <a:pt x="1183869" y="694532"/>
                </a:lnTo>
                <a:lnTo>
                  <a:pt x="1182274" y="700088"/>
                </a:lnTo>
                <a:lnTo>
                  <a:pt x="1180281" y="704850"/>
                </a:lnTo>
                <a:lnTo>
                  <a:pt x="1179086" y="707629"/>
                </a:lnTo>
                <a:lnTo>
                  <a:pt x="1177093" y="710010"/>
                </a:lnTo>
                <a:lnTo>
                  <a:pt x="1175498" y="711994"/>
                </a:lnTo>
                <a:lnTo>
                  <a:pt x="1173505" y="713979"/>
                </a:lnTo>
                <a:lnTo>
                  <a:pt x="1170715" y="715963"/>
                </a:lnTo>
                <a:lnTo>
                  <a:pt x="1168323" y="717154"/>
                </a:lnTo>
                <a:lnTo>
                  <a:pt x="1165533" y="718344"/>
                </a:lnTo>
                <a:lnTo>
                  <a:pt x="1161945" y="719138"/>
                </a:lnTo>
                <a:lnTo>
                  <a:pt x="1158756" y="719535"/>
                </a:lnTo>
                <a:lnTo>
                  <a:pt x="1154770" y="719535"/>
                </a:lnTo>
                <a:lnTo>
                  <a:pt x="1150784" y="719138"/>
                </a:lnTo>
                <a:lnTo>
                  <a:pt x="1146001" y="718344"/>
                </a:lnTo>
                <a:lnTo>
                  <a:pt x="1140819" y="717154"/>
                </a:lnTo>
                <a:lnTo>
                  <a:pt x="1135238" y="715566"/>
                </a:lnTo>
                <a:lnTo>
                  <a:pt x="1129259" y="712788"/>
                </a:lnTo>
                <a:lnTo>
                  <a:pt x="1123678" y="710010"/>
                </a:lnTo>
                <a:lnTo>
                  <a:pt x="1120091" y="708819"/>
                </a:lnTo>
                <a:lnTo>
                  <a:pt x="1114112" y="707629"/>
                </a:lnTo>
                <a:lnTo>
                  <a:pt x="1098964" y="704850"/>
                </a:lnTo>
                <a:lnTo>
                  <a:pt x="1083418" y="702072"/>
                </a:lnTo>
                <a:lnTo>
                  <a:pt x="1077439" y="700882"/>
                </a:lnTo>
                <a:lnTo>
                  <a:pt x="1073852" y="700088"/>
                </a:lnTo>
                <a:lnTo>
                  <a:pt x="1104545" y="714772"/>
                </a:lnTo>
                <a:lnTo>
                  <a:pt x="1118895" y="721122"/>
                </a:lnTo>
                <a:lnTo>
                  <a:pt x="1125671" y="723504"/>
                </a:lnTo>
                <a:lnTo>
                  <a:pt x="1132448" y="725885"/>
                </a:lnTo>
                <a:lnTo>
                  <a:pt x="1138826" y="728266"/>
                </a:lnTo>
                <a:lnTo>
                  <a:pt x="1144805" y="729457"/>
                </a:lnTo>
                <a:lnTo>
                  <a:pt x="1150784" y="730647"/>
                </a:lnTo>
                <a:lnTo>
                  <a:pt x="1155966" y="731044"/>
                </a:lnTo>
                <a:lnTo>
                  <a:pt x="1161148" y="730647"/>
                </a:lnTo>
                <a:lnTo>
                  <a:pt x="1165931" y="729457"/>
                </a:lnTo>
                <a:lnTo>
                  <a:pt x="1170316" y="727869"/>
                </a:lnTo>
                <a:lnTo>
                  <a:pt x="1174302" y="725091"/>
                </a:lnTo>
                <a:lnTo>
                  <a:pt x="1175498" y="735410"/>
                </a:lnTo>
                <a:lnTo>
                  <a:pt x="1175897" y="744935"/>
                </a:lnTo>
                <a:lnTo>
                  <a:pt x="1175498" y="753666"/>
                </a:lnTo>
                <a:lnTo>
                  <a:pt x="1175099" y="762397"/>
                </a:lnTo>
                <a:lnTo>
                  <a:pt x="1176694" y="761207"/>
                </a:lnTo>
                <a:lnTo>
                  <a:pt x="1177491" y="760413"/>
                </a:lnTo>
                <a:lnTo>
                  <a:pt x="1178687" y="760016"/>
                </a:lnTo>
                <a:lnTo>
                  <a:pt x="1179086" y="760413"/>
                </a:lnTo>
                <a:lnTo>
                  <a:pt x="1179484" y="761207"/>
                </a:lnTo>
                <a:lnTo>
                  <a:pt x="1179883" y="763985"/>
                </a:lnTo>
                <a:lnTo>
                  <a:pt x="1180281" y="767954"/>
                </a:lnTo>
                <a:lnTo>
                  <a:pt x="1180281" y="773113"/>
                </a:lnTo>
                <a:lnTo>
                  <a:pt x="1179086" y="785813"/>
                </a:lnTo>
                <a:lnTo>
                  <a:pt x="1177491" y="800498"/>
                </a:lnTo>
                <a:lnTo>
                  <a:pt x="1175498" y="814388"/>
                </a:lnTo>
                <a:lnTo>
                  <a:pt x="1173505" y="826294"/>
                </a:lnTo>
                <a:lnTo>
                  <a:pt x="1171911" y="833438"/>
                </a:lnTo>
                <a:lnTo>
                  <a:pt x="1170715" y="834629"/>
                </a:lnTo>
                <a:lnTo>
                  <a:pt x="1170316" y="834232"/>
                </a:lnTo>
                <a:lnTo>
                  <a:pt x="1169519" y="842169"/>
                </a:lnTo>
                <a:lnTo>
                  <a:pt x="1168323" y="849710"/>
                </a:lnTo>
                <a:lnTo>
                  <a:pt x="1166729" y="856854"/>
                </a:lnTo>
                <a:lnTo>
                  <a:pt x="1165134" y="863998"/>
                </a:lnTo>
                <a:lnTo>
                  <a:pt x="1162742" y="870744"/>
                </a:lnTo>
                <a:lnTo>
                  <a:pt x="1160351" y="877491"/>
                </a:lnTo>
                <a:lnTo>
                  <a:pt x="1157959" y="883841"/>
                </a:lnTo>
                <a:lnTo>
                  <a:pt x="1154770" y="890191"/>
                </a:lnTo>
                <a:lnTo>
                  <a:pt x="1151980" y="896541"/>
                </a:lnTo>
                <a:lnTo>
                  <a:pt x="1148791" y="902098"/>
                </a:lnTo>
                <a:lnTo>
                  <a:pt x="1145602" y="907654"/>
                </a:lnTo>
                <a:lnTo>
                  <a:pt x="1141616" y="913210"/>
                </a:lnTo>
                <a:lnTo>
                  <a:pt x="1138028" y="918370"/>
                </a:lnTo>
                <a:lnTo>
                  <a:pt x="1134042" y="923529"/>
                </a:lnTo>
                <a:lnTo>
                  <a:pt x="1126070" y="932260"/>
                </a:lnTo>
                <a:lnTo>
                  <a:pt x="1117699" y="940595"/>
                </a:lnTo>
                <a:lnTo>
                  <a:pt x="1108531" y="947738"/>
                </a:lnTo>
                <a:lnTo>
                  <a:pt x="1099762" y="954088"/>
                </a:lnTo>
                <a:lnTo>
                  <a:pt x="1090593" y="959248"/>
                </a:lnTo>
                <a:lnTo>
                  <a:pt x="1081027" y="963216"/>
                </a:lnTo>
                <a:lnTo>
                  <a:pt x="1077041" y="964804"/>
                </a:lnTo>
                <a:lnTo>
                  <a:pt x="1072257" y="966391"/>
                </a:lnTo>
                <a:lnTo>
                  <a:pt x="1067474" y="967185"/>
                </a:lnTo>
                <a:lnTo>
                  <a:pt x="1063488" y="967979"/>
                </a:lnTo>
                <a:lnTo>
                  <a:pt x="1059103" y="968376"/>
                </a:lnTo>
                <a:lnTo>
                  <a:pt x="1054719" y="968376"/>
                </a:lnTo>
                <a:lnTo>
                  <a:pt x="1051530" y="968376"/>
                </a:lnTo>
                <a:lnTo>
                  <a:pt x="1047543" y="967979"/>
                </a:lnTo>
                <a:lnTo>
                  <a:pt x="1043956" y="967185"/>
                </a:lnTo>
                <a:lnTo>
                  <a:pt x="1039970" y="965995"/>
                </a:lnTo>
                <a:lnTo>
                  <a:pt x="1031998" y="962820"/>
                </a:lnTo>
                <a:lnTo>
                  <a:pt x="1023627" y="958851"/>
                </a:lnTo>
                <a:lnTo>
                  <a:pt x="1014857" y="953295"/>
                </a:lnTo>
                <a:lnTo>
                  <a:pt x="1006088" y="947341"/>
                </a:lnTo>
                <a:lnTo>
                  <a:pt x="997318" y="939801"/>
                </a:lnTo>
                <a:lnTo>
                  <a:pt x="988549" y="931863"/>
                </a:lnTo>
                <a:lnTo>
                  <a:pt x="979779" y="922338"/>
                </a:lnTo>
                <a:lnTo>
                  <a:pt x="971807" y="912813"/>
                </a:lnTo>
                <a:lnTo>
                  <a:pt x="963835" y="902098"/>
                </a:lnTo>
                <a:lnTo>
                  <a:pt x="956660" y="890985"/>
                </a:lnTo>
                <a:lnTo>
                  <a:pt x="949883" y="878682"/>
                </a:lnTo>
                <a:lnTo>
                  <a:pt x="943904" y="865982"/>
                </a:lnTo>
                <a:lnTo>
                  <a:pt x="941512" y="859632"/>
                </a:lnTo>
                <a:lnTo>
                  <a:pt x="938722" y="852885"/>
                </a:lnTo>
                <a:lnTo>
                  <a:pt x="936729" y="846138"/>
                </a:lnTo>
                <a:lnTo>
                  <a:pt x="934736" y="839391"/>
                </a:lnTo>
                <a:lnTo>
                  <a:pt x="933540" y="843757"/>
                </a:lnTo>
                <a:lnTo>
                  <a:pt x="931547" y="847329"/>
                </a:lnTo>
                <a:lnTo>
                  <a:pt x="929554" y="849710"/>
                </a:lnTo>
                <a:lnTo>
                  <a:pt x="928757" y="850107"/>
                </a:lnTo>
                <a:lnTo>
                  <a:pt x="927960" y="850504"/>
                </a:lnTo>
                <a:lnTo>
                  <a:pt x="926764" y="850107"/>
                </a:lnTo>
                <a:lnTo>
                  <a:pt x="925568" y="849710"/>
                </a:lnTo>
                <a:lnTo>
                  <a:pt x="924372" y="848123"/>
                </a:lnTo>
                <a:lnTo>
                  <a:pt x="923575" y="846535"/>
                </a:lnTo>
                <a:lnTo>
                  <a:pt x="921582" y="842963"/>
                </a:lnTo>
                <a:lnTo>
                  <a:pt x="920386" y="837407"/>
                </a:lnTo>
                <a:lnTo>
                  <a:pt x="918791" y="831057"/>
                </a:lnTo>
                <a:lnTo>
                  <a:pt x="917596" y="823516"/>
                </a:lnTo>
                <a:lnTo>
                  <a:pt x="917197" y="815182"/>
                </a:lnTo>
                <a:lnTo>
                  <a:pt x="916798" y="806054"/>
                </a:lnTo>
                <a:lnTo>
                  <a:pt x="917197" y="798116"/>
                </a:lnTo>
                <a:lnTo>
                  <a:pt x="917596" y="790576"/>
                </a:lnTo>
                <a:lnTo>
                  <a:pt x="918393" y="783829"/>
                </a:lnTo>
                <a:lnTo>
                  <a:pt x="919987" y="777479"/>
                </a:lnTo>
                <a:lnTo>
                  <a:pt x="921183" y="772319"/>
                </a:lnTo>
                <a:lnTo>
                  <a:pt x="922379" y="767954"/>
                </a:lnTo>
                <a:lnTo>
                  <a:pt x="924372" y="764779"/>
                </a:lnTo>
                <a:lnTo>
                  <a:pt x="925169" y="763588"/>
                </a:lnTo>
                <a:lnTo>
                  <a:pt x="926365" y="763191"/>
                </a:lnTo>
                <a:lnTo>
                  <a:pt x="923176" y="759619"/>
                </a:lnTo>
                <a:lnTo>
                  <a:pt x="920785" y="756444"/>
                </a:lnTo>
                <a:lnTo>
                  <a:pt x="918393" y="752476"/>
                </a:lnTo>
                <a:lnTo>
                  <a:pt x="916798" y="748507"/>
                </a:lnTo>
                <a:lnTo>
                  <a:pt x="915204" y="744538"/>
                </a:lnTo>
                <a:lnTo>
                  <a:pt x="914407" y="739776"/>
                </a:lnTo>
                <a:lnTo>
                  <a:pt x="913609" y="735807"/>
                </a:lnTo>
                <a:lnTo>
                  <a:pt x="913211" y="731044"/>
                </a:lnTo>
                <a:lnTo>
                  <a:pt x="912812" y="727076"/>
                </a:lnTo>
                <a:lnTo>
                  <a:pt x="912812" y="721916"/>
                </a:lnTo>
                <a:lnTo>
                  <a:pt x="913609" y="712391"/>
                </a:lnTo>
                <a:lnTo>
                  <a:pt x="915204" y="703263"/>
                </a:lnTo>
                <a:lnTo>
                  <a:pt x="917197" y="694135"/>
                </a:lnTo>
                <a:lnTo>
                  <a:pt x="920386" y="685007"/>
                </a:lnTo>
                <a:lnTo>
                  <a:pt x="923575" y="676672"/>
                </a:lnTo>
                <a:lnTo>
                  <a:pt x="927162" y="668735"/>
                </a:lnTo>
                <a:lnTo>
                  <a:pt x="930750" y="661988"/>
                </a:lnTo>
                <a:lnTo>
                  <a:pt x="934337" y="656035"/>
                </a:lnTo>
                <a:lnTo>
                  <a:pt x="937526" y="651272"/>
                </a:lnTo>
                <a:lnTo>
                  <a:pt x="940715" y="647700"/>
                </a:lnTo>
                <a:lnTo>
                  <a:pt x="943107" y="646113"/>
                </a:lnTo>
                <a:lnTo>
                  <a:pt x="955862" y="639763"/>
                </a:lnTo>
                <a:lnTo>
                  <a:pt x="968219" y="634604"/>
                </a:lnTo>
                <a:lnTo>
                  <a:pt x="980178" y="630238"/>
                </a:lnTo>
                <a:lnTo>
                  <a:pt x="992535" y="627063"/>
                </a:lnTo>
                <a:lnTo>
                  <a:pt x="1004493" y="624285"/>
                </a:lnTo>
                <a:lnTo>
                  <a:pt x="1016053" y="622300"/>
                </a:lnTo>
                <a:lnTo>
                  <a:pt x="1027214" y="621110"/>
                </a:lnTo>
                <a:lnTo>
                  <a:pt x="1038375" y="620713"/>
                </a:lnTo>
                <a:close/>
                <a:moveTo>
                  <a:pt x="1043186" y="515586"/>
                </a:moveTo>
                <a:lnTo>
                  <a:pt x="1022934" y="515983"/>
                </a:lnTo>
                <a:lnTo>
                  <a:pt x="1002682" y="516777"/>
                </a:lnTo>
                <a:lnTo>
                  <a:pt x="982827" y="518364"/>
                </a:lnTo>
                <a:lnTo>
                  <a:pt x="962972" y="519952"/>
                </a:lnTo>
                <a:lnTo>
                  <a:pt x="943514" y="521937"/>
                </a:lnTo>
                <a:lnTo>
                  <a:pt x="924056" y="525113"/>
                </a:lnTo>
                <a:lnTo>
                  <a:pt x="904598" y="527891"/>
                </a:lnTo>
                <a:lnTo>
                  <a:pt x="885140" y="531861"/>
                </a:lnTo>
                <a:lnTo>
                  <a:pt x="866476" y="535830"/>
                </a:lnTo>
                <a:lnTo>
                  <a:pt x="847812" y="540594"/>
                </a:lnTo>
                <a:lnTo>
                  <a:pt x="829148" y="545754"/>
                </a:lnTo>
                <a:lnTo>
                  <a:pt x="810485" y="550914"/>
                </a:lnTo>
                <a:lnTo>
                  <a:pt x="792218" y="556869"/>
                </a:lnTo>
                <a:lnTo>
                  <a:pt x="774348" y="563220"/>
                </a:lnTo>
                <a:lnTo>
                  <a:pt x="756082" y="569968"/>
                </a:lnTo>
                <a:lnTo>
                  <a:pt x="738609" y="577113"/>
                </a:lnTo>
                <a:lnTo>
                  <a:pt x="721137" y="585449"/>
                </a:lnTo>
                <a:lnTo>
                  <a:pt x="704061" y="593388"/>
                </a:lnTo>
                <a:lnTo>
                  <a:pt x="686986" y="601724"/>
                </a:lnTo>
                <a:lnTo>
                  <a:pt x="670308" y="610457"/>
                </a:lnTo>
                <a:lnTo>
                  <a:pt x="653630" y="619587"/>
                </a:lnTo>
                <a:lnTo>
                  <a:pt x="637745" y="629114"/>
                </a:lnTo>
                <a:lnTo>
                  <a:pt x="621861" y="639037"/>
                </a:lnTo>
                <a:lnTo>
                  <a:pt x="605977" y="649755"/>
                </a:lnTo>
                <a:lnTo>
                  <a:pt x="590490" y="660473"/>
                </a:lnTo>
                <a:lnTo>
                  <a:pt x="575400" y="671190"/>
                </a:lnTo>
                <a:lnTo>
                  <a:pt x="559913" y="682702"/>
                </a:lnTo>
                <a:lnTo>
                  <a:pt x="545617" y="694610"/>
                </a:lnTo>
                <a:lnTo>
                  <a:pt x="531322" y="706519"/>
                </a:lnTo>
                <a:lnTo>
                  <a:pt x="517026" y="719221"/>
                </a:lnTo>
                <a:lnTo>
                  <a:pt x="503525" y="731924"/>
                </a:lnTo>
                <a:lnTo>
                  <a:pt x="490023" y="745023"/>
                </a:lnTo>
                <a:lnTo>
                  <a:pt x="476919" y="758520"/>
                </a:lnTo>
                <a:lnTo>
                  <a:pt x="464212" y="772413"/>
                </a:lnTo>
                <a:lnTo>
                  <a:pt x="451504" y="786306"/>
                </a:lnTo>
                <a:lnTo>
                  <a:pt x="439591" y="800596"/>
                </a:lnTo>
                <a:lnTo>
                  <a:pt x="427678" y="815680"/>
                </a:lnTo>
                <a:lnTo>
                  <a:pt x="416162" y="830368"/>
                </a:lnTo>
                <a:lnTo>
                  <a:pt x="405441" y="845452"/>
                </a:lnTo>
                <a:lnTo>
                  <a:pt x="394322" y="860933"/>
                </a:lnTo>
                <a:lnTo>
                  <a:pt x="383997" y="876811"/>
                </a:lnTo>
                <a:lnTo>
                  <a:pt x="374070" y="892689"/>
                </a:lnTo>
                <a:lnTo>
                  <a:pt x="364539" y="908964"/>
                </a:lnTo>
                <a:lnTo>
                  <a:pt x="355009" y="925636"/>
                </a:lnTo>
                <a:lnTo>
                  <a:pt x="346272" y="941911"/>
                </a:lnTo>
                <a:lnTo>
                  <a:pt x="337933" y="959377"/>
                </a:lnTo>
                <a:lnTo>
                  <a:pt x="329594" y="976048"/>
                </a:lnTo>
                <a:lnTo>
                  <a:pt x="322049" y="993911"/>
                </a:lnTo>
                <a:lnTo>
                  <a:pt x="314901" y="1011377"/>
                </a:lnTo>
                <a:lnTo>
                  <a:pt x="308151" y="1029240"/>
                </a:lnTo>
                <a:lnTo>
                  <a:pt x="301797" y="1047500"/>
                </a:lnTo>
                <a:lnTo>
                  <a:pt x="295840" y="1065362"/>
                </a:lnTo>
                <a:lnTo>
                  <a:pt x="290678" y="1084019"/>
                </a:lnTo>
                <a:lnTo>
                  <a:pt x="285516" y="1102676"/>
                </a:lnTo>
                <a:lnTo>
                  <a:pt x="280751" y="1121729"/>
                </a:lnTo>
                <a:lnTo>
                  <a:pt x="276780" y="1140783"/>
                </a:lnTo>
                <a:lnTo>
                  <a:pt x="272809" y="1159440"/>
                </a:lnTo>
                <a:lnTo>
                  <a:pt x="270029" y="1178890"/>
                </a:lnTo>
                <a:lnTo>
                  <a:pt x="266852" y="1198341"/>
                </a:lnTo>
                <a:lnTo>
                  <a:pt x="264867" y="1218188"/>
                </a:lnTo>
                <a:lnTo>
                  <a:pt x="263278" y="1237639"/>
                </a:lnTo>
                <a:lnTo>
                  <a:pt x="261690" y="1257883"/>
                </a:lnTo>
                <a:lnTo>
                  <a:pt x="260896" y="1277731"/>
                </a:lnTo>
                <a:lnTo>
                  <a:pt x="260498" y="1297975"/>
                </a:lnTo>
                <a:lnTo>
                  <a:pt x="260896" y="1318220"/>
                </a:lnTo>
                <a:lnTo>
                  <a:pt x="261690" y="1338067"/>
                </a:lnTo>
                <a:lnTo>
                  <a:pt x="263278" y="1357915"/>
                </a:lnTo>
                <a:lnTo>
                  <a:pt x="264867" y="1377763"/>
                </a:lnTo>
                <a:lnTo>
                  <a:pt x="266852" y="1397213"/>
                </a:lnTo>
                <a:lnTo>
                  <a:pt x="270029" y="1416664"/>
                </a:lnTo>
                <a:lnTo>
                  <a:pt x="272809" y="1436114"/>
                </a:lnTo>
                <a:lnTo>
                  <a:pt x="276780" y="1455168"/>
                </a:lnTo>
                <a:lnTo>
                  <a:pt x="280751" y="1474222"/>
                </a:lnTo>
                <a:lnTo>
                  <a:pt x="285516" y="1493275"/>
                </a:lnTo>
                <a:lnTo>
                  <a:pt x="290678" y="1511535"/>
                </a:lnTo>
                <a:lnTo>
                  <a:pt x="295840" y="1530192"/>
                </a:lnTo>
                <a:lnTo>
                  <a:pt x="301797" y="1548452"/>
                </a:lnTo>
                <a:lnTo>
                  <a:pt x="308151" y="1566314"/>
                </a:lnTo>
                <a:lnTo>
                  <a:pt x="314901" y="1584177"/>
                </a:lnTo>
                <a:lnTo>
                  <a:pt x="322049" y="1602040"/>
                </a:lnTo>
                <a:lnTo>
                  <a:pt x="329594" y="1619109"/>
                </a:lnTo>
                <a:lnTo>
                  <a:pt x="337933" y="1636575"/>
                </a:lnTo>
                <a:lnTo>
                  <a:pt x="346272" y="1653247"/>
                </a:lnTo>
                <a:lnTo>
                  <a:pt x="355009" y="1670316"/>
                </a:lnTo>
                <a:lnTo>
                  <a:pt x="364539" y="1686591"/>
                </a:lnTo>
                <a:lnTo>
                  <a:pt x="374070" y="1703262"/>
                </a:lnTo>
                <a:lnTo>
                  <a:pt x="383997" y="1719140"/>
                </a:lnTo>
                <a:lnTo>
                  <a:pt x="394322" y="1734622"/>
                </a:lnTo>
                <a:lnTo>
                  <a:pt x="405441" y="1750500"/>
                </a:lnTo>
                <a:lnTo>
                  <a:pt x="416162" y="1765584"/>
                </a:lnTo>
                <a:lnTo>
                  <a:pt x="427678" y="1780271"/>
                </a:lnTo>
                <a:lnTo>
                  <a:pt x="439591" y="1794958"/>
                </a:lnTo>
                <a:lnTo>
                  <a:pt x="451504" y="1809248"/>
                </a:lnTo>
                <a:lnTo>
                  <a:pt x="464212" y="1823142"/>
                </a:lnTo>
                <a:lnTo>
                  <a:pt x="476919" y="1837035"/>
                </a:lnTo>
                <a:lnTo>
                  <a:pt x="490023" y="1850531"/>
                </a:lnTo>
                <a:lnTo>
                  <a:pt x="503525" y="1863631"/>
                </a:lnTo>
                <a:lnTo>
                  <a:pt x="517026" y="1876333"/>
                </a:lnTo>
                <a:lnTo>
                  <a:pt x="531322" y="1889035"/>
                </a:lnTo>
                <a:lnTo>
                  <a:pt x="545617" y="1900944"/>
                </a:lnTo>
                <a:lnTo>
                  <a:pt x="559913" y="1912852"/>
                </a:lnTo>
                <a:lnTo>
                  <a:pt x="575400" y="1923967"/>
                </a:lnTo>
                <a:lnTo>
                  <a:pt x="590490" y="1935479"/>
                </a:lnTo>
                <a:lnTo>
                  <a:pt x="605977" y="1945799"/>
                </a:lnTo>
                <a:lnTo>
                  <a:pt x="621861" y="1956517"/>
                </a:lnTo>
                <a:lnTo>
                  <a:pt x="637745" y="1966044"/>
                </a:lnTo>
                <a:lnTo>
                  <a:pt x="653630" y="1975968"/>
                </a:lnTo>
                <a:lnTo>
                  <a:pt x="670308" y="1985097"/>
                </a:lnTo>
                <a:lnTo>
                  <a:pt x="686986" y="1994227"/>
                </a:lnTo>
                <a:lnTo>
                  <a:pt x="704061" y="2002563"/>
                </a:lnTo>
                <a:lnTo>
                  <a:pt x="721137" y="2010502"/>
                </a:lnTo>
                <a:lnTo>
                  <a:pt x="738609" y="2018044"/>
                </a:lnTo>
                <a:lnTo>
                  <a:pt x="756082" y="2025189"/>
                </a:lnTo>
                <a:lnTo>
                  <a:pt x="774348" y="2032335"/>
                </a:lnTo>
                <a:lnTo>
                  <a:pt x="792218" y="2038686"/>
                </a:lnTo>
                <a:lnTo>
                  <a:pt x="810485" y="2044640"/>
                </a:lnTo>
                <a:lnTo>
                  <a:pt x="829148" y="2050197"/>
                </a:lnTo>
                <a:lnTo>
                  <a:pt x="847812" y="2055358"/>
                </a:lnTo>
                <a:lnTo>
                  <a:pt x="866476" y="2059724"/>
                </a:lnTo>
                <a:lnTo>
                  <a:pt x="885140" y="2064091"/>
                </a:lnTo>
                <a:lnTo>
                  <a:pt x="904598" y="2067266"/>
                </a:lnTo>
                <a:lnTo>
                  <a:pt x="924056" y="2070839"/>
                </a:lnTo>
                <a:lnTo>
                  <a:pt x="943514" y="2073220"/>
                </a:lnTo>
                <a:lnTo>
                  <a:pt x="962972" y="2075999"/>
                </a:lnTo>
                <a:lnTo>
                  <a:pt x="982827" y="2077587"/>
                </a:lnTo>
                <a:lnTo>
                  <a:pt x="1002682" y="2078778"/>
                </a:lnTo>
                <a:lnTo>
                  <a:pt x="1022934" y="2079572"/>
                </a:lnTo>
                <a:lnTo>
                  <a:pt x="1043186" y="2079572"/>
                </a:lnTo>
                <a:lnTo>
                  <a:pt x="1063041" y="2079572"/>
                </a:lnTo>
                <a:lnTo>
                  <a:pt x="1083293" y="2078778"/>
                </a:lnTo>
                <a:lnTo>
                  <a:pt x="1103148" y="2077587"/>
                </a:lnTo>
                <a:lnTo>
                  <a:pt x="1122606" y="2075999"/>
                </a:lnTo>
                <a:lnTo>
                  <a:pt x="1142064" y="2073220"/>
                </a:lnTo>
                <a:lnTo>
                  <a:pt x="1161919" y="2070839"/>
                </a:lnTo>
                <a:lnTo>
                  <a:pt x="1180980" y="2067266"/>
                </a:lnTo>
                <a:lnTo>
                  <a:pt x="1200438" y="2064091"/>
                </a:lnTo>
                <a:lnTo>
                  <a:pt x="1219499" y="2059724"/>
                </a:lnTo>
                <a:lnTo>
                  <a:pt x="1237766" y="2055358"/>
                </a:lnTo>
                <a:lnTo>
                  <a:pt x="1256827" y="2050197"/>
                </a:lnTo>
                <a:lnTo>
                  <a:pt x="1275093" y="2044640"/>
                </a:lnTo>
                <a:lnTo>
                  <a:pt x="1293757" y="2038686"/>
                </a:lnTo>
                <a:lnTo>
                  <a:pt x="1311627" y="2032335"/>
                </a:lnTo>
                <a:lnTo>
                  <a:pt x="1329496" y="2025189"/>
                </a:lnTo>
                <a:lnTo>
                  <a:pt x="1347366" y="2018044"/>
                </a:lnTo>
                <a:lnTo>
                  <a:pt x="1364441" y="2010502"/>
                </a:lnTo>
                <a:lnTo>
                  <a:pt x="1381914" y="2002563"/>
                </a:lnTo>
                <a:lnTo>
                  <a:pt x="1398592" y="1994227"/>
                </a:lnTo>
                <a:lnTo>
                  <a:pt x="1415667" y="1985097"/>
                </a:lnTo>
                <a:lnTo>
                  <a:pt x="1431949" y="1975968"/>
                </a:lnTo>
                <a:lnTo>
                  <a:pt x="1447833" y="1966044"/>
                </a:lnTo>
                <a:lnTo>
                  <a:pt x="1464114" y="1956517"/>
                </a:lnTo>
                <a:lnTo>
                  <a:pt x="1479998" y="1945799"/>
                </a:lnTo>
                <a:lnTo>
                  <a:pt x="1495088" y="1935479"/>
                </a:lnTo>
                <a:lnTo>
                  <a:pt x="1510575" y="1923967"/>
                </a:lnTo>
                <a:lnTo>
                  <a:pt x="1525665" y="1912852"/>
                </a:lnTo>
                <a:lnTo>
                  <a:pt x="1539960" y="1900944"/>
                </a:lnTo>
                <a:lnTo>
                  <a:pt x="1554256" y="1889035"/>
                </a:lnTo>
                <a:lnTo>
                  <a:pt x="1568551" y="1876333"/>
                </a:lnTo>
                <a:lnTo>
                  <a:pt x="1582053" y="1863631"/>
                </a:lnTo>
                <a:lnTo>
                  <a:pt x="1595555" y="1850531"/>
                </a:lnTo>
                <a:lnTo>
                  <a:pt x="1608659" y="1837035"/>
                </a:lnTo>
                <a:lnTo>
                  <a:pt x="1621763" y="1823142"/>
                </a:lnTo>
                <a:lnTo>
                  <a:pt x="1634073" y="1809248"/>
                </a:lnTo>
                <a:lnTo>
                  <a:pt x="1646383" y="1794958"/>
                </a:lnTo>
                <a:lnTo>
                  <a:pt x="1657899" y="1780271"/>
                </a:lnTo>
                <a:lnTo>
                  <a:pt x="1669415" y="1765584"/>
                </a:lnTo>
                <a:lnTo>
                  <a:pt x="1680534" y="1750500"/>
                </a:lnTo>
                <a:lnTo>
                  <a:pt x="1691256" y="1734622"/>
                </a:lnTo>
                <a:lnTo>
                  <a:pt x="1701581" y="1719140"/>
                </a:lnTo>
                <a:lnTo>
                  <a:pt x="1711508" y="1703262"/>
                </a:lnTo>
                <a:lnTo>
                  <a:pt x="1721436" y="1686591"/>
                </a:lnTo>
                <a:lnTo>
                  <a:pt x="1730569" y="1670316"/>
                </a:lnTo>
                <a:lnTo>
                  <a:pt x="1739305" y="1653247"/>
                </a:lnTo>
                <a:lnTo>
                  <a:pt x="1748041" y="1636575"/>
                </a:lnTo>
                <a:lnTo>
                  <a:pt x="1755983" y="1619109"/>
                </a:lnTo>
                <a:lnTo>
                  <a:pt x="1763529" y="1602040"/>
                </a:lnTo>
                <a:lnTo>
                  <a:pt x="1770676" y="1584177"/>
                </a:lnTo>
                <a:lnTo>
                  <a:pt x="1777427" y="1566314"/>
                </a:lnTo>
                <a:lnTo>
                  <a:pt x="1783781" y="1548452"/>
                </a:lnTo>
                <a:lnTo>
                  <a:pt x="1789737" y="1530192"/>
                </a:lnTo>
                <a:lnTo>
                  <a:pt x="1795694" y="1511535"/>
                </a:lnTo>
                <a:lnTo>
                  <a:pt x="1800459" y="1493275"/>
                </a:lnTo>
                <a:lnTo>
                  <a:pt x="1804827" y="1474222"/>
                </a:lnTo>
                <a:lnTo>
                  <a:pt x="1809195" y="1455168"/>
                </a:lnTo>
                <a:lnTo>
                  <a:pt x="1812769" y="1436114"/>
                </a:lnTo>
                <a:lnTo>
                  <a:pt x="1816343" y="1416664"/>
                </a:lnTo>
                <a:lnTo>
                  <a:pt x="1818726" y="1397213"/>
                </a:lnTo>
                <a:lnTo>
                  <a:pt x="1820711" y="1377763"/>
                </a:lnTo>
                <a:lnTo>
                  <a:pt x="1823094" y="1357915"/>
                </a:lnTo>
                <a:lnTo>
                  <a:pt x="1824285" y="1338067"/>
                </a:lnTo>
                <a:lnTo>
                  <a:pt x="1824682" y="1318220"/>
                </a:lnTo>
                <a:lnTo>
                  <a:pt x="1825079" y="1297975"/>
                </a:lnTo>
                <a:lnTo>
                  <a:pt x="1824682" y="1277731"/>
                </a:lnTo>
                <a:lnTo>
                  <a:pt x="1824285" y="1257883"/>
                </a:lnTo>
                <a:lnTo>
                  <a:pt x="1823094" y="1237639"/>
                </a:lnTo>
                <a:lnTo>
                  <a:pt x="1820711" y="1218188"/>
                </a:lnTo>
                <a:lnTo>
                  <a:pt x="1818726" y="1198341"/>
                </a:lnTo>
                <a:lnTo>
                  <a:pt x="1816343" y="1178890"/>
                </a:lnTo>
                <a:lnTo>
                  <a:pt x="1812769" y="1159440"/>
                </a:lnTo>
                <a:lnTo>
                  <a:pt x="1809195" y="1140783"/>
                </a:lnTo>
                <a:lnTo>
                  <a:pt x="1804827" y="1121729"/>
                </a:lnTo>
                <a:lnTo>
                  <a:pt x="1800459" y="1102676"/>
                </a:lnTo>
                <a:lnTo>
                  <a:pt x="1795694" y="1084019"/>
                </a:lnTo>
                <a:lnTo>
                  <a:pt x="1789737" y="1065362"/>
                </a:lnTo>
                <a:lnTo>
                  <a:pt x="1783781" y="1047500"/>
                </a:lnTo>
                <a:lnTo>
                  <a:pt x="1777427" y="1029240"/>
                </a:lnTo>
                <a:lnTo>
                  <a:pt x="1770676" y="1011377"/>
                </a:lnTo>
                <a:lnTo>
                  <a:pt x="1763529" y="993911"/>
                </a:lnTo>
                <a:lnTo>
                  <a:pt x="1755983" y="976048"/>
                </a:lnTo>
                <a:lnTo>
                  <a:pt x="1748041" y="959377"/>
                </a:lnTo>
                <a:lnTo>
                  <a:pt x="1739305" y="941911"/>
                </a:lnTo>
                <a:lnTo>
                  <a:pt x="1730569" y="925636"/>
                </a:lnTo>
                <a:lnTo>
                  <a:pt x="1721436" y="908964"/>
                </a:lnTo>
                <a:lnTo>
                  <a:pt x="1711508" y="892689"/>
                </a:lnTo>
                <a:lnTo>
                  <a:pt x="1701581" y="876811"/>
                </a:lnTo>
                <a:lnTo>
                  <a:pt x="1691256" y="860933"/>
                </a:lnTo>
                <a:lnTo>
                  <a:pt x="1680534" y="845452"/>
                </a:lnTo>
                <a:lnTo>
                  <a:pt x="1669415" y="830368"/>
                </a:lnTo>
                <a:lnTo>
                  <a:pt x="1657899" y="815680"/>
                </a:lnTo>
                <a:lnTo>
                  <a:pt x="1646383" y="800596"/>
                </a:lnTo>
                <a:lnTo>
                  <a:pt x="1634073" y="786306"/>
                </a:lnTo>
                <a:lnTo>
                  <a:pt x="1621763" y="772413"/>
                </a:lnTo>
                <a:lnTo>
                  <a:pt x="1608659" y="758520"/>
                </a:lnTo>
                <a:lnTo>
                  <a:pt x="1595555" y="745023"/>
                </a:lnTo>
                <a:lnTo>
                  <a:pt x="1582053" y="731924"/>
                </a:lnTo>
                <a:lnTo>
                  <a:pt x="1568551" y="719221"/>
                </a:lnTo>
                <a:lnTo>
                  <a:pt x="1554256" y="706519"/>
                </a:lnTo>
                <a:lnTo>
                  <a:pt x="1539960" y="694610"/>
                </a:lnTo>
                <a:lnTo>
                  <a:pt x="1525665" y="682702"/>
                </a:lnTo>
                <a:lnTo>
                  <a:pt x="1510575" y="671190"/>
                </a:lnTo>
                <a:lnTo>
                  <a:pt x="1495088" y="660473"/>
                </a:lnTo>
                <a:lnTo>
                  <a:pt x="1479998" y="649755"/>
                </a:lnTo>
                <a:lnTo>
                  <a:pt x="1464114" y="639037"/>
                </a:lnTo>
                <a:lnTo>
                  <a:pt x="1447833" y="629114"/>
                </a:lnTo>
                <a:lnTo>
                  <a:pt x="1431949" y="619587"/>
                </a:lnTo>
                <a:lnTo>
                  <a:pt x="1415667" y="610457"/>
                </a:lnTo>
                <a:lnTo>
                  <a:pt x="1398592" y="601724"/>
                </a:lnTo>
                <a:lnTo>
                  <a:pt x="1381914" y="593388"/>
                </a:lnTo>
                <a:lnTo>
                  <a:pt x="1364441" y="585449"/>
                </a:lnTo>
                <a:lnTo>
                  <a:pt x="1347366" y="577113"/>
                </a:lnTo>
                <a:lnTo>
                  <a:pt x="1329496" y="569968"/>
                </a:lnTo>
                <a:lnTo>
                  <a:pt x="1311627" y="563220"/>
                </a:lnTo>
                <a:lnTo>
                  <a:pt x="1293757" y="556869"/>
                </a:lnTo>
                <a:lnTo>
                  <a:pt x="1275093" y="550914"/>
                </a:lnTo>
                <a:lnTo>
                  <a:pt x="1256827" y="545754"/>
                </a:lnTo>
                <a:lnTo>
                  <a:pt x="1237766" y="540594"/>
                </a:lnTo>
                <a:lnTo>
                  <a:pt x="1219499" y="535830"/>
                </a:lnTo>
                <a:lnTo>
                  <a:pt x="1200438" y="531861"/>
                </a:lnTo>
                <a:lnTo>
                  <a:pt x="1180980" y="527891"/>
                </a:lnTo>
                <a:lnTo>
                  <a:pt x="1161919" y="525113"/>
                </a:lnTo>
                <a:lnTo>
                  <a:pt x="1142064" y="521937"/>
                </a:lnTo>
                <a:lnTo>
                  <a:pt x="1122606" y="519952"/>
                </a:lnTo>
                <a:lnTo>
                  <a:pt x="1103148" y="518364"/>
                </a:lnTo>
                <a:lnTo>
                  <a:pt x="1083293" y="516777"/>
                </a:lnTo>
                <a:lnTo>
                  <a:pt x="1063041" y="515983"/>
                </a:lnTo>
                <a:lnTo>
                  <a:pt x="1043186" y="515586"/>
                </a:lnTo>
                <a:close/>
                <a:moveTo>
                  <a:pt x="803734" y="280988"/>
                </a:moveTo>
                <a:lnTo>
                  <a:pt x="862902" y="391340"/>
                </a:lnTo>
                <a:lnTo>
                  <a:pt x="884743" y="387371"/>
                </a:lnTo>
                <a:lnTo>
                  <a:pt x="906980" y="383798"/>
                </a:lnTo>
                <a:lnTo>
                  <a:pt x="929218" y="380622"/>
                </a:lnTo>
                <a:lnTo>
                  <a:pt x="951456" y="378241"/>
                </a:lnTo>
                <a:lnTo>
                  <a:pt x="974488" y="376256"/>
                </a:lnTo>
                <a:lnTo>
                  <a:pt x="997122" y="374668"/>
                </a:lnTo>
                <a:lnTo>
                  <a:pt x="1019757" y="373874"/>
                </a:lnTo>
                <a:lnTo>
                  <a:pt x="1043186" y="373477"/>
                </a:lnTo>
                <a:lnTo>
                  <a:pt x="1059865" y="373874"/>
                </a:lnTo>
                <a:lnTo>
                  <a:pt x="1076940" y="374271"/>
                </a:lnTo>
                <a:lnTo>
                  <a:pt x="1093618" y="375462"/>
                </a:lnTo>
                <a:lnTo>
                  <a:pt x="1110693" y="376256"/>
                </a:lnTo>
                <a:lnTo>
                  <a:pt x="1127372" y="377844"/>
                </a:lnTo>
                <a:lnTo>
                  <a:pt x="1144050" y="379432"/>
                </a:lnTo>
                <a:lnTo>
                  <a:pt x="1160331" y="381019"/>
                </a:lnTo>
                <a:lnTo>
                  <a:pt x="1176612" y="383798"/>
                </a:lnTo>
                <a:lnTo>
                  <a:pt x="1193291" y="386180"/>
                </a:lnTo>
                <a:lnTo>
                  <a:pt x="1209572" y="388958"/>
                </a:lnTo>
                <a:lnTo>
                  <a:pt x="1225853" y="392134"/>
                </a:lnTo>
                <a:lnTo>
                  <a:pt x="1241737" y="395310"/>
                </a:lnTo>
                <a:lnTo>
                  <a:pt x="1257621" y="399279"/>
                </a:lnTo>
                <a:lnTo>
                  <a:pt x="1273505" y="403249"/>
                </a:lnTo>
                <a:lnTo>
                  <a:pt x="1289389" y="407218"/>
                </a:lnTo>
                <a:lnTo>
                  <a:pt x="1304876" y="411982"/>
                </a:lnTo>
                <a:lnTo>
                  <a:pt x="1370398" y="304805"/>
                </a:lnTo>
                <a:lnTo>
                  <a:pt x="1611439" y="417142"/>
                </a:lnTo>
                <a:lnTo>
                  <a:pt x="1570140" y="539800"/>
                </a:lnTo>
                <a:lnTo>
                  <a:pt x="1592775" y="555678"/>
                </a:lnTo>
                <a:lnTo>
                  <a:pt x="1614615" y="572747"/>
                </a:lnTo>
                <a:lnTo>
                  <a:pt x="1636059" y="589815"/>
                </a:lnTo>
                <a:lnTo>
                  <a:pt x="1656708" y="608075"/>
                </a:lnTo>
                <a:lnTo>
                  <a:pt x="1676960" y="626732"/>
                </a:lnTo>
                <a:lnTo>
                  <a:pt x="1696815" y="645389"/>
                </a:lnTo>
                <a:lnTo>
                  <a:pt x="1715876" y="665236"/>
                </a:lnTo>
                <a:lnTo>
                  <a:pt x="1734540" y="685481"/>
                </a:lnTo>
                <a:lnTo>
                  <a:pt x="1752410" y="706519"/>
                </a:lnTo>
                <a:lnTo>
                  <a:pt x="1769882" y="728351"/>
                </a:lnTo>
                <a:lnTo>
                  <a:pt x="1786560" y="750184"/>
                </a:lnTo>
                <a:lnTo>
                  <a:pt x="1802841" y="772413"/>
                </a:lnTo>
                <a:lnTo>
                  <a:pt x="1818329" y="795436"/>
                </a:lnTo>
                <a:lnTo>
                  <a:pt x="1832624" y="818856"/>
                </a:lnTo>
                <a:lnTo>
                  <a:pt x="1846920" y="842673"/>
                </a:lnTo>
                <a:lnTo>
                  <a:pt x="1860024" y="866887"/>
                </a:lnTo>
                <a:lnTo>
                  <a:pt x="1994642" y="834337"/>
                </a:lnTo>
                <a:lnTo>
                  <a:pt x="2085975" y="1084019"/>
                </a:lnTo>
                <a:lnTo>
                  <a:pt x="1954931" y="1149516"/>
                </a:lnTo>
                <a:lnTo>
                  <a:pt x="1958108" y="1167776"/>
                </a:lnTo>
                <a:lnTo>
                  <a:pt x="1960491" y="1185638"/>
                </a:lnTo>
                <a:lnTo>
                  <a:pt x="1962476" y="1204295"/>
                </a:lnTo>
                <a:lnTo>
                  <a:pt x="1964462" y="1222952"/>
                </a:lnTo>
                <a:lnTo>
                  <a:pt x="1965653" y="1241212"/>
                </a:lnTo>
                <a:lnTo>
                  <a:pt x="1966447" y="1259868"/>
                </a:lnTo>
                <a:lnTo>
                  <a:pt x="1967242" y="1278922"/>
                </a:lnTo>
                <a:lnTo>
                  <a:pt x="1967242" y="1297975"/>
                </a:lnTo>
                <a:lnTo>
                  <a:pt x="1967242" y="1315441"/>
                </a:lnTo>
                <a:lnTo>
                  <a:pt x="1966845" y="1332907"/>
                </a:lnTo>
                <a:lnTo>
                  <a:pt x="1966050" y="1349976"/>
                </a:lnTo>
                <a:lnTo>
                  <a:pt x="1964859" y="1367839"/>
                </a:lnTo>
                <a:lnTo>
                  <a:pt x="1962873" y="1385305"/>
                </a:lnTo>
                <a:lnTo>
                  <a:pt x="1961285" y="1401977"/>
                </a:lnTo>
                <a:lnTo>
                  <a:pt x="1959300" y="1419442"/>
                </a:lnTo>
                <a:lnTo>
                  <a:pt x="1957314" y="1436114"/>
                </a:lnTo>
                <a:lnTo>
                  <a:pt x="1954137" y="1453183"/>
                </a:lnTo>
                <a:lnTo>
                  <a:pt x="1951357" y="1469855"/>
                </a:lnTo>
                <a:lnTo>
                  <a:pt x="1947784" y="1486527"/>
                </a:lnTo>
                <a:lnTo>
                  <a:pt x="1944210" y="1503199"/>
                </a:lnTo>
                <a:lnTo>
                  <a:pt x="1940239" y="1519871"/>
                </a:lnTo>
                <a:lnTo>
                  <a:pt x="1935871" y="1535749"/>
                </a:lnTo>
                <a:lnTo>
                  <a:pt x="1931899" y="1552024"/>
                </a:lnTo>
                <a:lnTo>
                  <a:pt x="1926737" y="1568299"/>
                </a:lnTo>
                <a:lnTo>
                  <a:pt x="2061355" y="1650468"/>
                </a:lnTo>
                <a:lnTo>
                  <a:pt x="1949372" y="1891020"/>
                </a:lnTo>
                <a:lnTo>
                  <a:pt x="1791723" y="1838623"/>
                </a:lnTo>
                <a:lnTo>
                  <a:pt x="1776633" y="1859264"/>
                </a:lnTo>
                <a:lnTo>
                  <a:pt x="1761146" y="1879112"/>
                </a:lnTo>
                <a:lnTo>
                  <a:pt x="1744468" y="1898165"/>
                </a:lnTo>
                <a:lnTo>
                  <a:pt x="1728186" y="1917219"/>
                </a:lnTo>
                <a:lnTo>
                  <a:pt x="1710714" y="1935876"/>
                </a:lnTo>
                <a:lnTo>
                  <a:pt x="1693241" y="1954135"/>
                </a:lnTo>
                <a:lnTo>
                  <a:pt x="1674975" y="1971204"/>
                </a:lnTo>
                <a:lnTo>
                  <a:pt x="1655914" y="1988670"/>
                </a:lnTo>
                <a:lnTo>
                  <a:pt x="1636853" y="2004945"/>
                </a:lnTo>
                <a:lnTo>
                  <a:pt x="1616998" y="2021220"/>
                </a:lnTo>
                <a:lnTo>
                  <a:pt x="1597143" y="2036701"/>
                </a:lnTo>
                <a:lnTo>
                  <a:pt x="1576494" y="2051388"/>
                </a:lnTo>
                <a:lnTo>
                  <a:pt x="1555844" y="2066075"/>
                </a:lnTo>
                <a:lnTo>
                  <a:pt x="1534401" y="2079572"/>
                </a:lnTo>
                <a:lnTo>
                  <a:pt x="1512957" y="2093068"/>
                </a:lnTo>
                <a:lnTo>
                  <a:pt x="1491117" y="2105770"/>
                </a:lnTo>
                <a:lnTo>
                  <a:pt x="1531621" y="2274474"/>
                </a:lnTo>
                <a:lnTo>
                  <a:pt x="1281844" y="2365376"/>
                </a:lnTo>
                <a:lnTo>
                  <a:pt x="1202821" y="2207787"/>
                </a:lnTo>
                <a:lnTo>
                  <a:pt x="1183363" y="2210962"/>
                </a:lnTo>
                <a:lnTo>
                  <a:pt x="1163508" y="2213741"/>
                </a:lnTo>
                <a:lnTo>
                  <a:pt x="1144050" y="2216123"/>
                </a:lnTo>
                <a:lnTo>
                  <a:pt x="1124195" y="2218504"/>
                </a:lnTo>
                <a:lnTo>
                  <a:pt x="1103943" y="2219695"/>
                </a:lnTo>
                <a:lnTo>
                  <a:pt x="1083690" y="2220886"/>
                </a:lnTo>
                <a:lnTo>
                  <a:pt x="1063438" y="2221680"/>
                </a:lnTo>
                <a:lnTo>
                  <a:pt x="1043186" y="2221680"/>
                </a:lnTo>
                <a:lnTo>
                  <a:pt x="1013007" y="2221283"/>
                </a:lnTo>
                <a:lnTo>
                  <a:pt x="983224" y="2220092"/>
                </a:lnTo>
                <a:lnTo>
                  <a:pt x="954235" y="2217711"/>
                </a:lnTo>
                <a:lnTo>
                  <a:pt x="924850" y="2214535"/>
                </a:lnTo>
                <a:lnTo>
                  <a:pt x="895862" y="2210565"/>
                </a:lnTo>
                <a:lnTo>
                  <a:pt x="867270" y="2205405"/>
                </a:lnTo>
                <a:lnTo>
                  <a:pt x="839076" y="2199451"/>
                </a:lnTo>
                <a:lnTo>
                  <a:pt x="810882" y="2192703"/>
                </a:lnTo>
                <a:lnTo>
                  <a:pt x="715180" y="2341162"/>
                </a:lnTo>
                <a:lnTo>
                  <a:pt x="474536" y="2229222"/>
                </a:lnTo>
                <a:lnTo>
                  <a:pt x="524968" y="2062900"/>
                </a:lnTo>
                <a:lnTo>
                  <a:pt x="504716" y="2049006"/>
                </a:lnTo>
                <a:lnTo>
                  <a:pt x="484464" y="2033525"/>
                </a:lnTo>
                <a:lnTo>
                  <a:pt x="465006" y="2018441"/>
                </a:lnTo>
                <a:lnTo>
                  <a:pt x="445945" y="2002960"/>
                </a:lnTo>
                <a:lnTo>
                  <a:pt x="427281" y="1986288"/>
                </a:lnTo>
                <a:lnTo>
                  <a:pt x="408617" y="1969616"/>
                </a:lnTo>
                <a:lnTo>
                  <a:pt x="390748" y="1952151"/>
                </a:lnTo>
                <a:lnTo>
                  <a:pt x="373672" y="1934685"/>
                </a:lnTo>
                <a:lnTo>
                  <a:pt x="356597" y="1916028"/>
                </a:lnTo>
                <a:lnTo>
                  <a:pt x="340316" y="1897371"/>
                </a:lnTo>
                <a:lnTo>
                  <a:pt x="324432" y="1878715"/>
                </a:lnTo>
                <a:lnTo>
                  <a:pt x="308548" y="1858867"/>
                </a:lnTo>
                <a:lnTo>
                  <a:pt x="293855" y="1839020"/>
                </a:lnTo>
                <a:lnTo>
                  <a:pt x="279559" y="1818775"/>
                </a:lnTo>
                <a:lnTo>
                  <a:pt x="265661" y="1797737"/>
                </a:lnTo>
                <a:lnTo>
                  <a:pt x="252556" y="1776301"/>
                </a:lnTo>
                <a:lnTo>
                  <a:pt x="91333" y="1811630"/>
                </a:lnTo>
                <a:lnTo>
                  <a:pt x="0" y="1562345"/>
                </a:lnTo>
                <a:lnTo>
                  <a:pt x="138191" y="1488512"/>
                </a:lnTo>
                <a:lnTo>
                  <a:pt x="133426" y="1465092"/>
                </a:lnTo>
                <a:lnTo>
                  <a:pt x="129852" y="1441672"/>
                </a:lnTo>
                <a:lnTo>
                  <a:pt x="126278" y="1418251"/>
                </a:lnTo>
                <a:lnTo>
                  <a:pt x="123498" y="1394434"/>
                </a:lnTo>
                <a:lnTo>
                  <a:pt x="121513" y="1370220"/>
                </a:lnTo>
                <a:lnTo>
                  <a:pt x="119527" y="1346403"/>
                </a:lnTo>
                <a:lnTo>
                  <a:pt x="118733" y="1322189"/>
                </a:lnTo>
                <a:lnTo>
                  <a:pt x="118336" y="1297975"/>
                </a:lnTo>
                <a:lnTo>
                  <a:pt x="118733" y="1269395"/>
                </a:lnTo>
                <a:lnTo>
                  <a:pt x="119924" y="1240418"/>
                </a:lnTo>
                <a:lnTo>
                  <a:pt x="122704" y="1211837"/>
                </a:lnTo>
                <a:lnTo>
                  <a:pt x="125484" y="1184051"/>
                </a:lnTo>
                <a:lnTo>
                  <a:pt x="129455" y="1155867"/>
                </a:lnTo>
                <a:lnTo>
                  <a:pt x="134220" y="1128478"/>
                </a:lnTo>
                <a:lnTo>
                  <a:pt x="139780" y="1101088"/>
                </a:lnTo>
                <a:lnTo>
                  <a:pt x="146133" y="1074095"/>
                </a:lnTo>
                <a:lnTo>
                  <a:pt x="24223" y="995896"/>
                </a:lnTo>
                <a:lnTo>
                  <a:pt x="136603" y="755344"/>
                </a:lnTo>
                <a:lnTo>
                  <a:pt x="268043" y="794642"/>
                </a:lnTo>
                <a:lnTo>
                  <a:pt x="283530" y="772016"/>
                </a:lnTo>
                <a:lnTo>
                  <a:pt x="299017" y="750184"/>
                </a:lnTo>
                <a:lnTo>
                  <a:pt x="315696" y="728351"/>
                </a:lnTo>
                <a:lnTo>
                  <a:pt x="332771" y="707313"/>
                </a:lnTo>
                <a:lnTo>
                  <a:pt x="350243" y="686274"/>
                </a:lnTo>
                <a:lnTo>
                  <a:pt x="368907" y="666824"/>
                </a:lnTo>
                <a:lnTo>
                  <a:pt x="387571" y="646976"/>
                </a:lnTo>
                <a:lnTo>
                  <a:pt x="407426" y="627923"/>
                </a:lnTo>
                <a:lnTo>
                  <a:pt x="427281" y="609266"/>
                </a:lnTo>
                <a:lnTo>
                  <a:pt x="447930" y="591403"/>
                </a:lnTo>
                <a:lnTo>
                  <a:pt x="468977" y="574334"/>
                </a:lnTo>
                <a:lnTo>
                  <a:pt x="490420" y="557662"/>
                </a:lnTo>
                <a:lnTo>
                  <a:pt x="512261" y="541784"/>
                </a:lnTo>
                <a:lnTo>
                  <a:pt x="535293" y="526303"/>
                </a:lnTo>
                <a:lnTo>
                  <a:pt x="557928" y="511616"/>
                </a:lnTo>
                <a:lnTo>
                  <a:pt x="581754" y="497723"/>
                </a:lnTo>
                <a:lnTo>
                  <a:pt x="554354" y="371890"/>
                </a:lnTo>
                <a:lnTo>
                  <a:pt x="803734" y="280988"/>
                </a:lnTo>
                <a:close/>
                <a:moveTo>
                  <a:pt x="2013752" y="186531"/>
                </a:moveTo>
                <a:lnTo>
                  <a:pt x="2001871" y="186928"/>
                </a:lnTo>
                <a:lnTo>
                  <a:pt x="1989594" y="188119"/>
                </a:lnTo>
                <a:lnTo>
                  <a:pt x="1978109" y="190103"/>
                </a:lnTo>
                <a:lnTo>
                  <a:pt x="1966624" y="192881"/>
                </a:lnTo>
                <a:lnTo>
                  <a:pt x="1955139" y="196453"/>
                </a:lnTo>
                <a:lnTo>
                  <a:pt x="1944050" y="200819"/>
                </a:lnTo>
                <a:lnTo>
                  <a:pt x="1932962" y="205978"/>
                </a:lnTo>
                <a:lnTo>
                  <a:pt x="1922269" y="211534"/>
                </a:lnTo>
                <a:lnTo>
                  <a:pt x="1914348" y="216297"/>
                </a:lnTo>
                <a:lnTo>
                  <a:pt x="1906823" y="221853"/>
                </a:lnTo>
                <a:lnTo>
                  <a:pt x="1899695" y="227409"/>
                </a:lnTo>
                <a:lnTo>
                  <a:pt x="1892962" y="233363"/>
                </a:lnTo>
                <a:lnTo>
                  <a:pt x="1886230" y="239713"/>
                </a:lnTo>
                <a:lnTo>
                  <a:pt x="1880289" y="246063"/>
                </a:lnTo>
                <a:lnTo>
                  <a:pt x="1874349" y="252809"/>
                </a:lnTo>
                <a:lnTo>
                  <a:pt x="1869200" y="259953"/>
                </a:lnTo>
                <a:lnTo>
                  <a:pt x="1864052" y="267097"/>
                </a:lnTo>
                <a:lnTo>
                  <a:pt x="1859300" y="274241"/>
                </a:lnTo>
                <a:lnTo>
                  <a:pt x="1855339" y="281781"/>
                </a:lnTo>
                <a:lnTo>
                  <a:pt x="1850983" y="289719"/>
                </a:lnTo>
                <a:lnTo>
                  <a:pt x="1847419" y="297656"/>
                </a:lnTo>
                <a:lnTo>
                  <a:pt x="1844646" y="305594"/>
                </a:lnTo>
                <a:lnTo>
                  <a:pt x="1841874" y="313928"/>
                </a:lnTo>
                <a:lnTo>
                  <a:pt x="1839102" y="322263"/>
                </a:lnTo>
                <a:lnTo>
                  <a:pt x="1837518" y="330597"/>
                </a:lnTo>
                <a:lnTo>
                  <a:pt x="1835934" y="339328"/>
                </a:lnTo>
                <a:lnTo>
                  <a:pt x="1834350" y="348059"/>
                </a:lnTo>
                <a:lnTo>
                  <a:pt x="1833557" y="356791"/>
                </a:lnTo>
                <a:lnTo>
                  <a:pt x="1833557" y="365125"/>
                </a:lnTo>
                <a:lnTo>
                  <a:pt x="1833557" y="373856"/>
                </a:lnTo>
                <a:lnTo>
                  <a:pt x="1833953" y="382984"/>
                </a:lnTo>
                <a:lnTo>
                  <a:pt x="1835142" y="391716"/>
                </a:lnTo>
                <a:lnTo>
                  <a:pt x="1836726" y="400050"/>
                </a:lnTo>
                <a:lnTo>
                  <a:pt x="1838310" y="409178"/>
                </a:lnTo>
                <a:lnTo>
                  <a:pt x="1840290" y="417513"/>
                </a:lnTo>
                <a:lnTo>
                  <a:pt x="1843458" y="426244"/>
                </a:lnTo>
                <a:lnTo>
                  <a:pt x="1846230" y="434578"/>
                </a:lnTo>
                <a:lnTo>
                  <a:pt x="1850191" y="443310"/>
                </a:lnTo>
                <a:lnTo>
                  <a:pt x="1853755" y="451247"/>
                </a:lnTo>
                <a:lnTo>
                  <a:pt x="1858507" y="459581"/>
                </a:lnTo>
                <a:lnTo>
                  <a:pt x="1864844" y="469503"/>
                </a:lnTo>
                <a:lnTo>
                  <a:pt x="1871973" y="479028"/>
                </a:lnTo>
                <a:lnTo>
                  <a:pt x="1879497" y="488156"/>
                </a:lnTo>
                <a:lnTo>
                  <a:pt x="1887418" y="496888"/>
                </a:lnTo>
                <a:lnTo>
                  <a:pt x="1896527" y="504428"/>
                </a:lnTo>
                <a:lnTo>
                  <a:pt x="1905239" y="511969"/>
                </a:lnTo>
                <a:lnTo>
                  <a:pt x="1914744" y="518716"/>
                </a:lnTo>
                <a:lnTo>
                  <a:pt x="1924645" y="524669"/>
                </a:lnTo>
                <a:lnTo>
                  <a:pt x="1934942" y="529828"/>
                </a:lnTo>
                <a:lnTo>
                  <a:pt x="1945635" y="534988"/>
                </a:lnTo>
                <a:lnTo>
                  <a:pt x="1956723" y="538956"/>
                </a:lnTo>
                <a:lnTo>
                  <a:pt x="1967812" y="542131"/>
                </a:lnTo>
                <a:lnTo>
                  <a:pt x="1979297" y="545306"/>
                </a:lnTo>
                <a:lnTo>
                  <a:pt x="1990782" y="546894"/>
                </a:lnTo>
                <a:lnTo>
                  <a:pt x="2002267" y="548085"/>
                </a:lnTo>
                <a:lnTo>
                  <a:pt x="2014544" y="548481"/>
                </a:lnTo>
                <a:lnTo>
                  <a:pt x="2026425" y="548085"/>
                </a:lnTo>
                <a:lnTo>
                  <a:pt x="2038306" y="546894"/>
                </a:lnTo>
                <a:lnTo>
                  <a:pt x="2049791" y="544910"/>
                </a:lnTo>
                <a:lnTo>
                  <a:pt x="2061672" y="542131"/>
                </a:lnTo>
                <a:lnTo>
                  <a:pt x="2073157" y="538560"/>
                </a:lnTo>
                <a:lnTo>
                  <a:pt x="2084246" y="534194"/>
                </a:lnTo>
                <a:lnTo>
                  <a:pt x="2095335" y="529035"/>
                </a:lnTo>
                <a:lnTo>
                  <a:pt x="2106028" y="523081"/>
                </a:lnTo>
                <a:lnTo>
                  <a:pt x="2113552" y="518716"/>
                </a:lnTo>
                <a:lnTo>
                  <a:pt x="2121077" y="513556"/>
                </a:lnTo>
                <a:lnTo>
                  <a:pt x="2128206" y="508000"/>
                </a:lnTo>
                <a:lnTo>
                  <a:pt x="2134938" y="502047"/>
                </a:lnTo>
                <a:lnTo>
                  <a:pt x="2141275" y="496491"/>
                </a:lnTo>
                <a:lnTo>
                  <a:pt x="2147215" y="490141"/>
                </a:lnTo>
                <a:lnTo>
                  <a:pt x="2153156" y="483394"/>
                </a:lnTo>
                <a:lnTo>
                  <a:pt x="2158304" y="476647"/>
                </a:lnTo>
                <a:lnTo>
                  <a:pt x="2163452" y="469503"/>
                </a:lnTo>
                <a:lnTo>
                  <a:pt x="2168601" y="461566"/>
                </a:lnTo>
                <a:lnTo>
                  <a:pt x="2172957" y="454025"/>
                </a:lnTo>
                <a:lnTo>
                  <a:pt x="2176917" y="446485"/>
                </a:lnTo>
                <a:lnTo>
                  <a:pt x="2180482" y="438150"/>
                </a:lnTo>
                <a:lnTo>
                  <a:pt x="2183650" y="430213"/>
                </a:lnTo>
                <a:lnTo>
                  <a:pt x="2186818" y="421481"/>
                </a:lnTo>
                <a:lnTo>
                  <a:pt x="2189195" y="412750"/>
                </a:lnTo>
                <a:lnTo>
                  <a:pt x="2191175" y="404019"/>
                </a:lnTo>
                <a:lnTo>
                  <a:pt x="2192363" y="395288"/>
                </a:lnTo>
                <a:lnTo>
                  <a:pt x="2193947" y="386159"/>
                </a:lnTo>
                <a:lnTo>
                  <a:pt x="2194739" y="377428"/>
                </a:lnTo>
                <a:lnTo>
                  <a:pt x="2194739" y="368697"/>
                </a:lnTo>
                <a:lnTo>
                  <a:pt x="2194739" y="359569"/>
                </a:lnTo>
                <a:lnTo>
                  <a:pt x="2194343" y="351234"/>
                </a:lnTo>
                <a:lnTo>
                  <a:pt x="2192759" y="342503"/>
                </a:lnTo>
                <a:lnTo>
                  <a:pt x="2191571" y="333375"/>
                </a:lnTo>
                <a:lnTo>
                  <a:pt x="2189591" y="325041"/>
                </a:lnTo>
                <a:lnTo>
                  <a:pt x="2187610" y="316706"/>
                </a:lnTo>
                <a:lnTo>
                  <a:pt x="2184838" y="308372"/>
                </a:lnTo>
                <a:lnTo>
                  <a:pt x="2181670" y="299641"/>
                </a:lnTo>
                <a:lnTo>
                  <a:pt x="2178106" y="291703"/>
                </a:lnTo>
                <a:lnTo>
                  <a:pt x="2174145" y="283766"/>
                </a:lnTo>
                <a:lnTo>
                  <a:pt x="2169789" y="275828"/>
                </a:lnTo>
                <a:lnTo>
                  <a:pt x="2163452" y="265509"/>
                </a:lnTo>
                <a:lnTo>
                  <a:pt x="2156324" y="255984"/>
                </a:lnTo>
                <a:lnTo>
                  <a:pt x="2148799" y="247253"/>
                </a:lnTo>
                <a:lnTo>
                  <a:pt x="2140879" y="238522"/>
                </a:lnTo>
                <a:lnTo>
                  <a:pt x="2131770" y="230584"/>
                </a:lnTo>
                <a:lnTo>
                  <a:pt x="2123057" y="223441"/>
                </a:lnTo>
                <a:lnTo>
                  <a:pt x="2113552" y="216694"/>
                </a:lnTo>
                <a:lnTo>
                  <a:pt x="2103255" y="210344"/>
                </a:lnTo>
                <a:lnTo>
                  <a:pt x="2093355" y="204788"/>
                </a:lnTo>
                <a:lnTo>
                  <a:pt x="2082662" y="200422"/>
                </a:lnTo>
                <a:lnTo>
                  <a:pt x="2071969" y="196056"/>
                </a:lnTo>
                <a:lnTo>
                  <a:pt x="2060484" y="192881"/>
                </a:lnTo>
                <a:lnTo>
                  <a:pt x="2048999" y="190103"/>
                </a:lnTo>
                <a:lnTo>
                  <a:pt x="2037118" y="188119"/>
                </a:lnTo>
                <a:lnTo>
                  <a:pt x="2025633" y="186928"/>
                </a:lnTo>
                <a:lnTo>
                  <a:pt x="2013752" y="186531"/>
                </a:lnTo>
                <a:close/>
                <a:moveTo>
                  <a:pt x="2066028" y="0"/>
                </a:moveTo>
                <a:lnTo>
                  <a:pt x="2156324" y="23812"/>
                </a:lnTo>
                <a:lnTo>
                  <a:pt x="2146027" y="100013"/>
                </a:lnTo>
                <a:lnTo>
                  <a:pt x="2140916" y="118533"/>
                </a:lnTo>
                <a:lnTo>
                  <a:pt x="2134542" y="115094"/>
                </a:lnTo>
                <a:lnTo>
                  <a:pt x="2132671" y="114357"/>
                </a:lnTo>
                <a:lnTo>
                  <a:pt x="2132562" y="114300"/>
                </a:lnTo>
                <a:lnTo>
                  <a:pt x="2123453" y="110728"/>
                </a:lnTo>
                <a:lnTo>
                  <a:pt x="2132671" y="114357"/>
                </a:lnTo>
                <a:lnTo>
                  <a:pt x="2140879" y="118666"/>
                </a:lnTo>
                <a:lnTo>
                  <a:pt x="2140916" y="118533"/>
                </a:lnTo>
                <a:lnTo>
                  <a:pt x="2144839" y="120650"/>
                </a:lnTo>
                <a:lnTo>
                  <a:pt x="2153552" y="125413"/>
                </a:lnTo>
                <a:lnTo>
                  <a:pt x="2167413" y="133747"/>
                </a:lnTo>
                <a:lnTo>
                  <a:pt x="2174145" y="138113"/>
                </a:lnTo>
                <a:lnTo>
                  <a:pt x="2180878" y="142875"/>
                </a:lnTo>
                <a:lnTo>
                  <a:pt x="2181274" y="143272"/>
                </a:lnTo>
                <a:lnTo>
                  <a:pt x="2187610" y="148034"/>
                </a:lnTo>
                <a:lnTo>
                  <a:pt x="2193947" y="153194"/>
                </a:lnTo>
                <a:lnTo>
                  <a:pt x="2205432" y="163909"/>
                </a:lnTo>
                <a:lnTo>
                  <a:pt x="2212560" y="170656"/>
                </a:lnTo>
                <a:lnTo>
                  <a:pt x="2221273" y="180181"/>
                </a:lnTo>
                <a:lnTo>
                  <a:pt x="2226433" y="186128"/>
                </a:lnTo>
                <a:lnTo>
                  <a:pt x="2226422" y="186134"/>
                </a:lnTo>
                <a:lnTo>
                  <a:pt x="2229194" y="189309"/>
                </a:lnTo>
                <a:lnTo>
                  <a:pt x="2226433" y="186128"/>
                </a:lnTo>
                <a:lnTo>
                  <a:pt x="2244639" y="175419"/>
                </a:lnTo>
                <a:lnTo>
                  <a:pt x="2315925" y="143669"/>
                </a:lnTo>
                <a:lnTo>
                  <a:pt x="2363053" y="224234"/>
                </a:lnTo>
                <a:lnTo>
                  <a:pt x="2302064" y="270669"/>
                </a:lnTo>
                <a:lnTo>
                  <a:pt x="2280282" y="283369"/>
                </a:lnTo>
                <a:lnTo>
                  <a:pt x="2284242" y="296466"/>
                </a:lnTo>
                <a:lnTo>
                  <a:pt x="2287015" y="309166"/>
                </a:lnTo>
                <a:lnTo>
                  <a:pt x="2289787" y="322263"/>
                </a:lnTo>
                <a:lnTo>
                  <a:pt x="2291371" y="335359"/>
                </a:lnTo>
                <a:lnTo>
                  <a:pt x="2292559" y="348456"/>
                </a:lnTo>
                <a:lnTo>
                  <a:pt x="2293351" y="361553"/>
                </a:lnTo>
                <a:lnTo>
                  <a:pt x="2293351" y="374650"/>
                </a:lnTo>
                <a:lnTo>
                  <a:pt x="2292559" y="387350"/>
                </a:lnTo>
                <a:lnTo>
                  <a:pt x="2318301" y="394097"/>
                </a:lnTo>
                <a:lnTo>
                  <a:pt x="2390775" y="422275"/>
                </a:lnTo>
                <a:lnTo>
                  <a:pt x="2367409" y="512763"/>
                </a:lnTo>
                <a:lnTo>
                  <a:pt x="2291371" y="502047"/>
                </a:lnTo>
                <a:lnTo>
                  <a:pt x="2262857" y="494506"/>
                </a:lnTo>
                <a:lnTo>
                  <a:pt x="2256916" y="506016"/>
                </a:lnTo>
                <a:lnTo>
                  <a:pt x="2250183" y="517128"/>
                </a:lnTo>
                <a:lnTo>
                  <a:pt x="2243451" y="527447"/>
                </a:lnTo>
                <a:lnTo>
                  <a:pt x="2235926" y="537766"/>
                </a:lnTo>
                <a:lnTo>
                  <a:pt x="2228006" y="547688"/>
                </a:lnTo>
                <a:lnTo>
                  <a:pt x="2219293" y="557610"/>
                </a:lnTo>
                <a:lnTo>
                  <a:pt x="2210580" y="566738"/>
                </a:lnTo>
                <a:lnTo>
                  <a:pt x="2201075" y="575469"/>
                </a:lnTo>
                <a:lnTo>
                  <a:pt x="2216125" y="601266"/>
                </a:lnTo>
                <a:lnTo>
                  <a:pt x="2247807" y="671910"/>
                </a:lnTo>
                <a:lnTo>
                  <a:pt x="2167413" y="719932"/>
                </a:lnTo>
                <a:lnTo>
                  <a:pt x="2121077" y="658416"/>
                </a:lnTo>
                <a:lnTo>
                  <a:pt x="2105632" y="632222"/>
                </a:lnTo>
                <a:lnTo>
                  <a:pt x="2110780" y="629841"/>
                </a:lnTo>
                <a:lnTo>
                  <a:pt x="2115929" y="627857"/>
                </a:lnTo>
                <a:lnTo>
                  <a:pt x="2104048" y="632222"/>
                </a:lnTo>
                <a:lnTo>
                  <a:pt x="2092563" y="635794"/>
                </a:lnTo>
                <a:lnTo>
                  <a:pt x="2083058" y="638969"/>
                </a:lnTo>
                <a:lnTo>
                  <a:pt x="2067217" y="642541"/>
                </a:lnTo>
                <a:lnTo>
                  <a:pt x="2059296" y="643732"/>
                </a:lnTo>
                <a:lnTo>
                  <a:pt x="2050583" y="644922"/>
                </a:lnTo>
                <a:lnTo>
                  <a:pt x="2048999" y="644922"/>
                </a:lnTo>
                <a:lnTo>
                  <a:pt x="2033554" y="646907"/>
                </a:lnTo>
                <a:lnTo>
                  <a:pt x="2018505" y="647303"/>
                </a:lnTo>
                <a:lnTo>
                  <a:pt x="2014544" y="647700"/>
                </a:lnTo>
                <a:lnTo>
                  <a:pt x="2008208" y="647303"/>
                </a:lnTo>
                <a:lnTo>
                  <a:pt x="2002617" y="647117"/>
                </a:lnTo>
                <a:lnTo>
                  <a:pt x="1994743" y="646510"/>
                </a:lnTo>
                <a:lnTo>
                  <a:pt x="1984842" y="645716"/>
                </a:lnTo>
                <a:lnTo>
                  <a:pt x="1996327" y="646907"/>
                </a:lnTo>
                <a:lnTo>
                  <a:pt x="2002617" y="647117"/>
                </a:lnTo>
                <a:lnTo>
                  <a:pt x="2005039" y="647303"/>
                </a:lnTo>
                <a:lnTo>
                  <a:pt x="1994347" y="687785"/>
                </a:lnTo>
                <a:lnTo>
                  <a:pt x="1970189" y="747713"/>
                </a:lnTo>
                <a:lnTo>
                  <a:pt x="1879497" y="724297"/>
                </a:lnTo>
                <a:lnTo>
                  <a:pt x="1886230" y="662385"/>
                </a:lnTo>
                <a:lnTo>
                  <a:pt x="1896923" y="621507"/>
                </a:lnTo>
                <a:lnTo>
                  <a:pt x="1904447" y="625078"/>
                </a:lnTo>
                <a:lnTo>
                  <a:pt x="1893754" y="619919"/>
                </a:lnTo>
                <a:lnTo>
                  <a:pt x="1883061" y="614363"/>
                </a:lnTo>
                <a:lnTo>
                  <a:pt x="1874745" y="609997"/>
                </a:lnTo>
                <a:lnTo>
                  <a:pt x="1860884" y="601663"/>
                </a:lnTo>
                <a:lnTo>
                  <a:pt x="1854151" y="596900"/>
                </a:lnTo>
                <a:lnTo>
                  <a:pt x="1847419" y="592535"/>
                </a:lnTo>
                <a:lnTo>
                  <a:pt x="1846627" y="592138"/>
                </a:lnTo>
                <a:lnTo>
                  <a:pt x="1840290" y="586978"/>
                </a:lnTo>
                <a:lnTo>
                  <a:pt x="1834350" y="581819"/>
                </a:lnTo>
                <a:lnTo>
                  <a:pt x="1822469" y="571103"/>
                </a:lnTo>
                <a:lnTo>
                  <a:pt x="1815736" y="564356"/>
                </a:lnTo>
                <a:lnTo>
                  <a:pt x="1809516" y="557841"/>
                </a:lnTo>
                <a:lnTo>
                  <a:pt x="1805439" y="553244"/>
                </a:lnTo>
                <a:lnTo>
                  <a:pt x="1799103" y="545703"/>
                </a:lnTo>
                <a:lnTo>
                  <a:pt x="1807023" y="555228"/>
                </a:lnTo>
                <a:lnTo>
                  <a:pt x="1809516" y="557841"/>
                </a:lnTo>
                <a:lnTo>
                  <a:pt x="1811776" y="560388"/>
                </a:lnTo>
                <a:lnTo>
                  <a:pt x="1779697" y="579438"/>
                </a:lnTo>
                <a:lnTo>
                  <a:pt x="1720292" y="604044"/>
                </a:lnTo>
                <a:lnTo>
                  <a:pt x="1673164" y="523875"/>
                </a:lnTo>
                <a:lnTo>
                  <a:pt x="1721480" y="484585"/>
                </a:lnTo>
                <a:lnTo>
                  <a:pt x="1752767" y="465931"/>
                </a:lnTo>
                <a:lnTo>
                  <a:pt x="1748410" y="452835"/>
                </a:lnTo>
                <a:lnTo>
                  <a:pt x="1744450" y="439341"/>
                </a:lnTo>
                <a:lnTo>
                  <a:pt x="1741282" y="425847"/>
                </a:lnTo>
                <a:lnTo>
                  <a:pt x="1738510" y="412353"/>
                </a:lnTo>
                <a:lnTo>
                  <a:pt x="1736530" y="398860"/>
                </a:lnTo>
                <a:lnTo>
                  <a:pt x="1735737" y="385366"/>
                </a:lnTo>
                <a:lnTo>
                  <a:pt x="1734945" y="371475"/>
                </a:lnTo>
                <a:lnTo>
                  <a:pt x="1735341" y="357981"/>
                </a:lnTo>
                <a:lnTo>
                  <a:pt x="1704451" y="350441"/>
                </a:lnTo>
                <a:lnTo>
                  <a:pt x="1644650" y="325438"/>
                </a:lnTo>
                <a:lnTo>
                  <a:pt x="1668412" y="235347"/>
                </a:lnTo>
                <a:lnTo>
                  <a:pt x="1730193" y="242094"/>
                </a:lnTo>
                <a:lnTo>
                  <a:pt x="1760687" y="250031"/>
                </a:lnTo>
                <a:lnTo>
                  <a:pt x="1766628" y="237331"/>
                </a:lnTo>
                <a:lnTo>
                  <a:pt x="1773361" y="225028"/>
                </a:lnTo>
                <a:lnTo>
                  <a:pt x="1781281" y="213519"/>
                </a:lnTo>
                <a:lnTo>
                  <a:pt x="1789202" y="201613"/>
                </a:lnTo>
                <a:lnTo>
                  <a:pt x="1797915" y="190500"/>
                </a:lnTo>
                <a:lnTo>
                  <a:pt x="1807023" y="179784"/>
                </a:lnTo>
                <a:lnTo>
                  <a:pt x="1816924" y="169069"/>
                </a:lnTo>
                <a:lnTo>
                  <a:pt x="1827221" y="159544"/>
                </a:lnTo>
                <a:lnTo>
                  <a:pt x="1812964" y="135334"/>
                </a:lnTo>
                <a:lnTo>
                  <a:pt x="1788410" y="75406"/>
                </a:lnTo>
                <a:lnTo>
                  <a:pt x="1868804" y="27781"/>
                </a:lnTo>
                <a:lnTo>
                  <a:pt x="1907219" y="76994"/>
                </a:lnTo>
                <a:lnTo>
                  <a:pt x="1923061" y="102791"/>
                </a:lnTo>
                <a:lnTo>
                  <a:pt x="1917516" y="105172"/>
                </a:lnTo>
                <a:lnTo>
                  <a:pt x="1912368" y="107156"/>
                </a:lnTo>
                <a:lnTo>
                  <a:pt x="1924249" y="102791"/>
                </a:lnTo>
                <a:lnTo>
                  <a:pt x="1935734" y="99219"/>
                </a:lnTo>
                <a:lnTo>
                  <a:pt x="1945239" y="96044"/>
                </a:lnTo>
                <a:lnTo>
                  <a:pt x="1961080" y="92869"/>
                </a:lnTo>
                <a:lnTo>
                  <a:pt x="1969001" y="91281"/>
                </a:lnTo>
                <a:lnTo>
                  <a:pt x="1977317" y="89694"/>
                </a:lnTo>
                <a:lnTo>
                  <a:pt x="1979297" y="89694"/>
                </a:lnTo>
                <a:lnTo>
                  <a:pt x="1994347" y="88106"/>
                </a:lnTo>
                <a:lnTo>
                  <a:pt x="2009792" y="87709"/>
                </a:lnTo>
                <a:lnTo>
                  <a:pt x="2013752" y="87709"/>
                </a:lnTo>
                <a:lnTo>
                  <a:pt x="2019693" y="87709"/>
                </a:lnTo>
                <a:lnTo>
                  <a:pt x="2031970" y="88503"/>
                </a:lnTo>
                <a:lnTo>
                  <a:pt x="2043455" y="89297"/>
                </a:lnTo>
                <a:lnTo>
                  <a:pt x="2034346" y="88503"/>
                </a:lnTo>
                <a:lnTo>
                  <a:pt x="2038306" y="72628"/>
                </a:lnTo>
                <a:lnTo>
                  <a:pt x="2066028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1777107" y="1484784"/>
            <a:ext cx="2664296" cy="1997467"/>
            <a:chOff x="1777107" y="1628800"/>
            <a:chExt cx="2664296" cy="1997467"/>
          </a:xfrm>
        </p:grpSpPr>
        <p:grpSp>
          <p:nvGrpSpPr>
            <p:cNvPr id="14" name="组合 13"/>
            <p:cNvGrpSpPr/>
            <p:nvPr/>
          </p:nvGrpSpPr>
          <p:grpSpPr>
            <a:xfrm>
              <a:off x="1777107" y="1628800"/>
              <a:ext cx="2664296" cy="1997467"/>
              <a:chOff x="1944563" y="1916832"/>
              <a:chExt cx="2977456" cy="2232248"/>
            </a:xfrm>
          </p:grpSpPr>
          <p:sp>
            <p:nvSpPr>
              <p:cNvPr id="16" name="圆角矩形 15"/>
              <p:cNvSpPr/>
              <p:nvPr/>
            </p:nvSpPr>
            <p:spPr>
              <a:xfrm>
                <a:off x="1944563" y="1916832"/>
                <a:ext cx="2977456" cy="2232248"/>
              </a:xfrm>
              <a:prstGeom prst="roundRect">
                <a:avLst>
                  <a:gd name="adj" fmla="val 12288"/>
                </a:avLst>
              </a:prstGeom>
              <a:blipFill>
                <a:blip r:embed="rId1">
                  <a:extLst>
                    <a:ext uri="{BEBA8EAE-BF5A-486C-A8C5-ECC9F3942E4B}">
                      <a14:imgProps xmlns:a14="http://schemas.microsoft.com/office/drawing/2010/main">
                        <a14:imgLayer r:embed="rId2">
                          <a14:imgEffect>
                            <a14:brightnessContrast bright="9000"/>
                          </a14:imgEffect>
                        </a14:imgLayer>
                      </a14:imgProps>
                    </a:ext>
                  </a:extLst>
                </a:blip>
                <a:srcRect/>
                <a:stretch>
                  <a:fillRect l="-23149" t="-10736" r="-20732" b="-75244"/>
                </a:stretch>
              </a:blipFill>
              <a:ln>
                <a:noFill/>
              </a:ln>
              <a:effectLst>
                <a:outerShdw blurRad="266700" dist="1143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  <p:sp>
            <p:nvSpPr>
              <p:cNvPr id="17" name="圆角矩形 16"/>
              <p:cNvSpPr/>
              <p:nvPr/>
            </p:nvSpPr>
            <p:spPr>
              <a:xfrm>
                <a:off x="1944563" y="3573016"/>
                <a:ext cx="2977456" cy="576064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rgbClr val="D6D6D6"/>
                  </a:gs>
                  <a:gs pos="100000">
                    <a:srgbClr val="F7F7F7"/>
                  </a:gs>
                </a:gsLst>
                <a:path path="circle">
                  <a:fillToRect t="100000" r="100000"/>
                </a:path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</p:grpSp>
        <p:sp>
          <p:nvSpPr>
            <p:cNvPr id="15" name="文本框 9"/>
            <p:cNvSpPr txBox="1"/>
            <p:nvPr/>
          </p:nvSpPr>
          <p:spPr>
            <a:xfrm>
              <a:off x="2641203" y="3140968"/>
              <a:ext cx="932748" cy="438582"/>
            </a:xfrm>
            <a:prstGeom prst="rect">
              <a:avLst/>
            </a:prstGeom>
            <a:noFill/>
            <a:effectLst/>
          </p:spPr>
          <p:txBody>
            <a:bodyPr wrap="square" lIns="68580" tIns="34290" rIns="68580" bIns="34290" rtlCol="0">
              <a:spAutoFit/>
            </a:bodyPr>
            <a:lstStyle/>
            <a:p>
              <a:pPr marL="0" lvl="1" algn="ctr"/>
              <a:r>
                <a:rPr lang="en-US" altLang="zh-CN" sz="2400" dirty="0" smtClean="0">
                  <a:solidFill>
                    <a:srgbClr val="0070C0"/>
                  </a:solidFill>
                  <a:latin typeface="Impact MT Std" pitchFamily="34" charset="0"/>
                  <a:ea typeface="方正兰亭黑简体" panose="02000000000000000000" pitchFamily="2" charset="-122"/>
                </a:rPr>
                <a:t>01</a:t>
              </a:r>
              <a:endParaRPr lang="zh-CN" altLang="en-US" sz="2400" dirty="0">
                <a:solidFill>
                  <a:srgbClr val="0070C0"/>
                </a:solidFill>
                <a:latin typeface="Impact MT Std" pitchFamily="34" charset="0"/>
                <a:ea typeface="方正兰亭黑简体" panose="02000000000000000000" pitchFamily="2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4801443" y="1484784"/>
            <a:ext cx="2593268" cy="1950750"/>
            <a:chOff x="4801443" y="1628800"/>
            <a:chExt cx="2593268" cy="1950750"/>
          </a:xfrm>
        </p:grpSpPr>
        <p:grpSp>
          <p:nvGrpSpPr>
            <p:cNvPr id="19" name="组合 18"/>
            <p:cNvGrpSpPr/>
            <p:nvPr/>
          </p:nvGrpSpPr>
          <p:grpSpPr>
            <a:xfrm>
              <a:off x="4801443" y="1628800"/>
              <a:ext cx="2593268" cy="1944216"/>
              <a:chOff x="1944563" y="1916832"/>
              <a:chExt cx="2977456" cy="2232248"/>
            </a:xfrm>
          </p:grpSpPr>
          <p:sp>
            <p:nvSpPr>
              <p:cNvPr id="21" name="圆角矩形 20"/>
              <p:cNvSpPr/>
              <p:nvPr/>
            </p:nvSpPr>
            <p:spPr>
              <a:xfrm>
                <a:off x="1944563" y="1916832"/>
                <a:ext cx="2977456" cy="2232248"/>
              </a:xfrm>
              <a:prstGeom prst="roundRect">
                <a:avLst>
                  <a:gd name="adj" fmla="val 12288"/>
                </a:avLst>
              </a:prstGeom>
              <a:blipFill>
                <a:blip r:embed="rId3">
                  <a:extLst>
                    <a:ext uri="{BEBA8EAE-BF5A-486C-A8C5-ECC9F3942E4B}">
                      <a14:imgProps xmlns:a14="http://schemas.microsoft.com/office/drawing/2010/main">
                        <a14:imgLayer r:embed="rId4">
                          <a14:imgEffect>
                            <a14:brightnessContrast bright="22000"/>
                          </a14:imgEffect>
                        </a14:imgLayer>
                      </a14:imgProps>
                    </a:ext>
                  </a:extLst>
                </a:blip>
                <a:srcRect/>
                <a:stretch>
                  <a:fillRect l="-15290" t="-41118" r="-12873" b="812"/>
                </a:stretch>
              </a:blipFill>
              <a:ln>
                <a:noFill/>
              </a:ln>
              <a:effectLst>
                <a:outerShdw blurRad="266700" dist="1143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  <p:sp>
            <p:nvSpPr>
              <p:cNvPr id="22" name="圆角矩形 21"/>
              <p:cNvSpPr/>
              <p:nvPr/>
            </p:nvSpPr>
            <p:spPr>
              <a:xfrm>
                <a:off x="1944563" y="3573016"/>
                <a:ext cx="2977456" cy="576064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rgbClr val="D6D6D6"/>
                  </a:gs>
                  <a:gs pos="100000">
                    <a:srgbClr val="F7F7F7"/>
                  </a:gs>
                </a:gsLst>
                <a:path path="circle">
                  <a:fillToRect t="100000" r="100000"/>
                </a:path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</p:grpSp>
        <p:sp>
          <p:nvSpPr>
            <p:cNvPr id="20" name="文本框 9"/>
            <p:cNvSpPr txBox="1"/>
            <p:nvPr/>
          </p:nvSpPr>
          <p:spPr>
            <a:xfrm>
              <a:off x="5665538" y="3140968"/>
              <a:ext cx="907883" cy="438582"/>
            </a:xfrm>
            <a:prstGeom prst="rect">
              <a:avLst/>
            </a:prstGeom>
            <a:noFill/>
            <a:effectLst/>
          </p:spPr>
          <p:txBody>
            <a:bodyPr wrap="square" lIns="68580" tIns="34290" rIns="68580" bIns="34290" rtlCol="0">
              <a:spAutoFit/>
            </a:bodyPr>
            <a:lstStyle/>
            <a:p>
              <a:pPr marL="0" lvl="1" algn="ctr"/>
              <a:r>
                <a:rPr lang="en-US" altLang="zh-CN" sz="2400" dirty="0" smtClean="0">
                  <a:solidFill>
                    <a:srgbClr val="0070C0"/>
                  </a:solidFill>
                  <a:latin typeface="Impact MT Std" pitchFamily="34" charset="0"/>
                  <a:ea typeface="方正兰亭黑简体" panose="02000000000000000000" pitchFamily="2" charset="-122"/>
                </a:rPr>
                <a:t>02</a:t>
              </a:r>
              <a:endParaRPr lang="zh-CN" altLang="en-US" sz="2400" dirty="0">
                <a:solidFill>
                  <a:srgbClr val="0070C0"/>
                </a:solidFill>
                <a:latin typeface="Impact MT Std" pitchFamily="34" charset="0"/>
                <a:ea typeface="方正兰亭黑简体" panose="02000000000000000000" pitchFamily="2" charset="-122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7777211" y="1484784"/>
            <a:ext cx="2593268" cy="1950750"/>
            <a:chOff x="7777211" y="1628800"/>
            <a:chExt cx="2593268" cy="1950750"/>
          </a:xfrm>
        </p:grpSpPr>
        <p:grpSp>
          <p:nvGrpSpPr>
            <p:cNvPr id="24" name="组合 23"/>
            <p:cNvGrpSpPr/>
            <p:nvPr/>
          </p:nvGrpSpPr>
          <p:grpSpPr>
            <a:xfrm>
              <a:off x="7777211" y="1628800"/>
              <a:ext cx="2593268" cy="1944216"/>
              <a:chOff x="1944563" y="1916832"/>
              <a:chExt cx="2977456" cy="2232248"/>
            </a:xfrm>
          </p:grpSpPr>
          <p:sp>
            <p:nvSpPr>
              <p:cNvPr id="26" name="圆角矩形 25"/>
              <p:cNvSpPr/>
              <p:nvPr/>
            </p:nvSpPr>
            <p:spPr>
              <a:xfrm>
                <a:off x="1944563" y="1916832"/>
                <a:ext cx="2977456" cy="2232248"/>
              </a:xfrm>
              <a:prstGeom prst="roundRect">
                <a:avLst>
                  <a:gd name="adj" fmla="val 12288"/>
                </a:avLst>
              </a:prstGeom>
              <a:blipFill>
                <a:blip r:embed="rId5"/>
                <a:srcRect/>
                <a:stretch>
                  <a:fillRect l="-49774" t="-46883" r="-47352" b="-4952"/>
                </a:stretch>
              </a:blipFill>
              <a:ln>
                <a:noFill/>
              </a:ln>
              <a:effectLst>
                <a:outerShdw blurRad="114300" dist="889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  <p:sp>
            <p:nvSpPr>
              <p:cNvPr id="27" name="圆角矩形 26"/>
              <p:cNvSpPr/>
              <p:nvPr/>
            </p:nvSpPr>
            <p:spPr>
              <a:xfrm>
                <a:off x="1944563" y="3573016"/>
                <a:ext cx="2977456" cy="576064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rgbClr val="D6D6D6"/>
                  </a:gs>
                  <a:gs pos="100000">
                    <a:srgbClr val="F7F7F7"/>
                  </a:gs>
                </a:gsLst>
                <a:path path="circle">
                  <a:fillToRect t="100000" r="100000"/>
                </a:path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</p:grpSp>
        <p:sp>
          <p:nvSpPr>
            <p:cNvPr id="25" name="文本框 9"/>
            <p:cNvSpPr txBox="1"/>
            <p:nvPr/>
          </p:nvSpPr>
          <p:spPr>
            <a:xfrm>
              <a:off x="8689875" y="3140968"/>
              <a:ext cx="859314" cy="438582"/>
            </a:xfrm>
            <a:prstGeom prst="rect">
              <a:avLst/>
            </a:prstGeom>
            <a:noFill/>
            <a:effectLst/>
          </p:spPr>
          <p:txBody>
            <a:bodyPr wrap="square" lIns="68580" tIns="34290" rIns="68580" bIns="34290" rtlCol="0">
              <a:spAutoFit/>
            </a:bodyPr>
            <a:lstStyle/>
            <a:p>
              <a:pPr marL="0" lvl="1" algn="ctr"/>
              <a:r>
                <a:rPr lang="en-US" altLang="zh-CN" sz="2400" dirty="0" smtClean="0">
                  <a:solidFill>
                    <a:srgbClr val="0070C0"/>
                  </a:solidFill>
                  <a:latin typeface="Impact MT Std" pitchFamily="34" charset="0"/>
                  <a:ea typeface="方正兰亭黑简体" panose="02000000000000000000" pitchFamily="2" charset="-122"/>
                </a:rPr>
                <a:t>03</a:t>
              </a:r>
              <a:endParaRPr lang="zh-CN" altLang="en-US" sz="2400" dirty="0">
                <a:solidFill>
                  <a:srgbClr val="0070C0"/>
                </a:solidFill>
                <a:latin typeface="Impact MT Std" pitchFamily="34" charset="0"/>
                <a:ea typeface="方正兰亭黑简体" panose="02000000000000000000" pitchFamily="2" charset="-122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2569488" y="3657424"/>
            <a:ext cx="1135936" cy="1135936"/>
            <a:chOff x="1677608" y="2996952"/>
            <a:chExt cx="1395643" cy="1395643"/>
          </a:xfrm>
        </p:grpSpPr>
        <p:sp>
          <p:nvSpPr>
            <p:cNvPr id="29" name="Oval 60"/>
            <p:cNvSpPr>
              <a:spLocks noChangeAspect="1"/>
            </p:cNvSpPr>
            <p:nvPr/>
          </p:nvSpPr>
          <p:spPr>
            <a:xfrm>
              <a:off x="1677608" y="2996952"/>
              <a:ext cx="1395643" cy="1395643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1000"/>
                  </a:schemeClr>
                </a:gs>
                <a:gs pos="0">
                  <a:schemeClr val="bg1">
                    <a:lumMod val="99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dirty="0">
                <a:solidFill>
                  <a:prstClr val="white"/>
                </a:solidFill>
              </a:endParaRPr>
            </a:p>
          </p:txBody>
        </p:sp>
        <p:sp>
          <p:nvSpPr>
            <p:cNvPr id="30" name="Oval 29"/>
            <p:cNvSpPr>
              <a:spLocks noChangeAspect="1"/>
            </p:cNvSpPr>
            <p:nvPr/>
          </p:nvSpPr>
          <p:spPr>
            <a:xfrm>
              <a:off x="1850114" y="3169458"/>
              <a:ext cx="1050630" cy="1050630"/>
            </a:xfrm>
            <a:prstGeom prst="ellipse">
              <a:avLst/>
            </a:prstGeom>
            <a:solidFill>
              <a:srgbClr val="0070C0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143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DIN-BoldItalic" pitchFamily="50" charset="0"/>
                </a:rPr>
                <a:t></a:t>
              </a:r>
              <a:endParaRPr lang="en-US" sz="28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N-BoldItalic" pitchFamily="50" charset="0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2925881" y="4034206"/>
            <a:ext cx="423150" cy="390158"/>
            <a:chOff x="7339246" y="1487600"/>
            <a:chExt cx="423150" cy="390158"/>
          </a:xfrm>
        </p:grpSpPr>
        <p:sp>
          <p:nvSpPr>
            <p:cNvPr id="32" name="Freeform 364"/>
            <p:cNvSpPr/>
            <p:nvPr/>
          </p:nvSpPr>
          <p:spPr bwMode="auto">
            <a:xfrm>
              <a:off x="7339246" y="1689008"/>
              <a:ext cx="423150" cy="188750"/>
            </a:xfrm>
            <a:custGeom>
              <a:avLst/>
              <a:gdLst>
                <a:gd name="T0" fmla="*/ 222 w 262"/>
                <a:gd name="T1" fmla="*/ 18 h 94"/>
                <a:gd name="T2" fmla="*/ 205 w 262"/>
                <a:gd name="T3" fmla="*/ 18 h 94"/>
                <a:gd name="T4" fmla="*/ 205 w 262"/>
                <a:gd name="T5" fmla="*/ 0 h 94"/>
                <a:gd name="T6" fmla="*/ 57 w 262"/>
                <a:gd name="T7" fmla="*/ 0 h 94"/>
                <a:gd name="T8" fmla="*/ 57 w 262"/>
                <a:gd name="T9" fmla="*/ 18 h 94"/>
                <a:gd name="T10" fmla="*/ 40 w 262"/>
                <a:gd name="T11" fmla="*/ 18 h 94"/>
                <a:gd name="T12" fmla="*/ 40 w 262"/>
                <a:gd name="T13" fmla="*/ 0 h 94"/>
                <a:gd name="T14" fmla="*/ 0 w 262"/>
                <a:gd name="T15" fmla="*/ 0 h 94"/>
                <a:gd name="T16" fmla="*/ 0 w 262"/>
                <a:gd name="T17" fmla="*/ 83 h 94"/>
                <a:gd name="T18" fmla="*/ 11 w 262"/>
                <a:gd name="T19" fmla="*/ 94 h 94"/>
                <a:gd name="T20" fmla="*/ 251 w 262"/>
                <a:gd name="T21" fmla="*/ 94 h 94"/>
                <a:gd name="T22" fmla="*/ 262 w 262"/>
                <a:gd name="T23" fmla="*/ 83 h 94"/>
                <a:gd name="T24" fmla="*/ 262 w 262"/>
                <a:gd name="T25" fmla="*/ 0 h 94"/>
                <a:gd name="T26" fmla="*/ 222 w 262"/>
                <a:gd name="T27" fmla="*/ 0 h 94"/>
                <a:gd name="T28" fmla="*/ 222 w 262"/>
                <a:gd name="T29" fmla="*/ 18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62" h="94">
                  <a:moveTo>
                    <a:pt x="222" y="18"/>
                  </a:moveTo>
                  <a:cubicBezTo>
                    <a:pt x="205" y="18"/>
                    <a:pt x="205" y="18"/>
                    <a:pt x="205" y="18"/>
                  </a:cubicBezTo>
                  <a:cubicBezTo>
                    <a:pt x="205" y="0"/>
                    <a:pt x="205" y="0"/>
                    <a:pt x="205" y="0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57" y="18"/>
                    <a:pt x="57" y="18"/>
                    <a:pt x="57" y="18"/>
                  </a:cubicBezTo>
                  <a:cubicBezTo>
                    <a:pt x="40" y="18"/>
                    <a:pt x="40" y="18"/>
                    <a:pt x="40" y="18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9"/>
                    <a:pt x="5" y="94"/>
                    <a:pt x="11" y="94"/>
                  </a:cubicBezTo>
                  <a:cubicBezTo>
                    <a:pt x="251" y="94"/>
                    <a:pt x="251" y="94"/>
                    <a:pt x="251" y="94"/>
                  </a:cubicBezTo>
                  <a:cubicBezTo>
                    <a:pt x="258" y="94"/>
                    <a:pt x="262" y="89"/>
                    <a:pt x="262" y="83"/>
                  </a:cubicBezTo>
                  <a:cubicBezTo>
                    <a:pt x="262" y="0"/>
                    <a:pt x="262" y="0"/>
                    <a:pt x="262" y="0"/>
                  </a:cubicBezTo>
                  <a:cubicBezTo>
                    <a:pt x="222" y="0"/>
                    <a:pt x="222" y="0"/>
                    <a:pt x="222" y="0"/>
                  </a:cubicBezTo>
                  <a:lnTo>
                    <a:pt x="222" y="1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0070C0"/>
                </a:solidFill>
              </a:endParaRPr>
            </a:p>
          </p:txBody>
        </p:sp>
        <p:sp>
          <p:nvSpPr>
            <p:cNvPr id="33" name="Freeform 365"/>
            <p:cNvSpPr/>
            <p:nvPr/>
          </p:nvSpPr>
          <p:spPr bwMode="auto">
            <a:xfrm>
              <a:off x="7339246" y="1552399"/>
              <a:ext cx="423150" cy="128060"/>
            </a:xfrm>
            <a:custGeom>
              <a:avLst/>
              <a:gdLst>
                <a:gd name="T0" fmla="*/ 251 w 262"/>
                <a:gd name="T1" fmla="*/ 0 h 45"/>
                <a:gd name="T2" fmla="*/ 11 w 262"/>
                <a:gd name="T3" fmla="*/ 0 h 45"/>
                <a:gd name="T4" fmla="*/ 0 w 262"/>
                <a:gd name="T5" fmla="*/ 11 h 45"/>
                <a:gd name="T6" fmla="*/ 0 w 262"/>
                <a:gd name="T7" fmla="*/ 45 h 45"/>
                <a:gd name="T8" fmla="*/ 40 w 262"/>
                <a:gd name="T9" fmla="*/ 45 h 45"/>
                <a:gd name="T10" fmla="*/ 40 w 262"/>
                <a:gd name="T11" fmla="*/ 34 h 45"/>
                <a:gd name="T12" fmla="*/ 57 w 262"/>
                <a:gd name="T13" fmla="*/ 34 h 45"/>
                <a:gd name="T14" fmla="*/ 57 w 262"/>
                <a:gd name="T15" fmla="*/ 45 h 45"/>
                <a:gd name="T16" fmla="*/ 205 w 262"/>
                <a:gd name="T17" fmla="*/ 45 h 45"/>
                <a:gd name="T18" fmla="*/ 205 w 262"/>
                <a:gd name="T19" fmla="*/ 34 h 45"/>
                <a:gd name="T20" fmla="*/ 222 w 262"/>
                <a:gd name="T21" fmla="*/ 34 h 45"/>
                <a:gd name="T22" fmla="*/ 222 w 262"/>
                <a:gd name="T23" fmla="*/ 45 h 45"/>
                <a:gd name="T24" fmla="*/ 262 w 262"/>
                <a:gd name="T25" fmla="*/ 45 h 45"/>
                <a:gd name="T26" fmla="*/ 262 w 262"/>
                <a:gd name="T27" fmla="*/ 11 h 45"/>
                <a:gd name="T28" fmla="*/ 251 w 262"/>
                <a:gd name="T29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62" h="45">
                  <a:moveTo>
                    <a:pt x="251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40" y="45"/>
                    <a:pt x="40" y="45"/>
                    <a:pt x="40" y="45"/>
                  </a:cubicBezTo>
                  <a:cubicBezTo>
                    <a:pt x="40" y="34"/>
                    <a:pt x="40" y="34"/>
                    <a:pt x="40" y="34"/>
                  </a:cubicBezTo>
                  <a:cubicBezTo>
                    <a:pt x="57" y="34"/>
                    <a:pt x="57" y="34"/>
                    <a:pt x="57" y="34"/>
                  </a:cubicBezTo>
                  <a:cubicBezTo>
                    <a:pt x="57" y="45"/>
                    <a:pt x="57" y="45"/>
                    <a:pt x="57" y="45"/>
                  </a:cubicBezTo>
                  <a:cubicBezTo>
                    <a:pt x="205" y="45"/>
                    <a:pt x="205" y="45"/>
                    <a:pt x="205" y="45"/>
                  </a:cubicBezTo>
                  <a:cubicBezTo>
                    <a:pt x="205" y="34"/>
                    <a:pt x="205" y="34"/>
                    <a:pt x="205" y="34"/>
                  </a:cubicBezTo>
                  <a:cubicBezTo>
                    <a:pt x="222" y="34"/>
                    <a:pt x="222" y="34"/>
                    <a:pt x="222" y="34"/>
                  </a:cubicBezTo>
                  <a:cubicBezTo>
                    <a:pt x="222" y="45"/>
                    <a:pt x="222" y="45"/>
                    <a:pt x="222" y="45"/>
                  </a:cubicBezTo>
                  <a:cubicBezTo>
                    <a:pt x="262" y="45"/>
                    <a:pt x="262" y="45"/>
                    <a:pt x="262" y="45"/>
                  </a:cubicBezTo>
                  <a:cubicBezTo>
                    <a:pt x="262" y="11"/>
                    <a:pt x="262" y="11"/>
                    <a:pt x="262" y="11"/>
                  </a:cubicBezTo>
                  <a:cubicBezTo>
                    <a:pt x="262" y="5"/>
                    <a:pt x="258" y="0"/>
                    <a:pt x="25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0070C0"/>
                </a:solidFill>
              </a:endParaRPr>
            </a:p>
          </p:txBody>
        </p:sp>
        <p:sp>
          <p:nvSpPr>
            <p:cNvPr id="34" name="Freeform 366"/>
            <p:cNvSpPr/>
            <p:nvPr/>
          </p:nvSpPr>
          <p:spPr bwMode="auto">
            <a:xfrm>
              <a:off x="7443155" y="1487600"/>
              <a:ext cx="215332" cy="79403"/>
            </a:xfrm>
            <a:custGeom>
              <a:avLst/>
              <a:gdLst>
                <a:gd name="T0" fmla="*/ 132 w 132"/>
                <a:gd name="T1" fmla="*/ 63 h 63"/>
                <a:gd name="T2" fmla="*/ 115 w 132"/>
                <a:gd name="T3" fmla="*/ 63 h 63"/>
                <a:gd name="T4" fmla="*/ 115 w 132"/>
                <a:gd name="T5" fmla="*/ 20 h 63"/>
                <a:gd name="T6" fmla="*/ 112 w 132"/>
                <a:gd name="T7" fmla="*/ 17 h 63"/>
                <a:gd name="T8" fmla="*/ 20 w 132"/>
                <a:gd name="T9" fmla="*/ 17 h 63"/>
                <a:gd name="T10" fmla="*/ 18 w 132"/>
                <a:gd name="T11" fmla="*/ 20 h 63"/>
                <a:gd name="T12" fmla="*/ 18 w 132"/>
                <a:gd name="T13" fmla="*/ 63 h 63"/>
                <a:gd name="T14" fmla="*/ 0 w 132"/>
                <a:gd name="T15" fmla="*/ 63 h 63"/>
                <a:gd name="T16" fmla="*/ 0 w 132"/>
                <a:gd name="T17" fmla="*/ 20 h 63"/>
                <a:gd name="T18" fmla="*/ 20 w 132"/>
                <a:gd name="T19" fmla="*/ 0 h 63"/>
                <a:gd name="T20" fmla="*/ 112 w 132"/>
                <a:gd name="T21" fmla="*/ 0 h 63"/>
                <a:gd name="T22" fmla="*/ 132 w 132"/>
                <a:gd name="T23" fmla="*/ 20 h 63"/>
                <a:gd name="T24" fmla="*/ 132 w 132"/>
                <a:gd name="T25" fmla="*/ 6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2" h="63">
                  <a:moveTo>
                    <a:pt x="132" y="63"/>
                  </a:moveTo>
                  <a:cubicBezTo>
                    <a:pt x="115" y="63"/>
                    <a:pt x="115" y="63"/>
                    <a:pt x="115" y="63"/>
                  </a:cubicBezTo>
                  <a:cubicBezTo>
                    <a:pt x="115" y="20"/>
                    <a:pt x="115" y="20"/>
                    <a:pt x="115" y="20"/>
                  </a:cubicBezTo>
                  <a:cubicBezTo>
                    <a:pt x="115" y="18"/>
                    <a:pt x="114" y="17"/>
                    <a:pt x="112" y="17"/>
                  </a:cubicBezTo>
                  <a:cubicBezTo>
                    <a:pt x="20" y="17"/>
                    <a:pt x="20" y="17"/>
                    <a:pt x="20" y="17"/>
                  </a:cubicBezTo>
                  <a:cubicBezTo>
                    <a:pt x="19" y="17"/>
                    <a:pt x="18" y="18"/>
                    <a:pt x="18" y="20"/>
                  </a:cubicBezTo>
                  <a:cubicBezTo>
                    <a:pt x="18" y="63"/>
                    <a:pt x="18" y="63"/>
                    <a:pt x="18" y="63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112" y="0"/>
                    <a:pt x="112" y="0"/>
                    <a:pt x="112" y="0"/>
                  </a:cubicBezTo>
                  <a:cubicBezTo>
                    <a:pt x="123" y="0"/>
                    <a:pt x="132" y="9"/>
                    <a:pt x="132" y="20"/>
                  </a:cubicBezTo>
                  <a:lnTo>
                    <a:pt x="132" y="6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0070C0"/>
                </a:solidFill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2281163" y="5025576"/>
            <a:ext cx="1656477" cy="884885"/>
            <a:chOff x="2496894" y="3984275"/>
            <a:chExt cx="1656477" cy="884885"/>
          </a:xfrm>
        </p:grpSpPr>
        <p:grpSp>
          <p:nvGrpSpPr>
            <p:cNvPr id="36" name="组合 35"/>
            <p:cNvGrpSpPr/>
            <p:nvPr/>
          </p:nvGrpSpPr>
          <p:grpSpPr>
            <a:xfrm>
              <a:off x="2496894" y="4268381"/>
              <a:ext cx="153895" cy="316672"/>
              <a:chOff x="5300663" y="2555875"/>
              <a:chExt cx="165100" cy="339726"/>
            </a:xfrm>
          </p:grpSpPr>
          <p:sp>
            <p:nvSpPr>
              <p:cNvPr id="41" name="Oval 19"/>
              <p:cNvSpPr>
                <a:spLocks noChangeArrowheads="1"/>
              </p:cNvSpPr>
              <p:nvPr/>
            </p:nvSpPr>
            <p:spPr bwMode="auto">
              <a:xfrm>
                <a:off x="5353051" y="2555875"/>
                <a:ext cx="63500" cy="60325"/>
              </a:xfrm>
              <a:prstGeom prst="ellipse">
                <a:avLst/>
              </a:prstGeom>
              <a:solidFill>
                <a:srgbClr val="0070C0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42" name="Freeform 20"/>
              <p:cNvSpPr>
                <a:spLocks noEditPoints="1"/>
              </p:cNvSpPr>
              <p:nvPr/>
            </p:nvSpPr>
            <p:spPr bwMode="auto">
              <a:xfrm>
                <a:off x="5300663" y="2566988"/>
                <a:ext cx="165100" cy="328613"/>
              </a:xfrm>
              <a:custGeom>
                <a:avLst/>
                <a:gdLst>
                  <a:gd name="T0" fmla="*/ 38 w 44"/>
                  <a:gd name="T1" fmla="*/ 10 h 87"/>
                  <a:gd name="T2" fmla="*/ 37 w 44"/>
                  <a:gd name="T3" fmla="*/ 10 h 87"/>
                  <a:gd name="T4" fmla="*/ 37 w 44"/>
                  <a:gd name="T5" fmla="*/ 2 h 87"/>
                  <a:gd name="T6" fmla="*/ 33 w 44"/>
                  <a:gd name="T7" fmla="*/ 0 h 87"/>
                  <a:gd name="T8" fmla="*/ 31 w 44"/>
                  <a:gd name="T9" fmla="*/ 10 h 87"/>
                  <a:gd name="T10" fmla="*/ 35 w 44"/>
                  <a:gd name="T11" fmla="*/ 12 h 87"/>
                  <a:gd name="T12" fmla="*/ 36 w 44"/>
                  <a:gd name="T13" fmla="*/ 12 h 87"/>
                  <a:gd name="T14" fmla="*/ 36 w 44"/>
                  <a:gd name="T15" fmla="*/ 18 h 87"/>
                  <a:gd name="T16" fmla="*/ 30 w 44"/>
                  <a:gd name="T17" fmla="*/ 14 h 87"/>
                  <a:gd name="T18" fmla="*/ 16 w 44"/>
                  <a:gd name="T19" fmla="*/ 14 h 87"/>
                  <a:gd name="T20" fmla="*/ 12 w 44"/>
                  <a:gd name="T21" fmla="*/ 16 h 87"/>
                  <a:gd name="T22" fmla="*/ 0 w 44"/>
                  <a:gd name="T23" fmla="*/ 47 h 87"/>
                  <a:gd name="T24" fmla="*/ 7 w 44"/>
                  <a:gd name="T25" fmla="*/ 49 h 87"/>
                  <a:gd name="T26" fmla="*/ 12 w 44"/>
                  <a:gd name="T27" fmla="*/ 45 h 87"/>
                  <a:gd name="T28" fmla="*/ 13 w 44"/>
                  <a:gd name="T29" fmla="*/ 83 h 87"/>
                  <a:gd name="T30" fmla="*/ 21 w 44"/>
                  <a:gd name="T31" fmla="*/ 83 h 87"/>
                  <a:gd name="T32" fmla="*/ 24 w 44"/>
                  <a:gd name="T33" fmla="*/ 49 h 87"/>
                  <a:gd name="T34" fmla="*/ 28 w 44"/>
                  <a:gd name="T35" fmla="*/ 87 h 87"/>
                  <a:gd name="T36" fmla="*/ 32 w 44"/>
                  <a:gd name="T37" fmla="*/ 47 h 87"/>
                  <a:gd name="T38" fmla="*/ 33 w 44"/>
                  <a:gd name="T39" fmla="*/ 25 h 87"/>
                  <a:gd name="T40" fmla="*/ 41 w 44"/>
                  <a:gd name="T41" fmla="*/ 30 h 87"/>
                  <a:gd name="T42" fmla="*/ 42 w 44"/>
                  <a:gd name="T43" fmla="*/ 13 h 87"/>
                  <a:gd name="T44" fmla="*/ 35 w 44"/>
                  <a:gd name="T45" fmla="*/ 1 h 87"/>
                  <a:gd name="T46" fmla="*/ 35 w 44"/>
                  <a:gd name="T47" fmla="*/ 1 h 87"/>
                  <a:gd name="T48" fmla="*/ 34 w 44"/>
                  <a:gd name="T49" fmla="*/ 0 h 87"/>
                  <a:gd name="T50" fmla="*/ 34 w 44"/>
                  <a:gd name="T51" fmla="*/ 1 h 87"/>
                  <a:gd name="T52" fmla="*/ 34 w 44"/>
                  <a:gd name="T53" fmla="*/ 0 h 87"/>
                  <a:gd name="T54" fmla="*/ 34 w 44"/>
                  <a:gd name="T55" fmla="*/ 1 h 87"/>
                  <a:gd name="T56" fmla="*/ 34 w 44"/>
                  <a:gd name="T57" fmla="*/ 1 h 87"/>
                  <a:gd name="T58" fmla="*/ 36 w 44"/>
                  <a:gd name="T59" fmla="*/ 10 h 87"/>
                  <a:gd name="T60" fmla="*/ 33 w 44"/>
                  <a:gd name="T61" fmla="*/ 11 h 87"/>
                  <a:gd name="T62" fmla="*/ 33 w 44"/>
                  <a:gd name="T63" fmla="*/ 10 h 87"/>
                  <a:gd name="T64" fmla="*/ 35 w 44"/>
                  <a:gd name="T65" fmla="*/ 9 h 87"/>
                  <a:gd name="T66" fmla="*/ 36 w 44"/>
                  <a:gd name="T67" fmla="*/ 7 h 87"/>
                  <a:gd name="T68" fmla="*/ 33 w 44"/>
                  <a:gd name="T69" fmla="*/ 8 h 87"/>
                  <a:gd name="T70" fmla="*/ 32 w 44"/>
                  <a:gd name="T71" fmla="*/ 3 h 87"/>
                  <a:gd name="T72" fmla="*/ 35 w 44"/>
                  <a:gd name="T73" fmla="*/ 1 h 87"/>
                  <a:gd name="T74" fmla="*/ 36 w 44"/>
                  <a:gd name="T75" fmla="*/ 7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44" h="87">
                    <a:moveTo>
                      <a:pt x="42" y="13"/>
                    </a:moveTo>
                    <a:cubicBezTo>
                      <a:pt x="42" y="11"/>
                      <a:pt x="40" y="10"/>
                      <a:pt x="38" y="10"/>
                    </a:cubicBezTo>
                    <a:cubicBezTo>
                      <a:pt x="38" y="10"/>
                      <a:pt x="38" y="10"/>
                      <a:pt x="38" y="10"/>
                    </a:cubicBezTo>
                    <a:cubicBezTo>
                      <a:pt x="37" y="10"/>
                      <a:pt x="37" y="10"/>
                      <a:pt x="37" y="10"/>
                    </a:cubicBezTo>
                    <a:cubicBezTo>
                      <a:pt x="37" y="10"/>
                      <a:pt x="37" y="10"/>
                      <a:pt x="37" y="10"/>
                    </a:cubicBezTo>
                    <a:cubicBezTo>
                      <a:pt x="37" y="2"/>
                      <a:pt x="37" y="2"/>
                      <a:pt x="37" y="2"/>
                    </a:cubicBezTo>
                    <a:cubicBezTo>
                      <a:pt x="37" y="1"/>
                      <a:pt x="37" y="0"/>
                      <a:pt x="35" y="0"/>
                    </a:cubicBezTo>
                    <a:cubicBezTo>
                      <a:pt x="33" y="0"/>
                      <a:pt x="33" y="0"/>
                      <a:pt x="33" y="0"/>
                    </a:cubicBezTo>
                    <a:cubicBezTo>
                      <a:pt x="32" y="0"/>
                      <a:pt x="31" y="1"/>
                      <a:pt x="31" y="2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1" y="11"/>
                      <a:pt x="32" y="12"/>
                      <a:pt x="33" y="12"/>
                    </a:cubicBezTo>
                    <a:cubicBezTo>
                      <a:pt x="35" y="12"/>
                      <a:pt x="35" y="12"/>
                      <a:pt x="35" y="12"/>
                    </a:cubicBezTo>
                    <a:cubicBezTo>
                      <a:pt x="35" y="12"/>
                      <a:pt x="35" y="12"/>
                      <a:pt x="36" y="12"/>
                    </a:cubicBezTo>
                    <a:cubicBezTo>
                      <a:pt x="36" y="12"/>
                      <a:pt x="36" y="12"/>
                      <a:pt x="36" y="12"/>
                    </a:cubicBezTo>
                    <a:cubicBezTo>
                      <a:pt x="35" y="12"/>
                      <a:pt x="35" y="13"/>
                      <a:pt x="35" y="14"/>
                    </a:cubicBezTo>
                    <a:cubicBezTo>
                      <a:pt x="36" y="18"/>
                      <a:pt x="36" y="18"/>
                      <a:pt x="36" y="18"/>
                    </a:cubicBezTo>
                    <a:cubicBezTo>
                      <a:pt x="33" y="15"/>
                      <a:pt x="33" y="15"/>
                      <a:pt x="33" y="15"/>
                    </a:cubicBezTo>
                    <a:cubicBezTo>
                      <a:pt x="32" y="15"/>
                      <a:pt x="31" y="14"/>
                      <a:pt x="30" y="14"/>
                    </a:cubicBezTo>
                    <a:cubicBezTo>
                      <a:pt x="30" y="14"/>
                      <a:pt x="30" y="14"/>
                      <a:pt x="29" y="14"/>
                    </a:cubicBezTo>
                    <a:cubicBezTo>
                      <a:pt x="16" y="14"/>
                      <a:pt x="16" y="14"/>
                      <a:pt x="16" y="14"/>
                    </a:cubicBezTo>
                    <a:cubicBezTo>
                      <a:pt x="15" y="14"/>
                      <a:pt x="15" y="14"/>
                      <a:pt x="15" y="14"/>
                    </a:cubicBezTo>
                    <a:cubicBezTo>
                      <a:pt x="13" y="15"/>
                      <a:pt x="13" y="15"/>
                      <a:pt x="12" y="16"/>
                    </a:cubicBezTo>
                    <a:cubicBezTo>
                      <a:pt x="12" y="17"/>
                      <a:pt x="11" y="17"/>
                      <a:pt x="11" y="18"/>
                    </a:cubicBezTo>
                    <a:cubicBezTo>
                      <a:pt x="0" y="47"/>
                      <a:pt x="0" y="47"/>
                      <a:pt x="0" y="47"/>
                    </a:cubicBezTo>
                    <a:cubicBezTo>
                      <a:pt x="0" y="48"/>
                      <a:pt x="0" y="50"/>
                      <a:pt x="2" y="51"/>
                    </a:cubicBezTo>
                    <a:cubicBezTo>
                      <a:pt x="4" y="52"/>
                      <a:pt x="6" y="51"/>
                      <a:pt x="7" y="49"/>
                    </a:cubicBezTo>
                    <a:cubicBezTo>
                      <a:pt x="12" y="36"/>
                      <a:pt x="12" y="36"/>
                      <a:pt x="12" y="36"/>
                    </a:cubicBezTo>
                    <a:cubicBezTo>
                      <a:pt x="12" y="45"/>
                      <a:pt x="12" y="45"/>
                      <a:pt x="12" y="45"/>
                    </a:cubicBezTo>
                    <a:cubicBezTo>
                      <a:pt x="12" y="46"/>
                      <a:pt x="12" y="47"/>
                      <a:pt x="13" y="47"/>
                    </a:cubicBezTo>
                    <a:cubicBezTo>
                      <a:pt x="13" y="83"/>
                      <a:pt x="13" y="83"/>
                      <a:pt x="13" y="83"/>
                    </a:cubicBezTo>
                    <a:cubicBezTo>
                      <a:pt x="13" y="85"/>
                      <a:pt x="15" y="87"/>
                      <a:pt x="17" y="87"/>
                    </a:cubicBezTo>
                    <a:cubicBezTo>
                      <a:pt x="19" y="87"/>
                      <a:pt x="21" y="85"/>
                      <a:pt x="21" y="83"/>
                    </a:cubicBezTo>
                    <a:cubicBezTo>
                      <a:pt x="21" y="49"/>
                      <a:pt x="21" y="49"/>
                      <a:pt x="21" y="49"/>
                    </a:cubicBezTo>
                    <a:cubicBezTo>
                      <a:pt x="24" y="49"/>
                      <a:pt x="24" y="49"/>
                      <a:pt x="24" y="49"/>
                    </a:cubicBezTo>
                    <a:cubicBezTo>
                      <a:pt x="24" y="83"/>
                      <a:pt x="24" y="83"/>
                      <a:pt x="24" y="83"/>
                    </a:cubicBezTo>
                    <a:cubicBezTo>
                      <a:pt x="24" y="85"/>
                      <a:pt x="26" y="87"/>
                      <a:pt x="28" y="87"/>
                    </a:cubicBezTo>
                    <a:cubicBezTo>
                      <a:pt x="30" y="87"/>
                      <a:pt x="32" y="85"/>
                      <a:pt x="32" y="83"/>
                    </a:cubicBezTo>
                    <a:cubicBezTo>
                      <a:pt x="32" y="47"/>
                      <a:pt x="32" y="47"/>
                      <a:pt x="32" y="47"/>
                    </a:cubicBezTo>
                    <a:cubicBezTo>
                      <a:pt x="32" y="47"/>
                      <a:pt x="33" y="46"/>
                      <a:pt x="33" y="45"/>
                    </a:cubicBezTo>
                    <a:cubicBezTo>
                      <a:pt x="33" y="25"/>
                      <a:pt x="33" y="25"/>
                      <a:pt x="33" y="25"/>
                    </a:cubicBezTo>
                    <a:cubicBezTo>
                      <a:pt x="38" y="29"/>
                      <a:pt x="38" y="29"/>
                      <a:pt x="38" y="29"/>
                    </a:cubicBezTo>
                    <a:cubicBezTo>
                      <a:pt x="39" y="30"/>
                      <a:pt x="40" y="30"/>
                      <a:pt x="41" y="30"/>
                    </a:cubicBezTo>
                    <a:cubicBezTo>
                      <a:pt x="43" y="30"/>
                      <a:pt x="44" y="28"/>
                      <a:pt x="44" y="26"/>
                    </a:cubicBezTo>
                    <a:lnTo>
                      <a:pt x="42" y="13"/>
                    </a:lnTo>
                    <a:close/>
                    <a:moveTo>
                      <a:pt x="35" y="0"/>
                    </a:moveTo>
                    <a:cubicBezTo>
                      <a:pt x="35" y="0"/>
                      <a:pt x="35" y="1"/>
                      <a:pt x="35" y="1"/>
                    </a:cubicBezTo>
                    <a:cubicBezTo>
                      <a:pt x="35" y="1"/>
                      <a:pt x="35" y="1"/>
                      <a:pt x="35" y="1"/>
                    </a:cubicBezTo>
                    <a:cubicBezTo>
                      <a:pt x="35" y="1"/>
                      <a:pt x="35" y="1"/>
                      <a:pt x="35" y="1"/>
                    </a:cubicBezTo>
                    <a:cubicBezTo>
                      <a:pt x="35" y="1"/>
                      <a:pt x="35" y="0"/>
                      <a:pt x="35" y="0"/>
                    </a:cubicBezTo>
                    <a:close/>
                    <a:moveTo>
                      <a:pt x="34" y="0"/>
                    </a:moveTo>
                    <a:cubicBezTo>
                      <a:pt x="34" y="0"/>
                      <a:pt x="34" y="1"/>
                      <a:pt x="34" y="1"/>
                    </a:cubicBezTo>
                    <a:cubicBezTo>
                      <a:pt x="34" y="1"/>
                      <a:pt x="34" y="1"/>
                      <a:pt x="34" y="1"/>
                    </a:cubicBezTo>
                    <a:cubicBezTo>
                      <a:pt x="34" y="1"/>
                      <a:pt x="34" y="1"/>
                      <a:pt x="34" y="1"/>
                    </a:cubicBezTo>
                    <a:cubicBezTo>
                      <a:pt x="34" y="1"/>
                      <a:pt x="34" y="0"/>
                      <a:pt x="34" y="0"/>
                    </a:cubicBezTo>
                    <a:close/>
                    <a:moveTo>
                      <a:pt x="34" y="0"/>
                    </a:moveTo>
                    <a:cubicBezTo>
                      <a:pt x="34" y="0"/>
                      <a:pt x="34" y="1"/>
                      <a:pt x="34" y="1"/>
                    </a:cubicBezTo>
                    <a:cubicBezTo>
                      <a:pt x="34" y="1"/>
                      <a:pt x="34" y="1"/>
                      <a:pt x="34" y="1"/>
                    </a:cubicBezTo>
                    <a:cubicBezTo>
                      <a:pt x="34" y="1"/>
                      <a:pt x="34" y="1"/>
                      <a:pt x="34" y="1"/>
                    </a:cubicBezTo>
                    <a:cubicBezTo>
                      <a:pt x="34" y="1"/>
                      <a:pt x="34" y="0"/>
                      <a:pt x="34" y="0"/>
                    </a:cubicBezTo>
                    <a:close/>
                    <a:moveTo>
                      <a:pt x="36" y="10"/>
                    </a:moveTo>
                    <a:cubicBezTo>
                      <a:pt x="36" y="11"/>
                      <a:pt x="35" y="11"/>
                      <a:pt x="35" y="11"/>
                    </a:cubicBezTo>
                    <a:cubicBezTo>
                      <a:pt x="33" y="11"/>
                      <a:pt x="33" y="11"/>
                      <a:pt x="33" y="11"/>
                    </a:cubicBezTo>
                    <a:cubicBezTo>
                      <a:pt x="33" y="11"/>
                      <a:pt x="33" y="11"/>
                      <a:pt x="33" y="10"/>
                    </a:cubicBezTo>
                    <a:cubicBezTo>
                      <a:pt x="33" y="10"/>
                      <a:pt x="33" y="10"/>
                      <a:pt x="33" y="10"/>
                    </a:cubicBezTo>
                    <a:cubicBezTo>
                      <a:pt x="33" y="10"/>
                      <a:pt x="33" y="9"/>
                      <a:pt x="33" y="9"/>
                    </a:cubicBezTo>
                    <a:cubicBezTo>
                      <a:pt x="35" y="9"/>
                      <a:pt x="35" y="9"/>
                      <a:pt x="35" y="9"/>
                    </a:cubicBezTo>
                    <a:cubicBezTo>
                      <a:pt x="35" y="9"/>
                      <a:pt x="36" y="10"/>
                      <a:pt x="36" y="10"/>
                    </a:cubicBezTo>
                    <a:close/>
                    <a:moveTo>
                      <a:pt x="36" y="7"/>
                    </a:moveTo>
                    <a:cubicBezTo>
                      <a:pt x="36" y="8"/>
                      <a:pt x="36" y="8"/>
                      <a:pt x="35" y="8"/>
                    </a:cubicBezTo>
                    <a:cubicBezTo>
                      <a:pt x="33" y="8"/>
                      <a:pt x="33" y="8"/>
                      <a:pt x="33" y="8"/>
                    </a:cubicBezTo>
                    <a:cubicBezTo>
                      <a:pt x="33" y="8"/>
                      <a:pt x="32" y="8"/>
                      <a:pt x="32" y="7"/>
                    </a:cubicBezTo>
                    <a:cubicBezTo>
                      <a:pt x="32" y="3"/>
                      <a:pt x="32" y="3"/>
                      <a:pt x="32" y="3"/>
                    </a:cubicBezTo>
                    <a:cubicBezTo>
                      <a:pt x="32" y="2"/>
                      <a:pt x="33" y="1"/>
                      <a:pt x="33" y="1"/>
                    </a:cubicBezTo>
                    <a:cubicBezTo>
                      <a:pt x="35" y="1"/>
                      <a:pt x="35" y="1"/>
                      <a:pt x="35" y="1"/>
                    </a:cubicBezTo>
                    <a:cubicBezTo>
                      <a:pt x="36" y="1"/>
                      <a:pt x="36" y="2"/>
                      <a:pt x="36" y="3"/>
                    </a:cubicBezTo>
                    <a:lnTo>
                      <a:pt x="36" y="7"/>
                    </a:lnTo>
                    <a:close/>
                  </a:path>
                </a:pathLst>
              </a:custGeom>
              <a:solidFill>
                <a:srgbClr val="0070C0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</p:grpSp>
        <p:grpSp>
          <p:nvGrpSpPr>
            <p:cNvPr id="37" name="组合 36"/>
            <p:cNvGrpSpPr/>
            <p:nvPr/>
          </p:nvGrpSpPr>
          <p:grpSpPr>
            <a:xfrm>
              <a:off x="2699205" y="3984275"/>
              <a:ext cx="1333743" cy="884885"/>
              <a:chOff x="4271689" y="1207551"/>
              <a:chExt cx="1333743" cy="884885"/>
            </a:xfrm>
          </p:grpSpPr>
          <p:sp>
            <p:nvSpPr>
              <p:cNvPr id="39" name="文本框 30"/>
              <p:cNvSpPr txBox="1"/>
              <p:nvPr/>
            </p:nvSpPr>
            <p:spPr>
              <a:xfrm>
                <a:off x="4283968" y="1207551"/>
                <a:ext cx="1276564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b="1" dirty="0">
                    <a:solidFill>
                      <a:srgbClr val="0070C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自身努力</a:t>
                </a:r>
                <a:endParaRPr lang="zh-CN" altLang="en-US" b="1" dirty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0" name="文本框 31"/>
              <p:cNvSpPr txBox="1"/>
              <p:nvPr/>
            </p:nvSpPr>
            <p:spPr>
              <a:xfrm>
                <a:off x="4271689" y="1504967"/>
                <a:ext cx="1333743" cy="58746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4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点击添加内容点击添加内容</a:t>
                </a:r>
                <a:endPara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38" name="任意多边形 151"/>
            <p:cNvSpPr>
              <a:spLocks noChangeArrowheads="1"/>
            </p:cNvSpPr>
            <p:nvPr/>
          </p:nvSpPr>
          <p:spPr bwMode="auto">
            <a:xfrm>
              <a:off x="2578781" y="4002495"/>
              <a:ext cx="1574590" cy="848445"/>
            </a:xfrm>
            <a:custGeom>
              <a:avLst/>
              <a:gdLst>
                <a:gd name="T0" fmla="*/ 176216 w 3090"/>
                <a:gd name="T1" fmla="*/ 0 h 1665"/>
                <a:gd name="T2" fmla="*/ 1785934 w 3090"/>
                <a:gd name="T3" fmla="*/ 0 h 1665"/>
                <a:gd name="T4" fmla="*/ 1962150 w 3090"/>
                <a:gd name="T5" fmla="*/ 176216 h 1665"/>
                <a:gd name="T6" fmla="*/ 1962150 w 3090"/>
                <a:gd name="T7" fmla="*/ 881059 h 1665"/>
                <a:gd name="T8" fmla="*/ 1785934 w 3090"/>
                <a:gd name="T9" fmla="*/ 1057275 h 1665"/>
                <a:gd name="T10" fmla="*/ 176216 w 3090"/>
                <a:gd name="T11" fmla="*/ 1057275 h 1665"/>
                <a:gd name="T12" fmla="*/ 0 w 3090"/>
                <a:gd name="T13" fmla="*/ 881059 h 1665"/>
                <a:gd name="T14" fmla="*/ 0 w 3090"/>
                <a:gd name="T15" fmla="*/ 720027 h 1665"/>
                <a:gd name="T16" fmla="*/ 180692 w 3090"/>
                <a:gd name="T17" fmla="*/ 720027 h 1665"/>
                <a:gd name="T18" fmla="*/ 180692 w 3090"/>
                <a:gd name="T19" fmla="*/ 319977 h 1665"/>
                <a:gd name="T20" fmla="*/ 0 w 3090"/>
                <a:gd name="T21" fmla="*/ 319977 h 1665"/>
                <a:gd name="T22" fmla="*/ 0 w 3090"/>
                <a:gd name="T23" fmla="*/ 176216 h 1665"/>
                <a:gd name="T24" fmla="*/ 176216 w 3090"/>
                <a:gd name="T25" fmla="*/ 0 h 1665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3090" h="1665">
                  <a:moveTo>
                    <a:pt x="0" y="504"/>
                  </a:moveTo>
                  <a:lnTo>
                    <a:pt x="0" y="278"/>
                  </a:lnTo>
                  <a:cubicBezTo>
                    <a:pt x="0" y="124"/>
                    <a:pt x="124" y="0"/>
                    <a:pt x="278" y="0"/>
                  </a:cubicBezTo>
                  <a:lnTo>
                    <a:pt x="2812" y="0"/>
                  </a:lnTo>
                  <a:cubicBezTo>
                    <a:pt x="2966" y="0"/>
                    <a:pt x="3090" y="124"/>
                    <a:pt x="3090" y="278"/>
                  </a:cubicBezTo>
                  <a:lnTo>
                    <a:pt x="3090" y="1387"/>
                  </a:lnTo>
                  <a:cubicBezTo>
                    <a:pt x="3090" y="1541"/>
                    <a:pt x="2966" y="1665"/>
                    <a:pt x="2812" y="1665"/>
                  </a:cubicBezTo>
                  <a:lnTo>
                    <a:pt x="278" y="1665"/>
                  </a:lnTo>
                  <a:cubicBezTo>
                    <a:pt x="124" y="1665"/>
                    <a:pt x="0" y="1541"/>
                    <a:pt x="0" y="1387"/>
                  </a:cubicBezTo>
                  <a:lnTo>
                    <a:pt x="0" y="1134"/>
                  </a:lnTo>
                </a:path>
              </a:pathLst>
            </a:custGeom>
            <a:noFill/>
            <a:ln w="6350">
              <a:solidFill>
                <a:srgbClr val="0070C0"/>
              </a:solidFill>
              <a:prstDash val="sysDash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5521523" y="3694405"/>
            <a:ext cx="1135936" cy="1135936"/>
            <a:chOff x="1677608" y="2996952"/>
            <a:chExt cx="1395643" cy="1395643"/>
          </a:xfrm>
        </p:grpSpPr>
        <p:sp>
          <p:nvSpPr>
            <p:cNvPr id="44" name="Oval 60"/>
            <p:cNvSpPr>
              <a:spLocks noChangeAspect="1"/>
            </p:cNvSpPr>
            <p:nvPr/>
          </p:nvSpPr>
          <p:spPr>
            <a:xfrm>
              <a:off x="1677608" y="2996952"/>
              <a:ext cx="1395643" cy="1395643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1000"/>
                  </a:schemeClr>
                </a:gs>
                <a:gs pos="0">
                  <a:schemeClr val="bg1">
                    <a:lumMod val="99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dirty="0">
                <a:solidFill>
                  <a:prstClr val="white"/>
                </a:solidFill>
              </a:endParaRPr>
            </a:p>
          </p:txBody>
        </p:sp>
        <p:sp>
          <p:nvSpPr>
            <p:cNvPr id="45" name="Oval 29"/>
            <p:cNvSpPr>
              <a:spLocks noChangeAspect="1"/>
            </p:cNvSpPr>
            <p:nvPr/>
          </p:nvSpPr>
          <p:spPr>
            <a:xfrm>
              <a:off x="1850114" y="3169458"/>
              <a:ext cx="1050630" cy="1050630"/>
            </a:xfrm>
            <a:prstGeom prst="ellipse">
              <a:avLst/>
            </a:prstGeom>
            <a:solidFill>
              <a:srgbClr val="0070C0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143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DIN-BoldItalic" pitchFamily="50" charset="0"/>
                </a:rPr>
                <a:t></a:t>
              </a:r>
              <a:endParaRPr lang="en-US" sz="28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N-BoldItalic" pitchFamily="50" charset="0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5868177" y="4049808"/>
            <a:ext cx="448854" cy="457012"/>
            <a:chOff x="2000378" y="1974523"/>
            <a:chExt cx="576064" cy="586534"/>
          </a:xfrm>
        </p:grpSpPr>
        <p:sp>
          <p:nvSpPr>
            <p:cNvPr id="47" name="Freeform 562"/>
            <p:cNvSpPr>
              <a:spLocks noEditPoints="1"/>
            </p:cNvSpPr>
            <p:nvPr/>
          </p:nvSpPr>
          <p:spPr bwMode="auto">
            <a:xfrm>
              <a:off x="2000378" y="1974523"/>
              <a:ext cx="576064" cy="504844"/>
            </a:xfrm>
            <a:custGeom>
              <a:avLst/>
              <a:gdLst>
                <a:gd name="T0" fmla="*/ 182 w 233"/>
                <a:gd name="T1" fmla="*/ 7 h 204"/>
                <a:gd name="T2" fmla="*/ 183 w 233"/>
                <a:gd name="T3" fmla="*/ 0 h 204"/>
                <a:gd name="T4" fmla="*/ 116 w 233"/>
                <a:gd name="T5" fmla="*/ 0 h 204"/>
                <a:gd name="T6" fmla="*/ 50 w 233"/>
                <a:gd name="T7" fmla="*/ 0 h 204"/>
                <a:gd name="T8" fmla="*/ 50 w 233"/>
                <a:gd name="T9" fmla="*/ 7 h 204"/>
                <a:gd name="T10" fmla="*/ 0 w 233"/>
                <a:gd name="T11" fmla="*/ 7 h 204"/>
                <a:gd name="T12" fmla="*/ 0 w 233"/>
                <a:gd name="T13" fmla="*/ 14 h 204"/>
                <a:gd name="T14" fmla="*/ 31 w 233"/>
                <a:gd name="T15" fmla="*/ 95 h 204"/>
                <a:gd name="T16" fmla="*/ 86 w 233"/>
                <a:gd name="T17" fmla="*/ 131 h 204"/>
                <a:gd name="T18" fmla="*/ 100 w 233"/>
                <a:gd name="T19" fmla="*/ 143 h 204"/>
                <a:gd name="T20" fmla="*/ 100 w 233"/>
                <a:gd name="T21" fmla="*/ 186 h 204"/>
                <a:gd name="T22" fmla="*/ 83 w 233"/>
                <a:gd name="T23" fmla="*/ 204 h 204"/>
                <a:gd name="T24" fmla="*/ 116 w 233"/>
                <a:gd name="T25" fmla="*/ 204 h 204"/>
                <a:gd name="T26" fmla="*/ 150 w 233"/>
                <a:gd name="T27" fmla="*/ 204 h 204"/>
                <a:gd name="T28" fmla="*/ 133 w 233"/>
                <a:gd name="T29" fmla="*/ 186 h 204"/>
                <a:gd name="T30" fmla="*/ 133 w 233"/>
                <a:gd name="T31" fmla="*/ 143 h 204"/>
                <a:gd name="T32" fmla="*/ 147 w 233"/>
                <a:gd name="T33" fmla="*/ 131 h 204"/>
                <a:gd name="T34" fmla="*/ 202 w 233"/>
                <a:gd name="T35" fmla="*/ 95 h 204"/>
                <a:gd name="T36" fmla="*/ 233 w 233"/>
                <a:gd name="T37" fmla="*/ 14 h 204"/>
                <a:gd name="T38" fmla="*/ 233 w 233"/>
                <a:gd name="T39" fmla="*/ 7 h 204"/>
                <a:gd name="T40" fmla="*/ 182 w 233"/>
                <a:gd name="T41" fmla="*/ 7 h 204"/>
                <a:gd name="T42" fmla="*/ 42 w 233"/>
                <a:gd name="T43" fmla="*/ 86 h 204"/>
                <a:gd name="T44" fmla="*/ 15 w 233"/>
                <a:gd name="T45" fmla="*/ 21 h 204"/>
                <a:gd name="T46" fmla="*/ 51 w 233"/>
                <a:gd name="T47" fmla="*/ 21 h 204"/>
                <a:gd name="T48" fmla="*/ 53 w 233"/>
                <a:gd name="T49" fmla="*/ 49 h 204"/>
                <a:gd name="T50" fmla="*/ 69 w 233"/>
                <a:gd name="T51" fmla="*/ 107 h 204"/>
                <a:gd name="T52" fmla="*/ 42 w 233"/>
                <a:gd name="T53" fmla="*/ 86 h 204"/>
                <a:gd name="T54" fmla="*/ 190 w 233"/>
                <a:gd name="T55" fmla="*/ 86 h 204"/>
                <a:gd name="T56" fmla="*/ 163 w 233"/>
                <a:gd name="T57" fmla="*/ 107 h 204"/>
                <a:gd name="T58" fmla="*/ 180 w 233"/>
                <a:gd name="T59" fmla="*/ 49 h 204"/>
                <a:gd name="T60" fmla="*/ 181 w 233"/>
                <a:gd name="T61" fmla="*/ 21 h 204"/>
                <a:gd name="T62" fmla="*/ 218 w 233"/>
                <a:gd name="T63" fmla="*/ 21 h 204"/>
                <a:gd name="T64" fmla="*/ 190 w 233"/>
                <a:gd name="T65" fmla="*/ 86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33" h="204">
                  <a:moveTo>
                    <a:pt x="182" y="7"/>
                  </a:moveTo>
                  <a:cubicBezTo>
                    <a:pt x="183" y="0"/>
                    <a:pt x="183" y="0"/>
                    <a:pt x="183" y="0"/>
                  </a:cubicBezTo>
                  <a:cubicBezTo>
                    <a:pt x="116" y="0"/>
                    <a:pt x="116" y="0"/>
                    <a:pt x="116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0" y="7"/>
                    <a:pt x="50" y="7"/>
                    <a:pt x="5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6"/>
                    <a:pt x="0" y="58"/>
                    <a:pt x="31" y="95"/>
                  </a:cubicBezTo>
                  <a:cubicBezTo>
                    <a:pt x="32" y="96"/>
                    <a:pt x="52" y="119"/>
                    <a:pt x="86" y="131"/>
                  </a:cubicBezTo>
                  <a:cubicBezTo>
                    <a:pt x="93" y="139"/>
                    <a:pt x="100" y="143"/>
                    <a:pt x="100" y="143"/>
                  </a:cubicBezTo>
                  <a:cubicBezTo>
                    <a:pt x="100" y="186"/>
                    <a:pt x="100" y="186"/>
                    <a:pt x="100" y="186"/>
                  </a:cubicBezTo>
                  <a:cubicBezTo>
                    <a:pt x="83" y="204"/>
                    <a:pt x="83" y="204"/>
                    <a:pt x="83" y="204"/>
                  </a:cubicBezTo>
                  <a:cubicBezTo>
                    <a:pt x="116" y="204"/>
                    <a:pt x="116" y="204"/>
                    <a:pt x="116" y="204"/>
                  </a:cubicBezTo>
                  <a:cubicBezTo>
                    <a:pt x="150" y="204"/>
                    <a:pt x="150" y="204"/>
                    <a:pt x="150" y="204"/>
                  </a:cubicBezTo>
                  <a:cubicBezTo>
                    <a:pt x="133" y="186"/>
                    <a:pt x="133" y="186"/>
                    <a:pt x="133" y="186"/>
                  </a:cubicBezTo>
                  <a:cubicBezTo>
                    <a:pt x="133" y="143"/>
                    <a:pt x="133" y="143"/>
                    <a:pt x="133" y="143"/>
                  </a:cubicBezTo>
                  <a:cubicBezTo>
                    <a:pt x="133" y="143"/>
                    <a:pt x="139" y="139"/>
                    <a:pt x="147" y="131"/>
                  </a:cubicBezTo>
                  <a:cubicBezTo>
                    <a:pt x="181" y="119"/>
                    <a:pt x="201" y="96"/>
                    <a:pt x="202" y="95"/>
                  </a:cubicBezTo>
                  <a:cubicBezTo>
                    <a:pt x="233" y="58"/>
                    <a:pt x="233" y="16"/>
                    <a:pt x="233" y="14"/>
                  </a:cubicBezTo>
                  <a:cubicBezTo>
                    <a:pt x="233" y="7"/>
                    <a:pt x="233" y="7"/>
                    <a:pt x="233" y="7"/>
                  </a:cubicBezTo>
                  <a:lnTo>
                    <a:pt x="182" y="7"/>
                  </a:lnTo>
                  <a:close/>
                  <a:moveTo>
                    <a:pt x="42" y="86"/>
                  </a:moveTo>
                  <a:cubicBezTo>
                    <a:pt x="22" y="61"/>
                    <a:pt x="16" y="34"/>
                    <a:pt x="15" y="21"/>
                  </a:cubicBezTo>
                  <a:cubicBezTo>
                    <a:pt x="51" y="21"/>
                    <a:pt x="51" y="21"/>
                    <a:pt x="51" y="21"/>
                  </a:cubicBezTo>
                  <a:cubicBezTo>
                    <a:pt x="53" y="49"/>
                    <a:pt x="53" y="49"/>
                    <a:pt x="53" y="49"/>
                  </a:cubicBezTo>
                  <a:cubicBezTo>
                    <a:pt x="55" y="74"/>
                    <a:pt x="62" y="93"/>
                    <a:pt x="69" y="107"/>
                  </a:cubicBezTo>
                  <a:cubicBezTo>
                    <a:pt x="52" y="97"/>
                    <a:pt x="43" y="86"/>
                    <a:pt x="42" y="86"/>
                  </a:cubicBezTo>
                  <a:close/>
                  <a:moveTo>
                    <a:pt x="190" y="86"/>
                  </a:moveTo>
                  <a:cubicBezTo>
                    <a:pt x="190" y="86"/>
                    <a:pt x="180" y="97"/>
                    <a:pt x="163" y="107"/>
                  </a:cubicBezTo>
                  <a:cubicBezTo>
                    <a:pt x="171" y="93"/>
                    <a:pt x="178" y="74"/>
                    <a:pt x="180" y="49"/>
                  </a:cubicBezTo>
                  <a:cubicBezTo>
                    <a:pt x="181" y="21"/>
                    <a:pt x="181" y="21"/>
                    <a:pt x="181" y="21"/>
                  </a:cubicBezTo>
                  <a:cubicBezTo>
                    <a:pt x="218" y="21"/>
                    <a:pt x="218" y="21"/>
                    <a:pt x="218" y="21"/>
                  </a:cubicBezTo>
                  <a:cubicBezTo>
                    <a:pt x="216" y="34"/>
                    <a:pt x="211" y="61"/>
                    <a:pt x="190" y="8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0070C0"/>
                </a:solidFill>
              </a:endParaRPr>
            </a:p>
          </p:txBody>
        </p:sp>
        <p:sp>
          <p:nvSpPr>
            <p:cNvPr id="48" name="Freeform 563"/>
            <p:cNvSpPr/>
            <p:nvPr/>
          </p:nvSpPr>
          <p:spPr bwMode="auto">
            <a:xfrm>
              <a:off x="2129730" y="2488785"/>
              <a:ext cx="317360" cy="72272"/>
            </a:xfrm>
            <a:custGeom>
              <a:avLst/>
              <a:gdLst>
                <a:gd name="T0" fmla="*/ 0 w 303"/>
                <a:gd name="T1" fmla="*/ 0 h 69"/>
                <a:gd name="T2" fmla="*/ 0 w 303"/>
                <a:gd name="T3" fmla="*/ 69 h 69"/>
                <a:gd name="T4" fmla="*/ 152 w 303"/>
                <a:gd name="T5" fmla="*/ 69 h 69"/>
                <a:gd name="T6" fmla="*/ 303 w 303"/>
                <a:gd name="T7" fmla="*/ 69 h 69"/>
                <a:gd name="T8" fmla="*/ 303 w 303"/>
                <a:gd name="T9" fmla="*/ 0 h 69"/>
                <a:gd name="T10" fmla="*/ 152 w 303"/>
                <a:gd name="T11" fmla="*/ 0 h 69"/>
                <a:gd name="T12" fmla="*/ 0 w 303"/>
                <a:gd name="T13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3" h="69">
                  <a:moveTo>
                    <a:pt x="0" y="0"/>
                  </a:moveTo>
                  <a:lnTo>
                    <a:pt x="0" y="69"/>
                  </a:lnTo>
                  <a:lnTo>
                    <a:pt x="152" y="69"/>
                  </a:lnTo>
                  <a:lnTo>
                    <a:pt x="303" y="69"/>
                  </a:lnTo>
                  <a:lnTo>
                    <a:pt x="303" y="0"/>
                  </a:lnTo>
                  <a:lnTo>
                    <a:pt x="15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>
                <a:solidFill>
                  <a:srgbClr val="0070C0"/>
                </a:solidFill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5233198" y="5025576"/>
            <a:ext cx="1656477" cy="884885"/>
            <a:chOff x="2496894" y="3984275"/>
            <a:chExt cx="1656477" cy="884885"/>
          </a:xfrm>
        </p:grpSpPr>
        <p:grpSp>
          <p:nvGrpSpPr>
            <p:cNvPr id="50" name="组合 49"/>
            <p:cNvGrpSpPr/>
            <p:nvPr/>
          </p:nvGrpSpPr>
          <p:grpSpPr>
            <a:xfrm>
              <a:off x="2496894" y="4268381"/>
              <a:ext cx="153895" cy="316672"/>
              <a:chOff x="5300663" y="2555875"/>
              <a:chExt cx="165100" cy="339726"/>
            </a:xfrm>
          </p:grpSpPr>
          <p:sp>
            <p:nvSpPr>
              <p:cNvPr id="55" name="Oval 19"/>
              <p:cNvSpPr>
                <a:spLocks noChangeArrowheads="1"/>
              </p:cNvSpPr>
              <p:nvPr/>
            </p:nvSpPr>
            <p:spPr bwMode="auto">
              <a:xfrm>
                <a:off x="5353051" y="2555875"/>
                <a:ext cx="63500" cy="60325"/>
              </a:xfrm>
              <a:prstGeom prst="ellipse">
                <a:avLst/>
              </a:prstGeom>
              <a:solidFill>
                <a:srgbClr val="0070C0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56" name="Freeform 20"/>
              <p:cNvSpPr>
                <a:spLocks noEditPoints="1"/>
              </p:cNvSpPr>
              <p:nvPr/>
            </p:nvSpPr>
            <p:spPr bwMode="auto">
              <a:xfrm>
                <a:off x="5300663" y="2566988"/>
                <a:ext cx="165100" cy="328613"/>
              </a:xfrm>
              <a:custGeom>
                <a:avLst/>
                <a:gdLst>
                  <a:gd name="T0" fmla="*/ 38 w 44"/>
                  <a:gd name="T1" fmla="*/ 10 h 87"/>
                  <a:gd name="T2" fmla="*/ 37 w 44"/>
                  <a:gd name="T3" fmla="*/ 10 h 87"/>
                  <a:gd name="T4" fmla="*/ 37 w 44"/>
                  <a:gd name="T5" fmla="*/ 2 h 87"/>
                  <a:gd name="T6" fmla="*/ 33 w 44"/>
                  <a:gd name="T7" fmla="*/ 0 h 87"/>
                  <a:gd name="T8" fmla="*/ 31 w 44"/>
                  <a:gd name="T9" fmla="*/ 10 h 87"/>
                  <a:gd name="T10" fmla="*/ 35 w 44"/>
                  <a:gd name="T11" fmla="*/ 12 h 87"/>
                  <a:gd name="T12" fmla="*/ 36 w 44"/>
                  <a:gd name="T13" fmla="*/ 12 h 87"/>
                  <a:gd name="T14" fmla="*/ 36 w 44"/>
                  <a:gd name="T15" fmla="*/ 18 h 87"/>
                  <a:gd name="T16" fmla="*/ 30 w 44"/>
                  <a:gd name="T17" fmla="*/ 14 h 87"/>
                  <a:gd name="T18" fmla="*/ 16 w 44"/>
                  <a:gd name="T19" fmla="*/ 14 h 87"/>
                  <a:gd name="T20" fmla="*/ 12 w 44"/>
                  <a:gd name="T21" fmla="*/ 16 h 87"/>
                  <a:gd name="T22" fmla="*/ 0 w 44"/>
                  <a:gd name="T23" fmla="*/ 47 h 87"/>
                  <a:gd name="T24" fmla="*/ 7 w 44"/>
                  <a:gd name="T25" fmla="*/ 49 h 87"/>
                  <a:gd name="T26" fmla="*/ 12 w 44"/>
                  <a:gd name="T27" fmla="*/ 45 h 87"/>
                  <a:gd name="T28" fmla="*/ 13 w 44"/>
                  <a:gd name="T29" fmla="*/ 83 h 87"/>
                  <a:gd name="T30" fmla="*/ 21 w 44"/>
                  <a:gd name="T31" fmla="*/ 83 h 87"/>
                  <a:gd name="T32" fmla="*/ 24 w 44"/>
                  <a:gd name="T33" fmla="*/ 49 h 87"/>
                  <a:gd name="T34" fmla="*/ 28 w 44"/>
                  <a:gd name="T35" fmla="*/ 87 h 87"/>
                  <a:gd name="T36" fmla="*/ 32 w 44"/>
                  <a:gd name="T37" fmla="*/ 47 h 87"/>
                  <a:gd name="T38" fmla="*/ 33 w 44"/>
                  <a:gd name="T39" fmla="*/ 25 h 87"/>
                  <a:gd name="T40" fmla="*/ 41 w 44"/>
                  <a:gd name="T41" fmla="*/ 30 h 87"/>
                  <a:gd name="T42" fmla="*/ 42 w 44"/>
                  <a:gd name="T43" fmla="*/ 13 h 87"/>
                  <a:gd name="T44" fmla="*/ 35 w 44"/>
                  <a:gd name="T45" fmla="*/ 1 h 87"/>
                  <a:gd name="T46" fmla="*/ 35 w 44"/>
                  <a:gd name="T47" fmla="*/ 1 h 87"/>
                  <a:gd name="T48" fmla="*/ 34 w 44"/>
                  <a:gd name="T49" fmla="*/ 0 h 87"/>
                  <a:gd name="T50" fmla="*/ 34 w 44"/>
                  <a:gd name="T51" fmla="*/ 1 h 87"/>
                  <a:gd name="T52" fmla="*/ 34 w 44"/>
                  <a:gd name="T53" fmla="*/ 0 h 87"/>
                  <a:gd name="T54" fmla="*/ 34 w 44"/>
                  <a:gd name="T55" fmla="*/ 1 h 87"/>
                  <a:gd name="T56" fmla="*/ 34 w 44"/>
                  <a:gd name="T57" fmla="*/ 1 h 87"/>
                  <a:gd name="T58" fmla="*/ 36 w 44"/>
                  <a:gd name="T59" fmla="*/ 10 h 87"/>
                  <a:gd name="T60" fmla="*/ 33 w 44"/>
                  <a:gd name="T61" fmla="*/ 11 h 87"/>
                  <a:gd name="T62" fmla="*/ 33 w 44"/>
                  <a:gd name="T63" fmla="*/ 10 h 87"/>
                  <a:gd name="T64" fmla="*/ 35 w 44"/>
                  <a:gd name="T65" fmla="*/ 9 h 87"/>
                  <a:gd name="T66" fmla="*/ 36 w 44"/>
                  <a:gd name="T67" fmla="*/ 7 h 87"/>
                  <a:gd name="T68" fmla="*/ 33 w 44"/>
                  <a:gd name="T69" fmla="*/ 8 h 87"/>
                  <a:gd name="T70" fmla="*/ 32 w 44"/>
                  <a:gd name="T71" fmla="*/ 3 h 87"/>
                  <a:gd name="T72" fmla="*/ 35 w 44"/>
                  <a:gd name="T73" fmla="*/ 1 h 87"/>
                  <a:gd name="T74" fmla="*/ 36 w 44"/>
                  <a:gd name="T75" fmla="*/ 7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44" h="87">
                    <a:moveTo>
                      <a:pt x="42" y="13"/>
                    </a:moveTo>
                    <a:cubicBezTo>
                      <a:pt x="42" y="11"/>
                      <a:pt x="40" y="10"/>
                      <a:pt x="38" y="10"/>
                    </a:cubicBezTo>
                    <a:cubicBezTo>
                      <a:pt x="38" y="10"/>
                      <a:pt x="38" y="10"/>
                      <a:pt x="38" y="10"/>
                    </a:cubicBezTo>
                    <a:cubicBezTo>
                      <a:pt x="37" y="10"/>
                      <a:pt x="37" y="10"/>
                      <a:pt x="37" y="10"/>
                    </a:cubicBezTo>
                    <a:cubicBezTo>
                      <a:pt x="37" y="10"/>
                      <a:pt x="37" y="10"/>
                      <a:pt x="37" y="10"/>
                    </a:cubicBezTo>
                    <a:cubicBezTo>
                      <a:pt x="37" y="2"/>
                      <a:pt x="37" y="2"/>
                      <a:pt x="37" y="2"/>
                    </a:cubicBezTo>
                    <a:cubicBezTo>
                      <a:pt x="37" y="1"/>
                      <a:pt x="37" y="0"/>
                      <a:pt x="35" y="0"/>
                    </a:cubicBezTo>
                    <a:cubicBezTo>
                      <a:pt x="33" y="0"/>
                      <a:pt x="33" y="0"/>
                      <a:pt x="33" y="0"/>
                    </a:cubicBezTo>
                    <a:cubicBezTo>
                      <a:pt x="32" y="0"/>
                      <a:pt x="31" y="1"/>
                      <a:pt x="31" y="2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1" y="11"/>
                      <a:pt x="32" y="12"/>
                      <a:pt x="33" y="12"/>
                    </a:cubicBezTo>
                    <a:cubicBezTo>
                      <a:pt x="35" y="12"/>
                      <a:pt x="35" y="12"/>
                      <a:pt x="35" y="12"/>
                    </a:cubicBezTo>
                    <a:cubicBezTo>
                      <a:pt x="35" y="12"/>
                      <a:pt x="35" y="12"/>
                      <a:pt x="36" y="12"/>
                    </a:cubicBezTo>
                    <a:cubicBezTo>
                      <a:pt x="36" y="12"/>
                      <a:pt x="36" y="12"/>
                      <a:pt x="36" y="12"/>
                    </a:cubicBezTo>
                    <a:cubicBezTo>
                      <a:pt x="35" y="12"/>
                      <a:pt x="35" y="13"/>
                      <a:pt x="35" y="14"/>
                    </a:cubicBezTo>
                    <a:cubicBezTo>
                      <a:pt x="36" y="18"/>
                      <a:pt x="36" y="18"/>
                      <a:pt x="36" y="18"/>
                    </a:cubicBezTo>
                    <a:cubicBezTo>
                      <a:pt x="33" y="15"/>
                      <a:pt x="33" y="15"/>
                      <a:pt x="33" y="15"/>
                    </a:cubicBezTo>
                    <a:cubicBezTo>
                      <a:pt x="32" y="15"/>
                      <a:pt x="31" y="14"/>
                      <a:pt x="30" y="14"/>
                    </a:cubicBezTo>
                    <a:cubicBezTo>
                      <a:pt x="30" y="14"/>
                      <a:pt x="30" y="14"/>
                      <a:pt x="29" y="14"/>
                    </a:cubicBezTo>
                    <a:cubicBezTo>
                      <a:pt x="16" y="14"/>
                      <a:pt x="16" y="14"/>
                      <a:pt x="16" y="14"/>
                    </a:cubicBezTo>
                    <a:cubicBezTo>
                      <a:pt x="15" y="14"/>
                      <a:pt x="15" y="14"/>
                      <a:pt x="15" y="14"/>
                    </a:cubicBezTo>
                    <a:cubicBezTo>
                      <a:pt x="13" y="15"/>
                      <a:pt x="13" y="15"/>
                      <a:pt x="12" y="16"/>
                    </a:cubicBezTo>
                    <a:cubicBezTo>
                      <a:pt x="12" y="17"/>
                      <a:pt x="11" y="17"/>
                      <a:pt x="11" y="18"/>
                    </a:cubicBezTo>
                    <a:cubicBezTo>
                      <a:pt x="0" y="47"/>
                      <a:pt x="0" y="47"/>
                      <a:pt x="0" y="47"/>
                    </a:cubicBezTo>
                    <a:cubicBezTo>
                      <a:pt x="0" y="48"/>
                      <a:pt x="0" y="50"/>
                      <a:pt x="2" y="51"/>
                    </a:cubicBezTo>
                    <a:cubicBezTo>
                      <a:pt x="4" y="52"/>
                      <a:pt x="6" y="51"/>
                      <a:pt x="7" y="49"/>
                    </a:cubicBezTo>
                    <a:cubicBezTo>
                      <a:pt x="12" y="36"/>
                      <a:pt x="12" y="36"/>
                      <a:pt x="12" y="36"/>
                    </a:cubicBezTo>
                    <a:cubicBezTo>
                      <a:pt x="12" y="45"/>
                      <a:pt x="12" y="45"/>
                      <a:pt x="12" y="45"/>
                    </a:cubicBezTo>
                    <a:cubicBezTo>
                      <a:pt x="12" y="46"/>
                      <a:pt x="12" y="47"/>
                      <a:pt x="13" y="47"/>
                    </a:cubicBezTo>
                    <a:cubicBezTo>
                      <a:pt x="13" y="83"/>
                      <a:pt x="13" y="83"/>
                      <a:pt x="13" y="83"/>
                    </a:cubicBezTo>
                    <a:cubicBezTo>
                      <a:pt x="13" y="85"/>
                      <a:pt x="15" y="87"/>
                      <a:pt x="17" y="87"/>
                    </a:cubicBezTo>
                    <a:cubicBezTo>
                      <a:pt x="19" y="87"/>
                      <a:pt x="21" y="85"/>
                      <a:pt x="21" y="83"/>
                    </a:cubicBezTo>
                    <a:cubicBezTo>
                      <a:pt x="21" y="49"/>
                      <a:pt x="21" y="49"/>
                      <a:pt x="21" y="49"/>
                    </a:cubicBezTo>
                    <a:cubicBezTo>
                      <a:pt x="24" y="49"/>
                      <a:pt x="24" y="49"/>
                      <a:pt x="24" y="49"/>
                    </a:cubicBezTo>
                    <a:cubicBezTo>
                      <a:pt x="24" y="83"/>
                      <a:pt x="24" y="83"/>
                      <a:pt x="24" y="83"/>
                    </a:cubicBezTo>
                    <a:cubicBezTo>
                      <a:pt x="24" y="85"/>
                      <a:pt x="26" y="87"/>
                      <a:pt x="28" y="87"/>
                    </a:cubicBezTo>
                    <a:cubicBezTo>
                      <a:pt x="30" y="87"/>
                      <a:pt x="32" y="85"/>
                      <a:pt x="32" y="83"/>
                    </a:cubicBezTo>
                    <a:cubicBezTo>
                      <a:pt x="32" y="47"/>
                      <a:pt x="32" y="47"/>
                      <a:pt x="32" y="47"/>
                    </a:cubicBezTo>
                    <a:cubicBezTo>
                      <a:pt x="32" y="47"/>
                      <a:pt x="33" y="46"/>
                      <a:pt x="33" y="45"/>
                    </a:cubicBezTo>
                    <a:cubicBezTo>
                      <a:pt x="33" y="25"/>
                      <a:pt x="33" y="25"/>
                      <a:pt x="33" y="25"/>
                    </a:cubicBezTo>
                    <a:cubicBezTo>
                      <a:pt x="38" y="29"/>
                      <a:pt x="38" y="29"/>
                      <a:pt x="38" y="29"/>
                    </a:cubicBezTo>
                    <a:cubicBezTo>
                      <a:pt x="39" y="30"/>
                      <a:pt x="40" y="30"/>
                      <a:pt x="41" y="30"/>
                    </a:cubicBezTo>
                    <a:cubicBezTo>
                      <a:pt x="43" y="30"/>
                      <a:pt x="44" y="28"/>
                      <a:pt x="44" y="26"/>
                    </a:cubicBezTo>
                    <a:lnTo>
                      <a:pt x="42" y="13"/>
                    </a:lnTo>
                    <a:close/>
                    <a:moveTo>
                      <a:pt x="35" y="0"/>
                    </a:moveTo>
                    <a:cubicBezTo>
                      <a:pt x="35" y="0"/>
                      <a:pt x="35" y="1"/>
                      <a:pt x="35" y="1"/>
                    </a:cubicBezTo>
                    <a:cubicBezTo>
                      <a:pt x="35" y="1"/>
                      <a:pt x="35" y="1"/>
                      <a:pt x="35" y="1"/>
                    </a:cubicBezTo>
                    <a:cubicBezTo>
                      <a:pt x="35" y="1"/>
                      <a:pt x="35" y="1"/>
                      <a:pt x="35" y="1"/>
                    </a:cubicBezTo>
                    <a:cubicBezTo>
                      <a:pt x="35" y="1"/>
                      <a:pt x="35" y="0"/>
                      <a:pt x="35" y="0"/>
                    </a:cubicBezTo>
                    <a:close/>
                    <a:moveTo>
                      <a:pt x="34" y="0"/>
                    </a:moveTo>
                    <a:cubicBezTo>
                      <a:pt x="34" y="0"/>
                      <a:pt x="34" y="1"/>
                      <a:pt x="34" y="1"/>
                    </a:cubicBezTo>
                    <a:cubicBezTo>
                      <a:pt x="34" y="1"/>
                      <a:pt x="34" y="1"/>
                      <a:pt x="34" y="1"/>
                    </a:cubicBezTo>
                    <a:cubicBezTo>
                      <a:pt x="34" y="1"/>
                      <a:pt x="34" y="1"/>
                      <a:pt x="34" y="1"/>
                    </a:cubicBezTo>
                    <a:cubicBezTo>
                      <a:pt x="34" y="1"/>
                      <a:pt x="34" y="0"/>
                      <a:pt x="34" y="0"/>
                    </a:cubicBezTo>
                    <a:close/>
                    <a:moveTo>
                      <a:pt x="34" y="0"/>
                    </a:moveTo>
                    <a:cubicBezTo>
                      <a:pt x="34" y="0"/>
                      <a:pt x="34" y="1"/>
                      <a:pt x="34" y="1"/>
                    </a:cubicBezTo>
                    <a:cubicBezTo>
                      <a:pt x="34" y="1"/>
                      <a:pt x="34" y="1"/>
                      <a:pt x="34" y="1"/>
                    </a:cubicBezTo>
                    <a:cubicBezTo>
                      <a:pt x="34" y="1"/>
                      <a:pt x="34" y="1"/>
                      <a:pt x="34" y="1"/>
                    </a:cubicBezTo>
                    <a:cubicBezTo>
                      <a:pt x="34" y="1"/>
                      <a:pt x="34" y="0"/>
                      <a:pt x="34" y="0"/>
                    </a:cubicBezTo>
                    <a:close/>
                    <a:moveTo>
                      <a:pt x="36" y="10"/>
                    </a:moveTo>
                    <a:cubicBezTo>
                      <a:pt x="36" y="11"/>
                      <a:pt x="35" y="11"/>
                      <a:pt x="35" y="11"/>
                    </a:cubicBezTo>
                    <a:cubicBezTo>
                      <a:pt x="33" y="11"/>
                      <a:pt x="33" y="11"/>
                      <a:pt x="33" y="11"/>
                    </a:cubicBezTo>
                    <a:cubicBezTo>
                      <a:pt x="33" y="11"/>
                      <a:pt x="33" y="11"/>
                      <a:pt x="33" y="10"/>
                    </a:cubicBezTo>
                    <a:cubicBezTo>
                      <a:pt x="33" y="10"/>
                      <a:pt x="33" y="10"/>
                      <a:pt x="33" y="10"/>
                    </a:cubicBezTo>
                    <a:cubicBezTo>
                      <a:pt x="33" y="10"/>
                      <a:pt x="33" y="9"/>
                      <a:pt x="33" y="9"/>
                    </a:cubicBezTo>
                    <a:cubicBezTo>
                      <a:pt x="35" y="9"/>
                      <a:pt x="35" y="9"/>
                      <a:pt x="35" y="9"/>
                    </a:cubicBezTo>
                    <a:cubicBezTo>
                      <a:pt x="35" y="9"/>
                      <a:pt x="36" y="10"/>
                      <a:pt x="36" y="10"/>
                    </a:cubicBezTo>
                    <a:close/>
                    <a:moveTo>
                      <a:pt x="36" y="7"/>
                    </a:moveTo>
                    <a:cubicBezTo>
                      <a:pt x="36" y="8"/>
                      <a:pt x="36" y="8"/>
                      <a:pt x="35" y="8"/>
                    </a:cubicBezTo>
                    <a:cubicBezTo>
                      <a:pt x="33" y="8"/>
                      <a:pt x="33" y="8"/>
                      <a:pt x="33" y="8"/>
                    </a:cubicBezTo>
                    <a:cubicBezTo>
                      <a:pt x="33" y="8"/>
                      <a:pt x="32" y="8"/>
                      <a:pt x="32" y="7"/>
                    </a:cubicBezTo>
                    <a:cubicBezTo>
                      <a:pt x="32" y="3"/>
                      <a:pt x="32" y="3"/>
                      <a:pt x="32" y="3"/>
                    </a:cubicBezTo>
                    <a:cubicBezTo>
                      <a:pt x="32" y="2"/>
                      <a:pt x="33" y="1"/>
                      <a:pt x="33" y="1"/>
                    </a:cubicBezTo>
                    <a:cubicBezTo>
                      <a:pt x="35" y="1"/>
                      <a:pt x="35" y="1"/>
                      <a:pt x="35" y="1"/>
                    </a:cubicBezTo>
                    <a:cubicBezTo>
                      <a:pt x="36" y="1"/>
                      <a:pt x="36" y="2"/>
                      <a:pt x="36" y="3"/>
                    </a:cubicBezTo>
                    <a:lnTo>
                      <a:pt x="36" y="7"/>
                    </a:lnTo>
                    <a:close/>
                  </a:path>
                </a:pathLst>
              </a:custGeom>
              <a:solidFill>
                <a:srgbClr val="0070C0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</p:grpSp>
        <p:grpSp>
          <p:nvGrpSpPr>
            <p:cNvPr id="51" name="组合 50"/>
            <p:cNvGrpSpPr/>
            <p:nvPr/>
          </p:nvGrpSpPr>
          <p:grpSpPr>
            <a:xfrm>
              <a:off x="2699205" y="3984275"/>
              <a:ext cx="1333743" cy="884885"/>
              <a:chOff x="4271689" y="1207551"/>
              <a:chExt cx="1333743" cy="884885"/>
            </a:xfrm>
          </p:grpSpPr>
          <p:sp>
            <p:nvSpPr>
              <p:cNvPr id="53" name="文本框 30"/>
              <p:cNvSpPr txBox="1"/>
              <p:nvPr/>
            </p:nvSpPr>
            <p:spPr>
              <a:xfrm>
                <a:off x="4283968" y="1207551"/>
                <a:ext cx="1276564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b="1" dirty="0" smtClean="0">
                    <a:solidFill>
                      <a:srgbClr val="0070C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合作机制</a:t>
                </a:r>
                <a:endParaRPr lang="zh-CN" altLang="en-US" b="1" dirty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4" name="文本框 31"/>
              <p:cNvSpPr txBox="1"/>
              <p:nvPr/>
            </p:nvSpPr>
            <p:spPr>
              <a:xfrm>
                <a:off x="4271689" y="1504967"/>
                <a:ext cx="1333743" cy="58746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4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点击添加内容点击添加内容</a:t>
                </a:r>
                <a:endPara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52" name="任意多边形 151"/>
            <p:cNvSpPr>
              <a:spLocks noChangeArrowheads="1"/>
            </p:cNvSpPr>
            <p:nvPr/>
          </p:nvSpPr>
          <p:spPr bwMode="auto">
            <a:xfrm>
              <a:off x="2578781" y="4002495"/>
              <a:ext cx="1574590" cy="848445"/>
            </a:xfrm>
            <a:custGeom>
              <a:avLst/>
              <a:gdLst>
                <a:gd name="T0" fmla="*/ 176216 w 3090"/>
                <a:gd name="T1" fmla="*/ 0 h 1665"/>
                <a:gd name="T2" fmla="*/ 1785934 w 3090"/>
                <a:gd name="T3" fmla="*/ 0 h 1665"/>
                <a:gd name="T4" fmla="*/ 1962150 w 3090"/>
                <a:gd name="T5" fmla="*/ 176216 h 1665"/>
                <a:gd name="T6" fmla="*/ 1962150 w 3090"/>
                <a:gd name="T7" fmla="*/ 881059 h 1665"/>
                <a:gd name="T8" fmla="*/ 1785934 w 3090"/>
                <a:gd name="T9" fmla="*/ 1057275 h 1665"/>
                <a:gd name="T10" fmla="*/ 176216 w 3090"/>
                <a:gd name="T11" fmla="*/ 1057275 h 1665"/>
                <a:gd name="T12" fmla="*/ 0 w 3090"/>
                <a:gd name="T13" fmla="*/ 881059 h 1665"/>
                <a:gd name="T14" fmla="*/ 0 w 3090"/>
                <a:gd name="T15" fmla="*/ 720027 h 1665"/>
                <a:gd name="T16" fmla="*/ 180692 w 3090"/>
                <a:gd name="T17" fmla="*/ 720027 h 1665"/>
                <a:gd name="T18" fmla="*/ 180692 w 3090"/>
                <a:gd name="T19" fmla="*/ 319977 h 1665"/>
                <a:gd name="T20" fmla="*/ 0 w 3090"/>
                <a:gd name="T21" fmla="*/ 319977 h 1665"/>
                <a:gd name="T22" fmla="*/ 0 w 3090"/>
                <a:gd name="T23" fmla="*/ 176216 h 1665"/>
                <a:gd name="T24" fmla="*/ 176216 w 3090"/>
                <a:gd name="T25" fmla="*/ 0 h 1665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3090" h="1665">
                  <a:moveTo>
                    <a:pt x="0" y="504"/>
                  </a:moveTo>
                  <a:lnTo>
                    <a:pt x="0" y="278"/>
                  </a:lnTo>
                  <a:cubicBezTo>
                    <a:pt x="0" y="124"/>
                    <a:pt x="124" y="0"/>
                    <a:pt x="278" y="0"/>
                  </a:cubicBezTo>
                  <a:lnTo>
                    <a:pt x="2812" y="0"/>
                  </a:lnTo>
                  <a:cubicBezTo>
                    <a:pt x="2966" y="0"/>
                    <a:pt x="3090" y="124"/>
                    <a:pt x="3090" y="278"/>
                  </a:cubicBezTo>
                  <a:lnTo>
                    <a:pt x="3090" y="1387"/>
                  </a:lnTo>
                  <a:cubicBezTo>
                    <a:pt x="3090" y="1541"/>
                    <a:pt x="2966" y="1665"/>
                    <a:pt x="2812" y="1665"/>
                  </a:cubicBezTo>
                  <a:lnTo>
                    <a:pt x="278" y="1665"/>
                  </a:lnTo>
                  <a:cubicBezTo>
                    <a:pt x="124" y="1665"/>
                    <a:pt x="0" y="1541"/>
                    <a:pt x="0" y="1387"/>
                  </a:cubicBezTo>
                  <a:lnTo>
                    <a:pt x="0" y="1134"/>
                  </a:lnTo>
                </a:path>
              </a:pathLst>
            </a:custGeom>
            <a:noFill/>
            <a:ln w="6350">
              <a:solidFill>
                <a:srgbClr val="0070C0"/>
              </a:solidFill>
              <a:prstDash val="sysDash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8561465" y="3678213"/>
            <a:ext cx="1135936" cy="1135936"/>
            <a:chOff x="1677608" y="2996952"/>
            <a:chExt cx="1395643" cy="1395643"/>
          </a:xfrm>
        </p:grpSpPr>
        <p:sp>
          <p:nvSpPr>
            <p:cNvPr id="58" name="Oval 60"/>
            <p:cNvSpPr>
              <a:spLocks noChangeAspect="1"/>
            </p:cNvSpPr>
            <p:nvPr/>
          </p:nvSpPr>
          <p:spPr>
            <a:xfrm>
              <a:off x="1677608" y="2996952"/>
              <a:ext cx="1395643" cy="1395643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1000"/>
                  </a:schemeClr>
                </a:gs>
                <a:gs pos="0">
                  <a:schemeClr val="bg1">
                    <a:lumMod val="99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dirty="0">
                <a:solidFill>
                  <a:prstClr val="white"/>
                </a:solidFill>
              </a:endParaRPr>
            </a:p>
          </p:txBody>
        </p:sp>
        <p:sp>
          <p:nvSpPr>
            <p:cNvPr id="59" name="Oval 29"/>
            <p:cNvSpPr>
              <a:spLocks noChangeAspect="1"/>
            </p:cNvSpPr>
            <p:nvPr/>
          </p:nvSpPr>
          <p:spPr>
            <a:xfrm>
              <a:off x="1850114" y="3169458"/>
              <a:ext cx="1050630" cy="1050630"/>
            </a:xfrm>
            <a:prstGeom prst="ellipse">
              <a:avLst/>
            </a:prstGeom>
            <a:solidFill>
              <a:srgbClr val="0070C0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143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DIN-BoldItalic" pitchFamily="50" charset="0"/>
                </a:rPr>
                <a:t></a:t>
              </a:r>
              <a:endParaRPr lang="en-US" sz="28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N-BoldItalic" pitchFamily="50" charset="0"/>
              </a:endParaRPr>
            </a:p>
          </p:txBody>
        </p:sp>
      </p:grpSp>
      <p:sp>
        <p:nvSpPr>
          <p:cNvPr id="60" name="Freeform 133"/>
          <p:cNvSpPr/>
          <p:nvPr/>
        </p:nvSpPr>
        <p:spPr bwMode="auto">
          <a:xfrm>
            <a:off x="8859222" y="3999929"/>
            <a:ext cx="546648" cy="492503"/>
          </a:xfrm>
          <a:custGeom>
            <a:avLst/>
            <a:gdLst>
              <a:gd name="T0" fmla="*/ 442 w 525"/>
              <a:gd name="T1" fmla="*/ 185 h 473"/>
              <a:gd name="T2" fmla="*/ 442 w 525"/>
              <a:gd name="T3" fmla="*/ 40 h 473"/>
              <a:gd name="T4" fmla="*/ 343 w 525"/>
              <a:gd name="T5" fmla="*/ 40 h 473"/>
              <a:gd name="T6" fmla="*/ 343 w 525"/>
              <a:gd name="T7" fmla="*/ 83 h 473"/>
              <a:gd name="T8" fmla="*/ 262 w 525"/>
              <a:gd name="T9" fmla="*/ 0 h 473"/>
              <a:gd name="T10" fmla="*/ 0 w 525"/>
              <a:gd name="T11" fmla="*/ 267 h 473"/>
              <a:gd name="T12" fmla="*/ 59 w 525"/>
              <a:gd name="T13" fmla="*/ 267 h 473"/>
              <a:gd name="T14" fmla="*/ 59 w 525"/>
              <a:gd name="T15" fmla="*/ 473 h 473"/>
              <a:gd name="T16" fmla="*/ 165 w 525"/>
              <a:gd name="T17" fmla="*/ 473 h 473"/>
              <a:gd name="T18" fmla="*/ 165 w 525"/>
              <a:gd name="T19" fmla="*/ 326 h 473"/>
              <a:gd name="T20" fmla="*/ 359 w 525"/>
              <a:gd name="T21" fmla="*/ 326 h 473"/>
              <a:gd name="T22" fmla="*/ 359 w 525"/>
              <a:gd name="T23" fmla="*/ 473 h 473"/>
              <a:gd name="T24" fmla="*/ 466 w 525"/>
              <a:gd name="T25" fmla="*/ 473 h 473"/>
              <a:gd name="T26" fmla="*/ 466 w 525"/>
              <a:gd name="T27" fmla="*/ 267 h 473"/>
              <a:gd name="T28" fmla="*/ 525 w 525"/>
              <a:gd name="T29" fmla="*/ 267 h 473"/>
              <a:gd name="T30" fmla="*/ 442 w 525"/>
              <a:gd name="T31" fmla="*/ 185 h 4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525" h="473">
                <a:moveTo>
                  <a:pt x="442" y="185"/>
                </a:moveTo>
                <a:lnTo>
                  <a:pt x="442" y="40"/>
                </a:lnTo>
                <a:lnTo>
                  <a:pt x="343" y="40"/>
                </a:lnTo>
                <a:lnTo>
                  <a:pt x="343" y="83"/>
                </a:lnTo>
                <a:lnTo>
                  <a:pt x="262" y="0"/>
                </a:lnTo>
                <a:lnTo>
                  <a:pt x="0" y="267"/>
                </a:lnTo>
                <a:lnTo>
                  <a:pt x="59" y="267"/>
                </a:lnTo>
                <a:lnTo>
                  <a:pt x="59" y="473"/>
                </a:lnTo>
                <a:lnTo>
                  <a:pt x="165" y="473"/>
                </a:lnTo>
                <a:lnTo>
                  <a:pt x="165" y="326"/>
                </a:lnTo>
                <a:lnTo>
                  <a:pt x="359" y="326"/>
                </a:lnTo>
                <a:lnTo>
                  <a:pt x="359" y="473"/>
                </a:lnTo>
                <a:lnTo>
                  <a:pt x="466" y="473"/>
                </a:lnTo>
                <a:lnTo>
                  <a:pt x="466" y="267"/>
                </a:lnTo>
                <a:lnTo>
                  <a:pt x="525" y="267"/>
                </a:lnTo>
                <a:lnTo>
                  <a:pt x="442" y="18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rgbClr val="0070C0"/>
              </a:solidFill>
            </a:endParaRPr>
          </a:p>
        </p:txBody>
      </p:sp>
      <p:grpSp>
        <p:nvGrpSpPr>
          <p:cNvPr id="61" name="组合 60"/>
          <p:cNvGrpSpPr/>
          <p:nvPr/>
        </p:nvGrpSpPr>
        <p:grpSpPr>
          <a:xfrm>
            <a:off x="8257534" y="5025576"/>
            <a:ext cx="1656477" cy="884885"/>
            <a:chOff x="2496894" y="3984275"/>
            <a:chExt cx="1656477" cy="884885"/>
          </a:xfrm>
        </p:grpSpPr>
        <p:grpSp>
          <p:nvGrpSpPr>
            <p:cNvPr id="62" name="组合 61"/>
            <p:cNvGrpSpPr/>
            <p:nvPr/>
          </p:nvGrpSpPr>
          <p:grpSpPr>
            <a:xfrm>
              <a:off x="2496894" y="4268381"/>
              <a:ext cx="153895" cy="316672"/>
              <a:chOff x="5300663" y="2555875"/>
              <a:chExt cx="165100" cy="339726"/>
            </a:xfrm>
          </p:grpSpPr>
          <p:sp>
            <p:nvSpPr>
              <p:cNvPr id="67" name="Oval 19"/>
              <p:cNvSpPr>
                <a:spLocks noChangeArrowheads="1"/>
              </p:cNvSpPr>
              <p:nvPr/>
            </p:nvSpPr>
            <p:spPr bwMode="auto">
              <a:xfrm>
                <a:off x="5353051" y="2555875"/>
                <a:ext cx="63500" cy="60325"/>
              </a:xfrm>
              <a:prstGeom prst="ellipse">
                <a:avLst/>
              </a:prstGeom>
              <a:solidFill>
                <a:srgbClr val="0070C0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68" name="Freeform 20"/>
              <p:cNvSpPr>
                <a:spLocks noEditPoints="1"/>
              </p:cNvSpPr>
              <p:nvPr/>
            </p:nvSpPr>
            <p:spPr bwMode="auto">
              <a:xfrm>
                <a:off x="5300663" y="2566988"/>
                <a:ext cx="165100" cy="328613"/>
              </a:xfrm>
              <a:custGeom>
                <a:avLst/>
                <a:gdLst>
                  <a:gd name="T0" fmla="*/ 38 w 44"/>
                  <a:gd name="T1" fmla="*/ 10 h 87"/>
                  <a:gd name="T2" fmla="*/ 37 w 44"/>
                  <a:gd name="T3" fmla="*/ 10 h 87"/>
                  <a:gd name="T4" fmla="*/ 37 w 44"/>
                  <a:gd name="T5" fmla="*/ 2 h 87"/>
                  <a:gd name="T6" fmla="*/ 33 w 44"/>
                  <a:gd name="T7" fmla="*/ 0 h 87"/>
                  <a:gd name="T8" fmla="*/ 31 w 44"/>
                  <a:gd name="T9" fmla="*/ 10 h 87"/>
                  <a:gd name="T10" fmla="*/ 35 w 44"/>
                  <a:gd name="T11" fmla="*/ 12 h 87"/>
                  <a:gd name="T12" fmla="*/ 36 w 44"/>
                  <a:gd name="T13" fmla="*/ 12 h 87"/>
                  <a:gd name="T14" fmla="*/ 36 w 44"/>
                  <a:gd name="T15" fmla="*/ 18 h 87"/>
                  <a:gd name="T16" fmla="*/ 30 w 44"/>
                  <a:gd name="T17" fmla="*/ 14 h 87"/>
                  <a:gd name="T18" fmla="*/ 16 w 44"/>
                  <a:gd name="T19" fmla="*/ 14 h 87"/>
                  <a:gd name="T20" fmla="*/ 12 w 44"/>
                  <a:gd name="T21" fmla="*/ 16 h 87"/>
                  <a:gd name="T22" fmla="*/ 0 w 44"/>
                  <a:gd name="T23" fmla="*/ 47 h 87"/>
                  <a:gd name="T24" fmla="*/ 7 w 44"/>
                  <a:gd name="T25" fmla="*/ 49 h 87"/>
                  <a:gd name="T26" fmla="*/ 12 w 44"/>
                  <a:gd name="T27" fmla="*/ 45 h 87"/>
                  <a:gd name="T28" fmla="*/ 13 w 44"/>
                  <a:gd name="T29" fmla="*/ 83 h 87"/>
                  <a:gd name="T30" fmla="*/ 21 w 44"/>
                  <a:gd name="T31" fmla="*/ 83 h 87"/>
                  <a:gd name="T32" fmla="*/ 24 w 44"/>
                  <a:gd name="T33" fmla="*/ 49 h 87"/>
                  <a:gd name="T34" fmla="*/ 28 w 44"/>
                  <a:gd name="T35" fmla="*/ 87 h 87"/>
                  <a:gd name="T36" fmla="*/ 32 w 44"/>
                  <a:gd name="T37" fmla="*/ 47 h 87"/>
                  <a:gd name="T38" fmla="*/ 33 w 44"/>
                  <a:gd name="T39" fmla="*/ 25 h 87"/>
                  <a:gd name="T40" fmla="*/ 41 w 44"/>
                  <a:gd name="T41" fmla="*/ 30 h 87"/>
                  <a:gd name="T42" fmla="*/ 42 w 44"/>
                  <a:gd name="T43" fmla="*/ 13 h 87"/>
                  <a:gd name="T44" fmla="*/ 35 w 44"/>
                  <a:gd name="T45" fmla="*/ 1 h 87"/>
                  <a:gd name="T46" fmla="*/ 35 w 44"/>
                  <a:gd name="T47" fmla="*/ 1 h 87"/>
                  <a:gd name="T48" fmla="*/ 34 w 44"/>
                  <a:gd name="T49" fmla="*/ 0 h 87"/>
                  <a:gd name="T50" fmla="*/ 34 w 44"/>
                  <a:gd name="T51" fmla="*/ 1 h 87"/>
                  <a:gd name="T52" fmla="*/ 34 w 44"/>
                  <a:gd name="T53" fmla="*/ 0 h 87"/>
                  <a:gd name="T54" fmla="*/ 34 w 44"/>
                  <a:gd name="T55" fmla="*/ 1 h 87"/>
                  <a:gd name="T56" fmla="*/ 34 w 44"/>
                  <a:gd name="T57" fmla="*/ 1 h 87"/>
                  <a:gd name="T58" fmla="*/ 36 w 44"/>
                  <a:gd name="T59" fmla="*/ 10 h 87"/>
                  <a:gd name="T60" fmla="*/ 33 w 44"/>
                  <a:gd name="T61" fmla="*/ 11 h 87"/>
                  <a:gd name="T62" fmla="*/ 33 w 44"/>
                  <a:gd name="T63" fmla="*/ 10 h 87"/>
                  <a:gd name="T64" fmla="*/ 35 w 44"/>
                  <a:gd name="T65" fmla="*/ 9 h 87"/>
                  <a:gd name="T66" fmla="*/ 36 w 44"/>
                  <a:gd name="T67" fmla="*/ 7 h 87"/>
                  <a:gd name="T68" fmla="*/ 33 w 44"/>
                  <a:gd name="T69" fmla="*/ 8 h 87"/>
                  <a:gd name="T70" fmla="*/ 32 w 44"/>
                  <a:gd name="T71" fmla="*/ 3 h 87"/>
                  <a:gd name="T72" fmla="*/ 35 w 44"/>
                  <a:gd name="T73" fmla="*/ 1 h 87"/>
                  <a:gd name="T74" fmla="*/ 36 w 44"/>
                  <a:gd name="T75" fmla="*/ 7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44" h="87">
                    <a:moveTo>
                      <a:pt x="42" y="13"/>
                    </a:moveTo>
                    <a:cubicBezTo>
                      <a:pt x="42" y="11"/>
                      <a:pt x="40" y="10"/>
                      <a:pt x="38" y="10"/>
                    </a:cubicBezTo>
                    <a:cubicBezTo>
                      <a:pt x="38" y="10"/>
                      <a:pt x="38" y="10"/>
                      <a:pt x="38" y="10"/>
                    </a:cubicBezTo>
                    <a:cubicBezTo>
                      <a:pt x="37" y="10"/>
                      <a:pt x="37" y="10"/>
                      <a:pt x="37" y="10"/>
                    </a:cubicBezTo>
                    <a:cubicBezTo>
                      <a:pt x="37" y="10"/>
                      <a:pt x="37" y="10"/>
                      <a:pt x="37" y="10"/>
                    </a:cubicBezTo>
                    <a:cubicBezTo>
                      <a:pt x="37" y="2"/>
                      <a:pt x="37" y="2"/>
                      <a:pt x="37" y="2"/>
                    </a:cubicBezTo>
                    <a:cubicBezTo>
                      <a:pt x="37" y="1"/>
                      <a:pt x="37" y="0"/>
                      <a:pt x="35" y="0"/>
                    </a:cubicBezTo>
                    <a:cubicBezTo>
                      <a:pt x="33" y="0"/>
                      <a:pt x="33" y="0"/>
                      <a:pt x="33" y="0"/>
                    </a:cubicBezTo>
                    <a:cubicBezTo>
                      <a:pt x="32" y="0"/>
                      <a:pt x="31" y="1"/>
                      <a:pt x="31" y="2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1" y="11"/>
                      <a:pt x="32" y="12"/>
                      <a:pt x="33" y="12"/>
                    </a:cubicBezTo>
                    <a:cubicBezTo>
                      <a:pt x="35" y="12"/>
                      <a:pt x="35" y="12"/>
                      <a:pt x="35" y="12"/>
                    </a:cubicBezTo>
                    <a:cubicBezTo>
                      <a:pt x="35" y="12"/>
                      <a:pt x="35" y="12"/>
                      <a:pt x="36" y="12"/>
                    </a:cubicBezTo>
                    <a:cubicBezTo>
                      <a:pt x="36" y="12"/>
                      <a:pt x="36" y="12"/>
                      <a:pt x="36" y="12"/>
                    </a:cubicBezTo>
                    <a:cubicBezTo>
                      <a:pt x="35" y="12"/>
                      <a:pt x="35" y="13"/>
                      <a:pt x="35" y="14"/>
                    </a:cubicBezTo>
                    <a:cubicBezTo>
                      <a:pt x="36" y="18"/>
                      <a:pt x="36" y="18"/>
                      <a:pt x="36" y="18"/>
                    </a:cubicBezTo>
                    <a:cubicBezTo>
                      <a:pt x="33" y="15"/>
                      <a:pt x="33" y="15"/>
                      <a:pt x="33" y="15"/>
                    </a:cubicBezTo>
                    <a:cubicBezTo>
                      <a:pt x="32" y="15"/>
                      <a:pt x="31" y="14"/>
                      <a:pt x="30" y="14"/>
                    </a:cubicBezTo>
                    <a:cubicBezTo>
                      <a:pt x="30" y="14"/>
                      <a:pt x="30" y="14"/>
                      <a:pt x="29" y="14"/>
                    </a:cubicBezTo>
                    <a:cubicBezTo>
                      <a:pt x="16" y="14"/>
                      <a:pt x="16" y="14"/>
                      <a:pt x="16" y="14"/>
                    </a:cubicBezTo>
                    <a:cubicBezTo>
                      <a:pt x="15" y="14"/>
                      <a:pt x="15" y="14"/>
                      <a:pt x="15" y="14"/>
                    </a:cubicBezTo>
                    <a:cubicBezTo>
                      <a:pt x="13" y="15"/>
                      <a:pt x="13" y="15"/>
                      <a:pt x="12" y="16"/>
                    </a:cubicBezTo>
                    <a:cubicBezTo>
                      <a:pt x="12" y="17"/>
                      <a:pt x="11" y="17"/>
                      <a:pt x="11" y="18"/>
                    </a:cubicBezTo>
                    <a:cubicBezTo>
                      <a:pt x="0" y="47"/>
                      <a:pt x="0" y="47"/>
                      <a:pt x="0" y="47"/>
                    </a:cubicBezTo>
                    <a:cubicBezTo>
                      <a:pt x="0" y="48"/>
                      <a:pt x="0" y="50"/>
                      <a:pt x="2" y="51"/>
                    </a:cubicBezTo>
                    <a:cubicBezTo>
                      <a:pt x="4" y="52"/>
                      <a:pt x="6" y="51"/>
                      <a:pt x="7" y="49"/>
                    </a:cubicBezTo>
                    <a:cubicBezTo>
                      <a:pt x="12" y="36"/>
                      <a:pt x="12" y="36"/>
                      <a:pt x="12" y="36"/>
                    </a:cubicBezTo>
                    <a:cubicBezTo>
                      <a:pt x="12" y="45"/>
                      <a:pt x="12" y="45"/>
                      <a:pt x="12" y="45"/>
                    </a:cubicBezTo>
                    <a:cubicBezTo>
                      <a:pt x="12" y="46"/>
                      <a:pt x="12" y="47"/>
                      <a:pt x="13" y="47"/>
                    </a:cubicBezTo>
                    <a:cubicBezTo>
                      <a:pt x="13" y="83"/>
                      <a:pt x="13" y="83"/>
                      <a:pt x="13" y="83"/>
                    </a:cubicBezTo>
                    <a:cubicBezTo>
                      <a:pt x="13" y="85"/>
                      <a:pt x="15" y="87"/>
                      <a:pt x="17" y="87"/>
                    </a:cubicBezTo>
                    <a:cubicBezTo>
                      <a:pt x="19" y="87"/>
                      <a:pt x="21" y="85"/>
                      <a:pt x="21" y="83"/>
                    </a:cubicBezTo>
                    <a:cubicBezTo>
                      <a:pt x="21" y="49"/>
                      <a:pt x="21" y="49"/>
                      <a:pt x="21" y="49"/>
                    </a:cubicBezTo>
                    <a:cubicBezTo>
                      <a:pt x="24" y="49"/>
                      <a:pt x="24" y="49"/>
                      <a:pt x="24" y="49"/>
                    </a:cubicBezTo>
                    <a:cubicBezTo>
                      <a:pt x="24" y="83"/>
                      <a:pt x="24" y="83"/>
                      <a:pt x="24" y="83"/>
                    </a:cubicBezTo>
                    <a:cubicBezTo>
                      <a:pt x="24" y="85"/>
                      <a:pt x="26" y="87"/>
                      <a:pt x="28" y="87"/>
                    </a:cubicBezTo>
                    <a:cubicBezTo>
                      <a:pt x="30" y="87"/>
                      <a:pt x="32" y="85"/>
                      <a:pt x="32" y="83"/>
                    </a:cubicBezTo>
                    <a:cubicBezTo>
                      <a:pt x="32" y="47"/>
                      <a:pt x="32" y="47"/>
                      <a:pt x="32" y="47"/>
                    </a:cubicBezTo>
                    <a:cubicBezTo>
                      <a:pt x="32" y="47"/>
                      <a:pt x="33" y="46"/>
                      <a:pt x="33" y="45"/>
                    </a:cubicBezTo>
                    <a:cubicBezTo>
                      <a:pt x="33" y="25"/>
                      <a:pt x="33" y="25"/>
                      <a:pt x="33" y="25"/>
                    </a:cubicBezTo>
                    <a:cubicBezTo>
                      <a:pt x="38" y="29"/>
                      <a:pt x="38" y="29"/>
                      <a:pt x="38" y="29"/>
                    </a:cubicBezTo>
                    <a:cubicBezTo>
                      <a:pt x="39" y="30"/>
                      <a:pt x="40" y="30"/>
                      <a:pt x="41" y="30"/>
                    </a:cubicBezTo>
                    <a:cubicBezTo>
                      <a:pt x="43" y="30"/>
                      <a:pt x="44" y="28"/>
                      <a:pt x="44" y="26"/>
                    </a:cubicBezTo>
                    <a:lnTo>
                      <a:pt x="42" y="13"/>
                    </a:lnTo>
                    <a:close/>
                    <a:moveTo>
                      <a:pt x="35" y="0"/>
                    </a:moveTo>
                    <a:cubicBezTo>
                      <a:pt x="35" y="0"/>
                      <a:pt x="35" y="1"/>
                      <a:pt x="35" y="1"/>
                    </a:cubicBezTo>
                    <a:cubicBezTo>
                      <a:pt x="35" y="1"/>
                      <a:pt x="35" y="1"/>
                      <a:pt x="35" y="1"/>
                    </a:cubicBezTo>
                    <a:cubicBezTo>
                      <a:pt x="35" y="1"/>
                      <a:pt x="35" y="1"/>
                      <a:pt x="35" y="1"/>
                    </a:cubicBezTo>
                    <a:cubicBezTo>
                      <a:pt x="35" y="1"/>
                      <a:pt x="35" y="0"/>
                      <a:pt x="35" y="0"/>
                    </a:cubicBezTo>
                    <a:close/>
                    <a:moveTo>
                      <a:pt x="34" y="0"/>
                    </a:moveTo>
                    <a:cubicBezTo>
                      <a:pt x="34" y="0"/>
                      <a:pt x="34" y="1"/>
                      <a:pt x="34" y="1"/>
                    </a:cubicBezTo>
                    <a:cubicBezTo>
                      <a:pt x="34" y="1"/>
                      <a:pt x="34" y="1"/>
                      <a:pt x="34" y="1"/>
                    </a:cubicBezTo>
                    <a:cubicBezTo>
                      <a:pt x="34" y="1"/>
                      <a:pt x="34" y="1"/>
                      <a:pt x="34" y="1"/>
                    </a:cubicBezTo>
                    <a:cubicBezTo>
                      <a:pt x="34" y="1"/>
                      <a:pt x="34" y="0"/>
                      <a:pt x="34" y="0"/>
                    </a:cubicBezTo>
                    <a:close/>
                    <a:moveTo>
                      <a:pt x="34" y="0"/>
                    </a:moveTo>
                    <a:cubicBezTo>
                      <a:pt x="34" y="0"/>
                      <a:pt x="34" y="1"/>
                      <a:pt x="34" y="1"/>
                    </a:cubicBezTo>
                    <a:cubicBezTo>
                      <a:pt x="34" y="1"/>
                      <a:pt x="34" y="1"/>
                      <a:pt x="34" y="1"/>
                    </a:cubicBezTo>
                    <a:cubicBezTo>
                      <a:pt x="34" y="1"/>
                      <a:pt x="34" y="1"/>
                      <a:pt x="34" y="1"/>
                    </a:cubicBezTo>
                    <a:cubicBezTo>
                      <a:pt x="34" y="1"/>
                      <a:pt x="34" y="0"/>
                      <a:pt x="34" y="0"/>
                    </a:cubicBezTo>
                    <a:close/>
                    <a:moveTo>
                      <a:pt x="36" y="10"/>
                    </a:moveTo>
                    <a:cubicBezTo>
                      <a:pt x="36" y="11"/>
                      <a:pt x="35" y="11"/>
                      <a:pt x="35" y="11"/>
                    </a:cubicBezTo>
                    <a:cubicBezTo>
                      <a:pt x="33" y="11"/>
                      <a:pt x="33" y="11"/>
                      <a:pt x="33" y="11"/>
                    </a:cubicBezTo>
                    <a:cubicBezTo>
                      <a:pt x="33" y="11"/>
                      <a:pt x="33" y="11"/>
                      <a:pt x="33" y="10"/>
                    </a:cubicBezTo>
                    <a:cubicBezTo>
                      <a:pt x="33" y="10"/>
                      <a:pt x="33" y="10"/>
                      <a:pt x="33" y="10"/>
                    </a:cubicBezTo>
                    <a:cubicBezTo>
                      <a:pt x="33" y="10"/>
                      <a:pt x="33" y="9"/>
                      <a:pt x="33" y="9"/>
                    </a:cubicBezTo>
                    <a:cubicBezTo>
                      <a:pt x="35" y="9"/>
                      <a:pt x="35" y="9"/>
                      <a:pt x="35" y="9"/>
                    </a:cubicBezTo>
                    <a:cubicBezTo>
                      <a:pt x="35" y="9"/>
                      <a:pt x="36" y="10"/>
                      <a:pt x="36" y="10"/>
                    </a:cubicBezTo>
                    <a:close/>
                    <a:moveTo>
                      <a:pt x="36" y="7"/>
                    </a:moveTo>
                    <a:cubicBezTo>
                      <a:pt x="36" y="8"/>
                      <a:pt x="36" y="8"/>
                      <a:pt x="35" y="8"/>
                    </a:cubicBezTo>
                    <a:cubicBezTo>
                      <a:pt x="33" y="8"/>
                      <a:pt x="33" y="8"/>
                      <a:pt x="33" y="8"/>
                    </a:cubicBezTo>
                    <a:cubicBezTo>
                      <a:pt x="33" y="8"/>
                      <a:pt x="32" y="8"/>
                      <a:pt x="32" y="7"/>
                    </a:cubicBezTo>
                    <a:cubicBezTo>
                      <a:pt x="32" y="3"/>
                      <a:pt x="32" y="3"/>
                      <a:pt x="32" y="3"/>
                    </a:cubicBezTo>
                    <a:cubicBezTo>
                      <a:pt x="32" y="2"/>
                      <a:pt x="33" y="1"/>
                      <a:pt x="33" y="1"/>
                    </a:cubicBezTo>
                    <a:cubicBezTo>
                      <a:pt x="35" y="1"/>
                      <a:pt x="35" y="1"/>
                      <a:pt x="35" y="1"/>
                    </a:cubicBezTo>
                    <a:cubicBezTo>
                      <a:pt x="36" y="1"/>
                      <a:pt x="36" y="2"/>
                      <a:pt x="36" y="3"/>
                    </a:cubicBezTo>
                    <a:lnTo>
                      <a:pt x="36" y="7"/>
                    </a:lnTo>
                    <a:close/>
                  </a:path>
                </a:pathLst>
              </a:custGeom>
              <a:solidFill>
                <a:srgbClr val="0070C0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</p:grpSp>
        <p:grpSp>
          <p:nvGrpSpPr>
            <p:cNvPr id="63" name="组合 62"/>
            <p:cNvGrpSpPr/>
            <p:nvPr/>
          </p:nvGrpSpPr>
          <p:grpSpPr>
            <a:xfrm>
              <a:off x="2699205" y="3984275"/>
              <a:ext cx="1333743" cy="884885"/>
              <a:chOff x="4271689" y="1207551"/>
              <a:chExt cx="1333743" cy="884885"/>
            </a:xfrm>
          </p:grpSpPr>
          <p:sp>
            <p:nvSpPr>
              <p:cNvPr id="65" name="文本框 30"/>
              <p:cNvSpPr txBox="1"/>
              <p:nvPr/>
            </p:nvSpPr>
            <p:spPr>
              <a:xfrm>
                <a:off x="4283968" y="1207551"/>
                <a:ext cx="1276564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b="1" dirty="0" smtClean="0">
                    <a:solidFill>
                      <a:srgbClr val="0070C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善于总结</a:t>
                </a:r>
                <a:endParaRPr lang="zh-CN" altLang="en-US" b="1" dirty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6" name="文本框 31"/>
              <p:cNvSpPr txBox="1"/>
              <p:nvPr/>
            </p:nvSpPr>
            <p:spPr>
              <a:xfrm>
                <a:off x="4271689" y="1504967"/>
                <a:ext cx="1333743" cy="58746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4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点击添加内容点击添加内容</a:t>
                </a:r>
                <a:endPara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64" name="任意多边形 151"/>
            <p:cNvSpPr>
              <a:spLocks noChangeArrowheads="1"/>
            </p:cNvSpPr>
            <p:nvPr/>
          </p:nvSpPr>
          <p:spPr bwMode="auto">
            <a:xfrm>
              <a:off x="2578781" y="4002495"/>
              <a:ext cx="1574590" cy="848445"/>
            </a:xfrm>
            <a:custGeom>
              <a:avLst/>
              <a:gdLst>
                <a:gd name="T0" fmla="*/ 176216 w 3090"/>
                <a:gd name="T1" fmla="*/ 0 h 1665"/>
                <a:gd name="T2" fmla="*/ 1785934 w 3090"/>
                <a:gd name="T3" fmla="*/ 0 h 1665"/>
                <a:gd name="T4" fmla="*/ 1962150 w 3090"/>
                <a:gd name="T5" fmla="*/ 176216 h 1665"/>
                <a:gd name="T6" fmla="*/ 1962150 w 3090"/>
                <a:gd name="T7" fmla="*/ 881059 h 1665"/>
                <a:gd name="T8" fmla="*/ 1785934 w 3090"/>
                <a:gd name="T9" fmla="*/ 1057275 h 1665"/>
                <a:gd name="T10" fmla="*/ 176216 w 3090"/>
                <a:gd name="T11" fmla="*/ 1057275 h 1665"/>
                <a:gd name="T12" fmla="*/ 0 w 3090"/>
                <a:gd name="T13" fmla="*/ 881059 h 1665"/>
                <a:gd name="T14" fmla="*/ 0 w 3090"/>
                <a:gd name="T15" fmla="*/ 720027 h 1665"/>
                <a:gd name="T16" fmla="*/ 180692 w 3090"/>
                <a:gd name="T17" fmla="*/ 720027 h 1665"/>
                <a:gd name="T18" fmla="*/ 180692 w 3090"/>
                <a:gd name="T19" fmla="*/ 319977 h 1665"/>
                <a:gd name="T20" fmla="*/ 0 w 3090"/>
                <a:gd name="T21" fmla="*/ 319977 h 1665"/>
                <a:gd name="T22" fmla="*/ 0 w 3090"/>
                <a:gd name="T23" fmla="*/ 176216 h 1665"/>
                <a:gd name="T24" fmla="*/ 176216 w 3090"/>
                <a:gd name="T25" fmla="*/ 0 h 1665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3090" h="1665">
                  <a:moveTo>
                    <a:pt x="0" y="504"/>
                  </a:moveTo>
                  <a:lnTo>
                    <a:pt x="0" y="278"/>
                  </a:lnTo>
                  <a:cubicBezTo>
                    <a:pt x="0" y="124"/>
                    <a:pt x="124" y="0"/>
                    <a:pt x="278" y="0"/>
                  </a:cubicBezTo>
                  <a:lnTo>
                    <a:pt x="2812" y="0"/>
                  </a:lnTo>
                  <a:cubicBezTo>
                    <a:pt x="2966" y="0"/>
                    <a:pt x="3090" y="124"/>
                    <a:pt x="3090" y="278"/>
                  </a:cubicBezTo>
                  <a:lnTo>
                    <a:pt x="3090" y="1387"/>
                  </a:lnTo>
                  <a:cubicBezTo>
                    <a:pt x="3090" y="1541"/>
                    <a:pt x="2966" y="1665"/>
                    <a:pt x="2812" y="1665"/>
                  </a:cubicBezTo>
                  <a:lnTo>
                    <a:pt x="278" y="1665"/>
                  </a:lnTo>
                  <a:cubicBezTo>
                    <a:pt x="124" y="1665"/>
                    <a:pt x="0" y="1541"/>
                    <a:pt x="0" y="1387"/>
                  </a:cubicBezTo>
                  <a:lnTo>
                    <a:pt x="0" y="1134"/>
                  </a:lnTo>
                </a:path>
              </a:pathLst>
            </a:custGeom>
            <a:noFill/>
            <a:ln w="6350">
              <a:solidFill>
                <a:srgbClr val="0070C0"/>
              </a:solidFill>
              <a:prstDash val="sysDash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69" name="矩形 68"/>
          <p:cNvSpPr/>
          <p:nvPr/>
        </p:nvSpPr>
        <p:spPr>
          <a:xfrm rot="2700000">
            <a:off x="10629815" y="-377030"/>
            <a:ext cx="1647406" cy="1647406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矩形 69"/>
          <p:cNvSpPr/>
          <p:nvPr/>
        </p:nvSpPr>
        <p:spPr>
          <a:xfrm rot="2700000">
            <a:off x="9806620" y="88857"/>
            <a:ext cx="964010" cy="964010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矩形 70"/>
          <p:cNvSpPr/>
          <p:nvPr/>
        </p:nvSpPr>
        <p:spPr>
          <a:xfrm rot="2700000">
            <a:off x="11569089" y="952895"/>
            <a:ext cx="558028" cy="558028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矩形 71"/>
          <p:cNvSpPr/>
          <p:nvPr/>
        </p:nvSpPr>
        <p:spPr>
          <a:xfrm rot="2700000">
            <a:off x="9270166" y="227692"/>
            <a:ext cx="279014" cy="279014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250"/>
                            </p:stCondLst>
                            <p:childTnLst>
                              <p:par>
                                <p:cTn id="24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250"/>
                            </p:stCondLst>
                            <p:childTnLst>
                              <p:par>
                                <p:cTn id="4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250"/>
                            </p:stCondLst>
                            <p:childTnLst>
                              <p:par>
                                <p:cTn id="4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250"/>
                            </p:stCondLst>
                            <p:childTnLst>
                              <p:par>
                                <p:cTn id="53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1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2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4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6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8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250"/>
                            </p:stCondLst>
                            <p:childTnLst>
                              <p:par>
                                <p:cTn id="7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6250"/>
                            </p:stCondLst>
                            <p:childTnLst>
                              <p:par>
                                <p:cTn id="7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7250"/>
                            </p:stCondLst>
                            <p:childTnLst>
                              <p:par>
                                <p:cTn id="82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4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0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1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2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3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4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5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6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7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8250"/>
                            </p:stCondLst>
                            <p:childTnLst>
                              <p:par>
                                <p:cTn id="9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9250"/>
                            </p:stCondLst>
                            <p:childTnLst>
                              <p:par>
                                <p:cTn id="10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0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3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" grpId="0" animBg="1"/>
      <p:bldP spid="69" grpId="0" animBg="1"/>
      <p:bldP spid="70" grpId="0" animBg="1"/>
      <p:bldP spid="71" grpId="0" animBg="1"/>
      <p:bldP spid="72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5017467" y="1324744"/>
            <a:ext cx="2032248" cy="2032248"/>
            <a:chOff x="1677608" y="2996952"/>
            <a:chExt cx="1395643" cy="1395643"/>
          </a:xfrm>
        </p:grpSpPr>
        <p:sp>
          <p:nvSpPr>
            <p:cNvPr id="3" name="Oval 60"/>
            <p:cNvSpPr>
              <a:spLocks noChangeAspect="1"/>
            </p:cNvSpPr>
            <p:nvPr/>
          </p:nvSpPr>
          <p:spPr>
            <a:xfrm>
              <a:off x="1677608" y="2996952"/>
              <a:ext cx="1395643" cy="1395643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1000"/>
                  </a:schemeClr>
                </a:gs>
                <a:gs pos="0">
                  <a:schemeClr val="bg1">
                    <a:lumMod val="99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dirty="0">
                <a:solidFill>
                  <a:srgbClr val="FA783A"/>
                </a:solidFill>
              </a:endParaRPr>
            </a:p>
          </p:txBody>
        </p:sp>
        <p:sp>
          <p:nvSpPr>
            <p:cNvPr id="4" name="Oval 29"/>
            <p:cNvSpPr>
              <a:spLocks noChangeAspect="1"/>
            </p:cNvSpPr>
            <p:nvPr/>
          </p:nvSpPr>
          <p:spPr>
            <a:xfrm>
              <a:off x="1850114" y="3169458"/>
              <a:ext cx="1050630" cy="1050630"/>
            </a:xfrm>
            <a:prstGeom prst="ellipse">
              <a:avLst/>
            </a:prstGeom>
            <a:solidFill>
              <a:srgbClr val="0070C0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dirty="0">
                  <a:solidFill>
                    <a:srgbClr val="FA783A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DIN-BoldItalic" pitchFamily="50" charset="0"/>
                </a:rPr>
                <a:t></a:t>
              </a:r>
              <a:endParaRPr lang="en-US" sz="2800" dirty="0">
                <a:solidFill>
                  <a:srgbClr val="FA783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N-BoldItalic" pitchFamily="50" charset="0"/>
              </a:endParaRPr>
            </a:p>
          </p:txBody>
        </p:sp>
      </p:grpSp>
      <p:sp>
        <p:nvSpPr>
          <p:cNvPr id="6" name="TextBox 45"/>
          <p:cNvSpPr txBox="1"/>
          <p:nvPr/>
        </p:nvSpPr>
        <p:spPr>
          <a:xfrm>
            <a:off x="5278558" y="3769876"/>
            <a:ext cx="1582549" cy="52322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algn="ctr"/>
            <a:r>
              <a:rPr lang="en-US" altLang="zh-CN" sz="2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04</a:t>
            </a:r>
            <a:endParaRPr lang="en-US" altLang="zh-CN" sz="28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Rectangle 49"/>
          <p:cNvSpPr/>
          <p:nvPr/>
        </p:nvSpPr>
        <p:spPr>
          <a:xfrm>
            <a:off x="4657427" y="4202146"/>
            <a:ext cx="2880320" cy="584775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marL="0" lvl="1" algn="ctr"/>
            <a:r>
              <a:rPr lang="zh-CN" altLang="en-US" sz="32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未来目标规划</a:t>
            </a:r>
            <a:endParaRPr lang="en-US" altLang="zh-CN" sz="3200" b="1" dirty="0" smtClean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Rectangle 60"/>
          <p:cNvSpPr/>
          <p:nvPr/>
        </p:nvSpPr>
        <p:spPr>
          <a:xfrm>
            <a:off x="4369395" y="4835826"/>
            <a:ext cx="3456384" cy="609398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在此录入上述图表的描述说明，在此录入上述图表的描述说明文字信息。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cxnSp>
        <p:nvCxnSpPr>
          <p:cNvPr id="9" name="Straight Connector 2"/>
          <p:cNvCxnSpPr/>
          <p:nvPr/>
        </p:nvCxnSpPr>
        <p:spPr>
          <a:xfrm>
            <a:off x="4513411" y="4827464"/>
            <a:ext cx="3096344" cy="0"/>
          </a:xfrm>
          <a:prstGeom prst="line">
            <a:avLst/>
          </a:prstGeom>
          <a:ln w="9525">
            <a:solidFill>
              <a:srgbClr val="0070C0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椭圆 9"/>
          <p:cNvSpPr>
            <a:spLocks noChangeAspect="1"/>
          </p:cNvSpPr>
          <p:nvPr/>
        </p:nvSpPr>
        <p:spPr>
          <a:xfrm>
            <a:off x="6025579" y="980728"/>
            <a:ext cx="72000" cy="72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65D7FF"/>
              </a:solidFill>
            </a:endParaRPr>
          </a:p>
        </p:txBody>
      </p:sp>
      <p:sp>
        <p:nvSpPr>
          <p:cNvPr id="11" name="椭圆 10"/>
          <p:cNvSpPr>
            <a:spLocks noChangeAspect="1"/>
          </p:cNvSpPr>
          <p:nvPr/>
        </p:nvSpPr>
        <p:spPr>
          <a:xfrm>
            <a:off x="6025579" y="980728"/>
            <a:ext cx="72000" cy="72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65D7FF"/>
              </a:solidFill>
            </a:endParaRPr>
          </a:p>
        </p:txBody>
      </p:sp>
      <p:sp>
        <p:nvSpPr>
          <p:cNvPr id="12" name="椭圆 11"/>
          <p:cNvSpPr>
            <a:spLocks noChangeAspect="1"/>
          </p:cNvSpPr>
          <p:nvPr/>
        </p:nvSpPr>
        <p:spPr>
          <a:xfrm>
            <a:off x="6025579" y="980728"/>
            <a:ext cx="72000" cy="72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65D7FF"/>
              </a:solidFill>
            </a:endParaRPr>
          </a:p>
        </p:txBody>
      </p:sp>
      <p:sp>
        <p:nvSpPr>
          <p:cNvPr id="13" name="椭圆 12"/>
          <p:cNvSpPr>
            <a:spLocks noChangeAspect="1"/>
          </p:cNvSpPr>
          <p:nvPr/>
        </p:nvSpPr>
        <p:spPr>
          <a:xfrm>
            <a:off x="6025579" y="980728"/>
            <a:ext cx="72000" cy="72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65D7FF"/>
              </a:solidFill>
            </a:endParaRPr>
          </a:p>
        </p:txBody>
      </p:sp>
      <p:sp>
        <p:nvSpPr>
          <p:cNvPr id="14" name="椭圆 13"/>
          <p:cNvSpPr>
            <a:spLocks noChangeAspect="1"/>
          </p:cNvSpPr>
          <p:nvPr/>
        </p:nvSpPr>
        <p:spPr>
          <a:xfrm>
            <a:off x="6025579" y="980728"/>
            <a:ext cx="72000" cy="72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65D7FF"/>
              </a:solidFill>
            </a:endParaRPr>
          </a:p>
        </p:txBody>
      </p:sp>
      <p:sp>
        <p:nvSpPr>
          <p:cNvPr id="15" name="椭圆 14"/>
          <p:cNvSpPr>
            <a:spLocks noChangeAspect="1"/>
          </p:cNvSpPr>
          <p:nvPr/>
        </p:nvSpPr>
        <p:spPr>
          <a:xfrm>
            <a:off x="6025579" y="980728"/>
            <a:ext cx="72000" cy="72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65D7FF"/>
              </a:solidFill>
            </a:endParaRPr>
          </a:p>
        </p:txBody>
      </p:sp>
      <p:sp>
        <p:nvSpPr>
          <p:cNvPr id="16" name="椭圆 15"/>
          <p:cNvSpPr>
            <a:spLocks noChangeAspect="1"/>
          </p:cNvSpPr>
          <p:nvPr/>
        </p:nvSpPr>
        <p:spPr>
          <a:xfrm>
            <a:off x="6025579" y="980728"/>
            <a:ext cx="72000" cy="72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65D7FF"/>
              </a:solidFill>
            </a:endParaRPr>
          </a:p>
        </p:txBody>
      </p:sp>
      <p:sp>
        <p:nvSpPr>
          <p:cNvPr id="17" name="椭圆 16"/>
          <p:cNvSpPr>
            <a:spLocks noChangeAspect="1"/>
          </p:cNvSpPr>
          <p:nvPr/>
        </p:nvSpPr>
        <p:spPr>
          <a:xfrm>
            <a:off x="6025579" y="980728"/>
            <a:ext cx="72000" cy="72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65D7FF"/>
              </a:solidFill>
            </a:endParaRPr>
          </a:p>
        </p:txBody>
      </p:sp>
      <p:sp>
        <p:nvSpPr>
          <p:cNvPr id="18" name="椭圆 17"/>
          <p:cNvSpPr>
            <a:spLocks noChangeAspect="1"/>
          </p:cNvSpPr>
          <p:nvPr/>
        </p:nvSpPr>
        <p:spPr>
          <a:xfrm>
            <a:off x="6025579" y="980728"/>
            <a:ext cx="72000" cy="72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65D7FF"/>
              </a:solidFill>
            </a:endParaRPr>
          </a:p>
        </p:txBody>
      </p:sp>
      <p:sp>
        <p:nvSpPr>
          <p:cNvPr id="19" name="椭圆 18"/>
          <p:cNvSpPr>
            <a:spLocks noChangeAspect="1"/>
          </p:cNvSpPr>
          <p:nvPr/>
        </p:nvSpPr>
        <p:spPr>
          <a:xfrm>
            <a:off x="6025579" y="980728"/>
            <a:ext cx="72000" cy="72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65D7FF"/>
              </a:solidFill>
            </a:endParaRPr>
          </a:p>
        </p:txBody>
      </p:sp>
      <p:grpSp>
        <p:nvGrpSpPr>
          <p:cNvPr id="20" name="组合 19"/>
          <p:cNvGrpSpPr/>
          <p:nvPr/>
        </p:nvGrpSpPr>
        <p:grpSpPr>
          <a:xfrm flipH="1">
            <a:off x="-23093" y="4522187"/>
            <a:ext cx="4032448" cy="2198473"/>
            <a:chOff x="5917425" y="3435846"/>
            <a:chExt cx="3226575" cy="1707654"/>
          </a:xfrm>
        </p:grpSpPr>
        <p:pic>
          <p:nvPicPr>
            <p:cNvPr id="21" name="Picture 2"/>
            <p:cNvPicPr>
              <a:picLocks noChangeAspect="1" noChangeArrowheads="1"/>
            </p:cNvPicPr>
            <p:nvPr/>
          </p:nvPicPr>
          <p:blipFill rotWithShape="1">
            <a:blip r:embed="rId1"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brightnessContrast bright="-40000" contrast="-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3647" b="26929"/>
            <a:stretch>
              <a:fillRect/>
            </a:stretch>
          </p:blipFill>
          <p:spPr bwMode="auto">
            <a:xfrm>
              <a:off x="5917425" y="3435846"/>
              <a:ext cx="3226575" cy="17076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2" name="Picture 2"/>
            <p:cNvPicPr>
              <a:picLocks noChangeAspect="1" noChangeArrowheads="1"/>
            </p:cNvPicPr>
            <p:nvPr/>
          </p:nvPicPr>
          <p:blipFill rotWithShape="1">
            <a:blip r:embed="rId1"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brightnessContrast bright="-40000" contrast="-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3647" b="26929"/>
            <a:stretch>
              <a:fillRect/>
            </a:stretch>
          </p:blipFill>
          <p:spPr bwMode="auto">
            <a:xfrm>
              <a:off x="5917425" y="3435846"/>
              <a:ext cx="3226575" cy="17076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23" name="组合 22"/>
          <p:cNvGrpSpPr/>
          <p:nvPr/>
        </p:nvGrpSpPr>
        <p:grpSpPr>
          <a:xfrm>
            <a:off x="7916827" y="4458196"/>
            <a:ext cx="4301440" cy="2276522"/>
            <a:chOff x="5917425" y="3435846"/>
            <a:chExt cx="3226575" cy="1707654"/>
          </a:xfrm>
        </p:grpSpPr>
        <p:pic>
          <p:nvPicPr>
            <p:cNvPr id="24" name="Picture 2"/>
            <p:cNvPicPr>
              <a:picLocks noChangeAspect="1" noChangeArrowheads="1"/>
            </p:cNvPicPr>
            <p:nvPr/>
          </p:nvPicPr>
          <p:blipFill rotWithShape="1">
            <a:blip r:embed="rId1"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brightnessContrast bright="-40000" contrast="-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3647" b="26929"/>
            <a:stretch>
              <a:fillRect/>
            </a:stretch>
          </p:blipFill>
          <p:spPr bwMode="auto">
            <a:xfrm>
              <a:off x="5917425" y="3435846"/>
              <a:ext cx="3226575" cy="17076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5" name="Picture 2"/>
            <p:cNvPicPr>
              <a:picLocks noChangeAspect="1" noChangeArrowheads="1"/>
            </p:cNvPicPr>
            <p:nvPr/>
          </p:nvPicPr>
          <p:blipFill rotWithShape="1">
            <a:blip r:embed="rId1"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brightnessContrast bright="-40000" contrast="-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3647" b="26929"/>
            <a:stretch>
              <a:fillRect/>
            </a:stretch>
          </p:blipFill>
          <p:spPr bwMode="auto">
            <a:xfrm>
              <a:off x="5917425" y="3435846"/>
              <a:ext cx="3226575" cy="17076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26" name="KSO_Shape"/>
          <p:cNvSpPr/>
          <p:nvPr/>
        </p:nvSpPr>
        <p:spPr bwMode="auto">
          <a:xfrm>
            <a:off x="5674197" y="2006746"/>
            <a:ext cx="846781" cy="719763"/>
          </a:xfrm>
          <a:custGeom>
            <a:avLst/>
            <a:gdLst>
              <a:gd name="T0" fmla="*/ 1221908 w 2276475"/>
              <a:gd name="T1" fmla="*/ 1328927 h 1936751"/>
              <a:gd name="T2" fmla="*/ 1196654 w 2276475"/>
              <a:gd name="T3" fmla="*/ 1388292 h 1936751"/>
              <a:gd name="T4" fmla="*/ 691864 w 2276475"/>
              <a:gd name="T5" fmla="*/ 1376845 h 1936751"/>
              <a:gd name="T6" fmla="*/ 695585 w 2276475"/>
              <a:gd name="T7" fmla="*/ 1314285 h 1936751"/>
              <a:gd name="T8" fmla="*/ 1104489 w 2276475"/>
              <a:gd name="T9" fmla="*/ 1115137 h 1936751"/>
              <a:gd name="T10" fmla="*/ 1117497 w 2276475"/>
              <a:gd name="T11" fmla="*/ 1168850 h 1936751"/>
              <a:gd name="T12" fmla="*/ 811396 w 2276475"/>
              <a:gd name="T13" fmla="*/ 1188695 h 1936751"/>
              <a:gd name="T14" fmla="*/ 783254 w 2276475"/>
              <a:gd name="T15" fmla="*/ 1141068 h 1936751"/>
              <a:gd name="T16" fmla="*/ 309026 w 2276475"/>
              <a:gd name="T17" fmla="*/ 898551 h 1936751"/>
              <a:gd name="T18" fmla="*/ 798665 w 2276475"/>
              <a:gd name="T19" fmla="*/ 935449 h 1936751"/>
              <a:gd name="T20" fmla="*/ 759855 w 2276475"/>
              <a:gd name="T21" fmla="*/ 989335 h 1936751"/>
              <a:gd name="T22" fmla="*/ 259317 w 2276475"/>
              <a:gd name="T23" fmla="*/ 967303 h 1936751"/>
              <a:gd name="T24" fmla="*/ 277393 w 2276475"/>
              <a:gd name="T25" fmla="*/ 906514 h 1936751"/>
              <a:gd name="T26" fmla="*/ 1086287 w 2276475"/>
              <a:gd name="T27" fmla="*/ 817903 h 1936751"/>
              <a:gd name="T28" fmla="*/ 1028372 w 2276475"/>
              <a:gd name="T29" fmla="*/ 919230 h 1936751"/>
              <a:gd name="T30" fmla="*/ 999280 w 2276475"/>
              <a:gd name="T31" fmla="*/ 917630 h 1936751"/>
              <a:gd name="T32" fmla="*/ 289574 w 2276475"/>
              <a:gd name="T33" fmla="*/ 706099 h 1936751"/>
              <a:gd name="T34" fmla="*/ 590631 w 2276475"/>
              <a:gd name="T35" fmla="*/ 735033 h 1936751"/>
              <a:gd name="T36" fmla="*/ 567535 w 2276475"/>
              <a:gd name="T37" fmla="*/ 784938 h 1936751"/>
              <a:gd name="T38" fmla="*/ 259309 w 2276475"/>
              <a:gd name="T39" fmla="*/ 770073 h 1936751"/>
              <a:gd name="T40" fmla="*/ 267273 w 2276475"/>
              <a:gd name="T41" fmla="*/ 715124 h 1936751"/>
              <a:gd name="T42" fmla="*/ 836933 w 2276475"/>
              <a:gd name="T43" fmla="*/ 505684 h 1936751"/>
              <a:gd name="T44" fmla="*/ 846494 w 2276475"/>
              <a:gd name="T45" fmla="*/ 574170 h 1936751"/>
              <a:gd name="T46" fmla="*/ 268069 w 2276475"/>
              <a:gd name="T47" fmla="*/ 592752 h 1936751"/>
              <a:gd name="T48" fmla="*/ 238855 w 2276475"/>
              <a:gd name="T49" fmla="*/ 530105 h 1936751"/>
              <a:gd name="T50" fmla="*/ 1467818 w 2276475"/>
              <a:gd name="T51" fmla="*/ 344025 h 1936751"/>
              <a:gd name="T52" fmla="*/ 1566759 w 2276475"/>
              <a:gd name="T53" fmla="*/ 428438 h 1936751"/>
              <a:gd name="T54" fmla="*/ 1578461 w 2276475"/>
              <a:gd name="T55" fmla="*/ 479936 h 1936751"/>
              <a:gd name="T56" fmla="*/ 1197862 w 2276475"/>
              <a:gd name="T57" fmla="*/ 846789 h 1936751"/>
              <a:gd name="T58" fmla="*/ 1138817 w 2276475"/>
              <a:gd name="T59" fmla="*/ 842806 h 1936751"/>
              <a:gd name="T60" fmla="*/ 1093869 w 2276475"/>
              <a:gd name="T61" fmla="*/ 799538 h 1936751"/>
              <a:gd name="T62" fmla="*/ 1075782 w 2276475"/>
              <a:gd name="T63" fmla="*/ 737423 h 1936751"/>
              <a:gd name="T64" fmla="*/ 1456382 w 2276475"/>
              <a:gd name="T65" fmla="*/ 344821 h 1936751"/>
              <a:gd name="T66" fmla="*/ 199469 w 2276475"/>
              <a:gd name="T67" fmla="*/ 367345 h 1936751"/>
              <a:gd name="T68" fmla="*/ 114475 w 2276475"/>
              <a:gd name="T69" fmla="*/ 448541 h 1936751"/>
              <a:gd name="T70" fmla="*/ 103321 w 2276475"/>
              <a:gd name="T71" fmla="*/ 1407238 h 1936751"/>
              <a:gd name="T72" fmla="*/ 171315 w 2276475"/>
              <a:gd name="T73" fmla="*/ 1503559 h 1936751"/>
              <a:gd name="T74" fmla="*/ 1382734 w 2276475"/>
              <a:gd name="T75" fmla="*/ 1530890 h 1936751"/>
              <a:gd name="T76" fmla="*/ 1488975 w 2276475"/>
              <a:gd name="T77" fmla="*/ 1477289 h 1936751"/>
              <a:gd name="T78" fmla="*/ 1531737 w 2276475"/>
              <a:gd name="T79" fmla="*/ 1365845 h 1936751"/>
              <a:gd name="T80" fmla="*/ 1605841 w 2276475"/>
              <a:gd name="T81" fmla="*/ 1539381 h 1936751"/>
              <a:gd name="T82" fmla="*/ 1513146 w 2276475"/>
              <a:gd name="T83" fmla="*/ 1611821 h 1936751"/>
              <a:gd name="T84" fmla="*/ 101461 w 2276475"/>
              <a:gd name="T85" fmla="*/ 1605982 h 1936751"/>
              <a:gd name="T86" fmla="*/ 16468 w 2276475"/>
              <a:gd name="T87" fmla="*/ 1525317 h 1936751"/>
              <a:gd name="T88" fmla="*/ 5312 w 2276475"/>
              <a:gd name="T89" fmla="*/ 391226 h 1936751"/>
              <a:gd name="T90" fmla="*/ 73307 w 2276475"/>
              <a:gd name="T91" fmla="*/ 295170 h 1936751"/>
              <a:gd name="T92" fmla="*/ 1746529 w 2276475"/>
              <a:gd name="T93" fmla="*/ 88926 h 1936751"/>
              <a:gd name="T94" fmla="*/ 1805153 w 2276475"/>
              <a:gd name="T95" fmla="*/ 114614 h 1936751"/>
              <a:gd name="T96" fmla="*/ 1838312 w 2276475"/>
              <a:gd name="T97" fmla="*/ 176846 h 1936751"/>
              <a:gd name="T98" fmla="*/ 1821600 w 2276475"/>
              <a:gd name="T99" fmla="*/ 237490 h 1936751"/>
              <a:gd name="T100" fmla="*/ 1620792 w 2276475"/>
              <a:gd name="T101" fmla="*/ 421806 h 1936751"/>
              <a:gd name="T102" fmla="*/ 1543068 w 2276475"/>
              <a:gd name="T103" fmla="*/ 339447 h 1936751"/>
              <a:gd name="T104" fmla="*/ 1506460 w 2276475"/>
              <a:gd name="T105" fmla="*/ 289925 h 1936751"/>
              <a:gd name="T106" fmla="*/ 1716818 w 2276475"/>
              <a:gd name="T107" fmla="*/ 92634 h 1936751"/>
              <a:gd name="T108" fmla="*/ 1893521 w 2276475"/>
              <a:gd name="T109" fmla="*/ 35131 h 1936751"/>
              <a:gd name="T110" fmla="*/ 1889783 w 2276475"/>
              <a:gd name="T111" fmla="*/ 106078 h 1936751"/>
              <a:gd name="T112" fmla="*/ 1844400 w 2276475"/>
              <a:gd name="T113" fmla="*/ 105545 h 1936751"/>
              <a:gd name="T114" fmla="*/ 1793944 w 2276475"/>
              <a:gd name="T115" fmla="*/ 59669 h 1936751"/>
              <a:gd name="T116" fmla="*/ 1847069 w 2276475"/>
              <a:gd name="T117" fmla="*/ 16194 h 1936751"/>
              <a:gd name="T118" fmla="*/ 1697756 w 2276475"/>
              <a:gd name="T119" fmla="*/ 22017 h 1936751"/>
              <a:gd name="T120" fmla="*/ 1364698 w 2276475"/>
              <a:gd name="T121" fmla="*/ 383050 h 1936751"/>
              <a:gd name="T122" fmla="*/ 1317840 w 2276475"/>
              <a:gd name="T123" fmla="*/ 375887 h 1936751"/>
              <a:gd name="T124" fmla="*/ 1320237 w 2276475"/>
              <a:gd name="T125" fmla="*/ 329200 h 1936751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2276475" h="1936751">
                <a:moveTo>
                  <a:pt x="872202" y="1555750"/>
                </a:moveTo>
                <a:lnTo>
                  <a:pt x="879190" y="1555750"/>
                </a:lnTo>
                <a:lnTo>
                  <a:pt x="1397284" y="1555750"/>
                </a:lnTo>
                <a:lnTo>
                  <a:pt x="1404272" y="1555750"/>
                </a:lnTo>
                <a:lnTo>
                  <a:pt x="1410943" y="1557024"/>
                </a:lnTo>
                <a:lnTo>
                  <a:pt x="1417614" y="1557979"/>
                </a:lnTo>
                <a:lnTo>
                  <a:pt x="1423649" y="1560208"/>
                </a:lnTo>
                <a:lnTo>
                  <a:pt x="1430002" y="1562437"/>
                </a:lnTo>
                <a:lnTo>
                  <a:pt x="1435403" y="1565303"/>
                </a:lnTo>
                <a:lnTo>
                  <a:pt x="1440485" y="1568168"/>
                </a:lnTo>
                <a:lnTo>
                  <a:pt x="1445567" y="1571989"/>
                </a:lnTo>
                <a:lnTo>
                  <a:pt x="1450015" y="1576128"/>
                </a:lnTo>
                <a:lnTo>
                  <a:pt x="1453509" y="1580268"/>
                </a:lnTo>
                <a:lnTo>
                  <a:pt x="1457321" y="1584726"/>
                </a:lnTo>
                <a:lnTo>
                  <a:pt x="1460180" y="1589502"/>
                </a:lnTo>
                <a:lnTo>
                  <a:pt x="1462403" y="1594915"/>
                </a:lnTo>
                <a:lnTo>
                  <a:pt x="1463674" y="1600009"/>
                </a:lnTo>
                <a:lnTo>
                  <a:pt x="1464944" y="1605741"/>
                </a:lnTo>
                <a:lnTo>
                  <a:pt x="1465262" y="1611472"/>
                </a:lnTo>
                <a:lnTo>
                  <a:pt x="1464944" y="1617203"/>
                </a:lnTo>
                <a:lnTo>
                  <a:pt x="1463674" y="1622935"/>
                </a:lnTo>
                <a:lnTo>
                  <a:pt x="1462403" y="1628029"/>
                </a:lnTo>
                <a:lnTo>
                  <a:pt x="1460180" y="1633124"/>
                </a:lnTo>
                <a:lnTo>
                  <a:pt x="1457321" y="1638218"/>
                </a:lnTo>
                <a:lnTo>
                  <a:pt x="1453509" y="1642358"/>
                </a:lnTo>
                <a:lnTo>
                  <a:pt x="1450015" y="1646815"/>
                </a:lnTo>
                <a:lnTo>
                  <a:pt x="1445567" y="1650955"/>
                </a:lnTo>
                <a:lnTo>
                  <a:pt x="1440485" y="1654457"/>
                </a:lnTo>
                <a:lnTo>
                  <a:pt x="1435403" y="1657641"/>
                </a:lnTo>
                <a:lnTo>
                  <a:pt x="1430002" y="1660507"/>
                </a:lnTo>
                <a:lnTo>
                  <a:pt x="1423649" y="1662736"/>
                </a:lnTo>
                <a:lnTo>
                  <a:pt x="1417614" y="1664328"/>
                </a:lnTo>
                <a:lnTo>
                  <a:pt x="1410943" y="1665920"/>
                </a:lnTo>
                <a:lnTo>
                  <a:pt x="1404272" y="1666875"/>
                </a:lnTo>
                <a:lnTo>
                  <a:pt x="1397284" y="1666875"/>
                </a:lnTo>
                <a:lnTo>
                  <a:pt x="879190" y="1666875"/>
                </a:lnTo>
                <a:lnTo>
                  <a:pt x="872202" y="1666875"/>
                </a:lnTo>
                <a:lnTo>
                  <a:pt x="865531" y="1665920"/>
                </a:lnTo>
                <a:lnTo>
                  <a:pt x="858860" y="1664328"/>
                </a:lnTo>
                <a:lnTo>
                  <a:pt x="852507" y="1662736"/>
                </a:lnTo>
                <a:lnTo>
                  <a:pt x="846790" y="1660507"/>
                </a:lnTo>
                <a:lnTo>
                  <a:pt x="841389" y="1657641"/>
                </a:lnTo>
                <a:lnTo>
                  <a:pt x="835989" y="1654139"/>
                </a:lnTo>
                <a:lnTo>
                  <a:pt x="831224" y="1650955"/>
                </a:lnTo>
                <a:lnTo>
                  <a:pt x="826777" y="1646815"/>
                </a:lnTo>
                <a:lnTo>
                  <a:pt x="822648" y="1642358"/>
                </a:lnTo>
                <a:lnTo>
                  <a:pt x="819471" y="1637900"/>
                </a:lnTo>
                <a:lnTo>
                  <a:pt x="816612" y="1633124"/>
                </a:lnTo>
                <a:lnTo>
                  <a:pt x="814389" y="1628029"/>
                </a:lnTo>
                <a:lnTo>
                  <a:pt x="812483" y="1622935"/>
                </a:lnTo>
                <a:lnTo>
                  <a:pt x="811530" y="1617203"/>
                </a:lnTo>
                <a:lnTo>
                  <a:pt x="811212" y="1611472"/>
                </a:lnTo>
                <a:lnTo>
                  <a:pt x="811530" y="1605741"/>
                </a:lnTo>
                <a:lnTo>
                  <a:pt x="812483" y="1600009"/>
                </a:lnTo>
                <a:lnTo>
                  <a:pt x="814389" y="1594915"/>
                </a:lnTo>
                <a:lnTo>
                  <a:pt x="816612" y="1589820"/>
                </a:lnTo>
                <a:lnTo>
                  <a:pt x="819471" y="1584726"/>
                </a:lnTo>
                <a:lnTo>
                  <a:pt x="822648" y="1580268"/>
                </a:lnTo>
                <a:lnTo>
                  <a:pt x="826777" y="1576128"/>
                </a:lnTo>
                <a:lnTo>
                  <a:pt x="831224" y="1571989"/>
                </a:lnTo>
                <a:lnTo>
                  <a:pt x="835989" y="1568168"/>
                </a:lnTo>
                <a:lnTo>
                  <a:pt x="841389" y="1565303"/>
                </a:lnTo>
                <a:lnTo>
                  <a:pt x="846790" y="1562437"/>
                </a:lnTo>
                <a:lnTo>
                  <a:pt x="852507" y="1560208"/>
                </a:lnTo>
                <a:lnTo>
                  <a:pt x="858860" y="1558298"/>
                </a:lnTo>
                <a:lnTo>
                  <a:pt x="865531" y="1557024"/>
                </a:lnTo>
                <a:lnTo>
                  <a:pt x="872202" y="1555750"/>
                </a:lnTo>
                <a:close/>
                <a:moveTo>
                  <a:pt x="984211" y="1325563"/>
                </a:moveTo>
                <a:lnTo>
                  <a:pt x="1292263" y="1325563"/>
                </a:lnTo>
                <a:lnTo>
                  <a:pt x="1297339" y="1325880"/>
                </a:lnTo>
                <a:lnTo>
                  <a:pt x="1302415" y="1326513"/>
                </a:lnTo>
                <a:lnTo>
                  <a:pt x="1307174" y="1327779"/>
                </a:lnTo>
                <a:lnTo>
                  <a:pt x="1311615" y="1329361"/>
                </a:lnTo>
                <a:lnTo>
                  <a:pt x="1315740" y="1331260"/>
                </a:lnTo>
                <a:lnTo>
                  <a:pt x="1319864" y="1333792"/>
                </a:lnTo>
                <a:lnTo>
                  <a:pt x="1323671" y="1336640"/>
                </a:lnTo>
                <a:lnTo>
                  <a:pt x="1327161" y="1340121"/>
                </a:lnTo>
                <a:lnTo>
                  <a:pt x="1330333" y="1343286"/>
                </a:lnTo>
                <a:lnTo>
                  <a:pt x="1332871" y="1347400"/>
                </a:lnTo>
                <a:lnTo>
                  <a:pt x="1335409" y="1351198"/>
                </a:lnTo>
                <a:lnTo>
                  <a:pt x="1337630" y="1355629"/>
                </a:lnTo>
                <a:lnTo>
                  <a:pt x="1339216" y="1360059"/>
                </a:lnTo>
                <a:lnTo>
                  <a:pt x="1340485" y="1364807"/>
                </a:lnTo>
                <a:lnTo>
                  <a:pt x="1341437" y="1369870"/>
                </a:lnTo>
                <a:lnTo>
                  <a:pt x="1341437" y="1374934"/>
                </a:lnTo>
                <a:lnTo>
                  <a:pt x="1341437" y="1379681"/>
                </a:lnTo>
                <a:lnTo>
                  <a:pt x="1340485" y="1384745"/>
                </a:lnTo>
                <a:lnTo>
                  <a:pt x="1339216" y="1389492"/>
                </a:lnTo>
                <a:lnTo>
                  <a:pt x="1337630" y="1393923"/>
                </a:lnTo>
                <a:lnTo>
                  <a:pt x="1335409" y="1398037"/>
                </a:lnTo>
                <a:lnTo>
                  <a:pt x="1332871" y="1402151"/>
                </a:lnTo>
                <a:lnTo>
                  <a:pt x="1330016" y="1405632"/>
                </a:lnTo>
                <a:lnTo>
                  <a:pt x="1327161" y="1409430"/>
                </a:lnTo>
                <a:lnTo>
                  <a:pt x="1323671" y="1412595"/>
                </a:lnTo>
                <a:lnTo>
                  <a:pt x="1319864" y="1415443"/>
                </a:lnTo>
                <a:lnTo>
                  <a:pt x="1315740" y="1417659"/>
                </a:lnTo>
                <a:lnTo>
                  <a:pt x="1311615" y="1419874"/>
                </a:lnTo>
                <a:lnTo>
                  <a:pt x="1306857" y="1421773"/>
                </a:lnTo>
                <a:lnTo>
                  <a:pt x="1302415" y="1422722"/>
                </a:lnTo>
                <a:lnTo>
                  <a:pt x="1297339" y="1423672"/>
                </a:lnTo>
                <a:lnTo>
                  <a:pt x="1292263" y="1423988"/>
                </a:lnTo>
                <a:lnTo>
                  <a:pt x="984211" y="1423988"/>
                </a:lnTo>
                <a:lnTo>
                  <a:pt x="979453" y="1423672"/>
                </a:lnTo>
                <a:lnTo>
                  <a:pt x="974377" y="1422722"/>
                </a:lnTo>
                <a:lnTo>
                  <a:pt x="969618" y="1421773"/>
                </a:lnTo>
                <a:lnTo>
                  <a:pt x="965176" y="1419874"/>
                </a:lnTo>
                <a:lnTo>
                  <a:pt x="960735" y="1417659"/>
                </a:lnTo>
                <a:lnTo>
                  <a:pt x="956928" y="1415443"/>
                </a:lnTo>
                <a:lnTo>
                  <a:pt x="952803" y="1412595"/>
                </a:lnTo>
                <a:lnTo>
                  <a:pt x="949631" y="1409430"/>
                </a:lnTo>
                <a:lnTo>
                  <a:pt x="946141" y="1405632"/>
                </a:lnTo>
                <a:lnTo>
                  <a:pt x="943286" y="1402151"/>
                </a:lnTo>
                <a:lnTo>
                  <a:pt x="941065" y="1398037"/>
                </a:lnTo>
                <a:lnTo>
                  <a:pt x="938844" y="1393923"/>
                </a:lnTo>
                <a:lnTo>
                  <a:pt x="937258" y="1389492"/>
                </a:lnTo>
                <a:lnTo>
                  <a:pt x="935989" y="1384745"/>
                </a:lnTo>
                <a:lnTo>
                  <a:pt x="935355" y="1379681"/>
                </a:lnTo>
                <a:lnTo>
                  <a:pt x="935037" y="1374934"/>
                </a:lnTo>
                <a:lnTo>
                  <a:pt x="935355" y="1369870"/>
                </a:lnTo>
                <a:lnTo>
                  <a:pt x="935989" y="1364807"/>
                </a:lnTo>
                <a:lnTo>
                  <a:pt x="937258" y="1360059"/>
                </a:lnTo>
                <a:lnTo>
                  <a:pt x="938844" y="1355629"/>
                </a:lnTo>
                <a:lnTo>
                  <a:pt x="940748" y="1351198"/>
                </a:lnTo>
                <a:lnTo>
                  <a:pt x="943286" y="1347400"/>
                </a:lnTo>
                <a:lnTo>
                  <a:pt x="946141" y="1343286"/>
                </a:lnTo>
                <a:lnTo>
                  <a:pt x="949631" y="1340121"/>
                </a:lnTo>
                <a:lnTo>
                  <a:pt x="952803" y="1336640"/>
                </a:lnTo>
                <a:lnTo>
                  <a:pt x="956928" y="1333792"/>
                </a:lnTo>
                <a:lnTo>
                  <a:pt x="960735" y="1331260"/>
                </a:lnTo>
                <a:lnTo>
                  <a:pt x="965176" y="1329361"/>
                </a:lnTo>
                <a:lnTo>
                  <a:pt x="969618" y="1327779"/>
                </a:lnTo>
                <a:lnTo>
                  <a:pt x="974377" y="1326513"/>
                </a:lnTo>
                <a:lnTo>
                  <a:pt x="979453" y="1325880"/>
                </a:lnTo>
                <a:lnTo>
                  <a:pt x="984211" y="1325563"/>
                </a:lnTo>
                <a:close/>
                <a:moveTo>
                  <a:pt x="369286" y="1074738"/>
                </a:moveTo>
                <a:lnTo>
                  <a:pt x="887697" y="1074738"/>
                </a:lnTo>
                <a:lnTo>
                  <a:pt x="894368" y="1075056"/>
                </a:lnTo>
                <a:lnTo>
                  <a:pt x="901356" y="1076008"/>
                </a:lnTo>
                <a:lnTo>
                  <a:pt x="908027" y="1077278"/>
                </a:lnTo>
                <a:lnTo>
                  <a:pt x="914063" y="1079183"/>
                </a:lnTo>
                <a:lnTo>
                  <a:pt x="920098" y="1081406"/>
                </a:lnTo>
                <a:lnTo>
                  <a:pt x="925816" y="1084263"/>
                </a:lnTo>
                <a:lnTo>
                  <a:pt x="930898" y="1087438"/>
                </a:lnTo>
                <a:lnTo>
                  <a:pt x="935663" y="1090931"/>
                </a:lnTo>
                <a:lnTo>
                  <a:pt x="940110" y="1094741"/>
                </a:lnTo>
                <a:lnTo>
                  <a:pt x="944240" y="1099186"/>
                </a:lnTo>
                <a:lnTo>
                  <a:pt x="947416" y="1103948"/>
                </a:lnTo>
                <a:lnTo>
                  <a:pt x="950275" y="1108711"/>
                </a:lnTo>
                <a:lnTo>
                  <a:pt x="952499" y="1113791"/>
                </a:lnTo>
                <a:lnTo>
                  <a:pt x="954405" y="1118871"/>
                </a:lnTo>
                <a:lnTo>
                  <a:pt x="955358" y="1124903"/>
                </a:lnTo>
                <a:lnTo>
                  <a:pt x="955675" y="1130301"/>
                </a:lnTo>
                <a:lnTo>
                  <a:pt x="955358" y="1136016"/>
                </a:lnTo>
                <a:lnTo>
                  <a:pt x="954405" y="1141413"/>
                </a:lnTo>
                <a:lnTo>
                  <a:pt x="952499" y="1147128"/>
                </a:lnTo>
                <a:lnTo>
                  <a:pt x="950275" y="1152208"/>
                </a:lnTo>
                <a:lnTo>
                  <a:pt x="947416" y="1156971"/>
                </a:lnTo>
                <a:lnTo>
                  <a:pt x="944240" y="1161098"/>
                </a:lnTo>
                <a:lnTo>
                  <a:pt x="940110" y="1165543"/>
                </a:lnTo>
                <a:lnTo>
                  <a:pt x="935663" y="1169671"/>
                </a:lnTo>
                <a:lnTo>
                  <a:pt x="930898" y="1173163"/>
                </a:lnTo>
                <a:lnTo>
                  <a:pt x="925816" y="1176656"/>
                </a:lnTo>
                <a:lnTo>
                  <a:pt x="920098" y="1179196"/>
                </a:lnTo>
                <a:lnTo>
                  <a:pt x="914063" y="1181736"/>
                </a:lnTo>
                <a:lnTo>
                  <a:pt x="908027" y="1183323"/>
                </a:lnTo>
                <a:lnTo>
                  <a:pt x="901356" y="1184593"/>
                </a:lnTo>
                <a:lnTo>
                  <a:pt x="894368" y="1185546"/>
                </a:lnTo>
                <a:lnTo>
                  <a:pt x="887697" y="1185863"/>
                </a:lnTo>
                <a:lnTo>
                  <a:pt x="369286" y="1185863"/>
                </a:lnTo>
                <a:lnTo>
                  <a:pt x="362615" y="1185546"/>
                </a:lnTo>
                <a:lnTo>
                  <a:pt x="355944" y="1184593"/>
                </a:lnTo>
                <a:lnTo>
                  <a:pt x="349273" y="1183323"/>
                </a:lnTo>
                <a:lnTo>
                  <a:pt x="343238" y="1181736"/>
                </a:lnTo>
                <a:lnTo>
                  <a:pt x="337203" y="1179196"/>
                </a:lnTo>
                <a:lnTo>
                  <a:pt x="331485" y="1176656"/>
                </a:lnTo>
                <a:lnTo>
                  <a:pt x="326402" y="1173163"/>
                </a:lnTo>
                <a:lnTo>
                  <a:pt x="321637" y="1169671"/>
                </a:lnTo>
                <a:lnTo>
                  <a:pt x="317190" y="1165543"/>
                </a:lnTo>
                <a:lnTo>
                  <a:pt x="313378" y="1161098"/>
                </a:lnTo>
                <a:lnTo>
                  <a:pt x="309884" y="1156971"/>
                </a:lnTo>
                <a:lnTo>
                  <a:pt x="307025" y="1152208"/>
                </a:lnTo>
                <a:lnTo>
                  <a:pt x="304802" y="1147128"/>
                </a:lnTo>
                <a:lnTo>
                  <a:pt x="302896" y="1141413"/>
                </a:lnTo>
                <a:lnTo>
                  <a:pt x="301943" y="1136016"/>
                </a:lnTo>
                <a:lnTo>
                  <a:pt x="301625" y="1130301"/>
                </a:lnTo>
                <a:lnTo>
                  <a:pt x="301943" y="1124903"/>
                </a:lnTo>
                <a:lnTo>
                  <a:pt x="302896" y="1119188"/>
                </a:lnTo>
                <a:lnTo>
                  <a:pt x="304802" y="1113791"/>
                </a:lnTo>
                <a:lnTo>
                  <a:pt x="307025" y="1108711"/>
                </a:lnTo>
                <a:lnTo>
                  <a:pt x="309884" y="1103948"/>
                </a:lnTo>
                <a:lnTo>
                  <a:pt x="313378" y="1099186"/>
                </a:lnTo>
                <a:lnTo>
                  <a:pt x="317190" y="1094741"/>
                </a:lnTo>
                <a:lnTo>
                  <a:pt x="321637" y="1091248"/>
                </a:lnTo>
                <a:lnTo>
                  <a:pt x="326402" y="1087438"/>
                </a:lnTo>
                <a:lnTo>
                  <a:pt x="331485" y="1084263"/>
                </a:lnTo>
                <a:lnTo>
                  <a:pt x="337203" y="1081406"/>
                </a:lnTo>
                <a:lnTo>
                  <a:pt x="343238" y="1079183"/>
                </a:lnTo>
                <a:lnTo>
                  <a:pt x="349273" y="1077278"/>
                </a:lnTo>
                <a:lnTo>
                  <a:pt x="355944" y="1076008"/>
                </a:lnTo>
                <a:lnTo>
                  <a:pt x="362615" y="1075056"/>
                </a:lnTo>
                <a:lnTo>
                  <a:pt x="369286" y="1074738"/>
                </a:lnTo>
                <a:close/>
                <a:moveTo>
                  <a:pt x="1261435" y="965200"/>
                </a:moveTo>
                <a:lnTo>
                  <a:pt x="1264624" y="965200"/>
                </a:lnTo>
                <a:lnTo>
                  <a:pt x="1267814" y="965200"/>
                </a:lnTo>
                <a:lnTo>
                  <a:pt x="1271322" y="965838"/>
                </a:lnTo>
                <a:lnTo>
                  <a:pt x="1275149" y="967114"/>
                </a:lnTo>
                <a:lnTo>
                  <a:pt x="1278977" y="968390"/>
                </a:lnTo>
                <a:lnTo>
                  <a:pt x="1282804" y="969984"/>
                </a:lnTo>
                <a:lnTo>
                  <a:pt x="1290777" y="973811"/>
                </a:lnTo>
                <a:lnTo>
                  <a:pt x="1298113" y="978277"/>
                </a:lnTo>
                <a:lnTo>
                  <a:pt x="1304491" y="982742"/>
                </a:lnTo>
                <a:lnTo>
                  <a:pt x="1308637" y="986250"/>
                </a:lnTo>
                <a:lnTo>
                  <a:pt x="1312784" y="990715"/>
                </a:lnTo>
                <a:lnTo>
                  <a:pt x="1317249" y="997094"/>
                </a:lnTo>
                <a:lnTo>
                  <a:pt x="1321395" y="1004429"/>
                </a:lnTo>
                <a:lnTo>
                  <a:pt x="1325222" y="1012403"/>
                </a:lnTo>
                <a:lnTo>
                  <a:pt x="1326817" y="1016549"/>
                </a:lnTo>
                <a:lnTo>
                  <a:pt x="1328092" y="1020057"/>
                </a:lnTo>
                <a:lnTo>
                  <a:pt x="1329368" y="1024203"/>
                </a:lnTo>
                <a:lnTo>
                  <a:pt x="1330006" y="1027711"/>
                </a:lnTo>
                <a:lnTo>
                  <a:pt x="1330325" y="1030901"/>
                </a:lnTo>
                <a:lnTo>
                  <a:pt x="1330006" y="1034090"/>
                </a:lnTo>
                <a:lnTo>
                  <a:pt x="1329368" y="1036004"/>
                </a:lnTo>
                <a:lnTo>
                  <a:pt x="1327774" y="1038236"/>
                </a:lnTo>
                <a:lnTo>
                  <a:pt x="1228904" y="1099472"/>
                </a:lnTo>
                <a:lnTo>
                  <a:pt x="1226990" y="1101066"/>
                </a:lnTo>
                <a:lnTo>
                  <a:pt x="1225396" y="1102342"/>
                </a:lnTo>
                <a:lnTo>
                  <a:pt x="1223163" y="1103618"/>
                </a:lnTo>
                <a:lnTo>
                  <a:pt x="1220930" y="1104575"/>
                </a:lnTo>
                <a:lnTo>
                  <a:pt x="1219017" y="1105213"/>
                </a:lnTo>
                <a:lnTo>
                  <a:pt x="1216784" y="1105850"/>
                </a:lnTo>
                <a:lnTo>
                  <a:pt x="1212000" y="1106488"/>
                </a:lnTo>
                <a:lnTo>
                  <a:pt x="1207854" y="1105850"/>
                </a:lnTo>
                <a:lnTo>
                  <a:pt x="1205622" y="1105213"/>
                </a:lnTo>
                <a:lnTo>
                  <a:pt x="1203389" y="1104575"/>
                </a:lnTo>
                <a:lnTo>
                  <a:pt x="1201475" y="1103618"/>
                </a:lnTo>
                <a:lnTo>
                  <a:pt x="1199243" y="1102342"/>
                </a:lnTo>
                <a:lnTo>
                  <a:pt x="1197329" y="1101066"/>
                </a:lnTo>
                <a:lnTo>
                  <a:pt x="1195735" y="1099472"/>
                </a:lnTo>
                <a:lnTo>
                  <a:pt x="1194140" y="1097558"/>
                </a:lnTo>
                <a:lnTo>
                  <a:pt x="1192864" y="1095963"/>
                </a:lnTo>
                <a:lnTo>
                  <a:pt x="1191588" y="1093731"/>
                </a:lnTo>
                <a:lnTo>
                  <a:pt x="1190632" y="1091817"/>
                </a:lnTo>
                <a:lnTo>
                  <a:pt x="1189356" y="1087352"/>
                </a:lnTo>
                <a:lnTo>
                  <a:pt x="1189037" y="1082887"/>
                </a:lnTo>
                <a:lnTo>
                  <a:pt x="1189356" y="1078741"/>
                </a:lnTo>
                <a:lnTo>
                  <a:pt x="1190632" y="1074276"/>
                </a:lnTo>
                <a:lnTo>
                  <a:pt x="1191588" y="1072043"/>
                </a:lnTo>
                <a:lnTo>
                  <a:pt x="1192864" y="1070130"/>
                </a:lnTo>
                <a:lnTo>
                  <a:pt x="1194140" y="1068535"/>
                </a:lnTo>
                <a:lnTo>
                  <a:pt x="1195735" y="1066621"/>
                </a:lnTo>
                <a:lnTo>
                  <a:pt x="1257289" y="967433"/>
                </a:lnTo>
                <a:lnTo>
                  <a:pt x="1258884" y="965838"/>
                </a:lnTo>
                <a:lnTo>
                  <a:pt x="1261435" y="965200"/>
                </a:lnTo>
                <a:close/>
                <a:moveTo>
                  <a:pt x="346041" y="844550"/>
                </a:moveTo>
                <a:lnTo>
                  <a:pt x="350799" y="844550"/>
                </a:lnTo>
                <a:lnTo>
                  <a:pt x="658851" y="844550"/>
                </a:lnTo>
                <a:lnTo>
                  <a:pt x="663927" y="844550"/>
                </a:lnTo>
                <a:lnTo>
                  <a:pt x="669003" y="845185"/>
                </a:lnTo>
                <a:lnTo>
                  <a:pt x="673762" y="846773"/>
                </a:lnTo>
                <a:lnTo>
                  <a:pt x="678204" y="848043"/>
                </a:lnTo>
                <a:lnTo>
                  <a:pt x="682645" y="850265"/>
                </a:lnTo>
                <a:lnTo>
                  <a:pt x="686452" y="852805"/>
                </a:lnTo>
                <a:lnTo>
                  <a:pt x="690259" y="855345"/>
                </a:lnTo>
                <a:lnTo>
                  <a:pt x="693749" y="858838"/>
                </a:lnTo>
                <a:lnTo>
                  <a:pt x="697239" y="862330"/>
                </a:lnTo>
                <a:lnTo>
                  <a:pt x="699777" y="865823"/>
                </a:lnTo>
                <a:lnTo>
                  <a:pt x="702315" y="869950"/>
                </a:lnTo>
                <a:lnTo>
                  <a:pt x="704218" y="874395"/>
                </a:lnTo>
                <a:lnTo>
                  <a:pt x="705804" y="879158"/>
                </a:lnTo>
                <a:lnTo>
                  <a:pt x="707391" y="883920"/>
                </a:lnTo>
                <a:lnTo>
                  <a:pt x="708025" y="888683"/>
                </a:lnTo>
                <a:lnTo>
                  <a:pt x="708025" y="893763"/>
                </a:lnTo>
                <a:lnTo>
                  <a:pt x="708025" y="898843"/>
                </a:lnTo>
                <a:lnTo>
                  <a:pt x="707391" y="903605"/>
                </a:lnTo>
                <a:lnTo>
                  <a:pt x="705804" y="908368"/>
                </a:lnTo>
                <a:lnTo>
                  <a:pt x="704218" y="912495"/>
                </a:lnTo>
                <a:lnTo>
                  <a:pt x="702315" y="916940"/>
                </a:lnTo>
                <a:lnTo>
                  <a:pt x="699777" y="921068"/>
                </a:lnTo>
                <a:lnTo>
                  <a:pt x="697239" y="924878"/>
                </a:lnTo>
                <a:lnTo>
                  <a:pt x="693749" y="928370"/>
                </a:lnTo>
                <a:lnTo>
                  <a:pt x="690259" y="931545"/>
                </a:lnTo>
                <a:lnTo>
                  <a:pt x="686452" y="934403"/>
                </a:lnTo>
                <a:lnTo>
                  <a:pt x="682645" y="936943"/>
                </a:lnTo>
                <a:lnTo>
                  <a:pt x="678204" y="938848"/>
                </a:lnTo>
                <a:lnTo>
                  <a:pt x="673762" y="940753"/>
                </a:lnTo>
                <a:lnTo>
                  <a:pt x="669003" y="941705"/>
                </a:lnTo>
                <a:lnTo>
                  <a:pt x="663927" y="942658"/>
                </a:lnTo>
                <a:lnTo>
                  <a:pt x="658851" y="942975"/>
                </a:lnTo>
                <a:lnTo>
                  <a:pt x="350799" y="942975"/>
                </a:lnTo>
                <a:lnTo>
                  <a:pt x="346041" y="942658"/>
                </a:lnTo>
                <a:lnTo>
                  <a:pt x="340965" y="941705"/>
                </a:lnTo>
                <a:lnTo>
                  <a:pt x="336206" y="940753"/>
                </a:lnTo>
                <a:lnTo>
                  <a:pt x="331764" y="938848"/>
                </a:lnTo>
                <a:lnTo>
                  <a:pt x="327323" y="936943"/>
                </a:lnTo>
                <a:lnTo>
                  <a:pt x="323516" y="934403"/>
                </a:lnTo>
                <a:lnTo>
                  <a:pt x="319391" y="931545"/>
                </a:lnTo>
                <a:lnTo>
                  <a:pt x="316219" y="928370"/>
                </a:lnTo>
                <a:lnTo>
                  <a:pt x="312729" y="924878"/>
                </a:lnTo>
                <a:lnTo>
                  <a:pt x="309874" y="921068"/>
                </a:lnTo>
                <a:lnTo>
                  <a:pt x="307653" y="916940"/>
                </a:lnTo>
                <a:lnTo>
                  <a:pt x="305432" y="912495"/>
                </a:lnTo>
                <a:lnTo>
                  <a:pt x="303846" y="908368"/>
                </a:lnTo>
                <a:lnTo>
                  <a:pt x="302577" y="903605"/>
                </a:lnTo>
                <a:lnTo>
                  <a:pt x="301943" y="898843"/>
                </a:lnTo>
                <a:lnTo>
                  <a:pt x="301625" y="893763"/>
                </a:lnTo>
                <a:lnTo>
                  <a:pt x="301943" y="888683"/>
                </a:lnTo>
                <a:lnTo>
                  <a:pt x="302577" y="883920"/>
                </a:lnTo>
                <a:lnTo>
                  <a:pt x="303846" y="879158"/>
                </a:lnTo>
                <a:lnTo>
                  <a:pt x="305432" y="874395"/>
                </a:lnTo>
                <a:lnTo>
                  <a:pt x="307336" y="869950"/>
                </a:lnTo>
                <a:lnTo>
                  <a:pt x="309874" y="865823"/>
                </a:lnTo>
                <a:lnTo>
                  <a:pt x="312729" y="862330"/>
                </a:lnTo>
                <a:lnTo>
                  <a:pt x="316219" y="858838"/>
                </a:lnTo>
                <a:lnTo>
                  <a:pt x="319391" y="855345"/>
                </a:lnTo>
                <a:lnTo>
                  <a:pt x="323516" y="852805"/>
                </a:lnTo>
                <a:lnTo>
                  <a:pt x="327323" y="850265"/>
                </a:lnTo>
                <a:lnTo>
                  <a:pt x="331764" y="848043"/>
                </a:lnTo>
                <a:lnTo>
                  <a:pt x="336206" y="846773"/>
                </a:lnTo>
                <a:lnTo>
                  <a:pt x="340965" y="845185"/>
                </a:lnTo>
                <a:lnTo>
                  <a:pt x="346041" y="844550"/>
                </a:lnTo>
                <a:close/>
                <a:moveTo>
                  <a:pt x="344144" y="590550"/>
                </a:moveTo>
                <a:lnTo>
                  <a:pt x="960782" y="590550"/>
                </a:lnTo>
                <a:lnTo>
                  <a:pt x="966812" y="591185"/>
                </a:lnTo>
                <a:lnTo>
                  <a:pt x="973159" y="592138"/>
                </a:lnTo>
                <a:lnTo>
                  <a:pt x="978871" y="593725"/>
                </a:lnTo>
                <a:lnTo>
                  <a:pt x="984584" y="595630"/>
                </a:lnTo>
                <a:lnTo>
                  <a:pt x="990296" y="598488"/>
                </a:lnTo>
                <a:lnTo>
                  <a:pt x="995374" y="601345"/>
                </a:lnTo>
                <a:lnTo>
                  <a:pt x="1000135" y="604838"/>
                </a:lnTo>
                <a:lnTo>
                  <a:pt x="1004260" y="608965"/>
                </a:lnTo>
                <a:lnTo>
                  <a:pt x="1008386" y="613410"/>
                </a:lnTo>
                <a:lnTo>
                  <a:pt x="1011560" y="617855"/>
                </a:lnTo>
                <a:lnTo>
                  <a:pt x="1015051" y="623253"/>
                </a:lnTo>
                <a:lnTo>
                  <a:pt x="1017590" y="628650"/>
                </a:lnTo>
                <a:lnTo>
                  <a:pt x="1019811" y="634048"/>
                </a:lnTo>
                <a:lnTo>
                  <a:pt x="1021081" y="639763"/>
                </a:lnTo>
                <a:lnTo>
                  <a:pt x="1021715" y="646113"/>
                </a:lnTo>
                <a:lnTo>
                  <a:pt x="1022350" y="652145"/>
                </a:lnTo>
                <a:lnTo>
                  <a:pt x="1021715" y="658813"/>
                </a:lnTo>
                <a:lnTo>
                  <a:pt x="1021081" y="664528"/>
                </a:lnTo>
                <a:lnTo>
                  <a:pt x="1019811" y="670878"/>
                </a:lnTo>
                <a:lnTo>
                  <a:pt x="1017590" y="676275"/>
                </a:lnTo>
                <a:lnTo>
                  <a:pt x="1015051" y="681673"/>
                </a:lnTo>
                <a:lnTo>
                  <a:pt x="1011560" y="686753"/>
                </a:lnTo>
                <a:lnTo>
                  <a:pt x="1008386" y="691515"/>
                </a:lnTo>
                <a:lnTo>
                  <a:pt x="1004260" y="695960"/>
                </a:lnTo>
                <a:lnTo>
                  <a:pt x="1000135" y="700088"/>
                </a:lnTo>
                <a:lnTo>
                  <a:pt x="995374" y="703580"/>
                </a:lnTo>
                <a:lnTo>
                  <a:pt x="990296" y="706438"/>
                </a:lnTo>
                <a:lnTo>
                  <a:pt x="984584" y="708978"/>
                </a:lnTo>
                <a:lnTo>
                  <a:pt x="978871" y="711200"/>
                </a:lnTo>
                <a:lnTo>
                  <a:pt x="973159" y="712788"/>
                </a:lnTo>
                <a:lnTo>
                  <a:pt x="966812" y="713740"/>
                </a:lnTo>
                <a:lnTo>
                  <a:pt x="960782" y="714375"/>
                </a:lnTo>
                <a:lnTo>
                  <a:pt x="344144" y="714375"/>
                </a:lnTo>
                <a:lnTo>
                  <a:pt x="338114" y="713740"/>
                </a:lnTo>
                <a:lnTo>
                  <a:pt x="331767" y="712788"/>
                </a:lnTo>
                <a:lnTo>
                  <a:pt x="326054" y="711200"/>
                </a:lnTo>
                <a:lnTo>
                  <a:pt x="320342" y="708978"/>
                </a:lnTo>
                <a:lnTo>
                  <a:pt x="314946" y="706438"/>
                </a:lnTo>
                <a:lnTo>
                  <a:pt x="309869" y="703580"/>
                </a:lnTo>
                <a:lnTo>
                  <a:pt x="305108" y="700088"/>
                </a:lnTo>
                <a:lnTo>
                  <a:pt x="300982" y="695960"/>
                </a:lnTo>
                <a:lnTo>
                  <a:pt x="296857" y="691515"/>
                </a:lnTo>
                <a:lnTo>
                  <a:pt x="293366" y="686753"/>
                </a:lnTo>
                <a:lnTo>
                  <a:pt x="290192" y="681673"/>
                </a:lnTo>
                <a:lnTo>
                  <a:pt x="287653" y="676275"/>
                </a:lnTo>
                <a:lnTo>
                  <a:pt x="285432" y="670878"/>
                </a:lnTo>
                <a:lnTo>
                  <a:pt x="284162" y="664528"/>
                </a:lnTo>
                <a:lnTo>
                  <a:pt x="282893" y="658813"/>
                </a:lnTo>
                <a:lnTo>
                  <a:pt x="282575" y="652145"/>
                </a:lnTo>
                <a:lnTo>
                  <a:pt x="282893" y="646113"/>
                </a:lnTo>
                <a:lnTo>
                  <a:pt x="284162" y="639763"/>
                </a:lnTo>
                <a:lnTo>
                  <a:pt x="285432" y="634048"/>
                </a:lnTo>
                <a:lnTo>
                  <a:pt x="287653" y="628650"/>
                </a:lnTo>
                <a:lnTo>
                  <a:pt x="290192" y="623253"/>
                </a:lnTo>
                <a:lnTo>
                  <a:pt x="293366" y="617855"/>
                </a:lnTo>
                <a:lnTo>
                  <a:pt x="296857" y="613410"/>
                </a:lnTo>
                <a:lnTo>
                  <a:pt x="300982" y="608965"/>
                </a:lnTo>
                <a:lnTo>
                  <a:pt x="305108" y="604838"/>
                </a:lnTo>
                <a:lnTo>
                  <a:pt x="309869" y="601345"/>
                </a:lnTo>
                <a:lnTo>
                  <a:pt x="314946" y="598488"/>
                </a:lnTo>
                <a:lnTo>
                  <a:pt x="320342" y="595630"/>
                </a:lnTo>
                <a:lnTo>
                  <a:pt x="326054" y="593725"/>
                </a:lnTo>
                <a:lnTo>
                  <a:pt x="331767" y="592138"/>
                </a:lnTo>
                <a:lnTo>
                  <a:pt x="338114" y="591185"/>
                </a:lnTo>
                <a:lnTo>
                  <a:pt x="344144" y="590550"/>
                </a:lnTo>
                <a:close/>
                <a:moveTo>
                  <a:pt x="1750865" y="411163"/>
                </a:moveTo>
                <a:lnTo>
                  <a:pt x="1754043" y="411481"/>
                </a:lnTo>
                <a:lnTo>
                  <a:pt x="1757540" y="411798"/>
                </a:lnTo>
                <a:lnTo>
                  <a:pt x="1760718" y="413068"/>
                </a:lnTo>
                <a:lnTo>
                  <a:pt x="1764214" y="414021"/>
                </a:lnTo>
                <a:lnTo>
                  <a:pt x="1767710" y="414973"/>
                </a:lnTo>
                <a:lnTo>
                  <a:pt x="1770889" y="416878"/>
                </a:lnTo>
                <a:lnTo>
                  <a:pt x="1777563" y="421006"/>
                </a:lnTo>
                <a:lnTo>
                  <a:pt x="1784555" y="425768"/>
                </a:lnTo>
                <a:lnTo>
                  <a:pt x="1790912" y="431166"/>
                </a:lnTo>
                <a:lnTo>
                  <a:pt x="1797904" y="437198"/>
                </a:lnTo>
                <a:lnTo>
                  <a:pt x="1812207" y="451486"/>
                </a:lnTo>
                <a:lnTo>
                  <a:pt x="1827145" y="466408"/>
                </a:lnTo>
                <a:lnTo>
                  <a:pt x="1836680" y="476251"/>
                </a:lnTo>
                <a:lnTo>
                  <a:pt x="1851935" y="491173"/>
                </a:lnTo>
                <a:lnTo>
                  <a:pt x="1865920" y="505461"/>
                </a:lnTo>
                <a:lnTo>
                  <a:pt x="1872277" y="512446"/>
                </a:lnTo>
                <a:lnTo>
                  <a:pt x="1877680" y="519431"/>
                </a:lnTo>
                <a:lnTo>
                  <a:pt x="1882447" y="525781"/>
                </a:lnTo>
                <a:lnTo>
                  <a:pt x="1886579" y="532766"/>
                </a:lnTo>
                <a:lnTo>
                  <a:pt x="1888486" y="536258"/>
                </a:lnTo>
                <a:lnTo>
                  <a:pt x="1889439" y="539433"/>
                </a:lnTo>
                <a:lnTo>
                  <a:pt x="1891029" y="542608"/>
                </a:lnTo>
                <a:lnTo>
                  <a:pt x="1891664" y="546101"/>
                </a:lnTo>
                <a:lnTo>
                  <a:pt x="1891982" y="549593"/>
                </a:lnTo>
                <a:lnTo>
                  <a:pt x="1892300" y="552768"/>
                </a:lnTo>
                <a:lnTo>
                  <a:pt x="1892300" y="556261"/>
                </a:lnTo>
                <a:lnTo>
                  <a:pt x="1891664" y="559753"/>
                </a:lnTo>
                <a:lnTo>
                  <a:pt x="1891029" y="562928"/>
                </a:lnTo>
                <a:lnTo>
                  <a:pt x="1889757" y="566738"/>
                </a:lnTo>
                <a:lnTo>
                  <a:pt x="1888486" y="570231"/>
                </a:lnTo>
                <a:lnTo>
                  <a:pt x="1886261" y="574041"/>
                </a:lnTo>
                <a:lnTo>
                  <a:pt x="1884036" y="577533"/>
                </a:lnTo>
                <a:lnTo>
                  <a:pt x="1881176" y="581343"/>
                </a:lnTo>
                <a:lnTo>
                  <a:pt x="1877680" y="585153"/>
                </a:lnTo>
                <a:lnTo>
                  <a:pt x="1874184" y="588963"/>
                </a:lnTo>
                <a:lnTo>
                  <a:pt x="1476895" y="985838"/>
                </a:lnTo>
                <a:lnTo>
                  <a:pt x="1472763" y="989966"/>
                </a:lnTo>
                <a:lnTo>
                  <a:pt x="1468313" y="993458"/>
                </a:lnTo>
                <a:lnTo>
                  <a:pt x="1464182" y="996633"/>
                </a:lnTo>
                <a:lnTo>
                  <a:pt x="1459732" y="999808"/>
                </a:lnTo>
                <a:lnTo>
                  <a:pt x="1455282" y="1002348"/>
                </a:lnTo>
                <a:lnTo>
                  <a:pt x="1450515" y="1004888"/>
                </a:lnTo>
                <a:lnTo>
                  <a:pt x="1446065" y="1007111"/>
                </a:lnTo>
                <a:lnTo>
                  <a:pt x="1440980" y="1009016"/>
                </a:lnTo>
                <a:lnTo>
                  <a:pt x="1436212" y="1010921"/>
                </a:lnTo>
                <a:lnTo>
                  <a:pt x="1431445" y="1012826"/>
                </a:lnTo>
                <a:lnTo>
                  <a:pt x="1426360" y="1013778"/>
                </a:lnTo>
                <a:lnTo>
                  <a:pt x="1421274" y="1015366"/>
                </a:lnTo>
                <a:lnTo>
                  <a:pt x="1416507" y="1016001"/>
                </a:lnTo>
                <a:lnTo>
                  <a:pt x="1411422" y="1016953"/>
                </a:lnTo>
                <a:lnTo>
                  <a:pt x="1406336" y="1017271"/>
                </a:lnTo>
                <a:lnTo>
                  <a:pt x="1401569" y="1017588"/>
                </a:lnTo>
                <a:lnTo>
                  <a:pt x="1396484" y="1017588"/>
                </a:lnTo>
                <a:lnTo>
                  <a:pt x="1391716" y="1017271"/>
                </a:lnTo>
                <a:lnTo>
                  <a:pt x="1386949" y="1016953"/>
                </a:lnTo>
                <a:lnTo>
                  <a:pt x="1382499" y="1015683"/>
                </a:lnTo>
                <a:lnTo>
                  <a:pt x="1377731" y="1015048"/>
                </a:lnTo>
                <a:lnTo>
                  <a:pt x="1373282" y="1013461"/>
                </a:lnTo>
                <a:lnTo>
                  <a:pt x="1368832" y="1012191"/>
                </a:lnTo>
                <a:lnTo>
                  <a:pt x="1364700" y="1010286"/>
                </a:lnTo>
                <a:lnTo>
                  <a:pt x="1360886" y="1008063"/>
                </a:lnTo>
                <a:lnTo>
                  <a:pt x="1357072" y="1005523"/>
                </a:lnTo>
                <a:lnTo>
                  <a:pt x="1353576" y="1002983"/>
                </a:lnTo>
                <a:lnTo>
                  <a:pt x="1350080" y="1000126"/>
                </a:lnTo>
                <a:lnTo>
                  <a:pt x="1347220" y="996633"/>
                </a:lnTo>
                <a:lnTo>
                  <a:pt x="1344359" y="993458"/>
                </a:lnTo>
                <a:lnTo>
                  <a:pt x="1341817" y="989331"/>
                </a:lnTo>
                <a:lnTo>
                  <a:pt x="1339274" y="985521"/>
                </a:lnTo>
                <a:lnTo>
                  <a:pt x="1337367" y="981076"/>
                </a:lnTo>
                <a:lnTo>
                  <a:pt x="1335778" y="976313"/>
                </a:lnTo>
                <a:lnTo>
                  <a:pt x="1326561" y="967106"/>
                </a:lnTo>
                <a:lnTo>
                  <a:pt x="1322111" y="965518"/>
                </a:lnTo>
                <a:lnTo>
                  <a:pt x="1317979" y="963296"/>
                </a:lnTo>
                <a:lnTo>
                  <a:pt x="1314165" y="961073"/>
                </a:lnTo>
                <a:lnTo>
                  <a:pt x="1310351" y="958851"/>
                </a:lnTo>
                <a:lnTo>
                  <a:pt x="1307173" y="956311"/>
                </a:lnTo>
                <a:lnTo>
                  <a:pt x="1303995" y="953453"/>
                </a:lnTo>
                <a:lnTo>
                  <a:pt x="1301134" y="950913"/>
                </a:lnTo>
                <a:lnTo>
                  <a:pt x="1298274" y="948056"/>
                </a:lnTo>
                <a:lnTo>
                  <a:pt x="1295731" y="944563"/>
                </a:lnTo>
                <a:lnTo>
                  <a:pt x="1293824" y="941706"/>
                </a:lnTo>
                <a:lnTo>
                  <a:pt x="1291599" y="938531"/>
                </a:lnTo>
                <a:lnTo>
                  <a:pt x="1289692" y="935038"/>
                </a:lnTo>
                <a:lnTo>
                  <a:pt x="1288103" y="931546"/>
                </a:lnTo>
                <a:lnTo>
                  <a:pt x="1286832" y="928371"/>
                </a:lnTo>
                <a:lnTo>
                  <a:pt x="1284607" y="921068"/>
                </a:lnTo>
                <a:lnTo>
                  <a:pt x="1283336" y="913448"/>
                </a:lnTo>
                <a:lnTo>
                  <a:pt x="1282700" y="905511"/>
                </a:lnTo>
                <a:lnTo>
                  <a:pt x="1283018" y="897573"/>
                </a:lnTo>
                <a:lnTo>
                  <a:pt x="1283971" y="889953"/>
                </a:lnTo>
                <a:lnTo>
                  <a:pt x="1285560" y="882016"/>
                </a:lnTo>
                <a:lnTo>
                  <a:pt x="1287785" y="874078"/>
                </a:lnTo>
                <a:lnTo>
                  <a:pt x="1290646" y="866141"/>
                </a:lnTo>
                <a:lnTo>
                  <a:pt x="1294142" y="858521"/>
                </a:lnTo>
                <a:lnTo>
                  <a:pt x="1298909" y="849948"/>
                </a:lnTo>
                <a:lnTo>
                  <a:pt x="1304313" y="841376"/>
                </a:lnTo>
                <a:lnTo>
                  <a:pt x="1310351" y="833756"/>
                </a:lnTo>
                <a:lnTo>
                  <a:pt x="1317026" y="826136"/>
                </a:lnTo>
                <a:lnTo>
                  <a:pt x="1714315" y="429261"/>
                </a:lnTo>
                <a:lnTo>
                  <a:pt x="1718446" y="425768"/>
                </a:lnTo>
                <a:lnTo>
                  <a:pt x="1721943" y="422276"/>
                </a:lnTo>
                <a:lnTo>
                  <a:pt x="1726074" y="419736"/>
                </a:lnTo>
                <a:lnTo>
                  <a:pt x="1729571" y="417196"/>
                </a:lnTo>
                <a:lnTo>
                  <a:pt x="1733384" y="415608"/>
                </a:lnTo>
                <a:lnTo>
                  <a:pt x="1736881" y="414021"/>
                </a:lnTo>
                <a:lnTo>
                  <a:pt x="1740377" y="412433"/>
                </a:lnTo>
                <a:lnTo>
                  <a:pt x="1743873" y="411798"/>
                </a:lnTo>
                <a:lnTo>
                  <a:pt x="1747051" y="411481"/>
                </a:lnTo>
                <a:lnTo>
                  <a:pt x="1750865" y="411163"/>
                </a:lnTo>
                <a:close/>
                <a:moveTo>
                  <a:pt x="198373" y="319088"/>
                </a:moveTo>
                <a:lnTo>
                  <a:pt x="1557783" y="319088"/>
                </a:lnTo>
                <a:lnTo>
                  <a:pt x="1453042" y="423822"/>
                </a:lnTo>
                <a:lnTo>
                  <a:pt x="315492" y="423822"/>
                </a:lnTo>
                <a:lnTo>
                  <a:pt x="305336" y="424140"/>
                </a:lnTo>
                <a:lnTo>
                  <a:pt x="295179" y="424774"/>
                </a:lnTo>
                <a:lnTo>
                  <a:pt x="285340" y="426361"/>
                </a:lnTo>
                <a:lnTo>
                  <a:pt x="275500" y="427631"/>
                </a:lnTo>
                <a:lnTo>
                  <a:pt x="265979" y="429852"/>
                </a:lnTo>
                <a:lnTo>
                  <a:pt x="256457" y="433026"/>
                </a:lnTo>
                <a:lnTo>
                  <a:pt x="247570" y="435882"/>
                </a:lnTo>
                <a:lnTo>
                  <a:pt x="238365" y="439374"/>
                </a:lnTo>
                <a:lnTo>
                  <a:pt x="229478" y="443499"/>
                </a:lnTo>
                <a:lnTo>
                  <a:pt x="221226" y="447943"/>
                </a:lnTo>
                <a:lnTo>
                  <a:pt x="212973" y="452703"/>
                </a:lnTo>
                <a:lnTo>
                  <a:pt x="204721" y="457781"/>
                </a:lnTo>
                <a:lnTo>
                  <a:pt x="196786" y="463494"/>
                </a:lnTo>
                <a:lnTo>
                  <a:pt x="189486" y="469207"/>
                </a:lnTo>
                <a:lnTo>
                  <a:pt x="182186" y="475554"/>
                </a:lnTo>
                <a:lnTo>
                  <a:pt x="175203" y="481902"/>
                </a:lnTo>
                <a:lnTo>
                  <a:pt x="168855" y="488884"/>
                </a:lnTo>
                <a:lnTo>
                  <a:pt x="162507" y="496184"/>
                </a:lnTo>
                <a:lnTo>
                  <a:pt x="156794" y="503483"/>
                </a:lnTo>
                <a:lnTo>
                  <a:pt x="151398" y="511100"/>
                </a:lnTo>
                <a:lnTo>
                  <a:pt x="145685" y="519670"/>
                </a:lnTo>
                <a:lnTo>
                  <a:pt x="140924" y="527604"/>
                </a:lnTo>
                <a:lnTo>
                  <a:pt x="136798" y="536490"/>
                </a:lnTo>
                <a:lnTo>
                  <a:pt x="132672" y="545060"/>
                </a:lnTo>
                <a:lnTo>
                  <a:pt x="129498" y="554263"/>
                </a:lnTo>
                <a:lnTo>
                  <a:pt x="126007" y="563150"/>
                </a:lnTo>
                <a:lnTo>
                  <a:pt x="123468" y="572671"/>
                </a:lnTo>
                <a:lnTo>
                  <a:pt x="121246" y="582193"/>
                </a:lnTo>
                <a:lnTo>
                  <a:pt x="119659" y="592031"/>
                </a:lnTo>
                <a:lnTo>
                  <a:pt x="118072" y="601870"/>
                </a:lnTo>
                <a:lnTo>
                  <a:pt x="117437" y="612026"/>
                </a:lnTo>
                <a:lnTo>
                  <a:pt x="117437" y="622182"/>
                </a:lnTo>
                <a:lnTo>
                  <a:pt x="117437" y="1633658"/>
                </a:lnTo>
                <a:lnTo>
                  <a:pt x="117437" y="1643814"/>
                </a:lnTo>
                <a:lnTo>
                  <a:pt x="118072" y="1653970"/>
                </a:lnTo>
                <a:lnTo>
                  <a:pt x="119659" y="1663808"/>
                </a:lnTo>
                <a:lnTo>
                  <a:pt x="121246" y="1673647"/>
                </a:lnTo>
                <a:lnTo>
                  <a:pt x="123468" y="1683168"/>
                </a:lnTo>
                <a:lnTo>
                  <a:pt x="126007" y="1692689"/>
                </a:lnTo>
                <a:lnTo>
                  <a:pt x="129498" y="1701576"/>
                </a:lnTo>
                <a:lnTo>
                  <a:pt x="132672" y="1710780"/>
                </a:lnTo>
                <a:lnTo>
                  <a:pt x="136798" y="1719666"/>
                </a:lnTo>
                <a:lnTo>
                  <a:pt x="140924" y="1728235"/>
                </a:lnTo>
                <a:lnTo>
                  <a:pt x="145685" y="1736170"/>
                </a:lnTo>
                <a:lnTo>
                  <a:pt x="151398" y="1744739"/>
                </a:lnTo>
                <a:lnTo>
                  <a:pt x="156794" y="1752356"/>
                </a:lnTo>
                <a:lnTo>
                  <a:pt x="162507" y="1759656"/>
                </a:lnTo>
                <a:lnTo>
                  <a:pt x="168855" y="1766955"/>
                </a:lnTo>
                <a:lnTo>
                  <a:pt x="175203" y="1773938"/>
                </a:lnTo>
                <a:lnTo>
                  <a:pt x="182186" y="1780285"/>
                </a:lnTo>
                <a:lnTo>
                  <a:pt x="189486" y="1786633"/>
                </a:lnTo>
                <a:lnTo>
                  <a:pt x="196786" y="1792345"/>
                </a:lnTo>
                <a:lnTo>
                  <a:pt x="204721" y="1798375"/>
                </a:lnTo>
                <a:lnTo>
                  <a:pt x="212973" y="1803453"/>
                </a:lnTo>
                <a:lnTo>
                  <a:pt x="221226" y="1808214"/>
                </a:lnTo>
                <a:lnTo>
                  <a:pt x="229478" y="1812340"/>
                </a:lnTo>
                <a:lnTo>
                  <a:pt x="238365" y="1816466"/>
                </a:lnTo>
                <a:lnTo>
                  <a:pt x="247570" y="1819640"/>
                </a:lnTo>
                <a:lnTo>
                  <a:pt x="256457" y="1823131"/>
                </a:lnTo>
                <a:lnTo>
                  <a:pt x="265979" y="1825670"/>
                </a:lnTo>
                <a:lnTo>
                  <a:pt x="275500" y="1827891"/>
                </a:lnTo>
                <a:lnTo>
                  <a:pt x="285340" y="1829478"/>
                </a:lnTo>
                <a:lnTo>
                  <a:pt x="295179" y="1831065"/>
                </a:lnTo>
                <a:lnTo>
                  <a:pt x="305336" y="1831700"/>
                </a:lnTo>
                <a:lnTo>
                  <a:pt x="315492" y="1831700"/>
                </a:lnTo>
                <a:lnTo>
                  <a:pt x="1632371" y="1831700"/>
                </a:lnTo>
                <a:lnTo>
                  <a:pt x="1642527" y="1831700"/>
                </a:lnTo>
                <a:lnTo>
                  <a:pt x="1652367" y="1831065"/>
                </a:lnTo>
                <a:lnTo>
                  <a:pt x="1662523" y="1829478"/>
                </a:lnTo>
                <a:lnTo>
                  <a:pt x="1672045" y="1827891"/>
                </a:lnTo>
                <a:lnTo>
                  <a:pt x="1681885" y="1825670"/>
                </a:lnTo>
                <a:lnTo>
                  <a:pt x="1691089" y="1823131"/>
                </a:lnTo>
                <a:lnTo>
                  <a:pt x="1700611" y="1819640"/>
                </a:lnTo>
                <a:lnTo>
                  <a:pt x="1709181" y="1816466"/>
                </a:lnTo>
                <a:lnTo>
                  <a:pt x="1718385" y="1812340"/>
                </a:lnTo>
                <a:lnTo>
                  <a:pt x="1726637" y="1808214"/>
                </a:lnTo>
                <a:lnTo>
                  <a:pt x="1735207" y="1803453"/>
                </a:lnTo>
                <a:lnTo>
                  <a:pt x="1743142" y="1798375"/>
                </a:lnTo>
                <a:lnTo>
                  <a:pt x="1750760" y="1792345"/>
                </a:lnTo>
                <a:lnTo>
                  <a:pt x="1758377" y="1786633"/>
                </a:lnTo>
                <a:lnTo>
                  <a:pt x="1765677" y="1780285"/>
                </a:lnTo>
                <a:lnTo>
                  <a:pt x="1772660" y="1773938"/>
                </a:lnTo>
                <a:lnTo>
                  <a:pt x="1779325" y="1766955"/>
                </a:lnTo>
                <a:lnTo>
                  <a:pt x="1785356" y="1759973"/>
                </a:lnTo>
                <a:lnTo>
                  <a:pt x="1791069" y="1752356"/>
                </a:lnTo>
                <a:lnTo>
                  <a:pt x="1796782" y="1744739"/>
                </a:lnTo>
                <a:lnTo>
                  <a:pt x="1801861" y="1736805"/>
                </a:lnTo>
                <a:lnTo>
                  <a:pt x="1806621" y="1728235"/>
                </a:lnTo>
                <a:lnTo>
                  <a:pt x="1810748" y="1719666"/>
                </a:lnTo>
                <a:lnTo>
                  <a:pt x="1814874" y="1710780"/>
                </a:lnTo>
                <a:lnTo>
                  <a:pt x="1818683" y="1702211"/>
                </a:lnTo>
                <a:lnTo>
                  <a:pt x="1821857" y="1692689"/>
                </a:lnTo>
                <a:lnTo>
                  <a:pt x="1824396" y="1683168"/>
                </a:lnTo>
                <a:lnTo>
                  <a:pt x="1826617" y="1673647"/>
                </a:lnTo>
                <a:lnTo>
                  <a:pt x="1828522" y="1663808"/>
                </a:lnTo>
                <a:lnTo>
                  <a:pt x="1829474" y="1653970"/>
                </a:lnTo>
                <a:lnTo>
                  <a:pt x="1830109" y="1643814"/>
                </a:lnTo>
                <a:lnTo>
                  <a:pt x="1830426" y="1633658"/>
                </a:lnTo>
                <a:lnTo>
                  <a:pt x="1830426" y="1113162"/>
                </a:lnTo>
                <a:lnTo>
                  <a:pt x="1830426" y="773570"/>
                </a:lnTo>
                <a:lnTo>
                  <a:pt x="1947863" y="656458"/>
                </a:lnTo>
                <a:lnTo>
                  <a:pt x="1947863" y="1738391"/>
                </a:lnTo>
                <a:lnTo>
                  <a:pt x="1947546" y="1748865"/>
                </a:lnTo>
                <a:lnTo>
                  <a:pt x="1946911" y="1758704"/>
                </a:lnTo>
                <a:lnTo>
                  <a:pt x="1945324" y="1768860"/>
                </a:lnTo>
                <a:lnTo>
                  <a:pt x="1943419" y="1778063"/>
                </a:lnTo>
                <a:lnTo>
                  <a:pt x="1941198" y="1787902"/>
                </a:lnTo>
                <a:lnTo>
                  <a:pt x="1938659" y="1797423"/>
                </a:lnTo>
                <a:lnTo>
                  <a:pt x="1935802" y="1806627"/>
                </a:lnTo>
                <a:lnTo>
                  <a:pt x="1932311" y="1815831"/>
                </a:lnTo>
                <a:lnTo>
                  <a:pt x="1928184" y="1824400"/>
                </a:lnTo>
                <a:lnTo>
                  <a:pt x="1923741" y="1832969"/>
                </a:lnTo>
                <a:lnTo>
                  <a:pt x="1918980" y="1841221"/>
                </a:lnTo>
                <a:lnTo>
                  <a:pt x="1913902" y="1849156"/>
                </a:lnTo>
                <a:lnTo>
                  <a:pt x="1908188" y="1856773"/>
                </a:lnTo>
                <a:lnTo>
                  <a:pt x="1902475" y="1864707"/>
                </a:lnTo>
                <a:lnTo>
                  <a:pt x="1896127" y="1871689"/>
                </a:lnTo>
                <a:lnTo>
                  <a:pt x="1889462" y="1878671"/>
                </a:lnTo>
                <a:lnTo>
                  <a:pt x="1882797" y="1885336"/>
                </a:lnTo>
                <a:lnTo>
                  <a:pt x="1875497" y="1891366"/>
                </a:lnTo>
                <a:lnTo>
                  <a:pt x="1868197" y="1897397"/>
                </a:lnTo>
                <a:lnTo>
                  <a:pt x="1860579" y="1902792"/>
                </a:lnTo>
                <a:lnTo>
                  <a:pt x="1852327" y="1907870"/>
                </a:lnTo>
                <a:lnTo>
                  <a:pt x="1844074" y="1912631"/>
                </a:lnTo>
                <a:lnTo>
                  <a:pt x="1835187" y="1917074"/>
                </a:lnTo>
                <a:lnTo>
                  <a:pt x="1826617" y="1920882"/>
                </a:lnTo>
                <a:lnTo>
                  <a:pt x="1817413" y="1924691"/>
                </a:lnTo>
                <a:lnTo>
                  <a:pt x="1808209" y="1927865"/>
                </a:lnTo>
                <a:lnTo>
                  <a:pt x="1799004" y="1930404"/>
                </a:lnTo>
                <a:lnTo>
                  <a:pt x="1789482" y="1932625"/>
                </a:lnTo>
                <a:lnTo>
                  <a:pt x="1779643" y="1934530"/>
                </a:lnTo>
                <a:lnTo>
                  <a:pt x="1769803" y="1935482"/>
                </a:lnTo>
                <a:lnTo>
                  <a:pt x="1759647" y="1936434"/>
                </a:lnTo>
                <a:lnTo>
                  <a:pt x="1749173" y="1936751"/>
                </a:lnTo>
                <a:lnTo>
                  <a:pt x="198373" y="1936751"/>
                </a:lnTo>
                <a:lnTo>
                  <a:pt x="188216" y="1936434"/>
                </a:lnTo>
                <a:lnTo>
                  <a:pt x="178377" y="1935482"/>
                </a:lnTo>
                <a:lnTo>
                  <a:pt x="168538" y="1934530"/>
                </a:lnTo>
                <a:lnTo>
                  <a:pt x="158699" y="1932625"/>
                </a:lnTo>
                <a:lnTo>
                  <a:pt x="148859" y="1930404"/>
                </a:lnTo>
                <a:lnTo>
                  <a:pt x="139655" y="1927865"/>
                </a:lnTo>
                <a:lnTo>
                  <a:pt x="130133" y="1924691"/>
                </a:lnTo>
                <a:lnTo>
                  <a:pt x="121246" y="1920882"/>
                </a:lnTo>
                <a:lnTo>
                  <a:pt x="112359" y="1917074"/>
                </a:lnTo>
                <a:lnTo>
                  <a:pt x="103789" y="1912631"/>
                </a:lnTo>
                <a:lnTo>
                  <a:pt x="95537" y="1907870"/>
                </a:lnTo>
                <a:lnTo>
                  <a:pt x="87602" y="1902792"/>
                </a:lnTo>
                <a:lnTo>
                  <a:pt x="79984" y="1897397"/>
                </a:lnTo>
                <a:lnTo>
                  <a:pt x="72049" y="1891366"/>
                </a:lnTo>
                <a:lnTo>
                  <a:pt x="65067" y="1885336"/>
                </a:lnTo>
                <a:lnTo>
                  <a:pt x="58084" y="1878671"/>
                </a:lnTo>
                <a:lnTo>
                  <a:pt x="51418" y="1871689"/>
                </a:lnTo>
                <a:lnTo>
                  <a:pt x="45388" y="1864707"/>
                </a:lnTo>
                <a:lnTo>
                  <a:pt x="39357" y="1856773"/>
                </a:lnTo>
                <a:lnTo>
                  <a:pt x="33962" y="1849156"/>
                </a:lnTo>
                <a:lnTo>
                  <a:pt x="28883" y="1841221"/>
                </a:lnTo>
                <a:lnTo>
                  <a:pt x="24122" y="1832969"/>
                </a:lnTo>
                <a:lnTo>
                  <a:pt x="19679" y="1824400"/>
                </a:lnTo>
                <a:lnTo>
                  <a:pt x="15870" y="1815831"/>
                </a:lnTo>
                <a:lnTo>
                  <a:pt x="12061" y="1806627"/>
                </a:lnTo>
                <a:lnTo>
                  <a:pt x="8887" y="1797423"/>
                </a:lnTo>
                <a:lnTo>
                  <a:pt x="6348" y="1787902"/>
                </a:lnTo>
                <a:lnTo>
                  <a:pt x="4126" y="1778063"/>
                </a:lnTo>
                <a:lnTo>
                  <a:pt x="2222" y="1768860"/>
                </a:lnTo>
                <a:lnTo>
                  <a:pt x="1270" y="1758704"/>
                </a:lnTo>
                <a:lnTo>
                  <a:pt x="318" y="1748865"/>
                </a:lnTo>
                <a:lnTo>
                  <a:pt x="0" y="1738391"/>
                </a:lnTo>
                <a:lnTo>
                  <a:pt x="0" y="517448"/>
                </a:lnTo>
                <a:lnTo>
                  <a:pt x="318" y="507292"/>
                </a:lnTo>
                <a:lnTo>
                  <a:pt x="1270" y="497453"/>
                </a:lnTo>
                <a:lnTo>
                  <a:pt x="2222" y="487297"/>
                </a:lnTo>
                <a:lnTo>
                  <a:pt x="4126" y="477776"/>
                </a:lnTo>
                <a:lnTo>
                  <a:pt x="6348" y="467937"/>
                </a:lnTo>
                <a:lnTo>
                  <a:pt x="8887" y="458416"/>
                </a:lnTo>
                <a:lnTo>
                  <a:pt x="12061" y="449212"/>
                </a:lnTo>
                <a:lnTo>
                  <a:pt x="15870" y="440008"/>
                </a:lnTo>
                <a:lnTo>
                  <a:pt x="19679" y="431439"/>
                </a:lnTo>
                <a:lnTo>
                  <a:pt x="24122" y="423187"/>
                </a:lnTo>
                <a:lnTo>
                  <a:pt x="28883" y="414618"/>
                </a:lnTo>
                <a:lnTo>
                  <a:pt x="33962" y="406684"/>
                </a:lnTo>
                <a:lnTo>
                  <a:pt x="39357" y="399067"/>
                </a:lnTo>
                <a:lnTo>
                  <a:pt x="45388" y="391450"/>
                </a:lnTo>
                <a:lnTo>
                  <a:pt x="51418" y="384150"/>
                </a:lnTo>
                <a:lnTo>
                  <a:pt x="58084" y="377168"/>
                </a:lnTo>
                <a:lnTo>
                  <a:pt x="65067" y="370503"/>
                </a:lnTo>
                <a:lnTo>
                  <a:pt x="72049" y="364473"/>
                </a:lnTo>
                <a:lnTo>
                  <a:pt x="79984" y="358443"/>
                </a:lnTo>
                <a:lnTo>
                  <a:pt x="87602" y="353047"/>
                </a:lnTo>
                <a:lnTo>
                  <a:pt x="95537" y="347969"/>
                </a:lnTo>
                <a:lnTo>
                  <a:pt x="103789" y="343209"/>
                </a:lnTo>
                <a:lnTo>
                  <a:pt x="112359" y="338766"/>
                </a:lnTo>
                <a:lnTo>
                  <a:pt x="121246" y="334957"/>
                </a:lnTo>
                <a:lnTo>
                  <a:pt x="130133" y="331149"/>
                </a:lnTo>
                <a:lnTo>
                  <a:pt x="139655" y="328292"/>
                </a:lnTo>
                <a:lnTo>
                  <a:pt x="148859" y="325436"/>
                </a:lnTo>
                <a:lnTo>
                  <a:pt x="158699" y="323214"/>
                </a:lnTo>
                <a:lnTo>
                  <a:pt x="168538" y="321310"/>
                </a:lnTo>
                <a:lnTo>
                  <a:pt x="178377" y="320358"/>
                </a:lnTo>
                <a:lnTo>
                  <a:pt x="188216" y="319723"/>
                </a:lnTo>
                <a:lnTo>
                  <a:pt x="198373" y="319088"/>
                </a:lnTo>
                <a:close/>
                <a:moveTo>
                  <a:pt x="2076641" y="106363"/>
                </a:moveTo>
                <a:lnTo>
                  <a:pt x="2082030" y="106363"/>
                </a:lnTo>
                <a:lnTo>
                  <a:pt x="2087102" y="106363"/>
                </a:lnTo>
                <a:lnTo>
                  <a:pt x="2092174" y="106679"/>
                </a:lnTo>
                <a:lnTo>
                  <a:pt x="2097246" y="107313"/>
                </a:lnTo>
                <a:lnTo>
                  <a:pt x="2102318" y="108263"/>
                </a:lnTo>
                <a:lnTo>
                  <a:pt x="2107390" y="109213"/>
                </a:lnTo>
                <a:lnTo>
                  <a:pt x="2112145" y="110797"/>
                </a:lnTo>
                <a:lnTo>
                  <a:pt x="2117217" y="112064"/>
                </a:lnTo>
                <a:lnTo>
                  <a:pt x="2121972" y="113965"/>
                </a:lnTo>
                <a:lnTo>
                  <a:pt x="2126727" y="116182"/>
                </a:lnTo>
                <a:lnTo>
                  <a:pt x="2131482" y="118399"/>
                </a:lnTo>
                <a:lnTo>
                  <a:pt x="2136237" y="120933"/>
                </a:lnTo>
                <a:lnTo>
                  <a:pt x="2140358" y="123784"/>
                </a:lnTo>
                <a:lnTo>
                  <a:pt x="2144796" y="126634"/>
                </a:lnTo>
                <a:lnTo>
                  <a:pt x="2148916" y="130119"/>
                </a:lnTo>
                <a:lnTo>
                  <a:pt x="2153354" y="133603"/>
                </a:lnTo>
                <a:lnTo>
                  <a:pt x="2157158" y="137087"/>
                </a:lnTo>
                <a:lnTo>
                  <a:pt x="2166351" y="146589"/>
                </a:lnTo>
                <a:lnTo>
                  <a:pt x="2169838" y="150707"/>
                </a:lnTo>
                <a:lnTo>
                  <a:pt x="2173642" y="154825"/>
                </a:lnTo>
                <a:lnTo>
                  <a:pt x="2176812" y="158626"/>
                </a:lnTo>
                <a:lnTo>
                  <a:pt x="2179665" y="163060"/>
                </a:lnTo>
                <a:lnTo>
                  <a:pt x="2182835" y="167811"/>
                </a:lnTo>
                <a:lnTo>
                  <a:pt x="2185371" y="172246"/>
                </a:lnTo>
                <a:lnTo>
                  <a:pt x="2187273" y="176997"/>
                </a:lnTo>
                <a:lnTo>
                  <a:pt x="2189492" y="181748"/>
                </a:lnTo>
                <a:lnTo>
                  <a:pt x="2191394" y="186183"/>
                </a:lnTo>
                <a:lnTo>
                  <a:pt x="2192979" y="191567"/>
                </a:lnTo>
                <a:lnTo>
                  <a:pt x="2194247" y="196002"/>
                </a:lnTo>
                <a:lnTo>
                  <a:pt x="2195515" y="201387"/>
                </a:lnTo>
                <a:lnTo>
                  <a:pt x="2196149" y="206454"/>
                </a:lnTo>
                <a:lnTo>
                  <a:pt x="2196783" y="211522"/>
                </a:lnTo>
                <a:lnTo>
                  <a:pt x="2197100" y="216590"/>
                </a:lnTo>
                <a:lnTo>
                  <a:pt x="2197100" y="221658"/>
                </a:lnTo>
                <a:lnTo>
                  <a:pt x="2197100" y="226726"/>
                </a:lnTo>
                <a:lnTo>
                  <a:pt x="2196783" y="231794"/>
                </a:lnTo>
                <a:lnTo>
                  <a:pt x="2196149" y="236862"/>
                </a:lnTo>
                <a:lnTo>
                  <a:pt x="2195515" y="241613"/>
                </a:lnTo>
                <a:lnTo>
                  <a:pt x="2194247" y="246681"/>
                </a:lnTo>
                <a:lnTo>
                  <a:pt x="2192979" y="251749"/>
                </a:lnTo>
                <a:lnTo>
                  <a:pt x="2191394" y="256500"/>
                </a:lnTo>
                <a:lnTo>
                  <a:pt x="2189492" y="261251"/>
                </a:lnTo>
                <a:lnTo>
                  <a:pt x="2187273" y="266319"/>
                </a:lnTo>
                <a:lnTo>
                  <a:pt x="2185371" y="270754"/>
                </a:lnTo>
                <a:lnTo>
                  <a:pt x="2182835" y="275505"/>
                </a:lnTo>
                <a:lnTo>
                  <a:pt x="2179665" y="279623"/>
                </a:lnTo>
                <a:lnTo>
                  <a:pt x="2176812" y="284057"/>
                </a:lnTo>
                <a:lnTo>
                  <a:pt x="2173642" y="288492"/>
                </a:lnTo>
                <a:lnTo>
                  <a:pt x="2169838" y="292609"/>
                </a:lnTo>
                <a:lnTo>
                  <a:pt x="2166351" y="296410"/>
                </a:lnTo>
                <a:lnTo>
                  <a:pt x="1970764" y="491843"/>
                </a:lnTo>
                <a:lnTo>
                  <a:pt x="1967277" y="495010"/>
                </a:lnTo>
                <a:lnTo>
                  <a:pt x="1963473" y="498178"/>
                </a:lnTo>
                <a:lnTo>
                  <a:pt x="1959986" y="500712"/>
                </a:lnTo>
                <a:lnTo>
                  <a:pt x="1956816" y="502612"/>
                </a:lnTo>
                <a:lnTo>
                  <a:pt x="1953329" y="504513"/>
                </a:lnTo>
                <a:lnTo>
                  <a:pt x="1950476" y="505463"/>
                </a:lnTo>
                <a:lnTo>
                  <a:pt x="1947623" y="505780"/>
                </a:lnTo>
                <a:lnTo>
                  <a:pt x="1944771" y="506413"/>
                </a:lnTo>
                <a:lnTo>
                  <a:pt x="1941918" y="505780"/>
                </a:lnTo>
                <a:lnTo>
                  <a:pt x="1939382" y="505463"/>
                </a:lnTo>
                <a:lnTo>
                  <a:pt x="1936846" y="504513"/>
                </a:lnTo>
                <a:lnTo>
                  <a:pt x="1933993" y="502929"/>
                </a:lnTo>
                <a:lnTo>
                  <a:pt x="1931457" y="501662"/>
                </a:lnTo>
                <a:lnTo>
                  <a:pt x="1928921" y="499445"/>
                </a:lnTo>
                <a:lnTo>
                  <a:pt x="1924166" y="494694"/>
                </a:lnTo>
                <a:lnTo>
                  <a:pt x="1919094" y="489309"/>
                </a:lnTo>
                <a:lnTo>
                  <a:pt x="1914022" y="482657"/>
                </a:lnTo>
                <a:lnTo>
                  <a:pt x="1903561" y="467770"/>
                </a:lnTo>
                <a:lnTo>
                  <a:pt x="1897855" y="459852"/>
                </a:lnTo>
                <a:lnTo>
                  <a:pt x="1891515" y="451616"/>
                </a:lnTo>
                <a:lnTo>
                  <a:pt x="1884541" y="443698"/>
                </a:lnTo>
                <a:lnTo>
                  <a:pt x="1877250" y="435779"/>
                </a:lnTo>
                <a:lnTo>
                  <a:pt x="1868057" y="426277"/>
                </a:lnTo>
                <a:lnTo>
                  <a:pt x="1859815" y="418991"/>
                </a:lnTo>
                <a:lnTo>
                  <a:pt x="1851890" y="412023"/>
                </a:lnTo>
                <a:lnTo>
                  <a:pt x="1843966" y="406005"/>
                </a:lnTo>
                <a:lnTo>
                  <a:pt x="1836041" y="399987"/>
                </a:lnTo>
                <a:lnTo>
                  <a:pt x="1820825" y="389217"/>
                </a:lnTo>
                <a:lnTo>
                  <a:pt x="1814485" y="384466"/>
                </a:lnTo>
                <a:lnTo>
                  <a:pt x="1808462" y="379398"/>
                </a:lnTo>
                <a:lnTo>
                  <a:pt x="1804024" y="374647"/>
                </a:lnTo>
                <a:lnTo>
                  <a:pt x="1802122" y="372113"/>
                </a:lnTo>
                <a:lnTo>
                  <a:pt x="1800220" y="369579"/>
                </a:lnTo>
                <a:lnTo>
                  <a:pt x="1798635" y="367045"/>
                </a:lnTo>
                <a:lnTo>
                  <a:pt x="1798001" y="364511"/>
                </a:lnTo>
                <a:lnTo>
                  <a:pt x="1797367" y="361660"/>
                </a:lnTo>
                <a:lnTo>
                  <a:pt x="1797050" y="359126"/>
                </a:lnTo>
                <a:lnTo>
                  <a:pt x="1797367" y="355959"/>
                </a:lnTo>
                <a:lnTo>
                  <a:pt x="1797684" y="353108"/>
                </a:lnTo>
                <a:lnTo>
                  <a:pt x="1798635" y="349941"/>
                </a:lnTo>
                <a:lnTo>
                  <a:pt x="1800220" y="346773"/>
                </a:lnTo>
                <a:lnTo>
                  <a:pt x="1802439" y="343289"/>
                </a:lnTo>
                <a:lnTo>
                  <a:pt x="1804975" y="340122"/>
                </a:lnTo>
                <a:lnTo>
                  <a:pt x="1807828" y="336637"/>
                </a:lnTo>
                <a:lnTo>
                  <a:pt x="1811632" y="332520"/>
                </a:lnTo>
                <a:lnTo>
                  <a:pt x="2006902" y="137087"/>
                </a:lnTo>
                <a:lnTo>
                  <a:pt x="2011023" y="133603"/>
                </a:lnTo>
                <a:lnTo>
                  <a:pt x="2014827" y="130119"/>
                </a:lnTo>
                <a:lnTo>
                  <a:pt x="2019265" y="126634"/>
                </a:lnTo>
                <a:lnTo>
                  <a:pt x="2023703" y="123784"/>
                </a:lnTo>
                <a:lnTo>
                  <a:pt x="2028141" y="120933"/>
                </a:lnTo>
                <a:lnTo>
                  <a:pt x="2032896" y="118399"/>
                </a:lnTo>
                <a:lnTo>
                  <a:pt x="2037017" y="116182"/>
                </a:lnTo>
                <a:lnTo>
                  <a:pt x="2041772" y="113965"/>
                </a:lnTo>
                <a:lnTo>
                  <a:pt x="2046843" y="112064"/>
                </a:lnTo>
                <a:lnTo>
                  <a:pt x="2051598" y="110797"/>
                </a:lnTo>
                <a:lnTo>
                  <a:pt x="2056670" y="109213"/>
                </a:lnTo>
                <a:lnTo>
                  <a:pt x="2061425" y="108263"/>
                </a:lnTo>
                <a:lnTo>
                  <a:pt x="2066497" y="107313"/>
                </a:lnTo>
                <a:lnTo>
                  <a:pt x="2071569" y="106679"/>
                </a:lnTo>
                <a:lnTo>
                  <a:pt x="2076641" y="106363"/>
                </a:lnTo>
                <a:close/>
                <a:moveTo>
                  <a:pt x="2213628" y="19050"/>
                </a:moveTo>
                <a:lnTo>
                  <a:pt x="2219371" y="19369"/>
                </a:lnTo>
                <a:lnTo>
                  <a:pt x="2225751" y="20007"/>
                </a:lnTo>
                <a:lnTo>
                  <a:pt x="2231493" y="21602"/>
                </a:lnTo>
                <a:lnTo>
                  <a:pt x="2237236" y="23516"/>
                </a:lnTo>
                <a:lnTo>
                  <a:pt x="2242978" y="26387"/>
                </a:lnTo>
                <a:lnTo>
                  <a:pt x="2248401" y="29258"/>
                </a:lnTo>
                <a:lnTo>
                  <a:pt x="2253506" y="33087"/>
                </a:lnTo>
                <a:lnTo>
                  <a:pt x="2258291" y="37234"/>
                </a:lnTo>
                <a:lnTo>
                  <a:pt x="2262757" y="42019"/>
                </a:lnTo>
                <a:lnTo>
                  <a:pt x="2266266" y="47123"/>
                </a:lnTo>
                <a:lnTo>
                  <a:pt x="2269457" y="52547"/>
                </a:lnTo>
                <a:lnTo>
                  <a:pt x="2272009" y="58608"/>
                </a:lnTo>
                <a:lnTo>
                  <a:pt x="2273923" y="64350"/>
                </a:lnTo>
                <a:lnTo>
                  <a:pt x="2275518" y="70412"/>
                </a:lnTo>
                <a:lnTo>
                  <a:pt x="2276475" y="76154"/>
                </a:lnTo>
                <a:lnTo>
                  <a:pt x="2276475" y="82216"/>
                </a:lnTo>
                <a:lnTo>
                  <a:pt x="2276475" y="88277"/>
                </a:lnTo>
                <a:lnTo>
                  <a:pt x="2275518" y="94338"/>
                </a:lnTo>
                <a:lnTo>
                  <a:pt x="2273923" y="100400"/>
                </a:lnTo>
                <a:lnTo>
                  <a:pt x="2272009" y="106142"/>
                </a:lnTo>
                <a:lnTo>
                  <a:pt x="2269457" y="111565"/>
                </a:lnTo>
                <a:lnTo>
                  <a:pt x="2266266" y="117308"/>
                </a:lnTo>
                <a:lnTo>
                  <a:pt x="2262757" y="122412"/>
                </a:lnTo>
                <a:lnTo>
                  <a:pt x="2258291" y="126878"/>
                </a:lnTo>
                <a:lnTo>
                  <a:pt x="2241064" y="144105"/>
                </a:lnTo>
                <a:lnTo>
                  <a:pt x="2236598" y="148253"/>
                </a:lnTo>
                <a:lnTo>
                  <a:pt x="2232769" y="150805"/>
                </a:lnTo>
                <a:lnTo>
                  <a:pt x="2230855" y="151443"/>
                </a:lnTo>
                <a:lnTo>
                  <a:pt x="2228941" y="152400"/>
                </a:lnTo>
                <a:lnTo>
                  <a:pt x="2227346" y="152400"/>
                </a:lnTo>
                <a:lnTo>
                  <a:pt x="2225751" y="152400"/>
                </a:lnTo>
                <a:lnTo>
                  <a:pt x="2224156" y="152081"/>
                </a:lnTo>
                <a:lnTo>
                  <a:pt x="2222880" y="151443"/>
                </a:lnTo>
                <a:lnTo>
                  <a:pt x="2220009" y="149848"/>
                </a:lnTo>
                <a:lnTo>
                  <a:pt x="2217456" y="147295"/>
                </a:lnTo>
                <a:lnTo>
                  <a:pt x="2214904" y="143786"/>
                </a:lnTo>
                <a:lnTo>
                  <a:pt x="2212352" y="140277"/>
                </a:lnTo>
                <a:lnTo>
                  <a:pt x="2209800" y="135811"/>
                </a:lnTo>
                <a:lnTo>
                  <a:pt x="2204058" y="126240"/>
                </a:lnTo>
                <a:lnTo>
                  <a:pt x="2201186" y="121455"/>
                </a:lnTo>
                <a:lnTo>
                  <a:pt x="2197358" y="116351"/>
                </a:lnTo>
                <a:lnTo>
                  <a:pt x="2193530" y="111246"/>
                </a:lnTo>
                <a:lnTo>
                  <a:pt x="2189064" y="106461"/>
                </a:lnTo>
                <a:lnTo>
                  <a:pt x="2184278" y="101995"/>
                </a:lnTo>
                <a:lnTo>
                  <a:pt x="2179493" y="98167"/>
                </a:lnTo>
                <a:lnTo>
                  <a:pt x="2174389" y="94657"/>
                </a:lnTo>
                <a:lnTo>
                  <a:pt x="2169285" y="91467"/>
                </a:lnTo>
                <a:lnTo>
                  <a:pt x="2159714" y="85725"/>
                </a:lnTo>
                <a:lnTo>
                  <a:pt x="2155248" y="83173"/>
                </a:lnTo>
                <a:lnTo>
                  <a:pt x="2151739" y="80620"/>
                </a:lnTo>
                <a:lnTo>
                  <a:pt x="2148229" y="78068"/>
                </a:lnTo>
                <a:lnTo>
                  <a:pt x="2145677" y="75516"/>
                </a:lnTo>
                <a:lnTo>
                  <a:pt x="2144082" y="72964"/>
                </a:lnTo>
                <a:lnTo>
                  <a:pt x="2143763" y="71369"/>
                </a:lnTo>
                <a:lnTo>
                  <a:pt x="2143125" y="69774"/>
                </a:lnTo>
                <a:lnTo>
                  <a:pt x="2143125" y="68179"/>
                </a:lnTo>
                <a:lnTo>
                  <a:pt x="2143763" y="66584"/>
                </a:lnTo>
                <a:lnTo>
                  <a:pt x="2144082" y="64669"/>
                </a:lnTo>
                <a:lnTo>
                  <a:pt x="2144720" y="63074"/>
                </a:lnTo>
                <a:lnTo>
                  <a:pt x="2147591" y="59246"/>
                </a:lnTo>
                <a:lnTo>
                  <a:pt x="2151419" y="54780"/>
                </a:lnTo>
                <a:lnTo>
                  <a:pt x="2168647" y="37234"/>
                </a:lnTo>
                <a:lnTo>
                  <a:pt x="2173751" y="33087"/>
                </a:lnTo>
                <a:lnTo>
                  <a:pt x="2178855" y="29258"/>
                </a:lnTo>
                <a:lnTo>
                  <a:pt x="2183959" y="26387"/>
                </a:lnTo>
                <a:lnTo>
                  <a:pt x="2189702" y="23516"/>
                </a:lnTo>
                <a:lnTo>
                  <a:pt x="2195125" y="21602"/>
                </a:lnTo>
                <a:lnTo>
                  <a:pt x="2201506" y="20007"/>
                </a:lnTo>
                <a:lnTo>
                  <a:pt x="2207248" y="19369"/>
                </a:lnTo>
                <a:lnTo>
                  <a:pt x="2213628" y="19050"/>
                </a:lnTo>
                <a:close/>
                <a:moveTo>
                  <a:pt x="1985550" y="0"/>
                </a:moveTo>
                <a:lnTo>
                  <a:pt x="1989686" y="0"/>
                </a:lnTo>
                <a:lnTo>
                  <a:pt x="1993822" y="0"/>
                </a:lnTo>
                <a:lnTo>
                  <a:pt x="1997640" y="634"/>
                </a:lnTo>
                <a:lnTo>
                  <a:pt x="2001776" y="1903"/>
                </a:lnTo>
                <a:lnTo>
                  <a:pt x="2005594" y="2855"/>
                </a:lnTo>
                <a:lnTo>
                  <a:pt x="2009411" y="4759"/>
                </a:lnTo>
                <a:lnTo>
                  <a:pt x="2012911" y="6980"/>
                </a:lnTo>
                <a:lnTo>
                  <a:pt x="2016411" y="9518"/>
                </a:lnTo>
                <a:lnTo>
                  <a:pt x="2019592" y="12374"/>
                </a:lnTo>
                <a:lnTo>
                  <a:pt x="2022456" y="15229"/>
                </a:lnTo>
                <a:lnTo>
                  <a:pt x="2025001" y="19037"/>
                </a:lnTo>
                <a:lnTo>
                  <a:pt x="2026910" y="22210"/>
                </a:lnTo>
                <a:lnTo>
                  <a:pt x="2028819" y="26334"/>
                </a:lnTo>
                <a:lnTo>
                  <a:pt x="2030091" y="29824"/>
                </a:lnTo>
                <a:lnTo>
                  <a:pt x="2031364" y="33949"/>
                </a:lnTo>
                <a:lnTo>
                  <a:pt x="2031682" y="37757"/>
                </a:lnTo>
                <a:lnTo>
                  <a:pt x="2032000" y="41881"/>
                </a:lnTo>
                <a:lnTo>
                  <a:pt x="2031682" y="46006"/>
                </a:lnTo>
                <a:lnTo>
                  <a:pt x="2031046" y="49813"/>
                </a:lnTo>
                <a:lnTo>
                  <a:pt x="2030091" y="53938"/>
                </a:lnTo>
                <a:lnTo>
                  <a:pt x="2028819" y="57745"/>
                </a:lnTo>
                <a:lnTo>
                  <a:pt x="2026910" y="61553"/>
                </a:lnTo>
                <a:lnTo>
                  <a:pt x="2025001" y="65043"/>
                </a:lnTo>
                <a:lnTo>
                  <a:pt x="2022456" y="68533"/>
                </a:lnTo>
                <a:lnTo>
                  <a:pt x="2019592" y="71706"/>
                </a:lnTo>
                <a:lnTo>
                  <a:pt x="1637177" y="453081"/>
                </a:lnTo>
                <a:lnTo>
                  <a:pt x="1633995" y="455937"/>
                </a:lnTo>
                <a:lnTo>
                  <a:pt x="1630814" y="458158"/>
                </a:lnTo>
                <a:lnTo>
                  <a:pt x="1626996" y="460379"/>
                </a:lnTo>
                <a:lnTo>
                  <a:pt x="1623496" y="462283"/>
                </a:lnTo>
                <a:lnTo>
                  <a:pt x="1619360" y="463552"/>
                </a:lnTo>
                <a:lnTo>
                  <a:pt x="1615224" y="464186"/>
                </a:lnTo>
                <a:lnTo>
                  <a:pt x="1611407" y="465138"/>
                </a:lnTo>
                <a:lnTo>
                  <a:pt x="1607271" y="465138"/>
                </a:lnTo>
                <a:lnTo>
                  <a:pt x="1603135" y="465138"/>
                </a:lnTo>
                <a:lnTo>
                  <a:pt x="1599317" y="464186"/>
                </a:lnTo>
                <a:lnTo>
                  <a:pt x="1595181" y="463552"/>
                </a:lnTo>
                <a:lnTo>
                  <a:pt x="1591681" y="462283"/>
                </a:lnTo>
                <a:lnTo>
                  <a:pt x="1587864" y="460379"/>
                </a:lnTo>
                <a:lnTo>
                  <a:pt x="1584364" y="458158"/>
                </a:lnTo>
                <a:lnTo>
                  <a:pt x="1580864" y="455937"/>
                </a:lnTo>
                <a:lnTo>
                  <a:pt x="1577683" y="453081"/>
                </a:lnTo>
                <a:lnTo>
                  <a:pt x="1574819" y="449591"/>
                </a:lnTo>
                <a:lnTo>
                  <a:pt x="1572274" y="446418"/>
                </a:lnTo>
                <a:lnTo>
                  <a:pt x="1570047" y="442928"/>
                </a:lnTo>
                <a:lnTo>
                  <a:pt x="1568138" y="439121"/>
                </a:lnTo>
                <a:lnTo>
                  <a:pt x="1567184" y="435314"/>
                </a:lnTo>
                <a:lnTo>
                  <a:pt x="1565911" y="431189"/>
                </a:lnTo>
                <a:lnTo>
                  <a:pt x="1565275" y="427381"/>
                </a:lnTo>
                <a:lnTo>
                  <a:pt x="1565275" y="423257"/>
                </a:lnTo>
                <a:lnTo>
                  <a:pt x="1565275" y="419132"/>
                </a:lnTo>
                <a:lnTo>
                  <a:pt x="1565911" y="415007"/>
                </a:lnTo>
                <a:lnTo>
                  <a:pt x="1567184" y="411517"/>
                </a:lnTo>
                <a:lnTo>
                  <a:pt x="1568138" y="407393"/>
                </a:lnTo>
                <a:lnTo>
                  <a:pt x="1570047" y="403902"/>
                </a:lnTo>
                <a:lnTo>
                  <a:pt x="1572274" y="400095"/>
                </a:lnTo>
                <a:lnTo>
                  <a:pt x="1574819" y="396922"/>
                </a:lnTo>
                <a:lnTo>
                  <a:pt x="1577683" y="393749"/>
                </a:lnTo>
                <a:lnTo>
                  <a:pt x="1960098" y="12374"/>
                </a:lnTo>
                <a:lnTo>
                  <a:pt x="1962962" y="9518"/>
                </a:lnTo>
                <a:lnTo>
                  <a:pt x="1966779" y="6980"/>
                </a:lnTo>
                <a:lnTo>
                  <a:pt x="1970279" y="4759"/>
                </a:lnTo>
                <a:lnTo>
                  <a:pt x="1974097" y="2855"/>
                </a:lnTo>
                <a:lnTo>
                  <a:pt x="1977596" y="1903"/>
                </a:lnTo>
                <a:lnTo>
                  <a:pt x="1981732" y="634"/>
                </a:lnTo>
                <a:lnTo>
                  <a:pt x="198555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  <p:sp>
        <p:nvSpPr>
          <p:cNvPr id="27" name="矩形 26"/>
          <p:cNvSpPr/>
          <p:nvPr/>
        </p:nvSpPr>
        <p:spPr>
          <a:xfrm rot="2700000">
            <a:off x="-888495" y="4277113"/>
            <a:ext cx="1185997" cy="1185997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 rot="2700000">
            <a:off x="216286" y="4994325"/>
            <a:ext cx="1647406" cy="1647406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 rot="2700000">
            <a:off x="-1119199" y="5616869"/>
            <a:ext cx="1647406" cy="1647406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/>
          <p:cNvSpPr/>
          <p:nvPr/>
        </p:nvSpPr>
        <p:spPr>
          <a:xfrm rot="2700000">
            <a:off x="1035428" y="6367139"/>
            <a:ext cx="1099801" cy="1099801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/>
          <p:cNvSpPr/>
          <p:nvPr/>
        </p:nvSpPr>
        <p:spPr>
          <a:xfrm rot="2700000">
            <a:off x="10253287" y="5287489"/>
            <a:ext cx="1647406" cy="1647406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 31"/>
          <p:cNvSpPr/>
          <p:nvPr/>
        </p:nvSpPr>
        <p:spPr>
          <a:xfrm rot="2700000">
            <a:off x="9430092" y="5753376"/>
            <a:ext cx="964010" cy="964010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 32"/>
          <p:cNvSpPr/>
          <p:nvPr/>
        </p:nvSpPr>
        <p:spPr>
          <a:xfrm rot="2700000">
            <a:off x="11569090" y="5300328"/>
            <a:ext cx="558028" cy="558028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矩形 33"/>
          <p:cNvSpPr/>
          <p:nvPr/>
        </p:nvSpPr>
        <p:spPr>
          <a:xfrm rot="2700000">
            <a:off x="8735337" y="5408877"/>
            <a:ext cx="279014" cy="279014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矩形 34"/>
          <p:cNvSpPr/>
          <p:nvPr/>
        </p:nvSpPr>
        <p:spPr>
          <a:xfrm rot="2700000">
            <a:off x="2338949" y="6044528"/>
            <a:ext cx="279014" cy="279014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3" presetClass="entr" presetSubtype="16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1500"/>
                            </p:stCondLst>
                            <p:childTnLst>
                              <p:par>
                                <p:cTn id="66" presetID="1" presetClass="path" presetSubtype="0" repeatCount="3000" accel="50000" decel="5000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67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18981"/>
                                    </p:animMotion>
                                  </p:childTnLst>
                                </p:cTn>
                              </p:par>
                              <p:par>
                                <p:cTn id="68" presetID="1" presetClass="path" presetSubtype="0" repeatCount="3000" accel="50000" decel="50000" fill="remove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6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18981"/>
                                    </p:animMotion>
                                  </p:childTnLst>
                                </p:cTn>
                              </p:par>
                              <p:par>
                                <p:cTn id="70" presetID="1" presetClass="path" presetSubtype="0" repeatCount="3000" accel="50000" decel="50000" fill="remove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71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18981"/>
                                    </p:animMotion>
                                  </p:childTnLst>
                                </p:cTn>
                              </p:par>
                              <p:par>
                                <p:cTn id="72" presetID="1" presetClass="path" presetSubtype="0" repeatCount="3000" accel="50000" decel="50000" fill="remove" grpId="0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73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18981"/>
                                    </p:animMotion>
                                  </p:childTnLst>
                                </p:cTn>
                              </p:par>
                              <p:par>
                                <p:cTn id="74" presetID="1" presetClass="path" presetSubtype="0" repeatCount="3000" accel="50000" decel="50000" fill="remove" grpId="0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75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18981"/>
                                    </p:animMotion>
                                  </p:childTnLst>
                                </p:cTn>
                              </p:par>
                              <p:par>
                                <p:cTn id="76" presetID="1" presetClass="path" presetSubtype="0" repeatCount="3000" accel="50000" decel="50000" fill="remove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77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18981"/>
                                    </p:animMotion>
                                  </p:childTnLst>
                                </p:cTn>
                              </p:par>
                              <p:par>
                                <p:cTn id="78" presetID="1" presetClass="path" presetSubtype="0" repeatCount="3000" accel="50000" decel="50000" fill="remove" grpId="0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79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18981"/>
                                    </p:animMotion>
                                  </p:childTnLst>
                                </p:cTn>
                              </p:par>
                              <p:par>
                                <p:cTn id="80" presetID="1" presetClass="path" presetSubtype="0" repeatCount="3000" accel="50000" decel="50000" fill="remove" grpId="0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81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18981"/>
                                    </p:animMotion>
                                  </p:childTnLst>
                                </p:cTn>
                              </p:par>
                              <p:par>
                                <p:cTn id="82" presetID="1" presetClass="path" presetSubtype="0" repeatCount="3000" accel="50000" decel="50000" fill="remove" grpId="0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83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18981"/>
                                    </p:animMotion>
                                  </p:childTnLst>
                                </p:cTn>
                              </p:par>
                              <p:par>
                                <p:cTn id="84" presetID="1" presetClass="path" presetSubtype="0" repeatCount="3000" accel="50000" decel="50000" fill="remove" grpId="0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85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18981"/>
                                    </p:animMotion>
                                  </p:childTnLst>
                                </p:cTn>
                              </p:par>
                              <p:par>
                                <p:cTn id="86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3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9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3" grpId="0" animBg="1"/>
      <p:bldP spid="13" grpId="1" animBg="1"/>
      <p:bldP spid="14" grpId="0" animBg="1"/>
      <p:bldP spid="14" grpId="1" animBg="1"/>
      <p:bldP spid="15" grpId="0" animBg="1"/>
      <p:bldP spid="15" grpId="1" animBg="1"/>
      <p:bldP spid="16" grpId="0" animBg="1"/>
      <p:bldP spid="16" grpId="1" animBg="1"/>
      <p:bldP spid="17" grpId="0" animBg="1"/>
      <p:bldP spid="17" grpId="1" animBg="1"/>
      <p:bldP spid="18" grpId="0" animBg="1"/>
      <p:bldP spid="18" grpId="1" animBg="1"/>
      <p:bldP spid="19" grpId="0" animBg="1"/>
      <p:bldP spid="19" grpId="1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9"/>
          <p:cNvSpPr txBox="1"/>
          <p:nvPr/>
        </p:nvSpPr>
        <p:spPr>
          <a:xfrm>
            <a:off x="841003" y="202431"/>
            <a:ext cx="1296144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自我评价</a:t>
            </a:r>
            <a:endParaRPr lang="en-US" altLang="ko-KR" kern="0" dirty="0" smtClean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0" y="0"/>
            <a:ext cx="985019" cy="5831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" name="组合 13"/>
          <p:cNvGrpSpPr/>
          <p:nvPr/>
        </p:nvGrpSpPr>
        <p:grpSpPr>
          <a:xfrm>
            <a:off x="192931" y="0"/>
            <a:ext cx="576064" cy="836712"/>
            <a:chOff x="841003" y="360040"/>
            <a:chExt cx="504056" cy="836712"/>
          </a:xfrm>
          <a:solidFill>
            <a:srgbClr val="0070C0"/>
          </a:solidFill>
        </p:grpSpPr>
        <p:sp>
          <p:nvSpPr>
            <p:cNvPr id="15" name="矩形 14"/>
            <p:cNvSpPr/>
            <p:nvPr/>
          </p:nvSpPr>
          <p:spPr>
            <a:xfrm>
              <a:off x="841003" y="360040"/>
              <a:ext cx="504056" cy="54868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等腰三角形 15"/>
            <p:cNvSpPr/>
            <p:nvPr/>
          </p:nvSpPr>
          <p:spPr>
            <a:xfrm rot="10800000">
              <a:off x="841003" y="908720"/>
              <a:ext cx="504056" cy="288032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7" name="KSO_Shape"/>
          <p:cNvSpPr/>
          <p:nvPr/>
        </p:nvSpPr>
        <p:spPr bwMode="auto">
          <a:xfrm>
            <a:off x="339150" y="219142"/>
            <a:ext cx="306717" cy="260709"/>
          </a:xfrm>
          <a:custGeom>
            <a:avLst/>
            <a:gdLst>
              <a:gd name="T0" fmla="*/ 1221908 w 2276475"/>
              <a:gd name="T1" fmla="*/ 1328927 h 1936751"/>
              <a:gd name="T2" fmla="*/ 1196654 w 2276475"/>
              <a:gd name="T3" fmla="*/ 1388292 h 1936751"/>
              <a:gd name="T4" fmla="*/ 691864 w 2276475"/>
              <a:gd name="T5" fmla="*/ 1376845 h 1936751"/>
              <a:gd name="T6" fmla="*/ 695585 w 2276475"/>
              <a:gd name="T7" fmla="*/ 1314285 h 1936751"/>
              <a:gd name="T8" fmla="*/ 1104489 w 2276475"/>
              <a:gd name="T9" fmla="*/ 1115137 h 1936751"/>
              <a:gd name="T10" fmla="*/ 1117497 w 2276475"/>
              <a:gd name="T11" fmla="*/ 1168850 h 1936751"/>
              <a:gd name="T12" fmla="*/ 811396 w 2276475"/>
              <a:gd name="T13" fmla="*/ 1188695 h 1936751"/>
              <a:gd name="T14" fmla="*/ 783254 w 2276475"/>
              <a:gd name="T15" fmla="*/ 1141068 h 1936751"/>
              <a:gd name="T16" fmla="*/ 309026 w 2276475"/>
              <a:gd name="T17" fmla="*/ 898551 h 1936751"/>
              <a:gd name="T18" fmla="*/ 798665 w 2276475"/>
              <a:gd name="T19" fmla="*/ 935449 h 1936751"/>
              <a:gd name="T20" fmla="*/ 759855 w 2276475"/>
              <a:gd name="T21" fmla="*/ 989335 h 1936751"/>
              <a:gd name="T22" fmla="*/ 259317 w 2276475"/>
              <a:gd name="T23" fmla="*/ 967303 h 1936751"/>
              <a:gd name="T24" fmla="*/ 277393 w 2276475"/>
              <a:gd name="T25" fmla="*/ 906514 h 1936751"/>
              <a:gd name="T26" fmla="*/ 1086287 w 2276475"/>
              <a:gd name="T27" fmla="*/ 817903 h 1936751"/>
              <a:gd name="T28" fmla="*/ 1028372 w 2276475"/>
              <a:gd name="T29" fmla="*/ 919230 h 1936751"/>
              <a:gd name="T30" fmla="*/ 999280 w 2276475"/>
              <a:gd name="T31" fmla="*/ 917630 h 1936751"/>
              <a:gd name="T32" fmla="*/ 289574 w 2276475"/>
              <a:gd name="T33" fmla="*/ 706099 h 1936751"/>
              <a:gd name="T34" fmla="*/ 590631 w 2276475"/>
              <a:gd name="T35" fmla="*/ 735033 h 1936751"/>
              <a:gd name="T36" fmla="*/ 567535 w 2276475"/>
              <a:gd name="T37" fmla="*/ 784938 h 1936751"/>
              <a:gd name="T38" fmla="*/ 259309 w 2276475"/>
              <a:gd name="T39" fmla="*/ 770073 h 1936751"/>
              <a:gd name="T40" fmla="*/ 267273 w 2276475"/>
              <a:gd name="T41" fmla="*/ 715124 h 1936751"/>
              <a:gd name="T42" fmla="*/ 836933 w 2276475"/>
              <a:gd name="T43" fmla="*/ 505684 h 1936751"/>
              <a:gd name="T44" fmla="*/ 846494 w 2276475"/>
              <a:gd name="T45" fmla="*/ 574170 h 1936751"/>
              <a:gd name="T46" fmla="*/ 268069 w 2276475"/>
              <a:gd name="T47" fmla="*/ 592752 h 1936751"/>
              <a:gd name="T48" fmla="*/ 238855 w 2276475"/>
              <a:gd name="T49" fmla="*/ 530105 h 1936751"/>
              <a:gd name="T50" fmla="*/ 1467818 w 2276475"/>
              <a:gd name="T51" fmla="*/ 344025 h 1936751"/>
              <a:gd name="T52" fmla="*/ 1566759 w 2276475"/>
              <a:gd name="T53" fmla="*/ 428438 h 1936751"/>
              <a:gd name="T54" fmla="*/ 1578461 w 2276475"/>
              <a:gd name="T55" fmla="*/ 479936 h 1936751"/>
              <a:gd name="T56" fmla="*/ 1197862 w 2276475"/>
              <a:gd name="T57" fmla="*/ 846789 h 1936751"/>
              <a:gd name="T58" fmla="*/ 1138817 w 2276475"/>
              <a:gd name="T59" fmla="*/ 842806 h 1936751"/>
              <a:gd name="T60" fmla="*/ 1093869 w 2276475"/>
              <a:gd name="T61" fmla="*/ 799538 h 1936751"/>
              <a:gd name="T62" fmla="*/ 1075782 w 2276475"/>
              <a:gd name="T63" fmla="*/ 737423 h 1936751"/>
              <a:gd name="T64" fmla="*/ 1456382 w 2276475"/>
              <a:gd name="T65" fmla="*/ 344821 h 1936751"/>
              <a:gd name="T66" fmla="*/ 199469 w 2276475"/>
              <a:gd name="T67" fmla="*/ 367345 h 1936751"/>
              <a:gd name="T68" fmla="*/ 114475 w 2276475"/>
              <a:gd name="T69" fmla="*/ 448541 h 1936751"/>
              <a:gd name="T70" fmla="*/ 103321 w 2276475"/>
              <a:gd name="T71" fmla="*/ 1407238 h 1936751"/>
              <a:gd name="T72" fmla="*/ 171315 w 2276475"/>
              <a:gd name="T73" fmla="*/ 1503559 h 1936751"/>
              <a:gd name="T74" fmla="*/ 1382734 w 2276475"/>
              <a:gd name="T75" fmla="*/ 1530890 h 1936751"/>
              <a:gd name="T76" fmla="*/ 1488975 w 2276475"/>
              <a:gd name="T77" fmla="*/ 1477289 h 1936751"/>
              <a:gd name="T78" fmla="*/ 1531737 w 2276475"/>
              <a:gd name="T79" fmla="*/ 1365845 h 1936751"/>
              <a:gd name="T80" fmla="*/ 1605841 w 2276475"/>
              <a:gd name="T81" fmla="*/ 1539381 h 1936751"/>
              <a:gd name="T82" fmla="*/ 1513146 w 2276475"/>
              <a:gd name="T83" fmla="*/ 1611821 h 1936751"/>
              <a:gd name="T84" fmla="*/ 101461 w 2276475"/>
              <a:gd name="T85" fmla="*/ 1605982 h 1936751"/>
              <a:gd name="T86" fmla="*/ 16468 w 2276475"/>
              <a:gd name="T87" fmla="*/ 1525317 h 1936751"/>
              <a:gd name="T88" fmla="*/ 5312 w 2276475"/>
              <a:gd name="T89" fmla="*/ 391226 h 1936751"/>
              <a:gd name="T90" fmla="*/ 73307 w 2276475"/>
              <a:gd name="T91" fmla="*/ 295170 h 1936751"/>
              <a:gd name="T92" fmla="*/ 1746529 w 2276475"/>
              <a:gd name="T93" fmla="*/ 88926 h 1936751"/>
              <a:gd name="T94" fmla="*/ 1805153 w 2276475"/>
              <a:gd name="T95" fmla="*/ 114614 h 1936751"/>
              <a:gd name="T96" fmla="*/ 1838312 w 2276475"/>
              <a:gd name="T97" fmla="*/ 176846 h 1936751"/>
              <a:gd name="T98" fmla="*/ 1821600 w 2276475"/>
              <a:gd name="T99" fmla="*/ 237490 h 1936751"/>
              <a:gd name="T100" fmla="*/ 1620792 w 2276475"/>
              <a:gd name="T101" fmla="*/ 421806 h 1936751"/>
              <a:gd name="T102" fmla="*/ 1543068 w 2276475"/>
              <a:gd name="T103" fmla="*/ 339447 h 1936751"/>
              <a:gd name="T104" fmla="*/ 1506460 w 2276475"/>
              <a:gd name="T105" fmla="*/ 289925 h 1936751"/>
              <a:gd name="T106" fmla="*/ 1716818 w 2276475"/>
              <a:gd name="T107" fmla="*/ 92634 h 1936751"/>
              <a:gd name="T108" fmla="*/ 1893521 w 2276475"/>
              <a:gd name="T109" fmla="*/ 35131 h 1936751"/>
              <a:gd name="T110" fmla="*/ 1889783 w 2276475"/>
              <a:gd name="T111" fmla="*/ 106078 h 1936751"/>
              <a:gd name="T112" fmla="*/ 1844400 w 2276475"/>
              <a:gd name="T113" fmla="*/ 105545 h 1936751"/>
              <a:gd name="T114" fmla="*/ 1793944 w 2276475"/>
              <a:gd name="T115" fmla="*/ 59669 h 1936751"/>
              <a:gd name="T116" fmla="*/ 1847069 w 2276475"/>
              <a:gd name="T117" fmla="*/ 16194 h 1936751"/>
              <a:gd name="T118" fmla="*/ 1697756 w 2276475"/>
              <a:gd name="T119" fmla="*/ 22017 h 1936751"/>
              <a:gd name="T120" fmla="*/ 1364698 w 2276475"/>
              <a:gd name="T121" fmla="*/ 383050 h 1936751"/>
              <a:gd name="T122" fmla="*/ 1317840 w 2276475"/>
              <a:gd name="T123" fmla="*/ 375887 h 1936751"/>
              <a:gd name="T124" fmla="*/ 1320237 w 2276475"/>
              <a:gd name="T125" fmla="*/ 329200 h 1936751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2276475" h="1936751">
                <a:moveTo>
                  <a:pt x="872202" y="1555750"/>
                </a:moveTo>
                <a:lnTo>
                  <a:pt x="879190" y="1555750"/>
                </a:lnTo>
                <a:lnTo>
                  <a:pt x="1397284" y="1555750"/>
                </a:lnTo>
                <a:lnTo>
                  <a:pt x="1404272" y="1555750"/>
                </a:lnTo>
                <a:lnTo>
                  <a:pt x="1410943" y="1557024"/>
                </a:lnTo>
                <a:lnTo>
                  <a:pt x="1417614" y="1557979"/>
                </a:lnTo>
                <a:lnTo>
                  <a:pt x="1423649" y="1560208"/>
                </a:lnTo>
                <a:lnTo>
                  <a:pt x="1430002" y="1562437"/>
                </a:lnTo>
                <a:lnTo>
                  <a:pt x="1435403" y="1565303"/>
                </a:lnTo>
                <a:lnTo>
                  <a:pt x="1440485" y="1568168"/>
                </a:lnTo>
                <a:lnTo>
                  <a:pt x="1445567" y="1571989"/>
                </a:lnTo>
                <a:lnTo>
                  <a:pt x="1450015" y="1576128"/>
                </a:lnTo>
                <a:lnTo>
                  <a:pt x="1453509" y="1580268"/>
                </a:lnTo>
                <a:lnTo>
                  <a:pt x="1457321" y="1584726"/>
                </a:lnTo>
                <a:lnTo>
                  <a:pt x="1460180" y="1589502"/>
                </a:lnTo>
                <a:lnTo>
                  <a:pt x="1462403" y="1594915"/>
                </a:lnTo>
                <a:lnTo>
                  <a:pt x="1463674" y="1600009"/>
                </a:lnTo>
                <a:lnTo>
                  <a:pt x="1464944" y="1605741"/>
                </a:lnTo>
                <a:lnTo>
                  <a:pt x="1465262" y="1611472"/>
                </a:lnTo>
                <a:lnTo>
                  <a:pt x="1464944" y="1617203"/>
                </a:lnTo>
                <a:lnTo>
                  <a:pt x="1463674" y="1622935"/>
                </a:lnTo>
                <a:lnTo>
                  <a:pt x="1462403" y="1628029"/>
                </a:lnTo>
                <a:lnTo>
                  <a:pt x="1460180" y="1633124"/>
                </a:lnTo>
                <a:lnTo>
                  <a:pt x="1457321" y="1638218"/>
                </a:lnTo>
                <a:lnTo>
                  <a:pt x="1453509" y="1642358"/>
                </a:lnTo>
                <a:lnTo>
                  <a:pt x="1450015" y="1646815"/>
                </a:lnTo>
                <a:lnTo>
                  <a:pt x="1445567" y="1650955"/>
                </a:lnTo>
                <a:lnTo>
                  <a:pt x="1440485" y="1654457"/>
                </a:lnTo>
                <a:lnTo>
                  <a:pt x="1435403" y="1657641"/>
                </a:lnTo>
                <a:lnTo>
                  <a:pt x="1430002" y="1660507"/>
                </a:lnTo>
                <a:lnTo>
                  <a:pt x="1423649" y="1662736"/>
                </a:lnTo>
                <a:lnTo>
                  <a:pt x="1417614" y="1664328"/>
                </a:lnTo>
                <a:lnTo>
                  <a:pt x="1410943" y="1665920"/>
                </a:lnTo>
                <a:lnTo>
                  <a:pt x="1404272" y="1666875"/>
                </a:lnTo>
                <a:lnTo>
                  <a:pt x="1397284" y="1666875"/>
                </a:lnTo>
                <a:lnTo>
                  <a:pt x="879190" y="1666875"/>
                </a:lnTo>
                <a:lnTo>
                  <a:pt x="872202" y="1666875"/>
                </a:lnTo>
                <a:lnTo>
                  <a:pt x="865531" y="1665920"/>
                </a:lnTo>
                <a:lnTo>
                  <a:pt x="858860" y="1664328"/>
                </a:lnTo>
                <a:lnTo>
                  <a:pt x="852507" y="1662736"/>
                </a:lnTo>
                <a:lnTo>
                  <a:pt x="846790" y="1660507"/>
                </a:lnTo>
                <a:lnTo>
                  <a:pt x="841389" y="1657641"/>
                </a:lnTo>
                <a:lnTo>
                  <a:pt x="835989" y="1654139"/>
                </a:lnTo>
                <a:lnTo>
                  <a:pt x="831224" y="1650955"/>
                </a:lnTo>
                <a:lnTo>
                  <a:pt x="826777" y="1646815"/>
                </a:lnTo>
                <a:lnTo>
                  <a:pt x="822648" y="1642358"/>
                </a:lnTo>
                <a:lnTo>
                  <a:pt x="819471" y="1637900"/>
                </a:lnTo>
                <a:lnTo>
                  <a:pt x="816612" y="1633124"/>
                </a:lnTo>
                <a:lnTo>
                  <a:pt x="814389" y="1628029"/>
                </a:lnTo>
                <a:lnTo>
                  <a:pt x="812483" y="1622935"/>
                </a:lnTo>
                <a:lnTo>
                  <a:pt x="811530" y="1617203"/>
                </a:lnTo>
                <a:lnTo>
                  <a:pt x="811212" y="1611472"/>
                </a:lnTo>
                <a:lnTo>
                  <a:pt x="811530" y="1605741"/>
                </a:lnTo>
                <a:lnTo>
                  <a:pt x="812483" y="1600009"/>
                </a:lnTo>
                <a:lnTo>
                  <a:pt x="814389" y="1594915"/>
                </a:lnTo>
                <a:lnTo>
                  <a:pt x="816612" y="1589820"/>
                </a:lnTo>
                <a:lnTo>
                  <a:pt x="819471" y="1584726"/>
                </a:lnTo>
                <a:lnTo>
                  <a:pt x="822648" y="1580268"/>
                </a:lnTo>
                <a:lnTo>
                  <a:pt x="826777" y="1576128"/>
                </a:lnTo>
                <a:lnTo>
                  <a:pt x="831224" y="1571989"/>
                </a:lnTo>
                <a:lnTo>
                  <a:pt x="835989" y="1568168"/>
                </a:lnTo>
                <a:lnTo>
                  <a:pt x="841389" y="1565303"/>
                </a:lnTo>
                <a:lnTo>
                  <a:pt x="846790" y="1562437"/>
                </a:lnTo>
                <a:lnTo>
                  <a:pt x="852507" y="1560208"/>
                </a:lnTo>
                <a:lnTo>
                  <a:pt x="858860" y="1558298"/>
                </a:lnTo>
                <a:lnTo>
                  <a:pt x="865531" y="1557024"/>
                </a:lnTo>
                <a:lnTo>
                  <a:pt x="872202" y="1555750"/>
                </a:lnTo>
                <a:close/>
                <a:moveTo>
                  <a:pt x="984211" y="1325563"/>
                </a:moveTo>
                <a:lnTo>
                  <a:pt x="1292263" y="1325563"/>
                </a:lnTo>
                <a:lnTo>
                  <a:pt x="1297339" y="1325880"/>
                </a:lnTo>
                <a:lnTo>
                  <a:pt x="1302415" y="1326513"/>
                </a:lnTo>
                <a:lnTo>
                  <a:pt x="1307174" y="1327779"/>
                </a:lnTo>
                <a:lnTo>
                  <a:pt x="1311615" y="1329361"/>
                </a:lnTo>
                <a:lnTo>
                  <a:pt x="1315740" y="1331260"/>
                </a:lnTo>
                <a:lnTo>
                  <a:pt x="1319864" y="1333792"/>
                </a:lnTo>
                <a:lnTo>
                  <a:pt x="1323671" y="1336640"/>
                </a:lnTo>
                <a:lnTo>
                  <a:pt x="1327161" y="1340121"/>
                </a:lnTo>
                <a:lnTo>
                  <a:pt x="1330333" y="1343286"/>
                </a:lnTo>
                <a:lnTo>
                  <a:pt x="1332871" y="1347400"/>
                </a:lnTo>
                <a:lnTo>
                  <a:pt x="1335409" y="1351198"/>
                </a:lnTo>
                <a:lnTo>
                  <a:pt x="1337630" y="1355629"/>
                </a:lnTo>
                <a:lnTo>
                  <a:pt x="1339216" y="1360059"/>
                </a:lnTo>
                <a:lnTo>
                  <a:pt x="1340485" y="1364807"/>
                </a:lnTo>
                <a:lnTo>
                  <a:pt x="1341437" y="1369870"/>
                </a:lnTo>
                <a:lnTo>
                  <a:pt x="1341437" y="1374934"/>
                </a:lnTo>
                <a:lnTo>
                  <a:pt x="1341437" y="1379681"/>
                </a:lnTo>
                <a:lnTo>
                  <a:pt x="1340485" y="1384745"/>
                </a:lnTo>
                <a:lnTo>
                  <a:pt x="1339216" y="1389492"/>
                </a:lnTo>
                <a:lnTo>
                  <a:pt x="1337630" y="1393923"/>
                </a:lnTo>
                <a:lnTo>
                  <a:pt x="1335409" y="1398037"/>
                </a:lnTo>
                <a:lnTo>
                  <a:pt x="1332871" y="1402151"/>
                </a:lnTo>
                <a:lnTo>
                  <a:pt x="1330016" y="1405632"/>
                </a:lnTo>
                <a:lnTo>
                  <a:pt x="1327161" y="1409430"/>
                </a:lnTo>
                <a:lnTo>
                  <a:pt x="1323671" y="1412595"/>
                </a:lnTo>
                <a:lnTo>
                  <a:pt x="1319864" y="1415443"/>
                </a:lnTo>
                <a:lnTo>
                  <a:pt x="1315740" y="1417659"/>
                </a:lnTo>
                <a:lnTo>
                  <a:pt x="1311615" y="1419874"/>
                </a:lnTo>
                <a:lnTo>
                  <a:pt x="1306857" y="1421773"/>
                </a:lnTo>
                <a:lnTo>
                  <a:pt x="1302415" y="1422722"/>
                </a:lnTo>
                <a:lnTo>
                  <a:pt x="1297339" y="1423672"/>
                </a:lnTo>
                <a:lnTo>
                  <a:pt x="1292263" y="1423988"/>
                </a:lnTo>
                <a:lnTo>
                  <a:pt x="984211" y="1423988"/>
                </a:lnTo>
                <a:lnTo>
                  <a:pt x="979453" y="1423672"/>
                </a:lnTo>
                <a:lnTo>
                  <a:pt x="974377" y="1422722"/>
                </a:lnTo>
                <a:lnTo>
                  <a:pt x="969618" y="1421773"/>
                </a:lnTo>
                <a:lnTo>
                  <a:pt x="965176" y="1419874"/>
                </a:lnTo>
                <a:lnTo>
                  <a:pt x="960735" y="1417659"/>
                </a:lnTo>
                <a:lnTo>
                  <a:pt x="956928" y="1415443"/>
                </a:lnTo>
                <a:lnTo>
                  <a:pt x="952803" y="1412595"/>
                </a:lnTo>
                <a:lnTo>
                  <a:pt x="949631" y="1409430"/>
                </a:lnTo>
                <a:lnTo>
                  <a:pt x="946141" y="1405632"/>
                </a:lnTo>
                <a:lnTo>
                  <a:pt x="943286" y="1402151"/>
                </a:lnTo>
                <a:lnTo>
                  <a:pt x="941065" y="1398037"/>
                </a:lnTo>
                <a:lnTo>
                  <a:pt x="938844" y="1393923"/>
                </a:lnTo>
                <a:lnTo>
                  <a:pt x="937258" y="1389492"/>
                </a:lnTo>
                <a:lnTo>
                  <a:pt x="935989" y="1384745"/>
                </a:lnTo>
                <a:lnTo>
                  <a:pt x="935355" y="1379681"/>
                </a:lnTo>
                <a:lnTo>
                  <a:pt x="935037" y="1374934"/>
                </a:lnTo>
                <a:lnTo>
                  <a:pt x="935355" y="1369870"/>
                </a:lnTo>
                <a:lnTo>
                  <a:pt x="935989" y="1364807"/>
                </a:lnTo>
                <a:lnTo>
                  <a:pt x="937258" y="1360059"/>
                </a:lnTo>
                <a:lnTo>
                  <a:pt x="938844" y="1355629"/>
                </a:lnTo>
                <a:lnTo>
                  <a:pt x="940748" y="1351198"/>
                </a:lnTo>
                <a:lnTo>
                  <a:pt x="943286" y="1347400"/>
                </a:lnTo>
                <a:lnTo>
                  <a:pt x="946141" y="1343286"/>
                </a:lnTo>
                <a:lnTo>
                  <a:pt x="949631" y="1340121"/>
                </a:lnTo>
                <a:lnTo>
                  <a:pt x="952803" y="1336640"/>
                </a:lnTo>
                <a:lnTo>
                  <a:pt x="956928" y="1333792"/>
                </a:lnTo>
                <a:lnTo>
                  <a:pt x="960735" y="1331260"/>
                </a:lnTo>
                <a:lnTo>
                  <a:pt x="965176" y="1329361"/>
                </a:lnTo>
                <a:lnTo>
                  <a:pt x="969618" y="1327779"/>
                </a:lnTo>
                <a:lnTo>
                  <a:pt x="974377" y="1326513"/>
                </a:lnTo>
                <a:lnTo>
                  <a:pt x="979453" y="1325880"/>
                </a:lnTo>
                <a:lnTo>
                  <a:pt x="984211" y="1325563"/>
                </a:lnTo>
                <a:close/>
                <a:moveTo>
                  <a:pt x="369286" y="1074738"/>
                </a:moveTo>
                <a:lnTo>
                  <a:pt x="887697" y="1074738"/>
                </a:lnTo>
                <a:lnTo>
                  <a:pt x="894368" y="1075056"/>
                </a:lnTo>
                <a:lnTo>
                  <a:pt x="901356" y="1076008"/>
                </a:lnTo>
                <a:lnTo>
                  <a:pt x="908027" y="1077278"/>
                </a:lnTo>
                <a:lnTo>
                  <a:pt x="914063" y="1079183"/>
                </a:lnTo>
                <a:lnTo>
                  <a:pt x="920098" y="1081406"/>
                </a:lnTo>
                <a:lnTo>
                  <a:pt x="925816" y="1084263"/>
                </a:lnTo>
                <a:lnTo>
                  <a:pt x="930898" y="1087438"/>
                </a:lnTo>
                <a:lnTo>
                  <a:pt x="935663" y="1090931"/>
                </a:lnTo>
                <a:lnTo>
                  <a:pt x="940110" y="1094741"/>
                </a:lnTo>
                <a:lnTo>
                  <a:pt x="944240" y="1099186"/>
                </a:lnTo>
                <a:lnTo>
                  <a:pt x="947416" y="1103948"/>
                </a:lnTo>
                <a:lnTo>
                  <a:pt x="950275" y="1108711"/>
                </a:lnTo>
                <a:lnTo>
                  <a:pt x="952499" y="1113791"/>
                </a:lnTo>
                <a:lnTo>
                  <a:pt x="954405" y="1118871"/>
                </a:lnTo>
                <a:lnTo>
                  <a:pt x="955358" y="1124903"/>
                </a:lnTo>
                <a:lnTo>
                  <a:pt x="955675" y="1130301"/>
                </a:lnTo>
                <a:lnTo>
                  <a:pt x="955358" y="1136016"/>
                </a:lnTo>
                <a:lnTo>
                  <a:pt x="954405" y="1141413"/>
                </a:lnTo>
                <a:lnTo>
                  <a:pt x="952499" y="1147128"/>
                </a:lnTo>
                <a:lnTo>
                  <a:pt x="950275" y="1152208"/>
                </a:lnTo>
                <a:lnTo>
                  <a:pt x="947416" y="1156971"/>
                </a:lnTo>
                <a:lnTo>
                  <a:pt x="944240" y="1161098"/>
                </a:lnTo>
                <a:lnTo>
                  <a:pt x="940110" y="1165543"/>
                </a:lnTo>
                <a:lnTo>
                  <a:pt x="935663" y="1169671"/>
                </a:lnTo>
                <a:lnTo>
                  <a:pt x="930898" y="1173163"/>
                </a:lnTo>
                <a:lnTo>
                  <a:pt x="925816" y="1176656"/>
                </a:lnTo>
                <a:lnTo>
                  <a:pt x="920098" y="1179196"/>
                </a:lnTo>
                <a:lnTo>
                  <a:pt x="914063" y="1181736"/>
                </a:lnTo>
                <a:lnTo>
                  <a:pt x="908027" y="1183323"/>
                </a:lnTo>
                <a:lnTo>
                  <a:pt x="901356" y="1184593"/>
                </a:lnTo>
                <a:lnTo>
                  <a:pt x="894368" y="1185546"/>
                </a:lnTo>
                <a:lnTo>
                  <a:pt x="887697" y="1185863"/>
                </a:lnTo>
                <a:lnTo>
                  <a:pt x="369286" y="1185863"/>
                </a:lnTo>
                <a:lnTo>
                  <a:pt x="362615" y="1185546"/>
                </a:lnTo>
                <a:lnTo>
                  <a:pt x="355944" y="1184593"/>
                </a:lnTo>
                <a:lnTo>
                  <a:pt x="349273" y="1183323"/>
                </a:lnTo>
                <a:lnTo>
                  <a:pt x="343238" y="1181736"/>
                </a:lnTo>
                <a:lnTo>
                  <a:pt x="337203" y="1179196"/>
                </a:lnTo>
                <a:lnTo>
                  <a:pt x="331485" y="1176656"/>
                </a:lnTo>
                <a:lnTo>
                  <a:pt x="326402" y="1173163"/>
                </a:lnTo>
                <a:lnTo>
                  <a:pt x="321637" y="1169671"/>
                </a:lnTo>
                <a:lnTo>
                  <a:pt x="317190" y="1165543"/>
                </a:lnTo>
                <a:lnTo>
                  <a:pt x="313378" y="1161098"/>
                </a:lnTo>
                <a:lnTo>
                  <a:pt x="309884" y="1156971"/>
                </a:lnTo>
                <a:lnTo>
                  <a:pt x="307025" y="1152208"/>
                </a:lnTo>
                <a:lnTo>
                  <a:pt x="304802" y="1147128"/>
                </a:lnTo>
                <a:lnTo>
                  <a:pt x="302896" y="1141413"/>
                </a:lnTo>
                <a:lnTo>
                  <a:pt x="301943" y="1136016"/>
                </a:lnTo>
                <a:lnTo>
                  <a:pt x="301625" y="1130301"/>
                </a:lnTo>
                <a:lnTo>
                  <a:pt x="301943" y="1124903"/>
                </a:lnTo>
                <a:lnTo>
                  <a:pt x="302896" y="1119188"/>
                </a:lnTo>
                <a:lnTo>
                  <a:pt x="304802" y="1113791"/>
                </a:lnTo>
                <a:lnTo>
                  <a:pt x="307025" y="1108711"/>
                </a:lnTo>
                <a:lnTo>
                  <a:pt x="309884" y="1103948"/>
                </a:lnTo>
                <a:lnTo>
                  <a:pt x="313378" y="1099186"/>
                </a:lnTo>
                <a:lnTo>
                  <a:pt x="317190" y="1094741"/>
                </a:lnTo>
                <a:lnTo>
                  <a:pt x="321637" y="1091248"/>
                </a:lnTo>
                <a:lnTo>
                  <a:pt x="326402" y="1087438"/>
                </a:lnTo>
                <a:lnTo>
                  <a:pt x="331485" y="1084263"/>
                </a:lnTo>
                <a:lnTo>
                  <a:pt x="337203" y="1081406"/>
                </a:lnTo>
                <a:lnTo>
                  <a:pt x="343238" y="1079183"/>
                </a:lnTo>
                <a:lnTo>
                  <a:pt x="349273" y="1077278"/>
                </a:lnTo>
                <a:lnTo>
                  <a:pt x="355944" y="1076008"/>
                </a:lnTo>
                <a:lnTo>
                  <a:pt x="362615" y="1075056"/>
                </a:lnTo>
                <a:lnTo>
                  <a:pt x="369286" y="1074738"/>
                </a:lnTo>
                <a:close/>
                <a:moveTo>
                  <a:pt x="1261435" y="965200"/>
                </a:moveTo>
                <a:lnTo>
                  <a:pt x="1264624" y="965200"/>
                </a:lnTo>
                <a:lnTo>
                  <a:pt x="1267814" y="965200"/>
                </a:lnTo>
                <a:lnTo>
                  <a:pt x="1271322" y="965838"/>
                </a:lnTo>
                <a:lnTo>
                  <a:pt x="1275149" y="967114"/>
                </a:lnTo>
                <a:lnTo>
                  <a:pt x="1278977" y="968390"/>
                </a:lnTo>
                <a:lnTo>
                  <a:pt x="1282804" y="969984"/>
                </a:lnTo>
                <a:lnTo>
                  <a:pt x="1290777" y="973811"/>
                </a:lnTo>
                <a:lnTo>
                  <a:pt x="1298113" y="978277"/>
                </a:lnTo>
                <a:lnTo>
                  <a:pt x="1304491" y="982742"/>
                </a:lnTo>
                <a:lnTo>
                  <a:pt x="1308637" y="986250"/>
                </a:lnTo>
                <a:lnTo>
                  <a:pt x="1312784" y="990715"/>
                </a:lnTo>
                <a:lnTo>
                  <a:pt x="1317249" y="997094"/>
                </a:lnTo>
                <a:lnTo>
                  <a:pt x="1321395" y="1004429"/>
                </a:lnTo>
                <a:lnTo>
                  <a:pt x="1325222" y="1012403"/>
                </a:lnTo>
                <a:lnTo>
                  <a:pt x="1326817" y="1016549"/>
                </a:lnTo>
                <a:lnTo>
                  <a:pt x="1328092" y="1020057"/>
                </a:lnTo>
                <a:lnTo>
                  <a:pt x="1329368" y="1024203"/>
                </a:lnTo>
                <a:lnTo>
                  <a:pt x="1330006" y="1027711"/>
                </a:lnTo>
                <a:lnTo>
                  <a:pt x="1330325" y="1030901"/>
                </a:lnTo>
                <a:lnTo>
                  <a:pt x="1330006" y="1034090"/>
                </a:lnTo>
                <a:lnTo>
                  <a:pt x="1329368" y="1036004"/>
                </a:lnTo>
                <a:lnTo>
                  <a:pt x="1327774" y="1038236"/>
                </a:lnTo>
                <a:lnTo>
                  <a:pt x="1228904" y="1099472"/>
                </a:lnTo>
                <a:lnTo>
                  <a:pt x="1226990" y="1101066"/>
                </a:lnTo>
                <a:lnTo>
                  <a:pt x="1225396" y="1102342"/>
                </a:lnTo>
                <a:lnTo>
                  <a:pt x="1223163" y="1103618"/>
                </a:lnTo>
                <a:lnTo>
                  <a:pt x="1220930" y="1104575"/>
                </a:lnTo>
                <a:lnTo>
                  <a:pt x="1219017" y="1105213"/>
                </a:lnTo>
                <a:lnTo>
                  <a:pt x="1216784" y="1105850"/>
                </a:lnTo>
                <a:lnTo>
                  <a:pt x="1212000" y="1106488"/>
                </a:lnTo>
                <a:lnTo>
                  <a:pt x="1207854" y="1105850"/>
                </a:lnTo>
                <a:lnTo>
                  <a:pt x="1205622" y="1105213"/>
                </a:lnTo>
                <a:lnTo>
                  <a:pt x="1203389" y="1104575"/>
                </a:lnTo>
                <a:lnTo>
                  <a:pt x="1201475" y="1103618"/>
                </a:lnTo>
                <a:lnTo>
                  <a:pt x="1199243" y="1102342"/>
                </a:lnTo>
                <a:lnTo>
                  <a:pt x="1197329" y="1101066"/>
                </a:lnTo>
                <a:lnTo>
                  <a:pt x="1195735" y="1099472"/>
                </a:lnTo>
                <a:lnTo>
                  <a:pt x="1194140" y="1097558"/>
                </a:lnTo>
                <a:lnTo>
                  <a:pt x="1192864" y="1095963"/>
                </a:lnTo>
                <a:lnTo>
                  <a:pt x="1191588" y="1093731"/>
                </a:lnTo>
                <a:lnTo>
                  <a:pt x="1190632" y="1091817"/>
                </a:lnTo>
                <a:lnTo>
                  <a:pt x="1189356" y="1087352"/>
                </a:lnTo>
                <a:lnTo>
                  <a:pt x="1189037" y="1082887"/>
                </a:lnTo>
                <a:lnTo>
                  <a:pt x="1189356" y="1078741"/>
                </a:lnTo>
                <a:lnTo>
                  <a:pt x="1190632" y="1074276"/>
                </a:lnTo>
                <a:lnTo>
                  <a:pt x="1191588" y="1072043"/>
                </a:lnTo>
                <a:lnTo>
                  <a:pt x="1192864" y="1070130"/>
                </a:lnTo>
                <a:lnTo>
                  <a:pt x="1194140" y="1068535"/>
                </a:lnTo>
                <a:lnTo>
                  <a:pt x="1195735" y="1066621"/>
                </a:lnTo>
                <a:lnTo>
                  <a:pt x="1257289" y="967433"/>
                </a:lnTo>
                <a:lnTo>
                  <a:pt x="1258884" y="965838"/>
                </a:lnTo>
                <a:lnTo>
                  <a:pt x="1261435" y="965200"/>
                </a:lnTo>
                <a:close/>
                <a:moveTo>
                  <a:pt x="346041" y="844550"/>
                </a:moveTo>
                <a:lnTo>
                  <a:pt x="350799" y="844550"/>
                </a:lnTo>
                <a:lnTo>
                  <a:pt x="658851" y="844550"/>
                </a:lnTo>
                <a:lnTo>
                  <a:pt x="663927" y="844550"/>
                </a:lnTo>
                <a:lnTo>
                  <a:pt x="669003" y="845185"/>
                </a:lnTo>
                <a:lnTo>
                  <a:pt x="673762" y="846773"/>
                </a:lnTo>
                <a:lnTo>
                  <a:pt x="678204" y="848043"/>
                </a:lnTo>
                <a:lnTo>
                  <a:pt x="682645" y="850265"/>
                </a:lnTo>
                <a:lnTo>
                  <a:pt x="686452" y="852805"/>
                </a:lnTo>
                <a:lnTo>
                  <a:pt x="690259" y="855345"/>
                </a:lnTo>
                <a:lnTo>
                  <a:pt x="693749" y="858838"/>
                </a:lnTo>
                <a:lnTo>
                  <a:pt x="697239" y="862330"/>
                </a:lnTo>
                <a:lnTo>
                  <a:pt x="699777" y="865823"/>
                </a:lnTo>
                <a:lnTo>
                  <a:pt x="702315" y="869950"/>
                </a:lnTo>
                <a:lnTo>
                  <a:pt x="704218" y="874395"/>
                </a:lnTo>
                <a:lnTo>
                  <a:pt x="705804" y="879158"/>
                </a:lnTo>
                <a:lnTo>
                  <a:pt x="707391" y="883920"/>
                </a:lnTo>
                <a:lnTo>
                  <a:pt x="708025" y="888683"/>
                </a:lnTo>
                <a:lnTo>
                  <a:pt x="708025" y="893763"/>
                </a:lnTo>
                <a:lnTo>
                  <a:pt x="708025" y="898843"/>
                </a:lnTo>
                <a:lnTo>
                  <a:pt x="707391" y="903605"/>
                </a:lnTo>
                <a:lnTo>
                  <a:pt x="705804" y="908368"/>
                </a:lnTo>
                <a:lnTo>
                  <a:pt x="704218" y="912495"/>
                </a:lnTo>
                <a:lnTo>
                  <a:pt x="702315" y="916940"/>
                </a:lnTo>
                <a:lnTo>
                  <a:pt x="699777" y="921068"/>
                </a:lnTo>
                <a:lnTo>
                  <a:pt x="697239" y="924878"/>
                </a:lnTo>
                <a:lnTo>
                  <a:pt x="693749" y="928370"/>
                </a:lnTo>
                <a:lnTo>
                  <a:pt x="690259" y="931545"/>
                </a:lnTo>
                <a:lnTo>
                  <a:pt x="686452" y="934403"/>
                </a:lnTo>
                <a:lnTo>
                  <a:pt x="682645" y="936943"/>
                </a:lnTo>
                <a:lnTo>
                  <a:pt x="678204" y="938848"/>
                </a:lnTo>
                <a:lnTo>
                  <a:pt x="673762" y="940753"/>
                </a:lnTo>
                <a:lnTo>
                  <a:pt x="669003" y="941705"/>
                </a:lnTo>
                <a:lnTo>
                  <a:pt x="663927" y="942658"/>
                </a:lnTo>
                <a:lnTo>
                  <a:pt x="658851" y="942975"/>
                </a:lnTo>
                <a:lnTo>
                  <a:pt x="350799" y="942975"/>
                </a:lnTo>
                <a:lnTo>
                  <a:pt x="346041" y="942658"/>
                </a:lnTo>
                <a:lnTo>
                  <a:pt x="340965" y="941705"/>
                </a:lnTo>
                <a:lnTo>
                  <a:pt x="336206" y="940753"/>
                </a:lnTo>
                <a:lnTo>
                  <a:pt x="331764" y="938848"/>
                </a:lnTo>
                <a:lnTo>
                  <a:pt x="327323" y="936943"/>
                </a:lnTo>
                <a:lnTo>
                  <a:pt x="323516" y="934403"/>
                </a:lnTo>
                <a:lnTo>
                  <a:pt x="319391" y="931545"/>
                </a:lnTo>
                <a:lnTo>
                  <a:pt x="316219" y="928370"/>
                </a:lnTo>
                <a:lnTo>
                  <a:pt x="312729" y="924878"/>
                </a:lnTo>
                <a:lnTo>
                  <a:pt x="309874" y="921068"/>
                </a:lnTo>
                <a:lnTo>
                  <a:pt x="307653" y="916940"/>
                </a:lnTo>
                <a:lnTo>
                  <a:pt x="305432" y="912495"/>
                </a:lnTo>
                <a:lnTo>
                  <a:pt x="303846" y="908368"/>
                </a:lnTo>
                <a:lnTo>
                  <a:pt x="302577" y="903605"/>
                </a:lnTo>
                <a:lnTo>
                  <a:pt x="301943" y="898843"/>
                </a:lnTo>
                <a:lnTo>
                  <a:pt x="301625" y="893763"/>
                </a:lnTo>
                <a:lnTo>
                  <a:pt x="301943" y="888683"/>
                </a:lnTo>
                <a:lnTo>
                  <a:pt x="302577" y="883920"/>
                </a:lnTo>
                <a:lnTo>
                  <a:pt x="303846" y="879158"/>
                </a:lnTo>
                <a:lnTo>
                  <a:pt x="305432" y="874395"/>
                </a:lnTo>
                <a:lnTo>
                  <a:pt x="307336" y="869950"/>
                </a:lnTo>
                <a:lnTo>
                  <a:pt x="309874" y="865823"/>
                </a:lnTo>
                <a:lnTo>
                  <a:pt x="312729" y="862330"/>
                </a:lnTo>
                <a:lnTo>
                  <a:pt x="316219" y="858838"/>
                </a:lnTo>
                <a:lnTo>
                  <a:pt x="319391" y="855345"/>
                </a:lnTo>
                <a:lnTo>
                  <a:pt x="323516" y="852805"/>
                </a:lnTo>
                <a:lnTo>
                  <a:pt x="327323" y="850265"/>
                </a:lnTo>
                <a:lnTo>
                  <a:pt x="331764" y="848043"/>
                </a:lnTo>
                <a:lnTo>
                  <a:pt x="336206" y="846773"/>
                </a:lnTo>
                <a:lnTo>
                  <a:pt x="340965" y="845185"/>
                </a:lnTo>
                <a:lnTo>
                  <a:pt x="346041" y="844550"/>
                </a:lnTo>
                <a:close/>
                <a:moveTo>
                  <a:pt x="344144" y="590550"/>
                </a:moveTo>
                <a:lnTo>
                  <a:pt x="960782" y="590550"/>
                </a:lnTo>
                <a:lnTo>
                  <a:pt x="966812" y="591185"/>
                </a:lnTo>
                <a:lnTo>
                  <a:pt x="973159" y="592138"/>
                </a:lnTo>
                <a:lnTo>
                  <a:pt x="978871" y="593725"/>
                </a:lnTo>
                <a:lnTo>
                  <a:pt x="984584" y="595630"/>
                </a:lnTo>
                <a:lnTo>
                  <a:pt x="990296" y="598488"/>
                </a:lnTo>
                <a:lnTo>
                  <a:pt x="995374" y="601345"/>
                </a:lnTo>
                <a:lnTo>
                  <a:pt x="1000135" y="604838"/>
                </a:lnTo>
                <a:lnTo>
                  <a:pt x="1004260" y="608965"/>
                </a:lnTo>
                <a:lnTo>
                  <a:pt x="1008386" y="613410"/>
                </a:lnTo>
                <a:lnTo>
                  <a:pt x="1011560" y="617855"/>
                </a:lnTo>
                <a:lnTo>
                  <a:pt x="1015051" y="623253"/>
                </a:lnTo>
                <a:lnTo>
                  <a:pt x="1017590" y="628650"/>
                </a:lnTo>
                <a:lnTo>
                  <a:pt x="1019811" y="634048"/>
                </a:lnTo>
                <a:lnTo>
                  <a:pt x="1021081" y="639763"/>
                </a:lnTo>
                <a:lnTo>
                  <a:pt x="1021715" y="646113"/>
                </a:lnTo>
                <a:lnTo>
                  <a:pt x="1022350" y="652145"/>
                </a:lnTo>
                <a:lnTo>
                  <a:pt x="1021715" y="658813"/>
                </a:lnTo>
                <a:lnTo>
                  <a:pt x="1021081" y="664528"/>
                </a:lnTo>
                <a:lnTo>
                  <a:pt x="1019811" y="670878"/>
                </a:lnTo>
                <a:lnTo>
                  <a:pt x="1017590" y="676275"/>
                </a:lnTo>
                <a:lnTo>
                  <a:pt x="1015051" y="681673"/>
                </a:lnTo>
                <a:lnTo>
                  <a:pt x="1011560" y="686753"/>
                </a:lnTo>
                <a:lnTo>
                  <a:pt x="1008386" y="691515"/>
                </a:lnTo>
                <a:lnTo>
                  <a:pt x="1004260" y="695960"/>
                </a:lnTo>
                <a:lnTo>
                  <a:pt x="1000135" y="700088"/>
                </a:lnTo>
                <a:lnTo>
                  <a:pt x="995374" y="703580"/>
                </a:lnTo>
                <a:lnTo>
                  <a:pt x="990296" y="706438"/>
                </a:lnTo>
                <a:lnTo>
                  <a:pt x="984584" y="708978"/>
                </a:lnTo>
                <a:lnTo>
                  <a:pt x="978871" y="711200"/>
                </a:lnTo>
                <a:lnTo>
                  <a:pt x="973159" y="712788"/>
                </a:lnTo>
                <a:lnTo>
                  <a:pt x="966812" y="713740"/>
                </a:lnTo>
                <a:lnTo>
                  <a:pt x="960782" y="714375"/>
                </a:lnTo>
                <a:lnTo>
                  <a:pt x="344144" y="714375"/>
                </a:lnTo>
                <a:lnTo>
                  <a:pt x="338114" y="713740"/>
                </a:lnTo>
                <a:lnTo>
                  <a:pt x="331767" y="712788"/>
                </a:lnTo>
                <a:lnTo>
                  <a:pt x="326054" y="711200"/>
                </a:lnTo>
                <a:lnTo>
                  <a:pt x="320342" y="708978"/>
                </a:lnTo>
                <a:lnTo>
                  <a:pt x="314946" y="706438"/>
                </a:lnTo>
                <a:lnTo>
                  <a:pt x="309869" y="703580"/>
                </a:lnTo>
                <a:lnTo>
                  <a:pt x="305108" y="700088"/>
                </a:lnTo>
                <a:lnTo>
                  <a:pt x="300982" y="695960"/>
                </a:lnTo>
                <a:lnTo>
                  <a:pt x="296857" y="691515"/>
                </a:lnTo>
                <a:lnTo>
                  <a:pt x="293366" y="686753"/>
                </a:lnTo>
                <a:lnTo>
                  <a:pt x="290192" y="681673"/>
                </a:lnTo>
                <a:lnTo>
                  <a:pt x="287653" y="676275"/>
                </a:lnTo>
                <a:lnTo>
                  <a:pt x="285432" y="670878"/>
                </a:lnTo>
                <a:lnTo>
                  <a:pt x="284162" y="664528"/>
                </a:lnTo>
                <a:lnTo>
                  <a:pt x="282893" y="658813"/>
                </a:lnTo>
                <a:lnTo>
                  <a:pt x="282575" y="652145"/>
                </a:lnTo>
                <a:lnTo>
                  <a:pt x="282893" y="646113"/>
                </a:lnTo>
                <a:lnTo>
                  <a:pt x="284162" y="639763"/>
                </a:lnTo>
                <a:lnTo>
                  <a:pt x="285432" y="634048"/>
                </a:lnTo>
                <a:lnTo>
                  <a:pt x="287653" y="628650"/>
                </a:lnTo>
                <a:lnTo>
                  <a:pt x="290192" y="623253"/>
                </a:lnTo>
                <a:lnTo>
                  <a:pt x="293366" y="617855"/>
                </a:lnTo>
                <a:lnTo>
                  <a:pt x="296857" y="613410"/>
                </a:lnTo>
                <a:lnTo>
                  <a:pt x="300982" y="608965"/>
                </a:lnTo>
                <a:lnTo>
                  <a:pt x="305108" y="604838"/>
                </a:lnTo>
                <a:lnTo>
                  <a:pt x="309869" y="601345"/>
                </a:lnTo>
                <a:lnTo>
                  <a:pt x="314946" y="598488"/>
                </a:lnTo>
                <a:lnTo>
                  <a:pt x="320342" y="595630"/>
                </a:lnTo>
                <a:lnTo>
                  <a:pt x="326054" y="593725"/>
                </a:lnTo>
                <a:lnTo>
                  <a:pt x="331767" y="592138"/>
                </a:lnTo>
                <a:lnTo>
                  <a:pt x="338114" y="591185"/>
                </a:lnTo>
                <a:lnTo>
                  <a:pt x="344144" y="590550"/>
                </a:lnTo>
                <a:close/>
                <a:moveTo>
                  <a:pt x="1750865" y="411163"/>
                </a:moveTo>
                <a:lnTo>
                  <a:pt x="1754043" y="411481"/>
                </a:lnTo>
                <a:lnTo>
                  <a:pt x="1757540" y="411798"/>
                </a:lnTo>
                <a:lnTo>
                  <a:pt x="1760718" y="413068"/>
                </a:lnTo>
                <a:lnTo>
                  <a:pt x="1764214" y="414021"/>
                </a:lnTo>
                <a:lnTo>
                  <a:pt x="1767710" y="414973"/>
                </a:lnTo>
                <a:lnTo>
                  <a:pt x="1770889" y="416878"/>
                </a:lnTo>
                <a:lnTo>
                  <a:pt x="1777563" y="421006"/>
                </a:lnTo>
                <a:lnTo>
                  <a:pt x="1784555" y="425768"/>
                </a:lnTo>
                <a:lnTo>
                  <a:pt x="1790912" y="431166"/>
                </a:lnTo>
                <a:lnTo>
                  <a:pt x="1797904" y="437198"/>
                </a:lnTo>
                <a:lnTo>
                  <a:pt x="1812207" y="451486"/>
                </a:lnTo>
                <a:lnTo>
                  <a:pt x="1827145" y="466408"/>
                </a:lnTo>
                <a:lnTo>
                  <a:pt x="1836680" y="476251"/>
                </a:lnTo>
                <a:lnTo>
                  <a:pt x="1851935" y="491173"/>
                </a:lnTo>
                <a:lnTo>
                  <a:pt x="1865920" y="505461"/>
                </a:lnTo>
                <a:lnTo>
                  <a:pt x="1872277" y="512446"/>
                </a:lnTo>
                <a:lnTo>
                  <a:pt x="1877680" y="519431"/>
                </a:lnTo>
                <a:lnTo>
                  <a:pt x="1882447" y="525781"/>
                </a:lnTo>
                <a:lnTo>
                  <a:pt x="1886579" y="532766"/>
                </a:lnTo>
                <a:lnTo>
                  <a:pt x="1888486" y="536258"/>
                </a:lnTo>
                <a:lnTo>
                  <a:pt x="1889439" y="539433"/>
                </a:lnTo>
                <a:lnTo>
                  <a:pt x="1891029" y="542608"/>
                </a:lnTo>
                <a:lnTo>
                  <a:pt x="1891664" y="546101"/>
                </a:lnTo>
                <a:lnTo>
                  <a:pt x="1891982" y="549593"/>
                </a:lnTo>
                <a:lnTo>
                  <a:pt x="1892300" y="552768"/>
                </a:lnTo>
                <a:lnTo>
                  <a:pt x="1892300" y="556261"/>
                </a:lnTo>
                <a:lnTo>
                  <a:pt x="1891664" y="559753"/>
                </a:lnTo>
                <a:lnTo>
                  <a:pt x="1891029" y="562928"/>
                </a:lnTo>
                <a:lnTo>
                  <a:pt x="1889757" y="566738"/>
                </a:lnTo>
                <a:lnTo>
                  <a:pt x="1888486" y="570231"/>
                </a:lnTo>
                <a:lnTo>
                  <a:pt x="1886261" y="574041"/>
                </a:lnTo>
                <a:lnTo>
                  <a:pt x="1884036" y="577533"/>
                </a:lnTo>
                <a:lnTo>
                  <a:pt x="1881176" y="581343"/>
                </a:lnTo>
                <a:lnTo>
                  <a:pt x="1877680" y="585153"/>
                </a:lnTo>
                <a:lnTo>
                  <a:pt x="1874184" y="588963"/>
                </a:lnTo>
                <a:lnTo>
                  <a:pt x="1476895" y="985838"/>
                </a:lnTo>
                <a:lnTo>
                  <a:pt x="1472763" y="989966"/>
                </a:lnTo>
                <a:lnTo>
                  <a:pt x="1468313" y="993458"/>
                </a:lnTo>
                <a:lnTo>
                  <a:pt x="1464182" y="996633"/>
                </a:lnTo>
                <a:lnTo>
                  <a:pt x="1459732" y="999808"/>
                </a:lnTo>
                <a:lnTo>
                  <a:pt x="1455282" y="1002348"/>
                </a:lnTo>
                <a:lnTo>
                  <a:pt x="1450515" y="1004888"/>
                </a:lnTo>
                <a:lnTo>
                  <a:pt x="1446065" y="1007111"/>
                </a:lnTo>
                <a:lnTo>
                  <a:pt x="1440980" y="1009016"/>
                </a:lnTo>
                <a:lnTo>
                  <a:pt x="1436212" y="1010921"/>
                </a:lnTo>
                <a:lnTo>
                  <a:pt x="1431445" y="1012826"/>
                </a:lnTo>
                <a:lnTo>
                  <a:pt x="1426360" y="1013778"/>
                </a:lnTo>
                <a:lnTo>
                  <a:pt x="1421274" y="1015366"/>
                </a:lnTo>
                <a:lnTo>
                  <a:pt x="1416507" y="1016001"/>
                </a:lnTo>
                <a:lnTo>
                  <a:pt x="1411422" y="1016953"/>
                </a:lnTo>
                <a:lnTo>
                  <a:pt x="1406336" y="1017271"/>
                </a:lnTo>
                <a:lnTo>
                  <a:pt x="1401569" y="1017588"/>
                </a:lnTo>
                <a:lnTo>
                  <a:pt x="1396484" y="1017588"/>
                </a:lnTo>
                <a:lnTo>
                  <a:pt x="1391716" y="1017271"/>
                </a:lnTo>
                <a:lnTo>
                  <a:pt x="1386949" y="1016953"/>
                </a:lnTo>
                <a:lnTo>
                  <a:pt x="1382499" y="1015683"/>
                </a:lnTo>
                <a:lnTo>
                  <a:pt x="1377731" y="1015048"/>
                </a:lnTo>
                <a:lnTo>
                  <a:pt x="1373282" y="1013461"/>
                </a:lnTo>
                <a:lnTo>
                  <a:pt x="1368832" y="1012191"/>
                </a:lnTo>
                <a:lnTo>
                  <a:pt x="1364700" y="1010286"/>
                </a:lnTo>
                <a:lnTo>
                  <a:pt x="1360886" y="1008063"/>
                </a:lnTo>
                <a:lnTo>
                  <a:pt x="1357072" y="1005523"/>
                </a:lnTo>
                <a:lnTo>
                  <a:pt x="1353576" y="1002983"/>
                </a:lnTo>
                <a:lnTo>
                  <a:pt x="1350080" y="1000126"/>
                </a:lnTo>
                <a:lnTo>
                  <a:pt x="1347220" y="996633"/>
                </a:lnTo>
                <a:lnTo>
                  <a:pt x="1344359" y="993458"/>
                </a:lnTo>
                <a:lnTo>
                  <a:pt x="1341817" y="989331"/>
                </a:lnTo>
                <a:lnTo>
                  <a:pt x="1339274" y="985521"/>
                </a:lnTo>
                <a:lnTo>
                  <a:pt x="1337367" y="981076"/>
                </a:lnTo>
                <a:lnTo>
                  <a:pt x="1335778" y="976313"/>
                </a:lnTo>
                <a:lnTo>
                  <a:pt x="1326561" y="967106"/>
                </a:lnTo>
                <a:lnTo>
                  <a:pt x="1322111" y="965518"/>
                </a:lnTo>
                <a:lnTo>
                  <a:pt x="1317979" y="963296"/>
                </a:lnTo>
                <a:lnTo>
                  <a:pt x="1314165" y="961073"/>
                </a:lnTo>
                <a:lnTo>
                  <a:pt x="1310351" y="958851"/>
                </a:lnTo>
                <a:lnTo>
                  <a:pt x="1307173" y="956311"/>
                </a:lnTo>
                <a:lnTo>
                  <a:pt x="1303995" y="953453"/>
                </a:lnTo>
                <a:lnTo>
                  <a:pt x="1301134" y="950913"/>
                </a:lnTo>
                <a:lnTo>
                  <a:pt x="1298274" y="948056"/>
                </a:lnTo>
                <a:lnTo>
                  <a:pt x="1295731" y="944563"/>
                </a:lnTo>
                <a:lnTo>
                  <a:pt x="1293824" y="941706"/>
                </a:lnTo>
                <a:lnTo>
                  <a:pt x="1291599" y="938531"/>
                </a:lnTo>
                <a:lnTo>
                  <a:pt x="1289692" y="935038"/>
                </a:lnTo>
                <a:lnTo>
                  <a:pt x="1288103" y="931546"/>
                </a:lnTo>
                <a:lnTo>
                  <a:pt x="1286832" y="928371"/>
                </a:lnTo>
                <a:lnTo>
                  <a:pt x="1284607" y="921068"/>
                </a:lnTo>
                <a:lnTo>
                  <a:pt x="1283336" y="913448"/>
                </a:lnTo>
                <a:lnTo>
                  <a:pt x="1282700" y="905511"/>
                </a:lnTo>
                <a:lnTo>
                  <a:pt x="1283018" y="897573"/>
                </a:lnTo>
                <a:lnTo>
                  <a:pt x="1283971" y="889953"/>
                </a:lnTo>
                <a:lnTo>
                  <a:pt x="1285560" y="882016"/>
                </a:lnTo>
                <a:lnTo>
                  <a:pt x="1287785" y="874078"/>
                </a:lnTo>
                <a:lnTo>
                  <a:pt x="1290646" y="866141"/>
                </a:lnTo>
                <a:lnTo>
                  <a:pt x="1294142" y="858521"/>
                </a:lnTo>
                <a:lnTo>
                  <a:pt x="1298909" y="849948"/>
                </a:lnTo>
                <a:lnTo>
                  <a:pt x="1304313" y="841376"/>
                </a:lnTo>
                <a:lnTo>
                  <a:pt x="1310351" y="833756"/>
                </a:lnTo>
                <a:lnTo>
                  <a:pt x="1317026" y="826136"/>
                </a:lnTo>
                <a:lnTo>
                  <a:pt x="1714315" y="429261"/>
                </a:lnTo>
                <a:lnTo>
                  <a:pt x="1718446" y="425768"/>
                </a:lnTo>
                <a:lnTo>
                  <a:pt x="1721943" y="422276"/>
                </a:lnTo>
                <a:lnTo>
                  <a:pt x="1726074" y="419736"/>
                </a:lnTo>
                <a:lnTo>
                  <a:pt x="1729571" y="417196"/>
                </a:lnTo>
                <a:lnTo>
                  <a:pt x="1733384" y="415608"/>
                </a:lnTo>
                <a:lnTo>
                  <a:pt x="1736881" y="414021"/>
                </a:lnTo>
                <a:lnTo>
                  <a:pt x="1740377" y="412433"/>
                </a:lnTo>
                <a:lnTo>
                  <a:pt x="1743873" y="411798"/>
                </a:lnTo>
                <a:lnTo>
                  <a:pt x="1747051" y="411481"/>
                </a:lnTo>
                <a:lnTo>
                  <a:pt x="1750865" y="411163"/>
                </a:lnTo>
                <a:close/>
                <a:moveTo>
                  <a:pt x="198373" y="319088"/>
                </a:moveTo>
                <a:lnTo>
                  <a:pt x="1557783" y="319088"/>
                </a:lnTo>
                <a:lnTo>
                  <a:pt x="1453042" y="423822"/>
                </a:lnTo>
                <a:lnTo>
                  <a:pt x="315492" y="423822"/>
                </a:lnTo>
                <a:lnTo>
                  <a:pt x="305336" y="424140"/>
                </a:lnTo>
                <a:lnTo>
                  <a:pt x="295179" y="424774"/>
                </a:lnTo>
                <a:lnTo>
                  <a:pt x="285340" y="426361"/>
                </a:lnTo>
                <a:lnTo>
                  <a:pt x="275500" y="427631"/>
                </a:lnTo>
                <a:lnTo>
                  <a:pt x="265979" y="429852"/>
                </a:lnTo>
                <a:lnTo>
                  <a:pt x="256457" y="433026"/>
                </a:lnTo>
                <a:lnTo>
                  <a:pt x="247570" y="435882"/>
                </a:lnTo>
                <a:lnTo>
                  <a:pt x="238365" y="439374"/>
                </a:lnTo>
                <a:lnTo>
                  <a:pt x="229478" y="443499"/>
                </a:lnTo>
                <a:lnTo>
                  <a:pt x="221226" y="447943"/>
                </a:lnTo>
                <a:lnTo>
                  <a:pt x="212973" y="452703"/>
                </a:lnTo>
                <a:lnTo>
                  <a:pt x="204721" y="457781"/>
                </a:lnTo>
                <a:lnTo>
                  <a:pt x="196786" y="463494"/>
                </a:lnTo>
                <a:lnTo>
                  <a:pt x="189486" y="469207"/>
                </a:lnTo>
                <a:lnTo>
                  <a:pt x="182186" y="475554"/>
                </a:lnTo>
                <a:lnTo>
                  <a:pt x="175203" y="481902"/>
                </a:lnTo>
                <a:lnTo>
                  <a:pt x="168855" y="488884"/>
                </a:lnTo>
                <a:lnTo>
                  <a:pt x="162507" y="496184"/>
                </a:lnTo>
                <a:lnTo>
                  <a:pt x="156794" y="503483"/>
                </a:lnTo>
                <a:lnTo>
                  <a:pt x="151398" y="511100"/>
                </a:lnTo>
                <a:lnTo>
                  <a:pt x="145685" y="519670"/>
                </a:lnTo>
                <a:lnTo>
                  <a:pt x="140924" y="527604"/>
                </a:lnTo>
                <a:lnTo>
                  <a:pt x="136798" y="536490"/>
                </a:lnTo>
                <a:lnTo>
                  <a:pt x="132672" y="545060"/>
                </a:lnTo>
                <a:lnTo>
                  <a:pt x="129498" y="554263"/>
                </a:lnTo>
                <a:lnTo>
                  <a:pt x="126007" y="563150"/>
                </a:lnTo>
                <a:lnTo>
                  <a:pt x="123468" y="572671"/>
                </a:lnTo>
                <a:lnTo>
                  <a:pt x="121246" y="582193"/>
                </a:lnTo>
                <a:lnTo>
                  <a:pt x="119659" y="592031"/>
                </a:lnTo>
                <a:lnTo>
                  <a:pt x="118072" y="601870"/>
                </a:lnTo>
                <a:lnTo>
                  <a:pt x="117437" y="612026"/>
                </a:lnTo>
                <a:lnTo>
                  <a:pt x="117437" y="622182"/>
                </a:lnTo>
                <a:lnTo>
                  <a:pt x="117437" y="1633658"/>
                </a:lnTo>
                <a:lnTo>
                  <a:pt x="117437" y="1643814"/>
                </a:lnTo>
                <a:lnTo>
                  <a:pt x="118072" y="1653970"/>
                </a:lnTo>
                <a:lnTo>
                  <a:pt x="119659" y="1663808"/>
                </a:lnTo>
                <a:lnTo>
                  <a:pt x="121246" y="1673647"/>
                </a:lnTo>
                <a:lnTo>
                  <a:pt x="123468" y="1683168"/>
                </a:lnTo>
                <a:lnTo>
                  <a:pt x="126007" y="1692689"/>
                </a:lnTo>
                <a:lnTo>
                  <a:pt x="129498" y="1701576"/>
                </a:lnTo>
                <a:lnTo>
                  <a:pt x="132672" y="1710780"/>
                </a:lnTo>
                <a:lnTo>
                  <a:pt x="136798" y="1719666"/>
                </a:lnTo>
                <a:lnTo>
                  <a:pt x="140924" y="1728235"/>
                </a:lnTo>
                <a:lnTo>
                  <a:pt x="145685" y="1736170"/>
                </a:lnTo>
                <a:lnTo>
                  <a:pt x="151398" y="1744739"/>
                </a:lnTo>
                <a:lnTo>
                  <a:pt x="156794" y="1752356"/>
                </a:lnTo>
                <a:lnTo>
                  <a:pt x="162507" y="1759656"/>
                </a:lnTo>
                <a:lnTo>
                  <a:pt x="168855" y="1766955"/>
                </a:lnTo>
                <a:lnTo>
                  <a:pt x="175203" y="1773938"/>
                </a:lnTo>
                <a:lnTo>
                  <a:pt x="182186" y="1780285"/>
                </a:lnTo>
                <a:lnTo>
                  <a:pt x="189486" y="1786633"/>
                </a:lnTo>
                <a:lnTo>
                  <a:pt x="196786" y="1792345"/>
                </a:lnTo>
                <a:lnTo>
                  <a:pt x="204721" y="1798375"/>
                </a:lnTo>
                <a:lnTo>
                  <a:pt x="212973" y="1803453"/>
                </a:lnTo>
                <a:lnTo>
                  <a:pt x="221226" y="1808214"/>
                </a:lnTo>
                <a:lnTo>
                  <a:pt x="229478" y="1812340"/>
                </a:lnTo>
                <a:lnTo>
                  <a:pt x="238365" y="1816466"/>
                </a:lnTo>
                <a:lnTo>
                  <a:pt x="247570" y="1819640"/>
                </a:lnTo>
                <a:lnTo>
                  <a:pt x="256457" y="1823131"/>
                </a:lnTo>
                <a:lnTo>
                  <a:pt x="265979" y="1825670"/>
                </a:lnTo>
                <a:lnTo>
                  <a:pt x="275500" y="1827891"/>
                </a:lnTo>
                <a:lnTo>
                  <a:pt x="285340" y="1829478"/>
                </a:lnTo>
                <a:lnTo>
                  <a:pt x="295179" y="1831065"/>
                </a:lnTo>
                <a:lnTo>
                  <a:pt x="305336" y="1831700"/>
                </a:lnTo>
                <a:lnTo>
                  <a:pt x="315492" y="1831700"/>
                </a:lnTo>
                <a:lnTo>
                  <a:pt x="1632371" y="1831700"/>
                </a:lnTo>
                <a:lnTo>
                  <a:pt x="1642527" y="1831700"/>
                </a:lnTo>
                <a:lnTo>
                  <a:pt x="1652367" y="1831065"/>
                </a:lnTo>
                <a:lnTo>
                  <a:pt x="1662523" y="1829478"/>
                </a:lnTo>
                <a:lnTo>
                  <a:pt x="1672045" y="1827891"/>
                </a:lnTo>
                <a:lnTo>
                  <a:pt x="1681885" y="1825670"/>
                </a:lnTo>
                <a:lnTo>
                  <a:pt x="1691089" y="1823131"/>
                </a:lnTo>
                <a:lnTo>
                  <a:pt x="1700611" y="1819640"/>
                </a:lnTo>
                <a:lnTo>
                  <a:pt x="1709181" y="1816466"/>
                </a:lnTo>
                <a:lnTo>
                  <a:pt x="1718385" y="1812340"/>
                </a:lnTo>
                <a:lnTo>
                  <a:pt x="1726637" y="1808214"/>
                </a:lnTo>
                <a:lnTo>
                  <a:pt x="1735207" y="1803453"/>
                </a:lnTo>
                <a:lnTo>
                  <a:pt x="1743142" y="1798375"/>
                </a:lnTo>
                <a:lnTo>
                  <a:pt x="1750760" y="1792345"/>
                </a:lnTo>
                <a:lnTo>
                  <a:pt x="1758377" y="1786633"/>
                </a:lnTo>
                <a:lnTo>
                  <a:pt x="1765677" y="1780285"/>
                </a:lnTo>
                <a:lnTo>
                  <a:pt x="1772660" y="1773938"/>
                </a:lnTo>
                <a:lnTo>
                  <a:pt x="1779325" y="1766955"/>
                </a:lnTo>
                <a:lnTo>
                  <a:pt x="1785356" y="1759973"/>
                </a:lnTo>
                <a:lnTo>
                  <a:pt x="1791069" y="1752356"/>
                </a:lnTo>
                <a:lnTo>
                  <a:pt x="1796782" y="1744739"/>
                </a:lnTo>
                <a:lnTo>
                  <a:pt x="1801861" y="1736805"/>
                </a:lnTo>
                <a:lnTo>
                  <a:pt x="1806621" y="1728235"/>
                </a:lnTo>
                <a:lnTo>
                  <a:pt x="1810748" y="1719666"/>
                </a:lnTo>
                <a:lnTo>
                  <a:pt x="1814874" y="1710780"/>
                </a:lnTo>
                <a:lnTo>
                  <a:pt x="1818683" y="1702211"/>
                </a:lnTo>
                <a:lnTo>
                  <a:pt x="1821857" y="1692689"/>
                </a:lnTo>
                <a:lnTo>
                  <a:pt x="1824396" y="1683168"/>
                </a:lnTo>
                <a:lnTo>
                  <a:pt x="1826617" y="1673647"/>
                </a:lnTo>
                <a:lnTo>
                  <a:pt x="1828522" y="1663808"/>
                </a:lnTo>
                <a:lnTo>
                  <a:pt x="1829474" y="1653970"/>
                </a:lnTo>
                <a:lnTo>
                  <a:pt x="1830109" y="1643814"/>
                </a:lnTo>
                <a:lnTo>
                  <a:pt x="1830426" y="1633658"/>
                </a:lnTo>
                <a:lnTo>
                  <a:pt x="1830426" y="1113162"/>
                </a:lnTo>
                <a:lnTo>
                  <a:pt x="1830426" y="773570"/>
                </a:lnTo>
                <a:lnTo>
                  <a:pt x="1947863" y="656458"/>
                </a:lnTo>
                <a:lnTo>
                  <a:pt x="1947863" y="1738391"/>
                </a:lnTo>
                <a:lnTo>
                  <a:pt x="1947546" y="1748865"/>
                </a:lnTo>
                <a:lnTo>
                  <a:pt x="1946911" y="1758704"/>
                </a:lnTo>
                <a:lnTo>
                  <a:pt x="1945324" y="1768860"/>
                </a:lnTo>
                <a:lnTo>
                  <a:pt x="1943419" y="1778063"/>
                </a:lnTo>
                <a:lnTo>
                  <a:pt x="1941198" y="1787902"/>
                </a:lnTo>
                <a:lnTo>
                  <a:pt x="1938659" y="1797423"/>
                </a:lnTo>
                <a:lnTo>
                  <a:pt x="1935802" y="1806627"/>
                </a:lnTo>
                <a:lnTo>
                  <a:pt x="1932311" y="1815831"/>
                </a:lnTo>
                <a:lnTo>
                  <a:pt x="1928184" y="1824400"/>
                </a:lnTo>
                <a:lnTo>
                  <a:pt x="1923741" y="1832969"/>
                </a:lnTo>
                <a:lnTo>
                  <a:pt x="1918980" y="1841221"/>
                </a:lnTo>
                <a:lnTo>
                  <a:pt x="1913902" y="1849156"/>
                </a:lnTo>
                <a:lnTo>
                  <a:pt x="1908188" y="1856773"/>
                </a:lnTo>
                <a:lnTo>
                  <a:pt x="1902475" y="1864707"/>
                </a:lnTo>
                <a:lnTo>
                  <a:pt x="1896127" y="1871689"/>
                </a:lnTo>
                <a:lnTo>
                  <a:pt x="1889462" y="1878671"/>
                </a:lnTo>
                <a:lnTo>
                  <a:pt x="1882797" y="1885336"/>
                </a:lnTo>
                <a:lnTo>
                  <a:pt x="1875497" y="1891366"/>
                </a:lnTo>
                <a:lnTo>
                  <a:pt x="1868197" y="1897397"/>
                </a:lnTo>
                <a:lnTo>
                  <a:pt x="1860579" y="1902792"/>
                </a:lnTo>
                <a:lnTo>
                  <a:pt x="1852327" y="1907870"/>
                </a:lnTo>
                <a:lnTo>
                  <a:pt x="1844074" y="1912631"/>
                </a:lnTo>
                <a:lnTo>
                  <a:pt x="1835187" y="1917074"/>
                </a:lnTo>
                <a:lnTo>
                  <a:pt x="1826617" y="1920882"/>
                </a:lnTo>
                <a:lnTo>
                  <a:pt x="1817413" y="1924691"/>
                </a:lnTo>
                <a:lnTo>
                  <a:pt x="1808209" y="1927865"/>
                </a:lnTo>
                <a:lnTo>
                  <a:pt x="1799004" y="1930404"/>
                </a:lnTo>
                <a:lnTo>
                  <a:pt x="1789482" y="1932625"/>
                </a:lnTo>
                <a:lnTo>
                  <a:pt x="1779643" y="1934530"/>
                </a:lnTo>
                <a:lnTo>
                  <a:pt x="1769803" y="1935482"/>
                </a:lnTo>
                <a:lnTo>
                  <a:pt x="1759647" y="1936434"/>
                </a:lnTo>
                <a:lnTo>
                  <a:pt x="1749173" y="1936751"/>
                </a:lnTo>
                <a:lnTo>
                  <a:pt x="198373" y="1936751"/>
                </a:lnTo>
                <a:lnTo>
                  <a:pt x="188216" y="1936434"/>
                </a:lnTo>
                <a:lnTo>
                  <a:pt x="178377" y="1935482"/>
                </a:lnTo>
                <a:lnTo>
                  <a:pt x="168538" y="1934530"/>
                </a:lnTo>
                <a:lnTo>
                  <a:pt x="158699" y="1932625"/>
                </a:lnTo>
                <a:lnTo>
                  <a:pt x="148859" y="1930404"/>
                </a:lnTo>
                <a:lnTo>
                  <a:pt x="139655" y="1927865"/>
                </a:lnTo>
                <a:lnTo>
                  <a:pt x="130133" y="1924691"/>
                </a:lnTo>
                <a:lnTo>
                  <a:pt x="121246" y="1920882"/>
                </a:lnTo>
                <a:lnTo>
                  <a:pt x="112359" y="1917074"/>
                </a:lnTo>
                <a:lnTo>
                  <a:pt x="103789" y="1912631"/>
                </a:lnTo>
                <a:lnTo>
                  <a:pt x="95537" y="1907870"/>
                </a:lnTo>
                <a:lnTo>
                  <a:pt x="87602" y="1902792"/>
                </a:lnTo>
                <a:lnTo>
                  <a:pt x="79984" y="1897397"/>
                </a:lnTo>
                <a:lnTo>
                  <a:pt x="72049" y="1891366"/>
                </a:lnTo>
                <a:lnTo>
                  <a:pt x="65067" y="1885336"/>
                </a:lnTo>
                <a:lnTo>
                  <a:pt x="58084" y="1878671"/>
                </a:lnTo>
                <a:lnTo>
                  <a:pt x="51418" y="1871689"/>
                </a:lnTo>
                <a:lnTo>
                  <a:pt x="45388" y="1864707"/>
                </a:lnTo>
                <a:lnTo>
                  <a:pt x="39357" y="1856773"/>
                </a:lnTo>
                <a:lnTo>
                  <a:pt x="33962" y="1849156"/>
                </a:lnTo>
                <a:lnTo>
                  <a:pt x="28883" y="1841221"/>
                </a:lnTo>
                <a:lnTo>
                  <a:pt x="24122" y="1832969"/>
                </a:lnTo>
                <a:lnTo>
                  <a:pt x="19679" y="1824400"/>
                </a:lnTo>
                <a:lnTo>
                  <a:pt x="15870" y="1815831"/>
                </a:lnTo>
                <a:lnTo>
                  <a:pt x="12061" y="1806627"/>
                </a:lnTo>
                <a:lnTo>
                  <a:pt x="8887" y="1797423"/>
                </a:lnTo>
                <a:lnTo>
                  <a:pt x="6348" y="1787902"/>
                </a:lnTo>
                <a:lnTo>
                  <a:pt x="4126" y="1778063"/>
                </a:lnTo>
                <a:lnTo>
                  <a:pt x="2222" y="1768860"/>
                </a:lnTo>
                <a:lnTo>
                  <a:pt x="1270" y="1758704"/>
                </a:lnTo>
                <a:lnTo>
                  <a:pt x="318" y="1748865"/>
                </a:lnTo>
                <a:lnTo>
                  <a:pt x="0" y="1738391"/>
                </a:lnTo>
                <a:lnTo>
                  <a:pt x="0" y="517448"/>
                </a:lnTo>
                <a:lnTo>
                  <a:pt x="318" y="507292"/>
                </a:lnTo>
                <a:lnTo>
                  <a:pt x="1270" y="497453"/>
                </a:lnTo>
                <a:lnTo>
                  <a:pt x="2222" y="487297"/>
                </a:lnTo>
                <a:lnTo>
                  <a:pt x="4126" y="477776"/>
                </a:lnTo>
                <a:lnTo>
                  <a:pt x="6348" y="467937"/>
                </a:lnTo>
                <a:lnTo>
                  <a:pt x="8887" y="458416"/>
                </a:lnTo>
                <a:lnTo>
                  <a:pt x="12061" y="449212"/>
                </a:lnTo>
                <a:lnTo>
                  <a:pt x="15870" y="440008"/>
                </a:lnTo>
                <a:lnTo>
                  <a:pt x="19679" y="431439"/>
                </a:lnTo>
                <a:lnTo>
                  <a:pt x="24122" y="423187"/>
                </a:lnTo>
                <a:lnTo>
                  <a:pt x="28883" y="414618"/>
                </a:lnTo>
                <a:lnTo>
                  <a:pt x="33962" y="406684"/>
                </a:lnTo>
                <a:lnTo>
                  <a:pt x="39357" y="399067"/>
                </a:lnTo>
                <a:lnTo>
                  <a:pt x="45388" y="391450"/>
                </a:lnTo>
                <a:lnTo>
                  <a:pt x="51418" y="384150"/>
                </a:lnTo>
                <a:lnTo>
                  <a:pt x="58084" y="377168"/>
                </a:lnTo>
                <a:lnTo>
                  <a:pt x="65067" y="370503"/>
                </a:lnTo>
                <a:lnTo>
                  <a:pt x="72049" y="364473"/>
                </a:lnTo>
                <a:lnTo>
                  <a:pt x="79984" y="358443"/>
                </a:lnTo>
                <a:lnTo>
                  <a:pt x="87602" y="353047"/>
                </a:lnTo>
                <a:lnTo>
                  <a:pt x="95537" y="347969"/>
                </a:lnTo>
                <a:lnTo>
                  <a:pt x="103789" y="343209"/>
                </a:lnTo>
                <a:lnTo>
                  <a:pt x="112359" y="338766"/>
                </a:lnTo>
                <a:lnTo>
                  <a:pt x="121246" y="334957"/>
                </a:lnTo>
                <a:lnTo>
                  <a:pt x="130133" y="331149"/>
                </a:lnTo>
                <a:lnTo>
                  <a:pt x="139655" y="328292"/>
                </a:lnTo>
                <a:lnTo>
                  <a:pt x="148859" y="325436"/>
                </a:lnTo>
                <a:lnTo>
                  <a:pt x="158699" y="323214"/>
                </a:lnTo>
                <a:lnTo>
                  <a:pt x="168538" y="321310"/>
                </a:lnTo>
                <a:lnTo>
                  <a:pt x="178377" y="320358"/>
                </a:lnTo>
                <a:lnTo>
                  <a:pt x="188216" y="319723"/>
                </a:lnTo>
                <a:lnTo>
                  <a:pt x="198373" y="319088"/>
                </a:lnTo>
                <a:close/>
                <a:moveTo>
                  <a:pt x="2076641" y="106363"/>
                </a:moveTo>
                <a:lnTo>
                  <a:pt x="2082030" y="106363"/>
                </a:lnTo>
                <a:lnTo>
                  <a:pt x="2087102" y="106363"/>
                </a:lnTo>
                <a:lnTo>
                  <a:pt x="2092174" y="106679"/>
                </a:lnTo>
                <a:lnTo>
                  <a:pt x="2097246" y="107313"/>
                </a:lnTo>
                <a:lnTo>
                  <a:pt x="2102318" y="108263"/>
                </a:lnTo>
                <a:lnTo>
                  <a:pt x="2107390" y="109213"/>
                </a:lnTo>
                <a:lnTo>
                  <a:pt x="2112145" y="110797"/>
                </a:lnTo>
                <a:lnTo>
                  <a:pt x="2117217" y="112064"/>
                </a:lnTo>
                <a:lnTo>
                  <a:pt x="2121972" y="113965"/>
                </a:lnTo>
                <a:lnTo>
                  <a:pt x="2126727" y="116182"/>
                </a:lnTo>
                <a:lnTo>
                  <a:pt x="2131482" y="118399"/>
                </a:lnTo>
                <a:lnTo>
                  <a:pt x="2136237" y="120933"/>
                </a:lnTo>
                <a:lnTo>
                  <a:pt x="2140358" y="123784"/>
                </a:lnTo>
                <a:lnTo>
                  <a:pt x="2144796" y="126634"/>
                </a:lnTo>
                <a:lnTo>
                  <a:pt x="2148916" y="130119"/>
                </a:lnTo>
                <a:lnTo>
                  <a:pt x="2153354" y="133603"/>
                </a:lnTo>
                <a:lnTo>
                  <a:pt x="2157158" y="137087"/>
                </a:lnTo>
                <a:lnTo>
                  <a:pt x="2166351" y="146589"/>
                </a:lnTo>
                <a:lnTo>
                  <a:pt x="2169838" y="150707"/>
                </a:lnTo>
                <a:lnTo>
                  <a:pt x="2173642" y="154825"/>
                </a:lnTo>
                <a:lnTo>
                  <a:pt x="2176812" y="158626"/>
                </a:lnTo>
                <a:lnTo>
                  <a:pt x="2179665" y="163060"/>
                </a:lnTo>
                <a:lnTo>
                  <a:pt x="2182835" y="167811"/>
                </a:lnTo>
                <a:lnTo>
                  <a:pt x="2185371" y="172246"/>
                </a:lnTo>
                <a:lnTo>
                  <a:pt x="2187273" y="176997"/>
                </a:lnTo>
                <a:lnTo>
                  <a:pt x="2189492" y="181748"/>
                </a:lnTo>
                <a:lnTo>
                  <a:pt x="2191394" y="186183"/>
                </a:lnTo>
                <a:lnTo>
                  <a:pt x="2192979" y="191567"/>
                </a:lnTo>
                <a:lnTo>
                  <a:pt x="2194247" y="196002"/>
                </a:lnTo>
                <a:lnTo>
                  <a:pt x="2195515" y="201387"/>
                </a:lnTo>
                <a:lnTo>
                  <a:pt x="2196149" y="206454"/>
                </a:lnTo>
                <a:lnTo>
                  <a:pt x="2196783" y="211522"/>
                </a:lnTo>
                <a:lnTo>
                  <a:pt x="2197100" y="216590"/>
                </a:lnTo>
                <a:lnTo>
                  <a:pt x="2197100" y="221658"/>
                </a:lnTo>
                <a:lnTo>
                  <a:pt x="2197100" y="226726"/>
                </a:lnTo>
                <a:lnTo>
                  <a:pt x="2196783" y="231794"/>
                </a:lnTo>
                <a:lnTo>
                  <a:pt x="2196149" y="236862"/>
                </a:lnTo>
                <a:lnTo>
                  <a:pt x="2195515" y="241613"/>
                </a:lnTo>
                <a:lnTo>
                  <a:pt x="2194247" y="246681"/>
                </a:lnTo>
                <a:lnTo>
                  <a:pt x="2192979" y="251749"/>
                </a:lnTo>
                <a:lnTo>
                  <a:pt x="2191394" y="256500"/>
                </a:lnTo>
                <a:lnTo>
                  <a:pt x="2189492" y="261251"/>
                </a:lnTo>
                <a:lnTo>
                  <a:pt x="2187273" y="266319"/>
                </a:lnTo>
                <a:lnTo>
                  <a:pt x="2185371" y="270754"/>
                </a:lnTo>
                <a:lnTo>
                  <a:pt x="2182835" y="275505"/>
                </a:lnTo>
                <a:lnTo>
                  <a:pt x="2179665" y="279623"/>
                </a:lnTo>
                <a:lnTo>
                  <a:pt x="2176812" y="284057"/>
                </a:lnTo>
                <a:lnTo>
                  <a:pt x="2173642" y="288492"/>
                </a:lnTo>
                <a:lnTo>
                  <a:pt x="2169838" y="292609"/>
                </a:lnTo>
                <a:lnTo>
                  <a:pt x="2166351" y="296410"/>
                </a:lnTo>
                <a:lnTo>
                  <a:pt x="1970764" y="491843"/>
                </a:lnTo>
                <a:lnTo>
                  <a:pt x="1967277" y="495010"/>
                </a:lnTo>
                <a:lnTo>
                  <a:pt x="1963473" y="498178"/>
                </a:lnTo>
                <a:lnTo>
                  <a:pt x="1959986" y="500712"/>
                </a:lnTo>
                <a:lnTo>
                  <a:pt x="1956816" y="502612"/>
                </a:lnTo>
                <a:lnTo>
                  <a:pt x="1953329" y="504513"/>
                </a:lnTo>
                <a:lnTo>
                  <a:pt x="1950476" y="505463"/>
                </a:lnTo>
                <a:lnTo>
                  <a:pt x="1947623" y="505780"/>
                </a:lnTo>
                <a:lnTo>
                  <a:pt x="1944771" y="506413"/>
                </a:lnTo>
                <a:lnTo>
                  <a:pt x="1941918" y="505780"/>
                </a:lnTo>
                <a:lnTo>
                  <a:pt x="1939382" y="505463"/>
                </a:lnTo>
                <a:lnTo>
                  <a:pt x="1936846" y="504513"/>
                </a:lnTo>
                <a:lnTo>
                  <a:pt x="1933993" y="502929"/>
                </a:lnTo>
                <a:lnTo>
                  <a:pt x="1931457" y="501662"/>
                </a:lnTo>
                <a:lnTo>
                  <a:pt x="1928921" y="499445"/>
                </a:lnTo>
                <a:lnTo>
                  <a:pt x="1924166" y="494694"/>
                </a:lnTo>
                <a:lnTo>
                  <a:pt x="1919094" y="489309"/>
                </a:lnTo>
                <a:lnTo>
                  <a:pt x="1914022" y="482657"/>
                </a:lnTo>
                <a:lnTo>
                  <a:pt x="1903561" y="467770"/>
                </a:lnTo>
                <a:lnTo>
                  <a:pt x="1897855" y="459852"/>
                </a:lnTo>
                <a:lnTo>
                  <a:pt x="1891515" y="451616"/>
                </a:lnTo>
                <a:lnTo>
                  <a:pt x="1884541" y="443698"/>
                </a:lnTo>
                <a:lnTo>
                  <a:pt x="1877250" y="435779"/>
                </a:lnTo>
                <a:lnTo>
                  <a:pt x="1868057" y="426277"/>
                </a:lnTo>
                <a:lnTo>
                  <a:pt x="1859815" y="418991"/>
                </a:lnTo>
                <a:lnTo>
                  <a:pt x="1851890" y="412023"/>
                </a:lnTo>
                <a:lnTo>
                  <a:pt x="1843966" y="406005"/>
                </a:lnTo>
                <a:lnTo>
                  <a:pt x="1836041" y="399987"/>
                </a:lnTo>
                <a:lnTo>
                  <a:pt x="1820825" y="389217"/>
                </a:lnTo>
                <a:lnTo>
                  <a:pt x="1814485" y="384466"/>
                </a:lnTo>
                <a:lnTo>
                  <a:pt x="1808462" y="379398"/>
                </a:lnTo>
                <a:lnTo>
                  <a:pt x="1804024" y="374647"/>
                </a:lnTo>
                <a:lnTo>
                  <a:pt x="1802122" y="372113"/>
                </a:lnTo>
                <a:lnTo>
                  <a:pt x="1800220" y="369579"/>
                </a:lnTo>
                <a:lnTo>
                  <a:pt x="1798635" y="367045"/>
                </a:lnTo>
                <a:lnTo>
                  <a:pt x="1798001" y="364511"/>
                </a:lnTo>
                <a:lnTo>
                  <a:pt x="1797367" y="361660"/>
                </a:lnTo>
                <a:lnTo>
                  <a:pt x="1797050" y="359126"/>
                </a:lnTo>
                <a:lnTo>
                  <a:pt x="1797367" y="355959"/>
                </a:lnTo>
                <a:lnTo>
                  <a:pt x="1797684" y="353108"/>
                </a:lnTo>
                <a:lnTo>
                  <a:pt x="1798635" y="349941"/>
                </a:lnTo>
                <a:lnTo>
                  <a:pt x="1800220" y="346773"/>
                </a:lnTo>
                <a:lnTo>
                  <a:pt x="1802439" y="343289"/>
                </a:lnTo>
                <a:lnTo>
                  <a:pt x="1804975" y="340122"/>
                </a:lnTo>
                <a:lnTo>
                  <a:pt x="1807828" y="336637"/>
                </a:lnTo>
                <a:lnTo>
                  <a:pt x="1811632" y="332520"/>
                </a:lnTo>
                <a:lnTo>
                  <a:pt x="2006902" y="137087"/>
                </a:lnTo>
                <a:lnTo>
                  <a:pt x="2011023" y="133603"/>
                </a:lnTo>
                <a:lnTo>
                  <a:pt x="2014827" y="130119"/>
                </a:lnTo>
                <a:lnTo>
                  <a:pt x="2019265" y="126634"/>
                </a:lnTo>
                <a:lnTo>
                  <a:pt x="2023703" y="123784"/>
                </a:lnTo>
                <a:lnTo>
                  <a:pt x="2028141" y="120933"/>
                </a:lnTo>
                <a:lnTo>
                  <a:pt x="2032896" y="118399"/>
                </a:lnTo>
                <a:lnTo>
                  <a:pt x="2037017" y="116182"/>
                </a:lnTo>
                <a:lnTo>
                  <a:pt x="2041772" y="113965"/>
                </a:lnTo>
                <a:lnTo>
                  <a:pt x="2046843" y="112064"/>
                </a:lnTo>
                <a:lnTo>
                  <a:pt x="2051598" y="110797"/>
                </a:lnTo>
                <a:lnTo>
                  <a:pt x="2056670" y="109213"/>
                </a:lnTo>
                <a:lnTo>
                  <a:pt x="2061425" y="108263"/>
                </a:lnTo>
                <a:lnTo>
                  <a:pt x="2066497" y="107313"/>
                </a:lnTo>
                <a:lnTo>
                  <a:pt x="2071569" y="106679"/>
                </a:lnTo>
                <a:lnTo>
                  <a:pt x="2076641" y="106363"/>
                </a:lnTo>
                <a:close/>
                <a:moveTo>
                  <a:pt x="2213628" y="19050"/>
                </a:moveTo>
                <a:lnTo>
                  <a:pt x="2219371" y="19369"/>
                </a:lnTo>
                <a:lnTo>
                  <a:pt x="2225751" y="20007"/>
                </a:lnTo>
                <a:lnTo>
                  <a:pt x="2231493" y="21602"/>
                </a:lnTo>
                <a:lnTo>
                  <a:pt x="2237236" y="23516"/>
                </a:lnTo>
                <a:lnTo>
                  <a:pt x="2242978" y="26387"/>
                </a:lnTo>
                <a:lnTo>
                  <a:pt x="2248401" y="29258"/>
                </a:lnTo>
                <a:lnTo>
                  <a:pt x="2253506" y="33087"/>
                </a:lnTo>
                <a:lnTo>
                  <a:pt x="2258291" y="37234"/>
                </a:lnTo>
                <a:lnTo>
                  <a:pt x="2262757" y="42019"/>
                </a:lnTo>
                <a:lnTo>
                  <a:pt x="2266266" y="47123"/>
                </a:lnTo>
                <a:lnTo>
                  <a:pt x="2269457" y="52547"/>
                </a:lnTo>
                <a:lnTo>
                  <a:pt x="2272009" y="58608"/>
                </a:lnTo>
                <a:lnTo>
                  <a:pt x="2273923" y="64350"/>
                </a:lnTo>
                <a:lnTo>
                  <a:pt x="2275518" y="70412"/>
                </a:lnTo>
                <a:lnTo>
                  <a:pt x="2276475" y="76154"/>
                </a:lnTo>
                <a:lnTo>
                  <a:pt x="2276475" y="82216"/>
                </a:lnTo>
                <a:lnTo>
                  <a:pt x="2276475" y="88277"/>
                </a:lnTo>
                <a:lnTo>
                  <a:pt x="2275518" y="94338"/>
                </a:lnTo>
                <a:lnTo>
                  <a:pt x="2273923" y="100400"/>
                </a:lnTo>
                <a:lnTo>
                  <a:pt x="2272009" y="106142"/>
                </a:lnTo>
                <a:lnTo>
                  <a:pt x="2269457" y="111565"/>
                </a:lnTo>
                <a:lnTo>
                  <a:pt x="2266266" y="117308"/>
                </a:lnTo>
                <a:lnTo>
                  <a:pt x="2262757" y="122412"/>
                </a:lnTo>
                <a:lnTo>
                  <a:pt x="2258291" y="126878"/>
                </a:lnTo>
                <a:lnTo>
                  <a:pt x="2241064" y="144105"/>
                </a:lnTo>
                <a:lnTo>
                  <a:pt x="2236598" y="148253"/>
                </a:lnTo>
                <a:lnTo>
                  <a:pt x="2232769" y="150805"/>
                </a:lnTo>
                <a:lnTo>
                  <a:pt x="2230855" y="151443"/>
                </a:lnTo>
                <a:lnTo>
                  <a:pt x="2228941" y="152400"/>
                </a:lnTo>
                <a:lnTo>
                  <a:pt x="2227346" y="152400"/>
                </a:lnTo>
                <a:lnTo>
                  <a:pt x="2225751" y="152400"/>
                </a:lnTo>
                <a:lnTo>
                  <a:pt x="2224156" y="152081"/>
                </a:lnTo>
                <a:lnTo>
                  <a:pt x="2222880" y="151443"/>
                </a:lnTo>
                <a:lnTo>
                  <a:pt x="2220009" y="149848"/>
                </a:lnTo>
                <a:lnTo>
                  <a:pt x="2217456" y="147295"/>
                </a:lnTo>
                <a:lnTo>
                  <a:pt x="2214904" y="143786"/>
                </a:lnTo>
                <a:lnTo>
                  <a:pt x="2212352" y="140277"/>
                </a:lnTo>
                <a:lnTo>
                  <a:pt x="2209800" y="135811"/>
                </a:lnTo>
                <a:lnTo>
                  <a:pt x="2204058" y="126240"/>
                </a:lnTo>
                <a:lnTo>
                  <a:pt x="2201186" y="121455"/>
                </a:lnTo>
                <a:lnTo>
                  <a:pt x="2197358" y="116351"/>
                </a:lnTo>
                <a:lnTo>
                  <a:pt x="2193530" y="111246"/>
                </a:lnTo>
                <a:lnTo>
                  <a:pt x="2189064" y="106461"/>
                </a:lnTo>
                <a:lnTo>
                  <a:pt x="2184278" y="101995"/>
                </a:lnTo>
                <a:lnTo>
                  <a:pt x="2179493" y="98167"/>
                </a:lnTo>
                <a:lnTo>
                  <a:pt x="2174389" y="94657"/>
                </a:lnTo>
                <a:lnTo>
                  <a:pt x="2169285" y="91467"/>
                </a:lnTo>
                <a:lnTo>
                  <a:pt x="2159714" y="85725"/>
                </a:lnTo>
                <a:lnTo>
                  <a:pt x="2155248" y="83173"/>
                </a:lnTo>
                <a:lnTo>
                  <a:pt x="2151739" y="80620"/>
                </a:lnTo>
                <a:lnTo>
                  <a:pt x="2148229" y="78068"/>
                </a:lnTo>
                <a:lnTo>
                  <a:pt x="2145677" y="75516"/>
                </a:lnTo>
                <a:lnTo>
                  <a:pt x="2144082" y="72964"/>
                </a:lnTo>
                <a:lnTo>
                  <a:pt x="2143763" y="71369"/>
                </a:lnTo>
                <a:lnTo>
                  <a:pt x="2143125" y="69774"/>
                </a:lnTo>
                <a:lnTo>
                  <a:pt x="2143125" y="68179"/>
                </a:lnTo>
                <a:lnTo>
                  <a:pt x="2143763" y="66584"/>
                </a:lnTo>
                <a:lnTo>
                  <a:pt x="2144082" y="64669"/>
                </a:lnTo>
                <a:lnTo>
                  <a:pt x="2144720" y="63074"/>
                </a:lnTo>
                <a:lnTo>
                  <a:pt x="2147591" y="59246"/>
                </a:lnTo>
                <a:lnTo>
                  <a:pt x="2151419" y="54780"/>
                </a:lnTo>
                <a:lnTo>
                  <a:pt x="2168647" y="37234"/>
                </a:lnTo>
                <a:lnTo>
                  <a:pt x="2173751" y="33087"/>
                </a:lnTo>
                <a:lnTo>
                  <a:pt x="2178855" y="29258"/>
                </a:lnTo>
                <a:lnTo>
                  <a:pt x="2183959" y="26387"/>
                </a:lnTo>
                <a:lnTo>
                  <a:pt x="2189702" y="23516"/>
                </a:lnTo>
                <a:lnTo>
                  <a:pt x="2195125" y="21602"/>
                </a:lnTo>
                <a:lnTo>
                  <a:pt x="2201506" y="20007"/>
                </a:lnTo>
                <a:lnTo>
                  <a:pt x="2207248" y="19369"/>
                </a:lnTo>
                <a:lnTo>
                  <a:pt x="2213628" y="19050"/>
                </a:lnTo>
                <a:close/>
                <a:moveTo>
                  <a:pt x="1985550" y="0"/>
                </a:moveTo>
                <a:lnTo>
                  <a:pt x="1989686" y="0"/>
                </a:lnTo>
                <a:lnTo>
                  <a:pt x="1993822" y="0"/>
                </a:lnTo>
                <a:lnTo>
                  <a:pt x="1997640" y="634"/>
                </a:lnTo>
                <a:lnTo>
                  <a:pt x="2001776" y="1903"/>
                </a:lnTo>
                <a:lnTo>
                  <a:pt x="2005594" y="2855"/>
                </a:lnTo>
                <a:lnTo>
                  <a:pt x="2009411" y="4759"/>
                </a:lnTo>
                <a:lnTo>
                  <a:pt x="2012911" y="6980"/>
                </a:lnTo>
                <a:lnTo>
                  <a:pt x="2016411" y="9518"/>
                </a:lnTo>
                <a:lnTo>
                  <a:pt x="2019592" y="12374"/>
                </a:lnTo>
                <a:lnTo>
                  <a:pt x="2022456" y="15229"/>
                </a:lnTo>
                <a:lnTo>
                  <a:pt x="2025001" y="19037"/>
                </a:lnTo>
                <a:lnTo>
                  <a:pt x="2026910" y="22210"/>
                </a:lnTo>
                <a:lnTo>
                  <a:pt x="2028819" y="26334"/>
                </a:lnTo>
                <a:lnTo>
                  <a:pt x="2030091" y="29824"/>
                </a:lnTo>
                <a:lnTo>
                  <a:pt x="2031364" y="33949"/>
                </a:lnTo>
                <a:lnTo>
                  <a:pt x="2031682" y="37757"/>
                </a:lnTo>
                <a:lnTo>
                  <a:pt x="2032000" y="41881"/>
                </a:lnTo>
                <a:lnTo>
                  <a:pt x="2031682" y="46006"/>
                </a:lnTo>
                <a:lnTo>
                  <a:pt x="2031046" y="49813"/>
                </a:lnTo>
                <a:lnTo>
                  <a:pt x="2030091" y="53938"/>
                </a:lnTo>
                <a:lnTo>
                  <a:pt x="2028819" y="57745"/>
                </a:lnTo>
                <a:lnTo>
                  <a:pt x="2026910" y="61553"/>
                </a:lnTo>
                <a:lnTo>
                  <a:pt x="2025001" y="65043"/>
                </a:lnTo>
                <a:lnTo>
                  <a:pt x="2022456" y="68533"/>
                </a:lnTo>
                <a:lnTo>
                  <a:pt x="2019592" y="71706"/>
                </a:lnTo>
                <a:lnTo>
                  <a:pt x="1637177" y="453081"/>
                </a:lnTo>
                <a:lnTo>
                  <a:pt x="1633995" y="455937"/>
                </a:lnTo>
                <a:lnTo>
                  <a:pt x="1630814" y="458158"/>
                </a:lnTo>
                <a:lnTo>
                  <a:pt x="1626996" y="460379"/>
                </a:lnTo>
                <a:lnTo>
                  <a:pt x="1623496" y="462283"/>
                </a:lnTo>
                <a:lnTo>
                  <a:pt x="1619360" y="463552"/>
                </a:lnTo>
                <a:lnTo>
                  <a:pt x="1615224" y="464186"/>
                </a:lnTo>
                <a:lnTo>
                  <a:pt x="1611407" y="465138"/>
                </a:lnTo>
                <a:lnTo>
                  <a:pt x="1607271" y="465138"/>
                </a:lnTo>
                <a:lnTo>
                  <a:pt x="1603135" y="465138"/>
                </a:lnTo>
                <a:lnTo>
                  <a:pt x="1599317" y="464186"/>
                </a:lnTo>
                <a:lnTo>
                  <a:pt x="1595181" y="463552"/>
                </a:lnTo>
                <a:lnTo>
                  <a:pt x="1591681" y="462283"/>
                </a:lnTo>
                <a:lnTo>
                  <a:pt x="1587864" y="460379"/>
                </a:lnTo>
                <a:lnTo>
                  <a:pt x="1584364" y="458158"/>
                </a:lnTo>
                <a:lnTo>
                  <a:pt x="1580864" y="455937"/>
                </a:lnTo>
                <a:lnTo>
                  <a:pt x="1577683" y="453081"/>
                </a:lnTo>
                <a:lnTo>
                  <a:pt x="1574819" y="449591"/>
                </a:lnTo>
                <a:lnTo>
                  <a:pt x="1572274" y="446418"/>
                </a:lnTo>
                <a:lnTo>
                  <a:pt x="1570047" y="442928"/>
                </a:lnTo>
                <a:lnTo>
                  <a:pt x="1568138" y="439121"/>
                </a:lnTo>
                <a:lnTo>
                  <a:pt x="1567184" y="435314"/>
                </a:lnTo>
                <a:lnTo>
                  <a:pt x="1565911" y="431189"/>
                </a:lnTo>
                <a:lnTo>
                  <a:pt x="1565275" y="427381"/>
                </a:lnTo>
                <a:lnTo>
                  <a:pt x="1565275" y="423257"/>
                </a:lnTo>
                <a:lnTo>
                  <a:pt x="1565275" y="419132"/>
                </a:lnTo>
                <a:lnTo>
                  <a:pt x="1565911" y="415007"/>
                </a:lnTo>
                <a:lnTo>
                  <a:pt x="1567184" y="411517"/>
                </a:lnTo>
                <a:lnTo>
                  <a:pt x="1568138" y="407393"/>
                </a:lnTo>
                <a:lnTo>
                  <a:pt x="1570047" y="403902"/>
                </a:lnTo>
                <a:lnTo>
                  <a:pt x="1572274" y="400095"/>
                </a:lnTo>
                <a:lnTo>
                  <a:pt x="1574819" y="396922"/>
                </a:lnTo>
                <a:lnTo>
                  <a:pt x="1577683" y="393749"/>
                </a:lnTo>
                <a:lnTo>
                  <a:pt x="1960098" y="12374"/>
                </a:lnTo>
                <a:lnTo>
                  <a:pt x="1962962" y="9518"/>
                </a:lnTo>
                <a:lnTo>
                  <a:pt x="1966779" y="6980"/>
                </a:lnTo>
                <a:lnTo>
                  <a:pt x="1970279" y="4759"/>
                </a:lnTo>
                <a:lnTo>
                  <a:pt x="1974097" y="2855"/>
                </a:lnTo>
                <a:lnTo>
                  <a:pt x="1977596" y="1903"/>
                </a:lnTo>
                <a:lnTo>
                  <a:pt x="1981732" y="634"/>
                </a:lnTo>
                <a:lnTo>
                  <a:pt x="198555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67140" y="1611580"/>
            <a:ext cx="3806423" cy="5246420"/>
          </a:xfrm>
          <a:prstGeom prst="rect">
            <a:avLst/>
          </a:prstGeom>
        </p:spPr>
      </p:pic>
      <p:sp>
        <p:nvSpPr>
          <p:cNvPr id="21" name="圆角矩形 20"/>
          <p:cNvSpPr/>
          <p:nvPr/>
        </p:nvSpPr>
        <p:spPr>
          <a:xfrm>
            <a:off x="5665539" y="1928083"/>
            <a:ext cx="3960440" cy="144016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圆角矩形 21"/>
          <p:cNvSpPr/>
          <p:nvPr/>
        </p:nvSpPr>
        <p:spPr>
          <a:xfrm>
            <a:off x="5665538" y="1928083"/>
            <a:ext cx="2443129" cy="144016"/>
          </a:xfrm>
          <a:prstGeom prst="roundRect">
            <a:avLst>
              <a:gd name="adj" fmla="val 50000"/>
            </a:avLst>
          </a:prstGeom>
          <a:solidFill>
            <a:srgbClr val="0070C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3" name="文本框 9"/>
          <p:cNvSpPr txBox="1"/>
          <p:nvPr/>
        </p:nvSpPr>
        <p:spPr>
          <a:xfrm>
            <a:off x="5665539" y="2072099"/>
            <a:ext cx="1368152" cy="2846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sz="14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学习能力</a:t>
            </a:r>
            <a:endParaRPr lang="zh-CN" altLang="en-US" sz="14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7961367" y="1628800"/>
            <a:ext cx="360040" cy="238527"/>
            <a:chOff x="4909455" y="1320661"/>
            <a:chExt cx="360040" cy="238527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25" name="矩形标注 24"/>
            <p:cNvSpPr/>
            <p:nvPr/>
          </p:nvSpPr>
          <p:spPr>
            <a:xfrm>
              <a:off x="4945459" y="1331913"/>
              <a:ext cx="288032" cy="216024"/>
            </a:xfrm>
            <a:prstGeom prst="wedgeRectCallou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文本框 9"/>
            <p:cNvSpPr txBox="1"/>
            <p:nvPr/>
          </p:nvSpPr>
          <p:spPr>
            <a:xfrm>
              <a:off x="4909455" y="1320661"/>
              <a:ext cx="360040" cy="238527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marL="0" lvl="1" algn="ctr"/>
              <a:r>
                <a:rPr lang="en-US" altLang="zh-CN" sz="11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65</a:t>
              </a:r>
              <a:endPara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7" name="圆角矩形 26"/>
          <p:cNvSpPr/>
          <p:nvPr/>
        </p:nvSpPr>
        <p:spPr>
          <a:xfrm>
            <a:off x="5665539" y="2488758"/>
            <a:ext cx="3960440" cy="144016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圆角矩形 27"/>
          <p:cNvSpPr/>
          <p:nvPr/>
        </p:nvSpPr>
        <p:spPr>
          <a:xfrm>
            <a:off x="5665538" y="2488758"/>
            <a:ext cx="3214643" cy="144016"/>
          </a:xfrm>
          <a:prstGeom prst="roundRect">
            <a:avLst>
              <a:gd name="adj" fmla="val 50000"/>
            </a:avLst>
          </a:prstGeom>
          <a:solidFill>
            <a:srgbClr val="0070C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9" name="文本框 9"/>
          <p:cNvSpPr txBox="1"/>
          <p:nvPr/>
        </p:nvSpPr>
        <p:spPr>
          <a:xfrm>
            <a:off x="5665539" y="2632774"/>
            <a:ext cx="1368152" cy="2846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sz="1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领导力</a:t>
            </a:r>
            <a:endParaRPr lang="zh-CN" altLang="en-US" sz="14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8761883" y="2193612"/>
            <a:ext cx="360040" cy="238527"/>
            <a:chOff x="4909455" y="1320661"/>
            <a:chExt cx="360040" cy="238527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31" name="矩形标注 30"/>
            <p:cNvSpPr/>
            <p:nvPr/>
          </p:nvSpPr>
          <p:spPr>
            <a:xfrm>
              <a:off x="4945459" y="1331913"/>
              <a:ext cx="288032" cy="216024"/>
            </a:xfrm>
            <a:prstGeom prst="wedgeRectCallou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文本框 9"/>
            <p:cNvSpPr txBox="1"/>
            <p:nvPr/>
          </p:nvSpPr>
          <p:spPr>
            <a:xfrm>
              <a:off x="4909455" y="1320661"/>
              <a:ext cx="360040" cy="238527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marL="0" lvl="1" algn="ctr"/>
              <a:r>
                <a:rPr lang="en-US" altLang="zh-CN" sz="11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85</a:t>
              </a:r>
              <a:endPara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3" name="圆角矩形 32"/>
          <p:cNvSpPr/>
          <p:nvPr/>
        </p:nvSpPr>
        <p:spPr>
          <a:xfrm>
            <a:off x="5665539" y="3042319"/>
            <a:ext cx="3960440" cy="144016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圆角矩形 33"/>
          <p:cNvSpPr/>
          <p:nvPr/>
        </p:nvSpPr>
        <p:spPr>
          <a:xfrm>
            <a:off x="5665539" y="3042319"/>
            <a:ext cx="3600400" cy="144016"/>
          </a:xfrm>
          <a:prstGeom prst="roundRect">
            <a:avLst>
              <a:gd name="adj" fmla="val 50000"/>
            </a:avLst>
          </a:prstGeom>
          <a:solidFill>
            <a:srgbClr val="0070C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文本框 9"/>
          <p:cNvSpPr txBox="1"/>
          <p:nvPr/>
        </p:nvSpPr>
        <p:spPr>
          <a:xfrm>
            <a:off x="5665539" y="3186335"/>
            <a:ext cx="1368152" cy="2846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sz="1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工作能力</a:t>
            </a:r>
            <a:endParaRPr lang="zh-CN" altLang="en-US" sz="14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9112164" y="2747174"/>
            <a:ext cx="360040" cy="238527"/>
            <a:chOff x="4909455" y="1320661"/>
            <a:chExt cx="360040" cy="238527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37" name="矩形标注 36"/>
            <p:cNvSpPr/>
            <p:nvPr/>
          </p:nvSpPr>
          <p:spPr>
            <a:xfrm>
              <a:off x="4945459" y="1331913"/>
              <a:ext cx="288032" cy="216024"/>
            </a:xfrm>
            <a:prstGeom prst="wedgeRectCallou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文本框 9"/>
            <p:cNvSpPr txBox="1"/>
            <p:nvPr/>
          </p:nvSpPr>
          <p:spPr>
            <a:xfrm>
              <a:off x="4909455" y="1320661"/>
              <a:ext cx="360040" cy="238527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marL="0" lvl="1" algn="ctr"/>
              <a:r>
                <a:rPr lang="en-US" altLang="zh-CN" sz="1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9</a:t>
              </a:r>
              <a:r>
                <a:rPr lang="en-US" altLang="zh-CN" sz="11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</a:t>
              </a:r>
              <a:endPara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9" name="TextBox 7"/>
          <p:cNvSpPr>
            <a:spLocks noChangeArrowheads="1"/>
          </p:cNvSpPr>
          <p:nvPr/>
        </p:nvSpPr>
        <p:spPr bwMode="auto">
          <a:xfrm>
            <a:off x="5665539" y="4293096"/>
            <a:ext cx="4392488" cy="8617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在此输入章节详细文字介绍，表达主题的含义合图表的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意义，在此输入章节详细文字介绍，表达主题的含义合图表的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意义。在此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输入章节详细文字介绍，表达主题的含义合图表的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意义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在此输入章节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详细。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0" name="圆角矩形 39"/>
          <p:cNvSpPr/>
          <p:nvPr/>
        </p:nvSpPr>
        <p:spPr>
          <a:xfrm>
            <a:off x="5665539" y="3580129"/>
            <a:ext cx="3960440" cy="144016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圆角矩形 40"/>
          <p:cNvSpPr/>
          <p:nvPr/>
        </p:nvSpPr>
        <p:spPr>
          <a:xfrm>
            <a:off x="5665539" y="3580129"/>
            <a:ext cx="3600400" cy="144016"/>
          </a:xfrm>
          <a:prstGeom prst="roundRect">
            <a:avLst>
              <a:gd name="adj" fmla="val 50000"/>
            </a:avLst>
          </a:prstGeom>
          <a:solidFill>
            <a:srgbClr val="0070C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文本框 9"/>
          <p:cNvSpPr txBox="1"/>
          <p:nvPr/>
        </p:nvSpPr>
        <p:spPr>
          <a:xfrm>
            <a:off x="5665539" y="3724145"/>
            <a:ext cx="1368152" cy="2846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sz="1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创新能力</a:t>
            </a:r>
            <a:endParaRPr lang="zh-CN" altLang="en-US" sz="14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3" name="组合 42"/>
          <p:cNvGrpSpPr/>
          <p:nvPr/>
        </p:nvGrpSpPr>
        <p:grpSpPr>
          <a:xfrm>
            <a:off x="9112164" y="3284984"/>
            <a:ext cx="360040" cy="238527"/>
            <a:chOff x="4909455" y="1320661"/>
            <a:chExt cx="360040" cy="238527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44" name="矩形标注 43"/>
            <p:cNvSpPr/>
            <p:nvPr/>
          </p:nvSpPr>
          <p:spPr>
            <a:xfrm>
              <a:off x="4945459" y="1331913"/>
              <a:ext cx="288032" cy="216024"/>
            </a:xfrm>
            <a:prstGeom prst="wedgeRectCallou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文本框 9"/>
            <p:cNvSpPr txBox="1"/>
            <p:nvPr/>
          </p:nvSpPr>
          <p:spPr>
            <a:xfrm>
              <a:off x="4909455" y="1320661"/>
              <a:ext cx="360040" cy="238527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marL="0" lvl="1" algn="ctr"/>
              <a:r>
                <a:rPr lang="en-US" altLang="zh-CN" sz="1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9</a:t>
              </a:r>
              <a:r>
                <a:rPr lang="en-US" altLang="zh-CN" sz="11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</a:t>
              </a:r>
              <a:endPara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2569195" y="2117929"/>
            <a:ext cx="1872208" cy="1872208"/>
            <a:chOff x="1677608" y="2996952"/>
            <a:chExt cx="1395643" cy="1395643"/>
          </a:xfrm>
        </p:grpSpPr>
        <p:sp>
          <p:nvSpPr>
            <p:cNvPr id="47" name="Oval 60"/>
            <p:cNvSpPr>
              <a:spLocks noChangeAspect="1"/>
            </p:cNvSpPr>
            <p:nvPr/>
          </p:nvSpPr>
          <p:spPr>
            <a:xfrm>
              <a:off x="1677608" y="2996952"/>
              <a:ext cx="1395643" cy="1395643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1000"/>
                  </a:schemeClr>
                </a:gs>
                <a:gs pos="0">
                  <a:schemeClr val="bg1">
                    <a:lumMod val="99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dirty="0">
                <a:solidFill>
                  <a:prstClr val="white"/>
                </a:solidFill>
              </a:endParaRPr>
            </a:p>
          </p:txBody>
        </p:sp>
        <p:sp>
          <p:nvSpPr>
            <p:cNvPr id="48" name="Oval 29"/>
            <p:cNvSpPr>
              <a:spLocks noChangeAspect="1"/>
            </p:cNvSpPr>
            <p:nvPr/>
          </p:nvSpPr>
          <p:spPr>
            <a:xfrm>
              <a:off x="1850114" y="3169458"/>
              <a:ext cx="1050630" cy="1050630"/>
            </a:xfrm>
            <a:prstGeom prst="ellipse">
              <a:avLst/>
            </a:prstGeom>
            <a:blipFill>
              <a:blip r:embed="rId2"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brightnessContrast bright="9000"/>
                        </a14:imgEffect>
                        <a14:imgEffect>
                          <a14:sharpenSoften amount="-100000"/>
                        </a14:imgEffect>
                      </a14:imgLayer>
                    </a14:imgProps>
                  </a:ext>
                </a:extLst>
              </a:blip>
              <a:srcRect/>
              <a:stretch>
                <a:fillRect l="-101980" t="-13479" r="-127524" b="-120759"/>
              </a:stretch>
            </a:blip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DIN-BoldItalic" pitchFamily="50" charset="0"/>
                </a:rPr>
                <a:t></a:t>
              </a:r>
              <a:endParaRPr lang="en-US" sz="28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N-BoldItalic" pitchFamily="50" charset="0"/>
              </a:endParaRPr>
            </a:p>
          </p:txBody>
        </p:sp>
      </p:grpSp>
      <p:sp>
        <p:nvSpPr>
          <p:cNvPr id="49" name="圆角矩形 48"/>
          <p:cNvSpPr/>
          <p:nvPr/>
        </p:nvSpPr>
        <p:spPr>
          <a:xfrm>
            <a:off x="2941032" y="4140832"/>
            <a:ext cx="1080121" cy="368288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D6D6D6"/>
              </a:gs>
              <a:gs pos="100000">
                <a:srgbClr val="F7F7F7"/>
              </a:gs>
            </a:gsLst>
            <a:path path="circle">
              <a:fillToRect t="100000" r="100000"/>
            </a:path>
          </a:gradFill>
          <a:ln>
            <a:noFill/>
          </a:ln>
          <a:effectLst>
            <a:outerShdw blurRad="149987" dist="12700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0" name="文本框 9"/>
          <p:cNvSpPr txBox="1"/>
          <p:nvPr/>
        </p:nvSpPr>
        <p:spPr>
          <a:xfrm>
            <a:off x="2978770" y="4187801"/>
            <a:ext cx="1042383" cy="31547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sz="16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自我评价</a:t>
            </a:r>
            <a:endParaRPr lang="zh-CN" altLang="en-US" sz="16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" name="矩形 50"/>
          <p:cNvSpPr/>
          <p:nvPr/>
        </p:nvSpPr>
        <p:spPr>
          <a:xfrm rot="2700000">
            <a:off x="10629815" y="-377030"/>
            <a:ext cx="1647406" cy="1647406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矩形 51"/>
          <p:cNvSpPr/>
          <p:nvPr/>
        </p:nvSpPr>
        <p:spPr>
          <a:xfrm rot="2700000">
            <a:off x="9806620" y="88857"/>
            <a:ext cx="964010" cy="964010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矩形 52"/>
          <p:cNvSpPr/>
          <p:nvPr/>
        </p:nvSpPr>
        <p:spPr>
          <a:xfrm rot="2700000">
            <a:off x="11569089" y="952895"/>
            <a:ext cx="558028" cy="558028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矩形 53"/>
          <p:cNvSpPr/>
          <p:nvPr/>
        </p:nvSpPr>
        <p:spPr>
          <a:xfrm rot="2700000">
            <a:off x="9270166" y="227692"/>
            <a:ext cx="279014" cy="279014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6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7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7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7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7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5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00"/>
                            </p:stCondLst>
                            <p:childTnLst>
                              <p:par>
                                <p:cTn id="4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000"/>
                            </p:stCondLst>
                            <p:childTnLst>
                              <p:par>
                                <p:cTn id="5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000"/>
                            </p:stCondLst>
                            <p:childTnLst>
                              <p:par>
                                <p:cTn id="5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500"/>
                            </p:stCondLst>
                            <p:childTnLst>
                              <p:par>
                                <p:cTn id="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0"/>
                            </p:stCondLst>
                            <p:childTnLst>
                              <p:par>
                                <p:cTn id="6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6000"/>
                            </p:stCondLst>
                            <p:childTnLst>
                              <p:par>
                                <p:cTn id="7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7000"/>
                            </p:stCondLst>
                            <p:childTnLst>
                              <p:par>
                                <p:cTn id="7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7500"/>
                            </p:stCondLst>
                            <p:childTnLst>
                              <p:par>
                                <p:cTn id="8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8000"/>
                            </p:stCondLst>
                            <p:childTnLst>
                              <p:par>
                                <p:cTn id="8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9000"/>
                            </p:stCondLst>
                            <p:childTnLst>
                              <p:par>
                                <p:cTn id="9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0000"/>
                            </p:stCondLst>
                            <p:childTnLst>
                              <p:par>
                                <p:cTn id="9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0500"/>
                            </p:stCondLst>
                            <p:childTnLst>
                              <p:par>
                                <p:cTn id="10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1000"/>
                            </p:stCondLst>
                            <p:childTnLst>
                              <p:par>
                                <p:cTn id="10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12000"/>
                            </p:stCondLst>
                            <p:childTnLst>
                              <p:par>
                                <p:cTn id="1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3000"/>
                            </p:stCondLst>
                            <p:childTnLst>
                              <p:par>
                                <p:cTn id="1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2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3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9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5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  <p:bldP spid="23" grpId="0"/>
      <p:bldP spid="27" grpId="0" animBg="1"/>
      <p:bldP spid="28" grpId="0" animBg="1"/>
      <p:bldP spid="29" grpId="0"/>
      <p:bldP spid="33" grpId="0" animBg="1"/>
      <p:bldP spid="34" grpId="0" animBg="1"/>
      <p:bldP spid="35" grpId="0"/>
      <p:bldP spid="39" grpId="0"/>
      <p:bldP spid="40" grpId="0" animBg="1"/>
      <p:bldP spid="41" grpId="0" animBg="1"/>
      <p:bldP spid="42" grpId="0"/>
      <p:bldP spid="49" grpId="0" animBg="1"/>
      <p:bldP spid="50" grpId="0"/>
      <p:bldP spid="51" grpId="0" animBg="1"/>
      <p:bldP spid="52" grpId="0" animBg="1"/>
      <p:bldP spid="53" grpId="0" animBg="1"/>
      <p:bldP spid="5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9"/>
          <p:cNvSpPr txBox="1"/>
          <p:nvPr/>
        </p:nvSpPr>
        <p:spPr>
          <a:xfrm>
            <a:off x="841003" y="202431"/>
            <a:ext cx="1296144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五年计划</a:t>
            </a:r>
            <a:endParaRPr lang="en-US" altLang="ko-KR" kern="0" dirty="0" smtClean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0" y="0"/>
            <a:ext cx="985019" cy="5831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" name="组合 13"/>
          <p:cNvGrpSpPr/>
          <p:nvPr/>
        </p:nvGrpSpPr>
        <p:grpSpPr>
          <a:xfrm>
            <a:off x="192931" y="0"/>
            <a:ext cx="576064" cy="836712"/>
            <a:chOff x="841003" y="360040"/>
            <a:chExt cx="504056" cy="836712"/>
          </a:xfrm>
          <a:solidFill>
            <a:srgbClr val="0070C0"/>
          </a:solidFill>
        </p:grpSpPr>
        <p:sp>
          <p:nvSpPr>
            <p:cNvPr id="15" name="矩形 14"/>
            <p:cNvSpPr/>
            <p:nvPr/>
          </p:nvSpPr>
          <p:spPr>
            <a:xfrm>
              <a:off x="841003" y="360040"/>
              <a:ext cx="504056" cy="54868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等腰三角形 15"/>
            <p:cNvSpPr/>
            <p:nvPr/>
          </p:nvSpPr>
          <p:spPr>
            <a:xfrm rot="10800000">
              <a:off x="841003" y="908720"/>
              <a:ext cx="504056" cy="288032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7" name="KSO_Shape"/>
          <p:cNvSpPr/>
          <p:nvPr/>
        </p:nvSpPr>
        <p:spPr bwMode="auto">
          <a:xfrm>
            <a:off x="339150" y="219142"/>
            <a:ext cx="306717" cy="260709"/>
          </a:xfrm>
          <a:custGeom>
            <a:avLst/>
            <a:gdLst>
              <a:gd name="T0" fmla="*/ 1221908 w 2276475"/>
              <a:gd name="T1" fmla="*/ 1328927 h 1936751"/>
              <a:gd name="T2" fmla="*/ 1196654 w 2276475"/>
              <a:gd name="T3" fmla="*/ 1388292 h 1936751"/>
              <a:gd name="T4" fmla="*/ 691864 w 2276475"/>
              <a:gd name="T5" fmla="*/ 1376845 h 1936751"/>
              <a:gd name="T6" fmla="*/ 695585 w 2276475"/>
              <a:gd name="T7" fmla="*/ 1314285 h 1936751"/>
              <a:gd name="T8" fmla="*/ 1104489 w 2276475"/>
              <a:gd name="T9" fmla="*/ 1115137 h 1936751"/>
              <a:gd name="T10" fmla="*/ 1117497 w 2276475"/>
              <a:gd name="T11" fmla="*/ 1168850 h 1936751"/>
              <a:gd name="T12" fmla="*/ 811396 w 2276475"/>
              <a:gd name="T13" fmla="*/ 1188695 h 1936751"/>
              <a:gd name="T14" fmla="*/ 783254 w 2276475"/>
              <a:gd name="T15" fmla="*/ 1141068 h 1936751"/>
              <a:gd name="T16" fmla="*/ 309026 w 2276475"/>
              <a:gd name="T17" fmla="*/ 898551 h 1936751"/>
              <a:gd name="T18" fmla="*/ 798665 w 2276475"/>
              <a:gd name="T19" fmla="*/ 935449 h 1936751"/>
              <a:gd name="T20" fmla="*/ 759855 w 2276475"/>
              <a:gd name="T21" fmla="*/ 989335 h 1936751"/>
              <a:gd name="T22" fmla="*/ 259317 w 2276475"/>
              <a:gd name="T23" fmla="*/ 967303 h 1936751"/>
              <a:gd name="T24" fmla="*/ 277393 w 2276475"/>
              <a:gd name="T25" fmla="*/ 906514 h 1936751"/>
              <a:gd name="T26" fmla="*/ 1086287 w 2276475"/>
              <a:gd name="T27" fmla="*/ 817903 h 1936751"/>
              <a:gd name="T28" fmla="*/ 1028372 w 2276475"/>
              <a:gd name="T29" fmla="*/ 919230 h 1936751"/>
              <a:gd name="T30" fmla="*/ 999280 w 2276475"/>
              <a:gd name="T31" fmla="*/ 917630 h 1936751"/>
              <a:gd name="T32" fmla="*/ 289574 w 2276475"/>
              <a:gd name="T33" fmla="*/ 706099 h 1936751"/>
              <a:gd name="T34" fmla="*/ 590631 w 2276475"/>
              <a:gd name="T35" fmla="*/ 735033 h 1936751"/>
              <a:gd name="T36" fmla="*/ 567535 w 2276475"/>
              <a:gd name="T37" fmla="*/ 784938 h 1936751"/>
              <a:gd name="T38" fmla="*/ 259309 w 2276475"/>
              <a:gd name="T39" fmla="*/ 770073 h 1936751"/>
              <a:gd name="T40" fmla="*/ 267273 w 2276475"/>
              <a:gd name="T41" fmla="*/ 715124 h 1936751"/>
              <a:gd name="T42" fmla="*/ 836933 w 2276475"/>
              <a:gd name="T43" fmla="*/ 505684 h 1936751"/>
              <a:gd name="T44" fmla="*/ 846494 w 2276475"/>
              <a:gd name="T45" fmla="*/ 574170 h 1936751"/>
              <a:gd name="T46" fmla="*/ 268069 w 2276475"/>
              <a:gd name="T47" fmla="*/ 592752 h 1936751"/>
              <a:gd name="T48" fmla="*/ 238855 w 2276475"/>
              <a:gd name="T49" fmla="*/ 530105 h 1936751"/>
              <a:gd name="T50" fmla="*/ 1467818 w 2276475"/>
              <a:gd name="T51" fmla="*/ 344025 h 1936751"/>
              <a:gd name="T52" fmla="*/ 1566759 w 2276475"/>
              <a:gd name="T53" fmla="*/ 428438 h 1936751"/>
              <a:gd name="T54" fmla="*/ 1578461 w 2276475"/>
              <a:gd name="T55" fmla="*/ 479936 h 1936751"/>
              <a:gd name="T56" fmla="*/ 1197862 w 2276475"/>
              <a:gd name="T57" fmla="*/ 846789 h 1936751"/>
              <a:gd name="T58" fmla="*/ 1138817 w 2276475"/>
              <a:gd name="T59" fmla="*/ 842806 h 1936751"/>
              <a:gd name="T60" fmla="*/ 1093869 w 2276475"/>
              <a:gd name="T61" fmla="*/ 799538 h 1936751"/>
              <a:gd name="T62" fmla="*/ 1075782 w 2276475"/>
              <a:gd name="T63" fmla="*/ 737423 h 1936751"/>
              <a:gd name="T64" fmla="*/ 1456382 w 2276475"/>
              <a:gd name="T65" fmla="*/ 344821 h 1936751"/>
              <a:gd name="T66" fmla="*/ 199469 w 2276475"/>
              <a:gd name="T67" fmla="*/ 367345 h 1936751"/>
              <a:gd name="T68" fmla="*/ 114475 w 2276475"/>
              <a:gd name="T69" fmla="*/ 448541 h 1936751"/>
              <a:gd name="T70" fmla="*/ 103321 w 2276475"/>
              <a:gd name="T71" fmla="*/ 1407238 h 1936751"/>
              <a:gd name="T72" fmla="*/ 171315 w 2276475"/>
              <a:gd name="T73" fmla="*/ 1503559 h 1936751"/>
              <a:gd name="T74" fmla="*/ 1382734 w 2276475"/>
              <a:gd name="T75" fmla="*/ 1530890 h 1936751"/>
              <a:gd name="T76" fmla="*/ 1488975 w 2276475"/>
              <a:gd name="T77" fmla="*/ 1477289 h 1936751"/>
              <a:gd name="T78" fmla="*/ 1531737 w 2276475"/>
              <a:gd name="T79" fmla="*/ 1365845 h 1936751"/>
              <a:gd name="T80" fmla="*/ 1605841 w 2276475"/>
              <a:gd name="T81" fmla="*/ 1539381 h 1936751"/>
              <a:gd name="T82" fmla="*/ 1513146 w 2276475"/>
              <a:gd name="T83" fmla="*/ 1611821 h 1936751"/>
              <a:gd name="T84" fmla="*/ 101461 w 2276475"/>
              <a:gd name="T85" fmla="*/ 1605982 h 1936751"/>
              <a:gd name="T86" fmla="*/ 16468 w 2276475"/>
              <a:gd name="T87" fmla="*/ 1525317 h 1936751"/>
              <a:gd name="T88" fmla="*/ 5312 w 2276475"/>
              <a:gd name="T89" fmla="*/ 391226 h 1936751"/>
              <a:gd name="T90" fmla="*/ 73307 w 2276475"/>
              <a:gd name="T91" fmla="*/ 295170 h 1936751"/>
              <a:gd name="T92" fmla="*/ 1746529 w 2276475"/>
              <a:gd name="T93" fmla="*/ 88926 h 1936751"/>
              <a:gd name="T94" fmla="*/ 1805153 w 2276475"/>
              <a:gd name="T95" fmla="*/ 114614 h 1936751"/>
              <a:gd name="T96" fmla="*/ 1838312 w 2276475"/>
              <a:gd name="T97" fmla="*/ 176846 h 1936751"/>
              <a:gd name="T98" fmla="*/ 1821600 w 2276475"/>
              <a:gd name="T99" fmla="*/ 237490 h 1936751"/>
              <a:gd name="T100" fmla="*/ 1620792 w 2276475"/>
              <a:gd name="T101" fmla="*/ 421806 h 1936751"/>
              <a:gd name="T102" fmla="*/ 1543068 w 2276475"/>
              <a:gd name="T103" fmla="*/ 339447 h 1936751"/>
              <a:gd name="T104" fmla="*/ 1506460 w 2276475"/>
              <a:gd name="T105" fmla="*/ 289925 h 1936751"/>
              <a:gd name="T106" fmla="*/ 1716818 w 2276475"/>
              <a:gd name="T107" fmla="*/ 92634 h 1936751"/>
              <a:gd name="T108" fmla="*/ 1893521 w 2276475"/>
              <a:gd name="T109" fmla="*/ 35131 h 1936751"/>
              <a:gd name="T110" fmla="*/ 1889783 w 2276475"/>
              <a:gd name="T111" fmla="*/ 106078 h 1936751"/>
              <a:gd name="T112" fmla="*/ 1844400 w 2276475"/>
              <a:gd name="T113" fmla="*/ 105545 h 1936751"/>
              <a:gd name="T114" fmla="*/ 1793944 w 2276475"/>
              <a:gd name="T115" fmla="*/ 59669 h 1936751"/>
              <a:gd name="T116" fmla="*/ 1847069 w 2276475"/>
              <a:gd name="T117" fmla="*/ 16194 h 1936751"/>
              <a:gd name="T118" fmla="*/ 1697756 w 2276475"/>
              <a:gd name="T119" fmla="*/ 22017 h 1936751"/>
              <a:gd name="T120" fmla="*/ 1364698 w 2276475"/>
              <a:gd name="T121" fmla="*/ 383050 h 1936751"/>
              <a:gd name="T122" fmla="*/ 1317840 w 2276475"/>
              <a:gd name="T123" fmla="*/ 375887 h 1936751"/>
              <a:gd name="T124" fmla="*/ 1320237 w 2276475"/>
              <a:gd name="T125" fmla="*/ 329200 h 1936751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2276475" h="1936751">
                <a:moveTo>
                  <a:pt x="872202" y="1555750"/>
                </a:moveTo>
                <a:lnTo>
                  <a:pt x="879190" y="1555750"/>
                </a:lnTo>
                <a:lnTo>
                  <a:pt x="1397284" y="1555750"/>
                </a:lnTo>
                <a:lnTo>
                  <a:pt x="1404272" y="1555750"/>
                </a:lnTo>
                <a:lnTo>
                  <a:pt x="1410943" y="1557024"/>
                </a:lnTo>
                <a:lnTo>
                  <a:pt x="1417614" y="1557979"/>
                </a:lnTo>
                <a:lnTo>
                  <a:pt x="1423649" y="1560208"/>
                </a:lnTo>
                <a:lnTo>
                  <a:pt x="1430002" y="1562437"/>
                </a:lnTo>
                <a:lnTo>
                  <a:pt x="1435403" y="1565303"/>
                </a:lnTo>
                <a:lnTo>
                  <a:pt x="1440485" y="1568168"/>
                </a:lnTo>
                <a:lnTo>
                  <a:pt x="1445567" y="1571989"/>
                </a:lnTo>
                <a:lnTo>
                  <a:pt x="1450015" y="1576128"/>
                </a:lnTo>
                <a:lnTo>
                  <a:pt x="1453509" y="1580268"/>
                </a:lnTo>
                <a:lnTo>
                  <a:pt x="1457321" y="1584726"/>
                </a:lnTo>
                <a:lnTo>
                  <a:pt x="1460180" y="1589502"/>
                </a:lnTo>
                <a:lnTo>
                  <a:pt x="1462403" y="1594915"/>
                </a:lnTo>
                <a:lnTo>
                  <a:pt x="1463674" y="1600009"/>
                </a:lnTo>
                <a:lnTo>
                  <a:pt x="1464944" y="1605741"/>
                </a:lnTo>
                <a:lnTo>
                  <a:pt x="1465262" y="1611472"/>
                </a:lnTo>
                <a:lnTo>
                  <a:pt x="1464944" y="1617203"/>
                </a:lnTo>
                <a:lnTo>
                  <a:pt x="1463674" y="1622935"/>
                </a:lnTo>
                <a:lnTo>
                  <a:pt x="1462403" y="1628029"/>
                </a:lnTo>
                <a:lnTo>
                  <a:pt x="1460180" y="1633124"/>
                </a:lnTo>
                <a:lnTo>
                  <a:pt x="1457321" y="1638218"/>
                </a:lnTo>
                <a:lnTo>
                  <a:pt x="1453509" y="1642358"/>
                </a:lnTo>
                <a:lnTo>
                  <a:pt x="1450015" y="1646815"/>
                </a:lnTo>
                <a:lnTo>
                  <a:pt x="1445567" y="1650955"/>
                </a:lnTo>
                <a:lnTo>
                  <a:pt x="1440485" y="1654457"/>
                </a:lnTo>
                <a:lnTo>
                  <a:pt x="1435403" y="1657641"/>
                </a:lnTo>
                <a:lnTo>
                  <a:pt x="1430002" y="1660507"/>
                </a:lnTo>
                <a:lnTo>
                  <a:pt x="1423649" y="1662736"/>
                </a:lnTo>
                <a:lnTo>
                  <a:pt x="1417614" y="1664328"/>
                </a:lnTo>
                <a:lnTo>
                  <a:pt x="1410943" y="1665920"/>
                </a:lnTo>
                <a:lnTo>
                  <a:pt x="1404272" y="1666875"/>
                </a:lnTo>
                <a:lnTo>
                  <a:pt x="1397284" y="1666875"/>
                </a:lnTo>
                <a:lnTo>
                  <a:pt x="879190" y="1666875"/>
                </a:lnTo>
                <a:lnTo>
                  <a:pt x="872202" y="1666875"/>
                </a:lnTo>
                <a:lnTo>
                  <a:pt x="865531" y="1665920"/>
                </a:lnTo>
                <a:lnTo>
                  <a:pt x="858860" y="1664328"/>
                </a:lnTo>
                <a:lnTo>
                  <a:pt x="852507" y="1662736"/>
                </a:lnTo>
                <a:lnTo>
                  <a:pt x="846790" y="1660507"/>
                </a:lnTo>
                <a:lnTo>
                  <a:pt x="841389" y="1657641"/>
                </a:lnTo>
                <a:lnTo>
                  <a:pt x="835989" y="1654139"/>
                </a:lnTo>
                <a:lnTo>
                  <a:pt x="831224" y="1650955"/>
                </a:lnTo>
                <a:lnTo>
                  <a:pt x="826777" y="1646815"/>
                </a:lnTo>
                <a:lnTo>
                  <a:pt x="822648" y="1642358"/>
                </a:lnTo>
                <a:lnTo>
                  <a:pt x="819471" y="1637900"/>
                </a:lnTo>
                <a:lnTo>
                  <a:pt x="816612" y="1633124"/>
                </a:lnTo>
                <a:lnTo>
                  <a:pt x="814389" y="1628029"/>
                </a:lnTo>
                <a:lnTo>
                  <a:pt x="812483" y="1622935"/>
                </a:lnTo>
                <a:lnTo>
                  <a:pt x="811530" y="1617203"/>
                </a:lnTo>
                <a:lnTo>
                  <a:pt x="811212" y="1611472"/>
                </a:lnTo>
                <a:lnTo>
                  <a:pt x="811530" y="1605741"/>
                </a:lnTo>
                <a:lnTo>
                  <a:pt x="812483" y="1600009"/>
                </a:lnTo>
                <a:lnTo>
                  <a:pt x="814389" y="1594915"/>
                </a:lnTo>
                <a:lnTo>
                  <a:pt x="816612" y="1589820"/>
                </a:lnTo>
                <a:lnTo>
                  <a:pt x="819471" y="1584726"/>
                </a:lnTo>
                <a:lnTo>
                  <a:pt x="822648" y="1580268"/>
                </a:lnTo>
                <a:lnTo>
                  <a:pt x="826777" y="1576128"/>
                </a:lnTo>
                <a:lnTo>
                  <a:pt x="831224" y="1571989"/>
                </a:lnTo>
                <a:lnTo>
                  <a:pt x="835989" y="1568168"/>
                </a:lnTo>
                <a:lnTo>
                  <a:pt x="841389" y="1565303"/>
                </a:lnTo>
                <a:lnTo>
                  <a:pt x="846790" y="1562437"/>
                </a:lnTo>
                <a:lnTo>
                  <a:pt x="852507" y="1560208"/>
                </a:lnTo>
                <a:lnTo>
                  <a:pt x="858860" y="1558298"/>
                </a:lnTo>
                <a:lnTo>
                  <a:pt x="865531" y="1557024"/>
                </a:lnTo>
                <a:lnTo>
                  <a:pt x="872202" y="1555750"/>
                </a:lnTo>
                <a:close/>
                <a:moveTo>
                  <a:pt x="984211" y="1325563"/>
                </a:moveTo>
                <a:lnTo>
                  <a:pt x="1292263" y="1325563"/>
                </a:lnTo>
                <a:lnTo>
                  <a:pt x="1297339" y="1325880"/>
                </a:lnTo>
                <a:lnTo>
                  <a:pt x="1302415" y="1326513"/>
                </a:lnTo>
                <a:lnTo>
                  <a:pt x="1307174" y="1327779"/>
                </a:lnTo>
                <a:lnTo>
                  <a:pt x="1311615" y="1329361"/>
                </a:lnTo>
                <a:lnTo>
                  <a:pt x="1315740" y="1331260"/>
                </a:lnTo>
                <a:lnTo>
                  <a:pt x="1319864" y="1333792"/>
                </a:lnTo>
                <a:lnTo>
                  <a:pt x="1323671" y="1336640"/>
                </a:lnTo>
                <a:lnTo>
                  <a:pt x="1327161" y="1340121"/>
                </a:lnTo>
                <a:lnTo>
                  <a:pt x="1330333" y="1343286"/>
                </a:lnTo>
                <a:lnTo>
                  <a:pt x="1332871" y="1347400"/>
                </a:lnTo>
                <a:lnTo>
                  <a:pt x="1335409" y="1351198"/>
                </a:lnTo>
                <a:lnTo>
                  <a:pt x="1337630" y="1355629"/>
                </a:lnTo>
                <a:lnTo>
                  <a:pt x="1339216" y="1360059"/>
                </a:lnTo>
                <a:lnTo>
                  <a:pt x="1340485" y="1364807"/>
                </a:lnTo>
                <a:lnTo>
                  <a:pt x="1341437" y="1369870"/>
                </a:lnTo>
                <a:lnTo>
                  <a:pt x="1341437" y="1374934"/>
                </a:lnTo>
                <a:lnTo>
                  <a:pt x="1341437" y="1379681"/>
                </a:lnTo>
                <a:lnTo>
                  <a:pt x="1340485" y="1384745"/>
                </a:lnTo>
                <a:lnTo>
                  <a:pt x="1339216" y="1389492"/>
                </a:lnTo>
                <a:lnTo>
                  <a:pt x="1337630" y="1393923"/>
                </a:lnTo>
                <a:lnTo>
                  <a:pt x="1335409" y="1398037"/>
                </a:lnTo>
                <a:lnTo>
                  <a:pt x="1332871" y="1402151"/>
                </a:lnTo>
                <a:lnTo>
                  <a:pt x="1330016" y="1405632"/>
                </a:lnTo>
                <a:lnTo>
                  <a:pt x="1327161" y="1409430"/>
                </a:lnTo>
                <a:lnTo>
                  <a:pt x="1323671" y="1412595"/>
                </a:lnTo>
                <a:lnTo>
                  <a:pt x="1319864" y="1415443"/>
                </a:lnTo>
                <a:lnTo>
                  <a:pt x="1315740" y="1417659"/>
                </a:lnTo>
                <a:lnTo>
                  <a:pt x="1311615" y="1419874"/>
                </a:lnTo>
                <a:lnTo>
                  <a:pt x="1306857" y="1421773"/>
                </a:lnTo>
                <a:lnTo>
                  <a:pt x="1302415" y="1422722"/>
                </a:lnTo>
                <a:lnTo>
                  <a:pt x="1297339" y="1423672"/>
                </a:lnTo>
                <a:lnTo>
                  <a:pt x="1292263" y="1423988"/>
                </a:lnTo>
                <a:lnTo>
                  <a:pt x="984211" y="1423988"/>
                </a:lnTo>
                <a:lnTo>
                  <a:pt x="979453" y="1423672"/>
                </a:lnTo>
                <a:lnTo>
                  <a:pt x="974377" y="1422722"/>
                </a:lnTo>
                <a:lnTo>
                  <a:pt x="969618" y="1421773"/>
                </a:lnTo>
                <a:lnTo>
                  <a:pt x="965176" y="1419874"/>
                </a:lnTo>
                <a:lnTo>
                  <a:pt x="960735" y="1417659"/>
                </a:lnTo>
                <a:lnTo>
                  <a:pt x="956928" y="1415443"/>
                </a:lnTo>
                <a:lnTo>
                  <a:pt x="952803" y="1412595"/>
                </a:lnTo>
                <a:lnTo>
                  <a:pt x="949631" y="1409430"/>
                </a:lnTo>
                <a:lnTo>
                  <a:pt x="946141" y="1405632"/>
                </a:lnTo>
                <a:lnTo>
                  <a:pt x="943286" y="1402151"/>
                </a:lnTo>
                <a:lnTo>
                  <a:pt x="941065" y="1398037"/>
                </a:lnTo>
                <a:lnTo>
                  <a:pt x="938844" y="1393923"/>
                </a:lnTo>
                <a:lnTo>
                  <a:pt x="937258" y="1389492"/>
                </a:lnTo>
                <a:lnTo>
                  <a:pt x="935989" y="1384745"/>
                </a:lnTo>
                <a:lnTo>
                  <a:pt x="935355" y="1379681"/>
                </a:lnTo>
                <a:lnTo>
                  <a:pt x="935037" y="1374934"/>
                </a:lnTo>
                <a:lnTo>
                  <a:pt x="935355" y="1369870"/>
                </a:lnTo>
                <a:lnTo>
                  <a:pt x="935989" y="1364807"/>
                </a:lnTo>
                <a:lnTo>
                  <a:pt x="937258" y="1360059"/>
                </a:lnTo>
                <a:lnTo>
                  <a:pt x="938844" y="1355629"/>
                </a:lnTo>
                <a:lnTo>
                  <a:pt x="940748" y="1351198"/>
                </a:lnTo>
                <a:lnTo>
                  <a:pt x="943286" y="1347400"/>
                </a:lnTo>
                <a:lnTo>
                  <a:pt x="946141" y="1343286"/>
                </a:lnTo>
                <a:lnTo>
                  <a:pt x="949631" y="1340121"/>
                </a:lnTo>
                <a:lnTo>
                  <a:pt x="952803" y="1336640"/>
                </a:lnTo>
                <a:lnTo>
                  <a:pt x="956928" y="1333792"/>
                </a:lnTo>
                <a:lnTo>
                  <a:pt x="960735" y="1331260"/>
                </a:lnTo>
                <a:lnTo>
                  <a:pt x="965176" y="1329361"/>
                </a:lnTo>
                <a:lnTo>
                  <a:pt x="969618" y="1327779"/>
                </a:lnTo>
                <a:lnTo>
                  <a:pt x="974377" y="1326513"/>
                </a:lnTo>
                <a:lnTo>
                  <a:pt x="979453" y="1325880"/>
                </a:lnTo>
                <a:lnTo>
                  <a:pt x="984211" y="1325563"/>
                </a:lnTo>
                <a:close/>
                <a:moveTo>
                  <a:pt x="369286" y="1074738"/>
                </a:moveTo>
                <a:lnTo>
                  <a:pt x="887697" y="1074738"/>
                </a:lnTo>
                <a:lnTo>
                  <a:pt x="894368" y="1075056"/>
                </a:lnTo>
                <a:lnTo>
                  <a:pt x="901356" y="1076008"/>
                </a:lnTo>
                <a:lnTo>
                  <a:pt x="908027" y="1077278"/>
                </a:lnTo>
                <a:lnTo>
                  <a:pt x="914063" y="1079183"/>
                </a:lnTo>
                <a:lnTo>
                  <a:pt x="920098" y="1081406"/>
                </a:lnTo>
                <a:lnTo>
                  <a:pt x="925816" y="1084263"/>
                </a:lnTo>
                <a:lnTo>
                  <a:pt x="930898" y="1087438"/>
                </a:lnTo>
                <a:lnTo>
                  <a:pt x="935663" y="1090931"/>
                </a:lnTo>
                <a:lnTo>
                  <a:pt x="940110" y="1094741"/>
                </a:lnTo>
                <a:lnTo>
                  <a:pt x="944240" y="1099186"/>
                </a:lnTo>
                <a:lnTo>
                  <a:pt x="947416" y="1103948"/>
                </a:lnTo>
                <a:lnTo>
                  <a:pt x="950275" y="1108711"/>
                </a:lnTo>
                <a:lnTo>
                  <a:pt x="952499" y="1113791"/>
                </a:lnTo>
                <a:lnTo>
                  <a:pt x="954405" y="1118871"/>
                </a:lnTo>
                <a:lnTo>
                  <a:pt x="955358" y="1124903"/>
                </a:lnTo>
                <a:lnTo>
                  <a:pt x="955675" y="1130301"/>
                </a:lnTo>
                <a:lnTo>
                  <a:pt x="955358" y="1136016"/>
                </a:lnTo>
                <a:lnTo>
                  <a:pt x="954405" y="1141413"/>
                </a:lnTo>
                <a:lnTo>
                  <a:pt x="952499" y="1147128"/>
                </a:lnTo>
                <a:lnTo>
                  <a:pt x="950275" y="1152208"/>
                </a:lnTo>
                <a:lnTo>
                  <a:pt x="947416" y="1156971"/>
                </a:lnTo>
                <a:lnTo>
                  <a:pt x="944240" y="1161098"/>
                </a:lnTo>
                <a:lnTo>
                  <a:pt x="940110" y="1165543"/>
                </a:lnTo>
                <a:lnTo>
                  <a:pt x="935663" y="1169671"/>
                </a:lnTo>
                <a:lnTo>
                  <a:pt x="930898" y="1173163"/>
                </a:lnTo>
                <a:lnTo>
                  <a:pt x="925816" y="1176656"/>
                </a:lnTo>
                <a:lnTo>
                  <a:pt x="920098" y="1179196"/>
                </a:lnTo>
                <a:lnTo>
                  <a:pt x="914063" y="1181736"/>
                </a:lnTo>
                <a:lnTo>
                  <a:pt x="908027" y="1183323"/>
                </a:lnTo>
                <a:lnTo>
                  <a:pt x="901356" y="1184593"/>
                </a:lnTo>
                <a:lnTo>
                  <a:pt x="894368" y="1185546"/>
                </a:lnTo>
                <a:lnTo>
                  <a:pt x="887697" y="1185863"/>
                </a:lnTo>
                <a:lnTo>
                  <a:pt x="369286" y="1185863"/>
                </a:lnTo>
                <a:lnTo>
                  <a:pt x="362615" y="1185546"/>
                </a:lnTo>
                <a:lnTo>
                  <a:pt x="355944" y="1184593"/>
                </a:lnTo>
                <a:lnTo>
                  <a:pt x="349273" y="1183323"/>
                </a:lnTo>
                <a:lnTo>
                  <a:pt x="343238" y="1181736"/>
                </a:lnTo>
                <a:lnTo>
                  <a:pt x="337203" y="1179196"/>
                </a:lnTo>
                <a:lnTo>
                  <a:pt x="331485" y="1176656"/>
                </a:lnTo>
                <a:lnTo>
                  <a:pt x="326402" y="1173163"/>
                </a:lnTo>
                <a:lnTo>
                  <a:pt x="321637" y="1169671"/>
                </a:lnTo>
                <a:lnTo>
                  <a:pt x="317190" y="1165543"/>
                </a:lnTo>
                <a:lnTo>
                  <a:pt x="313378" y="1161098"/>
                </a:lnTo>
                <a:lnTo>
                  <a:pt x="309884" y="1156971"/>
                </a:lnTo>
                <a:lnTo>
                  <a:pt x="307025" y="1152208"/>
                </a:lnTo>
                <a:lnTo>
                  <a:pt x="304802" y="1147128"/>
                </a:lnTo>
                <a:lnTo>
                  <a:pt x="302896" y="1141413"/>
                </a:lnTo>
                <a:lnTo>
                  <a:pt x="301943" y="1136016"/>
                </a:lnTo>
                <a:lnTo>
                  <a:pt x="301625" y="1130301"/>
                </a:lnTo>
                <a:lnTo>
                  <a:pt x="301943" y="1124903"/>
                </a:lnTo>
                <a:lnTo>
                  <a:pt x="302896" y="1119188"/>
                </a:lnTo>
                <a:lnTo>
                  <a:pt x="304802" y="1113791"/>
                </a:lnTo>
                <a:lnTo>
                  <a:pt x="307025" y="1108711"/>
                </a:lnTo>
                <a:lnTo>
                  <a:pt x="309884" y="1103948"/>
                </a:lnTo>
                <a:lnTo>
                  <a:pt x="313378" y="1099186"/>
                </a:lnTo>
                <a:lnTo>
                  <a:pt x="317190" y="1094741"/>
                </a:lnTo>
                <a:lnTo>
                  <a:pt x="321637" y="1091248"/>
                </a:lnTo>
                <a:lnTo>
                  <a:pt x="326402" y="1087438"/>
                </a:lnTo>
                <a:lnTo>
                  <a:pt x="331485" y="1084263"/>
                </a:lnTo>
                <a:lnTo>
                  <a:pt x="337203" y="1081406"/>
                </a:lnTo>
                <a:lnTo>
                  <a:pt x="343238" y="1079183"/>
                </a:lnTo>
                <a:lnTo>
                  <a:pt x="349273" y="1077278"/>
                </a:lnTo>
                <a:lnTo>
                  <a:pt x="355944" y="1076008"/>
                </a:lnTo>
                <a:lnTo>
                  <a:pt x="362615" y="1075056"/>
                </a:lnTo>
                <a:lnTo>
                  <a:pt x="369286" y="1074738"/>
                </a:lnTo>
                <a:close/>
                <a:moveTo>
                  <a:pt x="1261435" y="965200"/>
                </a:moveTo>
                <a:lnTo>
                  <a:pt x="1264624" y="965200"/>
                </a:lnTo>
                <a:lnTo>
                  <a:pt x="1267814" y="965200"/>
                </a:lnTo>
                <a:lnTo>
                  <a:pt x="1271322" y="965838"/>
                </a:lnTo>
                <a:lnTo>
                  <a:pt x="1275149" y="967114"/>
                </a:lnTo>
                <a:lnTo>
                  <a:pt x="1278977" y="968390"/>
                </a:lnTo>
                <a:lnTo>
                  <a:pt x="1282804" y="969984"/>
                </a:lnTo>
                <a:lnTo>
                  <a:pt x="1290777" y="973811"/>
                </a:lnTo>
                <a:lnTo>
                  <a:pt x="1298113" y="978277"/>
                </a:lnTo>
                <a:lnTo>
                  <a:pt x="1304491" y="982742"/>
                </a:lnTo>
                <a:lnTo>
                  <a:pt x="1308637" y="986250"/>
                </a:lnTo>
                <a:lnTo>
                  <a:pt x="1312784" y="990715"/>
                </a:lnTo>
                <a:lnTo>
                  <a:pt x="1317249" y="997094"/>
                </a:lnTo>
                <a:lnTo>
                  <a:pt x="1321395" y="1004429"/>
                </a:lnTo>
                <a:lnTo>
                  <a:pt x="1325222" y="1012403"/>
                </a:lnTo>
                <a:lnTo>
                  <a:pt x="1326817" y="1016549"/>
                </a:lnTo>
                <a:lnTo>
                  <a:pt x="1328092" y="1020057"/>
                </a:lnTo>
                <a:lnTo>
                  <a:pt x="1329368" y="1024203"/>
                </a:lnTo>
                <a:lnTo>
                  <a:pt x="1330006" y="1027711"/>
                </a:lnTo>
                <a:lnTo>
                  <a:pt x="1330325" y="1030901"/>
                </a:lnTo>
                <a:lnTo>
                  <a:pt x="1330006" y="1034090"/>
                </a:lnTo>
                <a:lnTo>
                  <a:pt x="1329368" y="1036004"/>
                </a:lnTo>
                <a:lnTo>
                  <a:pt x="1327774" y="1038236"/>
                </a:lnTo>
                <a:lnTo>
                  <a:pt x="1228904" y="1099472"/>
                </a:lnTo>
                <a:lnTo>
                  <a:pt x="1226990" y="1101066"/>
                </a:lnTo>
                <a:lnTo>
                  <a:pt x="1225396" y="1102342"/>
                </a:lnTo>
                <a:lnTo>
                  <a:pt x="1223163" y="1103618"/>
                </a:lnTo>
                <a:lnTo>
                  <a:pt x="1220930" y="1104575"/>
                </a:lnTo>
                <a:lnTo>
                  <a:pt x="1219017" y="1105213"/>
                </a:lnTo>
                <a:lnTo>
                  <a:pt x="1216784" y="1105850"/>
                </a:lnTo>
                <a:lnTo>
                  <a:pt x="1212000" y="1106488"/>
                </a:lnTo>
                <a:lnTo>
                  <a:pt x="1207854" y="1105850"/>
                </a:lnTo>
                <a:lnTo>
                  <a:pt x="1205622" y="1105213"/>
                </a:lnTo>
                <a:lnTo>
                  <a:pt x="1203389" y="1104575"/>
                </a:lnTo>
                <a:lnTo>
                  <a:pt x="1201475" y="1103618"/>
                </a:lnTo>
                <a:lnTo>
                  <a:pt x="1199243" y="1102342"/>
                </a:lnTo>
                <a:lnTo>
                  <a:pt x="1197329" y="1101066"/>
                </a:lnTo>
                <a:lnTo>
                  <a:pt x="1195735" y="1099472"/>
                </a:lnTo>
                <a:lnTo>
                  <a:pt x="1194140" y="1097558"/>
                </a:lnTo>
                <a:lnTo>
                  <a:pt x="1192864" y="1095963"/>
                </a:lnTo>
                <a:lnTo>
                  <a:pt x="1191588" y="1093731"/>
                </a:lnTo>
                <a:lnTo>
                  <a:pt x="1190632" y="1091817"/>
                </a:lnTo>
                <a:lnTo>
                  <a:pt x="1189356" y="1087352"/>
                </a:lnTo>
                <a:lnTo>
                  <a:pt x="1189037" y="1082887"/>
                </a:lnTo>
                <a:lnTo>
                  <a:pt x="1189356" y="1078741"/>
                </a:lnTo>
                <a:lnTo>
                  <a:pt x="1190632" y="1074276"/>
                </a:lnTo>
                <a:lnTo>
                  <a:pt x="1191588" y="1072043"/>
                </a:lnTo>
                <a:lnTo>
                  <a:pt x="1192864" y="1070130"/>
                </a:lnTo>
                <a:lnTo>
                  <a:pt x="1194140" y="1068535"/>
                </a:lnTo>
                <a:lnTo>
                  <a:pt x="1195735" y="1066621"/>
                </a:lnTo>
                <a:lnTo>
                  <a:pt x="1257289" y="967433"/>
                </a:lnTo>
                <a:lnTo>
                  <a:pt x="1258884" y="965838"/>
                </a:lnTo>
                <a:lnTo>
                  <a:pt x="1261435" y="965200"/>
                </a:lnTo>
                <a:close/>
                <a:moveTo>
                  <a:pt x="346041" y="844550"/>
                </a:moveTo>
                <a:lnTo>
                  <a:pt x="350799" y="844550"/>
                </a:lnTo>
                <a:lnTo>
                  <a:pt x="658851" y="844550"/>
                </a:lnTo>
                <a:lnTo>
                  <a:pt x="663927" y="844550"/>
                </a:lnTo>
                <a:lnTo>
                  <a:pt x="669003" y="845185"/>
                </a:lnTo>
                <a:lnTo>
                  <a:pt x="673762" y="846773"/>
                </a:lnTo>
                <a:lnTo>
                  <a:pt x="678204" y="848043"/>
                </a:lnTo>
                <a:lnTo>
                  <a:pt x="682645" y="850265"/>
                </a:lnTo>
                <a:lnTo>
                  <a:pt x="686452" y="852805"/>
                </a:lnTo>
                <a:lnTo>
                  <a:pt x="690259" y="855345"/>
                </a:lnTo>
                <a:lnTo>
                  <a:pt x="693749" y="858838"/>
                </a:lnTo>
                <a:lnTo>
                  <a:pt x="697239" y="862330"/>
                </a:lnTo>
                <a:lnTo>
                  <a:pt x="699777" y="865823"/>
                </a:lnTo>
                <a:lnTo>
                  <a:pt x="702315" y="869950"/>
                </a:lnTo>
                <a:lnTo>
                  <a:pt x="704218" y="874395"/>
                </a:lnTo>
                <a:lnTo>
                  <a:pt x="705804" y="879158"/>
                </a:lnTo>
                <a:lnTo>
                  <a:pt x="707391" y="883920"/>
                </a:lnTo>
                <a:lnTo>
                  <a:pt x="708025" y="888683"/>
                </a:lnTo>
                <a:lnTo>
                  <a:pt x="708025" y="893763"/>
                </a:lnTo>
                <a:lnTo>
                  <a:pt x="708025" y="898843"/>
                </a:lnTo>
                <a:lnTo>
                  <a:pt x="707391" y="903605"/>
                </a:lnTo>
                <a:lnTo>
                  <a:pt x="705804" y="908368"/>
                </a:lnTo>
                <a:lnTo>
                  <a:pt x="704218" y="912495"/>
                </a:lnTo>
                <a:lnTo>
                  <a:pt x="702315" y="916940"/>
                </a:lnTo>
                <a:lnTo>
                  <a:pt x="699777" y="921068"/>
                </a:lnTo>
                <a:lnTo>
                  <a:pt x="697239" y="924878"/>
                </a:lnTo>
                <a:lnTo>
                  <a:pt x="693749" y="928370"/>
                </a:lnTo>
                <a:lnTo>
                  <a:pt x="690259" y="931545"/>
                </a:lnTo>
                <a:lnTo>
                  <a:pt x="686452" y="934403"/>
                </a:lnTo>
                <a:lnTo>
                  <a:pt x="682645" y="936943"/>
                </a:lnTo>
                <a:lnTo>
                  <a:pt x="678204" y="938848"/>
                </a:lnTo>
                <a:lnTo>
                  <a:pt x="673762" y="940753"/>
                </a:lnTo>
                <a:lnTo>
                  <a:pt x="669003" y="941705"/>
                </a:lnTo>
                <a:lnTo>
                  <a:pt x="663927" y="942658"/>
                </a:lnTo>
                <a:lnTo>
                  <a:pt x="658851" y="942975"/>
                </a:lnTo>
                <a:lnTo>
                  <a:pt x="350799" y="942975"/>
                </a:lnTo>
                <a:lnTo>
                  <a:pt x="346041" y="942658"/>
                </a:lnTo>
                <a:lnTo>
                  <a:pt x="340965" y="941705"/>
                </a:lnTo>
                <a:lnTo>
                  <a:pt x="336206" y="940753"/>
                </a:lnTo>
                <a:lnTo>
                  <a:pt x="331764" y="938848"/>
                </a:lnTo>
                <a:lnTo>
                  <a:pt x="327323" y="936943"/>
                </a:lnTo>
                <a:lnTo>
                  <a:pt x="323516" y="934403"/>
                </a:lnTo>
                <a:lnTo>
                  <a:pt x="319391" y="931545"/>
                </a:lnTo>
                <a:lnTo>
                  <a:pt x="316219" y="928370"/>
                </a:lnTo>
                <a:lnTo>
                  <a:pt x="312729" y="924878"/>
                </a:lnTo>
                <a:lnTo>
                  <a:pt x="309874" y="921068"/>
                </a:lnTo>
                <a:lnTo>
                  <a:pt x="307653" y="916940"/>
                </a:lnTo>
                <a:lnTo>
                  <a:pt x="305432" y="912495"/>
                </a:lnTo>
                <a:lnTo>
                  <a:pt x="303846" y="908368"/>
                </a:lnTo>
                <a:lnTo>
                  <a:pt x="302577" y="903605"/>
                </a:lnTo>
                <a:lnTo>
                  <a:pt x="301943" y="898843"/>
                </a:lnTo>
                <a:lnTo>
                  <a:pt x="301625" y="893763"/>
                </a:lnTo>
                <a:lnTo>
                  <a:pt x="301943" y="888683"/>
                </a:lnTo>
                <a:lnTo>
                  <a:pt x="302577" y="883920"/>
                </a:lnTo>
                <a:lnTo>
                  <a:pt x="303846" y="879158"/>
                </a:lnTo>
                <a:lnTo>
                  <a:pt x="305432" y="874395"/>
                </a:lnTo>
                <a:lnTo>
                  <a:pt x="307336" y="869950"/>
                </a:lnTo>
                <a:lnTo>
                  <a:pt x="309874" y="865823"/>
                </a:lnTo>
                <a:lnTo>
                  <a:pt x="312729" y="862330"/>
                </a:lnTo>
                <a:lnTo>
                  <a:pt x="316219" y="858838"/>
                </a:lnTo>
                <a:lnTo>
                  <a:pt x="319391" y="855345"/>
                </a:lnTo>
                <a:lnTo>
                  <a:pt x="323516" y="852805"/>
                </a:lnTo>
                <a:lnTo>
                  <a:pt x="327323" y="850265"/>
                </a:lnTo>
                <a:lnTo>
                  <a:pt x="331764" y="848043"/>
                </a:lnTo>
                <a:lnTo>
                  <a:pt x="336206" y="846773"/>
                </a:lnTo>
                <a:lnTo>
                  <a:pt x="340965" y="845185"/>
                </a:lnTo>
                <a:lnTo>
                  <a:pt x="346041" y="844550"/>
                </a:lnTo>
                <a:close/>
                <a:moveTo>
                  <a:pt x="344144" y="590550"/>
                </a:moveTo>
                <a:lnTo>
                  <a:pt x="960782" y="590550"/>
                </a:lnTo>
                <a:lnTo>
                  <a:pt x="966812" y="591185"/>
                </a:lnTo>
                <a:lnTo>
                  <a:pt x="973159" y="592138"/>
                </a:lnTo>
                <a:lnTo>
                  <a:pt x="978871" y="593725"/>
                </a:lnTo>
                <a:lnTo>
                  <a:pt x="984584" y="595630"/>
                </a:lnTo>
                <a:lnTo>
                  <a:pt x="990296" y="598488"/>
                </a:lnTo>
                <a:lnTo>
                  <a:pt x="995374" y="601345"/>
                </a:lnTo>
                <a:lnTo>
                  <a:pt x="1000135" y="604838"/>
                </a:lnTo>
                <a:lnTo>
                  <a:pt x="1004260" y="608965"/>
                </a:lnTo>
                <a:lnTo>
                  <a:pt x="1008386" y="613410"/>
                </a:lnTo>
                <a:lnTo>
                  <a:pt x="1011560" y="617855"/>
                </a:lnTo>
                <a:lnTo>
                  <a:pt x="1015051" y="623253"/>
                </a:lnTo>
                <a:lnTo>
                  <a:pt x="1017590" y="628650"/>
                </a:lnTo>
                <a:lnTo>
                  <a:pt x="1019811" y="634048"/>
                </a:lnTo>
                <a:lnTo>
                  <a:pt x="1021081" y="639763"/>
                </a:lnTo>
                <a:lnTo>
                  <a:pt x="1021715" y="646113"/>
                </a:lnTo>
                <a:lnTo>
                  <a:pt x="1022350" y="652145"/>
                </a:lnTo>
                <a:lnTo>
                  <a:pt x="1021715" y="658813"/>
                </a:lnTo>
                <a:lnTo>
                  <a:pt x="1021081" y="664528"/>
                </a:lnTo>
                <a:lnTo>
                  <a:pt x="1019811" y="670878"/>
                </a:lnTo>
                <a:lnTo>
                  <a:pt x="1017590" y="676275"/>
                </a:lnTo>
                <a:lnTo>
                  <a:pt x="1015051" y="681673"/>
                </a:lnTo>
                <a:lnTo>
                  <a:pt x="1011560" y="686753"/>
                </a:lnTo>
                <a:lnTo>
                  <a:pt x="1008386" y="691515"/>
                </a:lnTo>
                <a:lnTo>
                  <a:pt x="1004260" y="695960"/>
                </a:lnTo>
                <a:lnTo>
                  <a:pt x="1000135" y="700088"/>
                </a:lnTo>
                <a:lnTo>
                  <a:pt x="995374" y="703580"/>
                </a:lnTo>
                <a:lnTo>
                  <a:pt x="990296" y="706438"/>
                </a:lnTo>
                <a:lnTo>
                  <a:pt x="984584" y="708978"/>
                </a:lnTo>
                <a:lnTo>
                  <a:pt x="978871" y="711200"/>
                </a:lnTo>
                <a:lnTo>
                  <a:pt x="973159" y="712788"/>
                </a:lnTo>
                <a:lnTo>
                  <a:pt x="966812" y="713740"/>
                </a:lnTo>
                <a:lnTo>
                  <a:pt x="960782" y="714375"/>
                </a:lnTo>
                <a:lnTo>
                  <a:pt x="344144" y="714375"/>
                </a:lnTo>
                <a:lnTo>
                  <a:pt x="338114" y="713740"/>
                </a:lnTo>
                <a:lnTo>
                  <a:pt x="331767" y="712788"/>
                </a:lnTo>
                <a:lnTo>
                  <a:pt x="326054" y="711200"/>
                </a:lnTo>
                <a:lnTo>
                  <a:pt x="320342" y="708978"/>
                </a:lnTo>
                <a:lnTo>
                  <a:pt x="314946" y="706438"/>
                </a:lnTo>
                <a:lnTo>
                  <a:pt x="309869" y="703580"/>
                </a:lnTo>
                <a:lnTo>
                  <a:pt x="305108" y="700088"/>
                </a:lnTo>
                <a:lnTo>
                  <a:pt x="300982" y="695960"/>
                </a:lnTo>
                <a:lnTo>
                  <a:pt x="296857" y="691515"/>
                </a:lnTo>
                <a:lnTo>
                  <a:pt x="293366" y="686753"/>
                </a:lnTo>
                <a:lnTo>
                  <a:pt x="290192" y="681673"/>
                </a:lnTo>
                <a:lnTo>
                  <a:pt x="287653" y="676275"/>
                </a:lnTo>
                <a:lnTo>
                  <a:pt x="285432" y="670878"/>
                </a:lnTo>
                <a:lnTo>
                  <a:pt x="284162" y="664528"/>
                </a:lnTo>
                <a:lnTo>
                  <a:pt x="282893" y="658813"/>
                </a:lnTo>
                <a:lnTo>
                  <a:pt x="282575" y="652145"/>
                </a:lnTo>
                <a:lnTo>
                  <a:pt x="282893" y="646113"/>
                </a:lnTo>
                <a:lnTo>
                  <a:pt x="284162" y="639763"/>
                </a:lnTo>
                <a:lnTo>
                  <a:pt x="285432" y="634048"/>
                </a:lnTo>
                <a:lnTo>
                  <a:pt x="287653" y="628650"/>
                </a:lnTo>
                <a:lnTo>
                  <a:pt x="290192" y="623253"/>
                </a:lnTo>
                <a:lnTo>
                  <a:pt x="293366" y="617855"/>
                </a:lnTo>
                <a:lnTo>
                  <a:pt x="296857" y="613410"/>
                </a:lnTo>
                <a:lnTo>
                  <a:pt x="300982" y="608965"/>
                </a:lnTo>
                <a:lnTo>
                  <a:pt x="305108" y="604838"/>
                </a:lnTo>
                <a:lnTo>
                  <a:pt x="309869" y="601345"/>
                </a:lnTo>
                <a:lnTo>
                  <a:pt x="314946" y="598488"/>
                </a:lnTo>
                <a:lnTo>
                  <a:pt x="320342" y="595630"/>
                </a:lnTo>
                <a:lnTo>
                  <a:pt x="326054" y="593725"/>
                </a:lnTo>
                <a:lnTo>
                  <a:pt x="331767" y="592138"/>
                </a:lnTo>
                <a:lnTo>
                  <a:pt x="338114" y="591185"/>
                </a:lnTo>
                <a:lnTo>
                  <a:pt x="344144" y="590550"/>
                </a:lnTo>
                <a:close/>
                <a:moveTo>
                  <a:pt x="1750865" y="411163"/>
                </a:moveTo>
                <a:lnTo>
                  <a:pt x="1754043" y="411481"/>
                </a:lnTo>
                <a:lnTo>
                  <a:pt x="1757540" y="411798"/>
                </a:lnTo>
                <a:lnTo>
                  <a:pt x="1760718" y="413068"/>
                </a:lnTo>
                <a:lnTo>
                  <a:pt x="1764214" y="414021"/>
                </a:lnTo>
                <a:lnTo>
                  <a:pt x="1767710" y="414973"/>
                </a:lnTo>
                <a:lnTo>
                  <a:pt x="1770889" y="416878"/>
                </a:lnTo>
                <a:lnTo>
                  <a:pt x="1777563" y="421006"/>
                </a:lnTo>
                <a:lnTo>
                  <a:pt x="1784555" y="425768"/>
                </a:lnTo>
                <a:lnTo>
                  <a:pt x="1790912" y="431166"/>
                </a:lnTo>
                <a:lnTo>
                  <a:pt x="1797904" y="437198"/>
                </a:lnTo>
                <a:lnTo>
                  <a:pt x="1812207" y="451486"/>
                </a:lnTo>
                <a:lnTo>
                  <a:pt x="1827145" y="466408"/>
                </a:lnTo>
                <a:lnTo>
                  <a:pt x="1836680" y="476251"/>
                </a:lnTo>
                <a:lnTo>
                  <a:pt x="1851935" y="491173"/>
                </a:lnTo>
                <a:lnTo>
                  <a:pt x="1865920" y="505461"/>
                </a:lnTo>
                <a:lnTo>
                  <a:pt x="1872277" y="512446"/>
                </a:lnTo>
                <a:lnTo>
                  <a:pt x="1877680" y="519431"/>
                </a:lnTo>
                <a:lnTo>
                  <a:pt x="1882447" y="525781"/>
                </a:lnTo>
                <a:lnTo>
                  <a:pt x="1886579" y="532766"/>
                </a:lnTo>
                <a:lnTo>
                  <a:pt x="1888486" y="536258"/>
                </a:lnTo>
                <a:lnTo>
                  <a:pt x="1889439" y="539433"/>
                </a:lnTo>
                <a:lnTo>
                  <a:pt x="1891029" y="542608"/>
                </a:lnTo>
                <a:lnTo>
                  <a:pt x="1891664" y="546101"/>
                </a:lnTo>
                <a:lnTo>
                  <a:pt x="1891982" y="549593"/>
                </a:lnTo>
                <a:lnTo>
                  <a:pt x="1892300" y="552768"/>
                </a:lnTo>
                <a:lnTo>
                  <a:pt x="1892300" y="556261"/>
                </a:lnTo>
                <a:lnTo>
                  <a:pt x="1891664" y="559753"/>
                </a:lnTo>
                <a:lnTo>
                  <a:pt x="1891029" y="562928"/>
                </a:lnTo>
                <a:lnTo>
                  <a:pt x="1889757" y="566738"/>
                </a:lnTo>
                <a:lnTo>
                  <a:pt x="1888486" y="570231"/>
                </a:lnTo>
                <a:lnTo>
                  <a:pt x="1886261" y="574041"/>
                </a:lnTo>
                <a:lnTo>
                  <a:pt x="1884036" y="577533"/>
                </a:lnTo>
                <a:lnTo>
                  <a:pt x="1881176" y="581343"/>
                </a:lnTo>
                <a:lnTo>
                  <a:pt x="1877680" y="585153"/>
                </a:lnTo>
                <a:lnTo>
                  <a:pt x="1874184" y="588963"/>
                </a:lnTo>
                <a:lnTo>
                  <a:pt x="1476895" y="985838"/>
                </a:lnTo>
                <a:lnTo>
                  <a:pt x="1472763" y="989966"/>
                </a:lnTo>
                <a:lnTo>
                  <a:pt x="1468313" y="993458"/>
                </a:lnTo>
                <a:lnTo>
                  <a:pt x="1464182" y="996633"/>
                </a:lnTo>
                <a:lnTo>
                  <a:pt x="1459732" y="999808"/>
                </a:lnTo>
                <a:lnTo>
                  <a:pt x="1455282" y="1002348"/>
                </a:lnTo>
                <a:lnTo>
                  <a:pt x="1450515" y="1004888"/>
                </a:lnTo>
                <a:lnTo>
                  <a:pt x="1446065" y="1007111"/>
                </a:lnTo>
                <a:lnTo>
                  <a:pt x="1440980" y="1009016"/>
                </a:lnTo>
                <a:lnTo>
                  <a:pt x="1436212" y="1010921"/>
                </a:lnTo>
                <a:lnTo>
                  <a:pt x="1431445" y="1012826"/>
                </a:lnTo>
                <a:lnTo>
                  <a:pt x="1426360" y="1013778"/>
                </a:lnTo>
                <a:lnTo>
                  <a:pt x="1421274" y="1015366"/>
                </a:lnTo>
                <a:lnTo>
                  <a:pt x="1416507" y="1016001"/>
                </a:lnTo>
                <a:lnTo>
                  <a:pt x="1411422" y="1016953"/>
                </a:lnTo>
                <a:lnTo>
                  <a:pt x="1406336" y="1017271"/>
                </a:lnTo>
                <a:lnTo>
                  <a:pt x="1401569" y="1017588"/>
                </a:lnTo>
                <a:lnTo>
                  <a:pt x="1396484" y="1017588"/>
                </a:lnTo>
                <a:lnTo>
                  <a:pt x="1391716" y="1017271"/>
                </a:lnTo>
                <a:lnTo>
                  <a:pt x="1386949" y="1016953"/>
                </a:lnTo>
                <a:lnTo>
                  <a:pt x="1382499" y="1015683"/>
                </a:lnTo>
                <a:lnTo>
                  <a:pt x="1377731" y="1015048"/>
                </a:lnTo>
                <a:lnTo>
                  <a:pt x="1373282" y="1013461"/>
                </a:lnTo>
                <a:lnTo>
                  <a:pt x="1368832" y="1012191"/>
                </a:lnTo>
                <a:lnTo>
                  <a:pt x="1364700" y="1010286"/>
                </a:lnTo>
                <a:lnTo>
                  <a:pt x="1360886" y="1008063"/>
                </a:lnTo>
                <a:lnTo>
                  <a:pt x="1357072" y="1005523"/>
                </a:lnTo>
                <a:lnTo>
                  <a:pt x="1353576" y="1002983"/>
                </a:lnTo>
                <a:lnTo>
                  <a:pt x="1350080" y="1000126"/>
                </a:lnTo>
                <a:lnTo>
                  <a:pt x="1347220" y="996633"/>
                </a:lnTo>
                <a:lnTo>
                  <a:pt x="1344359" y="993458"/>
                </a:lnTo>
                <a:lnTo>
                  <a:pt x="1341817" y="989331"/>
                </a:lnTo>
                <a:lnTo>
                  <a:pt x="1339274" y="985521"/>
                </a:lnTo>
                <a:lnTo>
                  <a:pt x="1337367" y="981076"/>
                </a:lnTo>
                <a:lnTo>
                  <a:pt x="1335778" y="976313"/>
                </a:lnTo>
                <a:lnTo>
                  <a:pt x="1326561" y="967106"/>
                </a:lnTo>
                <a:lnTo>
                  <a:pt x="1322111" y="965518"/>
                </a:lnTo>
                <a:lnTo>
                  <a:pt x="1317979" y="963296"/>
                </a:lnTo>
                <a:lnTo>
                  <a:pt x="1314165" y="961073"/>
                </a:lnTo>
                <a:lnTo>
                  <a:pt x="1310351" y="958851"/>
                </a:lnTo>
                <a:lnTo>
                  <a:pt x="1307173" y="956311"/>
                </a:lnTo>
                <a:lnTo>
                  <a:pt x="1303995" y="953453"/>
                </a:lnTo>
                <a:lnTo>
                  <a:pt x="1301134" y="950913"/>
                </a:lnTo>
                <a:lnTo>
                  <a:pt x="1298274" y="948056"/>
                </a:lnTo>
                <a:lnTo>
                  <a:pt x="1295731" y="944563"/>
                </a:lnTo>
                <a:lnTo>
                  <a:pt x="1293824" y="941706"/>
                </a:lnTo>
                <a:lnTo>
                  <a:pt x="1291599" y="938531"/>
                </a:lnTo>
                <a:lnTo>
                  <a:pt x="1289692" y="935038"/>
                </a:lnTo>
                <a:lnTo>
                  <a:pt x="1288103" y="931546"/>
                </a:lnTo>
                <a:lnTo>
                  <a:pt x="1286832" y="928371"/>
                </a:lnTo>
                <a:lnTo>
                  <a:pt x="1284607" y="921068"/>
                </a:lnTo>
                <a:lnTo>
                  <a:pt x="1283336" y="913448"/>
                </a:lnTo>
                <a:lnTo>
                  <a:pt x="1282700" y="905511"/>
                </a:lnTo>
                <a:lnTo>
                  <a:pt x="1283018" y="897573"/>
                </a:lnTo>
                <a:lnTo>
                  <a:pt x="1283971" y="889953"/>
                </a:lnTo>
                <a:lnTo>
                  <a:pt x="1285560" y="882016"/>
                </a:lnTo>
                <a:lnTo>
                  <a:pt x="1287785" y="874078"/>
                </a:lnTo>
                <a:lnTo>
                  <a:pt x="1290646" y="866141"/>
                </a:lnTo>
                <a:lnTo>
                  <a:pt x="1294142" y="858521"/>
                </a:lnTo>
                <a:lnTo>
                  <a:pt x="1298909" y="849948"/>
                </a:lnTo>
                <a:lnTo>
                  <a:pt x="1304313" y="841376"/>
                </a:lnTo>
                <a:lnTo>
                  <a:pt x="1310351" y="833756"/>
                </a:lnTo>
                <a:lnTo>
                  <a:pt x="1317026" y="826136"/>
                </a:lnTo>
                <a:lnTo>
                  <a:pt x="1714315" y="429261"/>
                </a:lnTo>
                <a:lnTo>
                  <a:pt x="1718446" y="425768"/>
                </a:lnTo>
                <a:lnTo>
                  <a:pt x="1721943" y="422276"/>
                </a:lnTo>
                <a:lnTo>
                  <a:pt x="1726074" y="419736"/>
                </a:lnTo>
                <a:lnTo>
                  <a:pt x="1729571" y="417196"/>
                </a:lnTo>
                <a:lnTo>
                  <a:pt x="1733384" y="415608"/>
                </a:lnTo>
                <a:lnTo>
                  <a:pt x="1736881" y="414021"/>
                </a:lnTo>
                <a:lnTo>
                  <a:pt x="1740377" y="412433"/>
                </a:lnTo>
                <a:lnTo>
                  <a:pt x="1743873" y="411798"/>
                </a:lnTo>
                <a:lnTo>
                  <a:pt x="1747051" y="411481"/>
                </a:lnTo>
                <a:lnTo>
                  <a:pt x="1750865" y="411163"/>
                </a:lnTo>
                <a:close/>
                <a:moveTo>
                  <a:pt x="198373" y="319088"/>
                </a:moveTo>
                <a:lnTo>
                  <a:pt x="1557783" y="319088"/>
                </a:lnTo>
                <a:lnTo>
                  <a:pt x="1453042" y="423822"/>
                </a:lnTo>
                <a:lnTo>
                  <a:pt x="315492" y="423822"/>
                </a:lnTo>
                <a:lnTo>
                  <a:pt x="305336" y="424140"/>
                </a:lnTo>
                <a:lnTo>
                  <a:pt x="295179" y="424774"/>
                </a:lnTo>
                <a:lnTo>
                  <a:pt x="285340" y="426361"/>
                </a:lnTo>
                <a:lnTo>
                  <a:pt x="275500" y="427631"/>
                </a:lnTo>
                <a:lnTo>
                  <a:pt x="265979" y="429852"/>
                </a:lnTo>
                <a:lnTo>
                  <a:pt x="256457" y="433026"/>
                </a:lnTo>
                <a:lnTo>
                  <a:pt x="247570" y="435882"/>
                </a:lnTo>
                <a:lnTo>
                  <a:pt x="238365" y="439374"/>
                </a:lnTo>
                <a:lnTo>
                  <a:pt x="229478" y="443499"/>
                </a:lnTo>
                <a:lnTo>
                  <a:pt x="221226" y="447943"/>
                </a:lnTo>
                <a:lnTo>
                  <a:pt x="212973" y="452703"/>
                </a:lnTo>
                <a:lnTo>
                  <a:pt x="204721" y="457781"/>
                </a:lnTo>
                <a:lnTo>
                  <a:pt x="196786" y="463494"/>
                </a:lnTo>
                <a:lnTo>
                  <a:pt x="189486" y="469207"/>
                </a:lnTo>
                <a:lnTo>
                  <a:pt x="182186" y="475554"/>
                </a:lnTo>
                <a:lnTo>
                  <a:pt x="175203" y="481902"/>
                </a:lnTo>
                <a:lnTo>
                  <a:pt x="168855" y="488884"/>
                </a:lnTo>
                <a:lnTo>
                  <a:pt x="162507" y="496184"/>
                </a:lnTo>
                <a:lnTo>
                  <a:pt x="156794" y="503483"/>
                </a:lnTo>
                <a:lnTo>
                  <a:pt x="151398" y="511100"/>
                </a:lnTo>
                <a:lnTo>
                  <a:pt x="145685" y="519670"/>
                </a:lnTo>
                <a:lnTo>
                  <a:pt x="140924" y="527604"/>
                </a:lnTo>
                <a:lnTo>
                  <a:pt x="136798" y="536490"/>
                </a:lnTo>
                <a:lnTo>
                  <a:pt x="132672" y="545060"/>
                </a:lnTo>
                <a:lnTo>
                  <a:pt x="129498" y="554263"/>
                </a:lnTo>
                <a:lnTo>
                  <a:pt x="126007" y="563150"/>
                </a:lnTo>
                <a:lnTo>
                  <a:pt x="123468" y="572671"/>
                </a:lnTo>
                <a:lnTo>
                  <a:pt x="121246" y="582193"/>
                </a:lnTo>
                <a:lnTo>
                  <a:pt x="119659" y="592031"/>
                </a:lnTo>
                <a:lnTo>
                  <a:pt x="118072" y="601870"/>
                </a:lnTo>
                <a:lnTo>
                  <a:pt x="117437" y="612026"/>
                </a:lnTo>
                <a:lnTo>
                  <a:pt x="117437" y="622182"/>
                </a:lnTo>
                <a:lnTo>
                  <a:pt x="117437" y="1633658"/>
                </a:lnTo>
                <a:lnTo>
                  <a:pt x="117437" y="1643814"/>
                </a:lnTo>
                <a:lnTo>
                  <a:pt x="118072" y="1653970"/>
                </a:lnTo>
                <a:lnTo>
                  <a:pt x="119659" y="1663808"/>
                </a:lnTo>
                <a:lnTo>
                  <a:pt x="121246" y="1673647"/>
                </a:lnTo>
                <a:lnTo>
                  <a:pt x="123468" y="1683168"/>
                </a:lnTo>
                <a:lnTo>
                  <a:pt x="126007" y="1692689"/>
                </a:lnTo>
                <a:lnTo>
                  <a:pt x="129498" y="1701576"/>
                </a:lnTo>
                <a:lnTo>
                  <a:pt x="132672" y="1710780"/>
                </a:lnTo>
                <a:lnTo>
                  <a:pt x="136798" y="1719666"/>
                </a:lnTo>
                <a:lnTo>
                  <a:pt x="140924" y="1728235"/>
                </a:lnTo>
                <a:lnTo>
                  <a:pt x="145685" y="1736170"/>
                </a:lnTo>
                <a:lnTo>
                  <a:pt x="151398" y="1744739"/>
                </a:lnTo>
                <a:lnTo>
                  <a:pt x="156794" y="1752356"/>
                </a:lnTo>
                <a:lnTo>
                  <a:pt x="162507" y="1759656"/>
                </a:lnTo>
                <a:lnTo>
                  <a:pt x="168855" y="1766955"/>
                </a:lnTo>
                <a:lnTo>
                  <a:pt x="175203" y="1773938"/>
                </a:lnTo>
                <a:lnTo>
                  <a:pt x="182186" y="1780285"/>
                </a:lnTo>
                <a:lnTo>
                  <a:pt x="189486" y="1786633"/>
                </a:lnTo>
                <a:lnTo>
                  <a:pt x="196786" y="1792345"/>
                </a:lnTo>
                <a:lnTo>
                  <a:pt x="204721" y="1798375"/>
                </a:lnTo>
                <a:lnTo>
                  <a:pt x="212973" y="1803453"/>
                </a:lnTo>
                <a:lnTo>
                  <a:pt x="221226" y="1808214"/>
                </a:lnTo>
                <a:lnTo>
                  <a:pt x="229478" y="1812340"/>
                </a:lnTo>
                <a:lnTo>
                  <a:pt x="238365" y="1816466"/>
                </a:lnTo>
                <a:lnTo>
                  <a:pt x="247570" y="1819640"/>
                </a:lnTo>
                <a:lnTo>
                  <a:pt x="256457" y="1823131"/>
                </a:lnTo>
                <a:lnTo>
                  <a:pt x="265979" y="1825670"/>
                </a:lnTo>
                <a:lnTo>
                  <a:pt x="275500" y="1827891"/>
                </a:lnTo>
                <a:lnTo>
                  <a:pt x="285340" y="1829478"/>
                </a:lnTo>
                <a:lnTo>
                  <a:pt x="295179" y="1831065"/>
                </a:lnTo>
                <a:lnTo>
                  <a:pt x="305336" y="1831700"/>
                </a:lnTo>
                <a:lnTo>
                  <a:pt x="315492" y="1831700"/>
                </a:lnTo>
                <a:lnTo>
                  <a:pt x="1632371" y="1831700"/>
                </a:lnTo>
                <a:lnTo>
                  <a:pt x="1642527" y="1831700"/>
                </a:lnTo>
                <a:lnTo>
                  <a:pt x="1652367" y="1831065"/>
                </a:lnTo>
                <a:lnTo>
                  <a:pt x="1662523" y="1829478"/>
                </a:lnTo>
                <a:lnTo>
                  <a:pt x="1672045" y="1827891"/>
                </a:lnTo>
                <a:lnTo>
                  <a:pt x="1681885" y="1825670"/>
                </a:lnTo>
                <a:lnTo>
                  <a:pt x="1691089" y="1823131"/>
                </a:lnTo>
                <a:lnTo>
                  <a:pt x="1700611" y="1819640"/>
                </a:lnTo>
                <a:lnTo>
                  <a:pt x="1709181" y="1816466"/>
                </a:lnTo>
                <a:lnTo>
                  <a:pt x="1718385" y="1812340"/>
                </a:lnTo>
                <a:lnTo>
                  <a:pt x="1726637" y="1808214"/>
                </a:lnTo>
                <a:lnTo>
                  <a:pt x="1735207" y="1803453"/>
                </a:lnTo>
                <a:lnTo>
                  <a:pt x="1743142" y="1798375"/>
                </a:lnTo>
                <a:lnTo>
                  <a:pt x="1750760" y="1792345"/>
                </a:lnTo>
                <a:lnTo>
                  <a:pt x="1758377" y="1786633"/>
                </a:lnTo>
                <a:lnTo>
                  <a:pt x="1765677" y="1780285"/>
                </a:lnTo>
                <a:lnTo>
                  <a:pt x="1772660" y="1773938"/>
                </a:lnTo>
                <a:lnTo>
                  <a:pt x="1779325" y="1766955"/>
                </a:lnTo>
                <a:lnTo>
                  <a:pt x="1785356" y="1759973"/>
                </a:lnTo>
                <a:lnTo>
                  <a:pt x="1791069" y="1752356"/>
                </a:lnTo>
                <a:lnTo>
                  <a:pt x="1796782" y="1744739"/>
                </a:lnTo>
                <a:lnTo>
                  <a:pt x="1801861" y="1736805"/>
                </a:lnTo>
                <a:lnTo>
                  <a:pt x="1806621" y="1728235"/>
                </a:lnTo>
                <a:lnTo>
                  <a:pt x="1810748" y="1719666"/>
                </a:lnTo>
                <a:lnTo>
                  <a:pt x="1814874" y="1710780"/>
                </a:lnTo>
                <a:lnTo>
                  <a:pt x="1818683" y="1702211"/>
                </a:lnTo>
                <a:lnTo>
                  <a:pt x="1821857" y="1692689"/>
                </a:lnTo>
                <a:lnTo>
                  <a:pt x="1824396" y="1683168"/>
                </a:lnTo>
                <a:lnTo>
                  <a:pt x="1826617" y="1673647"/>
                </a:lnTo>
                <a:lnTo>
                  <a:pt x="1828522" y="1663808"/>
                </a:lnTo>
                <a:lnTo>
                  <a:pt x="1829474" y="1653970"/>
                </a:lnTo>
                <a:lnTo>
                  <a:pt x="1830109" y="1643814"/>
                </a:lnTo>
                <a:lnTo>
                  <a:pt x="1830426" y="1633658"/>
                </a:lnTo>
                <a:lnTo>
                  <a:pt x="1830426" y="1113162"/>
                </a:lnTo>
                <a:lnTo>
                  <a:pt x="1830426" y="773570"/>
                </a:lnTo>
                <a:lnTo>
                  <a:pt x="1947863" y="656458"/>
                </a:lnTo>
                <a:lnTo>
                  <a:pt x="1947863" y="1738391"/>
                </a:lnTo>
                <a:lnTo>
                  <a:pt x="1947546" y="1748865"/>
                </a:lnTo>
                <a:lnTo>
                  <a:pt x="1946911" y="1758704"/>
                </a:lnTo>
                <a:lnTo>
                  <a:pt x="1945324" y="1768860"/>
                </a:lnTo>
                <a:lnTo>
                  <a:pt x="1943419" y="1778063"/>
                </a:lnTo>
                <a:lnTo>
                  <a:pt x="1941198" y="1787902"/>
                </a:lnTo>
                <a:lnTo>
                  <a:pt x="1938659" y="1797423"/>
                </a:lnTo>
                <a:lnTo>
                  <a:pt x="1935802" y="1806627"/>
                </a:lnTo>
                <a:lnTo>
                  <a:pt x="1932311" y="1815831"/>
                </a:lnTo>
                <a:lnTo>
                  <a:pt x="1928184" y="1824400"/>
                </a:lnTo>
                <a:lnTo>
                  <a:pt x="1923741" y="1832969"/>
                </a:lnTo>
                <a:lnTo>
                  <a:pt x="1918980" y="1841221"/>
                </a:lnTo>
                <a:lnTo>
                  <a:pt x="1913902" y="1849156"/>
                </a:lnTo>
                <a:lnTo>
                  <a:pt x="1908188" y="1856773"/>
                </a:lnTo>
                <a:lnTo>
                  <a:pt x="1902475" y="1864707"/>
                </a:lnTo>
                <a:lnTo>
                  <a:pt x="1896127" y="1871689"/>
                </a:lnTo>
                <a:lnTo>
                  <a:pt x="1889462" y="1878671"/>
                </a:lnTo>
                <a:lnTo>
                  <a:pt x="1882797" y="1885336"/>
                </a:lnTo>
                <a:lnTo>
                  <a:pt x="1875497" y="1891366"/>
                </a:lnTo>
                <a:lnTo>
                  <a:pt x="1868197" y="1897397"/>
                </a:lnTo>
                <a:lnTo>
                  <a:pt x="1860579" y="1902792"/>
                </a:lnTo>
                <a:lnTo>
                  <a:pt x="1852327" y="1907870"/>
                </a:lnTo>
                <a:lnTo>
                  <a:pt x="1844074" y="1912631"/>
                </a:lnTo>
                <a:lnTo>
                  <a:pt x="1835187" y="1917074"/>
                </a:lnTo>
                <a:lnTo>
                  <a:pt x="1826617" y="1920882"/>
                </a:lnTo>
                <a:lnTo>
                  <a:pt x="1817413" y="1924691"/>
                </a:lnTo>
                <a:lnTo>
                  <a:pt x="1808209" y="1927865"/>
                </a:lnTo>
                <a:lnTo>
                  <a:pt x="1799004" y="1930404"/>
                </a:lnTo>
                <a:lnTo>
                  <a:pt x="1789482" y="1932625"/>
                </a:lnTo>
                <a:lnTo>
                  <a:pt x="1779643" y="1934530"/>
                </a:lnTo>
                <a:lnTo>
                  <a:pt x="1769803" y="1935482"/>
                </a:lnTo>
                <a:lnTo>
                  <a:pt x="1759647" y="1936434"/>
                </a:lnTo>
                <a:lnTo>
                  <a:pt x="1749173" y="1936751"/>
                </a:lnTo>
                <a:lnTo>
                  <a:pt x="198373" y="1936751"/>
                </a:lnTo>
                <a:lnTo>
                  <a:pt x="188216" y="1936434"/>
                </a:lnTo>
                <a:lnTo>
                  <a:pt x="178377" y="1935482"/>
                </a:lnTo>
                <a:lnTo>
                  <a:pt x="168538" y="1934530"/>
                </a:lnTo>
                <a:lnTo>
                  <a:pt x="158699" y="1932625"/>
                </a:lnTo>
                <a:lnTo>
                  <a:pt x="148859" y="1930404"/>
                </a:lnTo>
                <a:lnTo>
                  <a:pt x="139655" y="1927865"/>
                </a:lnTo>
                <a:lnTo>
                  <a:pt x="130133" y="1924691"/>
                </a:lnTo>
                <a:lnTo>
                  <a:pt x="121246" y="1920882"/>
                </a:lnTo>
                <a:lnTo>
                  <a:pt x="112359" y="1917074"/>
                </a:lnTo>
                <a:lnTo>
                  <a:pt x="103789" y="1912631"/>
                </a:lnTo>
                <a:lnTo>
                  <a:pt x="95537" y="1907870"/>
                </a:lnTo>
                <a:lnTo>
                  <a:pt x="87602" y="1902792"/>
                </a:lnTo>
                <a:lnTo>
                  <a:pt x="79984" y="1897397"/>
                </a:lnTo>
                <a:lnTo>
                  <a:pt x="72049" y="1891366"/>
                </a:lnTo>
                <a:lnTo>
                  <a:pt x="65067" y="1885336"/>
                </a:lnTo>
                <a:lnTo>
                  <a:pt x="58084" y="1878671"/>
                </a:lnTo>
                <a:lnTo>
                  <a:pt x="51418" y="1871689"/>
                </a:lnTo>
                <a:lnTo>
                  <a:pt x="45388" y="1864707"/>
                </a:lnTo>
                <a:lnTo>
                  <a:pt x="39357" y="1856773"/>
                </a:lnTo>
                <a:lnTo>
                  <a:pt x="33962" y="1849156"/>
                </a:lnTo>
                <a:lnTo>
                  <a:pt x="28883" y="1841221"/>
                </a:lnTo>
                <a:lnTo>
                  <a:pt x="24122" y="1832969"/>
                </a:lnTo>
                <a:lnTo>
                  <a:pt x="19679" y="1824400"/>
                </a:lnTo>
                <a:lnTo>
                  <a:pt x="15870" y="1815831"/>
                </a:lnTo>
                <a:lnTo>
                  <a:pt x="12061" y="1806627"/>
                </a:lnTo>
                <a:lnTo>
                  <a:pt x="8887" y="1797423"/>
                </a:lnTo>
                <a:lnTo>
                  <a:pt x="6348" y="1787902"/>
                </a:lnTo>
                <a:lnTo>
                  <a:pt x="4126" y="1778063"/>
                </a:lnTo>
                <a:lnTo>
                  <a:pt x="2222" y="1768860"/>
                </a:lnTo>
                <a:lnTo>
                  <a:pt x="1270" y="1758704"/>
                </a:lnTo>
                <a:lnTo>
                  <a:pt x="318" y="1748865"/>
                </a:lnTo>
                <a:lnTo>
                  <a:pt x="0" y="1738391"/>
                </a:lnTo>
                <a:lnTo>
                  <a:pt x="0" y="517448"/>
                </a:lnTo>
                <a:lnTo>
                  <a:pt x="318" y="507292"/>
                </a:lnTo>
                <a:lnTo>
                  <a:pt x="1270" y="497453"/>
                </a:lnTo>
                <a:lnTo>
                  <a:pt x="2222" y="487297"/>
                </a:lnTo>
                <a:lnTo>
                  <a:pt x="4126" y="477776"/>
                </a:lnTo>
                <a:lnTo>
                  <a:pt x="6348" y="467937"/>
                </a:lnTo>
                <a:lnTo>
                  <a:pt x="8887" y="458416"/>
                </a:lnTo>
                <a:lnTo>
                  <a:pt x="12061" y="449212"/>
                </a:lnTo>
                <a:lnTo>
                  <a:pt x="15870" y="440008"/>
                </a:lnTo>
                <a:lnTo>
                  <a:pt x="19679" y="431439"/>
                </a:lnTo>
                <a:lnTo>
                  <a:pt x="24122" y="423187"/>
                </a:lnTo>
                <a:lnTo>
                  <a:pt x="28883" y="414618"/>
                </a:lnTo>
                <a:lnTo>
                  <a:pt x="33962" y="406684"/>
                </a:lnTo>
                <a:lnTo>
                  <a:pt x="39357" y="399067"/>
                </a:lnTo>
                <a:lnTo>
                  <a:pt x="45388" y="391450"/>
                </a:lnTo>
                <a:lnTo>
                  <a:pt x="51418" y="384150"/>
                </a:lnTo>
                <a:lnTo>
                  <a:pt x="58084" y="377168"/>
                </a:lnTo>
                <a:lnTo>
                  <a:pt x="65067" y="370503"/>
                </a:lnTo>
                <a:lnTo>
                  <a:pt x="72049" y="364473"/>
                </a:lnTo>
                <a:lnTo>
                  <a:pt x="79984" y="358443"/>
                </a:lnTo>
                <a:lnTo>
                  <a:pt x="87602" y="353047"/>
                </a:lnTo>
                <a:lnTo>
                  <a:pt x="95537" y="347969"/>
                </a:lnTo>
                <a:lnTo>
                  <a:pt x="103789" y="343209"/>
                </a:lnTo>
                <a:lnTo>
                  <a:pt x="112359" y="338766"/>
                </a:lnTo>
                <a:lnTo>
                  <a:pt x="121246" y="334957"/>
                </a:lnTo>
                <a:lnTo>
                  <a:pt x="130133" y="331149"/>
                </a:lnTo>
                <a:lnTo>
                  <a:pt x="139655" y="328292"/>
                </a:lnTo>
                <a:lnTo>
                  <a:pt x="148859" y="325436"/>
                </a:lnTo>
                <a:lnTo>
                  <a:pt x="158699" y="323214"/>
                </a:lnTo>
                <a:lnTo>
                  <a:pt x="168538" y="321310"/>
                </a:lnTo>
                <a:lnTo>
                  <a:pt x="178377" y="320358"/>
                </a:lnTo>
                <a:lnTo>
                  <a:pt x="188216" y="319723"/>
                </a:lnTo>
                <a:lnTo>
                  <a:pt x="198373" y="319088"/>
                </a:lnTo>
                <a:close/>
                <a:moveTo>
                  <a:pt x="2076641" y="106363"/>
                </a:moveTo>
                <a:lnTo>
                  <a:pt x="2082030" y="106363"/>
                </a:lnTo>
                <a:lnTo>
                  <a:pt x="2087102" y="106363"/>
                </a:lnTo>
                <a:lnTo>
                  <a:pt x="2092174" y="106679"/>
                </a:lnTo>
                <a:lnTo>
                  <a:pt x="2097246" y="107313"/>
                </a:lnTo>
                <a:lnTo>
                  <a:pt x="2102318" y="108263"/>
                </a:lnTo>
                <a:lnTo>
                  <a:pt x="2107390" y="109213"/>
                </a:lnTo>
                <a:lnTo>
                  <a:pt x="2112145" y="110797"/>
                </a:lnTo>
                <a:lnTo>
                  <a:pt x="2117217" y="112064"/>
                </a:lnTo>
                <a:lnTo>
                  <a:pt x="2121972" y="113965"/>
                </a:lnTo>
                <a:lnTo>
                  <a:pt x="2126727" y="116182"/>
                </a:lnTo>
                <a:lnTo>
                  <a:pt x="2131482" y="118399"/>
                </a:lnTo>
                <a:lnTo>
                  <a:pt x="2136237" y="120933"/>
                </a:lnTo>
                <a:lnTo>
                  <a:pt x="2140358" y="123784"/>
                </a:lnTo>
                <a:lnTo>
                  <a:pt x="2144796" y="126634"/>
                </a:lnTo>
                <a:lnTo>
                  <a:pt x="2148916" y="130119"/>
                </a:lnTo>
                <a:lnTo>
                  <a:pt x="2153354" y="133603"/>
                </a:lnTo>
                <a:lnTo>
                  <a:pt x="2157158" y="137087"/>
                </a:lnTo>
                <a:lnTo>
                  <a:pt x="2166351" y="146589"/>
                </a:lnTo>
                <a:lnTo>
                  <a:pt x="2169838" y="150707"/>
                </a:lnTo>
                <a:lnTo>
                  <a:pt x="2173642" y="154825"/>
                </a:lnTo>
                <a:lnTo>
                  <a:pt x="2176812" y="158626"/>
                </a:lnTo>
                <a:lnTo>
                  <a:pt x="2179665" y="163060"/>
                </a:lnTo>
                <a:lnTo>
                  <a:pt x="2182835" y="167811"/>
                </a:lnTo>
                <a:lnTo>
                  <a:pt x="2185371" y="172246"/>
                </a:lnTo>
                <a:lnTo>
                  <a:pt x="2187273" y="176997"/>
                </a:lnTo>
                <a:lnTo>
                  <a:pt x="2189492" y="181748"/>
                </a:lnTo>
                <a:lnTo>
                  <a:pt x="2191394" y="186183"/>
                </a:lnTo>
                <a:lnTo>
                  <a:pt x="2192979" y="191567"/>
                </a:lnTo>
                <a:lnTo>
                  <a:pt x="2194247" y="196002"/>
                </a:lnTo>
                <a:lnTo>
                  <a:pt x="2195515" y="201387"/>
                </a:lnTo>
                <a:lnTo>
                  <a:pt x="2196149" y="206454"/>
                </a:lnTo>
                <a:lnTo>
                  <a:pt x="2196783" y="211522"/>
                </a:lnTo>
                <a:lnTo>
                  <a:pt x="2197100" y="216590"/>
                </a:lnTo>
                <a:lnTo>
                  <a:pt x="2197100" y="221658"/>
                </a:lnTo>
                <a:lnTo>
                  <a:pt x="2197100" y="226726"/>
                </a:lnTo>
                <a:lnTo>
                  <a:pt x="2196783" y="231794"/>
                </a:lnTo>
                <a:lnTo>
                  <a:pt x="2196149" y="236862"/>
                </a:lnTo>
                <a:lnTo>
                  <a:pt x="2195515" y="241613"/>
                </a:lnTo>
                <a:lnTo>
                  <a:pt x="2194247" y="246681"/>
                </a:lnTo>
                <a:lnTo>
                  <a:pt x="2192979" y="251749"/>
                </a:lnTo>
                <a:lnTo>
                  <a:pt x="2191394" y="256500"/>
                </a:lnTo>
                <a:lnTo>
                  <a:pt x="2189492" y="261251"/>
                </a:lnTo>
                <a:lnTo>
                  <a:pt x="2187273" y="266319"/>
                </a:lnTo>
                <a:lnTo>
                  <a:pt x="2185371" y="270754"/>
                </a:lnTo>
                <a:lnTo>
                  <a:pt x="2182835" y="275505"/>
                </a:lnTo>
                <a:lnTo>
                  <a:pt x="2179665" y="279623"/>
                </a:lnTo>
                <a:lnTo>
                  <a:pt x="2176812" y="284057"/>
                </a:lnTo>
                <a:lnTo>
                  <a:pt x="2173642" y="288492"/>
                </a:lnTo>
                <a:lnTo>
                  <a:pt x="2169838" y="292609"/>
                </a:lnTo>
                <a:lnTo>
                  <a:pt x="2166351" y="296410"/>
                </a:lnTo>
                <a:lnTo>
                  <a:pt x="1970764" y="491843"/>
                </a:lnTo>
                <a:lnTo>
                  <a:pt x="1967277" y="495010"/>
                </a:lnTo>
                <a:lnTo>
                  <a:pt x="1963473" y="498178"/>
                </a:lnTo>
                <a:lnTo>
                  <a:pt x="1959986" y="500712"/>
                </a:lnTo>
                <a:lnTo>
                  <a:pt x="1956816" y="502612"/>
                </a:lnTo>
                <a:lnTo>
                  <a:pt x="1953329" y="504513"/>
                </a:lnTo>
                <a:lnTo>
                  <a:pt x="1950476" y="505463"/>
                </a:lnTo>
                <a:lnTo>
                  <a:pt x="1947623" y="505780"/>
                </a:lnTo>
                <a:lnTo>
                  <a:pt x="1944771" y="506413"/>
                </a:lnTo>
                <a:lnTo>
                  <a:pt x="1941918" y="505780"/>
                </a:lnTo>
                <a:lnTo>
                  <a:pt x="1939382" y="505463"/>
                </a:lnTo>
                <a:lnTo>
                  <a:pt x="1936846" y="504513"/>
                </a:lnTo>
                <a:lnTo>
                  <a:pt x="1933993" y="502929"/>
                </a:lnTo>
                <a:lnTo>
                  <a:pt x="1931457" y="501662"/>
                </a:lnTo>
                <a:lnTo>
                  <a:pt x="1928921" y="499445"/>
                </a:lnTo>
                <a:lnTo>
                  <a:pt x="1924166" y="494694"/>
                </a:lnTo>
                <a:lnTo>
                  <a:pt x="1919094" y="489309"/>
                </a:lnTo>
                <a:lnTo>
                  <a:pt x="1914022" y="482657"/>
                </a:lnTo>
                <a:lnTo>
                  <a:pt x="1903561" y="467770"/>
                </a:lnTo>
                <a:lnTo>
                  <a:pt x="1897855" y="459852"/>
                </a:lnTo>
                <a:lnTo>
                  <a:pt x="1891515" y="451616"/>
                </a:lnTo>
                <a:lnTo>
                  <a:pt x="1884541" y="443698"/>
                </a:lnTo>
                <a:lnTo>
                  <a:pt x="1877250" y="435779"/>
                </a:lnTo>
                <a:lnTo>
                  <a:pt x="1868057" y="426277"/>
                </a:lnTo>
                <a:lnTo>
                  <a:pt x="1859815" y="418991"/>
                </a:lnTo>
                <a:lnTo>
                  <a:pt x="1851890" y="412023"/>
                </a:lnTo>
                <a:lnTo>
                  <a:pt x="1843966" y="406005"/>
                </a:lnTo>
                <a:lnTo>
                  <a:pt x="1836041" y="399987"/>
                </a:lnTo>
                <a:lnTo>
                  <a:pt x="1820825" y="389217"/>
                </a:lnTo>
                <a:lnTo>
                  <a:pt x="1814485" y="384466"/>
                </a:lnTo>
                <a:lnTo>
                  <a:pt x="1808462" y="379398"/>
                </a:lnTo>
                <a:lnTo>
                  <a:pt x="1804024" y="374647"/>
                </a:lnTo>
                <a:lnTo>
                  <a:pt x="1802122" y="372113"/>
                </a:lnTo>
                <a:lnTo>
                  <a:pt x="1800220" y="369579"/>
                </a:lnTo>
                <a:lnTo>
                  <a:pt x="1798635" y="367045"/>
                </a:lnTo>
                <a:lnTo>
                  <a:pt x="1798001" y="364511"/>
                </a:lnTo>
                <a:lnTo>
                  <a:pt x="1797367" y="361660"/>
                </a:lnTo>
                <a:lnTo>
                  <a:pt x="1797050" y="359126"/>
                </a:lnTo>
                <a:lnTo>
                  <a:pt x="1797367" y="355959"/>
                </a:lnTo>
                <a:lnTo>
                  <a:pt x="1797684" y="353108"/>
                </a:lnTo>
                <a:lnTo>
                  <a:pt x="1798635" y="349941"/>
                </a:lnTo>
                <a:lnTo>
                  <a:pt x="1800220" y="346773"/>
                </a:lnTo>
                <a:lnTo>
                  <a:pt x="1802439" y="343289"/>
                </a:lnTo>
                <a:lnTo>
                  <a:pt x="1804975" y="340122"/>
                </a:lnTo>
                <a:lnTo>
                  <a:pt x="1807828" y="336637"/>
                </a:lnTo>
                <a:lnTo>
                  <a:pt x="1811632" y="332520"/>
                </a:lnTo>
                <a:lnTo>
                  <a:pt x="2006902" y="137087"/>
                </a:lnTo>
                <a:lnTo>
                  <a:pt x="2011023" y="133603"/>
                </a:lnTo>
                <a:lnTo>
                  <a:pt x="2014827" y="130119"/>
                </a:lnTo>
                <a:lnTo>
                  <a:pt x="2019265" y="126634"/>
                </a:lnTo>
                <a:lnTo>
                  <a:pt x="2023703" y="123784"/>
                </a:lnTo>
                <a:lnTo>
                  <a:pt x="2028141" y="120933"/>
                </a:lnTo>
                <a:lnTo>
                  <a:pt x="2032896" y="118399"/>
                </a:lnTo>
                <a:lnTo>
                  <a:pt x="2037017" y="116182"/>
                </a:lnTo>
                <a:lnTo>
                  <a:pt x="2041772" y="113965"/>
                </a:lnTo>
                <a:lnTo>
                  <a:pt x="2046843" y="112064"/>
                </a:lnTo>
                <a:lnTo>
                  <a:pt x="2051598" y="110797"/>
                </a:lnTo>
                <a:lnTo>
                  <a:pt x="2056670" y="109213"/>
                </a:lnTo>
                <a:lnTo>
                  <a:pt x="2061425" y="108263"/>
                </a:lnTo>
                <a:lnTo>
                  <a:pt x="2066497" y="107313"/>
                </a:lnTo>
                <a:lnTo>
                  <a:pt x="2071569" y="106679"/>
                </a:lnTo>
                <a:lnTo>
                  <a:pt x="2076641" y="106363"/>
                </a:lnTo>
                <a:close/>
                <a:moveTo>
                  <a:pt x="2213628" y="19050"/>
                </a:moveTo>
                <a:lnTo>
                  <a:pt x="2219371" y="19369"/>
                </a:lnTo>
                <a:lnTo>
                  <a:pt x="2225751" y="20007"/>
                </a:lnTo>
                <a:lnTo>
                  <a:pt x="2231493" y="21602"/>
                </a:lnTo>
                <a:lnTo>
                  <a:pt x="2237236" y="23516"/>
                </a:lnTo>
                <a:lnTo>
                  <a:pt x="2242978" y="26387"/>
                </a:lnTo>
                <a:lnTo>
                  <a:pt x="2248401" y="29258"/>
                </a:lnTo>
                <a:lnTo>
                  <a:pt x="2253506" y="33087"/>
                </a:lnTo>
                <a:lnTo>
                  <a:pt x="2258291" y="37234"/>
                </a:lnTo>
                <a:lnTo>
                  <a:pt x="2262757" y="42019"/>
                </a:lnTo>
                <a:lnTo>
                  <a:pt x="2266266" y="47123"/>
                </a:lnTo>
                <a:lnTo>
                  <a:pt x="2269457" y="52547"/>
                </a:lnTo>
                <a:lnTo>
                  <a:pt x="2272009" y="58608"/>
                </a:lnTo>
                <a:lnTo>
                  <a:pt x="2273923" y="64350"/>
                </a:lnTo>
                <a:lnTo>
                  <a:pt x="2275518" y="70412"/>
                </a:lnTo>
                <a:lnTo>
                  <a:pt x="2276475" y="76154"/>
                </a:lnTo>
                <a:lnTo>
                  <a:pt x="2276475" y="82216"/>
                </a:lnTo>
                <a:lnTo>
                  <a:pt x="2276475" y="88277"/>
                </a:lnTo>
                <a:lnTo>
                  <a:pt x="2275518" y="94338"/>
                </a:lnTo>
                <a:lnTo>
                  <a:pt x="2273923" y="100400"/>
                </a:lnTo>
                <a:lnTo>
                  <a:pt x="2272009" y="106142"/>
                </a:lnTo>
                <a:lnTo>
                  <a:pt x="2269457" y="111565"/>
                </a:lnTo>
                <a:lnTo>
                  <a:pt x="2266266" y="117308"/>
                </a:lnTo>
                <a:lnTo>
                  <a:pt x="2262757" y="122412"/>
                </a:lnTo>
                <a:lnTo>
                  <a:pt x="2258291" y="126878"/>
                </a:lnTo>
                <a:lnTo>
                  <a:pt x="2241064" y="144105"/>
                </a:lnTo>
                <a:lnTo>
                  <a:pt x="2236598" y="148253"/>
                </a:lnTo>
                <a:lnTo>
                  <a:pt x="2232769" y="150805"/>
                </a:lnTo>
                <a:lnTo>
                  <a:pt x="2230855" y="151443"/>
                </a:lnTo>
                <a:lnTo>
                  <a:pt x="2228941" y="152400"/>
                </a:lnTo>
                <a:lnTo>
                  <a:pt x="2227346" y="152400"/>
                </a:lnTo>
                <a:lnTo>
                  <a:pt x="2225751" y="152400"/>
                </a:lnTo>
                <a:lnTo>
                  <a:pt x="2224156" y="152081"/>
                </a:lnTo>
                <a:lnTo>
                  <a:pt x="2222880" y="151443"/>
                </a:lnTo>
                <a:lnTo>
                  <a:pt x="2220009" y="149848"/>
                </a:lnTo>
                <a:lnTo>
                  <a:pt x="2217456" y="147295"/>
                </a:lnTo>
                <a:lnTo>
                  <a:pt x="2214904" y="143786"/>
                </a:lnTo>
                <a:lnTo>
                  <a:pt x="2212352" y="140277"/>
                </a:lnTo>
                <a:lnTo>
                  <a:pt x="2209800" y="135811"/>
                </a:lnTo>
                <a:lnTo>
                  <a:pt x="2204058" y="126240"/>
                </a:lnTo>
                <a:lnTo>
                  <a:pt x="2201186" y="121455"/>
                </a:lnTo>
                <a:lnTo>
                  <a:pt x="2197358" y="116351"/>
                </a:lnTo>
                <a:lnTo>
                  <a:pt x="2193530" y="111246"/>
                </a:lnTo>
                <a:lnTo>
                  <a:pt x="2189064" y="106461"/>
                </a:lnTo>
                <a:lnTo>
                  <a:pt x="2184278" y="101995"/>
                </a:lnTo>
                <a:lnTo>
                  <a:pt x="2179493" y="98167"/>
                </a:lnTo>
                <a:lnTo>
                  <a:pt x="2174389" y="94657"/>
                </a:lnTo>
                <a:lnTo>
                  <a:pt x="2169285" y="91467"/>
                </a:lnTo>
                <a:lnTo>
                  <a:pt x="2159714" y="85725"/>
                </a:lnTo>
                <a:lnTo>
                  <a:pt x="2155248" y="83173"/>
                </a:lnTo>
                <a:lnTo>
                  <a:pt x="2151739" y="80620"/>
                </a:lnTo>
                <a:lnTo>
                  <a:pt x="2148229" y="78068"/>
                </a:lnTo>
                <a:lnTo>
                  <a:pt x="2145677" y="75516"/>
                </a:lnTo>
                <a:lnTo>
                  <a:pt x="2144082" y="72964"/>
                </a:lnTo>
                <a:lnTo>
                  <a:pt x="2143763" y="71369"/>
                </a:lnTo>
                <a:lnTo>
                  <a:pt x="2143125" y="69774"/>
                </a:lnTo>
                <a:lnTo>
                  <a:pt x="2143125" y="68179"/>
                </a:lnTo>
                <a:lnTo>
                  <a:pt x="2143763" y="66584"/>
                </a:lnTo>
                <a:lnTo>
                  <a:pt x="2144082" y="64669"/>
                </a:lnTo>
                <a:lnTo>
                  <a:pt x="2144720" y="63074"/>
                </a:lnTo>
                <a:lnTo>
                  <a:pt x="2147591" y="59246"/>
                </a:lnTo>
                <a:lnTo>
                  <a:pt x="2151419" y="54780"/>
                </a:lnTo>
                <a:lnTo>
                  <a:pt x="2168647" y="37234"/>
                </a:lnTo>
                <a:lnTo>
                  <a:pt x="2173751" y="33087"/>
                </a:lnTo>
                <a:lnTo>
                  <a:pt x="2178855" y="29258"/>
                </a:lnTo>
                <a:lnTo>
                  <a:pt x="2183959" y="26387"/>
                </a:lnTo>
                <a:lnTo>
                  <a:pt x="2189702" y="23516"/>
                </a:lnTo>
                <a:lnTo>
                  <a:pt x="2195125" y="21602"/>
                </a:lnTo>
                <a:lnTo>
                  <a:pt x="2201506" y="20007"/>
                </a:lnTo>
                <a:lnTo>
                  <a:pt x="2207248" y="19369"/>
                </a:lnTo>
                <a:lnTo>
                  <a:pt x="2213628" y="19050"/>
                </a:lnTo>
                <a:close/>
                <a:moveTo>
                  <a:pt x="1985550" y="0"/>
                </a:moveTo>
                <a:lnTo>
                  <a:pt x="1989686" y="0"/>
                </a:lnTo>
                <a:lnTo>
                  <a:pt x="1993822" y="0"/>
                </a:lnTo>
                <a:lnTo>
                  <a:pt x="1997640" y="634"/>
                </a:lnTo>
                <a:lnTo>
                  <a:pt x="2001776" y="1903"/>
                </a:lnTo>
                <a:lnTo>
                  <a:pt x="2005594" y="2855"/>
                </a:lnTo>
                <a:lnTo>
                  <a:pt x="2009411" y="4759"/>
                </a:lnTo>
                <a:lnTo>
                  <a:pt x="2012911" y="6980"/>
                </a:lnTo>
                <a:lnTo>
                  <a:pt x="2016411" y="9518"/>
                </a:lnTo>
                <a:lnTo>
                  <a:pt x="2019592" y="12374"/>
                </a:lnTo>
                <a:lnTo>
                  <a:pt x="2022456" y="15229"/>
                </a:lnTo>
                <a:lnTo>
                  <a:pt x="2025001" y="19037"/>
                </a:lnTo>
                <a:lnTo>
                  <a:pt x="2026910" y="22210"/>
                </a:lnTo>
                <a:lnTo>
                  <a:pt x="2028819" y="26334"/>
                </a:lnTo>
                <a:lnTo>
                  <a:pt x="2030091" y="29824"/>
                </a:lnTo>
                <a:lnTo>
                  <a:pt x="2031364" y="33949"/>
                </a:lnTo>
                <a:lnTo>
                  <a:pt x="2031682" y="37757"/>
                </a:lnTo>
                <a:lnTo>
                  <a:pt x="2032000" y="41881"/>
                </a:lnTo>
                <a:lnTo>
                  <a:pt x="2031682" y="46006"/>
                </a:lnTo>
                <a:lnTo>
                  <a:pt x="2031046" y="49813"/>
                </a:lnTo>
                <a:lnTo>
                  <a:pt x="2030091" y="53938"/>
                </a:lnTo>
                <a:lnTo>
                  <a:pt x="2028819" y="57745"/>
                </a:lnTo>
                <a:lnTo>
                  <a:pt x="2026910" y="61553"/>
                </a:lnTo>
                <a:lnTo>
                  <a:pt x="2025001" y="65043"/>
                </a:lnTo>
                <a:lnTo>
                  <a:pt x="2022456" y="68533"/>
                </a:lnTo>
                <a:lnTo>
                  <a:pt x="2019592" y="71706"/>
                </a:lnTo>
                <a:lnTo>
                  <a:pt x="1637177" y="453081"/>
                </a:lnTo>
                <a:lnTo>
                  <a:pt x="1633995" y="455937"/>
                </a:lnTo>
                <a:lnTo>
                  <a:pt x="1630814" y="458158"/>
                </a:lnTo>
                <a:lnTo>
                  <a:pt x="1626996" y="460379"/>
                </a:lnTo>
                <a:lnTo>
                  <a:pt x="1623496" y="462283"/>
                </a:lnTo>
                <a:lnTo>
                  <a:pt x="1619360" y="463552"/>
                </a:lnTo>
                <a:lnTo>
                  <a:pt x="1615224" y="464186"/>
                </a:lnTo>
                <a:lnTo>
                  <a:pt x="1611407" y="465138"/>
                </a:lnTo>
                <a:lnTo>
                  <a:pt x="1607271" y="465138"/>
                </a:lnTo>
                <a:lnTo>
                  <a:pt x="1603135" y="465138"/>
                </a:lnTo>
                <a:lnTo>
                  <a:pt x="1599317" y="464186"/>
                </a:lnTo>
                <a:lnTo>
                  <a:pt x="1595181" y="463552"/>
                </a:lnTo>
                <a:lnTo>
                  <a:pt x="1591681" y="462283"/>
                </a:lnTo>
                <a:lnTo>
                  <a:pt x="1587864" y="460379"/>
                </a:lnTo>
                <a:lnTo>
                  <a:pt x="1584364" y="458158"/>
                </a:lnTo>
                <a:lnTo>
                  <a:pt x="1580864" y="455937"/>
                </a:lnTo>
                <a:lnTo>
                  <a:pt x="1577683" y="453081"/>
                </a:lnTo>
                <a:lnTo>
                  <a:pt x="1574819" y="449591"/>
                </a:lnTo>
                <a:lnTo>
                  <a:pt x="1572274" y="446418"/>
                </a:lnTo>
                <a:lnTo>
                  <a:pt x="1570047" y="442928"/>
                </a:lnTo>
                <a:lnTo>
                  <a:pt x="1568138" y="439121"/>
                </a:lnTo>
                <a:lnTo>
                  <a:pt x="1567184" y="435314"/>
                </a:lnTo>
                <a:lnTo>
                  <a:pt x="1565911" y="431189"/>
                </a:lnTo>
                <a:lnTo>
                  <a:pt x="1565275" y="427381"/>
                </a:lnTo>
                <a:lnTo>
                  <a:pt x="1565275" y="423257"/>
                </a:lnTo>
                <a:lnTo>
                  <a:pt x="1565275" y="419132"/>
                </a:lnTo>
                <a:lnTo>
                  <a:pt x="1565911" y="415007"/>
                </a:lnTo>
                <a:lnTo>
                  <a:pt x="1567184" y="411517"/>
                </a:lnTo>
                <a:lnTo>
                  <a:pt x="1568138" y="407393"/>
                </a:lnTo>
                <a:lnTo>
                  <a:pt x="1570047" y="403902"/>
                </a:lnTo>
                <a:lnTo>
                  <a:pt x="1572274" y="400095"/>
                </a:lnTo>
                <a:lnTo>
                  <a:pt x="1574819" y="396922"/>
                </a:lnTo>
                <a:lnTo>
                  <a:pt x="1577683" y="393749"/>
                </a:lnTo>
                <a:lnTo>
                  <a:pt x="1960098" y="12374"/>
                </a:lnTo>
                <a:lnTo>
                  <a:pt x="1962962" y="9518"/>
                </a:lnTo>
                <a:lnTo>
                  <a:pt x="1966779" y="6980"/>
                </a:lnTo>
                <a:lnTo>
                  <a:pt x="1970279" y="4759"/>
                </a:lnTo>
                <a:lnTo>
                  <a:pt x="1974097" y="2855"/>
                </a:lnTo>
                <a:lnTo>
                  <a:pt x="1977596" y="1903"/>
                </a:lnTo>
                <a:lnTo>
                  <a:pt x="1981732" y="634"/>
                </a:lnTo>
                <a:lnTo>
                  <a:pt x="198555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781705" y="4300780"/>
            <a:ext cx="10500458" cy="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" name="组合 8"/>
          <p:cNvGrpSpPr/>
          <p:nvPr/>
        </p:nvGrpSpPr>
        <p:grpSpPr>
          <a:xfrm>
            <a:off x="1349097" y="1944035"/>
            <a:ext cx="1743861" cy="2380860"/>
            <a:chOff x="1349097" y="1624204"/>
            <a:chExt cx="1743861" cy="2380860"/>
          </a:xfrm>
        </p:grpSpPr>
        <p:cxnSp>
          <p:nvCxnSpPr>
            <p:cNvPr id="10" name="Straight Connector 131"/>
            <p:cNvCxnSpPr/>
            <p:nvPr/>
          </p:nvCxnSpPr>
          <p:spPr>
            <a:xfrm flipV="1">
              <a:off x="2213859" y="3357805"/>
              <a:ext cx="0" cy="647259"/>
            </a:xfrm>
            <a:prstGeom prst="line">
              <a:avLst/>
            </a:prstGeom>
            <a:ln w="53975" cap="rnd">
              <a:solidFill>
                <a:srgbClr val="0070C0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Block Arc 132"/>
            <p:cNvSpPr/>
            <p:nvPr/>
          </p:nvSpPr>
          <p:spPr>
            <a:xfrm rot="7681004">
              <a:off x="1349097" y="1624204"/>
              <a:ext cx="1743861" cy="1743861"/>
            </a:xfrm>
            <a:prstGeom prst="blockArc">
              <a:avLst>
                <a:gd name="adj1" fmla="val 17549597"/>
                <a:gd name="adj2" fmla="val 21297612"/>
                <a:gd name="adj3" fmla="val 4073"/>
              </a:avLst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3274426" y="1412776"/>
            <a:ext cx="1743861" cy="2912119"/>
            <a:chOff x="3274426" y="1092945"/>
            <a:chExt cx="1743861" cy="2912119"/>
          </a:xfrm>
        </p:grpSpPr>
        <p:cxnSp>
          <p:nvCxnSpPr>
            <p:cNvPr id="18" name="Straight Connector 136"/>
            <p:cNvCxnSpPr/>
            <p:nvPr/>
          </p:nvCxnSpPr>
          <p:spPr>
            <a:xfrm flipV="1">
              <a:off x="4139188" y="2787665"/>
              <a:ext cx="0" cy="1217399"/>
            </a:xfrm>
            <a:prstGeom prst="line">
              <a:avLst/>
            </a:prstGeom>
            <a:ln w="53975" cap="rnd">
              <a:solidFill>
                <a:srgbClr val="0070C0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Block Arc 137"/>
            <p:cNvSpPr/>
            <p:nvPr/>
          </p:nvSpPr>
          <p:spPr>
            <a:xfrm rot="7681004">
              <a:off x="3274426" y="1092945"/>
              <a:ext cx="1743861" cy="1743861"/>
            </a:xfrm>
            <a:prstGeom prst="blockArc">
              <a:avLst>
                <a:gd name="adj1" fmla="val 17549597"/>
                <a:gd name="adj2" fmla="val 21297612"/>
                <a:gd name="adj3" fmla="val 4073"/>
              </a:avLst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5262162" y="1944035"/>
            <a:ext cx="1743861" cy="2380860"/>
            <a:chOff x="5262162" y="1624204"/>
            <a:chExt cx="1743861" cy="2380860"/>
          </a:xfrm>
        </p:grpSpPr>
        <p:cxnSp>
          <p:nvCxnSpPr>
            <p:cNvPr id="21" name="Straight Connector 140"/>
            <p:cNvCxnSpPr/>
            <p:nvPr/>
          </p:nvCxnSpPr>
          <p:spPr>
            <a:xfrm flipV="1">
              <a:off x="6126924" y="3357805"/>
              <a:ext cx="0" cy="647259"/>
            </a:xfrm>
            <a:prstGeom prst="line">
              <a:avLst/>
            </a:prstGeom>
            <a:ln w="53975" cap="rnd">
              <a:solidFill>
                <a:srgbClr val="0070C0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Block Arc 141"/>
            <p:cNvSpPr/>
            <p:nvPr/>
          </p:nvSpPr>
          <p:spPr>
            <a:xfrm rot="7681004">
              <a:off x="5262162" y="1624204"/>
              <a:ext cx="1743861" cy="1743861"/>
            </a:xfrm>
            <a:prstGeom prst="blockArc">
              <a:avLst>
                <a:gd name="adj1" fmla="val 17549597"/>
                <a:gd name="adj2" fmla="val 21297612"/>
                <a:gd name="adj3" fmla="val 4073"/>
              </a:avLst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7183740" y="1412776"/>
            <a:ext cx="1743861" cy="2912119"/>
            <a:chOff x="7183740" y="1092945"/>
            <a:chExt cx="1743861" cy="2912119"/>
          </a:xfrm>
        </p:grpSpPr>
        <p:cxnSp>
          <p:nvCxnSpPr>
            <p:cNvPr id="24" name="Straight Connector 144"/>
            <p:cNvCxnSpPr/>
            <p:nvPr/>
          </p:nvCxnSpPr>
          <p:spPr>
            <a:xfrm flipV="1">
              <a:off x="8048502" y="2787664"/>
              <a:ext cx="0" cy="1217400"/>
            </a:xfrm>
            <a:prstGeom prst="line">
              <a:avLst/>
            </a:prstGeom>
            <a:ln w="53975" cap="rnd">
              <a:solidFill>
                <a:srgbClr val="0070C0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Block Arc 145"/>
            <p:cNvSpPr/>
            <p:nvPr/>
          </p:nvSpPr>
          <p:spPr>
            <a:xfrm rot="7681004">
              <a:off x="7183740" y="1092945"/>
              <a:ext cx="1743861" cy="1743861"/>
            </a:xfrm>
            <a:prstGeom prst="blockArc">
              <a:avLst>
                <a:gd name="adj1" fmla="val 17549597"/>
                <a:gd name="adj2" fmla="val 21297612"/>
                <a:gd name="adj3" fmla="val 4073"/>
              </a:avLst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9101566" y="1944035"/>
            <a:ext cx="1743861" cy="2381059"/>
            <a:chOff x="9101566" y="1624204"/>
            <a:chExt cx="1743861" cy="2381059"/>
          </a:xfrm>
        </p:grpSpPr>
        <p:cxnSp>
          <p:nvCxnSpPr>
            <p:cNvPr id="27" name="Straight Connector 148"/>
            <p:cNvCxnSpPr/>
            <p:nvPr/>
          </p:nvCxnSpPr>
          <p:spPr>
            <a:xfrm flipV="1">
              <a:off x="9966328" y="3357805"/>
              <a:ext cx="0" cy="647458"/>
            </a:xfrm>
            <a:prstGeom prst="line">
              <a:avLst/>
            </a:prstGeom>
            <a:ln w="53975" cap="rnd">
              <a:solidFill>
                <a:srgbClr val="0070C0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Block Arc 149"/>
            <p:cNvSpPr/>
            <p:nvPr/>
          </p:nvSpPr>
          <p:spPr>
            <a:xfrm rot="7681004">
              <a:off x="9101566" y="1624204"/>
              <a:ext cx="1743861" cy="1743861"/>
            </a:xfrm>
            <a:prstGeom prst="blockArc">
              <a:avLst>
                <a:gd name="adj1" fmla="val 17549597"/>
                <a:gd name="adj2" fmla="val 21297612"/>
                <a:gd name="adj3" fmla="val 4073"/>
              </a:avLst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5436462" y="2072493"/>
            <a:ext cx="1417099" cy="1417099"/>
            <a:chOff x="5436462" y="1752662"/>
            <a:chExt cx="1417099" cy="1417099"/>
          </a:xfrm>
        </p:grpSpPr>
        <p:sp>
          <p:nvSpPr>
            <p:cNvPr id="30" name="Oval 139"/>
            <p:cNvSpPr/>
            <p:nvPr/>
          </p:nvSpPr>
          <p:spPr>
            <a:xfrm>
              <a:off x="5436462" y="1752662"/>
              <a:ext cx="1417099" cy="1417099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000" dirty="0">
                <a:solidFill>
                  <a:srgbClr val="405665"/>
                </a:solidFill>
                <a:latin typeface="DIN-BoldItalic" pitchFamily="50" charset="0"/>
              </a:endParaRPr>
            </a:p>
          </p:txBody>
        </p:sp>
        <p:sp>
          <p:nvSpPr>
            <p:cNvPr id="31" name="Oval 130"/>
            <p:cNvSpPr/>
            <p:nvPr/>
          </p:nvSpPr>
          <p:spPr>
            <a:xfrm>
              <a:off x="5556286" y="1897385"/>
              <a:ext cx="1141194" cy="1141194"/>
            </a:xfrm>
            <a:prstGeom prst="ellipse">
              <a:avLst/>
            </a:prstGeom>
            <a:solidFill>
              <a:srgbClr val="0070C0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8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N-BoldItalic" pitchFamily="50" charset="0"/>
              </a:endParaRPr>
            </a:p>
          </p:txBody>
        </p:sp>
        <p:sp>
          <p:nvSpPr>
            <p:cNvPr id="32" name="Freeform 146"/>
            <p:cNvSpPr>
              <a:spLocks noEditPoints="1"/>
            </p:cNvSpPr>
            <p:nvPr/>
          </p:nvSpPr>
          <p:spPr bwMode="auto">
            <a:xfrm>
              <a:off x="5871032" y="2229813"/>
              <a:ext cx="509588" cy="509588"/>
            </a:xfrm>
            <a:custGeom>
              <a:avLst/>
              <a:gdLst>
                <a:gd name="T0" fmla="*/ 0 w 144"/>
                <a:gd name="T1" fmla="*/ 12 h 144"/>
                <a:gd name="T2" fmla="*/ 0 w 144"/>
                <a:gd name="T3" fmla="*/ 132 h 144"/>
                <a:gd name="T4" fmla="*/ 12 w 144"/>
                <a:gd name="T5" fmla="*/ 144 h 144"/>
                <a:gd name="T6" fmla="*/ 132 w 144"/>
                <a:gd name="T7" fmla="*/ 144 h 144"/>
                <a:gd name="T8" fmla="*/ 144 w 144"/>
                <a:gd name="T9" fmla="*/ 132 h 144"/>
                <a:gd name="T10" fmla="*/ 144 w 144"/>
                <a:gd name="T11" fmla="*/ 12 h 144"/>
                <a:gd name="T12" fmla="*/ 132 w 144"/>
                <a:gd name="T13" fmla="*/ 0 h 144"/>
                <a:gd name="T14" fmla="*/ 12 w 144"/>
                <a:gd name="T15" fmla="*/ 0 h 144"/>
                <a:gd name="T16" fmla="*/ 0 w 144"/>
                <a:gd name="T17" fmla="*/ 12 h 144"/>
                <a:gd name="T18" fmla="*/ 96 w 144"/>
                <a:gd name="T19" fmla="*/ 60 h 144"/>
                <a:gd name="T20" fmla="*/ 108 w 144"/>
                <a:gd name="T21" fmla="*/ 60 h 144"/>
                <a:gd name="T22" fmla="*/ 108 w 144"/>
                <a:gd name="T23" fmla="*/ 24 h 144"/>
                <a:gd name="T24" fmla="*/ 120 w 144"/>
                <a:gd name="T25" fmla="*/ 24 h 144"/>
                <a:gd name="T26" fmla="*/ 120 w 144"/>
                <a:gd name="T27" fmla="*/ 60 h 144"/>
                <a:gd name="T28" fmla="*/ 132 w 144"/>
                <a:gd name="T29" fmla="*/ 60 h 144"/>
                <a:gd name="T30" fmla="*/ 132 w 144"/>
                <a:gd name="T31" fmla="*/ 78 h 144"/>
                <a:gd name="T32" fmla="*/ 120 w 144"/>
                <a:gd name="T33" fmla="*/ 78 h 144"/>
                <a:gd name="T34" fmla="*/ 120 w 144"/>
                <a:gd name="T35" fmla="*/ 120 h 144"/>
                <a:gd name="T36" fmla="*/ 108 w 144"/>
                <a:gd name="T37" fmla="*/ 120 h 144"/>
                <a:gd name="T38" fmla="*/ 108 w 144"/>
                <a:gd name="T39" fmla="*/ 78 h 144"/>
                <a:gd name="T40" fmla="*/ 96 w 144"/>
                <a:gd name="T41" fmla="*/ 78 h 144"/>
                <a:gd name="T42" fmla="*/ 96 w 144"/>
                <a:gd name="T43" fmla="*/ 60 h 144"/>
                <a:gd name="T44" fmla="*/ 54 w 144"/>
                <a:gd name="T45" fmla="*/ 78 h 144"/>
                <a:gd name="T46" fmla="*/ 66 w 144"/>
                <a:gd name="T47" fmla="*/ 78 h 144"/>
                <a:gd name="T48" fmla="*/ 66 w 144"/>
                <a:gd name="T49" fmla="*/ 24 h 144"/>
                <a:gd name="T50" fmla="*/ 78 w 144"/>
                <a:gd name="T51" fmla="*/ 24 h 144"/>
                <a:gd name="T52" fmla="*/ 78 w 144"/>
                <a:gd name="T53" fmla="*/ 78 h 144"/>
                <a:gd name="T54" fmla="*/ 90 w 144"/>
                <a:gd name="T55" fmla="*/ 78 h 144"/>
                <a:gd name="T56" fmla="*/ 90 w 144"/>
                <a:gd name="T57" fmla="*/ 96 h 144"/>
                <a:gd name="T58" fmla="*/ 78 w 144"/>
                <a:gd name="T59" fmla="*/ 96 h 144"/>
                <a:gd name="T60" fmla="*/ 78 w 144"/>
                <a:gd name="T61" fmla="*/ 120 h 144"/>
                <a:gd name="T62" fmla="*/ 66 w 144"/>
                <a:gd name="T63" fmla="*/ 120 h 144"/>
                <a:gd name="T64" fmla="*/ 66 w 144"/>
                <a:gd name="T65" fmla="*/ 96 h 144"/>
                <a:gd name="T66" fmla="*/ 54 w 144"/>
                <a:gd name="T67" fmla="*/ 96 h 144"/>
                <a:gd name="T68" fmla="*/ 54 w 144"/>
                <a:gd name="T69" fmla="*/ 78 h 144"/>
                <a:gd name="T70" fmla="*/ 12 w 144"/>
                <a:gd name="T71" fmla="*/ 48 h 144"/>
                <a:gd name="T72" fmla="*/ 24 w 144"/>
                <a:gd name="T73" fmla="*/ 48 h 144"/>
                <a:gd name="T74" fmla="*/ 24 w 144"/>
                <a:gd name="T75" fmla="*/ 24 h 144"/>
                <a:gd name="T76" fmla="*/ 36 w 144"/>
                <a:gd name="T77" fmla="*/ 24 h 144"/>
                <a:gd name="T78" fmla="*/ 36 w 144"/>
                <a:gd name="T79" fmla="*/ 48 h 144"/>
                <a:gd name="T80" fmla="*/ 48 w 144"/>
                <a:gd name="T81" fmla="*/ 48 h 144"/>
                <a:gd name="T82" fmla="*/ 48 w 144"/>
                <a:gd name="T83" fmla="*/ 66 h 144"/>
                <a:gd name="T84" fmla="*/ 36 w 144"/>
                <a:gd name="T85" fmla="*/ 66 h 144"/>
                <a:gd name="T86" fmla="*/ 36 w 144"/>
                <a:gd name="T87" fmla="*/ 120 h 144"/>
                <a:gd name="T88" fmla="*/ 24 w 144"/>
                <a:gd name="T89" fmla="*/ 120 h 144"/>
                <a:gd name="T90" fmla="*/ 24 w 144"/>
                <a:gd name="T91" fmla="*/ 66 h 144"/>
                <a:gd name="T92" fmla="*/ 12 w 144"/>
                <a:gd name="T93" fmla="*/ 66 h 144"/>
                <a:gd name="T94" fmla="*/ 12 w 144"/>
                <a:gd name="T95" fmla="*/ 48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44" h="144">
                  <a:moveTo>
                    <a:pt x="0" y="12"/>
                  </a:moveTo>
                  <a:cubicBezTo>
                    <a:pt x="0" y="132"/>
                    <a:pt x="0" y="132"/>
                    <a:pt x="0" y="132"/>
                  </a:cubicBezTo>
                  <a:cubicBezTo>
                    <a:pt x="0" y="139"/>
                    <a:pt x="5" y="144"/>
                    <a:pt x="12" y="144"/>
                  </a:cubicBezTo>
                  <a:cubicBezTo>
                    <a:pt x="132" y="144"/>
                    <a:pt x="132" y="144"/>
                    <a:pt x="132" y="144"/>
                  </a:cubicBezTo>
                  <a:cubicBezTo>
                    <a:pt x="139" y="144"/>
                    <a:pt x="144" y="139"/>
                    <a:pt x="144" y="132"/>
                  </a:cubicBezTo>
                  <a:cubicBezTo>
                    <a:pt x="144" y="12"/>
                    <a:pt x="144" y="12"/>
                    <a:pt x="144" y="12"/>
                  </a:cubicBezTo>
                  <a:cubicBezTo>
                    <a:pt x="144" y="5"/>
                    <a:pt x="139" y="0"/>
                    <a:pt x="13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0"/>
                    <a:pt x="0" y="5"/>
                    <a:pt x="0" y="12"/>
                  </a:cubicBezTo>
                  <a:moveTo>
                    <a:pt x="96" y="60"/>
                  </a:moveTo>
                  <a:cubicBezTo>
                    <a:pt x="108" y="60"/>
                    <a:pt x="108" y="60"/>
                    <a:pt x="108" y="60"/>
                  </a:cubicBezTo>
                  <a:cubicBezTo>
                    <a:pt x="108" y="24"/>
                    <a:pt x="108" y="24"/>
                    <a:pt x="108" y="24"/>
                  </a:cubicBezTo>
                  <a:cubicBezTo>
                    <a:pt x="120" y="24"/>
                    <a:pt x="120" y="24"/>
                    <a:pt x="120" y="24"/>
                  </a:cubicBezTo>
                  <a:cubicBezTo>
                    <a:pt x="120" y="60"/>
                    <a:pt x="120" y="60"/>
                    <a:pt x="120" y="60"/>
                  </a:cubicBezTo>
                  <a:cubicBezTo>
                    <a:pt x="132" y="60"/>
                    <a:pt x="132" y="60"/>
                    <a:pt x="132" y="60"/>
                  </a:cubicBezTo>
                  <a:cubicBezTo>
                    <a:pt x="132" y="78"/>
                    <a:pt x="132" y="78"/>
                    <a:pt x="132" y="78"/>
                  </a:cubicBezTo>
                  <a:cubicBezTo>
                    <a:pt x="120" y="78"/>
                    <a:pt x="120" y="78"/>
                    <a:pt x="120" y="78"/>
                  </a:cubicBezTo>
                  <a:cubicBezTo>
                    <a:pt x="120" y="120"/>
                    <a:pt x="120" y="120"/>
                    <a:pt x="120" y="120"/>
                  </a:cubicBezTo>
                  <a:cubicBezTo>
                    <a:pt x="108" y="120"/>
                    <a:pt x="108" y="120"/>
                    <a:pt x="108" y="120"/>
                  </a:cubicBezTo>
                  <a:cubicBezTo>
                    <a:pt x="108" y="78"/>
                    <a:pt x="108" y="78"/>
                    <a:pt x="108" y="78"/>
                  </a:cubicBezTo>
                  <a:cubicBezTo>
                    <a:pt x="96" y="78"/>
                    <a:pt x="96" y="78"/>
                    <a:pt x="96" y="78"/>
                  </a:cubicBezTo>
                  <a:cubicBezTo>
                    <a:pt x="96" y="60"/>
                    <a:pt x="96" y="60"/>
                    <a:pt x="96" y="60"/>
                  </a:cubicBezTo>
                  <a:moveTo>
                    <a:pt x="54" y="78"/>
                  </a:moveTo>
                  <a:cubicBezTo>
                    <a:pt x="66" y="78"/>
                    <a:pt x="66" y="78"/>
                    <a:pt x="66" y="78"/>
                  </a:cubicBezTo>
                  <a:cubicBezTo>
                    <a:pt x="66" y="24"/>
                    <a:pt x="66" y="24"/>
                    <a:pt x="66" y="24"/>
                  </a:cubicBezTo>
                  <a:cubicBezTo>
                    <a:pt x="78" y="24"/>
                    <a:pt x="78" y="24"/>
                    <a:pt x="78" y="24"/>
                  </a:cubicBezTo>
                  <a:cubicBezTo>
                    <a:pt x="78" y="78"/>
                    <a:pt x="78" y="78"/>
                    <a:pt x="78" y="78"/>
                  </a:cubicBezTo>
                  <a:cubicBezTo>
                    <a:pt x="90" y="78"/>
                    <a:pt x="90" y="78"/>
                    <a:pt x="90" y="78"/>
                  </a:cubicBezTo>
                  <a:cubicBezTo>
                    <a:pt x="90" y="96"/>
                    <a:pt x="90" y="96"/>
                    <a:pt x="90" y="96"/>
                  </a:cubicBezTo>
                  <a:cubicBezTo>
                    <a:pt x="78" y="96"/>
                    <a:pt x="78" y="96"/>
                    <a:pt x="78" y="96"/>
                  </a:cubicBezTo>
                  <a:cubicBezTo>
                    <a:pt x="78" y="120"/>
                    <a:pt x="78" y="120"/>
                    <a:pt x="78" y="120"/>
                  </a:cubicBezTo>
                  <a:cubicBezTo>
                    <a:pt x="66" y="120"/>
                    <a:pt x="66" y="120"/>
                    <a:pt x="66" y="120"/>
                  </a:cubicBezTo>
                  <a:cubicBezTo>
                    <a:pt x="66" y="96"/>
                    <a:pt x="66" y="96"/>
                    <a:pt x="66" y="96"/>
                  </a:cubicBezTo>
                  <a:cubicBezTo>
                    <a:pt x="54" y="96"/>
                    <a:pt x="54" y="96"/>
                    <a:pt x="54" y="96"/>
                  </a:cubicBezTo>
                  <a:cubicBezTo>
                    <a:pt x="54" y="78"/>
                    <a:pt x="54" y="78"/>
                    <a:pt x="54" y="78"/>
                  </a:cubicBezTo>
                  <a:moveTo>
                    <a:pt x="12" y="48"/>
                  </a:moveTo>
                  <a:cubicBezTo>
                    <a:pt x="24" y="48"/>
                    <a:pt x="24" y="48"/>
                    <a:pt x="24" y="48"/>
                  </a:cubicBezTo>
                  <a:cubicBezTo>
                    <a:pt x="24" y="24"/>
                    <a:pt x="24" y="24"/>
                    <a:pt x="24" y="24"/>
                  </a:cubicBezTo>
                  <a:cubicBezTo>
                    <a:pt x="36" y="24"/>
                    <a:pt x="36" y="24"/>
                    <a:pt x="36" y="24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48" y="48"/>
                    <a:pt x="48" y="48"/>
                    <a:pt x="48" y="48"/>
                  </a:cubicBezTo>
                  <a:cubicBezTo>
                    <a:pt x="48" y="66"/>
                    <a:pt x="48" y="66"/>
                    <a:pt x="48" y="66"/>
                  </a:cubicBezTo>
                  <a:cubicBezTo>
                    <a:pt x="36" y="66"/>
                    <a:pt x="36" y="66"/>
                    <a:pt x="36" y="66"/>
                  </a:cubicBezTo>
                  <a:cubicBezTo>
                    <a:pt x="36" y="120"/>
                    <a:pt x="36" y="120"/>
                    <a:pt x="36" y="120"/>
                  </a:cubicBezTo>
                  <a:cubicBezTo>
                    <a:pt x="24" y="120"/>
                    <a:pt x="24" y="120"/>
                    <a:pt x="24" y="120"/>
                  </a:cubicBezTo>
                  <a:cubicBezTo>
                    <a:pt x="24" y="66"/>
                    <a:pt x="24" y="66"/>
                    <a:pt x="24" y="66"/>
                  </a:cubicBezTo>
                  <a:cubicBezTo>
                    <a:pt x="12" y="66"/>
                    <a:pt x="12" y="66"/>
                    <a:pt x="12" y="66"/>
                  </a:cubicBezTo>
                  <a:cubicBezTo>
                    <a:pt x="12" y="48"/>
                    <a:pt x="12" y="48"/>
                    <a:pt x="12" y="48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9275866" y="2072493"/>
            <a:ext cx="1417099" cy="1417099"/>
            <a:chOff x="9275866" y="1752662"/>
            <a:chExt cx="1417099" cy="1417099"/>
          </a:xfrm>
        </p:grpSpPr>
        <p:sp>
          <p:nvSpPr>
            <p:cNvPr id="34" name="Oval 147"/>
            <p:cNvSpPr/>
            <p:nvPr/>
          </p:nvSpPr>
          <p:spPr>
            <a:xfrm>
              <a:off x="9275866" y="1752662"/>
              <a:ext cx="1417099" cy="1417099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000" dirty="0">
                <a:solidFill>
                  <a:srgbClr val="405665"/>
                </a:solidFill>
                <a:latin typeface="DIN-BoldItalic" pitchFamily="50" charset="0"/>
              </a:endParaRPr>
            </a:p>
          </p:txBody>
        </p:sp>
        <p:sp>
          <p:nvSpPr>
            <p:cNvPr id="35" name="Oval 130"/>
            <p:cNvSpPr/>
            <p:nvPr/>
          </p:nvSpPr>
          <p:spPr>
            <a:xfrm>
              <a:off x="9399347" y="1913671"/>
              <a:ext cx="1141194" cy="1141194"/>
            </a:xfrm>
            <a:prstGeom prst="ellipse">
              <a:avLst/>
            </a:prstGeom>
            <a:solidFill>
              <a:srgbClr val="0070C0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8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N-BoldItalic" pitchFamily="50" charset="0"/>
              </a:endParaRPr>
            </a:p>
          </p:txBody>
        </p:sp>
        <p:sp>
          <p:nvSpPr>
            <p:cNvPr id="36" name="Freeform 70"/>
            <p:cNvSpPr/>
            <p:nvPr/>
          </p:nvSpPr>
          <p:spPr bwMode="auto">
            <a:xfrm>
              <a:off x="9684962" y="2206091"/>
              <a:ext cx="552450" cy="523875"/>
            </a:xfrm>
            <a:custGeom>
              <a:avLst/>
              <a:gdLst>
                <a:gd name="T0" fmla="*/ 174 w 348"/>
                <a:gd name="T1" fmla="*/ 0 h 330"/>
                <a:gd name="T2" fmla="*/ 216 w 348"/>
                <a:gd name="T3" fmla="*/ 123 h 330"/>
                <a:gd name="T4" fmla="*/ 348 w 348"/>
                <a:gd name="T5" fmla="*/ 125 h 330"/>
                <a:gd name="T6" fmla="*/ 243 w 348"/>
                <a:gd name="T7" fmla="*/ 205 h 330"/>
                <a:gd name="T8" fmla="*/ 281 w 348"/>
                <a:gd name="T9" fmla="*/ 330 h 330"/>
                <a:gd name="T10" fmla="*/ 174 w 348"/>
                <a:gd name="T11" fmla="*/ 257 h 330"/>
                <a:gd name="T12" fmla="*/ 67 w 348"/>
                <a:gd name="T13" fmla="*/ 330 h 330"/>
                <a:gd name="T14" fmla="*/ 105 w 348"/>
                <a:gd name="T15" fmla="*/ 205 h 330"/>
                <a:gd name="T16" fmla="*/ 0 w 348"/>
                <a:gd name="T17" fmla="*/ 125 h 330"/>
                <a:gd name="T18" fmla="*/ 132 w 348"/>
                <a:gd name="T19" fmla="*/ 123 h 330"/>
                <a:gd name="T20" fmla="*/ 174 w 348"/>
                <a:gd name="T21" fmla="*/ 0 h 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48" h="330">
                  <a:moveTo>
                    <a:pt x="174" y="0"/>
                  </a:moveTo>
                  <a:lnTo>
                    <a:pt x="216" y="123"/>
                  </a:lnTo>
                  <a:lnTo>
                    <a:pt x="348" y="125"/>
                  </a:lnTo>
                  <a:lnTo>
                    <a:pt x="243" y="205"/>
                  </a:lnTo>
                  <a:lnTo>
                    <a:pt x="281" y="330"/>
                  </a:lnTo>
                  <a:lnTo>
                    <a:pt x="174" y="257"/>
                  </a:lnTo>
                  <a:lnTo>
                    <a:pt x="67" y="330"/>
                  </a:lnTo>
                  <a:lnTo>
                    <a:pt x="105" y="205"/>
                  </a:lnTo>
                  <a:lnTo>
                    <a:pt x="0" y="125"/>
                  </a:lnTo>
                  <a:lnTo>
                    <a:pt x="132" y="123"/>
                  </a:lnTo>
                  <a:lnTo>
                    <a:pt x="174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1523397" y="2072493"/>
            <a:ext cx="1417099" cy="1417099"/>
            <a:chOff x="1523397" y="1752662"/>
            <a:chExt cx="1417099" cy="1417099"/>
          </a:xfrm>
        </p:grpSpPr>
        <p:sp>
          <p:nvSpPr>
            <p:cNvPr id="38" name="Oval 130"/>
            <p:cNvSpPr/>
            <p:nvPr/>
          </p:nvSpPr>
          <p:spPr>
            <a:xfrm>
              <a:off x="1523397" y="1752662"/>
              <a:ext cx="1417099" cy="1417099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000" dirty="0">
                <a:solidFill>
                  <a:srgbClr val="405665"/>
                </a:solidFill>
                <a:latin typeface="DIN-BoldItalic" pitchFamily="50" charset="0"/>
              </a:endParaRPr>
            </a:p>
          </p:txBody>
        </p:sp>
        <p:sp>
          <p:nvSpPr>
            <p:cNvPr id="39" name="Oval 130"/>
            <p:cNvSpPr/>
            <p:nvPr/>
          </p:nvSpPr>
          <p:spPr>
            <a:xfrm>
              <a:off x="1641387" y="1888315"/>
              <a:ext cx="1141194" cy="1141194"/>
            </a:xfrm>
            <a:prstGeom prst="ellipse">
              <a:avLst/>
            </a:prstGeom>
            <a:solidFill>
              <a:srgbClr val="0070C0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8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N-BoldItalic" pitchFamily="50" charset="0"/>
              </a:endParaRPr>
            </a:p>
          </p:txBody>
        </p:sp>
        <p:grpSp>
          <p:nvGrpSpPr>
            <p:cNvPr id="40" name="组合 39"/>
            <p:cNvGrpSpPr/>
            <p:nvPr/>
          </p:nvGrpSpPr>
          <p:grpSpPr>
            <a:xfrm>
              <a:off x="1920265" y="2179908"/>
              <a:ext cx="608013" cy="609600"/>
              <a:chOff x="6277256" y="1639420"/>
              <a:chExt cx="608013" cy="609600"/>
            </a:xfrm>
            <a:solidFill>
              <a:schemeClr val="bg1"/>
            </a:solidFill>
          </p:grpSpPr>
          <p:sp>
            <p:nvSpPr>
              <p:cNvPr id="41" name="Freeform 42"/>
              <p:cNvSpPr>
                <a:spLocks noEditPoints="1"/>
              </p:cNvSpPr>
              <p:nvPr/>
            </p:nvSpPr>
            <p:spPr bwMode="auto">
              <a:xfrm>
                <a:off x="6277256" y="1639420"/>
                <a:ext cx="608013" cy="609600"/>
              </a:xfrm>
              <a:custGeom>
                <a:avLst/>
                <a:gdLst>
                  <a:gd name="T0" fmla="*/ 86 w 172"/>
                  <a:gd name="T1" fmla="*/ 21 h 172"/>
                  <a:gd name="T2" fmla="*/ 151 w 172"/>
                  <a:gd name="T3" fmla="*/ 86 h 172"/>
                  <a:gd name="T4" fmla="*/ 86 w 172"/>
                  <a:gd name="T5" fmla="*/ 151 h 172"/>
                  <a:gd name="T6" fmla="*/ 21 w 172"/>
                  <a:gd name="T7" fmla="*/ 86 h 172"/>
                  <a:gd name="T8" fmla="*/ 86 w 172"/>
                  <a:gd name="T9" fmla="*/ 21 h 172"/>
                  <a:gd name="T10" fmla="*/ 86 w 172"/>
                  <a:gd name="T11" fmla="*/ 0 h 172"/>
                  <a:gd name="T12" fmla="*/ 0 w 172"/>
                  <a:gd name="T13" fmla="*/ 86 h 172"/>
                  <a:gd name="T14" fmla="*/ 86 w 172"/>
                  <a:gd name="T15" fmla="*/ 172 h 172"/>
                  <a:gd name="T16" fmla="*/ 172 w 172"/>
                  <a:gd name="T17" fmla="*/ 86 h 172"/>
                  <a:gd name="T18" fmla="*/ 86 w 172"/>
                  <a:gd name="T19" fmla="*/ 0 h 1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72" h="172">
                    <a:moveTo>
                      <a:pt x="86" y="21"/>
                    </a:moveTo>
                    <a:cubicBezTo>
                      <a:pt x="122" y="21"/>
                      <a:pt x="151" y="50"/>
                      <a:pt x="151" y="86"/>
                    </a:cubicBezTo>
                    <a:cubicBezTo>
                      <a:pt x="151" y="122"/>
                      <a:pt x="122" y="151"/>
                      <a:pt x="86" y="151"/>
                    </a:cubicBezTo>
                    <a:cubicBezTo>
                      <a:pt x="50" y="151"/>
                      <a:pt x="21" y="122"/>
                      <a:pt x="21" y="86"/>
                    </a:cubicBezTo>
                    <a:cubicBezTo>
                      <a:pt x="21" y="50"/>
                      <a:pt x="50" y="21"/>
                      <a:pt x="86" y="21"/>
                    </a:cubicBezTo>
                    <a:moveTo>
                      <a:pt x="86" y="0"/>
                    </a:moveTo>
                    <a:cubicBezTo>
                      <a:pt x="38" y="0"/>
                      <a:pt x="0" y="38"/>
                      <a:pt x="0" y="86"/>
                    </a:cubicBezTo>
                    <a:cubicBezTo>
                      <a:pt x="0" y="134"/>
                      <a:pt x="38" y="172"/>
                      <a:pt x="86" y="172"/>
                    </a:cubicBezTo>
                    <a:cubicBezTo>
                      <a:pt x="134" y="172"/>
                      <a:pt x="172" y="134"/>
                      <a:pt x="172" y="86"/>
                    </a:cubicBezTo>
                    <a:cubicBezTo>
                      <a:pt x="172" y="38"/>
                      <a:pt x="134" y="0"/>
                      <a:pt x="86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2" name="Freeform 43"/>
              <p:cNvSpPr/>
              <p:nvPr/>
            </p:nvSpPr>
            <p:spPr bwMode="auto">
              <a:xfrm>
                <a:off x="6542369" y="1753720"/>
                <a:ext cx="155575" cy="303213"/>
              </a:xfrm>
              <a:custGeom>
                <a:avLst/>
                <a:gdLst>
                  <a:gd name="T0" fmla="*/ 33 w 44"/>
                  <a:gd name="T1" fmla="*/ 86 h 86"/>
                  <a:gd name="T2" fmla="*/ 25 w 44"/>
                  <a:gd name="T3" fmla="*/ 83 h 86"/>
                  <a:gd name="T4" fmla="*/ 3 w 44"/>
                  <a:gd name="T5" fmla="*/ 62 h 86"/>
                  <a:gd name="T6" fmla="*/ 0 w 44"/>
                  <a:gd name="T7" fmla="*/ 54 h 86"/>
                  <a:gd name="T8" fmla="*/ 0 w 44"/>
                  <a:gd name="T9" fmla="*/ 54 h 86"/>
                  <a:gd name="T10" fmla="*/ 0 w 44"/>
                  <a:gd name="T11" fmla="*/ 54 h 86"/>
                  <a:gd name="T12" fmla="*/ 0 w 44"/>
                  <a:gd name="T13" fmla="*/ 11 h 86"/>
                  <a:gd name="T14" fmla="*/ 11 w 44"/>
                  <a:gd name="T15" fmla="*/ 0 h 86"/>
                  <a:gd name="T16" fmla="*/ 22 w 44"/>
                  <a:gd name="T17" fmla="*/ 11 h 86"/>
                  <a:gd name="T18" fmla="*/ 22 w 44"/>
                  <a:gd name="T19" fmla="*/ 50 h 86"/>
                  <a:gd name="T20" fmla="*/ 40 w 44"/>
                  <a:gd name="T21" fmla="*/ 68 h 86"/>
                  <a:gd name="T22" fmla="*/ 40 w 44"/>
                  <a:gd name="T23" fmla="*/ 83 h 86"/>
                  <a:gd name="T24" fmla="*/ 33 w 44"/>
                  <a:gd name="T25" fmla="*/ 86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4" h="86">
                    <a:moveTo>
                      <a:pt x="33" y="86"/>
                    </a:moveTo>
                    <a:cubicBezTo>
                      <a:pt x="30" y="86"/>
                      <a:pt x="27" y="85"/>
                      <a:pt x="25" y="83"/>
                    </a:cubicBezTo>
                    <a:cubicBezTo>
                      <a:pt x="3" y="62"/>
                      <a:pt x="3" y="62"/>
                      <a:pt x="3" y="62"/>
                    </a:cubicBezTo>
                    <a:cubicBezTo>
                      <a:pt x="1" y="60"/>
                      <a:pt x="0" y="57"/>
                      <a:pt x="0" y="54"/>
                    </a:cubicBezTo>
                    <a:cubicBezTo>
                      <a:pt x="0" y="54"/>
                      <a:pt x="0" y="54"/>
                      <a:pt x="0" y="54"/>
                    </a:cubicBezTo>
                    <a:cubicBezTo>
                      <a:pt x="0" y="54"/>
                      <a:pt x="0" y="54"/>
                      <a:pt x="0" y="54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5"/>
                      <a:pt x="5" y="0"/>
                      <a:pt x="11" y="0"/>
                    </a:cubicBezTo>
                    <a:cubicBezTo>
                      <a:pt x="17" y="0"/>
                      <a:pt x="22" y="5"/>
                      <a:pt x="22" y="11"/>
                    </a:cubicBezTo>
                    <a:cubicBezTo>
                      <a:pt x="22" y="50"/>
                      <a:pt x="22" y="50"/>
                      <a:pt x="22" y="50"/>
                    </a:cubicBezTo>
                    <a:cubicBezTo>
                      <a:pt x="40" y="68"/>
                      <a:pt x="40" y="68"/>
                      <a:pt x="40" y="68"/>
                    </a:cubicBezTo>
                    <a:cubicBezTo>
                      <a:pt x="44" y="72"/>
                      <a:pt x="44" y="79"/>
                      <a:pt x="40" y="83"/>
                    </a:cubicBezTo>
                    <a:cubicBezTo>
                      <a:pt x="38" y="85"/>
                      <a:pt x="35" y="86"/>
                      <a:pt x="33" y="86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43" name="组合 42"/>
          <p:cNvGrpSpPr/>
          <p:nvPr/>
        </p:nvGrpSpPr>
        <p:grpSpPr>
          <a:xfrm>
            <a:off x="7358040" y="1527632"/>
            <a:ext cx="1417099" cy="1417099"/>
            <a:chOff x="7358040" y="1207801"/>
            <a:chExt cx="1417099" cy="1417099"/>
          </a:xfrm>
        </p:grpSpPr>
        <p:sp>
          <p:nvSpPr>
            <p:cNvPr id="44" name="Oval 143"/>
            <p:cNvSpPr/>
            <p:nvPr/>
          </p:nvSpPr>
          <p:spPr>
            <a:xfrm>
              <a:off x="7358040" y="1207801"/>
              <a:ext cx="1417099" cy="1417099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000" dirty="0">
                <a:solidFill>
                  <a:srgbClr val="405665"/>
                </a:solidFill>
                <a:latin typeface="DIN-BoldItalic" pitchFamily="50" charset="0"/>
              </a:endParaRPr>
            </a:p>
          </p:txBody>
        </p:sp>
        <p:sp>
          <p:nvSpPr>
            <p:cNvPr id="45" name="Oval 130"/>
            <p:cNvSpPr/>
            <p:nvPr/>
          </p:nvSpPr>
          <p:spPr>
            <a:xfrm>
              <a:off x="7485073" y="1362220"/>
              <a:ext cx="1141194" cy="1141194"/>
            </a:xfrm>
            <a:prstGeom prst="ellipse">
              <a:avLst/>
            </a:prstGeom>
            <a:solidFill>
              <a:srgbClr val="0070C0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8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N-BoldItalic" pitchFamily="50" charset="0"/>
              </a:endParaRPr>
            </a:p>
          </p:txBody>
        </p:sp>
        <p:sp>
          <p:nvSpPr>
            <p:cNvPr id="46" name="Freeform 188"/>
            <p:cNvSpPr/>
            <p:nvPr/>
          </p:nvSpPr>
          <p:spPr bwMode="auto">
            <a:xfrm>
              <a:off x="7770975" y="1631943"/>
              <a:ext cx="582613" cy="552450"/>
            </a:xfrm>
            <a:custGeom>
              <a:avLst/>
              <a:gdLst>
                <a:gd name="T0" fmla="*/ 164 w 165"/>
                <a:gd name="T1" fmla="*/ 131 h 156"/>
                <a:gd name="T2" fmla="*/ 145 w 165"/>
                <a:gd name="T3" fmla="*/ 119 h 156"/>
                <a:gd name="T4" fmla="*/ 119 w 165"/>
                <a:gd name="T5" fmla="*/ 108 h 156"/>
                <a:gd name="T6" fmla="*/ 112 w 165"/>
                <a:gd name="T7" fmla="*/ 106 h 156"/>
                <a:gd name="T8" fmla="*/ 105 w 165"/>
                <a:gd name="T9" fmla="*/ 94 h 156"/>
                <a:gd name="T10" fmla="*/ 101 w 165"/>
                <a:gd name="T11" fmla="*/ 94 h 156"/>
                <a:gd name="T12" fmla="*/ 105 w 165"/>
                <a:gd name="T13" fmla="*/ 85 h 156"/>
                <a:gd name="T14" fmla="*/ 107 w 165"/>
                <a:gd name="T15" fmla="*/ 74 h 156"/>
                <a:gd name="T16" fmla="*/ 112 w 165"/>
                <a:gd name="T17" fmla="*/ 70 h 156"/>
                <a:gd name="T18" fmla="*/ 114 w 165"/>
                <a:gd name="T19" fmla="*/ 63 h 156"/>
                <a:gd name="T20" fmla="*/ 114 w 165"/>
                <a:gd name="T21" fmla="*/ 51 h 156"/>
                <a:gd name="T22" fmla="*/ 112 w 165"/>
                <a:gd name="T23" fmla="*/ 46 h 156"/>
                <a:gd name="T24" fmla="*/ 113 w 165"/>
                <a:gd name="T25" fmla="*/ 30 h 156"/>
                <a:gd name="T26" fmla="*/ 111 w 165"/>
                <a:gd name="T27" fmla="*/ 19 h 156"/>
                <a:gd name="T28" fmla="*/ 107 w 165"/>
                <a:gd name="T29" fmla="*/ 12 h 156"/>
                <a:gd name="T30" fmla="*/ 102 w 165"/>
                <a:gd name="T31" fmla="*/ 11 h 156"/>
                <a:gd name="T32" fmla="*/ 99 w 165"/>
                <a:gd name="T33" fmla="*/ 8 h 156"/>
                <a:gd name="T34" fmla="*/ 64 w 165"/>
                <a:gd name="T35" fmla="*/ 9 h 156"/>
                <a:gd name="T36" fmla="*/ 51 w 165"/>
                <a:gd name="T37" fmla="*/ 46 h 156"/>
                <a:gd name="T38" fmla="*/ 49 w 165"/>
                <a:gd name="T39" fmla="*/ 53 h 156"/>
                <a:gd name="T40" fmla="*/ 54 w 165"/>
                <a:gd name="T41" fmla="*/ 72 h 156"/>
                <a:gd name="T42" fmla="*/ 58 w 165"/>
                <a:gd name="T43" fmla="*/ 73 h 156"/>
                <a:gd name="T44" fmla="*/ 59 w 165"/>
                <a:gd name="T45" fmla="*/ 86 h 156"/>
                <a:gd name="T46" fmla="*/ 63 w 165"/>
                <a:gd name="T47" fmla="*/ 94 h 156"/>
                <a:gd name="T48" fmla="*/ 60 w 165"/>
                <a:gd name="T49" fmla="*/ 94 h 156"/>
                <a:gd name="T50" fmla="*/ 53 w 165"/>
                <a:gd name="T51" fmla="*/ 106 h 156"/>
                <a:gd name="T52" fmla="*/ 46 w 165"/>
                <a:gd name="T53" fmla="*/ 108 h 156"/>
                <a:gd name="T54" fmla="*/ 20 w 165"/>
                <a:gd name="T55" fmla="*/ 119 h 156"/>
                <a:gd name="T56" fmla="*/ 1 w 165"/>
                <a:gd name="T57" fmla="*/ 131 h 156"/>
                <a:gd name="T58" fmla="*/ 0 w 165"/>
                <a:gd name="T59" fmla="*/ 156 h 156"/>
                <a:gd name="T60" fmla="*/ 72 w 165"/>
                <a:gd name="T61" fmla="*/ 156 h 156"/>
                <a:gd name="T62" fmla="*/ 78 w 165"/>
                <a:gd name="T63" fmla="*/ 120 h 156"/>
                <a:gd name="T64" fmla="*/ 73 w 165"/>
                <a:gd name="T65" fmla="*/ 111 h 156"/>
                <a:gd name="T66" fmla="*/ 83 w 165"/>
                <a:gd name="T67" fmla="*/ 106 h 156"/>
                <a:gd name="T68" fmla="*/ 92 w 165"/>
                <a:gd name="T69" fmla="*/ 111 h 156"/>
                <a:gd name="T70" fmla="*/ 87 w 165"/>
                <a:gd name="T71" fmla="*/ 120 h 156"/>
                <a:gd name="T72" fmla="*/ 96 w 165"/>
                <a:gd name="T73" fmla="*/ 156 h 156"/>
                <a:gd name="T74" fmla="*/ 164 w 165"/>
                <a:gd name="T75" fmla="*/ 156 h 156"/>
                <a:gd name="T76" fmla="*/ 164 w 165"/>
                <a:gd name="T77" fmla="*/ 131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65" h="156">
                  <a:moveTo>
                    <a:pt x="164" y="131"/>
                  </a:moveTo>
                  <a:cubicBezTo>
                    <a:pt x="161" y="123"/>
                    <a:pt x="152" y="122"/>
                    <a:pt x="145" y="119"/>
                  </a:cubicBezTo>
                  <a:cubicBezTo>
                    <a:pt x="137" y="115"/>
                    <a:pt x="127" y="111"/>
                    <a:pt x="119" y="108"/>
                  </a:cubicBezTo>
                  <a:cubicBezTo>
                    <a:pt x="117" y="107"/>
                    <a:pt x="114" y="107"/>
                    <a:pt x="112" y="106"/>
                  </a:cubicBezTo>
                  <a:cubicBezTo>
                    <a:pt x="109" y="104"/>
                    <a:pt x="107" y="98"/>
                    <a:pt x="105" y="94"/>
                  </a:cubicBezTo>
                  <a:cubicBezTo>
                    <a:pt x="104" y="94"/>
                    <a:pt x="102" y="94"/>
                    <a:pt x="101" y="94"/>
                  </a:cubicBezTo>
                  <a:cubicBezTo>
                    <a:pt x="101" y="89"/>
                    <a:pt x="104" y="89"/>
                    <a:pt x="105" y="85"/>
                  </a:cubicBezTo>
                  <a:cubicBezTo>
                    <a:pt x="106" y="81"/>
                    <a:pt x="105" y="77"/>
                    <a:pt x="107" y="74"/>
                  </a:cubicBezTo>
                  <a:cubicBezTo>
                    <a:pt x="108" y="72"/>
                    <a:pt x="111" y="72"/>
                    <a:pt x="112" y="70"/>
                  </a:cubicBezTo>
                  <a:cubicBezTo>
                    <a:pt x="113" y="68"/>
                    <a:pt x="114" y="65"/>
                    <a:pt x="114" y="63"/>
                  </a:cubicBezTo>
                  <a:cubicBezTo>
                    <a:pt x="115" y="60"/>
                    <a:pt x="116" y="55"/>
                    <a:pt x="114" y="51"/>
                  </a:cubicBezTo>
                  <a:cubicBezTo>
                    <a:pt x="113" y="49"/>
                    <a:pt x="112" y="49"/>
                    <a:pt x="112" y="46"/>
                  </a:cubicBezTo>
                  <a:cubicBezTo>
                    <a:pt x="111" y="43"/>
                    <a:pt x="113" y="33"/>
                    <a:pt x="113" y="30"/>
                  </a:cubicBezTo>
                  <a:cubicBezTo>
                    <a:pt x="113" y="25"/>
                    <a:pt x="113" y="24"/>
                    <a:pt x="111" y="19"/>
                  </a:cubicBezTo>
                  <a:cubicBezTo>
                    <a:pt x="111" y="19"/>
                    <a:pt x="110" y="14"/>
                    <a:pt x="107" y="12"/>
                  </a:cubicBezTo>
                  <a:cubicBezTo>
                    <a:pt x="102" y="11"/>
                    <a:pt x="102" y="11"/>
                    <a:pt x="102" y="11"/>
                  </a:cubicBezTo>
                  <a:cubicBezTo>
                    <a:pt x="99" y="8"/>
                    <a:pt x="99" y="8"/>
                    <a:pt x="99" y="8"/>
                  </a:cubicBezTo>
                  <a:cubicBezTo>
                    <a:pt x="86" y="0"/>
                    <a:pt x="71" y="6"/>
                    <a:pt x="64" y="9"/>
                  </a:cubicBezTo>
                  <a:cubicBezTo>
                    <a:pt x="53" y="12"/>
                    <a:pt x="46" y="23"/>
                    <a:pt x="51" y="46"/>
                  </a:cubicBezTo>
                  <a:cubicBezTo>
                    <a:pt x="52" y="49"/>
                    <a:pt x="49" y="51"/>
                    <a:pt x="49" y="53"/>
                  </a:cubicBezTo>
                  <a:cubicBezTo>
                    <a:pt x="50" y="58"/>
                    <a:pt x="50" y="69"/>
                    <a:pt x="54" y="72"/>
                  </a:cubicBezTo>
                  <a:cubicBezTo>
                    <a:pt x="54" y="72"/>
                    <a:pt x="58" y="73"/>
                    <a:pt x="58" y="73"/>
                  </a:cubicBezTo>
                  <a:cubicBezTo>
                    <a:pt x="58" y="77"/>
                    <a:pt x="58" y="82"/>
                    <a:pt x="59" y="86"/>
                  </a:cubicBezTo>
                  <a:cubicBezTo>
                    <a:pt x="60" y="89"/>
                    <a:pt x="63" y="89"/>
                    <a:pt x="63" y="94"/>
                  </a:cubicBezTo>
                  <a:cubicBezTo>
                    <a:pt x="60" y="94"/>
                    <a:pt x="60" y="94"/>
                    <a:pt x="60" y="94"/>
                  </a:cubicBezTo>
                  <a:cubicBezTo>
                    <a:pt x="58" y="98"/>
                    <a:pt x="56" y="104"/>
                    <a:pt x="53" y="106"/>
                  </a:cubicBezTo>
                  <a:cubicBezTo>
                    <a:pt x="51" y="107"/>
                    <a:pt x="48" y="107"/>
                    <a:pt x="46" y="108"/>
                  </a:cubicBezTo>
                  <a:cubicBezTo>
                    <a:pt x="38" y="111"/>
                    <a:pt x="28" y="115"/>
                    <a:pt x="20" y="119"/>
                  </a:cubicBezTo>
                  <a:cubicBezTo>
                    <a:pt x="13" y="122"/>
                    <a:pt x="4" y="123"/>
                    <a:pt x="1" y="131"/>
                  </a:cubicBezTo>
                  <a:cubicBezTo>
                    <a:pt x="1" y="136"/>
                    <a:pt x="0" y="149"/>
                    <a:pt x="0" y="156"/>
                  </a:cubicBezTo>
                  <a:cubicBezTo>
                    <a:pt x="72" y="156"/>
                    <a:pt x="72" y="156"/>
                    <a:pt x="72" y="156"/>
                  </a:cubicBezTo>
                  <a:cubicBezTo>
                    <a:pt x="78" y="120"/>
                    <a:pt x="78" y="120"/>
                    <a:pt x="78" y="120"/>
                  </a:cubicBezTo>
                  <a:cubicBezTo>
                    <a:pt x="73" y="111"/>
                    <a:pt x="73" y="111"/>
                    <a:pt x="73" y="111"/>
                  </a:cubicBezTo>
                  <a:cubicBezTo>
                    <a:pt x="83" y="106"/>
                    <a:pt x="83" y="106"/>
                    <a:pt x="83" y="106"/>
                  </a:cubicBezTo>
                  <a:cubicBezTo>
                    <a:pt x="92" y="111"/>
                    <a:pt x="92" y="111"/>
                    <a:pt x="92" y="111"/>
                  </a:cubicBezTo>
                  <a:cubicBezTo>
                    <a:pt x="87" y="120"/>
                    <a:pt x="87" y="120"/>
                    <a:pt x="87" y="120"/>
                  </a:cubicBezTo>
                  <a:cubicBezTo>
                    <a:pt x="96" y="156"/>
                    <a:pt x="96" y="156"/>
                    <a:pt x="96" y="156"/>
                  </a:cubicBezTo>
                  <a:cubicBezTo>
                    <a:pt x="164" y="156"/>
                    <a:pt x="164" y="156"/>
                    <a:pt x="164" y="156"/>
                  </a:cubicBezTo>
                  <a:cubicBezTo>
                    <a:pt x="165" y="149"/>
                    <a:pt x="164" y="136"/>
                    <a:pt x="164" y="13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3448726" y="1527632"/>
            <a:ext cx="1417099" cy="1417099"/>
            <a:chOff x="3448726" y="1207801"/>
            <a:chExt cx="1417099" cy="1417099"/>
          </a:xfrm>
        </p:grpSpPr>
        <p:sp>
          <p:nvSpPr>
            <p:cNvPr id="48" name="Oval 135"/>
            <p:cNvSpPr/>
            <p:nvPr/>
          </p:nvSpPr>
          <p:spPr>
            <a:xfrm>
              <a:off x="3448726" y="1207801"/>
              <a:ext cx="1417099" cy="1417099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000" dirty="0">
                <a:solidFill>
                  <a:srgbClr val="405665"/>
                </a:solidFill>
                <a:latin typeface="DIN-BoldItalic" pitchFamily="50" charset="0"/>
              </a:endParaRPr>
            </a:p>
          </p:txBody>
        </p:sp>
        <p:sp>
          <p:nvSpPr>
            <p:cNvPr id="49" name="Oval 130"/>
            <p:cNvSpPr/>
            <p:nvPr/>
          </p:nvSpPr>
          <p:spPr>
            <a:xfrm>
              <a:off x="3566716" y="1343074"/>
              <a:ext cx="1141194" cy="1141194"/>
            </a:xfrm>
            <a:prstGeom prst="ellipse">
              <a:avLst/>
            </a:prstGeom>
            <a:solidFill>
              <a:srgbClr val="0070C0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8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N-BoldItalic" pitchFamily="50" charset="0"/>
              </a:endParaRPr>
            </a:p>
          </p:txBody>
        </p:sp>
        <p:sp>
          <p:nvSpPr>
            <p:cNvPr id="50" name="Freeform 187"/>
            <p:cNvSpPr/>
            <p:nvPr/>
          </p:nvSpPr>
          <p:spPr bwMode="auto">
            <a:xfrm>
              <a:off x="3878506" y="1759979"/>
              <a:ext cx="550863" cy="382588"/>
            </a:xfrm>
            <a:custGeom>
              <a:avLst/>
              <a:gdLst>
                <a:gd name="T0" fmla="*/ 120 w 156"/>
                <a:gd name="T1" fmla="*/ 0 h 108"/>
                <a:gd name="T2" fmla="*/ 101 w 156"/>
                <a:gd name="T3" fmla="*/ 0 h 108"/>
                <a:gd name="T4" fmla="*/ 78 w 156"/>
                <a:gd name="T5" fmla="*/ 18 h 108"/>
                <a:gd name="T6" fmla="*/ 55 w 156"/>
                <a:gd name="T7" fmla="*/ 0 h 108"/>
                <a:gd name="T8" fmla="*/ 36 w 156"/>
                <a:gd name="T9" fmla="*/ 0 h 108"/>
                <a:gd name="T10" fmla="*/ 36 w 156"/>
                <a:gd name="T11" fmla="*/ 0 h 108"/>
                <a:gd name="T12" fmla="*/ 36 w 156"/>
                <a:gd name="T13" fmla="*/ 0 h 108"/>
                <a:gd name="T14" fmla="*/ 36 w 156"/>
                <a:gd name="T15" fmla="*/ 0 h 108"/>
                <a:gd name="T16" fmla="*/ 0 w 156"/>
                <a:gd name="T17" fmla="*/ 18 h 108"/>
                <a:gd name="T18" fmla="*/ 12 w 156"/>
                <a:gd name="T19" fmla="*/ 48 h 108"/>
                <a:gd name="T20" fmla="*/ 36 w 156"/>
                <a:gd name="T21" fmla="*/ 36 h 108"/>
                <a:gd name="T22" fmla="*/ 36 w 156"/>
                <a:gd name="T23" fmla="*/ 108 h 108"/>
                <a:gd name="T24" fmla="*/ 120 w 156"/>
                <a:gd name="T25" fmla="*/ 108 h 108"/>
                <a:gd name="T26" fmla="*/ 120 w 156"/>
                <a:gd name="T27" fmla="*/ 36 h 108"/>
                <a:gd name="T28" fmla="*/ 144 w 156"/>
                <a:gd name="T29" fmla="*/ 48 h 108"/>
                <a:gd name="T30" fmla="*/ 156 w 156"/>
                <a:gd name="T31" fmla="*/ 18 h 108"/>
                <a:gd name="T32" fmla="*/ 120 w 156"/>
                <a:gd name="T33" fmla="*/ 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56" h="108">
                  <a:moveTo>
                    <a:pt x="120" y="0"/>
                  </a:moveTo>
                  <a:cubicBezTo>
                    <a:pt x="101" y="0"/>
                    <a:pt x="101" y="0"/>
                    <a:pt x="101" y="0"/>
                  </a:cubicBezTo>
                  <a:cubicBezTo>
                    <a:pt x="98" y="10"/>
                    <a:pt x="89" y="18"/>
                    <a:pt x="78" y="18"/>
                  </a:cubicBezTo>
                  <a:cubicBezTo>
                    <a:pt x="67" y="18"/>
                    <a:pt x="58" y="10"/>
                    <a:pt x="55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12" y="48"/>
                    <a:pt x="12" y="48"/>
                    <a:pt x="12" y="48"/>
                  </a:cubicBezTo>
                  <a:cubicBezTo>
                    <a:pt x="36" y="36"/>
                    <a:pt x="36" y="36"/>
                    <a:pt x="36" y="36"/>
                  </a:cubicBezTo>
                  <a:cubicBezTo>
                    <a:pt x="36" y="108"/>
                    <a:pt x="36" y="108"/>
                    <a:pt x="36" y="108"/>
                  </a:cubicBezTo>
                  <a:cubicBezTo>
                    <a:pt x="120" y="108"/>
                    <a:pt x="120" y="108"/>
                    <a:pt x="120" y="108"/>
                  </a:cubicBezTo>
                  <a:cubicBezTo>
                    <a:pt x="120" y="36"/>
                    <a:pt x="120" y="36"/>
                    <a:pt x="120" y="36"/>
                  </a:cubicBezTo>
                  <a:cubicBezTo>
                    <a:pt x="144" y="48"/>
                    <a:pt x="144" y="48"/>
                    <a:pt x="144" y="48"/>
                  </a:cubicBezTo>
                  <a:cubicBezTo>
                    <a:pt x="156" y="18"/>
                    <a:pt x="156" y="18"/>
                    <a:pt x="156" y="18"/>
                  </a:cubicBezTo>
                  <a:lnTo>
                    <a:pt x="12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51" name="椭圆 50"/>
          <p:cNvSpPr/>
          <p:nvPr/>
        </p:nvSpPr>
        <p:spPr>
          <a:xfrm>
            <a:off x="2112045" y="4180879"/>
            <a:ext cx="239801" cy="239801"/>
          </a:xfrm>
          <a:prstGeom prst="ellipse">
            <a:avLst/>
          </a:prstGeom>
          <a:solidFill>
            <a:srgbClr val="F8F8F8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椭圆 51"/>
          <p:cNvSpPr/>
          <p:nvPr/>
        </p:nvSpPr>
        <p:spPr>
          <a:xfrm>
            <a:off x="4037374" y="4190596"/>
            <a:ext cx="239801" cy="239801"/>
          </a:xfrm>
          <a:prstGeom prst="ellipse">
            <a:avLst/>
          </a:prstGeom>
          <a:solidFill>
            <a:srgbClr val="F8F8F8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椭圆 52"/>
          <p:cNvSpPr/>
          <p:nvPr/>
        </p:nvSpPr>
        <p:spPr>
          <a:xfrm>
            <a:off x="6025110" y="4190596"/>
            <a:ext cx="239801" cy="239801"/>
          </a:xfrm>
          <a:prstGeom prst="ellipse">
            <a:avLst/>
          </a:prstGeom>
          <a:solidFill>
            <a:srgbClr val="F8F8F8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椭圆 53"/>
          <p:cNvSpPr/>
          <p:nvPr/>
        </p:nvSpPr>
        <p:spPr>
          <a:xfrm>
            <a:off x="7946018" y="4190596"/>
            <a:ext cx="239801" cy="239801"/>
          </a:xfrm>
          <a:prstGeom prst="ellipse">
            <a:avLst/>
          </a:prstGeom>
          <a:solidFill>
            <a:srgbClr val="F8F8F8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椭圆 54"/>
          <p:cNvSpPr/>
          <p:nvPr/>
        </p:nvSpPr>
        <p:spPr>
          <a:xfrm>
            <a:off x="9842003" y="4190596"/>
            <a:ext cx="239801" cy="239801"/>
          </a:xfrm>
          <a:prstGeom prst="ellipse">
            <a:avLst/>
          </a:prstGeom>
          <a:solidFill>
            <a:srgbClr val="F8F8F8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6" name="组合 55"/>
          <p:cNvGrpSpPr/>
          <p:nvPr/>
        </p:nvGrpSpPr>
        <p:grpSpPr>
          <a:xfrm>
            <a:off x="1345059" y="4520130"/>
            <a:ext cx="1656477" cy="884885"/>
            <a:chOff x="2496894" y="3984275"/>
            <a:chExt cx="1656477" cy="884885"/>
          </a:xfrm>
        </p:grpSpPr>
        <p:grpSp>
          <p:nvGrpSpPr>
            <p:cNvPr id="57" name="组合 56"/>
            <p:cNvGrpSpPr/>
            <p:nvPr/>
          </p:nvGrpSpPr>
          <p:grpSpPr>
            <a:xfrm>
              <a:off x="2496894" y="4268381"/>
              <a:ext cx="153895" cy="316672"/>
              <a:chOff x="5300663" y="2555875"/>
              <a:chExt cx="165100" cy="339726"/>
            </a:xfrm>
          </p:grpSpPr>
          <p:sp>
            <p:nvSpPr>
              <p:cNvPr id="62" name="Oval 19"/>
              <p:cNvSpPr>
                <a:spLocks noChangeArrowheads="1"/>
              </p:cNvSpPr>
              <p:nvPr/>
            </p:nvSpPr>
            <p:spPr bwMode="auto">
              <a:xfrm>
                <a:off x="5353051" y="2555875"/>
                <a:ext cx="63500" cy="60325"/>
              </a:xfrm>
              <a:prstGeom prst="ellipse">
                <a:avLst/>
              </a:prstGeom>
              <a:solidFill>
                <a:srgbClr val="0070C0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63" name="Freeform 20"/>
              <p:cNvSpPr>
                <a:spLocks noEditPoints="1"/>
              </p:cNvSpPr>
              <p:nvPr/>
            </p:nvSpPr>
            <p:spPr bwMode="auto">
              <a:xfrm>
                <a:off x="5300663" y="2566988"/>
                <a:ext cx="165100" cy="328613"/>
              </a:xfrm>
              <a:custGeom>
                <a:avLst/>
                <a:gdLst>
                  <a:gd name="T0" fmla="*/ 38 w 44"/>
                  <a:gd name="T1" fmla="*/ 10 h 87"/>
                  <a:gd name="T2" fmla="*/ 37 w 44"/>
                  <a:gd name="T3" fmla="*/ 10 h 87"/>
                  <a:gd name="T4" fmla="*/ 37 w 44"/>
                  <a:gd name="T5" fmla="*/ 2 h 87"/>
                  <a:gd name="T6" fmla="*/ 33 w 44"/>
                  <a:gd name="T7" fmla="*/ 0 h 87"/>
                  <a:gd name="T8" fmla="*/ 31 w 44"/>
                  <a:gd name="T9" fmla="*/ 10 h 87"/>
                  <a:gd name="T10" fmla="*/ 35 w 44"/>
                  <a:gd name="T11" fmla="*/ 12 h 87"/>
                  <a:gd name="T12" fmla="*/ 36 w 44"/>
                  <a:gd name="T13" fmla="*/ 12 h 87"/>
                  <a:gd name="T14" fmla="*/ 36 w 44"/>
                  <a:gd name="T15" fmla="*/ 18 h 87"/>
                  <a:gd name="T16" fmla="*/ 30 w 44"/>
                  <a:gd name="T17" fmla="*/ 14 h 87"/>
                  <a:gd name="T18" fmla="*/ 16 w 44"/>
                  <a:gd name="T19" fmla="*/ 14 h 87"/>
                  <a:gd name="T20" fmla="*/ 12 w 44"/>
                  <a:gd name="T21" fmla="*/ 16 h 87"/>
                  <a:gd name="T22" fmla="*/ 0 w 44"/>
                  <a:gd name="T23" fmla="*/ 47 h 87"/>
                  <a:gd name="T24" fmla="*/ 7 w 44"/>
                  <a:gd name="T25" fmla="*/ 49 h 87"/>
                  <a:gd name="T26" fmla="*/ 12 w 44"/>
                  <a:gd name="T27" fmla="*/ 45 h 87"/>
                  <a:gd name="T28" fmla="*/ 13 w 44"/>
                  <a:gd name="T29" fmla="*/ 83 h 87"/>
                  <a:gd name="T30" fmla="*/ 21 w 44"/>
                  <a:gd name="T31" fmla="*/ 83 h 87"/>
                  <a:gd name="T32" fmla="*/ 24 w 44"/>
                  <a:gd name="T33" fmla="*/ 49 h 87"/>
                  <a:gd name="T34" fmla="*/ 28 w 44"/>
                  <a:gd name="T35" fmla="*/ 87 h 87"/>
                  <a:gd name="T36" fmla="*/ 32 w 44"/>
                  <a:gd name="T37" fmla="*/ 47 h 87"/>
                  <a:gd name="T38" fmla="*/ 33 w 44"/>
                  <a:gd name="T39" fmla="*/ 25 h 87"/>
                  <a:gd name="T40" fmla="*/ 41 w 44"/>
                  <a:gd name="T41" fmla="*/ 30 h 87"/>
                  <a:gd name="T42" fmla="*/ 42 w 44"/>
                  <a:gd name="T43" fmla="*/ 13 h 87"/>
                  <a:gd name="T44" fmla="*/ 35 w 44"/>
                  <a:gd name="T45" fmla="*/ 1 h 87"/>
                  <a:gd name="T46" fmla="*/ 35 w 44"/>
                  <a:gd name="T47" fmla="*/ 1 h 87"/>
                  <a:gd name="T48" fmla="*/ 34 w 44"/>
                  <a:gd name="T49" fmla="*/ 0 h 87"/>
                  <a:gd name="T50" fmla="*/ 34 w 44"/>
                  <a:gd name="T51" fmla="*/ 1 h 87"/>
                  <a:gd name="T52" fmla="*/ 34 w 44"/>
                  <a:gd name="T53" fmla="*/ 0 h 87"/>
                  <a:gd name="T54" fmla="*/ 34 w 44"/>
                  <a:gd name="T55" fmla="*/ 1 h 87"/>
                  <a:gd name="T56" fmla="*/ 34 w 44"/>
                  <a:gd name="T57" fmla="*/ 1 h 87"/>
                  <a:gd name="T58" fmla="*/ 36 w 44"/>
                  <a:gd name="T59" fmla="*/ 10 h 87"/>
                  <a:gd name="T60" fmla="*/ 33 w 44"/>
                  <a:gd name="T61" fmla="*/ 11 h 87"/>
                  <a:gd name="T62" fmla="*/ 33 w 44"/>
                  <a:gd name="T63" fmla="*/ 10 h 87"/>
                  <a:gd name="T64" fmla="*/ 35 w 44"/>
                  <a:gd name="T65" fmla="*/ 9 h 87"/>
                  <a:gd name="T66" fmla="*/ 36 w 44"/>
                  <a:gd name="T67" fmla="*/ 7 h 87"/>
                  <a:gd name="T68" fmla="*/ 33 w 44"/>
                  <a:gd name="T69" fmla="*/ 8 h 87"/>
                  <a:gd name="T70" fmla="*/ 32 w 44"/>
                  <a:gd name="T71" fmla="*/ 3 h 87"/>
                  <a:gd name="T72" fmla="*/ 35 w 44"/>
                  <a:gd name="T73" fmla="*/ 1 h 87"/>
                  <a:gd name="T74" fmla="*/ 36 w 44"/>
                  <a:gd name="T75" fmla="*/ 7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44" h="87">
                    <a:moveTo>
                      <a:pt x="42" y="13"/>
                    </a:moveTo>
                    <a:cubicBezTo>
                      <a:pt x="42" y="11"/>
                      <a:pt x="40" y="10"/>
                      <a:pt x="38" y="10"/>
                    </a:cubicBezTo>
                    <a:cubicBezTo>
                      <a:pt x="38" y="10"/>
                      <a:pt x="38" y="10"/>
                      <a:pt x="38" y="10"/>
                    </a:cubicBezTo>
                    <a:cubicBezTo>
                      <a:pt x="37" y="10"/>
                      <a:pt x="37" y="10"/>
                      <a:pt x="37" y="10"/>
                    </a:cubicBezTo>
                    <a:cubicBezTo>
                      <a:pt x="37" y="10"/>
                      <a:pt x="37" y="10"/>
                      <a:pt x="37" y="10"/>
                    </a:cubicBezTo>
                    <a:cubicBezTo>
                      <a:pt x="37" y="2"/>
                      <a:pt x="37" y="2"/>
                      <a:pt x="37" y="2"/>
                    </a:cubicBezTo>
                    <a:cubicBezTo>
                      <a:pt x="37" y="1"/>
                      <a:pt x="37" y="0"/>
                      <a:pt x="35" y="0"/>
                    </a:cubicBezTo>
                    <a:cubicBezTo>
                      <a:pt x="33" y="0"/>
                      <a:pt x="33" y="0"/>
                      <a:pt x="33" y="0"/>
                    </a:cubicBezTo>
                    <a:cubicBezTo>
                      <a:pt x="32" y="0"/>
                      <a:pt x="31" y="1"/>
                      <a:pt x="31" y="2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1" y="11"/>
                      <a:pt x="32" y="12"/>
                      <a:pt x="33" y="12"/>
                    </a:cubicBezTo>
                    <a:cubicBezTo>
                      <a:pt x="35" y="12"/>
                      <a:pt x="35" y="12"/>
                      <a:pt x="35" y="12"/>
                    </a:cubicBezTo>
                    <a:cubicBezTo>
                      <a:pt x="35" y="12"/>
                      <a:pt x="35" y="12"/>
                      <a:pt x="36" y="12"/>
                    </a:cubicBezTo>
                    <a:cubicBezTo>
                      <a:pt x="36" y="12"/>
                      <a:pt x="36" y="12"/>
                      <a:pt x="36" y="12"/>
                    </a:cubicBezTo>
                    <a:cubicBezTo>
                      <a:pt x="35" y="12"/>
                      <a:pt x="35" y="13"/>
                      <a:pt x="35" y="14"/>
                    </a:cubicBezTo>
                    <a:cubicBezTo>
                      <a:pt x="36" y="18"/>
                      <a:pt x="36" y="18"/>
                      <a:pt x="36" y="18"/>
                    </a:cubicBezTo>
                    <a:cubicBezTo>
                      <a:pt x="33" y="15"/>
                      <a:pt x="33" y="15"/>
                      <a:pt x="33" y="15"/>
                    </a:cubicBezTo>
                    <a:cubicBezTo>
                      <a:pt x="32" y="15"/>
                      <a:pt x="31" y="14"/>
                      <a:pt x="30" y="14"/>
                    </a:cubicBezTo>
                    <a:cubicBezTo>
                      <a:pt x="30" y="14"/>
                      <a:pt x="30" y="14"/>
                      <a:pt x="29" y="14"/>
                    </a:cubicBezTo>
                    <a:cubicBezTo>
                      <a:pt x="16" y="14"/>
                      <a:pt x="16" y="14"/>
                      <a:pt x="16" y="14"/>
                    </a:cubicBezTo>
                    <a:cubicBezTo>
                      <a:pt x="15" y="14"/>
                      <a:pt x="15" y="14"/>
                      <a:pt x="15" y="14"/>
                    </a:cubicBezTo>
                    <a:cubicBezTo>
                      <a:pt x="13" y="15"/>
                      <a:pt x="13" y="15"/>
                      <a:pt x="12" y="16"/>
                    </a:cubicBezTo>
                    <a:cubicBezTo>
                      <a:pt x="12" y="17"/>
                      <a:pt x="11" y="17"/>
                      <a:pt x="11" y="18"/>
                    </a:cubicBezTo>
                    <a:cubicBezTo>
                      <a:pt x="0" y="47"/>
                      <a:pt x="0" y="47"/>
                      <a:pt x="0" y="47"/>
                    </a:cubicBezTo>
                    <a:cubicBezTo>
                      <a:pt x="0" y="48"/>
                      <a:pt x="0" y="50"/>
                      <a:pt x="2" y="51"/>
                    </a:cubicBezTo>
                    <a:cubicBezTo>
                      <a:pt x="4" y="52"/>
                      <a:pt x="6" y="51"/>
                      <a:pt x="7" y="49"/>
                    </a:cubicBezTo>
                    <a:cubicBezTo>
                      <a:pt x="12" y="36"/>
                      <a:pt x="12" y="36"/>
                      <a:pt x="12" y="36"/>
                    </a:cubicBezTo>
                    <a:cubicBezTo>
                      <a:pt x="12" y="45"/>
                      <a:pt x="12" y="45"/>
                      <a:pt x="12" y="45"/>
                    </a:cubicBezTo>
                    <a:cubicBezTo>
                      <a:pt x="12" y="46"/>
                      <a:pt x="12" y="47"/>
                      <a:pt x="13" y="47"/>
                    </a:cubicBezTo>
                    <a:cubicBezTo>
                      <a:pt x="13" y="83"/>
                      <a:pt x="13" y="83"/>
                      <a:pt x="13" y="83"/>
                    </a:cubicBezTo>
                    <a:cubicBezTo>
                      <a:pt x="13" y="85"/>
                      <a:pt x="15" y="87"/>
                      <a:pt x="17" y="87"/>
                    </a:cubicBezTo>
                    <a:cubicBezTo>
                      <a:pt x="19" y="87"/>
                      <a:pt x="21" y="85"/>
                      <a:pt x="21" y="83"/>
                    </a:cubicBezTo>
                    <a:cubicBezTo>
                      <a:pt x="21" y="49"/>
                      <a:pt x="21" y="49"/>
                      <a:pt x="21" y="49"/>
                    </a:cubicBezTo>
                    <a:cubicBezTo>
                      <a:pt x="24" y="49"/>
                      <a:pt x="24" y="49"/>
                      <a:pt x="24" y="49"/>
                    </a:cubicBezTo>
                    <a:cubicBezTo>
                      <a:pt x="24" y="83"/>
                      <a:pt x="24" y="83"/>
                      <a:pt x="24" y="83"/>
                    </a:cubicBezTo>
                    <a:cubicBezTo>
                      <a:pt x="24" y="85"/>
                      <a:pt x="26" y="87"/>
                      <a:pt x="28" y="87"/>
                    </a:cubicBezTo>
                    <a:cubicBezTo>
                      <a:pt x="30" y="87"/>
                      <a:pt x="32" y="85"/>
                      <a:pt x="32" y="83"/>
                    </a:cubicBezTo>
                    <a:cubicBezTo>
                      <a:pt x="32" y="47"/>
                      <a:pt x="32" y="47"/>
                      <a:pt x="32" y="47"/>
                    </a:cubicBezTo>
                    <a:cubicBezTo>
                      <a:pt x="32" y="47"/>
                      <a:pt x="33" y="46"/>
                      <a:pt x="33" y="45"/>
                    </a:cubicBezTo>
                    <a:cubicBezTo>
                      <a:pt x="33" y="25"/>
                      <a:pt x="33" y="25"/>
                      <a:pt x="33" y="25"/>
                    </a:cubicBezTo>
                    <a:cubicBezTo>
                      <a:pt x="38" y="29"/>
                      <a:pt x="38" y="29"/>
                      <a:pt x="38" y="29"/>
                    </a:cubicBezTo>
                    <a:cubicBezTo>
                      <a:pt x="39" y="30"/>
                      <a:pt x="40" y="30"/>
                      <a:pt x="41" y="30"/>
                    </a:cubicBezTo>
                    <a:cubicBezTo>
                      <a:pt x="43" y="30"/>
                      <a:pt x="44" y="28"/>
                      <a:pt x="44" y="26"/>
                    </a:cubicBezTo>
                    <a:lnTo>
                      <a:pt x="42" y="13"/>
                    </a:lnTo>
                    <a:close/>
                    <a:moveTo>
                      <a:pt x="35" y="0"/>
                    </a:moveTo>
                    <a:cubicBezTo>
                      <a:pt x="35" y="0"/>
                      <a:pt x="35" y="1"/>
                      <a:pt x="35" y="1"/>
                    </a:cubicBezTo>
                    <a:cubicBezTo>
                      <a:pt x="35" y="1"/>
                      <a:pt x="35" y="1"/>
                      <a:pt x="35" y="1"/>
                    </a:cubicBezTo>
                    <a:cubicBezTo>
                      <a:pt x="35" y="1"/>
                      <a:pt x="35" y="1"/>
                      <a:pt x="35" y="1"/>
                    </a:cubicBezTo>
                    <a:cubicBezTo>
                      <a:pt x="35" y="1"/>
                      <a:pt x="35" y="0"/>
                      <a:pt x="35" y="0"/>
                    </a:cubicBezTo>
                    <a:close/>
                    <a:moveTo>
                      <a:pt x="34" y="0"/>
                    </a:moveTo>
                    <a:cubicBezTo>
                      <a:pt x="34" y="0"/>
                      <a:pt x="34" y="1"/>
                      <a:pt x="34" y="1"/>
                    </a:cubicBezTo>
                    <a:cubicBezTo>
                      <a:pt x="34" y="1"/>
                      <a:pt x="34" y="1"/>
                      <a:pt x="34" y="1"/>
                    </a:cubicBezTo>
                    <a:cubicBezTo>
                      <a:pt x="34" y="1"/>
                      <a:pt x="34" y="1"/>
                      <a:pt x="34" y="1"/>
                    </a:cubicBezTo>
                    <a:cubicBezTo>
                      <a:pt x="34" y="1"/>
                      <a:pt x="34" y="0"/>
                      <a:pt x="34" y="0"/>
                    </a:cubicBezTo>
                    <a:close/>
                    <a:moveTo>
                      <a:pt x="34" y="0"/>
                    </a:moveTo>
                    <a:cubicBezTo>
                      <a:pt x="34" y="0"/>
                      <a:pt x="34" y="1"/>
                      <a:pt x="34" y="1"/>
                    </a:cubicBezTo>
                    <a:cubicBezTo>
                      <a:pt x="34" y="1"/>
                      <a:pt x="34" y="1"/>
                      <a:pt x="34" y="1"/>
                    </a:cubicBezTo>
                    <a:cubicBezTo>
                      <a:pt x="34" y="1"/>
                      <a:pt x="34" y="1"/>
                      <a:pt x="34" y="1"/>
                    </a:cubicBezTo>
                    <a:cubicBezTo>
                      <a:pt x="34" y="1"/>
                      <a:pt x="34" y="0"/>
                      <a:pt x="34" y="0"/>
                    </a:cubicBezTo>
                    <a:close/>
                    <a:moveTo>
                      <a:pt x="36" y="10"/>
                    </a:moveTo>
                    <a:cubicBezTo>
                      <a:pt x="36" y="11"/>
                      <a:pt x="35" y="11"/>
                      <a:pt x="35" y="11"/>
                    </a:cubicBezTo>
                    <a:cubicBezTo>
                      <a:pt x="33" y="11"/>
                      <a:pt x="33" y="11"/>
                      <a:pt x="33" y="11"/>
                    </a:cubicBezTo>
                    <a:cubicBezTo>
                      <a:pt x="33" y="11"/>
                      <a:pt x="33" y="11"/>
                      <a:pt x="33" y="10"/>
                    </a:cubicBezTo>
                    <a:cubicBezTo>
                      <a:pt x="33" y="10"/>
                      <a:pt x="33" y="10"/>
                      <a:pt x="33" y="10"/>
                    </a:cubicBezTo>
                    <a:cubicBezTo>
                      <a:pt x="33" y="10"/>
                      <a:pt x="33" y="9"/>
                      <a:pt x="33" y="9"/>
                    </a:cubicBezTo>
                    <a:cubicBezTo>
                      <a:pt x="35" y="9"/>
                      <a:pt x="35" y="9"/>
                      <a:pt x="35" y="9"/>
                    </a:cubicBezTo>
                    <a:cubicBezTo>
                      <a:pt x="35" y="9"/>
                      <a:pt x="36" y="10"/>
                      <a:pt x="36" y="10"/>
                    </a:cubicBezTo>
                    <a:close/>
                    <a:moveTo>
                      <a:pt x="36" y="7"/>
                    </a:moveTo>
                    <a:cubicBezTo>
                      <a:pt x="36" y="8"/>
                      <a:pt x="36" y="8"/>
                      <a:pt x="35" y="8"/>
                    </a:cubicBezTo>
                    <a:cubicBezTo>
                      <a:pt x="33" y="8"/>
                      <a:pt x="33" y="8"/>
                      <a:pt x="33" y="8"/>
                    </a:cubicBezTo>
                    <a:cubicBezTo>
                      <a:pt x="33" y="8"/>
                      <a:pt x="32" y="8"/>
                      <a:pt x="32" y="7"/>
                    </a:cubicBezTo>
                    <a:cubicBezTo>
                      <a:pt x="32" y="3"/>
                      <a:pt x="32" y="3"/>
                      <a:pt x="32" y="3"/>
                    </a:cubicBezTo>
                    <a:cubicBezTo>
                      <a:pt x="32" y="2"/>
                      <a:pt x="33" y="1"/>
                      <a:pt x="33" y="1"/>
                    </a:cubicBezTo>
                    <a:cubicBezTo>
                      <a:pt x="35" y="1"/>
                      <a:pt x="35" y="1"/>
                      <a:pt x="35" y="1"/>
                    </a:cubicBezTo>
                    <a:cubicBezTo>
                      <a:pt x="36" y="1"/>
                      <a:pt x="36" y="2"/>
                      <a:pt x="36" y="3"/>
                    </a:cubicBezTo>
                    <a:lnTo>
                      <a:pt x="36" y="7"/>
                    </a:lnTo>
                    <a:close/>
                  </a:path>
                </a:pathLst>
              </a:custGeom>
              <a:solidFill>
                <a:srgbClr val="0070C0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</p:grpSp>
        <p:grpSp>
          <p:nvGrpSpPr>
            <p:cNvPr id="58" name="组合 57"/>
            <p:cNvGrpSpPr/>
            <p:nvPr/>
          </p:nvGrpSpPr>
          <p:grpSpPr>
            <a:xfrm>
              <a:off x="2699205" y="3984275"/>
              <a:ext cx="1333743" cy="884885"/>
              <a:chOff x="4271689" y="1207551"/>
              <a:chExt cx="1333743" cy="884885"/>
            </a:xfrm>
          </p:grpSpPr>
          <p:sp>
            <p:nvSpPr>
              <p:cNvPr id="60" name="文本框 30"/>
              <p:cNvSpPr txBox="1"/>
              <p:nvPr/>
            </p:nvSpPr>
            <p:spPr>
              <a:xfrm>
                <a:off x="4283968" y="1207551"/>
                <a:ext cx="1276564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b="1" dirty="0" smtClean="0">
                    <a:solidFill>
                      <a:srgbClr val="0070C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添加标题</a:t>
                </a:r>
                <a:endParaRPr lang="zh-CN" altLang="en-US" b="1" dirty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1" name="文本框 31"/>
              <p:cNvSpPr txBox="1"/>
              <p:nvPr/>
            </p:nvSpPr>
            <p:spPr>
              <a:xfrm>
                <a:off x="4271689" y="1504967"/>
                <a:ext cx="1333743" cy="58746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4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点击添加内容点击添加内容</a:t>
                </a:r>
                <a:endPara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59" name="任意多边形 151"/>
            <p:cNvSpPr>
              <a:spLocks noChangeArrowheads="1"/>
            </p:cNvSpPr>
            <p:nvPr/>
          </p:nvSpPr>
          <p:spPr bwMode="auto">
            <a:xfrm>
              <a:off x="2578781" y="4002495"/>
              <a:ext cx="1574590" cy="848445"/>
            </a:xfrm>
            <a:custGeom>
              <a:avLst/>
              <a:gdLst>
                <a:gd name="T0" fmla="*/ 176216 w 3090"/>
                <a:gd name="T1" fmla="*/ 0 h 1665"/>
                <a:gd name="T2" fmla="*/ 1785934 w 3090"/>
                <a:gd name="T3" fmla="*/ 0 h 1665"/>
                <a:gd name="T4" fmla="*/ 1962150 w 3090"/>
                <a:gd name="T5" fmla="*/ 176216 h 1665"/>
                <a:gd name="T6" fmla="*/ 1962150 w 3090"/>
                <a:gd name="T7" fmla="*/ 881059 h 1665"/>
                <a:gd name="T8" fmla="*/ 1785934 w 3090"/>
                <a:gd name="T9" fmla="*/ 1057275 h 1665"/>
                <a:gd name="T10" fmla="*/ 176216 w 3090"/>
                <a:gd name="T11" fmla="*/ 1057275 h 1665"/>
                <a:gd name="T12" fmla="*/ 0 w 3090"/>
                <a:gd name="T13" fmla="*/ 881059 h 1665"/>
                <a:gd name="T14" fmla="*/ 0 w 3090"/>
                <a:gd name="T15" fmla="*/ 720027 h 1665"/>
                <a:gd name="T16" fmla="*/ 180692 w 3090"/>
                <a:gd name="T17" fmla="*/ 720027 h 1665"/>
                <a:gd name="T18" fmla="*/ 180692 w 3090"/>
                <a:gd name="T19" fmla="*/ 319977 h 1665"/>
                <a:gd name="T20" fmla="*/ 0 w 3090"/>
                <a:gd name="T21" fmla="*/ 319977 h 1665"/>
                <a:gd name="T22" fmla="*/ 0 w 3090"/>
                <a:gd name="T23" fmla="*/ 176216 h 1665"/>
                <a:gd name="T24" fmla="*/ 176216 w 3090"/>
                <a:gd name="T25" fmla="*/ 0 h 1665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3090" h="1665">
                  <a:moveTo>
                    <a:pt x="0" y="504"/>
                  </a:moveTo>
                  <a:lnTo>
                    <a:pt x="0" y="278"/>
                  </a:lnTo>
                  <a:cubicBezTo>
                    <a:pt x="0" y="124"/>
                    <a:pt x="124" y="0"/>
                    <a:pt x="278" y="0"/>
                  </a:cubicBezTo>
                  <a:lnTo>
                    <a:pt x="2812" y="0"/>
                  </a:lnTo>
                  <a:cubicBezTo>
                    <a:pt x="2966" y="0"/>
                    <a:pt x="3090" y="124"/>
                    <a:pt x="3090" y="278"/>
                  </a:cubicBezTo>
                  <a:lnTo>
                    <a:pt x="3090" y="1387"/>
                  </a:lnTo>
                  <a:cubicBezTo>
                    <a:pt x="3090" y="1541"/>
                    <a:pt x="2966" y="1665"/>
                    <a:pt x="2812" y="1665"/>
                  </a:cubicBezTo>
                  <a:lnTo>
                    <a:pt x="278" y="1665"/>
                  </a:lnTo>
                  <a:cubicBezTo>
                    <a:pt x="124" y="1665"/>
                    <a:pt x="0" y="1541"/>
                    <a:pt x="0" y="1387"/>
                  </a:cubicBezTo>
                  <a:lnTo>
                    <a:pt x="0" y="1134"/>
                  </a:lnTo>
                </a:path>
              </a:pathLst>
            </a:custGeom>
            <a:noFill/>
            <a:ln w="6350">
              <a:solidFill>
                <a:srgbClr val="0070C0"/>
              </a:solidFill>
              <a:prstDash val="sysDash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96" name="组合 95"/>
          <p:cNvGrpSpPr/>
          <p:nvPr/>
        </p:nvGrpSpPr>
        <p:grpSpPr>
          <a:xfrm>
            <a:off x="3289275" y="4509120"/>
            <a:ext cx="1656477" cy="884885"/>
            <a:chOff x="2496894" y="3984275"/>
            <a:chExt cx="1656477" cy="884885"/>
          </a:xfrm>
        </p:grpSpPr>
        <p:grpSp>
          <p:nvGrpSpPr>
            <p:cNvPr id="97" name="组合 96"/>
            <p:cNvGrpSpPr/>
            <p:nvPr/>
          </p:nvGrpSpPr>
          <p:grpSpPr>
            <a:xfrm>
              <a:off x="2496894" y="4268381"/>
              <a:ext cx="153895" cy="316672"/>
              <a:chOff x="5300663" y="2555875"/>
              <a:chExt cx="165100" cy="339726"/>
            </a:xfrm>
          </p:grpSpPr>
          <p:sp>
            <p:nvSpPr>
              <p:cNvPr id="102" name="Oval 19"/>
              <p:cNvSpPr>
                <a:spLocks noChangeArrowheads="1"/>
              </p:cNvSpPr>
              <p:nvPr/>
            </p:nvSpPr>
            <p:spPr bwMode="auto">
              <a:xfrm>
                <a:off x="5353051" y="2555875"/>
                <a:ext cx="63500" cy="60325"/>
              </a:xfrm>
              <a:prstGeom prst="ellipse">
                <a:avLst/>
              </a:prstGeom>
              <a:solidFill>
                <a:srgbClr val="0070C0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03" name="Freeform 20"/>
              <p:cNvSpPr>
                <a:spLocks noEditPoints="1"/>
              </p:cNvSpPr>
              <p:nvPr/>
            </p:nvSpPr>
            <p:spPr bwMode="auto">
              <a:xfrm>
                <a:off x="5300663" y="2566988"/>
                <a:ext cx="165100" cy="328613"/>
              </a:xfrm>
              <a:custGeom>
                <a:avLst/>
                <a:gdLst>
                  <a:gd name="T0" fmla="*/ 38 w 44"/>
                  <a:gd name="T1" fmla="*/ 10 h 87"/>
                  <a:gd name="T2" fmla="*/ 37 w 44"/>
                  <a:gd name="T3" fmla="*/ 10 h 87"/>
                  <a:gd name="T4" fmla="*/ 37 w 44"/>
                  <a:gd name="T5" fmla="*/ 2 h 87"/>
                  <a:gd name="T6" fmla="*/ 33 w 44"/>
                  <a:gd name="T7" fmla="*/ 0 h 87"/>
                  <a:gd name="T8" fmla="*/ 31 w 44"/>
                  <a:gd name="T9" fmla="*/ 10 h 87"/>
                  <a:gd name="T10" fmla="*/ 35 w 44"/>
                  <a:gd name="T11" fmla="*/ 12 h 87"/>
                  <a:gd name="T12" fmla="*/ 36 w 44"/>
                  <a:gd name="T13" fmla="*/ 12 h 87"/>
                  <a:gd name="T14" fmla="*/ 36 w 44"/>
                  <a:gd name="T15" fmla="*/ 18 h 87"/>
                  <a:gd name="T16" fmla="*/ 30 w 44"/>
                  <a:gd name="T17" fmla="*/ 14 h 87"/>
                  <a:gd name="T18" fmla="*/ 16 w 44"/>
                  <a:gd name="T19" fmla="*/ 14 h 87"/>
                  <a:gd name="T20" fmla="*/ 12 w 44"/>
                  <a:gd name="T21" fmla="*/ 16 h 87"/>
                  <a:gd name="T22" fmla="*/ 0 w 44"/>
                  <a:gd name="T23" fmla="*/ 47 h 87"/>
                  <a:gd name="T24" fmla="*/ 7 w 44"/>
                  <a:gd name="T25" fmla="*/ 49 h 87"/>
                  <a:gd name="T26" fmla="*/ 12 w 44"/>
                  <a:gd name="T27" fmla="*/ 45 h 87"/>
                  <a:gd name="T28" fmla="*/ 13 w 44"/>
                  <a:gd name="T29" fmla="*/ 83 h 87"/>
                  <a:gd name="T30" fmla="*/ 21 w 44"/>
                  <a:gd name="T31" fmla="*/ 83 h 87"/>
                  <a:gd name="T32" fmla="*/ 24 w 44"/>
                  <a:gd name="T33" fmla="*/ 49 h 87"/>
                  <a:gd name="T34" fmla="*/ 28 w 44"/>
                  <a:gd name="T35" fmla="*/ 87 h 87"/>
                  <a:gd name="T36" fmla="*/ 32 w 44"/>
                  <a:gd name="T37" fmla="*/ 47 h 87"/>
                  <a:gd name="T38" fmla="*/ 33 w 44"/>
                  <a:gd name="T39" fmla="*/ 25 h 87"/>
                  <a:gd name="T40" fmla="*/ 41 w 44"/>
                  <a:gd name="T41" fmla="*/ 30 h 87"/>
                  <a:gd name="T42" fmla="*/ 42 w 44"/>
                  <a:gd name="T43" fmla="*/ 13 h 87"/>
                  <a:gd name="T44" fmla="*/ 35 w 44"/>
                  <a:gd name="T45" fmla="*/ 1 h 87"/>
                  <a:gd name="T46" fmla="*/ 35 w 44"/>
                  <a:gd name="T47" fmla="*/ 1 h 87"/>
                  <a:gd name="T48" fmla="*/ 34 w 44"/>
                  <a:gd name="T49" fmla="*/ 0 h 87"/>
                  <a:gd name="T50" fmla="*/ 34 w 44"/>
                  <a:gd name="T51" fmla="*/ 1 h 87"/>
                  <a:gd name="T52" fmla="*/ 34 w 44"/>
                  <a:gd name="T53" fmla="*/ 0 h 87"/>
                  <a:gd name="T54" fmla="*/ 34 w 44"/>
                  <a:gd name="T55" fmla="*/ 1 h 87"/>
                  <a:gd name="T56" fmla="*/ 34 w 44"/>
                  <a:gd name="T57" fmla="*/ 1 h 87"/>
                  <a:gd name="T58" fmla="*/ 36 w 44"/>
                  <a:gd name="T59" fmla="*/ 10 h 87"/>
                  <a:gd name="T60" fmla="*/ 33 w 44"/>
                  <a:gd name="T61" fmla="*/ 11 h 87"/>
                  <a:gd name="T62" fmla="*/ 33 w 44"/>
                  <a:gd name="T63" fmla="*/ 10 h 87"/>
                  <a:gd name="T64" fmla="*/ 35 w 44"/>
                  <a:gd name="T65" fmla="*/ 9 h 87"/>
                  <a:gd name="T66" fmla="*/ 36 w 44"/>
                  <a:gd name="T67" fmla="*/ 7 h 87"/>
                  <a:gd name="T68" fmla="*/ 33 w 44"/>
                  <a:gd name="T69" fmla="*/ 8 h 87"/>
                  <a:gd name="T70" fmla="*/ 32 w 44"/>
                  <a:gd name="T71" fmla="*/ 3 h 87"/>
                  <a:gd name="T72" fmla="*/ 35 w 44"/>
                  <a:gd name="T73" fmla="*/ 1 h 87"/>
                  <a:gd name="T74" fmla="*/ 36 w 44"/>
                  <a:gd name="T75" fmla="*/ 7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44" h="87">
                    <a:moveTo>
                      <a:pt x="42" y="13"/>
                    </a:moveTo>
                    <a:cubicBezTo>
                      <a:pt x="42" y="11"/>
                      <a:pt x="40" y="10"/>
                      <a:pt x="38" y="10"/>
                    </a:cubicBezTo>
                    <a:cubicBezTo>
                      <a:pt x="38" y="10"/>
                      <a:pt x="38" y="10"/>
                      <a:pt x="38" y="10"/>
                    </a:cubicBezTo>
                    <a:cubicBezTo>
                      <a:pt x="37" y="10"/>
                      <a:pt x="37" y="10"/>
                      <a:pt x="37" y="10"/>
                    </a:cubicBezTo>
                    <a:cubicBezTo>
                      <a:pt x="37" y="10"/>
                      <a:pt x="37" y="10"/>
                      <a:pt x="37" y="10"/>
                    </a:cubicBezTo>
                    <a:cubicBezTo>
                      <a:pt x="37" y="2"/>
                      <a:pt x="37" y="2"/>
                      <a:pt x="37" y="2"/>
                    </a:cubicBezTo>
                    <a:cubicBezTo>
                      <a:pt x="37" y="1"/>
                      <a:pt x="37" y="0"/>
                      <a:pt x="35" y="0"/>
                    </a:cubicBezTo>
                    <a:cubicBezTo>
                      <a:pt x="33" y="0"/>
                      <a:pt x="33" y="0"/>
                      <a:pt x="33" y="0"/>
                    </a:cubicBezTo>
                    <a:cubicBezTo>
                      <a:pt x="32" y="0"/>
                      <a:pt x="31" y="1"/>
                      <a:pt x="31" y="2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1" y="11"/>
                      <a:pt x="32" y="12"/>
                      <a:pt x="33" y="12"/>
                    </a:cubicBezTo>
                    <a:cubicBezTo>
                      <a:pt x="35" y="12"/>
                      <a:pt x="35" y="12"/>
                      <a:pt x="35" y="12"/>
                    </a:cubicBezTo>
                    <a:cubicBezTo>
                      <a:pt x="35" y="12"/>
                      <a:pt x="35" y="12"/>
                      <a:pt x="36" y="12"/>
                    </a:cubicBezTo>
                    <a:cubicBezTo>
                      <a:pt x="36" y="12"/>
                      <a:pt x="36" y="12"/>
                      <a:pt x="36" y="12"/>
                    </a:cubicBezTo>
                    <a:cubicBezTo>
                      <a:pt x="35" y="12"/>
                      <a:pt x="35" y="13"/>
                      <a:pt x="35" y="14"/>
                    </a:cubicBezTo>
                    <a:cubicBezTo>
                      <a:pt x="36" y="18"/>
                      <a:pt x="36" y="18"/>
                      <a:pt x="36" y="18"/>
                    </a:cubicBezTo>
                    <a:cubicBezTo>
                      <a:pt x="33" y="15"/>
                      <a:pt x="33" y="15"/>
                      <a:pt x="33" y="15"/>
                    </a:cubicBezTo>
                    <a:cubicBezTo>
                      <a:pt x="32" y="15"/>
                      <a:pt x="31" y="14"/>
                      <a:pt x="30" y="14"/>
                    </a:cubicBezTo>
                    <a:cubicBezTo>
                      <a:pt x="30" y="14"/>
                      <a:pt x="30" y="14"/>
                      <a:pt x="29" y="14"/>
                    </a:cubicBezTo>
                    <a:cubicBezTo>
                      <a:pt x="16" y="14"/>
                      <a:pt x="16" y="14"/>
                      <a:pt x="16" y="14"/>
                    </a:cubicBezTo>
                    <a:cubicBezTo>
                      <a:pt x="15" y="14"/>
                      <a:pt x="15" y="14"/>
                      <a:pt x="15" y="14"/>
                    </a:cubicBezTo>
                    <a:cubicBezTo>
                      <a:pt x="13" y="15"/>
                      <a:pt x="13" y="15"/>
                      <a:pt x="12" y="16"/>
                    </a:cubicBezTo>
                    <a:cubicBezTo>
                      <a:pt x="12" y="17"/>
                      <a:pt x="11" y="17"/>
                      <a:pt x="11" y="18"/>
                    </a:cubicBezTo>
                    <a:cubicBezTo>
                      <a:pt x="0" y="47"/>
                      <a:pt x="0" y="47"/>
                      <a:pt x="0" y="47"/>
                    </a:cubicBezTo>
                    <a:cubicBezTo>
                      <a:pt x="0" y="48"/>
                      <a:pt x="0" y="50"/>
                      <a:pt x="2" y="51"/>
                    </a:cubicBezTo>
                    <a:cubicBezTo>
                      <a:pt x="4" y="52"/>
                      <a:pt x="6" y="51"/>
                      <a:pt x="7" y="49"/>
                    </a:cubicBezTo>
                    <a:cubicBezTo>
                      <a:pt x="12" y="36"/>
                      <a:pt x="12" y="36"/>
                      <a:pt x="12" y="36"/>
                    </a:cubicBezTo>
                    <a:cubicBezTo>
                      <a:pt x="12" y="45"/>
                      <a:pt x="12" y="45"/>
                      <a:pt x="12" y="45"/>
                    </a:cubicBezTo>
                    <a:cubicBezTo>
                      <a:pt x="12" y="46"/>
                      <a:pt x="12" y="47"/>
                      <a:pt x="13" y="47"/>
                    </a:cubicBezTo>
                    <a:cubicBezTo>
                      <a:pt x="13" y="83"/>
                      <a:pt x="13" y="83"/>
                      <a:pt x="13" y="83"/>
                    </a:cubicBezTo>
                    <a:cubicBezTo>
                      <a:pt x="13" y="85"/>
                      <a:pt x="15" y="87"/>
                      <a:pt x="17" y="87"/>
                    </a:cubicBezTo>
                    <a:cubicBezTo>
                      <a:pt x="19" y="87"/>
                      <a:pt x="21" y="85"/>
                      <a:pt x="21" y="83"/>
                    </a:cubicBezTo>
                    <a:cubicBezTo>
                      <a:pt x="21" y="49"/>
                      <a:pt x="21" y="49"/>
                      <a:pt x="21" y="49"/>
                    </a:cubicBezTo>
                    <a:cubicBezTo>
                      <a:pt x="24" y="49"/>
                      <a:pt x="24" y="49"/>
                      <a:pt x="24" y="49"/>
                    </a:cubicBezTo>
                    <a:cubicBezTo>
                      <a:pt x="24" y="83"/>
                      <a:pt x="24" y="83"/>
                      <a:pt x="24" y="83"/>
                    </a:cubicBezTo>
                    <a:cubicBezTo>
                      <a:pt x="24" y="85"/>
                      <a:pt x="26" y="87"/>
                      <a:pt x="28" y="87"/>
                    </a:cubicBezTo>
                    <a:cubicBezTo>
                      <a:pt x="30" y="87"/>
                      <a:pt x="32" y="85"/>
                      <a:pt x="32" y="83"/>
                    </a:cubicBezTo>
                    <a:cubicBezTo>
                      <a:pt x="32" y="47"/>
                      <a:pt x="32" y="47"/>
                      <a:pt x="32" y="47"/>
                    </a:cubicBezTo>
                    <a:cubicBezTo>
                      <a:pt x="32" y="47"/>
                      <a:pt x="33" y="46"/>
                      <a:pt x="33" y="45"/>
                    </a:cubicBezTo>
                    <a:cubicBezTo>
                      <a:pt x="33" y="25"/>
                      <a:pt x="33" y="25"/>
                      <a:pt x="33" y="25"/>
                    </a:cubicBezTo>
                    <a:cubicBezTo>
                      <a:pt x="38" y="29"/>
                      <a:pt x="38" y="29"/>
                      <a:pt x="38" y="29"/>
                    </a:cubicBezTo>
                    <a:cubicBezTo>
                      <a:pt x="39" y="30"/>
                      <a:pt x="40" y="30"/>
                      <a:pt x="41" y="30"/>
                    </a:cubicBezTo>
                    <a:cubicBezTo>
                      <a:pt x="43" y="30"/>
                      <a:pt x="44" y="28"/>
                      <a:pt x="44" y="26"/>
                    </a:cubicBezTo>
                    <a:lnTo>
                      <a:pt x="42" y="13"/>
                    </a:lnTo>
                    <a:close/>
                    <a:moveTo>
                      <a:pt x="35" y="0"/>
                    </a:moveTo>
                    <a:cubicBezTo>
                      <a:pt x="35" y="0"/>
                      <a:pt x="35" y="1"/>
                      <a:pt x="35" y="1"/>
                    </a:cubicBezTo>
                    <a:cubicBezTo>
                      <a:pt x="35" y="1"/>
                      <a:pt x="35" y="1"/>
                      <a:pt x="35" y="1"/>
                    </a:cubicBezTo>
                    <a:cubicBezTo>
                      <a:pt x="35" y="1"/>
                      <a:pt x="35" y="1"/>
                      <a:pt x="35" y="1"/>
                    </a:cubicBezTo>
                    <a:cubicBezTo>
                      <a:pt x="35" y="1"/>
                      <a:pt x="35" y="0"/>
                      <a:pt x="35" y="0"/>
                    </a:cubicBezTo>
                    <a:close/>
                    <a:moveTo>
                      <a:pt x="34" y="0"/>
                    </a:moveTo>
                    <a:cubicBezTo>
                      <a:pt x="34" y="0"/>
                      <a:pt x="34" y="1"/>
                      <a:pt x="34" y="1"/>
                    </a:cubicBezTo>
                    <a:cubicBezTo>
                      <a:pt x="34" y="1"/>
                      <a:pt x="34" y="1"/>
                      <a:pt x="34" y="1"/>
                    </a:cubicBezTo>
                    <a:cubicBezTo>
                      <a:pt x="34" y="1"/>
                      <a:pt x="34" y="1"/>
                      <a:pt x="34" y="1"/>
                    </a:cubicBezTo>
                    <a:cubicBezTo>
                      <a:pt x="34" y="1"/>
                      <a:pt x="34" y="0"/>
                      <a:pt x="34" y="0"/>
                    </a:cubicBezTo>
                    <a:close/>
                    <a:moveTo>
                      <a:pt x="34" y="0"/>
                    </a:moveTo>
                    <a:cubicBezTo>
                      <a:pt x="34" y="0"/>
                      <a:pt x="34" y="1"/>
                      <a:pt x="34" y="1"/>
                    </a:cubicBezTo>
                    <a:cubicBezTo>
                      <a:pt x="34" y="1"/>
                      <a:pt x="34" y="1"/>
                      <a:pt x="34" y="1"/>
                    </a:cubicBezTo>
                    <a:cubicBezTo>
                      <a:pt x="34" y="1"/>
                      <a:pt x="34" y="1"/>
                      <a:pt x="34" y="1"/>
                    </a:cubicBezTo>
                    <a:cubicBezTo>
                      <a:pt x="34" y="1"/>
                      <a:pt x="34" y="0"/>
                      <a:pt x="34" y="0"/>
                    </a:cubicBezTo>
                    <a:close/>
                    <a:moveTo>
                      <a:pt x="36" y="10"/>
                    </a:moveTo>
                    <a:cubicBezTo>
                      <a:pt x="36" y="11"/>
                      <a:pt x="35" y="11"/>
                      <a:pt x="35" y="11"/>
                    </a:cubicBezTo>
                    <a:cubicBezTo>
                      <a:pt x="33" y="11"/>
                      <a:pt x="33" y="11"/>
                      <a:pt x="33" y="11"/>
                    </a:cubicBezTo>
                    <a:cubicBezTo>
                      <a:pt x="33" y="11"/>
                      <a:pt x="33" y="11"/>
                      <a:pt x="33" y="10"/>
                    </a:cubicBezTo>
                    <a:cubicBezTo>
                      <a:pt x="33" y="10"/>
                      <a:pt x="33" y="10"/>
                      <a:pt x="33" y="10"/>
                    </a:cubicBezTo>
                    <a:cubicBezTo>
                      <a:pt x="33" y="10"/>
                      <a:pt x="33" y="9"/>
                      <a:pt x="33" y="9"/>
                    </a:cubicBezTo>
                    <a:cubicBezTo>
                      <a:pt x="35" y="9"/>
                      <a:pt x="35" y="9"/>
                      <a:pt x="35" y="9"/>
                    </a:cubicBezTo>
                    <a:cubicBezTo>
                      <a:pt x="35" y="9"/>
                      <a:pt x="36" y="10"/>
                      <a:pt x="36" y="10"/>
                    </a:cubicBezTo>
                    <a:close/>
                    <a:moveTo>
                      <a:pt x="36" y="7"/>
                    </a:moveTo>
                    <a:cubicBezTo>
                      <a:pt x="36" y="8"/>
                      <a:pt x="36" y="8"/>
                      <a:pt x="35" y="8"/>
                    </a:cubicBezTo>
                    <a:cubicBezTo>
                      <a:pt x="33" y="8"/>
                      <a:pt x="33" y="8"/>
                      <a:pt x="33" y="8"/>
                    </a:cubicBezTo>
                    <a:cubicBezTo>
                      <a:pt x="33" y="8"/>
                      <a:pt x="32" y="8"/>
                      <a:pt x="32" y="7"/>
                    </a:cubicBezTo>
                    <a:cubicBezTo>
                      <a:pt x="32" y="3"/>
                      <a:pt x="32" y="3"/>
                      <a:pt x="32" y="3"/>
                    </a:cubicBezTo>
                    <a:cubicBezTo>
                      <a:pt x="32" y="2"/>
                      <a:pt x="33" y="1"/>
                      <a:pt x="33" y="1"/>
                    </a:cubicBezTo>
                    <a:cubicBezTo>
                      <a:pt x="35" y="1"/>
                      <a:pt x="35" y="1"/>
                      <a:pt x="35" y="1"/>
                    </a:cubicBezTo>
                    <a:cubicBezTo>
                      <a:pt x="36" y="1"/>
                      <a:pt x="36" y="2"/>
                      <a:pt x="36" y="3"/>
                    </a:cubicBezTo>
                    <a:lnTo>
                      <a:pt x="36" y="7"/>
                    </a:lnTo>
                    <a:close/>
                  </a:path>
                </a:pathLst>
              </a:custGeom>
              <a:solidFill>
                <a:srgbClr val="0070C0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</p:grpSp>
        <p:grpSp>
          <p:nvGrpSpPr>
            <p:cNvPr id="98" name="组合 97"/>
            <p:cNvGrpSpPr/>
            <p:nvPr/>
          </p:nvGrpSpPr>
          <p:grpSpPr>
            <a:xfrm>
              <a:off x="2699205" y="3984275"/>
              <a:ext cx="1333743" cy="884885"/>
              <a:chOff x="4271689" y="1207551"/>
              <a:chExt cx="1333743" cy="884885"/>
            </a:xfrm>
          </p:grpSpPr>
          <p:sp>
            <p:nvSpPr>
              <p:cNvPr id="100" name="文本框 30"/>
              <p:cNvSpPr txBox="1"/>
              <p:nvPr/>
            </p:nvSpPr>
            <p:spPr>
              <a:xfrm>
                <a:off x="4283968" y="1207551"/>
                <a:ext cx="1276564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b="1" dirty="0" smtClean="0">
                    <a:solidFill>
                      <a:srgbClr val="0070C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添加标题</a:t>
                </a:r>
                <a:endParaRPr lang="zh-CN" altLang="en-US" b="1" dirty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1" name="文本框 31"/>
              <p:cNvSpPr txBox="1"/>
              <p:nvPr/>
            </p:nvSpPr>
            <p:spPr>
              <a:xfrm>
                <a:off x="4271689" y="1504967"/>
                <a:ext cx="1333743" cy="58746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4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点击添加内容点击添加内容</a:t>
                </a:r>
                <a:endPara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99" name="任意多边形 151"/>
            <p:cNvSpPr>
              <a:spLocks noChangeArrowheads="1"/>
            </p:cNvSpPr>
            <p:nvPr/>
          </p:nvSpPr>
          <p:spPr bwMode="auto">
            <a:xfrm>
              <a:off x="2578781" y="4002495"/>
              <a:ext cx="1574590" cy="848445"/>
            </a:xfrm>
            <a:custGeom>
              <a:avLst/>
              <a:gdLst>
                <a:gd name="T0" fmla="*/ 176216 w 3090"/>
                <a:gd name="T1" fmla="*/ 0 h 1665"/>
                <a:gd name="T2" fmla="*/ 1785934 w 3090"/>
                <a:gd name="T3" fmla="*/ 0 h 1665"/>
                <a:gd name="T4" fmla="*/ 1962150 w 3090"/>
                <a:gd name="T5" fmla="*/ 176216 h 1665"/>
                <a:gd name="T6" fmla="*/ 1962150 w 3090"/>
                <a:gd name="T7" fmla="*/ 881059 h 1665"/>
                <a:gd name="T8" fmla="*/ 1785934 w 3090"/>
                <a:gd name="T9" fmla="*/ 1057275 h 1665"/>
                <a:gd name="T10" fmla="*/ 176216 w 3090"/>
                <a:gd name="T11" fmla="*/ 1057275 h 1665"/>
                <a:gd name="T12" fmla="*/ 0 w 3090"/>
                <a:gd name="T13" fmla="*/ 881059 h 1665"/>
                <a:gd name="T14" fmla="*/ 0 w 3090"/>
                <a:gd name="T15" fmla="*/ 720027 h 1665"/>
                <a:gd name="T16" fmla="*/ 180692 w 3090"/>
                <a:gd name="T17" fmla="*/ 720027 h 1665"/>
                <a:gd name="T18" fmla="*/ 180692 w 3090"/>
                <a:gd name="T19" fmla="*/ 319977 h 1665"/>
                <a:gd name="T20" fmla="*/ 0 w 3090"/>
                <a:gd name="T21" fmla="*/ 319977 h 1665"/>
                <a:gd name="T22" fmla="*/ 0 w 3090"/>
                <a:gd name="T23" fmla="*/ 176216 h 1665"/>
                <a:gd name="T24" fmla="*/ 176216 w 3090"/>
                <a:gd name="T25" fmla="*/ 0 h 1665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3090" h="1665">
                  <a:moveTo>
                    <a:pt x="0" y="504"/>
                  </a:moveTo>
                  <a:lnTo>
                    <a:pt x="0" y="278"/>
                  </a:lnTo>
                  <a:cubicBezTo>
                    <a:pt x="0" y="124"/>
                    <a:pt x="124" y="0"/>
                    <a:pt x="278" y="0"/>
                  </a:cubicBezTo>
                  <a:lnTo>
                    <a:pt x="2812" y="0"/>
                  </a:lnTo>
                  <a:cubicBezTo>
                    <a:pt x="2966" y="0"/>
                    <a:pt x="3090" y="124"/>
                    <a:pt x="3090" y="278"/>
                  </a:cubicBezTo>
                  <a:lnTo>
                    <a:pt x="3090" y="1387"/>
                  </a:lnTo>
                  <a:cubicBezTo>
                    <a:pt x="3090" y="1541"/>
                    <a:pt x="2966" y="1665"/>
                    <a:pt x="2812" y="1665"/>
                  </a:cubicBezTo>
                  <a:lnTo>
                    <a:pt x="278" y="1665"/>
                  </a:lnTo>
                  <a:cubicBezTo>
                    <a:pt x="124" y="1665"/>
                    <a:pt x="0" y="1541"/>
                    <a:pt x="0" y="1387"/>
                  </a:cubicBezTo>
                  <a:lnTo>
                    <a:pt x="0" y="1134"/>
                  </a:lnTo>
                </a:path>
              </a:pathLst>
            </a:custGeom>
            <a:noFill/>
            <a:ln w="6350">
              <a:solidFill>
                <a:srgbClr val="0070C0"/>
              </a:solidFill>
              <a:prstDash val="sysDash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04" name="组合 103"/>
          <p:cNvGrpSpPr/>
          <p:nvPr/>
        </p:nvGrpSpPr>
        <p:grpSpPr>
          <a:xfrm>
            <a:off x="5305499" y="4509120"/>
            <a:ext cx="1656477" cy="884885"/>
            <a:chOff x="2496894" y="3984275"/>
            <a:chExt cx="1656477" cy="884885"/>
          </a:xfrm>
        </p:grpSpPr>
        <p:grpSp>
          <p:nvGrpSpPr>
            <p:cNvPr id="105" name="组合 104"/>
            <p:cNvGrpSpPr/>
            <p:nvPr/>
          </p:nvGrpSpPr>
          <p:grpSpPr>
            <a:xfrm>
              <a:off x="2496894" y="4268381"/>
              <a:ext cx="153895" cy="316672"/>
              <a:chOff x="5300663" y="2555875"/>
              <a:chExt cx="165100" cy="339726"/>
            </a:xfrm>
          </p:grpSpPr>
          <p:sp>
            <p:nvSpPr>
              <p:cNvPr id="110" name="Oval 19"/>
              <p:cNvSpPr>
                <a:spLocks noChangeArrowheads="1"/>
              </p:cNvSpPr>
              <p:nvPr/>
            </p:nvSpPr>
            <p:spPr bwMode="auto">
              <a:xfrm>
                <a:off x="5353051" y="2555875"/>
                <a:ext cx="63500" cy="60325"/>
              </a:xfrm>
              <a:prstGeom prst="ellipse">
                <a:avLst/>
              </a:prstGeom>
              <a:solidFill>
                <a:srgbClr val="0070C0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11" name="Freeform 20"/>
              <p:cNvSpPr>
                <a:spLocks noEditPoints="1"/>
              </p:cNvSpPr>
              <p:nvPr/>
            </p:nvSpPr>
            <p:spPr bwMode="auto">
              <a:xfrm>
                <a:off x="5300663" y="2566988"/>
                <a:ext cx="165100" cy="328613"/>
              </a:xfrm>
              <a:custGeom>
                <a:avLst/>
                <a:gdLst>
                  <a:gd name="T0" fmla="*/ 38 w 44"/>
                  <a:gd name="T1" fmla="*/ 10 h 87"/>
                  <a:gd name="T2" fmla="*/ 37 w 44"/>
                  <a:gd name="T3" fmla="*/ 10 h 87"/>
                  <a:gd name="T4" fmla="*/ 37 w 44"/>
                  <a:gd name="T5" fmla="*/ 2 h 87"/>
                  <a:gd name="T6" fmla="*/ 33 w 44"/>
                  <a:gd name="T7" fmla="*/ 0 h 87"/>
                  <a:gd name="T8" fmla="*/ 31 w 44"/>
                  <a:gd name="T9" fmla="*/ 10 h 87"/>
                  <a:gd name="T10" fmla="*/ 35 w 44"/>
                  <a:gd name="T11" fmla="*/ 12 h 87"/>
                  <a:gd name="T12" fmla="*/ 36 w 44"/>
                  <a:gd name="T13" fmla="*/ 12 h 87"/>
                  <a:gd name="T14" fmla="*/ 36 w 44"/>
                  <a:gd name="T15" fmla="*/ 18 h 87"/>
                  <a:gd name="T16" fmla="*/ 30 w 44"/>
                  <a:gd name="T17" fmla="*/ 14 h 87"/>
                  <a:gd name="T18" fmla="*/ 16 w 44"/>
                  <a:gd name="T19" fmla="*/ 14 h 87"/>
                  <a:gd name="T20" fmla="*/ 12 w 44"/>
                  <a:gd name="T21" fmla="*/ 16 h 87"/>
                  <a:gd name="T22" fmla="*/ 0 w 44"/>
                  <a:gd name="T23" fmla="*/ 47 h 87"/>
                  <a:gd name="T24" fmla="*/ 7 w 44"/>
                  <a:gd name="T25" fmla="*/ 49 h 87"/>
                  <a:gd name="T26" fmla="*/ 12 w 44"/>
                  <a:gd name="T27" fmla="*/ 45 h 87"/>
                  <a:gd name="T28" fmla="*/ 13 w 44"/>
                  <a:gd name="T29" fmla="*/ 83 h 87"/>
                  <a:gd name="T30" fmla="*/ 21 w 44"/>
                  <a:gd name="T31" fmla="*/ 83 h 87"/>
                  <a:gd name="T32" fmla="*/ 24 w 44"/>
                  <a:gd name="T33" fmla="*/ 49 h 87"/>
                  <a:gd name="T34" fmla="*/ 28 w 44"/>
                  <a:gd name="T35" fmla="*/ 87 h 87"/>
                  <a:gd name="T36" fmla="*/ 32 w 44"/>
                  <a:gd name="T37" fmla="*/ 47 h 87"/>
                  <a:gd name="T38" fmla="*/ 33 w 44"/>
                  <a:gd name="T39" fmla="*/ 25 h 87"/>
                  <a:gd name="T40" fmla="*/ 41 w 44"/>
                  <a:gd name="T41" fmla="*/ 30 h 87"/>
                  <a:gd name="T42" fmla="*/ 42 w 44"/>
                  <a:gd name="T43" fmla="*/ 13 h 87"/>
                  <a:gd name="T44" fmla="*/ 35 w 44"/>
                  <a:gd name="T45" fmla="*/ 1 h 87"/>
                  <a:gd name="T46" fmla="*/ 35 w 44"/>
                  <a:gd name="T47" fmla="*/ 1 h 87"/>
                  <a:gd name="T48" fmla="*/ 34 w 44"/>
                  <a:gd name="T49" fmla="*/ 0 h 87"/>
                  <a:gd name="T50" fmla="*/ 34 w 44"/>
                  <a:gd name="T51" fmla="*/ 1 h 87"/>
                  <a:gd name="T52" fmla="*/ 34 w 44"/>
                  <a:gd name="T53" fmla="*/ 0 h 87"/>
                  <a:gd name="T54" fmla="*/ 34 w 44"/>
                  <a:gd name="T55" fmla="*/ 1 h 87"/>
                  <a:gd name="T56" fmla="*/ 34 w 44"/>
                  <a:gd name="T57" fmla="*/ 1 h 87"/>
                  <a:gd name="T58" fmla="*/ 36 w 44"/>
                  <a:gd name="T59" fmla="*/ 10 h 87"/>
                  <a:gd name="T60" fmla="*/ 33 w 44"/>
                  <a:gd name="T61" fmla="*/ 11 h 87"/>
                  <a:gd name="T62" fmla="*/ 33 w 44"/>
                  <a:gd name="T63" fmla="*/ 10 h 87"/>
                  <a:gd name="T64" fmla="*/ 35 w 44"/>
                  <a:gd name="T65" fmla="*/ 9 h 87"/>
                  <a:gd name="T66" fmla="*/ 36 w 44"/>
                  <a:gd name="T67" fmla="*/ 7 h 87"/>
                  <a:gd name="T68" fmla="*/ 33 w 44"/>
                  <a:gd name="T69" fmla="*/ 8 h 87"/>
                  <a:gd name="T70" fmla="*/ 32 w 44"/>
                  <a:gd name="T71" fmla="*/ 3 h 87"/>
                  <a:gd name="T72" fmla="*/ 35 w 44"/>
                  <a:gd name="T73" fmla="*/ 1 h 87"/>
                  <a:gd name="T74" fmla="*/ 36 w 44"/>
                  <a:gd name="T75" fmla="*/ 7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44" h="87">
                    <a:moveTo>
                      <a:pt x="42" y="13"/>
                    </a:moveTo>
                    <a:cubicBezTo>
                      <a:pt x="42" y="11"/>
                      <a:pt x="40" y="10"/>
                      <a:pt x="38" y="10"/>
                    </a:cubicBezTo>
                    <a:cubicBezTo>
                      <a:pt x="38" y="10"/>
                      <a:pt x="38" y="10"/>
                      <a:pt x="38" y="10"/>
                    </a:cubicBezTo>
                    <a:cubicBezTo>
                      <a:pt x="37" y="10"/>
                      <a:pt x="37" y="10"/>
                      <a:pt x="37" y="10"/>
                    </a:cubicBezTo>
                    <a:cubicBezTo>
                      <a:pt x="37" y="10"/>
                      <a:pt x="37" y="10"/>
                      <a:pt x="37" y="10"/>
                    </a:cubicBezTo>
                    <a:cubicBezTo>
                      <a:pt x="37" y="2"/>
                      <a:pt x="37" y="2"/>
                      <a:pt x="37" y="2"/>
                    </a:cubicBezTo>
                    <a:cubicBezTo>
                      <a:pt x="37" y="1"/>
                      <a:pt x="37" y="0"/>
                      <a:pt x="35" y="0"/>
                    </a:cubicBezTo>
                    <a:cubicBezTo>
                      <a:pt x="33" y="0"/>
                      <a:pt x="33" y="0"/>
                      <a:pt x="33" y="0"/>
                    </a:cubicBezTo>
                    <a:cubicBezTo>
                      <a:pt x="32" y="0"/>
                      <a:pt x="31" y="1"/>
                      <a:pt x="31" y="2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1" y="11"/>
                      <a:pt x="32" y="12"/>
                      <a:pt x="33" y="12"/>
                    </a:cubicBezTo>
                    <a:cubicBezTo>
                      <a:pt x="35" y="12"/>
                      <a:pt x="35" y="12"/>
                      <a:pt x="35" y="12"/>
                    </a:cubicBezTo>
                    <a:cubicBezTo>
                      <a:pt x="35" y="12"/>
                      <a:pt x="35" y="12"/>
                      <a:pt x="36" y="12"/>
                    </a:cubicBezTo>
                    <a:cubicBezTo>
                      <a:pt x="36" y="12"/>
                      <a:pt x="36" y="12"/>
                      <a:pt x="36" y="12"/>
                    </a:cubicBezTo>
                    <a:cubicBezTo>
                      <a:pt x="35" y="12"/>
                      <a:pt x="35" y="13"/>
                      <a:pt x="35" y="14"/>
                    </a:cubicBezTo>
                    <a:cubicBezTo>
                      <a:pt x="36" y="18"/>
                      <a:pt x="36" y="18"/>
                      <a:pt x="36" y="18"/>
                    </a:cubicBezTo>
                    <a:cubicBezTo>
                      <a:pt x="33" y="15"/>
                      <a:pt x="33" y="15"/>
                      <a:pt x="33" y="15"/>
                    </a:cubicBezTo>
                    <a:cubicBezTo>
                      <a:pt x="32" y="15"/>
                      <a:pt x="31" y="14"/>
                      <a:pt x="30" y="14"/>
                    </a:cubicBezTo>
                    <a:cubicBezTo>
                      <a:pt x="30" y="14"/>
                      <a:pt x="30" y="14"/>
                      <a:pt x="29" y="14"/>
                    </a:cubicBezTo>
                    <a:cubicBezTo>
                      <a:pt x="16" y="14"/>
                      <a:pt x="16" y="14"/>
                      <a:pt x="16" y="14"/>
                    </a:cubicBezTo>
                    <a:cubicBezTo>
                      <a:pt x="15" y="14"/>
                      <a:pt x="15" y="14"/>
                      <a:pt x="15" y="14"/>
                    </a:cubicBezTo>
                    <a:cubicBezTo>
                      <a:pt x="13" y="15"/>
                      <a:pt x="13" y="15"/>
                      <a:pt x="12" y="16"/>
                    </a:cubicBezTo>
                    <a:cubicBezTo>
                      <a:pt x="12" y="17"/>
                      <a:pt x="11" y="17"/>
                      <a:pt x="11" y="18"/>
                    </a:cubicBezTo>
                    <a:cubicBezTo>
                      <a:pt x="0" y="47"/>
                      <a:pt x="0" y="47"/>
                      <a:pt x="0" y="47"/>
                    </a:cubicBezTo>
                    <a:cubicBezTo>
                      <a:pt x="0" y="48"/>
                      <a:pt x="0" y="50"/>
                      <a:pt x="2" y="51"/>
                    </a:cubicBezTo>
                    <a:cubicBezTo>
                      <a:pt x="4" y="52"/>
                      <a:pt x="6" y="51"/>
                      <a:pt x="7" y="49"/>
                    </a:cubicBezTo>
                    <a:cubicBezTo>
                      <a:pt x="12" y="36"/>
                      <a:pt x="12" y="36"/>
                      <a:pt x="12" y="36"/>
                    </a:cubicBezTo>
                    <a:cubicBezTo>
                      <a:pt x="12" y="45"/>
                      <a:pt x="12" y="45"/>
                      <a:pt x="12" y="45"/>
                    </a:cubicBezTo>
                    <a:cubicBezTo>
                      <a:pt x="12" y="46"/>
                      <a:pt x="12" y="47"/>
                      <a:pt x="13" y="47"/>
                    </a:cubicBezTo>
                    <a:cubicBezTo>
                      <a:pt x="13" y="83"/>
                      <a:pt x="13" y="83"/>
                      <a:pt x="13" y="83"/>
                    </a:cubicBezTo>
                    <a:cubicBezTo>
                      <a:pt x="13" y="85"/>
                      <a:pt x="15" y="87"/>
                      <a:pt x="17" y="87"/>
                    </a:cubicBezTo>
                    <a:cubicBezTo>
                      <a:pt x="19" y="87"/>
                      <a:pt x="21" y="85"/>
                      <a:pt x="21" y="83"/>
                    </a:cubicBezTo>
                    <a:cubicBezTo>
                      <a:pt x="21" y="49"/>
                      <a:pt x="21" y="49"/>
                      <a:pt x="21" y="49"/>
                    </a:cubicBezTo>
                    <a:cubicBezTo>
                      <a:pt x="24" y="49"/>
                      <a:pt x="24" y="49"/>
                      <a:pt x="24" y="49"/>
                    </a:cubicBezTo>
                    <a:cubicBezTo>
                      <a:pt x="24" y="83"/>
                      <a:pt x="24" y="83"/>
                      <a:pt x="24" y="83"/>
                    </a:cubicBezTo>
                    <a:cubicBezTo>
                      <a:pt x="24" y="85"/>
                      <a:pt x="26" y="87"/>
                      <a:pt x="28" y="87"/>
                    </a:cubicBezTo>
                    <a:cubicBezTo>
                      <a:pt x="30" y="87"/>
                      <a:pt x="32" y="85"/>
                      <a:pt x="32" y="83"/>
                    </a:cubicBezTo>
                    <a:cubicBezTo>
                      <a:pt x="32" y="47"/>
                      <a:pt x="32" y="47"/>
                      <a:pt x="32" y="47"/>
                    </a:cubicBezTo>
                    <a:cubicBezTo>
                      <a:pt x="32" y="47"/>
                      <a:pt x="33" y="46"/>
                      <a:pt x="33" y="45"/>
                    </a:cubicBezTo>
                    <a:cubicBezTo>
                      <a:pt x="33" y="25"/>
                      <a:pt x="33" y="25"/>
                      <a:pt x="33" y="25"/>
                    </a:cubicBezTo>
                    <a:cubicBezTo>
                      <a:pt x="38" y="29"/>
                      <a:pt x="38" y="29"/>
                      <a:pt x="38" y="29"/>
                    </a:cubicBezTo>
                    <a:cubicBezTo>
                      <a:pt x="39" y="30"/>
                      <a:pt x="40" y="30"/>
                      <a:pt x="41" y="30"/>
                    </a:cubicBezTo>
                    <a:cubicBezTo>
                      <a:pt x="43" y="30"/>
                      <a:pt x="44" y="28"/>
                      <a:pt x="44" y="26"/>
                    </a:cubicBezTo>
                    <a:lnTo>
                      <a:pt x="42" y="13"/>
                    </a:lnTo>
                    <a:close/>
                    <a:moveTo>
                      <a:pt x="35" y="0"/>
                    </a:moveTo>
                    <a:cubicBezTo>
                      <a:pt x="35" y="0"/>
                      <a:pt x="35" y="1"/>
                      <a:pt x="35" y="1"/>
                    </a:cubicBezTo>
                    <a:cubicBezTo>
                      <a:pt x="35" y="1"/>
                      <a:pt x="35" y="1"/>
                      <a:pt x="35" y="1"/>
                    </a:cubicBezTo>
                    <a:cubicBezTo>
                      <a:pt x="35" y="1"/>
                      <a:pt x="35" y="1"/>
                      <a:pt x="35" y="1"/>
                    </a:cubicBezTo>
                    <a:cubicBezTo>
                      <a:pt x="35" y="1"/>
                      <a:pt x="35" y="0"/>
                      <a:pt x="35" y="0"/>
                    </a:cubicBezTo>
                    <a:close/>
                    <a:moveTo>
                      <a:pt x="34" y="0"/>
                    </a:moveTo>
                    <a:cubicBezTo>
                      <a:pt x="34" y="0"/>
                      <a:pt x="34" y="1"/>
                      <a:pt x="34" y="1"/>
                    </a:cubicBezTo>
                    <a:cubicBezTo>
                      <a:pt x="34" y="1"/>
                      <a:pt x="34" y="1"/>
                      <a:pt x="34" y="1"/>
                    </a:cubicBezTo>
                    <a:cubicBezTo>
                      <a:pt x="34" y="1"/>
                      <a:pt x="34" y="1"/>
                      <a:pt x="34" y="1"/>
                    </a:cubicBezTo>
                    <a:cubicBezTo>
                      <a:pt x="34" y="1"/>
                      <a:pt x="34" y="0"/>
                      <a:pt x="34" y="0"/>
                    </a:cubicBezTo>
                    <a:close/>
                    <a:moveTo>
                      <a:pt x="34" y="0"/>
                    </a:moveTo>
                    <a:cubicBezTo>
                      <a:pt x="34" y="0"/>
                      <a:pt x="34" y="1"/>
                      <a:pt x="34" y="1"/>
                    </a:cubicBezTo>
                    <a:cubicBezTo>
                      <a:pt x="34" y="1"/>
                      <a:pt x="34" y="1"/>
                      <a:pt x="34" y="1"/>
                    </a:cubicBezTo>
                    <a:cubicBezTo>
                      <a:pt x="34" y="1"/>
                      <a:pt x="34" y="1"/>
                      <a:pt x="34" y="1"/>
                    </a:cubicBezTo>
                    <a:cubicBezTo>
                      <a:pt x="34" y="1"/>
                      <a:pt x="34" y="0"/>
                      <a:pt x="34" y="0"/>
                    </a:cubicBezTo>
                    <a:close/>
                    <a:moveTo>
                      <a:pt x="36" y="10"/>
                    </a:moveTo>
                    <a:cubicBezTo>
                      <a:pt x="36" y="11"/>
                      <a:pt x="35" y="11"/>
                      <a:pt x="35" y="11"/>
                    </a:cubicBezTo>
                    <a:cubicBezTo>
                      <a:pt x="33" y="11"/>
                      <a:pt x="33" y="11"/>
                      <a:pt x="33" y="11"/>
                    </a:cubicBezTo>
                    <a:cubicBezTo>
                      <a:pt x="33" y="11"/>
                      <a:pt x="33" y="11"/>
                      <a:pt x="33" y="10"/>
                    </a:cubicBezTo>
                    <a:cubicBezTo>
                      <a:pt x="33" y="10"/>
                      <a:pt x="33" y="10"/>
                      <a:pt x="33" y="10"/>
                    </a:cubicBezTo>
                    <a:cubicBezTo>
                      <a:pt x="33" y="10"/>
                      <a:pt x="33" y="9"/>
                      <a:pt x="33" y="9"/>
                    </a:cubicBezTo>
                    <a:cubicBezTo>
                      <a:pt x="35" y="9"/>
                      <a:pt x="35" y="9"/>
                      <a:pt x="35" y="9"/>
                    </a:cubicBezTo>
                    <a:cubicBezTo>
                      <a:pt x="35" y="9"/>
                      <a:pt x="36" y="10"/>
                      <a:pt x="36" y="10"/>
                    </a:cubicBezTo>
                    <a:close/>
                    <a:moveTo>
                      <a:pt x="36" y="7"/>
                    </a:moveTo>
                    <a:cubicBezTo>
                      <a:pt x="36" y="8"/>
                      <a:pt x="36" y="8"/>
                      <a:pt x="35" y="8"/>
                    </a:cubicBezTo>
                    <a:cubicBezTo>
                      <a:pt x="33" y="8"/>
                      <a:pt x="33" y="8"/>
                      <a:pt x="33" y="8"/>
                    </a:cubicBezTo>
                    <a:cubicBezTo>
                      <a:pt x="33" y="8"/>
                      <a:pt x="32" y="8"/>
                      <a:pt x="32" y="7"/>
                    </a:cubicBezTo>
                    <a:cubicBezTo>
                      <a:pt x="32" y="3"/>
                      <a:pt x="32" y="3"/>
                      <a:pt x="32" y="3"/>
                    </a:cubicBezTo>
                    <a:cubicBezTo>
                      <a:pt x="32" y="2"/>
                      <a:pt x="33" y="1"/>
                      <a:pt x="33" y="1"/>
                    </a:cubicBezTo>
                    <a:cubicBezTo>
                      <a:pt x="35" y="1"/>
                      <a:pt x="35" y="1"/>
                      <a:pt x="35" y="1"/>
                    </a:cubicBezTo>
                    <a:cubicBezTo>
                      <a:pt x="36" y="1"/>
                      <a:pt x="36" y="2"/>
                      <a:pt x="36" y="3"/>
                    </a:cubicBezTo>
                    <a:lnTo>
                      <a:pt x="36" y="7"/>
                    </a:lnTo>
                    <a:close/>
                  </a:path>
                </a:pathLst>
              </a:custGeom>
              <a:solidFill>
                <a:srgbClr val="0070C0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</p:grpSp>
        <p:grpSp>
          <p:nvGrpSpPr>
            <p:cNvPr id="106" name="组合 105"/>
            <p:cNvGrpSpPr/>
            <p:nvPr/>
          </p:nvGrpSpPr>
          <p:grpSpPr>
            <a:xfrm>
              <a:off x="2699205" y="3984275"/>
              <a:ext cx="1333743" cy="884885"/>
              <a:chOff x="4271689" y="1207551"/>
              <a:chExt cx="1333743" cy="884885"/>
            </a:xfrm>
          </p:grpSpPr>
          <p:sp>
            <p:nvSpPr>
              <p:cNvPr id="108" name="文本框 30"/>
              <p:cNvSpPr txBox="1"/>
              <p:nvPr/>
            </p:nvSpPr>
            <p:spPr>
              <a:xfrm>
                <a:off x="4283968" y="1207551"/>
                <a:ext cx="1276564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b="1" dirty="0" smtClean="0">
                    <a:solidFill>
                      <a:srgbClr val="0070C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添加标题</a:t>
                </a:r>
                <a:endParaRPr lang="zh-CN" altLang="en-US" b="1" dirty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9" name="文本框 31"/>
              <p:cNvSpPr txBox="1"/>
              <p:nvPr/>
            </p:nvSpPr>
            <p:spPr>
              <a:xfrm>
                <a:off x="4271689" y="1504967"/>
                <a:ext cx="1333743" cy="58746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4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点击添加内容点击添加内容</a:t>
                </a:r>
                <a:endPara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07" name="任意多边形 151"/>
            <p:cNvSpPr>
              <a:spLocks noChangeArrowheads="1"/>
            </p:cNvSpPr>
            <p:nvPr/>
          </p:nvSpPr>
          <p:spPr bwMode="auto">
            <a:xfrm>
              <a:off x="2578781" y="4002495"/>
              <a:ext cx="1574590" cy="848445"/>
            </a:xfrm>
            <a:custGeom>
              <a:avLst/>
              <a:gdLst>
                <a:gd name="T0" fmla="*/ 176216 w 3090"/>
                <a:gd name="T1" fmla="*/ 0 h 1665"/>
                <a:gd name="T2" fmla="*/ 1785934 w 3090"/>
                <a:gd name="T3" fmla="*/ 0 h 1665"/>
                <a:gd name="T4" fmla="*/ 1962150 w 3090"/>
                <a:gd name="T5" fmla="*/ 176216 h 1665"/>
                <a:gd name="T6" fmla="*/ 1962150 w 3090"/>
                <a:gd name="T7" fmla="*/ 881059 h 1665"/>
                <a:gd name="T8" fmla="*/ 1785934 w 3090"/>
                <a:gd name="T9" fmla="*/ 1057275 h 1665"/>
                <a:gd name="T10" fmla="*/ 176216 w 3090"/>
                <a:gd name="T11" fmla="*/ 1057275 h 1665"/>
                <a:gd name="T12" fmla="*/ 0 w 3090"/>
                <a:gd name="T13" fmla="*/ 881059 h 1665"/>
                <a:gd name="T14" fmla="*/ 0 w 3090"/>
                <a:gd name="T15" fmla="*/ 720027 h 1665"/>
                <a:gd name="T16" fmla="*/ 180692 w 3090"/>
                <a:gd name="T17" fmla="*/ 720027 h 1665"/>
                <a:gd name="T18" fmla="*/ 180692 w 3090"/>
                <a:gd name="T19" fmla="*/ 319977 h 1665"/>
                <a:gd name="T20" fmla="*/ 0 w 3090"/>
                <a:gd name="T21" fmla="*/ 319977 h 1665"/>
                <a:gd name="T22" fmla="*/ 0 w 3090"/>
                <a:gd name="T23" fmla="*/ 176216 h 1665"/>
                <a:gd name="T24" fmla="*/ 176216 w 3090"/>
                <a:gd name="T25" fmla="*/ 0 h 1665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3090" h="1665">
                  <a:moveTo>
                    <a:pt x="0" y="504"/>
                  </a:moveTo>
                  <a:lnTo>
                    <a:pt x="0" y="278"/>
                  </a:lnTo>
                  <a:cubicBezTo>
                    <a:pt x="0" y="124"/>
                    <a:pt x="124" y="0"/>
                    <a:pt x="278" y="0"/>
                  </a:cubicBezTo>
                  <a:lnTo>
                    <a:pt x="2812" y="0"/>
                  </a:lnTo>
                  <a:cubicBezTo>
                    <a:pt x="2966" y="0"/>
                    <a:pt x="3090" y="124"/>
                    <a:pt x="3090" y="278"/>
                  </a:cubicBezTo>
                  <a:lnTo>
                    <a:pt x="3090" y="1387"/>
                  </a:lnTo>
                  <a:cubicBezTo>
                    <a:pt x="3090" y="1541"/>
                    <a:pt x="2966" y="1665"/>
                    <a:pt x="2812" y="1665"/>
                  </a:cubicBezTo>
                  <a:lnTo>
                    <a:pt x="278" y="1665"/>
                  </a:lnTo>
                  <a:cubicBezTo>
                    <a:pt x="124" y="1665"/>
                    <a:pt x="0" y="1541"/>
                    <a:pt x="0" y="1387"/>
                  </a:cubicBezTo>
                  <a:lnTo>
                    <a:pt x="0" y="1134"/>
                  </a:lnTo>
                </a:path>
              </a:pathLst>
            </a:custGeom>
            <a:noFill/>
            <a:ln w="6350">
              <a:solidFill>
                <a:srgbClr val="0070C0"/>
              </a:solidFill>
              <a:prstDash val="sysDash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12" name="组合 111"/>
          <p:cNvGrpSpPr/>
          <p:nvPr/>
        </p:nvGrpSpPr>
        <p:grpSpPr>
          <a:xfrm>
            <a:off x="7249422" y="4509120"/>
            <a:ext cx="1656477" cy="884885"/>
            <a:chOff x="2496894" y="3984275"/>
            <a:chExt cx="1656477" cy="884885"/>
          </a:xfrm>
        </p:grpSpPr>
        <p:grpSp>
          <p:nvGrpSpPr>
            <p:cNvPr id="113" name="组合 112"/>
            <p:cNvGrpSpPr/>
            <p:nvPr/>
          </p:nvGrpSpPr>
          <p:grpSpPr>
            <a:xfrm>
              <a:off x="2496894" y="4268381"/>
              <a:ext cx="153895" cy="316672"/>
              <a:chOff x="5300663" y="2555875"/>
              <a:chExt cx="165100" cy="339726"/>
            </a:xfrm>
          </p:grpSpPr>
          <p:sp>
            <p:nvSpPr>
              <p:cNvPr id="118" name="Oval 19"/>
              <p:cNvSpPr>
                <a:spLocks noChangeArrowheads="1"/>
              </p:cNvSpPr>
              <p:nvPr/>
            </p:nvSpPr>
            <p:spPr bwMode="auto">
              <a:xfrm>
                <a:off x="5353051" y="2555875"/>
                <a:ext cx="63500" cy="60325"/>
              </a:xfrm>
              <a:prstGeom prst="ellipse">
                <a:avLst/>
              </a:prstGeom>
              <a:solidFill>
                <a:srgbClr val="0070C0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19" name="Freeform 20"/>
              <p:cNvSpPr>
                <a:spLocks noEditPoints="1"/>
              </p:cNvSpPr>
              <p:nvPr/>
            </p:nvSpPr>
            <p:spPr bwMode="auto">
              <a:xfrm>
                <a:off x="5300663" y="2566988"/>
                <a:ext cx="165100" cy="328613"/>
              </a:xfrm>
              <a:custGeom>
                <a:avLst/>
                <a:gdLst>
                  <a:gd name="T0" fmla="*/ 38 w 44"/>
                  <a:gd name="T1" fmla="*/ 10 h 87"/>
                  <a:gd name="T2" fmla="*/ 37 w 44"/>
                  <a:gd name="T3" fmla="*/ 10 h 87"/>
                  <a:gd name="T4" fmla="*/ 37 w 44"/>
                  <a:gd name="T5" fmla="*/ 2 h 87"/>
                  <a:gd name="T6" fmla="*/ 33 w 44"/>
                  <a:gd name="T7" fmla="*/ 0 h 87"/>
                  <a:gd name="T8" fmla="*/ 31 w 44"/>
                  <a:gd name="T9" fmla="*/ 10 h 87"/>
                  <a:gd name="T10" fmla="*/ 35 w 44"/>
                  <a:gd name="T11" fmla="*/ 12 h 87"/>
                  <a:gd name="T12" fmla="*/ 36 w 44"/>
                  <a:gd name="T13" fmla="*/ 12 h 87"/>
                  <a:gd name="T14" fmla="*/ 36 w 44"/>
                  <a:gd name="T15" fmla="*/ 18 h 87"/>
                  <a:gd name="T16" fmla="*/ 30 w 44"/>
                  <a:gd name="T17" fmla="*/ 14 h 87"/>
                  <a:gd name="T18" fmla="*/ 16 w 44"/>
                  <a:gd name="T19" fmla="*/ 14 h 87"/>
                  <a:gd name="T20" fmla="*/ 12 w 44"/>
                  <a:gd name="T21" fmla="*/ 16 h 87"/>
                  <a:gd name="T22" fmla="*/ 0 w 44"/>
                  <a:gd name="T23" fmla="*/ 47 h 87"/>
                  <a:gd name="T24" fmla="*/ 7 w 44"/>
                  <a:gd name="T25" fmla="*/ 49 h 87"/>
                  <a:gd name="T26" fmla="*/ 12 w 44"/>
                  <a:gd name="T27" fmla="*/ 45 h 87"/>
                  <a:gd name="T28" fmla="*/ 13 w 44"/>
                  <a:gd name="T29" fmla="*/ 83 h 87"/>
                  <a:gd name="T30" fmla="*/ 21 w 44"/>
                  <a:gd name="T31" fmla="*/ 83 h 87"/>
                  <a:gd name="T32" fmla="*/ 24 w 44"/>
                  <a:gd name="T33" fmla="*/ 49 h 87"/>
                  <a:gd name="T34" fmla="*/ 28 w 44"/>
                  <a:gd name="T35" fmla="*/ 87 h 87"/>
                  <a:gd name="T36" fmla="*/ 32 w 44"/>
                  <a:gd name="T37" fmla="*/ 47 h 87"/>
                  <a:gd name="T38" fmla="*/ 33 w 44"/>
                  <a:gd name="T39" fmla="*/ 25 h 87"/>
                  <a:gd name="T40" fmla="*/ 41 w 44"/>
                  <a:gd name="T41" fmla="*/ 30 h 87"/>
                  <a:gd name="T42" fmla="*/ 42 w 44"/>
                  <a:gd name="T43" fmla="*/ 13 h 87"/>
                  <a:gd name="T44" fmla="*/ 35 w 44"/>
                  <a:gd name="T45" fmla="*/ 1 h 87"/>
                  <a:gd name="T46" fmla="*/ 35 w 44"/>
                  <a:gd name="T47" fmla="*/ 1 h 87"/>
                  <a:gd name="T48" fmla="*/ 34 w 44"/>
                  <a:gd name="T49" fmla="*/ 0 h 87"/>
                  <a:gd name="T50" fmla="*/ 34 w 44"/>
                  <a:gd name="T51" fmla="*/ 1 h 87"/>
                  <a:gd name="T52" fmla="*/ 34 w 44"/>
                  <a:gd name="T53" fmla="*/ 0 h 87"/>
                  <a:gd name="T54" fmla="*/ 34 w 44"/>
                  <a:gd name="T55" fmla="*/ 1 h 87"/>
                  <a:gd name="T56" fmla="*/ 34 w 44"/>
                  <a:gd name="T57" fmla="*/ 1 h 87"/>
                  <a:gd name="T58" fmla="*/ 36 w 44"/>
                  <a:gd name="T59" fmla="*/ 10 h 87"/>
                  <a:gd name="T60" fmla="*/ 33 w 44"/>
                  <a:gd name="T61" fmla="*/ 11 h 87"/>
                  <a:gd name="T62" fmla="*/ 33 w 44"/>
                  <a:gd name="T63" fmla="*/ 10 h 87"/>
                  <a:gd name="T64" fmla="*/ 35 w 44"/>
                  <a:gd name="T65" fmla="*/ 9 h 87"/>
                  <a:gd name="T66" fmla="*/ 36 w 44"/>
                  <a:gd name="T67" fmla="*/ 7 h 87"/>
                  <a:gd name="T68" fmla="*/ 33 w 44"/>
                  <a:gd name="T69" fmla="*/ 8 h 87"/>
                  <a:gd name="T70" fmla="*/ 32 w 44"/>
                  <a:gd name="T71" fmla="*/ 3 h 87"/>
                  <a:gd name="T72" fmla="*/ 35 w 44"/>
                  <a:gd name="T73" fmla="*/ 1 h 87"/>
                  <a:gd name="T74" fmla="*/ 36 w 44"/>
                  <a:gd name="T75" fmla="*/ 7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44" h="87">
                    <a:moveTo>
                      <a:pt x="42" y="13"/>
                    </a:moveTo>
                    <a:cubicBezTo>
                      <a:pt x="42" y="11"/>
                      <a:pt x="40" y="10"/>
                      <a:pt x="38" y="10"/>
                    </a:cubicBezTo>
                    <a:cubicBezTo>
                      <a:pt x="38" y="10"/>
                      <a:pt x="38" y="10"/>
                      <a:pt x="38" y="10"/>
                    </a:cubicBezTo>
                    <a:cubicBezTo>
                      <a:pt x="37" y="10"/>
                      <a:pt x="37" y="10"/>
                      <a:pt x="37" y="10"/>
                    </a:cubicBezTo>
                    <a:cubicBezTo>
                      <a:pt x="37" y="10"/>
                      <a:pt x="37" y="10"/>
                      <a:pt x="37" y="10"/>
                    </a:cubicBezTo>
                    <a:cubicBezTo>
                      <a:pt x="37" y="2"/>
                      <a:pt x="37" y="2"/>
                      <a:pt x="37" y="2"/>
                    </a:cubicBezTo>
                    <a:cubicBezTo>
                      <a:pt x="37" y="1"/>
                      <a:pt x="37" y="0"/>
                      <a:pt x="35" y="0"/>
                    </a:cubicBezTo>
                    <a:cubicBezTo>
                      <a:pt x="33" y="0"/>
                      <a:pt x="33" y="0"/>
                      <a:pt x="33" y="0"/>
                    </a:cubicBezTo>
                    <a:cubicBezTo>
                      <a:pt x="32" y="0"/>
                      <a:pt x="31" y="1"/>
                      <a:pt x="31" y="2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1" y="11"/>
                      <a:pt x="32" y="12"/>
                      <a:pt x="33" y="12"/>
                    </a:cubicBezTo>
                    <a:cubicBezTo>
                      <a:pt x="35" y="12"/>
                      <a:pt x="35" y="12"/>
                      <a:pt x="35" y="12"/>
                    </a:cubicBezTo>
                    <a:cubicBezTo>
                      <a:pt x="35" y="12"/>
                      <a:pt x="35" y="12"/>
                      <a:pt x="36" y="12"/>
                    </a:cubicBezTo>
                    <a:cubicBezTo>
                      <a:pt x="36" y="12"/>
                      <a:pt x="36" y="12"/>
                      <a:pt x="36" y="12"/>
                    </a:cubicBezTo>
                    <a:cubicBezTo>
                      <a:pt x="35" y="12"/>
                      <a:pt x="35" y="13"/>
                      <a:pt x="35" y="14"/>
                    </a:cubicBezTo>
                    <a:cubicBezTo>
                      <a:pt x="36" y="18"/>
                      <a:pt x="36" y="18"/>
                      <a:pt x="36" y="18"/>
                    </a:cubicBezTo>
                    <a:cubicBezTo>
                      <a:pt x="33" y="15"/>
                      <a:pt x="33" y="15"/>
                      <a:pt x="33" y="15"/>
                    </a:cubicBezTo>
                    <a:cubicBezTo>
                      <a:pt x="32" y="15"/>
                      <a:pt x="31" y="14"/>
                      <a:pt x="30" y="14"/>
                    </a:cubicBezTo>
                    <a:cubicBezTo>
                      <a:pt x="30" y="14"/>
                      <a:pt x="30" y="14"/>
                      <a:pt x="29" y="14"/>
                    </a:cubicBezTo>
                    <a:cubicBezTo>
                      <a:pt x="16" y="14"/>
                      <a:pt x="16" y="14"/>
                      <a:pt x="16" y="14"/>
                    </a:cubicBezTo>
                    <a:cubicBezTo>
                      <a:pt x="15" y="14"/>
                      <a:pt x="15" y="14"/>
                      <a:pt x="15" y="14"/>
                    </a:cubicBezTo>
                    <a:cubicBezTo>
                      <a:pt x="13" y="15"/>
                      <a:pt x="13" y="15"/>
                      <a:pt x="12" y="16"/>
                    </a:cubicBezTo>
                    <a:cubicBezTo>
                      <a:pt x="12" y="17"/>
                      <a:pt x="11" y="17"/>
                      <a:pt x="11" y="18"/>
                    </a:cubicBezTo>
                    <a:cubicBezTo>
                      <a:pt x="0" y="47"/>
                      <a:pt x="0" y="47"/>
                      <a:pt x="0" y="47"/>
                    </a:cubicBezTo>
                    <a:cubicBezTo>
                      <a:pt x="0" y="48"/>
                      <a:pt x="0" y="50"/>
                      <a:pt x="2" y="51"/>
                    </a:cubicBezTo>
                    <a:cubicBezTo>
                      <a:pt x="4" y="52"/>
                      <a:pt x="6" y="51"/>
                      <a:pt x="7" y="49"/>
                    </a:cubicBezTo>
                    <a:cubicBezTo>
                      <a:pt x="12" y="36"/>
                      <a:pt x="12" y="36"/>
                      <a:pt x="12" y="36"/>
                    </a:cubicBezTo>
                    <a:cubicBezTo>
                      <a:pt x="12" y="45"/>
                      <a:pt x="12" y="45"/>
                      <a:pt x="12" y="45"/>
                    </a:cubicBezTo>
                    <a:cubicBezTo>
                      <a:pt x="12" y="46"/>
                      <a:pt x="12" y="47"/>
                      <a:pt x="13" y="47"/>
                    </a:cubicBezTo>
                    <a:cubicBezTo>
                      <a:pt x="13" y="83"/>
                      <a:pt x="13" y="83"/>
                      <a:pt x="13" y="83"/>
                    </a:cubicBezTo>
                    <a:cubicBezTo>
                      <a:pt x="13" y="85"/>
                      <a:pt x="15" y="87"/>
                      <a:pt x="17" y="87"/>
                    </a:cubicBezTo>
                    <a:cubicBezTo>
                      <a:pt x="19" y="87"/>
                      <a:pt x="21" y="85"/>
                      <a:pt x="21" y="83"/>
                    </a:cubicBezTo>
                    <a:cubicBezTo>
                      <a:pt x="21" y="49"/>
                      <a:pt x="21" y="49"/>
                      <a:pt x="21" y="49"/>
                    </a:cubicBezTo>
                    <a:cubicBezTo>
                      <a:pt x="24" y="49"/>
                      <a:pt x="24" y="49"/>
                      <a:pt x="24" y="49"/>
                    </a:cubicBezTo>
                    <a:cubicBezTo>
                      <a:pt x="24" y="83"/>
                      <a:pt x="24" y="83"/>
                      <a:pt x="24" y="83"/>
                    </a:cubicBezTo>
                    <a:cubicBezTo>
                      <a:pt x="24" y="85"/>
                      <a:pt x="26" y="87"/>
                      <a:pt x="28" y="87"/>
                    </a:cubicBezTo>
                    <a:cubicBezTo>
                      <a:pt x="30" y="87"/>
                      <a:pt x="32" y="85"/>
                      <a:pt x="32" y="83"/>
                    </a:cubicBezTo>
                    <a:cubicBezTo>
                      <a:pt x="32" y="47"/>
                      <a:pt x="32" y="47"/>
                      <a:pt x="32" y="47"/>
                    </a:cubicBezTo>
                    <a:cubicBezTo>
                      <a:pt x="32" y="47"/>
                      <a:pt x="33" y="46"/>
                      <a:pt x="33" y="45"/>
                    </a:cubicBezTo>
                    <a:cubicBezTo>
                      <a:pt x="33" y="25"/>
                      <a:pt x="33" y="25"/>
                      <a:pt x="33" y="25"/>
                    </a:cubicBezTo>
                    <a:cubicBezTo>
                      <a:pt x="38" y="29"/>
                      <a:pt x="38" y="29"/>
                      <a:pt x="38" y="29"/>
                    </a:cubicBezTo>
                    <a:cubicBezTo>
                      <a:pt x="39" y="30"/>
                      <a:pt x="40" y="30"/>
                      <a:pt x="41" y="30"/>
                    </a:cubicBezTo>
                    <a:cubicBezTo>
                      <a:pt x="43" y="30"/>
                      <a:pt x="44" y="28"/>
                      <a:pt x="44" y="26"/>
                    </a:cubicBezTo>
                    <a:lnTo>
                      <a:pt x="42" y="13"/>
                    </a:lnTo>
                    <a:close/>
                    <a:moveTo>
                      <a:pt x="35" y="0"/>
                    </a:moveTo>
                    <a:cubicBezTo>
                      <a:pt x="35" y="0"/>
                      <a:pt x="35" y="1"/>
                      <a:pt x="35" y="1"/>
                    </a:cubicBezTo>
                    <a:cubicBezTo>
                      <a:pt x="35" y="1"/>
                      <a:pt x="35" y="1"/>
                      <a:pt x="35" y="1"/>
                    </a:cubicBezTo>
                    <a:cubicBezTo>
                      <a:pt x="35" y="1"/>
                      <a:pt x="35" y="1"/>
                      <a:pt x="35" y="1"/>
                    </a:cubicBezTo>
                    <a:cubicBezTo>
                      <a:pt x="35" y="1"/>
                      <a:pt x="35" y="0"/>
                      <a:pt x="35" y="0"/>
                    </a:cubicBezTo>
                    <a:close/>
                    <a:moveTo>
                      <a:pt x="34" y="0"/>
                    </a:moveTo>
                    <a:cubicBezTo>
                      <a:pt x="34" y="0"/>
                      <a:pt x="34" y="1"/>
                      <a:pt x="34" y="1"/>
                    </a:cubicBezTo>
                    <a:cubicBezTo>
                      <a:pt x="34" y="1"/>
                      <a:pt x="34" y="1"/>
                      <a:pt x="34" y="1"/>
                    </a:cubicBezTo>
                    <a:cubicBezTo>
                      <a:pt x="34" y="1"/>
                      <a:pt x="34" y="1"/>
                      <a:pt x="34" y="1"/>
                    </a:cubicBezTo>
                    <a:cubicBezTo>
                      <a:pt x="34" y="1"/>
                      <a:pt x="34" y="0"/>
                      <a:pt x="34" y="0"/>
                    </a:cubicBezTo>
                    <a:close/>
                    <a:moveTo>
                      <a:pt x="34" y="0"/>
                    </a:moveTo>
                    <a:cubicBezTo>
                      <a:pt x="34" y="0"/>
                      <a:pt x="34" y="1"/>
                      <a:pt x="34" y="1"/>
                    </a:cubicBezTo>
                    <a:cubicBezTo>
                      <a:pt x="34" y="1"/>
                      <a:pt x="34" y="1"/>
                      <a:pt x="34" y="1"/>
                    </a:cubicBezTo>
                    <a:cubicBezTo>
                      <a:pt x="34" y="1"/>
                      <a:pt x="34" y="1"/>
                      <a:pt x="34" y="1"/>
                    </a:cubicBezTo>
                    <a:cubicBezTo>
                      <a:pt x="34" y="1"/>
                      <a:pt x="34" y="0"/>
                      <a:pt x="34" y="0"/>
                    </a:cubicBezTo>
                    <a:close/>
                    <a:moveTo>
                      <a:pt x="36" y="10"/>
                    </a:moveTo>
                    <a:cubicBezTo>
                      <a:pt x="36" y="11"/>
                      <a:pt x="35" y="11"/>
                      <a:pt x="35" y="11"/>
                    </a:cubicBezTo>
                    <a:cubicBezTo>
                      <a:pt x="33" y="11"/>
                      <a:pt x="33" y="11"/>
                      <a:pt x="33" y="11"/>
                    </a:cubicBezTo>
                    <a:cubicBezTo>
                      <a:pt x="33" y="11"/>
                      <a:pt x="33" y="11"/>
                      <a:pt x="33" y="10"/>
                    </a:cubicBezTo>
                    <a:cubicBezTo>
                      <a:pt x="33" y="10"/>
                      <a:pt x="33" y="10"/>
                      <a:pt x="33" y="10"/>
                    </a:cubicBezTo>
                    <a:cubicBezTo>
                      <a:pt x="33" y="10"/>
                      <a:pt x="33" y="9"/>
                      <a:pt x="33" y="9"/>
                    </a:cubicBezTo>
                    <a:cubicBezTo>
                      <a:pt x="35" y="9"/>
                      <a:pt x="35" y="9"/>
                      <a:pt x="35" y="9"/>
                    </a:cubicBezTo>
                    <a:cubicBezTo>
                      <a:pt x="35" y="9"/>
                      <a:pt x="36" y="10"/>
                      <a:pt x="36" y="10"/>
                    </a:cubicBezTo>
                    <a:close/>
                    <a:moveTo>
                      <a:pt x="36" y="7"/>
                    </a:moveTo>
                    <a:cubicBezTo>
                      <a:pt x="36" y="8"/>
                      <a:pt x="36" y="8"/>
                      <a:pt x="35" y="8"/>
                    </a:cubicBezTo>
                    <a:cubicBezTo>
                      <a:pt x="33" y="8"/>
                      <a:pt x="33" y="8"/>
                      <a:pt x="33" y="8"/>
                    </a:cubicBezTo>
                    <a:cubicBezTo>
                      <a:pt x="33" y="8"/>
                      <a:pt x="32" y="8"/>
                      <a:pt x="32" y="7"/>
                    </a:cubicBezTo>
                    <a:cubicBezTo>
                      <a:pt x="32" y="3"/>
                      <a:pt x="32" y="3"/>
                      <a:pt x="32" y="3"/>
                    </a:cubicBezTo>
                    <a:cubicBezTo>
                      <a:pt x="32" y="2"/>
                      <a:pt x="33" y="1"/>
                      <a:pt x="33" y="1"/>
                    </a:cubicBezTo>
                    <a:cubicBezTo>
                      <a:pt x="35" y="1"/>
                      <a:pt x="35" y="1"/>
                      <a:pt x="35" y="1"/>
                    </a:cubicBezTo>
                    <a:cubicBezTo>
                      <a:pt x="36" y="1"/>
                      <a:pt x="36" y="2"/>
                      <a:pt x="36" y="3"/>
                    </a:cubicBezTo>
                    <a:lnTo>
                      <a:pt x="36" y="7"/>
                    </a:lnTo>
                    <a:close/>
                  </a:path>
                </a:pathLst>
              </a:custGeom>
              <a:solidFill>
                <a:srgbClr val="0070C0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</p:grpSp>
        <p:grpSp>
          <p:nvGrpSpPr>
            <p:cNvPr id="114" name="组合 113"/>
            <p:cNvGrpSpPr/>
            <p:nvPr/>
          </p:nvGrpSpPr>
          <p:grpSpPr>
            <a:xfrm>
              <a:off x="2699205" y="3984275"/>
              <a:ext cx="1333743" cy="884885"/>
              <a:chOff x="4271689" y="1207551"/>
              <a:chExt cx="1333743" cy="884885"/>
            </a:xfrm>
          </p:grpSpPr>
          <p:sp>
            <p:nvSpPr>
              <p:cNvPr id="116" name="文本框 30"/>
              <p:cNvSpPr txBox="1"/>
              <p:nvPr/>
            </p:nvSpPr>
            <p:spPr>
              <a:xfrm>
                <a:off x="4283968" y="1207551"/>
                <a:ext cx="1276564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b="1" dirty="0" smtClean="0">
                    <a:solidFill>
                      <a:srgbClr val="0070C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添加标题</a:t>
                </a:r>
                <a:endParaRPr lang="zh-CN" altLang="en-US" b="1" dirty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17" name="文本框 31"/>
              <p:cNvSpPr txBox="1"/>
              <p:nvPr/>
            </p:nvSpPr>
            <p:spPr>
              <a:xfrm>
                <a:off x="4271689" y="1504967"/>
                <a:ext cx="1333743" cy="58746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4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点击添加内容点击添加内容</a:t>
                </a:r>
                <a:endPara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15" name="任意多边形 151"/>
            <p:cNvSpPr>
              <a:spLocks noChangeArrowheads="1"/>
            </p:cNvSpPr>
            <p:nvPr/>
          </p:nvSpPr>
          <p:spPr bwMode="auto">
            <a:xfrm>
              <a:off x="2578781" y="4002495"/>
              <a:ext cx="1574590" cy="848445"/>
            </a:xfrm>
            <a:custGeom>
              <a:avLst/>
              <a:gdLst>
                <a:gd name="T0" fmla="*/ 176216 w 3090"/>
                <a:gd name="T1" fmla="*/ 0 h 1665"/>
                <a:gd name="T2" fmla="*/ 1785934 w 3090"/>
                <a:gd name="T3" fmla="*/ 0 h 1665"/>
                <a:gd name="T4" fmla="*/ 1962150 w 3090"/>
                <a:gd name="T5" fmla="*/ 176216 h 1665"/>
                <a:gd name="T6" fmla="*/ 1962150 w 3090"/>
                <a:gd name="T7" fmla="*/ 881059 h 1665"/>
                <a:gd name="T8" fmla="*/ 1785934 w 3090"/>
                <a:gd name="T9" fmla="*/ 1057275 h 1665"/>
                <a:gd name="T10" fmla="*/ 176216 w 3090"/>
                <a:gd name="T11" fmla="*/ 1057275 h 1665"/>
                <a:gd name="T12" fmla="*/ 0 w 3090"/>
                <a:gd name="T13" fmla="*/ 881059 h 1665"/>
                <a:gd name="T14" fmla="*/ 0 w 3090"/>
                <a:gd name="T15" fmla="*/ 720027 h 1665"/>
                <a:gd name="T16" fmla="*/ 180692 w 3090"/>
                <a:gd name="T17" fmla="*/ 720027 h 1665"/>
                <a:gd name="T18" fmla="*/ 180692 w 3090"/>
                <a:gd name="T19" fmla="*/ 319977 h 1665"/>
                <a:gd name="T20" fmla="*/ 0 w 3090"/>
                <a:gd name="T21" fmla="*/ 319977 h 1665"/>
                <a:gd name="T22" fmla="*/ 0 w 3090"/>
                <a:gd name="T23" fmla="*/ 176216 h 1665"/>
                <a:gd name="T24" fmla="*/ 176216 w 3090"/>
                <a:gd name="T25" fmla="*/ 0 h 1665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3090" h="1665">
                  <a:moveTo>
                    <a:pt x="0" y="504"/>
                  </a:moveTo>
                  <a:lnTo>
                    <a:pt x="0" y="278"/>
                  </a:lnTo>
                  <a:cubicBezTo>
                    <a:pt x="0" y="124"/>
                    <a:pt x="124" y="0"/>
                    <a:pt x="278" y="0"/>
                  </a:cubicBezTo>
                  <a:lnTo>
                    <a:pt x="2812" y="0"/>
                  </a:lnTo>
                  <a:cubicBezTo>
                    <a:pt x="2966" y="0"/>
                    <a:pt x="3090" y="124"/>
                    <a:pt x="3090" y="278"/>
                  </a:cubicBezTo>
                  <a:lnTo>
                    <a:pt x="3090" y="1387"/>
                  </a:lnTo>
                  <a:cubicBezTo>
                    <a:pt x="3090" y="1541"/>
                    <a:pt x="2966" y="1665"/>
                    <a:pt x="2812" y="1665"/>
                  </a:cubicBezTo>
                  <a:lnTo>
                    <a:pt x="278" y="1665"/>
                  </a:lnTo>
                  <a:cubicBezTo>
                    <a:pt x="124" y="1665"/>
                    <a:pt x="0" y="1541"/>
                    <a:pt x="0" y="1387"/>
                  </a:cubicBezTo>
                  <a:lnTo>
                    <a:pt x="0" y="1134"/>
                  </a:lnTo>
                </a:path>
              </a:pathLst>
            </a:custGeom>
            <a:noFill/>
            <a:ln w="6350">
              <a:solidFill>
                <a:srgbClr val="0070C0"/>
              </a:solidFill>
              <a:prstDash val="sysDash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20" name="组合 119"/>
          <p:cNvGrpSpPr/>
          <p:nvPr/>
        </p:nvGrpSpPr>
        <p:grpSpPr>
          <a:xfrm>
            <a:off x="9121923" y="4509120"/>
            <a:ext cx="1656477" cy="884885"/>
            <a:chOff x="2496894" y="3984275"/>
            <a:chExt cx="1656477" cy="884885"/>
          </a:xfrm>
        </p:grpSpPr>
        <p:grpSp>
          <p:nvGrpSpPr>
            <p:cNvPr id="121" name="组合 120"/>
            <p:cNvGrpSpPr/>
            <p:nvPr/>
          </p:nvGrpSpPr>
          <p:grpSpPr>
            <a:xfrm>
              <a:off x="2496894" y="4268381"/>
              <a:ext cx="153895" cy="316672"/>
              <a:chOff x="5300663" y="2555875"/>
              <a:chExt cx="165100" cy="339726"/>
            </a:xfrm>
          </p:grpSpPr>
          <p:sp>
            <p:nvSpPr>
              <p:cNvPr id="126" name="Oval 19"/>
              <p:cNvSpPr>
                <a:spLocks noChangeArrowheads="1"/>
              </p:cNvSpPr>
              <p:nvPr/>
            </p:nvSpPr>
            <p:spPr bwMode="auto">
              <a:xfrm>
                <a:off x="5353051" y="2555875"/>
                <a:ext cx="63500" cy="60325"/>
              </a:xfrm>
              <a:prstGeom prst="ellipse">
                <a:avLst/>
              </a:prstGeom>
              <a:solidFill>
                <a:srgbClr val="0070C0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27" name="Freeform 20"/>
              <p:cNvSpPr>
                <a:spLocks noEditPoints="1"/>
              </p:cNvSpPr>
              <p:nvPr/>
            </p:nvSpPr>
            <p:spPr bwMode="auto">
              <a:xfrm>
                <a:off x="5300663" y="2566988"/>
                <a:ext cx="165100" cy="328613"/>
              </a:xfrm>
              <a:custGeom>
                <a:avLst/>
                <a:gdLst>
                  <a:gd name="T0" fmla="*/ 38 w 44"/>
                  <a:gd name="T1" fmla="*/ 10 h 87"/>
                  <a:gd name="T2" fmla="*/ 37 w 44"/>
                  <a:gd name="T3" fmla="*/ 10 h 87"/>
                  <a:gd name="T4" fmla="*/ 37 w 44"/>
                  <a:gd name="T5" fmla="*/ 2 h 87"/>
                  <a:gd name="T6" fmla="*/ 33 w 44"/>
                  <a:gd name="T7" fmla="*/ 0 h 87"/>
                  <a:gd name="T8" fmla="*/ 31 w 44"/>
                  <a:gd name="T9" fmla="*/ 10 h 87"/>
                  <a:gd name="T10" fmla="*/ 35 w 44"/>
                  <a:gd name="T11" fmla="*/ 12 h 87"/>
                  <a:gd name="T12" fmla="*/ 36 w 44"/>
                  <a:gd name="T13" fmla="*/ 12 h 87"/>
                  <a:gd name="T14" fmla="*/ 36 w 44"/>
                  <a:gd name="T15" fmla="*/ 18 h 87"/>
                  <a:gd name="T16" fmla="*/ 30 w 44"/>
                  <a:gd name="T17" fmla="*/ 14 h 87"/>
                  <a:gd name="T18" fmla="*/ 16 w 44"/>
                  <a:gd name="T19" fmla="*/ 14 h 87"/>
                  <a:gd name="T20" fmla="*/ 12 w 44"/>
                  <a:gd name="T21" fmla="*/ 16 h 87"/>
                  <a:gd name="T22" fmla="*/ 0 w 44"/>
                  <a:gd name="T23" fmla="*/ 47 h 87"/>
                  <a:gd name="T24" fmla="*/ 7 w 44"/>
                  <a:gd name="T25" fmla="*/ 49 h 87"/>
                  <a:gd name="T26" fmla="*/ 12 w 44"/>
                  <a:gd name="T27" fmla="*/ 45 h 87"/>
                  <a:gd name="T28" fmla="*/ 13 w 44"/>
                  <a:gd name="T29" fmla="*/ 83 h 87"/>
                  <a:gd name="T30" fmla="*/ 21 w 44"/>
                  <a:gd name="T31" fmla="*/ 83 h 87"/>
                  <a:gd name="T32" fmla="*/ 24 w 44"/>
                  <a:gd name="T33" fmla="*/ 49 h 87"/>
                  <a:gd name="T34" fmla="*/ 28 w 44"/>
                  <a:gd name="T35" fmla="*/ 87 h 87"/>
                  <a:gd name="T36" fmla="*/ 32 w 44"/>
                  <a:gd name="T37" fmla="*/ 47 h 87"/>
                  <a:gd name="T38" fmla="*/ 33 w 44"/>
                  <a:gd name="T39" fmla="*/ 25 h 87"/>
                  <a:gd name="T40" fmla="*/ 41 w 44"/>
                  <a:gd name="T41" fmla="*/ 30 h 87"/>
                  <a:gd name="T42" fmla="*/ 42 w 44"/>
                  <a:gd name="T43" fmla="*/ 13 h 87"/>
                  <a:gd name="T44" fmla="*/ 35 w 44"/>
                  <a:gd name="T45" fmla="*/ 1 h 87"/>
                  <a:gd name="T46" fmla="*/ 35 w 44"/>
                  <a:gd name="T47" fmla="*/ 1 h 87"/>
                  <a:gd name="T48" fmla="*/ 34 w 44"/>
                  <a:gd name="T49" fmla="*/ 0 h 87"/>
                  <a:gd name="T50" fmla="*/ 34 w 44"/>
                  <a:gd name="T51" fmla="*/ 1 h 87"/>
                  <a:gd name="T52" fmla="*/ 34 w 44"/>
                  <a:gd name="T53" fmla="*/ 0 h 87"/>
                  <a:gd name="T54" fmla="*/ 34 w 44"/>
                  <a:gd name="T55" fmla="*/ 1 h 87"/>
                  <a:gd name="T56" fmla="*/ 34 w 44"/>
                  <a:gd name="T57" fmla="*/ 1 h 87"/>
                  <a:gd name="T58" fmla="*/ 36 w 44"/>
                  <a:gd name="T59" fmla="*/ 10 h 87"/>
                  <a:gd name="T60" fmla="*/ 33 w 44"/>
                  <a:gd name="T61" fmla="*/ 11 h 87"/>
                  <a:gd name="T62" fmla="*/ 33 w 44"/>
                  <a:gd name="T63" fmla="*/ 10 h 87"/>
                  <a:gd name="T64" fmla="*/ 35 w 44"/>
                  <a:gd name="T65" fmla="*/ 9 h 87"/>
                  <a:gd name="T66" fmla="*/ 36 w 44"/>
                  <a:gd name="T67" fmla="*/ 7 h 87"/>
                  <a:gd name="T68" fmla="*/ 33 w 44"/>
                  <a:gd name="T69" fmla="*/ 8 h 87"/>
                  <a:gd name="T70" fmla="*/ 32 w 44"/>
                  <a:gd name="T71" fmla="*/ 3 h 87"/>
                  <a:gd name="T72" fmla="*/ 35 w 44"/>
                  <a:gd name="T73" fmla="*/ 1 h 87"/>
                  <a:gd name="T74" fmla="*/ 36 w 44"/>
                  <a:gd name="T75" fmla="*/ 7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44" h="87">
                    <a:moveTo>
                      <a:pt x="42" y="13"/>
                    </a:moveTo>
                    <a:cubicBezTo>
                      <a:pt x="42" y="11"/>
                      <a:pt x="40" y="10"/>
                      <a:pt x="38" y="10"/>
                    </a:cubicBezTo>
                    <a:cubicBezTo>
                      <a:pt x="38" y="10"/>
                      <a:pt x="38" y="10"/>
                      <a:pt x="38" y="10"/>
                    </a:cubicBezTo>
                    <a:cubicBezTo>
                      <a:pt x="37" y="10"/>
                      <a:pt x="37" y="10"/>
                      <a:pt x="37" y="10"/>
                    </a:cubicBezTo>
                    <a:cubicBezTo>
                      <a:pt x="37" y="10"/>
                      <a:pt x="37" y="10"/>
                      <a:pt x="37" y="10"/>
                    </a:cubicBezTo>
                    <a:cubicBezTo>
                      <a:pt x="37" y="2"/>
                      <a:pt x="37" y="2"/>
                      <a:pt x="37" y="2"/>
                    </a:cubicBezTo>
                    <a:cubicBezTo>
                      <a:pt x="37" y="1"/>
                      <a:pt x="37" y="0"/>
                      <a:pt x="35" y="0"/>
                    </a:cubicBezTo>
                    <a:cubicBezTo>
                      <a:pt x="33" y="0"/>
                      <a:pt x="33" y="0"/>
                      <a:pt x="33" y="0"/>
                    </a:cubicBezTo>
                    <a:cubicBezTo>
                      <a:pt x="32" y="0"/>
                      <a:pt x="31" y="1"/>
                      <a:pt x="31" y="2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1" y="11"/>
                      <a:pt x="32" y="12"/>
                      <a:pt x="33" y="12"/>
                    </a:cubicBezTo>
                    <a:cubicBezTo>
                      <a:pt x="35" y="12"/>
                      <a:pt x="35" y="12"/>
                      <a:pt x="35" y="12"/>
                    </a:cubicBezTo>
                    <a:cubicBezTo>
                      <a:pt x="35" y="12"/>
                      <a:pt x="35" y="12"/>
                      <a:pt x="36" y="12"/>
                    </a:cubicBezTo>
                    <a:cubicBezTo>
                      <a:pt x="36" y="12"/>
                      <a:pt x="36" y="12"/>
                      <a:pt x="36" y="12"/>
                    </a:cubicBezTo>
                    <a:cubicBezTo>
                      <a:pt x="35" y="12"/>
                      <a:pt x="35" y="13"/>
                      <a:pt x="35" y="14"/>
                    </a:cubicBezTo>
                    <a:cubicBezTo>
                      <a:pt x="36" y="18"/>
                      <a:pt x="36" y="18"/>
                      <a:pt x="36" y="18"/>
                    </a:cubicBezTo>
                    <a:cubicBezTo>
                      <a:pt x="33" y="15"/>
                      <a:pt x="33" y="15"/>
                      <a:pt x="33" y="15"/>
                    </a:cubicBezTo>
                    <a:cubicBezTo>
                      <a:pt x="32" y="15"/>
                      <a:pt x="31" y="14"/>
                      <a:pt x="30" y="14"/>
                    </a:cubicBezTo>
                    <a:cubicBezTo>
                      <a:pt x="30" y="14"/>
                      <a:pt x="30" y="14"/>
                      <a:pt x="29" y="14"/>
                    </a:cubicBezTo>
                    <a:cubicBezTo>
                      <a:pt x="16" y="14"/>
                      <a:pt x="16" y="14"/>
                      <a:pt x="16" y="14"/>
                    </a:cubicBezTo>
                    <a:cubicBezTo>
                      <a:pt x="15" y="14"/>
                      <a:pt x="15" y="14"/>
                      <a:pt x="15" y="14"/>
                    </a:cubicBezTo>
                    <a:cubicBezTo>
                      <a:pt x="13" y="15"/>
                      <a:pt x="13" y="15"/>
                      <a:pt x="12" y="16"/>
                    </a:cubicBezTo>
                    <a:cubicBezTo>
                      <a:pt x="12" y="17"/>
                      <a:pt x="11" y="17"/>
                      <a:pt x="11" y="18"/>
                    </a:cubicBezTo>
                    <a:cubicBezTo>
                      <a:pt x="0" y="47"/>
                      <a:pt x="0" y="47"/>
                      <a:pt x="0" y="47"/>
                    </a:cubicBezTo>
                    <a:cubicBezTo>
                      <a:pt x="0" y="48"/>
                      <a:pt x="0" y="50"/>
                      <a:pt x="2" y="51"/>
                    </a:cubicBezTo>
                    <a:cubicBezTo>
                      <a:pt x="4" y="52"/>
                      <a:pt x="6" y="51"/>
                      <a:pt x="7" y="49"/>
                    </a:cubicBezTo>
                    <a:cubicBezTo>
                      <a:pt x="12" y="36"/>
                      <a:pt x="12" y="36"/>
                      <a:pt x="12" y="36"/>
                    </a:cubicBezTo>
                    <a:cubicBezTo>
                      <a:pt x="12" y="45"/>
                      <a:pt x="12" y="45"/>
                      <a:pt x="12" y="45"/>
                    </a:cubicBezTo>
                    <a:cubicBezTo>
                      <a:pt x="12" y="46"/>
                      <a:pt x="12" y="47"/>
                      <a:pt x="13" y="47"/>
                    </a:cubicBezTo>
                    <a:cubicBezTo>
                      <a:pt x="13" y="83"/>
                      <a:pt x="13" y="83"/>
                      <a:pt x="13" y="83"/>
                    </a:cubicBezTo>
                    <a:cubicBezTo>
                      <a:pt x="13" y="85"/>
                      <a:pt x="15" y="87"/>
                      <a:pt x="17" y="87"/>
                    </a:cubicBezTo>
                    <a:cubicBezTo>
                      <a:pt x="19" y="87"/>
                      <a:pt x="21" y="85"/>
                      <a:pt x="21" y="83"/>
                    </a:cubicBezTo>
                    <a:cubicBezTo>
                      <a:pt x="21" y="49"/>
                      <a:pt x="21" y="49"/>
                      <a:pt x="21" y="49"/>
                    </a:cubicBezTo>
                    <a:cubicBezTo>
                      <a:pt x="24" y="49"/>
                      <a:pt x="24" y="49"/>
                      <a:pt x="24" y="49"/>
                    </a:cubicBezTo>
                    <a:cubicBezTo>
                      <a:pt x="24" y="83"/>
                      <a:pt x="24" y="83"/>
                      <a:pt x="24" y="83"/>
                    </a:cubicBezTo>
                    <a:cubicBezTo>
                      <a:pt x="24" y="85"/>
                      <a:pt x="26" y="87"/>
                      <a:pt x="28" y="87"/>
                    </a:cubicBezTo>
                    <a:cubicBezTo>
                      <a:pt x="30" y="87"/>
                      <a:pt x="32" y="85"/>
                      <a:pt x="32" y="83"/>
                    </a:cubicBezTo>
                    <a:cubicBezTo>
                      <a:pt x="32" y="47"/>
                      <a:pt x="32" y="47"/>
                      <a:pt x="32" y="47"/>
                    </a:cubicBezTo>
                    <a:cubicBezTo>
                      <a:pt x="32" y="47"/>
                      <a:pt x="33" y="46"/>
                      <a:pt x="33" y="45"/>
                    </a:cubicBezTo>
                    <a:cubicBezTo>
                      <a:pt x="33" y="25"/>
                      <a:pt x="33" y="25"/>
                      <a:pt x="33" y="25"/>
                    </a:cubicBezTo>
                    <a:cubicBezTo>
                      <a:pt x="38" y="29"/>
                      <a:pt x="38" y="29"/>
                      <a:pt x="38" y="29"/>
                    </a:cubicBezTo>
                    <a:cubicBezTo>
                      <a:pt x="39" y="30"/>
                      <a:pt x="40" y="30"/>
                      <a:pt x="41" y="30"/>
                    </a:cubicBezTo>
                    <a:cubicBezTo>
                      <a:pt x="43" y="30"/>
                      <a:pt x="44" y="28"/>
                      <a:pt x="44" y="26"/>
                    </a:cubicBezTo>
                    <a:lnTo>
                      <a:pt x="42" y="13"/>
                    </a:lnTo>
                    <a:close/>
                    <a:moveTo>
                      <a:pt x="35" y="0"/>
                    </a:moveTo>
                    <a:cubicBezTo>
                      <a:pt x="35" y="0"/>
                      <a:pt x="35" y="1"/>
                      <a:pt x="35" y="1"/>
                    </a:cubicBezTo>
                    <a:cubicBezTo>
                      <a:pt x="35" y="1"/>
                      <a:pt x="35" y="1"/>
                      <a:pt x="35" y="1"/>
                    </a:cubicBezTo>
                    <a:cubicBezTo>
                      <a:pt x="35" y="1"/>
                      <a:pt x="35" y="1"/>
                      <a:pt x="35" y="1"/>
                    </a:cubicBezTo>
                    <a:cubicBezTo>
                      <a:pt x="35" y="1"/>
                      <a:pt x="35" y="0"/>
                      <a:pt x="35" y="0"/>
                    </a:cubicBezTo>
                    <a:close/>
                    <a:moveTo>
                      <a:pt x="34" y="0"/>
                    </a:moveTo>
                    <a:cubicBezTo>
                      <a:pt x="34" y="0"/>
                      <a:pt x="34" y="1"/>
                      <a:pt x="34" y="1"/>
                    </a:cubicBezTo>
                    <a:cubicBezTo>
                      <a:pt x="34" y="1"/>
                      <a:pt x="34" y="1"/>
                      <a:pt x="34" y="1"/>
                    </a:cubicBezTo>
                    <a:cubicBezTo>
                      <a:pt x="34" y="1"/>
                      <a:pt x="34" y="1"/>
                      <a:pt x="34" y="1"/>
                    </a:cubicBezTo>
                    <a:cubicBezTo>
                      <a:pt x="34" y="1"/>
                      <a:pt x="34" y="0"/>
                      <a:pt x="34" y="0"/>
                    </a:cubicBezTo>
                    <a:close/>
                    <a:moveTo>
                      <a:pt x="34" y="0"/>
                    </a:moveTo>
                    <a:cubicBezTo>
                      <a:pt x="34" y="0"/>
                      <a:pt x="34" y="1"/>
                      <a:pt x="34" y="1"/>
                    </a:cubicBezTo>
                    <a:cubicBezTo>
                      <a:pt x="34" y="1"/>
                      <a:pt x="34" y="1"/>
                      <a:pt x="34" y="1"/>
                    </a:cubicBezTo>
                    <a:cubicBezTo>
                      <a:pt x="34" y="1"/>
                      <a:pt x="34" y="1"/>
                      <a:pt x="34" y="1"/>
                    </a:cubicBezTo>
                    <a:cubicBezTo>
                      <a:pt x="34" y="1"/>
                      <a:pt x="34" y="0"/>
                      <a:pt x="34" y="0"/>
                    </a:cubicBezTo>
                    <a:close/>
                    <a:moveTo>
                      <a:pt x="36" y="10"/>
                    </a:moveTo>
                    <a:cubicBezTo>
                      <a:pt x="36" y="11"/>
                      <a:pt x="35" y="11"/>
                      <a:pt x="35" y="11"/>
                    </a:cubicBezTo>
                    <a:cubicBezTo>
                      <a:pt x="33" y="11"/>
                      <a:pt x="33" y="11"/>
                      <a:pt x="33" y="11"/>
                    </a:cubicBezTo>
                    <a:cubicBezTo>
                      <a:pt x="33" y="11"/>
                      <a:pt x="33" y="11"/>
                      <a:pt x="33" y="10"/>
                    </a:cubicBezTo>
                    <a:cubicBezTo>
                      <a:pt x="33" y="10"/>
                      <a:pt x="33" y="10"/>
                      <a:pt x="33" y="10"/>
                    </a:cubicBezTo>
                    <a:cubicBezTo>
                      <a:pt x="33" y="10"/>
                      <a:pt x="33" y="9"/>
                      <a:pt x="33" y="9"/>
                    </a:cubicBezTo>
                    <a:cubicBezTo>
                      <a:pt x="35" y="9"/>
                      <a:pt x="35" y="9"/>
                      <a:pt x="35" y="9"/>
                    </a:cubicBezTo>
                    <a:cubicBezTo>
                      <a:pt x="35" y="9"/>
                      <a:pt x="36" y="10"/>
                      <a:pt x="36" y="10"/>
                    </a:cubicBezTo>
                    <a:close/>
                    <a:moveTo>
                      <a:pt x="36" y="7"/>
                    </a:moveTo>
                    <a:cubicBezTo>
                      <a:pt x="36" y="8"/>
                      <a:pt x="36" y="8"/>
                      <a:pt x="35" y="8"/>
                    </a:cubicBezTo>
                    <a:cubicBezTo>
                      <a:pt x="33" y="8"/>
                      <a:pt x="33" y="8"/>
                      <a:pt x="33" y="8"/>
                    </a:cubicBezTo>
                    <a:cubicBezTo>
                      <a:pt x="33" y="8"/>
                      <a:pt x="32" y="8"/>
                      <a:pt x="32" y="7"/>
                    </a:cubicBezTo>
                    <a:cubicBezTo>
                      <a:pt x="32" y="3"/>
                      <a:pt x="32" y="3"/>
                      <a:pt x="32" y="3"/>
                    </a:cubicBezTo>
                    <a:cubicBezTo>
                      <a:pt x="32" y="2"/>
                      <a:pt x="33" y="1"/>
                      <a:pt x="33" y="1"/>
                    </a:cubicBezTo>
                    <a:cubicBezTo>
                      <a:pt x="35" y="1"/>
                      <a:pt x="35" y="1"/>
                      <a:pt x="35" y="1"/>
                    </a:cubicBezTo>
                    <a:cubicBezTo>
                      <a:pt x="36" y="1"/>
                      <a:pt x="36" y="2"/>
                      <a:pt x="36" y="3"/>
                    </a:cubicBezTo>
                    <a:lnTo>
                      <a:pt x="36" y="7"/>
                    </a:lnTo>
                    <a:close/>
                  </a:path>
                </a:pathLst>
              </a:custGeom>
              <a:solidFill>
                <a:srgbClr val="0070C0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</p:grpSp>
        <p:grpSp>
          <p:nvGrpSpPr>
            <p:cNvPr id="122" name="组合 121"/>
            <p:cNvGrpSpPr/>
            <p:nvPr/>
          </p:nvGrpSpPr>
          <p:grpSpPr>
            <a:xfrm>
              <a:off x="2699205" y="3984275"/>
              <a:ext cx="1333743" cy="884885"/>
              <a:chOff x="4271689" y="1207551"/>
              <a:chExt cx="1333743" cy="884885"/>
            </a:xfrm>
          </p:grpSpPr>
          <p:sp>
            <p:nvSpPr>
              <p:cNvPr id="124" name="文本框 30"/>
              <p:cNvSpPr txBox="1"/>
              <p:nvPr/>
            </p:nvSpPr>
            <p:spPr>
              <a:xfrm>
                <a:off x="4283968" y="1207551"/>
                <a:ext cx="1276564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b="1" dirty="0" smtClean="0">
                    <a:solidFill>
                      <a:srgbClr val="0070C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添加标题</a:t>
                </a:r>
                <a:endParaRPr lang="zh-CN" altLang="en-US" b="1" dirty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25" name="文本框 31"/>
              <p:cNvSpPr txBox="1"/>
              <p:nvPr/>
            </p:nvSpPr>
            <p:spPr>
              <a:xfrm>
                <a:off x="4271689" y="1504967"/>
                <a:ext cx="1333743" cy="58746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4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点击添加内容点击添加内容</a:t>
                </a:r>
                <a:endPara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23" name="任意多边形 151"/>
            <p:cNvSpPr>
              <a:spLocks noChangeArrowheads="1"/>
            </p:cNvSpPr>
            <p:nvPr/>
          </p:nvSpPr>
          <p:spPr bwMode="auto">
            <a:xfrm>
              <a:off x="2578781" y="4002495"/>
              <a:ext cx="1574590" cy="848445"/>
            </a:xfrm>
            <a:custGeom>
              <a:avLst/>
              <a:gdLst>
                <a:gd name="T0" fmla="*/ 176216 w 3090"/>
                <a:gd name="T1" fmla="*/ 0 h 1665"/>
                <a:gd name="T2" fmla="*/ 1785934 w 3090"/>
                <a:gd name="T3" fmla="*/ 0 h 1665"/>
                <a:gd name="T4" fmla="*/ 1962150 w 3090"/>
                <a:gd name="T5" fmla="*/ 176216 h 1665"/>
                <a:gd name="T6" fmla="*/ 1962150 w 3090"/>
                <a:gd name="T7" fmla="*/ 881059 h 1665"/>
                <a:gd name="T8" fmla="*/ 1785934 w 3090"/>
                <a:gd name="T9" fmla="*/ 1057275 h 1665"/>
                <a:gd name="T10" fmla="*/ 176216 w 3090"/>
                <a:gd name="T11" fmla="*/ 1057275 h 1665"/>
                <a:gd name="T12" fmla="*/ 0 w 3090"/>
                <a:gd name="T13" fmla="*/ 881059 h 1665"/>
                <a:gd name="T14" fmla="*/ 0 w 3090"/>
                <a:gd name="T15" fmla="*/ 720027 h 1665"/>
                <a:gd name="T16" fmla="*/ 180692 w 3090"/>
                <a:gd name="T17" fmla="*/ 720027 h 1665"/>
                <a:gd name="T18" fmla="*/ 180692 w 3090"/>
                <a:gd name="T19" fmla="*/ 319977 h 1665"/>
                <a:gd name="T20" fmla="*/ 0 w 3090"/>
                <a:gd name="T21" fmla="*/ 319977 h 1665"/>
                <a:gd name="T22" fmla="*/ 0 w 3090"/>
                <a:gd name="T23" fmla="*/ 176216 h 1665"/>
                <a:gd name="T24" fmla="*/ 176216 w 3090"/>
                <a:gd name="T25" fmla="*/ 0 h 1665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3090" h="1665">
                  <a:moveTo>
                    <a:pt x="0" y="504"/>
                  </a:moveTo>
                  <a:lnTo>
                    <a:pt x="0" y="278"/>
                  </a:lnTo>
                  <a:cubicBezTo>
                    <a:pt x="0" y="124"/>
                    <a:pt x="124" y="0"/>
                    <a:pt x="278" y="0"/>
                  </a:cubicBezTo>
                  <a:lnTo>
                    <a:pt x="2812" y="0"/>
                  </a:lnTo>
                  <a:cubicBezTo>
                    <a:pt x="2966" y="0"/>
                    <a:pt x="3090" y="124"/>
                    <a:pt x="3090" y="278"/>
                  </a:cubicBezTo>
                  <a:lnTo>
                    <a:pt x="3090" y="1387"/>
                  </a:lnTo>
                  <a:cubicBezTo>
                    <a:pt x="3090" y="1541"/>
                    <a:pt x="2966" y="1665"/>
                    <a:pt x="2812" y="1665"/>
                  </a:cubicBezTo>
                  <a:lnTo>
                    <a:pt x="278" y="1665"/>
                  </a:lnTo>
                  <a:cubicBezTo>
                    <a:pt x="124" y="1665"/>
                    <a:pt x="0" y="1541"/>
                    <a:pt x="0" y="1387"/>
                  </a:cubicBezTo>
                  <a:lnTo>
                    <a:pt x="0" y="1134"/>
                  </a:lnTo>
                </a:path>
              </a:pathLst>
            </a:custGeom>
            <a:noFill/>
            <a:ln w="6350">
              <a:solidFill>
                <a:srgbClr val="0070C0"/>
              </a:solidFill>
              <a:prstDash val="sysDash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28" name="矩形 127"/>
          <p:cNvSpPr/>
          <p:nvPr/>
        </p:nvSpPr>
        <p:spPr>
          <a:xfrm rot="2700000">
            <a:off x="10629815" y="-377030"/>
            <a:ext cx="1647406" cy="1647406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9" name="矩形 128"/>
          <p:cNvSpPr/>
          <p:nvPr/>
        </p:nvSpPr>
        <p:spPr>
          <a:xfrm rot="2700000">
            <a:off x="9806620" y="88857"/>
            <a:ext cx="964010" cy="964010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0" name="矩形 129"/>
          <p:cNvSpPr/>
          <p:nvPr/>
        </p:nvSpPr>
        <p:spPr>
          <a:xfrm rot="2700000">
            <a:off x="11569089" y="952895"/>
            <a:ext cx="558028" cy="558028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1" name="矩形 130"/>
          <p:cNvSpPr/>
          <p:nvPr/>
        </p:nvSpPr>
        <p:spPr>
          <a:xfrm rot="2700000">
            <a:off x="9270166" y="227692"/>
            <a:ext cx="279014" cy="279014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6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7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8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0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2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4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500"/>
                            </p:stCondLst>
                            <p:childTnLst>
                              <p:par>
                                <p:cTn id="4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6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9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0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1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2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4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6" dur="124" decel="50000">
                                          <p:stCondLst>
                                            <p:cond delay="1376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500"/>
                            </p:stCondLst>
                            <p:childTnLst>
                              <p:par>
                                <p:cTn id="6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6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1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2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3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4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5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6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8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3500"/>
                            </p:stCondLst>
                            <p:childTnLst>
                              <p:par>
                                <p:cTn id="9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26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4500"/>
                            </p:stCondLst>
                            <p:childTnLst>
                              <p:par>
                                <p:cTn id="11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26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9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5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6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7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8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9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30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1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32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5500"/>
                            </p:stCondLst>
                            <p:childTnLst>
                              <p:par>
                                <p:cTn id="13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>
                            <p:stCondLst>
                              <p:cond delay="6500"/>
                            </p:stCondLst>
                            <p:childTnLst>
                              <p:par>
                                <p:cTn id="14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10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3" dur="1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>
                            <p:stCondLst>
                              <p:cond delay="7500"/>
                            </p:stCondLst>
                            <p:childTnLst>
                              <p:par>
                                <p:cTn id="14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10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9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1" fill="hold">
                            <p:stCondLst>
                              <p:cond delay="8500"/>
                            </p:stCondLst>
                            <p:childTnLst>
                              <p:par>
                                <p:cTn id="15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4" dur="10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5" dur="1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7" fill="hold">
                            <p:stCondLst>
                              <p:cond delay="9500"/>
                            </p:stCondLst>
                            <p:childTnLst>
                              <p:par>
                                <p:cTn id="15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0" dur="10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1" dur="10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10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3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5" dur="10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10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10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8" dur="10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9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1" dur="10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10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10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4" dur="10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5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7" dur="10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10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10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0" dur="10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1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3" dur="10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10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10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6" dur="10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 animBg="1"/>
      <p:bldP spid="52" grpId="0" animBg="1"/>
      <p:bldP spid="53" grpId="0" animBg="1"/>
      <p:bldP spid="54" grpId="0" animBg="1"/>
      <p:bldP spid="55" grpId="0" animBg="1"/>
      <p:bldP spid="128" grpId="0" animBg="1"/>
      <p:bldP spid="129" grpId="0" animBg="1"/>
      <p:bldP spid="130" grpId="0" animBg="1"/>
      <p:bldP spid="131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9"/>
          <p:cNvSpPr txBox="1"/>
          <p:nvPr/>
        </p:nvSpPr>
        <p:spPr>
          <a:xfrm>
            <a:off x="841003" y="202431"/>
            <a:ext cx="1296144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实现步骤</a:t>
            </a:r>
            <a:endParaRPr lang="en-US" altLang="ko-KR" kern="0" dirty="0" smtClean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0" y="0"/>
            <a:ext cx="985019" cy="5831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" name="组合 13"/>
          <p:cNvGrpSpPr/>
          <p:nvPr/>
        </p:nvGrpSpPr>
        <p:grpSpPr>
          <a:xfrm>
            <a:off x="192931" y="0"/>
            <a:ext cx="576064" cy="836712"/>
            <a:chOff x="841003" y="360040"/>
            <a:chExt cx="504056" cy="836712"/>
          </a:xfrm>
          <a:solidFill>
            <a:srgbClr val="0070C0"/>
          </a:solidFill>
        </p:grpSpPr>
        <p:sp>
          <p:nvSpPr>
            <p:cNvPr id="15" name="矩形 14"/>
            <p:cNvSpPr/>
            <p:nvPr/>
          </p:nvSpPr>
          <p:spPr>
            <a:xfrm>
              <a:off x="841003" y="360040"/>
              <a:ext cx="504056" cy="54868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等腰三角形 15"/>
            <p:cNvSpPr/>
            <p:nvPr/>
          </p:nvSpPr>
          <p:spPr>
            <a:xfrm rot="10800000">
              <a:off x="841003" y="908720"/>
              <a:ext cx="504056" cy="288032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7" name="KSO_Shape"/>
          <p:cNvSpPr/>
          <p:nvPr/>
        </p:nvSpPr>
        <p:spPr bwMode="auto">
          <a:xfrm>
            <a:off x="339150" y="219142"/>
            <a:ext cx="306717" cy="260709"/>
          </a:xfrm>
          <a:custGeom>
            <a:avLst/>
            <a:gdLst>
              <a:gd name="T0" fmla="*/ 1221908 w 2276475"/>
              <a:gd name="T1" fmla="*/ 1328927 h 1936751"/>
              <a:gd name="T2" fmla="*/ 1196654 w 2276475"/>
              <a:gd name="T3" fmla="*/ 1388292 h 1936751"/>
              <a:gd name="T4" fmla="*/ 691864 w 2276475"/>
              <a:gd name="T5" fmla="*/ 1376845 h 1936751"/>
              <a:gd name="T6" fmla="*/ 695585 w 2276475"/>
              <a:gd name="T7" fmla="*/ 1314285 h 1936751"/>
              <a:gd name="T8" fmla="*/ 1104489 w 2276475"/>
              <a:gd name="T9" fmla="*/ 1115137 h 1936751"/>
              <a:gd name="T10" fmla="*/ 1117497 w 2276475"/>
              <a:gd name="T11" fmla="*/ 1168850 h 1936751"/>
              <a:gd name="T12" fmla="*/ 811396 w 2276475"/>
              <a:gd name="T13" fmla="*/ 1188695 h 1936751"/>
              <a:gd name="T14" fmla="*/ 783254 w 2276475"/>
              <a:gd name="T15" fmla="*/ 1141068 h 1936751"/>
              <a:gd name="T16" fmla="*/ 309026 w 2276475"/>
              <a:gd name="T17" fmla="*/ 898551 h 1936751"/>
              <a:gd name="T18" fmla="*/ 798665 w 2276475"/>
              <a:gd name="T19" fmla="*/ 935449 h 1936751"/>
              <a:gd name="T20" fmla="*/ 759855 w 2276475"/>
              <a:gd name="T21" fmla="*/ 989335 h 1936751"/>
              <a:gd name="T22" fmla="*/ 259317 w 2276475"/>
              <a:gd name="T23" fmla="*/ 967303 h 1936751"/>
              <a:gd name="T24" fmla="*/ 277393 w 2276475"/>
              <a:gd name="T25" fmla="*/ 906514 h 1936751"/>
              <a:gd name="T26" fmla="*/ 1086287 w 2276475"/>
              <a:gd name="T27" fmla="*/ 817903 h 1936751"/>
              <a:gd name="T28" fmla="*/ 1028372 w 2276475"/>
              <a:gd name="T29" fmla="*/ 919230 h 1936751"/>
              <a:gd name="T30" fmla="*/ 999280 w 2276475"/>
              <a:gd name="T31" fmla="*/ 917630 h 1936751"/>
              <a:gd name="T32" fmla="*/ 289574 w 2276475"/>
              <a:gd name="T33" fmla="*/ 706099 h 1936751"/>
              <a:gd name="T34" fmla="*/ 590631 w 2276475"/>
              <a:gd name="T35" fmla="*/ 735033 h 1936751"/>
              <a:gd name="T36" fmla="*/ 567535 w 2276475"/>
              <a:gd name="T37" fmla="*/ 784938 h 1936751"/>
              <a:gd name="T38" fmla="*/ 259309 w 2276475"/>
              <a:gd name="T39" fmla="*/ 770073 h 1936751"/>
              <a:gd name="T40" fmla="*/ 267273 w 2276475"/>
              <a:gd name="T41" fmla="*/ 715124 h 1936751"/>
              <a:gd name="T42" fmla="*/ 836933 w 2276475"/>
              <a:gd name="T43" fmla="*/ 505684 h 1936751"/>
              <a:gd name="T44" fmla="*/ 846494 w 2276475"/>
              <a:gd name="T45" fmla="*/ 574170 h 1936751"/>
              <a:gd name="T46" fmla="*/ 268069 w 2276475"/>
              <a:gd name="T47" fmla="*/ 592752 h 1936751"/>
              <a:gd name="T48" fmla="*/ 238855 w 2276475"/>
              <a:gd name="T49" fmla="*/ 530105 h 1936751"/>
              <a:gd name="T50" fmla="*/ 1467818 w 2276475"/>
              <a:gd name="T51" fmla="*/ 344025 h 1936751"/>
              <a:gd name="T52" fmla="*/ 1566759 w 2276475"/>
              <a:gd name="T53" fmla="*/ 428438 h 1936751"/>
              <a:gd name="T54" fmla="*/ 1578461 w 2276475"/>
              <a:gd name="T55" fmla="*/ 479936 h 1936751"/>
              <a:gd name="T56" fmla="*/ 1197862 w 2276475"/>
              <a:gd name="T57" fmla="*/ 846789 h 1936751"/>
              <a:gd name="T58" fmla="*/ 1138817 w 2276475"/>
              <a:gd name="T59" fmla="*/ 842806 h 1936751"/>
              <a:gd name="T60" fmla="*/ 1093869 w 2276475"/>
              <a:gd name="T61" fmla="*/ 799538 h 1936751"/>
              <a:gd name="T62" fmla="*/ 1075782 w 2276475"/>
              <a:gd name="T63" fmla="*/ 737423 h 1936751"/>
              <a:gd name="T64" fmla="*/ 1456382 w 2276475"/>
              <a:gd name="T65" fmla="*/ 344821 h 1936751"/>
              <a:gd name="T66" fmla="*/ 199469 w 2276475"/>
              <a:gd name="T67" fmla="*/ 367345 h 1936751"/>
              <a:gd name="T68" fmla="*/ 114475 w 2276475"/>
              <a:gd name="T69" fmla="*/ 448541 h 1936751"/>
              <a:gd name="T70" fmla="*/ 103321 w 2276475"/>
              <a:gd name="T71" fmla="*/ 1407238 h 1936751"/>
              <a:gd name="T72" fmla="*/ 171315 w 2276475"/>
              <a:gd name="T73" fmla="*/ 1503559 h 1936751"/>
              <a:gd name="T74" fmla="*/ 1382734 w 2276475"/>
              <a:gd name="T75" fmla="*/ 1530890 h 1936751"/>
              <a:gd name="T76" fmla="*/ 1488975 w 2276475"/>
              <a:gd name="T77" fmla="*/ 1477289 h 1936751"/>
              <a:gd name="T78" fmla="*/ 1531737 w 2276475"/>
              <a:gd name="T79" fmla="*/ 1365845 h 1936751"/>
              <a:gd name="T80" fmla="*/ 1605841 w 2276475"/>
              <a:gd name="T81" fmla="*/ 1539381 h 1936751"/>
              <a:gd name="T82" fmla="*/ 1513146 w 2276475"/>
              <a:gd name="T83" fmla="*/ 1611821 h 1936751"/>
              <a:gd name="T84" fmla="*/ 101461 w 2276475"/>
              <a:gd name="T85" fmla="*/ 1605982 h 1936751"/>
              <a:gd name="T86" fmla="*/ 16468 w 2276475"/>
              <a:gd name="T87" fmla="*/ 1525317 h 1936751"/>
              <a:gd name="T88" fmla="*/ 5312 w 2276475"/>
              <a:gd name="T89" fmla="*/ 391226 h 1936751"/>
              <a:gd name="T90" fmla="*/ 73307 w 2276475"/>
              <a:gd name="T91" fmla="*/ 295170 h 1936751"/>
              <a:gd name="T92" fmla="*/ 1746529 w 2276475"/>
              <a:gd name="T93" fmla="*/ 88926 h 1936751"/>
              <a:gd name="T94" fmla="*/ 1805153 w 2276475"/>
              <a:gd name="T95" fmla="*/ 114614 h 1936751"/>
              <a:gd name="T96" fmla="*/ 1838312 w 2276475"/>
              <a:gd name="T97" fmla="*/ 176846 h 1936751"/>
              <a:gd name="T98" fmla="*/ 1821600 w 2276475"/>
              <a:gd name="T99" fmla="*/ 237490 h 1936751"/>
              <a:gd name="T100" fmla="*/ 1620792 w 2276475"/>
              <a:gd name="T101" fmla="*/ 421806 h 1936751"/>
              <a:gd name="T102" fmla="*/ 1543068 w 2276475"/>
              <a:gd name="T103" fmla="*/ 339447 h 1936751"/>
              <a:gd name="T104" fmla="*/ 1506460 w 2276475"/>
              <a:gd name="T105" fmla="*/ 289925 h 1936751"/>
              <a:gd name="T106" fmla="*/ 1716818 w 2276475"/>
              <a:gd name="T107" fmla="*/ 92634 h 1936751"/>
              <a:gd name="T108" fmla="*/ 1893521 w 2276475"/>
              <a:gd name="T109" fmla="*/ 35131 h 1936751"/>
              <a:gd name="T110" fmla="*/ 1889783 w 2276475"/>
              <a:gd name="T111" fmla="*/ 106078 h 1936751"/>
              <a:gd name="T112" fmla="*/ 1844400 w 2276475"/>
              <a:gd name="T113" fmla="*/ 105545 h 1936751"/>
              <a:gd name="T114" fmla="*/ 1793944 w 2276475"/>
              <a:gd name="T115" fmla="*/ 59669 h 1936751"/>
              <a:gd name="T116" fmla="*/ 1847069 w 2276475"/>
              <a:gd name="T117" fmla="*/ 16194 h 1936751"/>
              <a:gd name="T118" fmla="*/ 1697756 w 2276475"/>
              <a:gd name="T119" fmla="*/ 22017 h 1936751"/>
              <a:gd name="T120" fmla="*/ 1364698 w 2276475"/>
              <a:gd name="T121" fmla="*/ 383050 h 1936751"/>
              <a:gd name="T122" fmla="*/ 1317840 w 2276475"/>
              <a:gd name="T123" fmla="*/ 375887 h 1936751"/>
              <a:gd name="T124" fmla="*/ 1320237 w 2276475"/>
              <a:gd name="T125" fmla="*/ 329200 h 1936751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2276475" h="1936751">
                <a:moveTo>
                  <a:pt x="872202" y="1555750"/>
                </a:moveTo>
                <a:lnTo>
                  <a:pt x="879190" y="1555750"/>
                </a:lnTo>
                <a:lnTo>
                  <a:pt x="1397284" y="1555750"/>
                </a:lnTo>
                <a:lnTo>
                  <a:pt x="1404272" y="1555750"/>
                </a:lnTo>
                <a:lnTo>
                  <a:pt x="1410943" y="1557024"/>
                </a:lnTo>
                <a:lnTo>
                  <a:pt x="1417614" y="1557979"/>
                </a:lnTo>
                <a:lnTo>
                  <a:pt x="1423649" y="1560208"/>
                </a:lnTo>
                <a:lnTo>
                  <a:pt x="1430002" y="1562437"/>
                </a:lnTo>
                <a:lnTo>
                  <a:pt x="1435403" y="1565303"/>
                </a:lnTo>
                <a:lnTo>
                  <a:pt x="1440485" y="1568168"/>
                </a:lnTo>
                <a:lnTo>
                  <a:pt x="1445567" y="1571989"/>
                </a:lnTo>
                <a:lnTo>
                  <a:pt x="1450015" y="1576128"/>
                </a:lnTo>
                <a:lnTo>
                  <a:pt x="1453509" y="1580268"/>
                </a:lnTo>
                <a:lnTo>
                  <a:pt x="1457321" y="1584726"/>
                </a:lnTo>
                <a:lnTo>
                  <a:pt x="1460180" y="1589502"/>
                </a:lnTo>
                <a:lnTo>
                  <a:pt x="1462403" y="1594915"/>
                </a:lnTo>
                <a:lnTo>
                  <a:pt x="1463674" y="1600009"/>
                </a:lnTo>
                <a:lnTo>
                  <a:pt x="1464944" y="1605741"/>
                </a:lnTo>
                <a:lnTo>
                  <a:pt x="1465262" y="1611472"/>
                </a:lnTo>
                <a:lnTo>
                  <a:pt x="1464944" y="1617203"/>
                </a:lnTo>
                <a:lnTo>
                  <a:pt x="1463674" y="1622935"/>
                </a:lnTo>
                <a:lnTo>
                  <a:pt x="1462403" y="1628029"/>
                </a:lnTo>
                <a:lnTo>
                  <a:pt x="1460180" y="1633124"/>
                </a:lnTo>
                <a:lnTo>
                  <a:pt x="1457321" y="1638218"/>
                </a:lnTo>
                <a:lnTo>
                  <a:pt x="1453509" y="1642358"/>
                </a:lnTo>
                <a:lnTo>
                  <a:pt x="1450015" y="1646815"/>
                </a:lnTo>
                <a:lnTo>
                  <a:pt x="1445567" y="1650955"/>
                </a:lnTo>
                <a:lnTo>
                  <a:pt x="1440485" y="1654457"/>
                </a:lnTo>
                <a:lnTo>
                  <a:pt x="1435403" y="1657641"/>
                </a:lnTo>
                <a:lnTo>
                  <a:pt x="1430002" y="1660507"/>
                </a:lnTo>
                <a:lnTo>
                  <a:pt x="1423649" y="1662736"/>
                </a:lnTo>
                <a:lnTo>
                  <a:pt x="1417614" y="1664328"/>
                </a:lnTo>
                <a:lnTo>
                  <a:pt x="1410943" y="1665920"/>
                </a:lnTo>
                <a:lnTo>
                  <a:pt x="1404272" y="1666875"/>
                </a:lnTo>
                <a:lnTo>
                  <a:pt x="1397284" y="1666875"/>
                </a:lnTo>
                <a:lnTo>
                  <a:pt x="879190" y="1666875"/>
                </a:lnTo>
                <a:lnTo>
                  <a:pt x="872202" y="1666875"/>
                </a:lnTo>
                <a:lnTo>
                  <a:pt x="865531" y="1665920"/>
                </a:lnTo>
                <a:lnTo>
                  <a:pt x="858860" y="1664328"/>
                </a:lnTo>
                <a:lnTo>
                  <a:pt x="852507" y="1662736"/>
                </a:lnTo>
                <a:lnTo>
                  <a:pt x="846790" y="1660507"/>
                </a:lnTo>
                <a:lnTo>
                  <a:pt x="841389" y="1657641"/>
                </a:lnTo>
                <a:lnTo>
                  <a:pt x="835989" y="1654139"/>
                </a:lnTo>
                <a:lnTo>
                  <a:pt x="831224" y="1650955"/>
                </a:lnTo>
                <a:lnTo>
                  <a:pt x="826777" y="1646815"/>
                </a:lnTo>
                <a:lnTo>
                  <a:pt x="822648" y="1642358"/>
                </a:lnTo>
                <a:lnTo>
                  <a:pt x="819471" y="1637900"/>
                </a:lnTo>
                <a:lnTo>
                  <a:pt x="816612" y="1633124"/>
                </a:lnTo>
                <a:lnTo>
                  <a:pt x="814389" y="1628029"/>
                </a:lnTo>
                <a:lnTo>
                  <a:pt x="812483" y="1622935"/>
                </a:lnTo>
                <a:lnTo>
                  <a:pt x="811530" y="1617203"/>
                </a:lnTo>
                <a:lnTo>
                  <a:pt x="811212" y="1611472"/>
                </a:lnTo>
                <a:lnTo>
                  <a:pt x="811530" y="1605741"/>
                </a:lnTo>
                <a:lnTo>
                  <a:pt x="812483" y="1600009"/>
                </a:lnTo>
                <a:lnTo>
                  <a:pt x="814389" y="1594915"/>
                </a:lnTo>
                <a:lnTo>
                  <a:pt x="816612" y="1589820"/>
                </a:lnTo>
                <a:lnTo>
                  <a:pt x="819471" y="1584726"/>
                </a:lnTo>
                <a:lnTo>
                  <a:pt x="822648" y="1580268"/>
                </a:lnTo>
                <a:lnTo>
                  <a:pt x="826777" y="1576128"/>
                </a:lnTo>
                <a:lnTo>
                  <a:pt x="831224" y="1571989"/>
                </a:lnTo>
                <a:lnTo>
                  <a:pt x="835989" y="1568168"/>
                </a:lnTo>
                <a:lnTo>
                  <a:pt x="841389" y="1565303"/>
                </a:lnTo>
                <a:lnTo>
                  <a:pt x="846790" y="1562437"/>
                </a:lnTo>
                <a:lnTo>
                  <a:pt x="852507" y="1560208"/>
                </a:lnTo>
                <a:lnTo>
                  <a:pt x="858860" y="1558298"/>
                </a:lnTo>
                <a:lnTo>
                  <a:pt x="865531" y="1557024"/>
                </a:lnTo>
                <a:lnTo>
                  <a:pt x="872202" y="1555750"/>
                </a:lnTo>
                <a:close/>
                <a:moveTo>
                  <a:pt x="984211" y="1325563"/>
                </a:moveTo>
                <a:lnTo>
                  <a:pt x="1292263" y="1325563"/>
                </a:lnTo>
                <a:lnTo>
                  <a:pt x="1297339" y="1325880"/>
                </a:lnTo>
                <a:lnTo>
                  <a:pt x="1302415" y="1326513"/>
                </a:lnTo>
                <a:lnTo>
                  <a:pt x="1307174" y="1327779"/>
                </a:lnTo>
                <a:lnTo>
                  <a:pt x="1311615" y="1329361"/>
                </a:lnTo>
                <a:lnTo>
                  <a:pt x="1315740" y="1331260"/>
                </a:lnTo>
                <a:lnTo>
                  <a:pt x="1319864" y="1333792"/>
                </a:lnTo>
                <a:lnTo>
                  <a:pt x="1323671" y="1336640"/>
                </a:lnTo>
                <a:lnTo>
                  <a:pt x="1327161" y="1340121"/>
                </a:lnTo>
                <a:lnTo>
                  <a:pt x="1330333" y="1343286"/>
                </a:lnTo>
                <a:lnTo>
                  <a:pt x="1332871" y="1347400"/>
                </a:lnTo>
                <a:lnTo>
                  <a:pt x="1335409" y="1351198"/>
                </a:lnTo>
                <a:lnTo>
                  <a:pt x="1337630" y="1355629"/>
                </a:lnTo>
                <a:lnTo>
                  <a:pt x="1339216" y="1360059"/>
                </a:lnTo>
                <a:lnTo>
                  <a:pt x="1340485" y="1364807"/>
                </a:lnTo>
                <a:lnTo>
                  <a:pt x="1341437" y="1369870"/>
                </a:lnTo>
                <a:lnTo>
                  <a:pt x="1341437" y="1374934"/>
                </a:lnTo>
                <a:lnTo>
                  <a:pt x="1341437" y="1379681"/>
                </a:lnTo>
                <a:lnTo>
                  <a:pt x="1340485" y="1384745"/>
                </a:lnTo>
                <a:lnTo>
                  <a:pt x="1339216" y="1389492"/>
                </a:lnTo>
                <a:lnTo>
                  <a:pt x="1337630" y="1393923"/>
                </a:lnTo>
                <a:lnTo>
                  <a:pt x="1335409" y="1398037"/>
                </a:lnTo>
                <a:lnTo>
                  <a:pt x="1332871" y="1402151"/>
                </a:lnTo>
                <a:lnTo>
                  <a:pt x="1330016" y="1405632"/>
                </a:lnTo>
                <a:lnTo>
                  <a:pt x="1327161" y="1409430"/>
                </a:lnTo>
                <a:lnTo>
                  <a:pt x="1323671" y="1412595"/>
                </a:lnTo>
                <a:lnTo>
                  <a:pt x="1319864" y="1415443"/>
                </a:lnTo>
                <a:lnTo>
                  <a:pt x="1315740" y="1417659"/>
                </a:lnTo>
                <a:lnTo>
                  <a:pt x="1311615" y="1419874"/>
                </a:lnTo>
                <a:lnTo>
                  <a:pt x="1306857" y="1421773"/>
                </a:lnTo>
                <a:lnTo>
                  <a:pt x="1302415" y="1422722"/>
                </a:lnTo>
                <a:lnTo>
                  <a:pt x="1297339" y="1423672"/>
                </a:lnTo>
                <a:lnTo>
                  <a:pt x="1292263" y="1423988"/>
                </a:lnTo>
                <a:lnTo>
                  <a:pt x="984211" y="1423988"/>
                </a:lnTo>
                <a:lnTo>
                  <a:pt x="979453" y="1423672"/>
                </a:lnTo>
                <a:lnTo>
                  <a:pt x="974377" y="1422722"/>
                </a:lnTo>
                <a:lnTo>
                  <a:pt x="969618" y="1421773"/>
                </a:lnTo>
                <a:lnTo>
                  <a:pt x="965176" y="1419874"/>
                </a:lnTo>
                <a:lnTo>
                  <a:pt x="960735" y="1417659"/>
                </a:lnTo>
                <a:lnTo>
                  <a:pt x="956928" y="1415443"/>
                </a:lnTo>
                <a:lnTo>
                  <a:pt x="952803" y="1412595"/>
                </a:lnTo>
                <a:lnTo>
                  <a:pt x="949631" y="1409430"/>
                </a:lnTo>
                <a:lnTo>
                  <a:pt x="946141" y="1405632"/>
                </a:lnTo>
                <a:lnTo>
                  <a:pt x="943286" y="1402151"/>
                </a:lnTo>
                <a:lnTo>
                  <a:pt x="941065" y="1398037"/>
                </a:lnTo>
                <a:lnTo>
                  <a:pt x="938844" y="1393923"/>
                </a:lnTo>
                <a:lnTo>
                  <a:pt x="937258" y="1389492"/>
                </a:lnTo>
                <a:lnTo>
                  <a:pt x="935989" y="1384745"/>
                </a:lnTo>
                <a:lnTo>
                  <a:pt x="935355" y="1379681"/>
                </a:lnTo>
                <a:lnTo>
                  <a:pt x="935037" y="1374934"/>
                </a:lnTo>
                <a:lnTo>
                  <a:pt x="935355" y="1369870"/>
                </a:lnTo>
                <a:lnTo>
                  <a:pt x="935989" y="1364807"/>
                </a:lnTo>
                <a:lnTo>
                  <a:pt x="937258" y="1360059"/>
                </a:lnTo>
                <a:lnTo>
                  <a:pt x="938844" y="1355629"/>
                </a:lnTo>
                <a:lnTo>
                  <a:pt x="940748" y="1351198"/>
                </a:lnTo>
                <a:lnTo>
                  <a:pt x="943286" y="1347400"/>
                </a:lnTo>
                <a:lnTo>
                  <a:pt x="946141" y="1343286"/>
                </a:lnTo>
                <a:lnTo>
                  <a:pt x="949631" y="1340121"/>
                </a:lnTo>
                <a:lnTo>
                  <a:pt x="952803" y="1336640"/>
                </a:lnTo>
                <a:lnTo>
                  <a:pt x="956928" y="1333792"/>
                </a:lnTo>
                <a:lnTo>
                  <a:pt x="960735" y="1331260"/>
                </a:lnTo>
                <a:lnTo>
                  <a:pt x="965176" y="1329361"/>
                </a:lnTo>
                <a:lnTo>
                  <a:pt x="969618" y="1327779"/>
                </a:lnTo>
                <a:lnTo>
                  <a:pt x="974377" y="1326513"/>
                </a:lnTo>
                <a:lnTo>
                  <a:pt x="979453" y="1325880"/>
                </a:lnTo>
                <a:lnTo>
                  <a:pt x="984211" y="1325563"/>
                </a:lnTo>
                <a:close/>
                <a:moveTo>
                  <a:pt x="369286" y="1074738"/>
                </a:moveTo>
                <a:lnTo>
                  <a:pt x="887697" y="1074738"/>
                </a:lnTo>
                <a:lnTo>
                  <a:pt x="894368" y="1075056"/>
                </a:lnTo>
                <a:lnTo>
                  <a:pt x="901356" y="1076008"/>
                </a:lnTo>
                <a:lnTo>
                  <a:pt x="908027" y="1077278"/>
                </a:lnTo>
                <a:lnTo>
                  <a:pt x="914063" y="1079183"/>
                </a:lnTo>
                <a:lnTo>
                  <a:pt x="920098" y="1081406"/>
                </a:lnTo>
                <a:lnTo>
                  <a:pt x="925816" y="1084263"/>
                </a:lnTo>
                <a:lnTo>
                  <a:pt x="930898" y="1087438"/>
                </a:lnTo>
                <a:lnTo>
                  <a:pt x="935663" y="1090931"/>
                </a:lnTo>
                <a:lnTo>
                  <a:pt x="940110" y="1094741"/>
                </a:lnTo>
                <a:lnTo>
                  <a:pt x="944240" y="1099186"/>
                </a:lnTo>
                <a:lnTo>
                  <a:pt x="947416" y="1103948"/>
                </a:lnTo>
                <a:lnTo>
                  <a:pt x="950275" y="1108711"/>
                </a:lnTo>
                <a:lnTo>
                  <a:pt x="952499" y="1113791"/>
                </a:lnTo>
                <a:lnTo>
                  <a:pt x="954405" y="1118871"/>
                </a:lnTo>
                <a:lnTo>
                  <a:pt x="955358" y="1124903"/>
                </a:lnTo>
                <a:lnTo>
                  <a:pt x="955675" y="1130301"/>
                </a:lnTo>
                <a:lnTo>
                  <a:pt x="955358" y="1136016"/>
                </a:lnTo>
                <a:lnTo>
                  <a:pt x="954405" y="1141413"/>
                </a:lnTo>
                <a:lnTo>
                  <a:pt x="952499" y="1147128"/>
                </a:lnTo>
                <a:lnTo>
                  <a:pt x="950275" y="1152208"/>
                </a:lnTo>
                <a:lnTo>
                  <a:pt x="947416" y="1156971"/>
                </a:lnTo>
                <a:lnTo>
                  <a:pt x="944240" y="1161098"/>
                </a:lnTo>
                <a:lnTo>
                  <a:pt x="940110" y="1165543"/>
                </a:lnTo>
                <a:lnTo>
                  <a:pt x="935663" y="1169671"/>
                </a:lnTo>
                <a:lnTo>
                  <a:pt x="930898" y="1173163"/>
                </a:lnTo>
                <a:lnTo>
                  <a:pt x="925816" y="1176656"/>
                </a:lnTo>
                <a:lnTo>
                  <a:pt x="920098" y="1179196"/>
                </a:lnTo>
                <a:lnTo>
                  <a:pt x="914063" y="1181736"/>
                </a:lnTo>
                <a:lnTo>
                  <a:pt x="908027" y="1183323"/>
                </a:lnTo>
                <a:lnTo>
                  <a:pt x="901356" y="1184593"/>
                </a:lnTo>
                <a:lnTo>
                  <a:pt x="894368" y="1185546"/>
                </a:lnTo>
                <a:lnTo>
                  <a:pt x="887697" y="1185863"/>
                </a:lnTo>
                <a:lnTo>
                  <a:pt x="369286" y="1185863"/>
                </a:lnTo>
                <a:lnTo>
                  <a:pt x="362615" y="1185546"/>
                </a:lnTo>
                <a:lnTo>
                  <a:pt x="355944" y="1184593"/>
                </a:lnTo>
                <a:lnTo>
                  <a:pt x="349273" y="1183323"/>
                </a:lnTo>
                <a:lnTo>
                  <a:pt x="343238" y="1181736"/>
                </a:lnTo>
                <a:lnTo>
                  <a:pt x="337203" y="1179196"/>
                </a:lnTo>
                <a:lnTo>
                  <a:pt x="331485" y="1176656"/>
                </a:lnTo>
                <a:lnTo>
                  <a:pt x="326402" y="1173163"/>
                </a:lnTo>
                <a:lnTo>
                  <a:pt x="321637" y="1169671"/>
                </a:lnTo>
                <a:lnTo>
                  <a:pt x="317190" y="1165543"/>
                </a:lnTo>
                <a:lnTo>
                  <a:pt x="313378" y="1161098"/>
                </a:lnTo>
                <a:lnTo>
                  <a:pt x="309884" y="1156971"/>
                </a:lnTo>
                <a:lnTo>
                  <a:pt x="307025" y="1152208"/>
                </a:lnTo>
                <a:lnTo>
                  <a:pt x="304802" y="1147128"/>
                </a:lnTo>
                <a:lnTo>
                  <a:pt x="302896" y="1141413"/>
                </a:lnTo>
                <a:lnTo>
                  <a:pt x="301943" y="1136016"/>
                </a:lnTo>
                <a:lnTo>
                  <a:pt x="301625" y="1130301"/>
                </a:lnTo>
                <a:lnTo>
                  <a:pt x="301943" y="1124903"/>
                </a:lnTo>
                <a:lnTo>
                  <a:pt x="302896" y="1119188"/>
                </a:lnTo>
                <a:lnTo>
                  <a:pt x="304802" y="1113791"/>
                </a:lnTo>
                <a:lnTo>
                  <a:pt x="307025" y="1108711"/>
                </a:lnTo>
                <a:lnTo>
                  <a:pt x="309884" y="1103948"/>
                </a:lnTo>
                <a:lnTo>
                  <a:pt x="313378" y="1099186"/>
                </a:lnTo>
                <a:lnTo>
                  <a:pt x="317190" y="1094741"/>
                </a:lnTo>
                <a:lnTo>
                  <a:pt x="321637" y="1091248"/>
                </a:lnTo>
                <a:lnTo>
                  <a:pt x="326402" y="1087438"/>
                </a:lnTo>
                <a:lnTo>
                  <a:pt x="331485" y="1084263"/>
                </a:lnTo>
                <a:lnTo>
                  <a:pt x="337203" y="1081406"/>
                </a:lnTo>
                <a:lnTo>
                  <a:pt x="343238" y="1079183"/>
                </a:lnTo>
                <a:lnTo>
                  <a:pt x="349273" y="1077278"/>
                </a:lnTo>
                <a:lnTo>
                  <a:pt x="355944" y="1076008"/>
                </a:lnTo>
                <a:lnTo>
                  <a:pt x="362615" y="1075056"/>
                </a:lnTo>
                <a:lnTo>
                  <a:pt x="369286" y="1074738"/>
                </a:lnTo>
                <a:close/>
                <a:moveTo>
                  <a:pt x="1261435" y="965200"/>
                </a:moveTo>
                <a:lnTo>
                  <a:pt x="1264624" y="965200"/>
                </a:lnTo>
                <a:lnTo>
                  <a:pt x="1267814" y="965200"/>
                </a:lnTo>
                <a:lnTo>
                  <a:pt x="1271322" y="965838"/>
                </a:lnTo>
                <a:lnTo>
                  <a:pt x="1275149" y="967114"/>
                </a:lnTo>
                <a:lnTo>
                  <a:pt x="1278977" y="968390"/>
                </a:lnTo>
                <a:lnTo>
                  <a:pt x="1282804" y="969984"/>
                </a:lnTo>
                <a:lnTo>
                  <a:pt x="1290777" y="973811"/>
                </a:lnTo>
                <a:lnTo>
                  <a:pt x="1298113" y="978277"/>
                </a:lnTo>
                <a:lnTo>
                  <a:pt x="1304491" y="982742"/>
                </a:lnTo>
                <a:lnTo>
                  <a:pt x="1308637" y="986250"/>
                </a:lnTo>
                <a:lnTo>
                  <a:pt x="1312784" y="990715"/>
                </a:lnTo>
                <a:lnTo>
                  <a:pt x="1317249" y="997094"/>
                </a:lnTo>
                <a:lnTo>
                  <a:pt x="1321395" y="1004429"/>
                </a:lnTo>
                <a:lnTo>
                  <a:pt x="1325222" y="1012403"/>
                </a:lnTo>
                <a:lnTo>
                  <a:pt x="1326817" y="1016549"/>
                </a:lnTo>
                <a:lnTo>
                  <a:pt x="1328092" y="1020057"/>
                </a:lnTo>
                <a:lnTo>
                  <a:pt x="1329368" y="1024203"/>
                </a:lnTo>
                <a:lnTo>
                  <a:pt x="1330006" y="1027711"/>
                </a:lnTo>
                <a:lnTo>
                  <a:pt x="1330325" y="1030901"/>
                </a:lnTo>
                <a:lnTo>
                  <a:pt x="1330006" y="1034090"/>
                </a:lnTo>
                <a:lnTo>
                  <a:pt x="1329368" y="1036004"/>
                </a:lnTo>
                <a:lnTo>
                  <a:pt x="1327774" y="1038236"/>
                </a:lnTo>
                <a:lnTo>
                  <a:pt x="1228904" y="1099472"/>
                </a:lnTo>
                <a:lnTo>
                  <a:pt x="1226990" y="1101066"/>
                </a:lnTo>
                <a:lnTo>
                  <a:pt x="1225396" y="1102342"/>
                </a:lnTo>
                <a:lnTo>
                  <a:pt x="1223163" y="1103618"/>
                </a:lnTo>
                <a:lnTo>
                  <a:pt x="1220930" y="1104575"/>
                </a:lnTo>
                <a:lnTo>
                  <a:pt x="1219017" y="1105213"/>
                </a:lnTo>
                <a:lnTo>
                  <a:pt x="1216784" y="1105850"/>
                </a:lnTo>
                <a:lnTo>
                  <a:pt x="1212000" y="1106488"/>
                </a:lnTo>
                <a:lnTo>
                  <a:pt x="1207854" y="1105850"/>
                </a:lnTo>
                <a:lnTo>
                  <a:pt x="1205622" y="1105213"/>
                </a:lnTo>
                <a:lnTo>
                  <a:pt x="1203389" y="1104575"/>
                </a:lnTo>
                <a:lnTo>
                  <a:pt x="1201475" y="1103618"/>
                </a:lnTo>
                <a:lnTo>
                  <a:pt x="1199243" y="1102342"/>
                </a:lnTo>
                <a:lnTo>
                  <a:pt x="1197329" y="1101066"/>
                </a:lnTo>
                <a:lnTo>
                  <a:pt x="1195735" y="1099472"/>
                </a:lnTo>
                <a:lnTo>
                  <a:pt x="1194140" y="1097558"/>
                </a:lnTo>
                <a:lnTo>
                  <a:pt x="1192864" y="1095963"/>
                </a:lnTo>
                <a:lnTo>
                  <a:pt x="1191588" y="1093731"/>
                </a:lnTo>
                <a:lnTo>
                  <a:pt x="1190632" y="1091817"/>
                </a:lnTo>
                <a:lnTo>
                  <a:pt x="1189356" y="1087352"/>
                </a:lnTo>
                <a:lnTo>
                  <a:pt x="1189037" y="1082887"/>
                </a:lnTo>
                <a:lnTo>
                  <a:pt x="1189356" y="1078741"/>
                </a:lnTo>
                <a:lnTo>
                  <a:pt x="1190632" y="1074276"/>
                </a:lnTo>
                <a:lnTo>
                  <a:pt x="1191588" y="1072043"/>
                </a:lnTo>
                <a:lnTo>
                  <a:pt x="1192864" y="1070130"/>
                </a:lnTo>
                <a:lnTo>
                  <a:pt x="1194140" y="1068535"/>
                </a:lnTo>
                <a:lnTo>
                  <a:pt x="1195735" y="1066621"/>
                </a:lnTo>
                <a:lnTo>
                  <a:pt x="1257289" y="967433"/>
                </a:lnTo>
                <a:lnTo>
                  <a:pt x="1258884" y="965838"/>
                </a:lnTo>
                <a:lnTo>
                  <a:pt x="1261435" y="965200"/>
                </a:lnTo>
                <a:close/>
                <a:moveTo>
                  <a:pt x="346041" y="844550"/>
                </a:moveTo>
                <a:lnTo>
                  <a:pt x="350799" y="844550"/>
                </a:lnTo>
                <a:lnTo>
                  <a:pt x="658851" y="844550"/>
                </a:lnTo>
                <a:lnTo>
                  <a:pt x="663927" y="844550"/>
                </a:lnTo>
                <a:lnTo>
                  <a:pt x="669003" y="845185"/>
                </a:lnTo>
                <a:lnTo>
                  <a:pt x="673762" y="846773"/>
                </a:lnTo>
                <a:lnTo>
                  <a:pt x="678204" y="848043"/>
                </a:lnTo>
                <a:lnTo>
                  <a:pt x="682645" y="850265"/>
                </a:lnTo>
                <a:lnTo>
                  <a:pt x="686452" y="852805"/>
                </a:lnTo>
                <a:lnTo>
                  <a:pt x="690259" y="855345"/>
                </a:lnTo>
                <a:lnTo>
                  <a:pt x="693749" y="858838"/>
                </a:lnTo>
                <a:lnTo>
                  <a:pt x="697239" y="862330"/>
                </a:lnTo>
                <a:lnTo>
                  <a:pt x="699777" y="865823"/>
                </a:lnTo>
                <a:lnTo>
                  <a:pt x="702315" y="869950"/>
                </a:lnTo>
                <a:lnTo>
                  <a:pt x="704218" y="874395"/>
                </a:lnTo>
                <a:lnTo>
                  <a:pt x="705804" y="879158"/>
                </a:lnTo>
                <a:lnTo>
                  <a:pt x="707391" y="883920"/>
                </a:lnTo>
                <a:lnTo>
                  <a:pt x="708025" y="888683"/>
                </a:lnTo>
                <a:lnTo>
                  <a:pt x="708025" y="893763"/>
                </a:lnTo>
                <a:lnTo>
                  <a:pt x="708025" y="898843"/>
                </a:lnTo>
                <a:lnTo>
                  <a:pt x="707391" y="903605"/>
                </a:lnTo>
                <a:lnTo>
                  <a:pt x="705804" y="908368"/>
                </a:lnTo>
                <a:lnTo>
                  <a:pt x="704218" y="912495"/>
                </a:lnTo>
                <a:lnTo>
                  <a:pt x="702315" y="916940"/>
                </a:lnTo>
                <a:lnTo>
                  <a:pt x="699777" y="921068"/>
                </a:lnTo>
                <a:lnTo>
                  <a:pt x="697239" y="924878"/>
                </a:lnTo>
                <a:lnTo>
                  <a:pt x="693749" y="928370"/>
                </a:lnTo>
                <a:lnTo>
                  <a:pt x="690259" y="931545"/>
                </a:lnTo>
                <a:lnTo>
                  <a:pt x="686452" y="934403"/>
                </a:lnTo>
                <a:lnTo>
                  <a:pt x="682645" y="936943"/>
                </a:lnTo>
                <a:lnTo>
                  <a:pt x="678204" y="938848"/>
                </a:lnTo>
                <a:lnTo>
                  <a:pt x="673762" y="940753"/>
                </a:lnTo>
                <a:lnTo>
                  <a:pt x="669003" y="941705"/>
                </a:lnTo>
                <a:lnTo>
                  <a:pt x="663927" y="942658"/>
                </a:lnTo>
                <a:lnTo>
                  <a:pt x="658851" y="942975"/>
                </a:lnTo>
                <a:lnTo>
                  <a:pt x="350799" y="942975"/>
                </a:lnTo>
                <a:lnTo>
                  <a:pt x="346041" y="942658"/>
                </a:lnTo>
                <a:lnTo>
                  <a:pt x="340965" y="941705"/>
                </a:lnTo>
                <a:lnTo>
                  <a:pt x="336206" y="940753"/>
                </a:lnTo>
                <a:lnTo>
                  <a:pt x="331764" y="938848"/>
                </a:lnTo>
                <a:lnTo>
                  <a:pt x="327323" y="936943"/>
                </a:lnTo>
                <a:lnTo>
                  <a:pt x="323516" y="934403"/>
                </a:lnTo>
                <a:lnTo>
                  <a:pt x="319391" y="931545"/>
                </a:lnTo>
                <a:lnTo>
                  <a:pt x="316219" y="928370"/>
                </a:lnTo>
                <a:lnTo>
                  <a:pt x="312729" y="924878"/>
                </a:lnTo>
                <a:lnTo>
                  <a:pt x="309874" y="921068"/>
                </a:lnTo>
                <a:lnTo>
                  <a:pt x="307653" y="916940"/>
                </a:lnTo>
                <a:lnTo>
                  <a:pt x="305432" y="912495"/>
                </a:lnTo>
                <a:lnTo>
                  <a:pt x="303846" y="908368"/>
                </a:lnTo>
                <a:lnTo>
                  <a:pt x="302577" y="903605"/>
                </a:lnTo>
                <a:lnTo>
                  <a:pt x="301943" y="898843"/>
                </a:lnTo>
                <a:lnTo>
                  <a:pt x="301625" y="893763"/>
                </a:lnTo>
                <a:lnTo>
                  <a:pt x="301943" y="888683"/>
                </a:lnTo>
                <a:lnTo>
                  <a:pt x="302577" y="883920"/>
                </a:lnTo>
                <a:lnTo>
                  <a:pt x="303846" y="879158"/>
                </a:lnTo>
                <a:lnTo>
                  <a:pt x="305432" y="874395"/>
                </a:lnTo>
                <a:lnTo>
                  <a:pt x="307336" y="869950"/>
                </a:lnTo>
                <a:lnTo>
                  <a:pt x="309874" y="865823"/>
                </a:lnTo>
                <a:lnTo>
                  <a:pt x="312729" y="862330"/>
                </a:lnTo>
                <a:lnTo>
                  <a:pt x="316219" y="858838"/>
                </a:lnTo>
                <a:lnTo>
                  <a:pt x="319391" y="855345"/>
                </a:lnTo>
                <a:lnTo>
                  <a:pt x="323516" y="852805"/>
                </a:lnTo>
                <a:lnTo>
                  <a:pt x="327323" y="850265"/>
                </a:lnTo>
                <a:lnTo>
                  <a:pt x="331764" y="848043"/>
                </a:lnTo>
                <a:lnTo>
                  <a:pt x="336206" y="846773"/>
                </a:lnTo>
                <a:lnTo>
                  <a:pt x="340965" y="845185"/>
                </a:lnTo>
                <a:lnTo>
                  <a:pt x="346041" y="844550"/>
                </a:lnTo>
                <a:close/>
                <a:moveTo>
                  <a:pt x="344144" y="590550"/>
                </a:moveTo>
                <a:lnTo>
                  <a:pt x="960782" y="590550"/>
                </a:lnTo>
                <a:lnTo>
                  <a:pt x="966812" y="591185"/>
                </a:lnTo>
                <a:lnTo>
                  <a:pt x="973159" y="592138"/>
                </a:lnTo>
                <a:lnTo>
                  <a:pt x="978871" y="593725"/>
                </a:lnTo>
                <a:lnTo>
                  <a:pt x="984584" y="595630"/>
                </a:lnTo>
                <a:lnTo>
                  <a:pt x="990296" y="598488"/>
                </a:lnTo>
                <a:lnTo>
                  <a:pt x="995374" y="601345"/>
                </a:lnTo>
                <a:lnTo>
                  <a:pt x="1000135" y="604838"/>
                </a:lnTo>
                <a:lnTo>
                  <a:pt x="1004260" y="608965"/>
                </a:lnTo>
                <a:lnTo>
                  <a:pt x="1008386" y="613410"/>
                </a:lnTo>
                <a:lnTo>
                  <a:pt x="1011560" y="617855"/>
                </a:lnTo>
                <a:lnTo>
                  <a:pt x="1015051" y="623253"/>
                </a:lnTo>
                <a:lnTo>
                  <a:pt x="1017590" y="628650"/>
                </a:lnTo>
                <a:lnTo>
                  <a:pt x="1019811" y="634048"/>
                </a:lnTo>
                <a:lnTo>
                  <a:pt x="1021081" y="639763"/>
                </a:lnTo>
                <a:lnTo>
                  <a:pt x="1021715" y="646113"/>
                </a:lnTo>
                <a:lnTo>
                  <a:pt x="1022350" y="652145"/>
                </a:lnTo>
                <a:lnTo>
                  <a:pt x="1021715" y="658813"/>
                </a:lnTo>
                <a:lnTo>
                  <a:pt x="1021081" y="664528"/>
                </a:lnTo>
                <a:lnTo>
                  <a:pt x="1019811" y="670878"/>
                </a:lnTo>
                <a:lnTo>
                  <a:pt x="1017590" y="676275"/>
                </a:lnTo>
                <a:lnTo>
                  <a:pt x="1015051" y="681673"/>
                </a:lnTo>
                <a:lnTo>
                  <a:pt x="1011560" y="686753"/>
                </a:lnTo>
                <a:lnTo>
                  <a:pt x="1008386" y="691515"/>
                </a:lnTo>
                <a:lnTo>
                  <a:pt x="1004260" y="695960"/>
                </a:lnTo>
                <a:lnTo>
                  <a:pt x="1000135" y="700088"/>
                </a:lnTo>
                <a:lnTo>
                  <a:pt x="995374" y="703580"/>
                </a:lnTo>
                <a:lnTo>
                  <a:pt x="990296" y="706438"/>
                </a:lnTo>
                <a:lnTo>
                  <a:pt x="984584" y="708978"/>
                </a:lnTo>
                <a:lnTo>
                  <a:pt x="978871" y="711200"/>
                </a:lnTo>
                <a:lnTo>
                  <a:pt x="973159" y="712788"/>
                </a:lnTo>
                <a:lnTo>
                  <a:pt x="966812" y="713740"/>
                </a:lnTo>
                <a:lnTo>
                  <a:pt x="960782" y="714375"/>
                </a:lnTo>
                <a:lnTo>
                  <a:pt x="344144" y="714375"/>
                </a:lnTo>
                <a:lnTo>
                  <a:pt x="338114" y="713740"/>
                </a:lnTo>
                <a:lnTo>
                  <a:pt x="331767" y="712788"/>
                </a:lnTo>
                <a:lnTo>
                  <a:pt x="326054" y="711200"/>
                </a:lnTo>
                <a:lnTo>
                  <a:pt x="320342" y="708978"/>
                </a:lnTo>
                <a:lnTo>
                  <a:pt x="314946" y="706438"/>
                </a:lnTo>
                <a:lnTo>
                  <a:pt x="309869" y="703580"/>
                </a:lnTo>
                <a:lnTo>
                  <a:pt x="305108" y="700088"/>
                </a:lnTo>
                <a:lnTo>
                  <a:pt x="300982" y="695960"/>
                </a:lnTo>
                <a:lnTo>
                  <a:pt x="296857" y="691515"/>
                </a:lnTo>
                <a:lnTo>
                  <a:pt x="293366" y="686753"/>
                </a:lnTo>
                <a:lnTo>
                  <a:pt x="290192" y="681673"/>
                </a:lnTo>
                <a:lnTo>
                  <a:pt x="287653" y="676275"/>
                </a:lnTo>
                <a:lnTo>
                  <a:pt x="285432" y="670878"/>
                </a:lnTo>
                <a:lnTo>
                  <a:pt x="284162" y="664528"/>
                </a:lnTo>
                <a:lnTo>
                  <a:pt x="282893" y="658813"/>
                </a:lnTo>
                <a:lnTo>
                  <a:pt x="282575" y="652145"/>
                </a:lnTo>
                <a:lnTo>
                  <a:pt x="282893" y="646113"/>
                </a:lnTo>
                <a:lnTo>
                  <a:pt x="284162" y="639763"/>
                </a:lnTo>
                <a:lnTo>
                  <a:pt x="285432" y="634048"/>
                </a:lnTo>
                <a:lnTo>
                  <a:pt x="287653" y="628650"/>
                </a:lnTo>
                <a:lnTo>
                  <a:pt x="290192" y="623253"/>
                </a:lnTo>
                <a:lnTo>
                  <a:pt x="293366" y="617855"/>
                </a:lnTo>
                <a:lnTo>
                  <a:pt x="296857" y="613410"/>
                </a:lnTo>
                <a:lnTo>
                  <a:pt x="300982" y="608965"/>
                </a:lnTo>
                <a:lnTo>
                  <a:pt x="305108" y="604838"/>
                </a:lnTo>
                <a:lnTo>
                  <a:pt x="309869" y="601345"/>
                </a:lnTo>
                <a:lnTo>
                  <a:pt x="314946" y="598488"/>
                </a:lnTo>
                <a:lnTo>
                  <a:pt x="320342" y="595630"/>
                </a:lnTo>
                <a:lnTo>
                  <a:pt x="326054" y="593725"/>
                </a:lnTo>
                <a:lnTo>
                  <a:pt x="331767" y="592138"/>
                </a:lnTo>
                <a:lnTo>
                  <a:pt x="338114" y="591185"/>
                </a:lnTo>
                <a:lnTo>
                  <a:pt x="344144" y="590550"/>
                </a:lnTo>
                <a:close/>
                <a:moveTo>
                  <a:pt x="1750865" y="411163"/>
                </a:moveTo>
                <a:lnTo>
                  <a:pt x="1754043" y="411481"/>
                </a:lnTo>
                <a:lnTo>
                  <a:pt x="1757540" y="411798"/>
                </a:lnTo>
                <a:lnTo>
                  <a:pt x="1760718" y="413068"/>
                </a:lnTo>
                <a:lnTo>
                  <a:pt x="1764214" y="414021"/>
                </a:lnTo>
                <a:lnTo>
                  <a:pt x="1767710" y="414973"/>
                </a:lnTo>
                <a:lnTo>
                  <a:pt x="1770889" y="416878"/>
                </a:lnTo>
                <a:lnTo>
                  <a:pt x="1777563" y="421006"/>
                </a:lnTo>
                <a:lnTo>
                  <a:pt x="1784555" y="425768"/>
                </a:lnTo>
                <a:lnTo>
                  <a:pt x="1790912" y="431166"/>
                </a:lnTo>
                <a:lnTo>
                  <a:pt x="1797904" y="437198"/>
                </a:lnTo>
                <a:lnTo>
                  <a:pt x="1812207" y="451486"/>
                </a:lnTo>
                <a:lnTo>
                  <a:pt x="1827145" y="466408"/>
                </a:lnTo>
                <a:lnTo>
                  <a:pt x="1836680" y="476251"/>
                </a:lnTo>
                <a:lnTo>
                  <a:pt x="1851935" y="491173"/>
                </a:lnTo>
                <a:lnTo>
                  <a:pt x="1865920" y="505461"/>
                </a:lnTo>
                <a:lnTo>
                  <a:pt x="1872277" y="512446"/>
                </a:lnTo>
                <a:lnTo>
                  <a:pt x="1877680" y="519431"/>
                </a:lnTo>
                <a:lnTo>
                  <a:pt x="1882447" y="525781"/>
                </a:lnTo>
                <a:lnTo>
                  <a:pt x="1886579" y="532766"/>
                </a:lnTo>
                <a:lnTo>
                  <a:pt x="1888486" y="536258"/>
                </a:lnTo>
                <a:lnTo>
                  <a:pt x="1889439" y="539433"/>
                </a:lnTo>
                <a:lnTo>
                  <a:pt x="1891029" y="542608"/>
                </a:lnTo>
                <a:lnTo>
                  <a:pt x="1891664" y="546101"/>
                </a:lnTo>
                <a:lnTo>
                  <a:pt x="1891982" y="549593"/>
                </a:lnTo>
                <a:lnTo>
                  <a:pt x="1892300" y="552768"/>
                </a:lnTo>
                <a:lnTo>
                  <a:pt x="1892300" y="556261"/>
                </a:lnTo>
                <a:lnTo>
                  <a:pt x="1891664" y="559753"/>
                </a:lnTo>
                <a:lnTo>
                  <a:pt x="1891029" y="562928"/>
                </a:lnTo>
                <a:lnTo>
                  <a:pt x="1889757" y="566738"/>
                </a:lnTo>
                <a:lnTo>
                  <a:pt x="1888486" y="570231"/>
                </a:lnTo>
                <a:lnTo>
                  <a:pt x="1886261" y="574041"/>
                </a:lnTo>
                <a:lnTo>
                  <a:pt x="1884036" y="577533"/>
                </a:lnTo>
                <a:lnTo>
                  <a:pt x="1881176" y="581343"/>
                </a:lnTo>
                <a:lnTo>
                  <a:pt x="1877680" y="585153"/>
                </a:lnTo>
                <a:lnTo>
                  <a:pt x="1874184" y="588963"/>
                </a:lnTo>
                <a:lnTo>
                  <a:pt x="1476895" y="985838"/>
                </a:lnTo>
                <a:lnTo>
                  <a:pt x="1472763" y="989966"/>
                </a:lnTo>
                <a:lnTo>
                  <a:pt x="1468313" y="993458"/>
                </a:lnTo>
                <a:lnTo>
                  <a:pt x="1464182" y="996633"/>
                </a:lnTo>
                <a:lnTo>
                  <a:pt x="1459732" y="999808"/>
                </a:lnTo>
                <a:lnTo>
                  <a:pt x="1455282" y="1002348"/>
                </a:lnTo>
                <a:lnTo>
                  <a:pt x="1450515" y="1004888"/>
                </a:lnTo>
                <a:lnTo>
                  <a:pt x="1446065" y="1007111"/>
                </a:lnTo>
                <a:lnTo>
                  <a:pt x="1440980" y="1009016"/>
                </a:lnTo>
                <a:lnTo>
                  <a:pt x="1436212" y="1010921"/>
                </a:lnTo>
                <a:lnTo>
                  <a:pt x="1431445" y="1012826"/>
                </a:lnTo>
                <a:lnTo>
                  <a:pt x="1426360" y="1013778"/>
                </a:lnTo>
                <a:lnTo>
                  <a:pt x="1421274" y="1015366"/>
                </a:lnTo>
                <a:lnTo>
                  <a:pt x="1416507" y="1016001"/>
                </a:lnTo>
                <a:lnTo>
                  <a:pt x="1411422" y="1016953"/>
                </a:lnTo>
                <a:lnTo>
                  <a:pt x="1406336" y="1017271"/>
                </a:lnTo>
                <a:lnTo>
                  <a:pt x="1401569" y="1017588"/>
                </a:lnTo>
                <a:lnTo>
                  <a:pt x="1396484" y="1017588"/>
                </a:lnTo>
                <a:lnTo>
                  <a:pt x="1391716" y="1017271"/>
                </a:lnTo>
                <a:lnTo>
                  <a:pt x="1386949" y="1016953"/>
                </a:lnTo>
                <a:lnTo>
                  <a:pt x="1382499" y="1015683"/>
                </a:lnTo>
                <a:lnTo>
                  <a:pt x="1377731" y="1015048"/>
                </a:lnTo>
                <a:lnTo>
                  <a:pt x="1373282" y="1013461"/>
                </a:lnTo>
                <a:lnTo>
                  <a:pt x="1368832" y="1012191"/>
                </a:lnTo>
                <a:lnTo>
                  <a:pt x="1364700" y="1010286"/>
                </a:lnTo>
                <a:lnTo>
                  <a:pt x="1360886" y="1008063"/>
                </a:lnTo>
                <a:lnTo>
                  <a:pt x="1357072" y="1005523"/>
                </a:lnTo>
                <a:lnTo>
                  <a:pt x="1353576" y="1002983"/>
                </a:lnTo>
                <a:lnTo>
                  <a:pt x="1350080" y="1000126"/>
                </a:lnTo>
                <a:lnTo>
                  <a:pt x="1347220" y="996633"/>
                </a:lnTo>
                <a:lnTo>
                  <a:pt x="1344359" y="993458"/>
                </a:lnTo>
                <a:lnTo>
                  <a:pt x="1341817" y="989331"/>
                </a:lnTo>
                <a:lnTo>
                  <a:pt x="1339274" y="985521"/>
                </a:lnTo>
                <a:lnTo>
                  <a:pt x="1337367" y="981076"/>
                </a:lnTo>
                <a:lnTo>
                  <a:pt x="1335778" y="976313"/>
                </a:lnTo>
                <a:lnTo>
                  <a:pt x="1326561" y="967106"/>
                </a:lnTo>
                <a:lnTo>
                  <a:pt x="1322111" y="965518"/>
                </a:lnTo>
                <a:lnTo>
                  <a:pt x="1317979" y="963296"/>
                </a:lnTo>
                <a:lnTo>
                  <a:pt x="1314165" y="961073"/>
                </a:lnTo>
                <a:lnTo>
                  <a:pt x="1310351" y="958851"/>
                </a:lnTo>
                <a:lnTo>
                  <a:pt x="1307173" y="956311"/>
                </a:lnTo>
                <a:lnTo>
                  <a:pt x="1303995" y="953453"/>
                </a:lnTo>
                <a:lnTo>
                  <a:pt x="1301134" y="950913"/>
                </a:lnTo>
                <a:lnTo>
                  <a:pt x="1298274" y="948056"/>
                </a:lnTo>
                <a:lnTo>
                  <a:pt x="1295731" y="944563"/>
                </a:lnTo>
                <a:lnTo>
                  <a:pt x="1293824" y="941706"/>
                </a:lnTo>
                <a:lnTo>
                  <a:pt x="1291599" y="938531"/>
                </a:lnTo>
                <a:lnTo>
                  <a:pt x="1289692" y="935038"/>
                </a:lnTo>
                <a:lnTo>
                  <a:pt x="1288103" y="931546"/>
                </a:lnTo>
                <a:lnTo>
                  <a:pt x="1286832" y="928371"/>
                </a:lnTo>
                <a:lnTo>
                  <a:pt x="1284607" y="921068"/>
                </a:lnTo>
                <a:lnTo>
                  <a:pt x="1283336" y="913448"/>
                </a:lnTo>
                <a:lnTo>
                  <a:pt x="1282700" y="905511"/>
                </a:lnTo>
                <a:lnTo>
                  <a:pt x="1283018" y="897573"/>
                </a:lnTo>
                <a:lnTo>
                  <a:pt x="1283971" y="889953"/>
                </a:lnTo>
                <a:lnTo>
                  <a:pt x="1285560" y="882016"/>
                </a:lnTo>
                <a:lnTo>
                  <a:pt x="1287785" y="874078"/>
                </a:lnTo>
                <a:lnTo>
                  <a:pt x="1290646" y="866141"/>
                </a:lnTo>
                <a:lnTo>
                  <a:pt x="1294142" y="858521"/>
                </a:lnTo>
                <a:lnTo>
                  <a:pt x="1298909" y="849948"/>
                </a:lnTo>
                <a:lnTo>
                  <a:pt x="1304313" y="841376"/>
                </a:lnTo>
                <a:lnTo>
                  <a:pt x="1310351" y="833756"/>
                </a:lnTo>
                <a:lnTo>
                  <a:pt x="1317026" y="826136"/>
                </a:lnTo>
                <a:lnTo>
                  <a:pt x="1714315" y="429261"/>
                </a:lnTo>
                <a:lnTo>
                  <a:pt x="1718446" y="425768"/>
                </a:lnTo>
                <a:lnTo>
                  <a:pt x="1721943" y="422276"/>
                </a:lnTo>
                <a:lnTo>
                  <a:pt x="1726074" y="419736"/>
                </a:lnTo>
                <a:lnTo>
                  <a:pt x="1729571" y="417196"/>
                </a:lnTo>
                <a:lnTo>
                  <a:pt x="1733384" y="415608"/>
                </a:lnTo>
                <a:lnTo>
                  <a:pt x="1736881" y="414021"/>
                </a:lnTo>
                <a:lnTo>
                  <a:pt x="1740377" y="412433"/>
                </a:lnTo>
                <a:lnTo>
                  <a:pt x="1743873" y="411798"/>
                </a:lnTo>
                <a:lnTo>
                  <a:pt x="1747051" y="411481"/>
                </a:lnTo>
                <a:lnTo>
                  <a:pt x="1750865" y="411163"/>
                </a:lnTo>
                <a:close/>
                <a:moveTo>
                  <a:pt x="198373" y="319088"/>
                </a:moveTo>
                <a:lnTo>
                  <a:pt x="1557783" y="319088"/>
                </a:lnTo>
                <a:lnTo>
                  <a:pt x="1453042" y="423822"/>
                </a:lnTo>
                <a:lnTo>
                  <a:pt x="315492" y="423822"/>
                </a:lnTo>
                <a:lnTo>
                  <a:pt x="305336" y="424140"/>
                </a:lnTo>
                <a:lnTo>
                  <a:pt x="295179" y="424774"/>
                </a:lnTo>
                <a:lnTo>
                  <a:pt x="285340" y="426361"/>
                </a:lnTo>
                <a:lnTo>
                  <a:pt x="275500" y="427631"/>
                </a:lnTo>
                <a:lnTo>
                  <a:pt x="265979" y="429852"/>
                </a:lnTo>
                <a:lnTo>
                  <a:pt x="256457" y="433026"/>
                </a:lnTo>
                <a:lnTo>
                  <a:pt x="247570" y="435882"/>
                </a:lnTo>
                <a:lnTo>
                  <a:pt x="238365" y="439374"/>
                </a:lnTo>
                <a:lnTo>
                  <a:pt x="229478" y="443499"/>
                </a:lnTo>
                <a:lnTo>
                  <a:pt x="221226" y="447943"/>
                </a:lnTo>
                <a:lnTo>
                  <a:pt x="212973" y="452703"/>
                </a:lnTo>
                <a:lnTo>
                  <a:pt x="204721" y="457781"/>
                </a:lnTo>
                <a:lnTo>
                  <a:pt x="196786" y="463494"/>
                </a:lnTo>
                <a:lnTo>
                  <a:pt x="189486" y="469207"/>
                </a:lnTo>
                <a:lnTo>
                  <a:pt x="182186" y="475554"/>
                </a:lnTo>
                <a:lnTo>
                  <a:pt x="175203" y="481902"/>
                </a:lnTo>
                <a:lnTo>
                  <a:pt x="168855" y="488884"/>
                </a:lnTo>
                <a:lnTo>
                  <a:pt x="162507" y="496184"/>
                </a:lnTo>
                <a:lnTo>
                  <a:pt x="156794" y="503483"/>
                </a:lnTo>
                <a:lnTo>
                  <a:pt x="151398" y="511100"/>
                </a:lnTo>
                <a:lnTo>
                  <a:pt x="145685" y="519670"/>
                </a:lnTo>
                <a:lnTo>
                  <a:pt x="140924" y="527604"/>
                </a:lnTo>
                <a:lnTo>
                  <a:pt x="136798" y="536490"/>
                </a:lnTo>
                <a:lnTo>
                  <a:pt x="132672" y="545060"/>
                </a:lnTo>
                <a:lnTo>
                  <a:pt x="129498" y="554263"/>
                </a:lnTo>
                <a:lnTo>
                  <a:pt x="126007" y="563150"/>
                </a:lnTo>
                <a:lnTo>
                  <a:pt x="123468" y="572671"/>
                </a:lnTo>
                <a:lnTo>
                  <a:pt x="121246" y="582193"/>
                </a:lnTo>
                <a:lnTo>
                  <a:pt x="119659" y="592031"/>
                </a:lnTo>
                <a:lnTo>
                  <a:pt x="118072" y="601870"/>
                </a:lnTo>
                <a:lnTo>
                  <a:pt x="117437" y="612026"/>
                </a:lnTo>
                <a:lnTo>
                  <a:pt x="117437" y="622182"/>
                </a:lnTo>
                <a:lnTo>
                  <a:pt x="117437" y="1633658"/>
                </a:lnTo>
                <a:lnTo>
                  <a:pt x="117437" y="1643814"/>
                </a:lnTo>
                <a:lnTo>
                  <a:pt x="118072" y="1653970"/>
                </a:lnTo>
                <a:lnTo>
                  <a:pt x="119659" y="1663808"/>
                </a:lnTo>
                <a:lnTo>
                  <a:pt x="121246" y="1673647"/>
                </a:lnTo>
                <a:lnTo>
                  <a:pt x="123468" y="1683168"/>
                </a:lnTo>
                <a:lnTo>
                  <a:pt x="126007" y="1692689"/>
                </a:lnTo>
                <a:lnTo>
                  <a:pt x="129498" y="1701576"/>
                </a:lnTo>
                <a:lnTo>
                  <a:pt x="132672" y="1710780"/>
                </a:lnTo>
                <a:lnTo>
                  <a:pt x="136798" y="1719666"/>
                </a:lnTo>
                <a:lnTo>
                  <a:pt x="140924" y="1728235"/>
                </a:lnTo>
                <a:lnTo>
                  <a:pt x="145685" y="1736170"/>
                </a:lnTo>
                <a:lnTo>
                  <a:pt x="151398" y="1744739"/>
                </a:lnTo>
                <a:lnTo>
                  <a:pt x="156794" y="1752356"/>
                </a:lnTo>
                <a:lnTo>
                  <a:pt x="162507" y="1759656"/>
                </a:lnTo>
                <a:lnTo>
                  <a:pt x="168855" y="1766955"/>
                </a:lnTo>
                <a:lnTo>
                  <a:pt x="175203" y="1773938"/>
                </a:lnTo>
                <a:lnTo>
                  <a:pt x="182186" y="1780285"/>
                </a:lnTo>
                <a:lnTo>
                  <a:pt x="189486" y="1786633"/>
                </a:lnTo>
                <a:lnTo>
                  <a:pt x="196786" y="1792345"/>
                </a:lnTo>
                <a:lnTo>
                  <a:pt x="204721" y="1798375"/>
                </a:lnTo>
                <a:lnTo>
                  <a:pt x="212973" y="1803453"/>
                </a:lnTo>
                <a:lnTo>
                  <a:pt x="221226" y="1808214"/>
                </a:lnTo>
                <a:lnTo>
                  <a:pt x="229478" y="1812340"/>
                </a:lnTo>
                <a:lnTo>
                  <a:pt x="238365" y="1816466"/>
                </a:lnTo>
                <a:lnTo>
                  <a:pt x="247570" y="1819640"/>
                </a:lnTo>
                <a:lnTo>
                  <a:pt x="256457" y="1823131"/>
                </a:lnTo>
                <a:lnTo>
                  <a:pt x="265979" y="1825670"/>
                </a:lnTo>
                <a:lnTo>
                  <a:pt x="275500" y="1827891"/>
                </a:lnTo>
                <a:lnTo>
                  <a:pt x="285340" y="1829478"/>
                </a:lnTo>
                <a:lnTo>
                  <a:pt x="295179" y="1831065"/>
                </a:lnTo>
                <a:lnTo>
                  <a:pt x="305336" y="1831700"/>
                </a:lnTo>
                <a:lnTo>
                  <a:pt x="315492" y="1831700"/>
                </a:lnTo>
                <a:lnTo>
                  <a:pt x="1632371" y="1831700"/>
                </a:lnTo>
                <a:lnTo>
                  <a:pt x="1642527" y="1831700"/>
                </a:lnTo>
                <a:lnTo>
                  <a:pt x="1652367" y="1831065"/>
                </a:lnTo>
                <a:lnTo>
                  <a:pt x="1662523" y="1829478"/>
                </a:lnTo>
                <a:lnTo>
                  <a:pt x="1672045" y="1827891"/>
                </a:lnTo>
                <a:lnTo>
                  <a:pt x="1681885" y="1825670"/>
                </a:lnTo>
                <a:lnTo>
                  <a:pt x="1691089" y="1823131"/>
                </a:lnTo>
                <a:lnTo>
                  <a:pt x="1700611" y="1819640"/>
                </a:lnTo>
                <a:lnTo>
                  <a:pt x="1709181" y="1816466"/>
                </a:lnTo>
                <a:lnTo>
                  <a:pt x="1718385" y="1812340"/>
                </a:lnTo>
                <a:lnTo>
                  <a:pt x="1726637" y="1808214"/>
                </a:lnTo>
                <a:lnTo>
                  <a:pt x="1735207" y="1803453"/>
                </a:lnTo>
                <a:lnTo>
                  <a:pt x="1743142" y="1798375"/>
                </a:lnTo>
                <a:lnTo>
                  <a:pt x="1750760" y="1792345"/>
                </a:lnTo>
                <a:lnTo>
                  <a:pt x="1758377" y="1786633"/>
                </a:lnTo>
                <a:lnTo>
                  <a:pt x="1765677" y="1780285"/>
                </a:lnTo>
                <a:lnTo>
                  <a:pt x="1772660" y="1773938"/>
                </a:lnTo>
                <a:lnTo>
                  <a:pt x="1779325" y="1766955"/>
                </a:lnTo>
                <a:lnTo>
                  <a:pt x="1785356" y="1759973"/>
                </a:lnTo>
                <a:lnTo>
                  <a:pt x="1791069" y="1752356"/>
                </a:lnTo>
                <a:lnTo>
                  <a:pt x="1796782" y="1744739"/>
                </a:lnTo>
                <a:lnTo>
                  <a:pt x="1801861" y="1736805"/>
                </a:lnTo>
                <a:lnTo>
                  <a:pt x="1806621" y="1728235"/>
                </a:lnTo>
                <a:lnTo>
                  <a:pt x="1810748" y="1719666"/>
                </a:lnTo>
                <a:lnTo>
                  <a:pt x="1814874" y="1710780"/>
                </a:lnTo>
                <a:lnTo>
                  <a:pt x="1818683" y="1702211"/>
                </a:lnTo>
                <a:lnTo>
                  <a:pt x="1821857" y="1692689"/>
                </a:lnTo>
                <a:lnTo>
                  <a:pt x="1824396" y="1683168"/>
                </a:lnTo>
                <a:lnTo>
                  <a:pt x="1826617" y="1673647"/>
                </a:lnTo>
                <a:lnTo>
                  <a:pt x="1828522" y="1663808"/>
                </a:lnTo>
                <a:lnTo>
                  <a:pt x="1829474" y="1653970"/>
                </a:lnTo>
                <a:lnTo>
                  <a:pt x="1830109" y="1643814"/>
                </a:lnTo>
                <a:lnTo>
                  <a:pt x="1830426" y="1633658"/>
                </a:lnTo>
                <a:lnTo>
                  <a:pt x="1830426" y="1113162"/>
                </a:lnTo>
                <a:lnTo>
                  <a:pt x="1830426" y="773570"/>
                </a:lnTo>
                <a:lnTo>
                  <a:pt x="1947863" y="656458"/>
                </a:lnTo>
                <a:lnTo>
                  <a:pt x="1947863" y="1738391"/>
                </a:lnTo>
                <a:lnTo>
                  <a:pt x="1947546" y="1748865"/>
                </a:lnTo>
                <a:lnTo>
                  <a:pt x="1946911" y="1758704"/>
                </a:lnTo>
                <a:lnTo>
                  <a:pt x="1945324" y="1768860"/>
                </a:lnTo>
                <a:lnTo>
                  <a:pt x="1943419" y="1778063"/>
                </a:lnTo>
                <a:lnTo>
                  <a:pt x="1941198" y="1787902"/>
                </a:lnTo>
                <a:lnTo>
                  <a:pt x="1938659" y="1797423"/>
                </a:lnTo>
                <a:lnTo>
                  <a:pt x="1935802" y="1806627"/>
                </a:lnTo>
                <a:lnTo>
                  <a:pt x="1932311" y="1815831"/>
                </a:lnTo>
                <a:lnTo>
                  <a:pt x="1928184" y="1824400"/>
                </a:lnTo>
                <a:lnTo>
                  <a:pt x="1923741" y="1832969"/>
                </a:lnTo>
                <a:lnTo>
                  <a:pt x="1918980" y="1841221"/>
                </a:lnTo>
                <a:lnTo>
                  <a:pt x="1913902" y="1849156"/>
                </a:lnTo>
                <a:lnTo>
                  <a:pt x="1908188" y="1856773"/>
                </a:lnTo>
                <a:lnTo>
                  <a:pt x="1902475" y="1864707"/>
                </a:lnTo>
                <a:lnTo>
                  <a:pt x="1896127" y="1871689"/>
                </a:lnTo>
                <a:lnTo>
                  <a:pt x="1889462" y="1878671"/>
                </a:lnTo>
                <a:lnTo>
                  <a:pt x="1882797" y="1885336"/>
                </a:lnTo>
                <a:lnTo>
                  <a:pt x="1875497" y="1891366"/>
                </a:lnTo>
                <a:lnTo>
                  <a:pt x="1868197" y="1897397"/>
                </a:lnTo>
                <a:lnTo>
                  <a:pt x="1860579" y="1902792"/>
                </a:lnTo>
                <a:lnTo>
                  <a:pt x="1852327" y="1907870"/>
                </a:lnTo>
                <a:lnTo>
                  <a:pt x="1844074" y="1912631"/>
                </a:lnTo>
                <a:lnTo>
                  <a:pt x="1835187" y="1917074"/>
                </a:lnTo>
                <a:lnTo>
                  <a:pt x="1826617" y="1920882"/>
                </a:lnTo>
                <a:lnTo>
                  <a:pt x="1817413" y="1924691"/>
                </a:lnTo>
                <a:lnTo>
                  <a:pt x="1808209" y="1927865"/>
                </a:lnTo>
                <a:lnTo>
                  <a:pt x="1799004" y="1930404"/>
                </a:lnTo>
                <a:lnTo>
                  <a:pt x="1789482" y="1932625"/>
                </a:lnTo>
                <a:lnTo>
                  <a:pt x="1779643" y="1934530"/>
                </a:lnTo>
                <a:lnTo>
                  <a:pt x="1769803" y="1935482"/>
                </a:lnTo>
                <a:lnTo>
                  <a:pt x="1759647" y="1936434"/>
                </a:lnTo>
                <a:lnTo>
                  <a:pt x="1749173" y="1936751"/>
                </a:lnTo>
                <a:lnTo>
                  <a:pt x="198373" y="1936751"/>
                </a:lnTo>
                <a:lnTo>
                  <a:pt x="188216" y="1936434"/>
                </a:lnTo>
                <a:lnTo>
                  <a:pt x="178377" y="1935482"/>
                </a:lnTo>
                <a:lnTo>
                  <a:pt x="168538" y="1934530"/>
                </a:lnTo>
                <a:lnTo>
                  <a:pt x="158699" y="1932625"/>
                </a:lnTo>
                <a:lnTo>
                  <a:pt x="148859" y="1930404"/>
                </a:lnTo>
                <a:lnTo>
                  <a:pt x="139655" y="1927865"/>
                </a:lnTo>
                <a:lnTo>
                  <a:pt x="130133" y="1924691"/>
                </a:lnTo>
                <a:lnTo>
                  <a:pt x="121246" y="1920882"/>
                </a:lnTo>
                <a:lnTo>
                  <a:pt x="112359" y="1917074"/>
                </a:lnTo>
                <a:lnTo>
                  <a:pt x="103789" y="1912631"/>
                </a:lnTo>
                <a:lnTo>
                  <a:pt x="95537" y="1907870"/>
                </a:lnTo>
                <a:lnTo>
                  <a:pt x="87602" y="1902792"/>
                </a:lnTo>
                <a:lnTo>
                  <a:pt x="79984" y="1897397"/>
                </a:lnTo>
                <a:lnTo>
                  <a:pt x="72049" y="1891366"/>
                </a:lnTo>
                <a:lnTo>
                  <a:pt x="65067" y="1885336"/>
                </a:lnTo>
                <a:lnTo>
                  <a:pt x="58084" y="1878671"/>
                </a:lnTo>
                <a:lnTo>
                  <a:pt x="51418" y="1871689"/>
                </a:lnTo>
                <a:lnTo>
                  <a:pt x="45388" y="1864707"/>
                </a:lnTo>
                <a:lnTo>
                  <a:pt x="39357" y="1856773"/>
                </a:lnTo>
                <a:lnTo>
                  <a:pt x="33962" y="1849156"/>
                </a:lnTo>
                <a:lnTo>
                  <a:pt x="28883" y="1841221"/>
                </a:lnTo>
                <a:lnTo>
                  <a:pt x="24122" y="1832969"/>
                </a:lnTo>
                <a:lnTo>
                  <a:pt x="19679" y="1824400"/>
                </a:lnTo>
                <a:lnTo>
                  <a:pt x="15870" y="1815831"/>
                </a:lnTo>
                <a:lnTo>
                  <a:pt x="12061" y="1806627"/>
                </a:lnTo>
                <a:lnTo>
                  <a:pt x="8887" y="1797423"/>
                </a:lnTo>
                <a:lnTo>
                  <a:pt x="6348" y="1787902"/>
                </a:lnTo>
                <a:lnTo>
                  <a:pt x="4126" y="1778063"/>
                </a:lnTo>
                <a:lnTo>
                  <a:pt x="2222" y="1768860"/>
                </a:lnTo>
                <a:lnTo>
                  <a:pt x="1270" y="1758704"/>
                </a:lnTo>
                <a:lnTo>
                  <a:pt x="318" y="1748865"/>
                </a:lnTo>
                <a:lnTo>
                  <a:pt x="0" y="1738391"/>
                </a:lnTo>
                <a:lnTo>
                  <a:pt x="0" y="517448"/>
                </a:lnTo>
                <a:lnTo>
                  <a:pt x="318" y="507292"/>
                </a:lnTo>
                <a:lnTo>
                  <a:pt x="1270" y="497453"/>
                </a:lnTo>
                <a:lnTo>
                  <a:pt x="2222" y="487297"/>
                </a:lnTo>
                <a:lnTo>
                  <a:pt x="4126" y="477776"/>
                </a:lnTo>
                <a:lnTo>
                  <a:pt x="6348" y="467937"/>
                </a:lnTo>
                <a:lnTo>
                  <a:pt x="8887" y="458416"/>
                </a:lnTo>
                <a:lnTo>
                  <a:pt x="12061" y="449212"/>
                </a:lnTo>
                <a:lnTo>
                  <a:pt x="15870" y="440008"/>
                </a:lnTo>
                <a:lnTo>
                  <a:pt x="19679" y="431439"/>
                </a:lnTo>
                <a:lnTo>
                  <a:pt x="24122" y="423187"/>
                </a:lnTo>
                <a:lnTo>
                  <a:pt x="28883" y="414618"/>
                </a:lnTo>
                <a:lnTo>
                  <a:pt x="33962" y="406684"/>
                </a:lnTo>
                <a:lnTo>
                  <a:pt x="39357" y="399067"/>
                </a:lnTo>
                <a:lnTo>
                  <a:pt x="45388" y="391450"/>
                </a:lnTo>
                <a:lnTo>
                  <a:pt x="51418" y="384150"/>
                </a:lnTo>
                <a:lnTo>
                  <a:pt x="58084" y="377168"/>
                </a:lnTo>
                <a:lnTo>
                  <a:pt x="65067" y="370503"/>
                </a:lnTo>
                <a:lnTo>
                  <a:pt x="72049" y="364473"/>
                </a:lnTo>
                <a:lnTo>
                  <a:pt x="79984" y="358443"/>
                </a:lnTo>
                <a:lnTo>
                  <a:pt x="87602" y="353047"/>
                </a:lnTo>
                <a:lnTo>
                  <a:pt x="95537" y="347969"/>
                </a:lnTo>
                <a:lnTo>
                  <a:pt x="103789" y="343209"/>
                </a:lnTo>
                <a:lnTo>
                  <a:pt x="112359" y="338766"/>
                </a:lnTo>
                <a:lnTo>
                  <a:pt x="121246" y="334957"/>
                </a:lnTo>
                <a:lnTo>
                  <a:pt x="130133" y="331149"/>
                </a:lnTo>
                <a:lnTo>
                  <a:pt x="139655" y="328292"/>
                </a:lnTo>
                <a:lnTo>
                  <a:pt x="148859" y="325436"/>
                </a:lnTo>
                <a:lnTo>
                  <a:pt x="158699" y="323214"/>
                </a:lnTo>
                <a:lnTo>
                  <a:pt x="168538" y="321310"/>
                </a:lnTo>
                <a:lnTo>
                  <a:pt x="178377" y="320358"/>
                </a:lnTo>
                <a:lnTo>
                  <a:pt x="188216" y="319723"/>
                </a:lnTo>
                <a:lnTo>
                  <a:pt x="198373" y="319088"/>
                </a:lnTo>
                <a:close/>
                <a:moveTo>
                  <a:pt x="2076641" y="106363"/>
                </a:moveTo>
                <a:lnTo>
                  <a:pt x="2082030" y="106363"/>
                </a:lnTo>
                <a:lnTo>
                  <a:pt x="2087102" y="106363"/>
                </a:lnTo>
                <a:lnTo>
                  <a:pt x="2092174" y="106679"/>
                </a:lnTo>
                <a:lnTo>
                  <a:pt x="2097246" y="107313"/>
                </a:lnTo>
                <a:lnTo>
                  <a:pt x="2102318" y="108263"/>
                </a:lnTo>
                <a:lnTo>
                  <a:pt x="2107390" y="109213"/>
                </a:lnTo>
                <a:lnTo>
                  <a:pt x="2112145" y="110797"/>
                </a:lnTo>
                <a:lnTo>
                  <a:pt x="2117217" y="112064"/>
                </a:lnTo>
                <a:lnTo>
                  <a:pt x="2121972" y="113965"/>
                </a:lnTo>
                <a:lnTo>
                  <a:pt x="2126727" y="116182"/>
                </a:lnTo>
                <a:lnTo>
                  <a:pt x="2131482" y="118399"/>
                </a:lnTo>
                <a:lnTo>
                  <a:pt x="2136237" y="120933"/>
                </a:lnTo>
                <a:lnTo>
                  <a:pt x="2140358" y="123784"/>
                </a:lnTo>
                <a:lnTo>
                  <a:pt x="2144796" y="126634"/>
                </a:lnTo>
                <a:lnTo>
                  <a:pt x="2148916" y="130119"/>
                </a:lnTo>
                <a:lnTo>
                  <a:pt x="2153354" y="133603"/>
                </a:lnTo>
                <a:lnTo>
                  <a:pt x="2157158" y="137087"/>
                </a:lnTo>
                <a:lnTo>
                  <a:pt x="2166351" y="146589"/>
                </a:lnTo>
                <a:lnTo>
                  <a:pt x="2169838" y="150707"/>
                </a:lnTo>
                <a:lnTo>
                  <a:pt x="2173642" y="154825"/>
                </a:lnTo>
                <a:lnTo>
                  <a:pt x="2176812" y="158626"/>
                </a:lnTo>
                <a:lnTo>
                  <a:pt x="2179665" y="163060"/>
                </a:lnTo>
                <a:lnTo>
                  <a:pt x="2182835" y="167811"/>
                </a:lnTo>
                <a:lnTo>
                  <a:pt x="2185371" y="172246"/>
                </a:lnTo>
                <a:lnTo>
                  <a:pt x="2187273" y="176997"/>
                </a:lnTo>
                <a:lnTo>
                  <a:pt x="2189492" y="181748"/>
                </a:lnTo>
                <a:lnTo>
                  <a:pt x="2191394" y="186183"/>
                </a:lnTo>
                <a:lnTo>
                  <a:pt x="2192979" y="191567"/>
                </a:lnTo>
                <a:lnTo>
                  <a:pt x="2194247" y="196002"/>
                </a:lnTo>
                <a:lnTo>
                  <a:pt x="2195515" y="201387"/>
                </a:lnTo>
                <a:lnTo>
                  <a:pt x="2196149" y="206454"/>
                </a:lnTo>
                <a:lnTo>
                  <a:pt x="2196783" y="211522"/>
                </a:lnTo>
                <a:lnTo>
                  <a:pt x="2197100" y="216590"/>
                </a:lnTo>
                <a:lnTo>
                  <a:pt x="2197100" y="221658"/>
                </a:lnTo>
                <a:lnTo>
                  <a:pt x="2197100" y="226726"/>
                </a:lnTo>
                <a:lnTo>
                  <a:pt x="2196783" y="231794"/>
                </a:lnTo>
                <a:lnTo>
                  <a:pt x="2196149" y="236862"/>
                </a:lnTo>
                <a:lnTo>
                  <a:pt x="2195515" y="241613"/>
                </a:lnTo>
                <a:lnTo>
                  <a:pt x="2194247" y="246681"/>
                </a:lnTo>
                <a:lnTo>
                  <a:pt x="2192979" y="251749"/>
                </a:lnTo>
                <a:lnTo>
                  <a:pt x="2191394" y="256500"/>
                </a:lnTo>
                <a:lnTo>
                  <a:pt x="2189492" y="261251"/>
                </a:lnTo>
                <a:lnTo>
                  <a:pt x="2187273" y="266319"/>
                </a:lnTo>
                <a:lnTo>
                  <a:pt x="2185371" y="270754"/>
                </a:lnTo>
                <a:lnTo>
                  <a:pt x="2182835" y="275505"/>
                </a:lnTo>
                <a:lnTo>
                  <a:pt x="2179665" y="279623"/>
                </a:lnTo>
                <a:lnTo>
                  <a:pt x="2176812" y="284057"/>
                </a:lnTo>
                <a:lnTo>
                  <a:pt x="2173642" y="288492"/>
                </a:lnTo>
                <a:lnTo>
                  <a:pt x="2169838" y="292609"/>
                </a:lnTo>
                <a:lnTo>
                  <a:pt x="2166351" y="296410"/>
                </a:lnTo>
                <a:lnTo>
                  <a:pt x="1970764" y="491843"/>
                </a:lnTo>
                <a:lnTo>
                  <a:pt x="1967277" y="495010"/>
                </a:lnTo>
                <a:lnTo>
                  <a:pt x="1963473" y="498178"/>
                </a:lnTo>
                <a:lnTo>
                  <a:pt x="1959986" y="500712"/>
                </a:lnTo>
                <a:lnTo>
                  <a:pt x="1956816" y="502612"/>
                </a:lnTo>
                <a:lnTo>
                  <a:pt x="1953329" y="504513"/>
                </a:lnTo>
                <a:lnTo>
                  <a:pt x="1950476" y="505463"/>
                </a:lnTo>
                <a:lnTo>
                  <a:pt x="1947623" y="505780"/>
                </a:lnTo>
                <a:lnTo>
                  <a:pt x="1944771" y="506413"/>
                </a:lnTo>
                <a:lnTo>
                  <a:pt x="1941918" y="505780"/>
                </a:lnTo>
                <a:lnTo>
                  <a:pt x="1939382" y="505463"/>
                </a:lnTo>
                <a:lnTo>
                  <a:pt x="1936846" y="504513"/>
                </a:lnTo>
                <a:lnTo>
                  <a:pt x="1933993" y="502929"/>
                </a:lnTo>
                <a:lnTo>
                  <a:pt x="1931457" y="501662"/>
                </a:lnTo>
                <a:lnTo>
                  <a:pt x="1928921" y="499445"/>
                </a:lnTo>
                <a:lnTo>
                  <a:pt x="1924166" y="494694"/>
                </a:lnTo>
                <a:lnTo>
                  <a:pt x="1919094" y="489309"/>
                </a:lnTo>
                <a:lnTo>
                  <a:pt x="1914022" y="482657"/>
                </a:lnTo>
                <a:lnTo>
                  <a:pt x="1903561" y="467770"/>
                </a:lnTo>
                <a:lnTo>
                  <a:pt x="1897855" y="459852"/>
                </a:lnTo>
                <a:lnTo>
                  <a:pt x="1891515" y="451616"/>
                </a:lnTo>
                <a:lnTo>
                  <a:pt x="1884541" y="443698"/>
                </a:lnTo>
                <a:lnTo>
                  <a:pt x="1877250" y="435779"/>
                </a:lnTo>
                <a:lnTo>
                  <a:pt x="1868057" y="426277"/>
                </a:lnTo>
                <a:lnTo>
                  <a:pt x="1859815" y="418991"/>
                </a:lnTo>
                <a:lnTo>
                  <a:pt x="1851890" y="412023"/>
                </a:lnTo>
                <a:lnTo>
                  <a:pt x="1843966" y="406005"/>
                </a:lnTo>
                <a:lnTo>
                  <a:pt x="1836041" y="399987"/>
                </a:lnTo>
                <a:lnTo>
                  <a:pt x="1820825" y="389217"/>
                </a:lnTo>
                <a:lnTo>
                  <a:pt x="1814485" y="384466"/>
                </a:lnTo>
                <a:lnTo>
                  <a:pt x="1808462" y="379398"/>
                </a:lnTo>
                <a:lnTo>
                  <a:pt x="1804024" y="374647"/>
                </a:lnTo>
                <a:lnTo>
                  <a:pt x="1802122" y="372113"/>
                </a:lnTo>
                <a:lnTo>
                  <a:pt x="1800220" y="369579"/>
                </a:lnTo>
                <a:lnTo>
                  <a:pt x="1798635" y="367045"/>
                </a:lnTo>
                <a:lnTo>
                  <a:pt x="1798001" y="364511"/>
                </a:lnTo>
                <a:lnTo>
                  <a:pt x="1797367" y="361660"/>
                </a:lnTo>
                <a:lnTo>
                  <a:pt x="1797050" y="359126"/>
                </a:lnTo>
                <a:lnTo>
                  <a:pt x="1797367" y="355959"/>
                </a:lnTo>
                <a:lnTo>
                  <a:pt x="1797684" y="353108"/>
                </a:lnTo>
                <a:lnTo>
                  <a:pt x="1798635" y="349941"/>
                </a:lnTo>
                <a:lnTo>
                  <a:pt x="1800220" y="346773"/>
                </a:lnTo>
                <a:lnTo>
                  <a:pt x="1802439" y="343289"/>
                </a:lnTo>
                <a:lnTo>
                  <a:pt x="1804975" y="340122"/>
                </a:lnTo>
                <a:lnTo>
                  <a:pt x="1807828" y="336637"/>
                </a:lnTo>
                <a:lnTo>
                  <a:pt x="1811632" y="332520"/>
                </a:lnTo>
                <a:lnTo>
                  <a:pt x="2006902" y="137087"/>
                </a:lnTo>
                <a:lnTo>
                  <a:pt x="2011023" y="133603"/>
                </a:lnTo>
                <a:lnTo>
                  <a:pt x="2014827" y="130119"/>
                </a:lnTo>
                <a:lnTo>
                  <a:pt x="2019265" y="126634"/>
                </a:lnTo>
                <a:lnTo>
                  <a:pt x="2023703" y="123784"/>
                </a:lnTo>
                <a:lnTo>
                  <a:pt x="2028141" y="120933"/>
                </a:lnTo>
                <a:lnTo>
                  <a:pt x="2032896" y="118399"/>
                </a:lnTo>
                <a:lnTo>
                  <a:pt x="2037017" y="116182"/>
                </a:lnTo>
                <a:lnTo>
                  <a:pt x="2041772" y="113965"/>
                </a:lnTo>
                <a:lnTo>
                  <a:pt x="2046843" y="112064"/>
                </a:lnTo>
                <a:lnTo>
                  <a:pt x="2051598" y="110797"/>
                </a:lnTo>
                <a:lnTo>
                  <a:pt x="2056670" y="109213"/>
                </a:lnTo>
                <a:lnTo>
                  <a:pt x="2061425" y="108263"/>
                </a:lnTo>
                <a:lnTo>
                  <a:pt x="2066497" y="107313"/>
                </a:lnTo>
                <a:lnTo>
                  <a:pt x="2071569" y="106679"/>
                </a:lnTo>
                <a:lnTo>
                  <a:pt x="2076641" y="106363"/>
                </a:lnTo>
                <a:close/>
                <a:moveTo>
                  <a:pt x="2213628" y="19050"/>
                </a:moveTo>
                <a:lnTo>
                  <a:pt x="2219371" y="19369"/>
                </a:lnTo>
                <a:lnTo>
                  <a:pt x="2225751" y="20007"/>
                </a:lnTo>
                <a:lnTo>
                  <a:pt x="2231493" y="21602"/>
                </a:lnTo>
                <a:lnTo>
                  <a:pt x="2237236" y="23516"/>
                </a:lnTo>
                <a:lnTo>
                  <a:pt x="2242978" y="26387"/>
                </a:lnTo>
                <a:lnTo>
                  <a:pt x="2248401" y="29258"/>
                </a:lnTo>
                <a:lnTo>
                  <a:pt x="2253506" y="33087"/>
                </a:lnTo>
                <a:lnTo>
                  <a:pt x="2258291" y="37234"/>
                </a:lnTo>
                <a:lnTo>
                  <a:pt x="2262757" y="42019"/>
                </a:lnTo>
                <a:lnTo>
                  <a:pt x="2266266" y="47123"/>
                </a:lnTo>
                <a:lnTo>
                  <a:pt x="2269457" y="52547"/>
                </a:lnTo>
                <a:lnTo>
                  <a:pt x="2272009" y="58608"/>
                </a:lnTo>
                <a:lnTo>
                  <a:pt x="2273923" y="64350"/>
                </a:lnTo>
                <a:lnTo>
                  <a:pt x="2275518" y="70412"/>
                </a:lnTo>
                <a:lnTo>
                  <a:pt x="2276475" y="76154"/>
                </a:lnTo>
                <a:lnTo>
                  <a:pt x="2276475" y="82216"/>
                </a:lnTo>
                <a:lnTo>
                  <a:pt x="2276475" y="88277"/>
                </a:lnTo>
                <a:lnTo>
                  <a:pt x="2275518" y="94338"/>
                </a:lnTo>
                <a:lnTo>
                  <a:pt x="2273923" y="100400"/>
                </a:lnTo>
                <a:lnTo>
                  <a:pt x="2272009" y="106142"/>
                </a:lnTo>
                <a:lnTo>
                  <a:pt x="2269457" y="111565"/>
                </a:lnTo>
                <a:lnTo>
                  <a:pt x="2266266" y="117308"/>
                </a:lnTo>
                <a:lnTo>
                  <a:pt x="2262757" y="122412"/>
                </a:lnTo>
                <a:lnTo>
                  <a:pt x="2258291" y="126878"/>
                </a:lnTo>
                <a:lnTo>
                  <a:pt x="2241064" y="144105"/>
                </a:lnTo>
                <a:lnTo>
                  <a:pt x="2236598" y="148253"/>
                </a:lnTo>
                <a:lnTo>
                  <a:pt x="2232769" y="150805"/>
                </a:lnTo>
                <a:lnTo>
                  <a:pt x="2230855" y="151443"/>
                </a:lnTo>
                <a:lnTo>
                  <a:pt x="2228941" y="152400"/>
                </a:lnTo>
                <a:lnTo>
                  <a:pt x="2227346" y="152400"/>
                </a:lnTo>
                <a:lnTo>
                  <a:pt x="2225751" y="152400"/>
                </a:lnTo>
                <a:lnTo>
                  <a:pt x="2224156" y="152081"/>
                </a:lnTo>
                <a:lnTo>
                  <a:pt x="2222880" y="151443"/>
                </a:lnTo>
                <a:lnTo>
                  <a:pt x="2220009" y="149848"/>
                </a:lnTo>
                <a:lnTo>
                  <a:pt x="2217456" y="147295"/>
                </a:lnTo>
                <a:lnTo>
                  <a:pt x="2214904" y="143786"/>
                </a:lnTo>
                <a:lnTo>
                  <a:pt x="2212352" y="140277"/>
                </a:lnTo>
                <a:lnTo>
                  <a:pt x="2209800" y="135811"/>
                </a:lnTo>
                <a:lnTo>
                  <a:pt x="2204058" y="126240"/>
                </a:lnTo>
                <a:lnTo>
                  <a:pt x="2201186" y="121455"/>
                </a:lnTo>
                <a:lnTo>
                  <a:pt x="2197358" y="116351"/>
                </a:lnTo>
                <a:lnTo>
                  <a:pt x="2193530" y="111246"/>
                </a:lnTo>
                <a:lnTo>
                  <a:pt x="2189064" y="106461"/>
                </a:lnTo>
                <a:lnTo>
                  <a:pt x="2184278" y="101995"/>
                </a:lnTo>
                <a:lnTo>
                  <a:pt x="2179493" y="98167"/>
                </a:lnTo>
                <a:lnTo>
                  <a:pt x="2174389" y="94657"/>
                </a:lnTo>
                <a:lnTo>
                  <a:pt x="2169285" y="91467"/>
                </a:lnTo>
                <a:lnTo>
                  <a:pt x="2159714" y="85725"/>
                </a:lnTo>
                <a:lnTo>
                  <a:pt x="2155248" y="83173"/>
                </a:lnTo>
                <a:lnTo>
                  <a:pt x="2151739" y="80620"/>
                </a:lnTo>
                <a:lnTo>
                  <a:pt x="2148229" y="78068"/>
                </a:lnTo>
                <a:lnTo>
                  <a:pt x="2145677" y="75516"/>
                </a:lnTo>
                <a:lnTo>
                  <a:pt x="2144082" y="72964"/>
                </a:lnTo>
                <a:lnTo>
                  <a:pt x="2143763" y="71369"/>
                </a:lnTo>
                <a:lnTo>
                  <a:pt x="2143125" y="69774"/>
                </a:lnTo>
                <a:lnTo>
                  <a:pt x="2143125" y="68179"/>
                </a:lnTo>
                <a:lnTo>
                  <a:pt x="2143763" y="66584"/>
                </a:lnTo>
                <a:lnTo>
                  <a:pt x="2144082" y="64669"/>
                </a:lnTo>
                <a:lnTo>
                  <a:pt x="2144720" y="63074"/>
                </a:lnTo>
                <a:lnTo>
                  <a:pt x="2147591" y="59246"/>
                </a:lnTo>
                <a:lnTo>
                  <a:pt x="2151419" y="54780"/>
                </a:lnTo>
                <a:lnTo>
                  <a:pt x="2168647" y="37234"/>
                </a:lnTo>
                <a:lnTo>
                  <a:pt x="2173751" y="33087"/>
                </a:lnTo>
                <a:lnTo>
                  <a:pt x="2178855" y="29258"/>
                </a:lnTo>
                <a:lnTo>
                  <a:pt x="2183959" y="26387"/>
                </a:lnTo>
                <a:lnTo>
                  <a:pt x="2189702" y="23516"/>
                </a:lnTo>
                <a:lnTo>
                  <a:pt x="2195125" y="21602"/>
                </a:lnTo>
                <a:lnTo>
                  <a:pt x="2201506" y="20007"/>
                </a:lnTo>
                <a:lnTo>
                  <a:pt x="2207248" y="19369"/>
                </a:lnTo>
                <a:lnTo>
                  <a:pt x="2213628" y="19050"/>
                </a:lnTo>
                <a:close/>
                <a:moveTo>
                  <a:pt x="1985550" y="0"/>
                </a:moveTo>
                <a:lnTo>
                  <a:pt x="1989686" y="0"/>
                </a:lnTo>
                <a:lnTo>
                  <a:pt x="1993822" y="0"/>
                </a:lnTo>
                <a:lnTo>
                  <a:pt x="1997640" y="634"/>
                </a:lnTo>
                <a:lnTo>
                  <a:pt x="2001776" y="1903"/>
                </a:lnTo>
                <a:lnTo>
                  <a:pt x="2005594" y="2855"/>
                </a:lnTo>
                <a:lnTo>
                  <a:pt x="2009411" y="4759"/>
                </a:lnTo>
                <a:lnTo>
                  <a:pt x="2012911" y="6980"/>
                </a:lnTo>
                <a:lnTo>
                  <a:pt x="2016411" y="9518"/>
                </a:lnTo>
                <a:lnTo>
                  <a:pt x="2019592" y="12374"/>
                </a:lnTo>
                <a:lnTo>
                  <a:pt x="2022456" y="15229"/>
                </a:lnTo>
                <a:lnTo>
                  <a:pt x="2025001" y="19037"/>
                </a:lnTo>
                <a:lnTo>
                  <a:pt x="2026910" y="22210"/>
                </a:lnTo>
                <a:lnTo>
                  <a:pt x="2028819" y="26334"/>
                </a:lnTo>
                <a:lnTo>
                  <a:pt x="2030091" y="29824"/>
                </a:lnTo>
                <a:lnTo>
                  <a:pt x="2031364" y="33949"/>
                </a:lnTo>
                <a:lnTo>
                  <a:pt x="2031682" y="37757"/>
                </a:lnTo>
                <a:lnTo>
                  <a:pt x="2032000" y="41881"/>
                </a:lnTo>
                <a:lnTo>
                  <a:pt x="2031682" y="46006"/>
                </a:lnTo>
                <a:lnTo>
                  <a:pt x="2031046" y="49813"/>
                </a:lnTo>
                <a:lnTo>
                  <a:pt x="2030091" y="53938"/>
                </a:lnTo>
                <a:lnTo>
                  <a:pt x="2028819" y="57745"/>
                </a:lnTo>
                <a:lnTo>
                  <a:pt x="2026910" y="61553"/>
                </a:lnTo>
                <a:lnTo>
                  <a:pt x="2025001" y="65043"/>
                </a:lnTo>
                <a:lnTo>
                  <a:pt x="2022456" y="68533"/>
                </a:lnTo>
                <a:lnTo>
                  <a:pt x="2019592" y="71706"/>
                </a:lnTo>
                <a:lnTo>
                  <a:pt x="1637177" y="453081"/>
                </a:lnTo>
                <a:lnTo>
                  <a:pt x="1633995" y="455937"/>
                </a:lnTo>
                <a:lnTo>
                  <a:pt x="1630814" y="458158"/>
                </a:lnTo>
                <a:lnTo>
                  <a:pt x="1626996" y="460379"/>
                </a:lnTo>
                <a:lnTo>
                  <a:pt x="1623496" y="462283"/>
                </a:lnTo>
                <a:lnTo>
                  <a:pt x="1619360" y="463552"/>
                </a:lnTo>
                <a:lnTo>
                  <a:pt x="1615224" y="464186"/>
                </a:lnTo>
                <a:lnTo>
                  <a:pt x="1611407" y="465138"/>
                </a:lnTo>
                <a:lnTo>
                  <a:pt x="1607271" y="465138"/>
                </a:lnTo>
                <a:lnTo>
                  <a:pt x="1603135" y="465138"/>
                </a:lnTo>
                <a:lnTo>
                  <a:pt x="1599317" y="464186"/>
                </a:lnTo>
                <a:lnTo>
                  <a:pt x="1595181" y="463552"/>
                </a:lnTo>
                <a:lnTo>
                  <a:pt x="1591681" y="462283"/>
                </a:lnTo>
                <a:lnTo>
                  <a:pt x="1587864" y="460379"/>
                </a:lnTo>
                <a:lnTo>
                  <a:pt x="1584364" y="458158"/>
                </a:lnTo>
                <a:lnTo>
                  <a:pt x="1580864" y="455937"/>
                </a:lnTo>
                <a:lnTo>
                  <a:pt x="1577683" y="453081"/>
                </a:lnTo>
                <a:lnTo>
                  <a:pt x="1574819" y="449591"/>
                </a:lnTo>
                <a:lnTo>
                  <a:pt x="1572274" y="446418"/>
                </a:lnTo>
                <a:lnTo>
                  <a:pt x="1570047" y="442928"/>
                </a:lnTo>
                <a:lnTo>
                  <a:pt x="1568138" y="439121"/>
                </a:lnTo>
                <a:lnTo>
                  <a:pt x="1567184" y="435314"/>
                </a:lnTo>
                <a:lnTo>
                  <a:pt x="1565911" y="431189"/>
                </a:lnTo>
                <a:lnTo>
                  <a:pt x="1565275" y="427381"/>
                </a:lnTo>
                <a:lnTo>
                  <a:pt x="1565275" y="423257"/>
                </a:lnTo>
                <a:lnTo>
                  <a:pt x="1565275" y="419132"/>
                </a:lnTo>
                <a:lnTo>
                  <a:pt x="1565911" y="415007"/>
                </a:lnTo>
                <a:lnTo>
                  <a:pt x="1567184" y="411517"/>
                </a:lnTo>
                <a:lnTo>
                  <a:pt x="1568138" y="407393"/>
                </a:lnTo>
                <a:lnTo>
                  <a:pt x="1570047" y="403902"/>
                </a:lnTo>
                <a:lnTo>
                  <a:pt x="1572274" y="400095"/>
                </a:lnTo>
                <a:lnTo>
                  <a:pt x="1574819" y="396922"/>
                </a:lnTo>
                <a:lnTo>
                  <a:pt x="1577683" y="393749"/>
                </a:lnTo>
                <a:lnTo>
                  <a:pt x="1960098" y="12374"/>
                </a:lnTo>
                <a:lnTo>
                  <a:pt x="1962962" y="9518"/>
                </a:lnTo>
                <a:lnTo>
                  <a:pt x="1966779" y="6980"/>
                </a:lnTo>
                <a:lnTo>
                  <a:pt x="1970279" y="4759"/>
                </a:lnTo>
                <a:lnTo>
                  <a:pt x="1974097" y="2855"/>
                </a:lnTo>
                <a:lnTo>
                  <a:pt x="1977596" y="1903"/>
                </a:lnTo>
                <a:lnTo>
                  <a:pt x="1981732" y="634"/>
                </a:lnTo>
                <a:lnTo>
                  <a:pt x="198555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  <p:sp>
        <p:nvSpPr>
          <p:cNvPr id="8" name="直角三角形 7"/>
          <p:cNvSpPr/>
          <p:nvPr/>
        </p:nvSpPr>
        <p:spPr>
          <a:xfrm rot="13500000">
            <a:off x="6511925" y="3687392"/>
            <a:ext cx="331788" cy="331788"/>
          </a:xfrm>
          <a:prstGeom prst="rtTriangle">
            <a:avLst/>
          </a:prstGeom>
          <a:gradFill flip="none" rotWithShape="1">
            <a:gsLst>
              <a:gs pos="100000">
                <a:schemeClr val="bg1">
                  <a:lumMod val="84000"/>
                </a:schemeClr>
              </a:gs>
              <a:gs pos="0">
                <a:schemeClr val="bg1">
                  <a:lumMod val="91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127000" dist="63500" dir="2700000" algn="tl" rotWithShape="0">
              <a:prstClr val="black">
                <a:alpha val="25000"/>
              </a:prstClr>
            </a:outerShdw>
          </a:effectLst>
          <a:scene3d>
            <a:camera prst="orthographicFront"/>
            <a:lightRig rig="threePt" dir="t">
              <a:rot lat="0" lon="0" rev="0"/>
            </a:lightRig>
          </a:scene3d>
          <a:sp3d>
            <a:bevelT w="19050" h="63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9" name="直角三角形 8"/>
          <p:cNvSpPr/>
          <p:nvPr/>
        </p:nvSpPr>
        <p:spPr>
          <a:xfrm rot="2719133">
            <a:off x="5311776" y="2880943"/>
            <a:ext cx="301625" cy="301625"/>
          </a:xfrm>
          <a:prstGeom prst="rtTriangle">
            <a:avLst/>
          </a:prstGeom>
          <a:gradFill flip="none" rotWithShape="1">
            <a:gsLst>
              <a:gs pos="100000">
                <a:schemeClr val="bg1">
                  <a:lumMod val="84000"/>
                </a:schemeClr>
              </a:gs>
              <a:gs pos="0">
                <a:schemeClr val="bg1">
                  <a:lumMod val="91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127000" dist="63500" dir="2700000" algn="tl" rotWithShape="0">
              <a:prstClr val="black">
                <a:alpha val="25000"/>
              </a:prstClr>
            </a:outerShdw>
          </a:effectLst>
          <a:scene3d>
            <a:camera prst="orthographicFront"/>
            <a:lightRig rig="threePt" dir="t">
              <a:rot lat="0" lon="0" rev="0"/>
            </a:lightRig>
          </a:scene3d>
          <a:sp3d>
            <a:bevelT w="19050" h="63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0" name="直角三角形 9"/>
          <p:cNvSpPr/>
          <p:nvPr/>
        </p:nvSpPr>
        <p:spPr>
          <a:xfrm rot="2719133">
            <a:off x="5312570" y="4523212"/>
            <a:ext cx="300037" cy="301625"/>
          </a:xfrm>
          <a:prstGeom prst="rtTriangle">
            <a:avLst/>
          </a:prstGeom>
          <a:gradFill flip="none" rotWithShape="1">
            <a:gsLst>
              <a:gs pos="100000">
                <a:schemeClr val="bg1">
                  <a:lumMod val="84000"/>
                </a:schemeClr>
              </a:gs>
              <a:gs pos="0">
                <a:schemeClr val="bg1">
                  <a:lumMod val="91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127000" dist="63500" dir="2700000" algn="tl" rotWithShape="0">
              <a:prstClr val="black">
                <a:alpha val="25000"/>
              </a:prstClr>
            </a:outerShdw>
          </a:effectLst>
          <a:scene3d>
            <a:camera prst="orthographicFront"/>
            <a:lightRig rig="threePt" dir="t">
              <a:rot lat="0" lon="0" rev="0"/>
            </a:lightRig>
          </a:scene3d>
          <a:sp3d>
            <a:bevelT w="19050" h="63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1" name="直角三角形 10"/>
          <p:cNvSpPr/>
          <p:nvPr/>
        </p:nvSpPr>
        <p:spPr>
          <a:xfrm rot="13500000">
            <a:off x="6511132" y="5329661"/>
            <a:ext cx="333375" cy="331788"/>
          </a:xfrm>
          <a:prstGeom prst="rtTriangle">
            <a:avLst/>
          </a:prstGeom>
          <a:gradFill flip="none" rotWithShape="1">
            <a:gsLst>
              <a:gs pos="100000">
                <a:schemeClr val="bg1">
                  <a:lumMod val="84000"/>
                </a:schemeClr>
              </a:gs>
              <a:gs pos="0">
                <a:schemeClr val="bg1">
                  <a:lumMod val="91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127000" dist="63500" dir="2700000" algn="tl" rotWithShape="0">
              <a:prstClr val="black">
                <a:alpha val="25000"/>
              </a:prstClr>
            </a:outerShdw>
          </a:effectLst>
          <a:scene3d>
            <a:camera prst="orthographicFront"/>
            <a:lightRig rig="threePt" dir="t">
              <a:rot lat="0" lon="0" rev="0"/>
            </a:lightRig>
          </a:scene3d>
          <a:sp3d>
            <a:bevelT w="19050" h="63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5790406" y="3546106"/>
            <a:ext cx="611188" cy="612775"/>
          </a:xfrm>
          <a:prstGeom prst="ellipse">
            <a:avLst/>
          </a:prstGeom>
          <a:solidFill>
            <a:srgbClr val="0070C0"/>
          </a:solidFill>
          <a:ln w="120650">
            <a:gradFill flip="none" rotWithShape="1">
              <a:gsLst>
                <a:gs pos="0">
                  <a:schemeClr val="bg1">
                    <a:lumMod val="78000"/>
                  </a:schemeClr>
                </a:gs>
                <a:gs pos="100000">
                  <a:schemeClr val="bg1">
                    <a:lumMod val="98000"/>
                  </a:schemeClr>
                </a:gs>
              </a:gsLst>
              <a:lin ang="5400000" scaled="1"/>
              <a:tileRect/>
            </a:gradFill>
          </a:ln>
          <a:effectLst>
            <a:innerShdw blurRad="330200" dist="165100" dir="16200000">
              <a:prstClr val="black">
                <a:alpha val="53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>
                <a:solidFill>
                  <a:schemeClr val="bg1"/>
                </a:solidFill>
                <a:latin typeface="Impact MT Std" pitchFamily="34" charset="0"/>
              </a:rPr>
              <a:t>3</a:t>
            </a:r>
            <a:endParaRPr lang="zh-CN" altLang="en-US" sz="2800" dirty="0">
              <a:solidFill>
                <a:schemeClr val="bg1"/>
              </a:solidFill>
              <a:latin typeface="Impact MT Std" pitchFamily="34" charset="0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5790406" y="2725368"/>
            <a:ext cx="611188" cy="612775"/>
          </a:xfrm>
          <a:prstGeom prst="ellipse">
            <a:avLst/>
          </a:prstGeom>
          <a:solidFill>
            <a:srgbClr val="0070C0"/>
          </a:solidFill>
          <a:ln w="120650">
            <a:gradFill flip="none" rotWithShape="1">
              <a:gsLst>
                <a:gs pos="0">
                  <a:schemeClr val="bg1">
                    <a:lumMod val="78000"/>
                  </a:schemeClr>
                </a:gs>
                <a:gs pos="100000">
                  <a:schemeClr val="bg1">
                    <a:lumMod val="98000"/>
                  </a:schemeClr>
                </a:gs>
              </a:gsLst>
              <a:lin ang="5400000" scaled="1"/>
              <a:tileRect/>
            </a:gradFill>
          </a:ln>
          <a:effectLst>
            <a:innerShdw blurRad="330200" dist="165100" dir="16200000">
              <a:prstClr val="black">
                <a:alpha val="53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latin typeface="Impact MT Std" pitchFamily="34" charset="0"/>
              </a:rPr>
              <a:t>4</a:t>
            </a:r>
            <a:endParaRPr lang="zh-CN" altLang="en-US" sz="2400" dirty="0">
              <a:solidFill>
                <a:schemeClr val="bg1"/>
              </a:solidFill>
              <a:latin typeface="Impact MT Std" pitchFamily="34" charset="0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5790406" y="4368431"/>
            <a:ext cx="611188" cy="611187"/>
          </a:xfrm>
          <a:prstGeom prst="ellipse">
            <a:avLst/>
          </a:prstGeom>
          <a:solidFill>
            <a:srgbClr val="0070C0"/>
          </a:solidFill>
          <a:ln w="120650">
            <a:gradFill flip="none" rotWithShape="1">
              <a:gsLst>
                <a:gs pos="0">
                  <a:schemeClr val="bg1">
                    <a:lumMod val="78000"/>
                  </a:schemeClr>
                </a:gs>
                <a:gs pos="100000">
                  <a:schemeClr val="bg1">
                    <a:lumMod val="98000"/>
                  </a:schemeClr>
                </a:gs>
              </a:gsLst>
              <a:lin ang="5400000" scaled="1"/>
              <a:tileRect/>
            </a:gradFill>
          </a:ln>
          <a:effectLst>
            <a:innerShdw blurRad="330200" dist="165100" dir="16200000">
              <a:prstClr val="black">
                <a:alpha val="53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>
                <a:solidFill>
                  <a:schemeClr val="bg1"/>
                </a:solidFill>
                <a:latin typeface="Impact MT Std" pitchFamily="34" charset="0"/>
              </a:rPr>
              <a:t>2</a:t>
            </a:r>
            <a:endParaRPr lang="zh-CN" altLang="en-US" sz="2800" dirty="0">
              <a:solidFill>
                <a:schemeClr val="bg1"/>
              </a:solidFill>
              <a:latin typeface="Impact MT Std" pitchFamily="34" charset="0"/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5790406" y="5189168"/>
            <a:ext cx="611188" cy="612775"/>
          </a:xfrm>
          <a:prstGeom prst="ellipse">
            <a:avLst/>
          </a:prstGeom>
          <a:solidFill>
            <a:srgbClr val="0070C0"/>
          </a:solidFill>
          <a:ln w="120650">
            <a:gradFill flip="none" rotWithShape="1">
              <a:gsLst>
                <a:gs pos="0">
                  <a:schemeClr val="bg1">
                    <a:lumMod val="78000"/>
                  </a:schemeClr>
                </a:gs>
                <a:gs pos="100000">
                  <a:schemeClr val="bg1">
                    <a:lumMod val="98000"/>
                  </a:schemeClr>
                </a:gs>
              </a:gsLst>
              <a:lin ang="5400000" scaled="1"/>
              <a:tileRect/>
            </a:gradFill>
          </a:ln>
          <a:effectLst>
            <a:innerShdw blurRad="330200" dist="165100" dir="16200000">
              <a:prstClr val="black">
                <a:alpha val="53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>
                <a:solidFill>
                  <a:schemeClr val="bg1"/>
                </a:solidFill>
                <a:latin typeface="Impact MT Std" pitchFamily="34" charset="0"/>
              </a:rPr>
              <a:t>1</a:t>
            </a:r>
            <a:endParaRPr lang="zh-CN" altLang="en-US" sz="2800" dirty="0">
              <a:solidFill>
                <a:schemeClr val="bg1"/>
              </a:solidFill>
              <a:latin typeface="Impact MT Std" pitchFamily="34" charset="0"/>
            </a:endParaRPr>
          </a:p>
        </p:txBody>
      </p:sp>
      <p:grpSp>
        <p:nvGrpSpPr>
          <p:cNvPr id="21" name="Group 4"/>
          <p:cNvGrpSpPr>
            <a:grpSpLocks noChangeAspect="1"/>
          </p:cNvGrpSpPr>
          <p:nvPr/>
        </p:nvGrpSpPr>
        <p:grpSpPr bwMode="auto">
          <a:xfrm>
            <a:off x="5710037" y="1340768"/>
            <a:ext cx="706572" cy="1123882"/>
            <a:chOff x="2813" y="511"/>
            <a:chExt cx="916" cy="1457"/>
          </a:xfrm>
          <a:solidFill>
            <a:srgbClr val="0070C0"/>
          </a:solidFill>
        </p:grpSpPr>
        <p:sp>
          <p:nvSpPr>
            <p:cNvPr id="22" name="Freeform 5"/>
            <p:cNvSpPr>
              <a:spLocks noEditPoints="1"/>
            </p:cNvSpPr>
            <p:nvPr/>
          </p:nvSpPr>
          <p:spPr bwMode="auto">
            <a:xfrm>
              <a:off x="2813" y="1159"/>
              <a:ext cx="248" cy="546"/>
            </a:xfrm>
            <a:custGeom>
              <a:avLst/>
              <a:gdLst>
                <a:gd name="T0" fmla="*/ 0 w 104"/>
                <a:gd name="T1" fmla="*/ 108 h 230"/>
                <a:gd name="T2" fmla="*/ 21 w 104"/>
                <a:gd name="T3" fmla="*/ 230 h 230"/>
                <a:gd name="T4" fmla="*/ 78 w 104"/>
                <a:gd name="T5" fmla="*/ 144 h 230"/>
                <a:gd name="T6" fmla="*/ 104 w 104"/>
                <a:gd name="T7" fmla="*/ 144 h 230"/>
                <a:gd name="T8" fmla="*/ 59 w 104"/>
                <a:gd name="T9" fmla="*/ 0 h 230"/>
                <a:gd name="T10" fmla="*/ 0 w 104"/>
                <a:gd name="T11" fmla="*/ 108 h 230"/>
                <a:gd name="T12" fmla="*/ 0 w 104"/>
                <a:gd name="T13" fmla="*/ 108 h 230"/>
                <a:gd name="T14" fmla="*/ 0 w 104"/>
                <a:gd name="T15" fmla="*/ 108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4" h="230">
                  <a:moveTo>
                    <a:pt x="0" y="108"/>
                  </a:moveTo>
                  <a:cubicBezTo>
                    <a:pt x="21" y="230"/>
                    <a:pt x="21" y="230"/>
                    <a:pt x="21" y="230"/>
                  </a:cubicBezTo>
                  <a:cubicBezTo>
                    <a:pt x="78" y="144"/>
                    <a:pt x="78" y="144"/>
                    <a:pt x="78" y="144"/>
                  </a:cubicBezTo>
                  <a:cubicBezTo>
                    <a:pt x="104" y="144"/>
                    <a:pt x="104" y="144"/>
                    <a:pt x="104" y="144"/>
                  </a:cubicBezTo>
                  <a:cubicBezTo>
                    <a:pt x="84" y="86"/>
                    <a:pt x="70" y="38"/>
                    <a:pt x="59" y="0"/>
                  </a:cubicBezTo>
                  <a:lnTo>
                    <a:pt x="0" y="108"/>
                  </a:lnTo>
                  <a:close/>
                  <a:moveTo>
                    <a:pt x="0" y="108"/>
                  </a:moveTo>
                  <a:cubicBezTo>
                    <a:pt x="0" y="108"/>
                    <a:pt x="0" y="108"/>
                    <a:pt x="0" y="10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6"/>
            <p:cNvSpPr>
              <a:spLocks noEditPoints="1"/>
            </p:cNvSpPr>
            <p:nvPr/>
          </p:nvSpPr>
          <p:spPr bwMode="auto">
            <a:xfrm>
              <a:off x="3482" y="1159"/>
              <a:ext cx="247" cy="546"/>
            </a:xfrm>
            <a:custGeom>
              <a:avLst/>
              <a:gdLst>
                <a:gd name="T0" fmla="*/ 45 w 104"/>
                <a:gd name="T1" fmla="*/ 0 h 230"/>
                <a:gd name="T2" fmla="*/ 0 w 104"/>
                <a:gd name="T3" fmla="*/ 144 h 230"/>
                <a:gd name="T4" fmla="*/ 26 w 104"/>
                <a:gd name="T5" fmla="*/ 144 h 230"/>
                <a:gd name="T6" fmla="*/ 84 w 104"/>
                <a:gd name="T7" fmla="*/ 230 h 230"/>
                <a:gd name="T8" fmla="*/ 104 w 104"/>
                <a:gd name="T9" fmla="*/ 108 h 230"/>
                <a:gd name="T10" fmla="*/ 45 w 104"/>
                <a:gd name="T11" fmla="*/ 0 h 230"/>
                <a:gd name="T12" fmla="*/ 45 w 104"/>
                <a:gd name="T13" fmla="*/ 0 h 230"/>
                <a:gd name="T14" fmla="*/ 45 w 104"/>
                <a:gd name="T15" fmla="*/ 0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4" h="230">
                  <a:moveTo>
                    <a:pt x="45" y="0"/>
                  </a:moveTo>
                  <a:cubicBezTo>
                    <a:pt x="35" y="38"/>
                    <a:pt x="20" y="86"/>
                    <a:pt x="0" y="144"/>
                  </a:cubicBezTo>
                  <a:cubicBezTo>
                    <a:pt x="26" y="144"/>
                    <a:pt x="26" y="144"/>
                    <a:pt x="26" y="144"/>
                  </a:cubicBezTo>
                  <a:cubicBezTo>
                    <a:pt x="84" y="230"/>
                    <a:pt x="84" y="230"/>
                    <a:pt x="84" y="230"/>
                  </a:cubicBezTo>
                  <a:cubicBezTo>
                    <a:pt x="104" y="108"/>
                    <a:pt x="104" y="108"/>
                    <a:pt x="104" y="108"/>
                  </a:cubicBezTo>
                  <a:lnTo>
                    <a:pt x="45" y="0"/>
                  </a:lnTo>
                  <a:close/>
                  <a:moveTo>
                    <a:pt x="45" y="0"/>
                  </a:moveTo>
                  <a:cubicBezTo>
                    <a:pt x="45" y="0"/>
                    <a:pt x="45" y="0"/>
                    <a:pt x="4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Freeform 7"/>
            <p:cNvSpPr>
              <a:spLocks noEditPoints="1"/>
            </p:cNvSpPr>
            <p:nvPr/>
          </p:nvSpPr>
          <p:spPr bwMode="auto">
            <a:xfrm>
              <a:off x="3172" y="1669"/>
              <a:ext cx="198" cy="299"/>
            </a:xfrm>
            <a:custGeom>
              <a:avLst/>
              <a:gdLst>
                <a:gd name="T0" fmla="*/ 42 w 83"/>
                <a:gd name="T1" fmla="*/ 0 h 126"/>
                <a:gd name="T2" fmla="*/ 0 w 83"/>
                <a:gd name="T3" fmla="*/ 41 h 126"/>
                <a:gd name="T4" fmla="*/ 42 w 83"/>
                <a:gd name="T5" fmla="*/ 126 h 126"/>
                <a:gd name="T6" fmla="*/ 83 w 83"/>
                <a:gd name="T7" fmla="*/ 41 h 126"/>
                <a:gd name="T8" fmla="*/ 42 w 83"/>
                <a:gd name="T9" fmla="*/ 0 h 126"/>
                <a:gd name="T10" fmla="*/ 42 w 83"/>
                <a:gd name="T11" fmla="*/ 0 h 126"/>
                <a:gd name="T12" fmla="*/ 42 w 83"/>
                <a:gd name="T13" fmla="*/ 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3" h="126">
                  <a:moveTo>
                    <a:pt x="42" y="0"/>
                  </a:moveTo>
                  <a:cubicBezTo>
                    <a:pt x="19" y="0"/>
                    <a:pt x="0" y="18"/>
                    <a:pt x="0" y="41"/>
                  </a:cubicBezTo>
                  <a:cubicBezTo>
                    <a:pt x="0" y="64"/>
                    <a:pt x="42" y="126"/>
                    <a:pt x="42" y="126"/>
                  </a:cubicBezTo>
                  <a:cubicBezTo>
                    <a:pt x="42" y="126"/>
                    <a:pt x="83" y="64"/>
                    <a:pt x="83" y="41"/>
                  </a:cubicBezTo>
                  <a:cubicBezTo>
                    <a:pt x="83" y="18"/>
                    <a:pt x="65" y="0"/>
                    <a:pt x="42" y="0"/>
                  </a:cubicBezTo>
                  <a:close/>
                  <a:moveTo>
                    <a:pt x="42" y="0"/>
                  </a:moveTo>
                  <a:cubicBezTo>
                    <a:pt x="42" y="0"/>
                    <a:pt x="42" y="0"/>
                    <a:pt x="4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Freeform 8"/>
            <p:cNvSpPr>
              <a:spLocks noEditPoints="1"/>
            </p:cNvSpPr>
            <p:nvPr/>
          </p:nvSpPr>
          <p:spPr bwMode="auto">
            <a:xfrm>
              <a:off x="2968" y="872"/>
              <a:ext cx="609" cy="759"/>
            </a:xfrm>
            <a:custGeom>
              <a:avLst/>
              <a:gdLst>
                <a:gd name="T0" fmla="*/ 128 w 256"/>
                <a:gd name="T1" fmla="*/ 0 h 320"/>
                <a:gd name="T2" fmla="*/ 58 w 256"/>
                <a:gd name="T3" fmla="*/ 14 h 320"/>
                <a:gd name="T4" fmla="*/ 94 w 256"/>
                <a:gd name="T5" fmla="*/ 282 h 320"/>
                <a:gd name="T6" fmla="*/ 28 w 256"/>
                <a:gd name="T7" fmla="*/ 29 h 320"/>
                <a:gd name="T8" fmla="*/ 0 w 256"/>
                <a:gd name="T9" fmla="*/ 50 h 320"/>
                <a:gd name="T10" fmla="*/ 81 w 256"/>
                <a:gd name="T11" fmla="*/ 320 h 320"/>
                <a:gd name="T12" fmla="*/ 175 w 256"/>
                <a:gd name="T13" fmla="*/ 320 h 320"/>
                <a:gd name="T14" fmla="*/ 256 w 256"/>
                <a:gd name="T15" fmla="*/ 50 h 320"/>
                <a:gd name="T16" fmla="*/ 128 w 256"/>
                <a:gd name="T17" fmla="*/ 0 h 320"/>
                <a:gd name="T18" fmla="*/ 128 w 256"/>
                <a:gd name="T19" fmla="*/ 0 h 320"/>
                <a:gd name="T20" fmla="*/ 128 w 256"/>
                <a:gd name="T21" fmla="*/ 0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56" h="320">
                  <a:moveTo>
                    <a:pt x="128" y="0"/>
                  </a:moveTo>
                  <a:cubicBezTo>
                    <a:pt x="103" y="0"/>
                    <a:pt x="80" y="5"/>
                    <a:pt x="58" y="14"/>
                  </a:cubicBezTo>
                  <a:cubicBezTo>
                    <a:pt x="58" y="102"/>
                    <a:pt x="82" y="207"/>
                    <a:pt x="94" y="282"/>
                  </a:cubicBezTo>
                  <a:cubicBezTo>
                    <a:pt x="79" y="235"/>
                    <a:pt x="30" y="125"/>
                    <a:pt x="28" y="29"/>
                  </a:cubicBezTo>
                  <a:cubicBezTo>
                    <a:pt x="18" y="35"/>
                    <a:pt x="9" y="42"/>
                    <a:pt x="0" y="50"/>
                  </a:cubicBezTo>
                  <a:cubicBezTo>
                    <a:pt x="7" y="104"/>
                    <a:pt x="48" y="225"/>
                    <a:pt x="81" y="320"/>
                  </a:cubicBezTo>
                  <a:cubicBezTo>
                    <a:pt x="175" y="320"/>
                    <a:pt x="175" y="320"/>
                    <a:pt x="175" y="320"/>
                  </a:cubicBezTo>
                  <a:cubicBezTo>
                    <a:pt x="208" y="225"/>
                    <a:pt x="248" y="104"/>
                    <a:pt x="256" y="50"/>
                  </a:cubicBezTo>
                  <a:cubicBezTo>
                    <a:pt x="222" y="19"/>
                    <a:pt x="177" y="0"/>
                    <a:pt x="128" y="0"/>
                  </a:cubicBezTo>
                  <a:close/>
                  <a:moveTo>
                    <a:pt x="128" y="0"/>
                  </a:moveTo>
                  <a:cubicBezTo>
                    <a:pt x="128" y="0"/>
                    <a:pt x="128" y="0"/>
                    <a:pt x="12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Freeform 9"/>
            <p:cNvSpPr>
              <a:spLocks noEditPoints="1"/>
            </p:cNvSpPr>
            <p:nvPr/>
          </p:nvSpPr>
          <p:spPr bwMode="auto">
            <a:xfrm>
              <a:off x="2968" y="511"/>
              <a:ext cx="609" cy="391"/>
            </a:xfrm>
            <a:custGeom>
              <a:avLst/>
              <a:gdLst>
                <a:gd name="T0" fmla="*/ 86 w 256"/>
                <a:gd name="T1" fmla="*/ 42 h 165"/>
                <a:gd name="T2" fmla="*/ 59 w 256"/>
                <a:gd name="T3" fmla="*/ 135 h 165"/>
                <a:gd name="T4" fmla="*/ 128 w 256"/>
                <a:gd name="T5" fmla="*/ 124 h 165"/>
                <a:gd name="T6" fmla="*/ 256 w 256"/>
                <a:gd name="T7" fmla="*/ 165 h 165"/>
                <a:gd name="T8" fmla="*/ 128 w 256"/>
                <a:gd name="T9" fmla="*/ 0 h 165"/>
                <a:gd name="T10" fmla="*/ 0 w 256"/>
                <a:gd name="T11" fmla="*/ 165 h 165"/>
                <a:gd name="T12" fmla="*/ 30 w 256"/>
                <a:gd name="T13" fmla="*/ 147 h 165"/>
                <a:gd name="T14" fmla="*/ 86 w 256"/>
                <a:gd name="T15" fmla="*/ 42 h 165"/>
                <a:gd name="T16" fmla="*/ 86 w 256"/>
                <a:gd name="T17" fmla="*/ 42 h 165"/>
                <a:gd name="T18" fmla="*/ 86 w 256"/>
                <a:gd name="T19" fmla="*/ 42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6" h="165">
                  <a:moveTo>
                    <a:pt x="86" y="42"/>
                  </a:moveTo>
                  <a:cubicBezTo>
                    <a:pt x="70" y="67"/>
                    <a:pt x="62" y="99"/>
                    <a:pt x="59" y="135"/>
                  </a:cubicBezTo>
                  <a:cubicBezTo>
                    <a:pt x="81" y="128"/>
                    <a:pt x="104" y="124"/>
                    <a:pt x="128" y="124"/>
                  </a:cubicBezTo>
                  <a:cubicBezTo>
                    <a:pt x="176" y="124"/>
                    <a:pt x="220" y="139"/>
                    <a:pt x="256" y="165"/>
                  </a:cubicBezTo>
                  <a:cubicBezTo>
                    <a:pt x="245" y="29"/>
                    <a:pt x="128" y="0"/>
                    <a:pt x="128" y="0"/>
                  </a:cubicBezTo>
                  <a:cubicBezTo>
                    <a:pt x="128" y="0"/>
                    <a:pt x="11" y="29"/>
                    <a:pt x="0" y="165"/>
                  </a:cubicBezTo>
                  <a:cubicBezTo>
                    <a:pt x="9" y="158"/>
                    <a:pt x="19" y="152"/>
                    <a:pt x="30" y="147"/>
                  </a:cubicBezTo>
                  <a:cubicBezTo>
                    <a:pt x="34" y="105"/>
                    <a:pt x="50" y="67"/>
                    <a:pt x="86" y="42"/>
                  </a:cubicBezTo>
                  <a:close/>
                  <a:moveTo>
                    <a:pt x="86" y="42"/>
                  </a:moveTo>
                  <a:cubicBezTo>
                    <a:pt x="86" y="42"/>
                    <a:pt x="86" y="42"/>
                    <a:pt x="86" y="4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6961683" y="4954826"/>
            <a:ext cx="2450418" cy="994454"/>
            <a:chOff x="8779234" y="1963160"/>
            <a:chExt cx="2450418" cy="994454"/>
          </a:xfrm>
        </p:grpSpPr>
        <p:sp>
          <p:nvSpPr>
            <p:cNvPr id="28" name="矩形 27"/>
            <p:cNvSpPr/>
            <p:nvPr/>
          </p:nvSpPr>
          <p:spPr>
            <a:xfrm>
              <a:off x="9225798" y="1963160"/>
              <a:ext cx="1569660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b="1" dirty="0" smtClean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点击输入标题</a:t>
              </a:r>
              <a:endParaRPr lang="zh-CN" altLang="en-US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>
              <a:off x="8779234" y="2332443"/>
              <a:ext cx="2450418" cy="625171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请在此输入详细的文字介绍信息，表达图表的含义。</a:t>
              </a:r>
              <a:endPara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2857227" y="4005064"/>
            <a:ext cx="2450418" cy="994454"/>
            <a:chOff x="8779234" y="1963160"/>
            <a:chExt cx="2450418" cy="994454"/>
          </a:xfrm>
        </p:grpSpPr>
        <p:sp>
          <p:nvSpPr>
            <p:cNvPr id="31" name="矩形 30"/>
            <p:cNvSpPr/>
            <p:nvPr/>
          </p:nvSpPr>
          <p:spPr>
            <a:xfrm>
              <a:off x="9225798" y="1963160"/>
              <a:ext cx="1569660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b="1" dirty="0" smtClean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点击输入标题</a:t>
              </a:r>
              <a:endParaRPr lang="zh-CN" altLang="en-US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32" name="矩形 31"/>
            <p:cNvSpPr/>
            <p:nvPr/>
          </p:nvSpPr>
          <p:spPr>
            <a:xfrm>
              <a:off x="8779234" y="2332443"/>
              <a:ext cx="2450418" cy="625171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请在此输入详细的文字介绍信息，表达图表的含义。</a:t>
              </a:r>
              <a:endPara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6961683" y="3284984"/>
            <a:ext cx="2450418" cy="994454"/>
            <a:chOff x="8779234" y="1963160"/>
            <a:chExt cx="2450418" cy="994454"/>
          </a:xfrm>
        </p:grpSpPr>
        <p:sp>
          <p:nvSpPr>
            <p:cNvPr id="34" name="矩形 33"/>
            <p:cNvSpPr/>
            <p:nvPr/>
          </p:nvSpPr>
          <p:spPr>
            <a:xfrm>
              <a:off x="9225798" y="1963160"/>
              <a:ext cx="1569660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b="1" dirty="0" smtClean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点击输入标题</a:t>
              </a:r>
              <a:endParaRPr lang="zh-CN" altLang="en-US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35" name="矩形 34"/>
            <p:cNvSpPr/>
            <p:nvPr/>
          </p:nvSpPr>
          <p:spPr>
            <a:xfrm>
              <a:off x="8779234" y="2332443"/>
              <a:ext cx="2450418" cy="625171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请在此输入详细的文字介绍信息，表达图表的含义。</a:t>
              </a:r>
              <a:endPara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2857227" y="2492896"/>
            <a:ext cx="2450418" cy="994454"/>
            <a:chOff x="8779234" y="1963160"/>
            <a:chExt cx="2450418" cy="994454"/>
          </a:xfrm>
        </p:grpSpPr>
        <p:sp>
          <p:nvSpPr>
            <p:cNvPr id="37" name="矩形 36"/>
            <p:cNvSpPr/>
            <p:nvPr/>
          </p:nvSpPr>
          <p:spPr>
            <a:xfrm>
              <a:off x="9225798" y="1963160"/>
              <a:ext cx="1569660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b="1" dirty="0" smtClean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点击输入标题</a:t>
              </a:r>
              <a:endParaRPr lang="zh-CN" altLang="en-US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38" name="矩形 37"/>
            <p:cNvSpPr/>
            <p:nvPr/>
          </p:nvSpPr>
          <p:spPr>
            <a:xfrm>
              <a:off x="8779234" y="2332443"/>
              <a:ext cx="2450418" cy="625171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请在此输入详细的文字介绍信息，表达图表的含义。</a:t>
              </a:r>
              <a:endPara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9" name="矩形 38"/>
          <p:cNvSpPr/>
          <p:nvPr/>
        </p:nvSpPr>
        <p:spPr>
          <a:xfrm rot="2700000">
            <a:off x="10629815" y="-377030"/>
            <a:ext cx="1647406" cy="1647406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矩形 39"/>
          <p:cNvSpPr/>
          <p:nvPr/>
        </p:nvSpPr>
        <p:spPr>
          <a:xfrm rot="2700000">
            <a:off x="9806620" y="88857"/>
            <a:ext cx="964010" cy="964010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矩形 40"/>
          <p:cNvSpPr/>
          <p:nvPr/>
        </p:nvSpPr>
        <p:spPr>
          <a:xfrm rot="2700000">
            <a:off x="11569089" y="952895"/>
            <a:ext cx="558028" cy="558028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矩形 41"/>
          <p:cNvSpPr/>
          <p:nvPr/>
        </p:nvSpPr>
        <p:spPr>
          <a:xfrm rot="2700000">
            <a:off x="9270166" y="227692"/>
            <a:ext cx="279014" cy="279014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500"/>
                            </p:stCondLst>
                            <p:childTnLst>
                              <p:par>
                                <p:cTn id="4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6000"/>
                            </p:stCondLst>
                            <p:childTnLst>
                              <p:par>
                                <p:cTn id="4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70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7500"/>
                            </p:stCondLst>
                            <p:childTnLst>
                              <p:par>
                                <p:cTn id="5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8000"/>
                            </p:stCondLst>
                            <p:childTnLst>
                              <p:par>
                                <p:cTn id="6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8" grpId="0" animBg="1"/>
      <p:bldP spid="19" grpId="0" animBg="1"/>
      <p:bldP spid="20" grpId="0" animBg="1"/>
      <p:bldP spid="39" grpId="0" animBg="1"/>
      <p:bldP spid="40" grpId="0" animBg="1"/>
      <p:bldP spid="41" grpId="0" animBg="1"/>
      <p:bldP spid="42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9"/>
          <p:cNvSpPr txBox="1"/>
          <p:nvPr/>
        </p:nvSpPr>
        <p:spPr>
          <a:xfrm>
            <a:off x="841003" y="202431"/>
            <a:ext cx="1296144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可行性评估</a:t>
            </a:r>
            <a:endParaRPr lang="en-US" altLang="ko-KR" kern="0" dirty="0" smtClean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0" y="0"/>
            <a:ext cx="985019" cy="5831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" name="组合 13"/>
          <p:cNvGrpSpPr/>
          <p:nvPr/>
        </p:nvGrpSpPr>
        <p:grpSpPr>
          <a:xfrm>
            <a:off x="192931" y="0"/>
            <a:ext cx="576064" cy="836712"/>
            <a:chOff x="841003" y="360040"/>
            <a:chExt cx="504056" cy="836712"/>
          </a:xfrm>
          <a:solidFill>
            <a:srgbClr val="0070C0"/>
          </a:solidFill>
        </p:grpSpPr>
        <p:sp>
          <p:nvSpPr>
            <p:cNvPr id="15" name="矩形 14"/>
            <p:cNvSpPr/>
            <p:nvPr/>
          </p:nvSpPr>
          <p:spPr>
            <a:xfrm>
              <a:off x="841003" y="360040"/>
              <a:ext cx="504056" cy="54868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等腰三角形 15"/>
            <p:cNvSpPr/>
            <p:nvPr/>
          </p:nvSpPr>
          <p:spPr>
            <a:xfrm rot="10800000">
              <a:off x="841003" y="908720"/>
              <a:ext cx="504056" cy="288032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7" name="KSO_Shape"/>
          <p:cNvSpPr/>
          <p:nvPr/>
        </p:nvSpPr>
        <p:spPr bwMode="auto">
          <a:xfrm>
            <a:off x="339150" y="219142"/>
            <a:ext cx="306717" cy="260709"/>
          </a:xfrm>
          <a:custGeom>
            <a:avLst/>
            <a:gdLst>
              <a:gd name="T0" fmla="*/ 1221908 w 2276475"/>
              <a:gd name="T1" fmla="*/ 1328927 h 1936751"/>
              <a:gd name="T2" fmla="*/ 1196654 w 2276475"/>
              <a:gd name="T3" fmla="*/ 1388292 h 1936751"/>
              <a:gd name="T4" fmla="*/ 691864 w 2276475"/>
              <a:gd name="T5" fmla="*/ 1376845 h 1936751"/>
              <a:gd name="T6" fmla="*/ 695585 w 2276475"/>
              <a:gd name="T7" fmla="*/ 1314285 h 1936751"/>
              <a:gd name="T8" fmla="*/ 1104489 w 2276475"/>
              <a:gd name="T9" fmla="*/ 1115137 h 1936751"/>
              <a:gd name="T10" fmla="*/ 1117497 w 2276475"/>
              <a:gd name="T11" fmla="*/ 1168850 h 1936751"/>
              <a:gd name="T12" fmla="*/ 811396 w 2276475"/>
              <a:gd name="T13" fmla="*/ 1188695 h 1936751"/>
              <a:gd name="T14" fmla="*/ 783254 w 2276475"/>
              <a:gd name="T15" fmla="*/ 1141068 h 1936751"/>
              <a:gd name="T16" fmla="*/ 309026 w 2276475"/>
              <a:gd name="T17" fmla="*/ 898551 h 1936751"/>
              <a:gd name="T18" fmla="*/ 798665 w 2276475"/>
              <a:gd name="T19" fmla="*/ 935449 h 1936751"/>
              <a:gd name="T20" fmla="*/ 759855 w 2276475"/>
              <a:gd name="T21" fmla="*/ 989335 h 1936751"/>
              <a:gd name="T22" fmla="*/ 259317 w 2276475"/>
              <a:gd name="T23" fmla="*/ 967303 h 1936751"/>
              <a:gd name="T24" fmla="*/ 277393 w 2276475"/>
              <a:gd name="T25" fmla="*/ 906514 h 1936751"/>
              <a:gd name="T26" fmla="*/ 1086287 w 2276475"/>
              <a:gd name="T27" fmla="*/ 817903 h 1936751"/>
              <a:gd name="T28" fmla="*/ 1028372 w 2276475"/>
              <a:gd name="T29" fmla="*/ 919230 h 1936751"/>
              <a:gd name="T30" fmla="*/ 999280 w 2276475"/>
              <a:gd name="T31" fmla="*/ 917630 h 1936751"/>
              <a:gd name="T32" fmla="*/ 289574 w 2276475"/>
              <a:gd name="T33" fmla="*/ 706099 h 1936751"/>
              <a:gd name="T34" fmla="*/ 590631 w 2276475"/>
              <a:gd name="T35" fmla="*/ 735033 h 1936751"/>
              <a:gd name="T36" fmla="*/ 567535 w 2276475"/>
              <a:gd name="T37" fmla="*/ 784938 h 1936751"/>
              <a:gd name="T38" fmla="*/ 259309 w 2276475"/>
              <a:gd name="T39" fmla="*/ 770073 h 1936751"/>
              <a:gd name="T40" fmla="*/ 267273 w 2276475"/>
              <a:gd name="T41" fmla="*/ 715124 h 1936751"/>
              <a:gd name="T42" fmla="*/ 836933 w 2276475"/>
              <a:gd name="T43" fmla="*/ 505684 h 1936751"/>
              <a:gd name="T44" fmla="*/ 846494 w 2276475"/>
              <a:gd name="T45" fmla="*/ 574170 h 1936751"/>
              <a:gd name="T46" fmla="*/ 268069 w 2276475"/>
              <a:gd name="T47" fmla="*/ 592752 h 1936751"/>
              <a:gd name="T48" fmla="*/ 238855 w 2276475"/>
              <a:gd name="T49" fmla="*/ 530105 h 1936751"/>
              <a:gd name="T50" fmla="*/ 1467818 w 2276475"/>
              <a:gd name="T51" fmla="*/ 344025 h 1936751"/>
              <a:gd name="T52" fmla="*/ 1566759 w 2276475"/>
              <a:gd name="T53" fmla="*/ 428438 h 1936751"/>
              <a:gd name="T54" fmla="*/ 1578461 w 2276475"/>
              <a:gd name="T55" fmla="*/ 479936 h 1936751"/>
              <a:gd name="T56" fmla="*/ 1197862 w 2276475"/>
              <a:gd name="T57" fmla="*/ 846789 h 1936751"/>
              <a:gd name="T58" fmla="*/ 1138817 w 2276475"/>
              <a:gd name="T59" fmla="*/ 842806 h 1936751"/>
              <a:gd name="T60" fmla="*/ 1093869 w 2276475"/>
              <a:gd name="T61" fmla="*/ 799538 h 1936751"/>
              <a:gd name="T62" fmla="*/ 1075782 w 2276475"/>
              <a:gd name="T63" fmla="*/ 737423 h 1936751"/>
              <a:gd name="T64" fmla="*/ 1456382 w 2276475"/>
              <a:gd name="T65" fmla="*/ 344821 h 1936751"/>
              <a:gd name="T66" fmla="*/ 199469 w 2276475"/>
              <a:gd name="T67" fmla="*/ 367345 h 1936751"/>
              <a:gd name="T68" fmla="*/ 114475 w 2276475"/>
              <a:gd name="T69" fmla="*/ 448541 h 1936751"/>
              <a:gd name="T70" fmla="*/ 103321 w 2276475"/>
              <a:gd name="T71" fmla="*/ 1407238 h 1936751"/>
              <a:gd name="T72" fmla="*/ 171315 w 2276475"/>
              <a:gd name="T73" fmla="*/ 1503559 h 1936751"/>
              <a:gd name="T74" fmla="*/ 1382734 w 2276475"/>
              <a:gd name="T75" fmla="*/ 1530890 h 1936751"/>
              <a:gd name="T76" fmla="*/ 1488975 w 2276475"/>
              <a:gd name="T77" fmla="*/ 1477289 h 1936751"/>
              <a:gd name="T78" fmla="*/ 1531737 w 2276475"/>
              <a:gd name="T79" fmla="*/ 1365845 h 1936751"/>
              <a:gd name="T80" fmla="*/ 1605841 w 2276475"/>
              <a:gd name="T81" fmla="*/ 1539381 h 1936751"/>
              <a:gd name="T82" fmla="*/ 1513146 w 2276475"/>
              <a:gd name="T83" fmla="*/ 1611821 h 1936751"/>
              <a:gd name="T84" fmla="*/ 101461 w 2276475"/>
              <a:gd name="T85" fmla="*/ 1605982 h 1936751"/>
              <a:gd name="T86" fmla="*/ 16468 w 2276475"/>
              <a:gd name="T87" fmla="*/ 1525317 h 1936751"/>
              <a:gd name="T88" fmla="*/ 5312 w 2276475"/>
              <a:gd name="T89" fmla="*/ 391226 h 1936751"/>
              <a:gd name="T90" fmla="*/ 73307 w 2276475"/>
              <a:gd name="T91" fmla="*/ 295170 h 1936751"/>
              <a:gd name="T92" fmla="*/ 1746529 w 2276475"/>
              <a:gd name="T93" fmla="*/ 88926 h 1936751"/>
              <a:gd name="T94" fmla="*/ 1805153 w 2276475"/>
              <a:gd name="T95" fmla="*/ 114614 h 1936751"/>
              <a:gd name="T96" fmla="*/ 1838312 w 2276475"/>
              <a:gd name="T97" fmla="*/ 176846 h 1936751"/>
              <a:gd name="T98" fmla="*/ 1821600 w 2276475"/>
              <a:gd name="T99" fmla="*/ 237490 h 1936751"/>
              <a:gd name="T100" fmla="*/ 1620792 w 2276475"/>
              <a:gd name="T101" fmla="*/ 421806 h 1936751"/>
              <a:gd name="T102" fmla="*/ 1543068 w 2276475"/>
              <a:gd name="T103" fmla="*/ 339447 h 1936751"/>
              <a:gd name="T104" fmla="*/ 1506460 w 2276475"/>
              <a:gd name="T105" fmla="*/ 289925 h 1936751"/>
              <a:gd name="T106" fmla="*/ 1716818 w 2276475"/>
              <a:gd name="T107" fmla="*/ 92634 h 1936751"/>
              <a:gd name="T108" fmla="*/ 1893521 w 2276475"/>
              <a:gd name="T109" fmla="*/ 35131 h 1936751"/>
              <a:gd name="T110" fmla="*/ 1889783 w 2276475"/>
              <a:gd name="T111" fmla="*/ 106078 h 1936751"/>
              <a:gd name="T112" fmla="*/ 1844400 w 2276475"/>
              <a:gd name="T113" fmla="*/ 105545 h 1936751"/>
              <a:gd name="T114" fmla="*/ 1793944 w 2276475"/>
              <a:gd name="T115" fmla="*/ 59669 h 1936751"/>
              <a:gd name="T116" fmla="*/ 1847069 w 2276475"/>
              <a:gd name="T117" fmla="*/ 16194 h 1936751"/>
              <a:gd name="T118" fmla="*/ 1697756 w 2276475"/>
              <a:gd name="T119" fmla="*/ 22017 h 1936751"/>
              <a:gd name="T120" fmla="*/ 1364698 w 2276475"/>
              <a:gd name="T121" fmla="*/ 383050 h 1936751"/>
              <a:gd name="T122" fmla="*/ 1317840 w 2276475"/>
              <a:gd name="T123" fmla="*/ 375887 h 1936751"/>
              <a:gd name="T124" fmla="*/ 1320237 w 2276475"/>
              <a:gd name="T125" fmla="*/ 329200 h 1936751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2276475" h="1936751">
                <a:moveTo>
                  <a:pt x="872202" y="1555750"/>
                </a:moveTo>
                <a:lnTo>
                  <a:pt x="879190" y="1555750"/>
                </a:lnTo>
                <a:lnTo>
                  <a:pt x="1397284" y="1555750"/>
                </a:lnTo>
                <a:lnTo>
                  <a:pt x="1404272" y="1555750"/>
                </a:lnTo>
                <a:lnTo>
                  <a:pt x="1410943" y="1557024"/>
                </a:lnTo>
                <a:lnTo>
                  <a:pt x="1417614" y="1557979"/>
                </a:lnTo>
                <a:lnTo>
                  <a:pt x="1423649" y="1560208"/>
                </a:lnTo>
                <a:lnTo>
                  <a:pt x="1430002" y="1562437"/>
                </a:lnTo>
                <a:lnTo>
                  <a:pt x="1435403" y="1565303"/>
                </a:lnTo>
                <a:lnTo>
                  <a:pt x="1440485" y="1568168"/>
                </a:lnTo>
                <a:lnTo>
                  <a:pt x="1445567" y="1571989"/>
                </a:lnTo>
                <a:lnTo>
                  <a:pt x="1450015" y="1576128"/>
                </a:lnTo>
                <a:lnTo>
                  <a:pt x="1453509" y="1580268"/>
                </a:lnTo>
                <a:lnTo>
                  <a:pt x="1457321" y="1584726"/>
                </a:lnTo>
                <a:lnTo>
                  <a:pt x="1460180" y="1589502"/>
                </a:lnTo>
                <a:lnTo>
                  <a:pt x="1462403" y="1594915"/>
                </a:lnTo>
                <a:lnTo>
                  <a:pt x="1463674" y="1600009"/>
                </a:lnTo>
                <a:lnTo>
                  <a:pt x="1464944" y="1605741"/>
                </a:lnTo>
                <a:lnTo>
                  <a:pt x="1465262" y="1611472"/>
                </a:lnTo>
                <a:lnTo>
                  <a:pt x="1464944" y="1617203"/>
                </a:lnTo>
                <a:lnTo>
                  <a:pt x="1463674" y="1622935"/>
                </a:lnTo>
                <a:lnTo>
                  <a:pt x="1462403" y="1628029"/>
                </a:lnTo>
                <a:lnTo>
                  <a:pt x="1460180" y="1633124"/>
                </a:lnTo>
                <a:lnTo>
                  <a:pt x="1457321" y="1638218"/>
                </a:lnTo>
                <a:lnTo>
                  <a:pt x="1453509" y="1642358"/>
                </a:lnTo>
                <a:lnTo>
                  <a:pt x="1450015" y="1646815"/>
                </a:lnTo>
                <a:lnTo>
                  <a:pt x="1445567" y="1650955"/>
                </a:lnTo>
                <a:lnTo>
                  <a:pt x="1440485" y="1654457"/>
                </a:lnTo>
                <a:lnTo>
                  <a:pt x="1435403" y="1657641"/>
                </a:lnTo>
                <a:lnTo>
                  <a:pt x="1430002" y="1660507"/>
                </a:lnTo>
                <a:lnTo>
                  <a:pt x="1423649" y="1662736"/>
                </a:lnTo>
                <a:lnTo>
                  <a:pt x="1417614" y="1664328"/>
                </a:lnTo>
                <a:lnTo>
                  <a:pt x="1410943" y="1665920"/>
                </a:lnTo>
                <a:lnTo>
                  <a:pt x="1404272" y="1666875"/>
                </a:lnTo>
                <a:lnTo>
                  <a:pt x="1397284" y="1666875"/>
                </a:lnTo>
                <a:lnTo>
                  <a:pt x="879190" y="1666875"/>
                </a:lnTo>
                <a:lnTo>
                  <a:pt x="872202" y="1666875"/>
                </a:lnTo>
                <a:lnTo>
                  <a:pt x="865531" y="1665920"/>
                </a:lnTo>
                <a:lnTo>
                  <a:pt x="858860" y="1664328"/>
                </a:lnTo>
                <a:lnTo>
                  <a:pt x="852507" y="1662736"/>
                </a:lnTo>
                <a:lnTo>
                  <a:pt x="846790" y="1660507"/>
                </a:lnTo>
                <a:lnTo>
                  <a:pt x="841389" y="1657641"/>
                </a:lnTo>
                <a:lnTo>
                  <a:pt x="835989" y="1654139"/>
                </a:lnTo>
                <a:lnTo>
                  <a:pt x="831224" y="1650955"/>
                </a:lnTo>
                <a:lnTo>
                  <a:pt x="826777" y="1646815"/>
                </a:lnTo>
                <a:lnTo>
                  <a:pt x="822648" y="1642358"/>
                </a:lnTo>
                <a:lnTo>
                  <a:pt x="819471" y="1637900"/>
                </a:lnTo>
                <a:lnTo>
                  <a:pt x="816612" y="1633124"/>
                </a:lnTo>
                <a:lnTo>
                  <a:pt x="814389" y="1628029"/>
                </a:lnTo>
                <a:lnTo>
                  <a:pt x="812483" y="1622935"/>
                </a:lnTo>
                <a:lnTo>
                  <a:pt x="811530" y="1617203"/>
                </a:lnTo>
                <a:lnTo>
                  <a:pt x="811212" y="1611472"/>
                </a:lnTo>
                <a:lnTo>
                  <a:pt x="811530" y="1605741"/>
                </a:lnTo>
                <a:lnTo>
                  <a:pt x="812483" y="1600009"/>
                </a:lnTo>
                <a:lnTo>
                  <a:pt x="814389" y="1594915"/>
                </a:lnTo>
                <a:lnTo>
                  <a:pt x="816612" y="1589820"/>
                </a:lnTo>
                <a:lnTo>
                  <a:pt x="819471" y="1584726"/>
                </a:lnTo>
                <a:lnTo>
                  <a:pt x="822648" y="1580268"/>
                </a:lnTo>
                <a:lnTo>
                  <a:pt x="826777" y="1576128"/>
                </a:lnTo>
                <a:lnTo>
                  <a:pt x="831224" y="1571989"/>
                </a:lnTo>
                <a:lnTo>
                  <a:pt x="835989" y="1568168"/>
                </a:lnTo>
                <a:lnTo>
                  <a:pt x="841389" y="1565303"/>
                </a:lnTo>
                <a:lnTo>
                  <a:pt x="846790" y="1562437"/>
                </a:lnTo>
                <a:lnTo>
                  <a:pt x="852507" y="1560208"/>
                </a:lnTo>
                <a:lnTo>
                  <a:pt x="858860" y="1558298"/>
                </a:lnTo>
                <a:lnTo>
                  <a:pt x="865531" y="1557024"/>
                </a:lnTo>
                <a:lnTo>
                  <a:pt x="872202" y="1555750"/>
                </a:lnTo>
                <a:close/>
                <a:moveTo>
                  <a:pt x="984211" y="1325563"/>
                </a:moveTo>
                <a:lnTo>
                  <a:pt x="1292263" y="1325563"/>
                </a:lnTo>
                <a:lnTo>
                  <a:pt x="1297339" y="1325880"/>
                </a:lnTo>
                <a:lnTo>
                  <a:pt x="1302415" y="1326513"/>
                </a:lnTo>
                <a:lnTo>
                  <a:pt x="1307174" y="1327779"/>
                </a:lnTo>
                <a:lnTo>
                  <a:pt x="1311615" y="1329361"/>
                </a:lnTo>
                <a:lnTo>
                  <a:pt x="1315740" y="1331260"/>
                </a:lnTo>
                <a:lnTo>
                  <a:pt x="1319864" y="1333792"/>
                </a:lnTo>
                <a:lnTo>
                  <a:pt x="1323671" y="1336640"/>
                </a:lnTo>
                <a:lnTo>
                  <a:pt x="1327161" y="1340121"/>
                </a:lnTo>
                <a:lnTo>
                  <a:pt x="1330333" y="1343286"/>
                </a:lnTo>
                <a:lnTo>
                  <a:pt x="1332871" y="1347400"/>
                </a:lnTo>
                <a:lnTo>
                  <a:pt x="1335409" y="1351198"/>
                </a:lnTo>
                <a:lnTo>
                  <a:pt x="1337630" y="1355629"/>
                </a:lnTo>
                <a:lnTo>
                  <a:pt x="1339216" y="1360059"/>
                </a:lnTo>
                <a:lnTo>
                  <a:pt x="1340485" y="1364807"/>
                </a:lnTo>
                <a:lnTo>
                  <a:pt x="1341437" y="1369870"/>
                </a:lnTo>
                <a:lnTo>
                  <a:pt x="1341437" y="1374934"/>
                </a:lnTo>
                <a:lnTo>
                  <a:pt x="1341437" y="1379681"/>
                </a:lnTo>
                <a:lnTo>
                  <a:pt x="1340485" y="1384745"/>
                </a:lnTo>
                <a:lnTo>
                  <a:pt x="1339216" y="1389492"/>
                </a:lnTo>
                <a:lnTo>
                  <a:pt x="1337630" y="1393923"/>
                </a:lnTo>
                <a:lnTo>
                  <a:pt x="1335409" y="1398037"/>
                </a:lnTo>
                <a:lnTo>
                  <a:pt x="1332871" y="1402151"/>
                </a:lnTo>
                <a:lnTo>
                  <a:pt x="1330016" y="1405632"/>
                </a:lnTo>
                <a:lnTo>
                  <a:pt x="1327161" y="1409430"/>
                </a:lnTo>
                <a:lnTo>
                  <a:pt x="1323671" y="1412595"/>
                </a:lnTo>
                <a:lnTo>
                  <a:pt x="1319864" y="1415443"/>
                </a:lnTo>
                <a:lnTo>
                  <a:pt x="1315740" y="1417659"/>
                </a:lnTo>
                <a:lnTo>
                  <a:pt x="1311615" y="1419874"/>
                </a:lnTo>
                <a:lnTo>
                  <a:pt x="1306857" y="1421773"/>
                </a:lnTo>
                <a:lnTo>
                  <a:pt x="1302415" y="1422722"/>
                </a:lnTo>
                <a:lnTo>
                  <a:pt x="1297339" y="1423672"/>
                </a:lnTo>
                <a:lnTo>
                  <a:pt x="1292263" y="1423988"/>
                </a:lnTo>
                <a:lnTo>
                  <a:pt x="984211" y="1423988"/>
                </a:lnTo>
                <a:lnTo>
                  <a:pt x="979453" y="1423672"/>
                </a:lnTo>
                <a:lnTo>
                  <a:pt x="974377" y="1422722"/>
                </a:lnTo>
                <a:lnTo>
                  <a:pt x="969618" y="1421773"/>
                </a:lnTo>
                <a:lnTo>
                  <a:pt x="965176" y="1419874"/>
                </a:lnTo>
                <a:lnTo>
                  <a:pt x="960735" y="1417659"/>
                </a:lnTo>
                <a:lnTo>
                  <a:pt x="956928" y="1415443"/>
                </a:lnTo>
                <a:lnTo>
                  <a:pt x="952803" y="1412595"/>
                </a:lnTo>
                <a:lnTo>
                  <a:pt x="949631" y="1409430"/>
                </a:lnTo>
                <a:lnTo>
                  <a:pt x="946141" y="1405632"/>
                </a:lnTo>
                <a:lnTo>
                  <a:pt x="943286" y="1402151"/>
                </a:lnTo>
                <a:lnTo>
                  <a:pt x="941065" y="1398037"/>
                </a:lnTo>
                <a:lnTo>
                  <a:pt x="938844" y="1393923"/>
                </a:lnTo>
                <a:lnTo>
                  <a:pt x="937258" y="1389492"/>
                </a:lnTo>
                <a:lnTo>
                  <a:pt x="935989" y="1384745"/>
                </a:lnTo>
                <a:lnTo>
                  <a:pt x="935355" y="1379681"/>
                </a:lnTo>
                <a:lnTo>
                  <a:pt x="935037" y="1374934"/>
                </a:lnTo>
                <a:lnTo>
                  <a:pt x="935355" y="1369870"/>
                </a:lnTo>
                <a:lnTo>
                  <a:pt x="935989" y="1364807"/>
                </a:lnTo>
                <a:lnTo>
                  <a:pt x="937258" y="1360059"/>
                </a:lnTo>
                <a:lnTo>
                  <a:pt x="938844" y="1355629"/>
                </a:lnTo>
                <a:lnTo>
                  <a:pt x="940748" y="1351198"/>
                </a:lnTo>
                <a:lnTo>
                  <a:pt x="943286" y="1347400"/>
                </a:lnTo>
                <a:lnTo>
                  <a:pt x="946141" y="1343286"/>
                </a:lnTo>
                <a:lnTo>
                  <a:pt x="949631" y="1340121"/>
                </a:lnTo>
                <a:lnTo>
                  <a:pt x="952803" y="1336640"/>
                </a:lnTo>
                <a:lnTo>
                  <a:pt x="956928" y="1333792"/>
                </a:lnTo>
                <a:lnTo>
                  <a:pt x="960735" y="1331260"/>
                </a:lnTo>
                <a:lnTo>
                  <a:pt x="965176" y="1329361"/>
                </a:lnTo>
                <a:lnTo>
                  <a:pt x="969618" y="1327779"/>
                </a:lnTo>
                <a:lnTo>
                  <a:pt x="974377" y="1326513"/>
                </a:lnTo>
                <a:lnTo>
                  <a:pt x="979453" y="1325880"/>
                </a:lnTo>
                <a:lnTo>
                  <a:pt x="984211" y="1325563"/>
                </a:lnTo>
                <a:close/>
                <a:moveTo>
                  <a:pt x="369286" y="1074738"/>
                </a:moveTo>
                <a:lnTo>
                  <a:pt x="887697" y="1074738"/>
                </a:lnTo>
                <a:lnTo>
                  <a:pt x="894368" y="1075056"/>
                </a:lnTo>
                <a:lnTo>
                  <a:pt x="901356" y="1076008"/>
                </a:lnTo>
                <a:lnTo>
                  <a:pt x="908027" y="1077278"/>
                </a:lnTo>
                <a:lnTo>
                  <a:pt x="914063" y="1079183"/>
                </a:lnTo>
                <a:lnTo>
                  <a:pt x="920098" y="1081406"/>
                </a:lnTo>
                <a:lnTo>
                  <a:pt x="925816" y="1084263"/>
                </a:lnTo>
                <a:lnTo>
                  <a:pt x="930898" y="1087438"/>
                </a:lnTo>
                <a:lnTo>
                  <a:pt x="935663" y="1090931"/>
                </a:lnTo>
                <a:lnTo>
                  <a:pt x="940110" y="1094741"/>
                </a:lnTo>
                <a:lnTo>
                  <a:pt x="944240" y="1099186"/>
                </a:lnTo>
                <a:lnTo>
                  <a:pt x="947416" y="1103948"/>
                </a:lnTo>
                <a:lnTo>
                  <a:pt x="950275" y="1108711"/>
                </a:lnTo>
                <a:lnTo>
                  <a:pt x="952499" y="1113791"/>
                </a:lnTo>
                <a:lnTo>
                  <a:pt x="954405" y="1118871"/>
                </a:lnTo>
                <a:lnTo>
                  <a:pt x="955358" y="1124903"/>
                </a:lnTo>
                <a:lnTo>
                  <a:pt x="955675" y="1130301"/>
                </a:lnTo>
                <a:lnTo>
                  <a:pt x="955358" y="1136016"/>
                </a:lnTo>
                <a:lnTo>
                  <a:pt x="954405" y="1141413"/>
                </a:lnTo>
                <a:lnTo>
                  <a:pt x="952499" y="1147128"/>
                </a:lnTo>
                <a:lnTo>
                  <a:pt x="950275" y="1152208"/>
                </a:lnTo>
                <a:lnTo>
                  <a:pt x="947416" y="1156971"/>
                </a:lnTo>
                <a:lnTo>
                  <a:pt x="944240" y="1161098"/>
                </a:lnTo>
                <a:lnTo>
                  <a:pt x="940110" y="1165543"/>
                </a:lnTo>
                <a:lnTo>
                  <a:pt x="935663" y="1169671"/>
                </a:lnTo>
                <a:lnTo>
                  <a:pt x="930898" y="1173163"/>
                </a:lnTo>
                <a:lnTo>
                  <a:pt x="925816" y="1176656"/>
                </a:lnTo>
                <a:lnTo>
                  <a:pt x="920098" y="1179196"/>
                </a:lnTo>
                <a:lnTo>
                  <a:pt x="914063" y="1181736"/>
                </a:lnTo>
                <a:lnTo>
                  <a:pt x="908027" y="1183323"/>
                </a:lnTo>
                <a:lnTo>
                  <a:pt x="901356" y="1184593"/>
                </a:lnTo>
                <a:lnTo>
                  <a:pt x="894368" y="1185546"/>
                </a:lnTo>
                <a:lnTo>
                  <a:pt x="887697" y="1185863"/>
                </a:lnTo>
                <a:lnTo>
                  <a:pt x="369286" y="1185863"/>
                </a:lnTo>
                <a:lnTo>
                  <a:pt x="362615" y="1185546"/>
                </a:lnTo>
                <a:lnTo>
                  <a:pt x="355944" y="1184593"/>
                </a:lnTo>
                <a:lnTo>
                  <a:pt x="349273" y="1183323"/>
                </a:lnTo>
                <a:lnTo>
                  <a:pt x="343238" y="1181736"/>
                </a:lnTo>
                <a:lnTo>
                  <a:pt x="337203" y="1179196"/>
                </a:lnTo>
                <a:lnTo>
                  <a:pt x="331485" y="1176656"/>
                </a:lnTo>
                <a:lnTo>
                  <a:pt x="326402" y="1173163"/>
                </a:lnTo>
                <a:lnTo>
                  <a:pt x="321637" y="1169671"/>
                </a:lnTo>
                <a:lnTo>
                  <a:pt x="317190" y="1165543"/>
                </a:lnTo>
                <a:lnTo>
                  <a:pt x="313378" y="1161098"/>
                </a:lnTo>
                <a:lnTo>
                  <a:pt x="309884" y="1156971"/>
                </a:lnTo>
                <a:lnTo>
                  <a:pt x="307025" y="1152208"/>
                </a:lnTo>
                <a:lnTo>
                  <a:pt x="304802" y="1147128"/>
                </a:lnTo>
                <a:lnTo>
                  <a:pt x="302896" y="1141413"/>
                </a:lnTo>
                <a:lnTo>
                  <a:pt x="301943" y="1136016"/>
                </a:lnTo>
                <a:lnTo>
                  <a:pt x="301625" y="1130301"/>
                </a:lnTo>
                <a:lnTo>
                  <a:pt x="301943" y="1124903"/>
                </a:lnTo>
                <a:lnTo>
                  <a:pt x="302896" y="1119188"/>
                </a:lnTo>
                <a:lnTo>
                  <a:pt x="304802" y="1113791"/>
                </a:lnTo>
                <a:lnTo>
                  <a:pt x="307025" y="1108711"/>
                </a:lnTo>
                <a:lnTo>
                  <a:pt x="309884" y="1103948"/>
                </a:lnTo>
                <a:lnTo>
                  <a:pt x="313378" y="1099186"/>
                </a:lnTo>
                <a:lnTo>
                  <a:pt x="317190" y="1094741"/>
                </a:lnTo>
                <a:lnTo>
                  <a:pt x="321637" y="1091248"/>
                </a:lnTo>
                <a:lnTo>
                  <a:pt x="326402" y="1087438"/>
                </a:lnTo>
                <a:lnTo>
                  <a:pt x="331485" y="1084263"/>
                </a:lnTo>
                <a:lnTo>
                  <a:pt x="337203" y="1081406"/>
                </a:lnTo>
                <a:lnTo>
                  <a:pt x="343238" y="1079183"/>
                </a:lnTo>
                <a:lnTo>
                  <a:pt x="349273" y="1077278"/>
                </a:lnTo>
                <a:lnTo>
                  <a:pt x="355944" y="1076008"/>
                </a:lnTo>
                <a:lnTo>
                  <a:pt x="362615" y="1075056"/>
                </a:lnTo>
                <a:lnTo>
                  <a:pt x="369286" y="1074738"/>
                </a:lnTo>
                <a:close/>
                <a:moveTo>
                  <a:pt x="1261435" y="965200"/>
                </a:moveTo>
                <a:lnTo>
                  <a:pt x="1264624" y="965200"/>
                </a:lnTo>
                <a:lnTo>
                  <a:pt x="1267814" y="965200"/>
                </a:lnTo>
                <a:lnTo>
                  <a:pt x="1271322" y="965838"/>
                </a:lnTo>
                <a:lnTo>
                  <a:pt x="1275149" y="967114"/>
                </a:lnTo>
                <a:lnTo>
                  <a:pt x="1278977" y="968390"/>
                </a:lnTo>
                <a:lnTo>
                  <a:pt x="1282804" y="969984"/>
                </a:lnTo>
                <a:lnTo>
                  <a:pt x="1290777" y="973811"/>
                </a:lnTo>
                <a:lnTo>
                  <a:pt x="1298113" y="978277"/>
                </a:lnTo>
                <a:lnTo>
                  <a:pt x="1304491" y="982742"/>
                </a:lnTo>
                <a:lnTo>
                  <a:pt x="1308637" y="986250"/>
                </a:lnTo>
                <a:lnTo>
                  <a:pt x="1312784" y="990715"/>
                </a:lnTo>
                <a:lnTo>
                  <a:pt x="1317249" y="997094"/>
                </a:lnTo>
                <a:lnTo>
                  <a:pt x="1321395" y="1004429"/>
                </a:lnTo>
                <a:lnTo>
                  <a:pt x="1325222" y="1012403"/>
                </a:lnTo>
                <a:lnTo>
                  <a:pt x="1326817" y="1016549"/>
                </a:lnTo>
                <a:lnTo>
                  <a:pt x="1328092" y="1020057"/>
                </a:lnTo>
                <a:lnTo>
                  <a:pt x="1329368" y="1024203"/>
                </a:lnTo>
                <a:lnTo>
                  <a:pt x="1330006" y="1027711"/>
                </a:lnTo>
                <a:lnTo>
                  <a:pt x="1330325" y="1030901"/>
                </a:lnTo>
                <a:lnTo>
                  <a:pt x="1330006" y="1034090"/>
                </a:lnTo>
                <a:lnTo>
                  <a:pt x="1329368" y="1036004"/>
                </a:lnTo>
                <a:lnTo>
                  <a:pt x="1327774" y="1038236"/>
                </a:lnTo>
                <a:lnTo>
                  <a:pt x="1228904" y="1099472"/>
                </a:lnTo>
                <a:lnTo>
                  <a:pt x="1226990" y="1101066"/>
                </a:lnTo>
                <a:lnTo>
                  <a:pt x="1225396" y="1102342"/>
                </a:lnTo>
                <a:lnTo>
                  <a:pt x="1223163" y="1103618"/>
                </a:lnTo>
                <a:lnTo>
                  <a:pt x="1220930" y="1104575"/>
                </a:lnTo>
                <a:lnTo>
                  <a:pt x="1219017" y="1105213"/>
                </a:lnTo>
                <a:lnTo>
                  <a:pt x="1216784" y="1105850"/>
                </a:lnTo>
                <a:lnTo>
                  <a:pt x="1212000" y="1106488"/>
                </a:lnTo>
                <a:lnTo>
                  <a:pt x="1207854" y="1105850"/>
                </a:lnTo>
                <a:lnTo>
                  <a:pt x="1205622" y="1105213"/>
                </a:lnTo>
                <a:lnTo>
                  <a:pt x="1203389" y="1104575"/>
                </a:lnTo>
                <a:lnTo>
                  <a:pt x="1201475" y="1103618"/>
                </a:lnTo>
                <a:lnTo>
                  <a:pt x="1199243" y="1102342"/>
                </a:lnTo>
                <a:lnTo>
                  <a:pt x="1197329" y="1101066"/>
                </a:lnTo>
                <a:lnTo>
                  <a:pt x="1195735" y="1099472"/>
                </a:lnTo>
                <a:lnTo>
                  <a:pt x="1194140" y="1097558"/>
                </a:lnTo>
                <a:lnTo>
                  <a:pt x="1192864" y="1095963"/>
                </a:lnTo>
                <a:lnTo>
                  <a:pt x="1191588" y="1093731"/>
                </a:lnTo>
                <a:lnTo>
                  <a:pt x="1190632" y="1091817"/>
                </a:lnTo>
                <a:lnTo>
                  <a:pt x="1189356" y="1087352"/>
                </a:lnTo>
                <a:lnTo>
                  <a:pt x="1189037" y="1082887"/>
                </a:lnTo>
                <a:lnTo>
                  <a:pt x="1189356" y="1078741"/>
                </a:lnTo>
                <a:lnTo>
                  <a:pt x="1190632" y="1074276"/>
                </a:lnTo>
                <a:lnTo>
                  <a:pt x="1191588" y="1072043"/>
                </a:lnTo>
                <a:lnTo>
                  <a:pt x="1192864" y="1070130"/>
                </a:lnTo>
                <a:lnTo>
                  <a:pt x="1194140" y="1068535"/>
                </a:lnTo>
                <a:lnTo>
                  <a:pt x="1195735" y="1066621"/>
                </a:lnTo>
                <a:lnTo>
                  <a:pt x="1257289" y="967433"/>
                </a:lnTo>
                <a:lnTo>
                  <a:pt x="1258884" y="965838"/>
                </a:lnTo>
                <a:lnTo>
                  <a:pt x="1261435" y="965200"/>
                </a:lnTo>
                <a:close/>
                <a:moveTo>
                  <a:pt x="346041" y="844550"/>
                </a:moveTo>
                <a:lnTo>
                  <a:pt x="350799" y="844550"/>
                </a:lnTo>
                <a:lnTo>
                  <a:pt x="658851" y="844550"/>
                </a:lnTo>
                <a:lnTo>
                  <a:pt x="663927" y="844550"/>
                </a:lnTo>
                <a:lnTo>
                  <a:pt x="669003" y="845185"/>
                </a:lnTo>
                <a:lnTo>
                  <a:pt x="673762" y="846773"/>
                </a:lnTo>
                <a:lnTo>
                  <a:pt x="678204" y="848043"/>
                </a:lnTo>
                <a:lnTo>
                  <a:pt x="682645" y="850265"/>
                </a:lnTo>
                <a:lnTo>
                  <a:pt x="686452" y="852805"/>
                </a:lnTo>
                <a:lnTo>
                  <a:pt x="690259" y="855345"/>
                </a:lnTo>
                <a:lnTo>
                  <a:pt x="693749" y="858838"/>
                </a:lnTo>
                <a:lnTo>
                  <a:pt x="697239" y="862330"/>
                </a:lnTo>
                <a:lnTo>
                  <a:pt x="699777" y="865823"/>
                </a:lnTo>
                <a:lnTo>
                  <a:pt x="702315" y="869950"/>
                </a:lnTo>
                <a:lnTo>
                  <a:pt x="704218" y="874395"/>
                </a:lnTo>
                <a:lnTo>
                  <a:pt x="705804" y="879158"/>
                </a:lnTo>
                <a:lnTo>
                  <a:pt x="707391" y="883920"/>
                </a:lnTo>
                <a:lnTo>
                  <a:pt x="708025" y="888683"/>
                </a:lnTo>
                <a:lnTo>
                  <a:pt x="708025" y="893763"/>
                </a:lnTo>
                <a:lnTo>
                  <a:pt x="708025" y="898843"/>
                </a:lnTo>
                <a:lnTo>
                  <a:pt x="707391" y="903605"/>
                </a:lnTo>
                <a:lnTo>
                  <a:pt x="705804" y="908368"/>
                </a:lnTo>
                <a:lnTo>
                  <a:pt x="704218" y="912495"/>
                </a:lnTo>
                <a:lnTo>
                  <a:pt x="702315" y="916940"/>
                </a:lnTo>
                <a:lnTo>
                  <a:pt x="699777" y="921068"/>
                </a:lnTo>
                <a:lnTo>
                  <a:pt x="697239" y="924878"/>
                </a:lnTo>
                <a:lnTo>
                  <a:pt x="693749" y="928370"/>
                </a:lnTo>
                <a:lnTo>
                  <a:pt x="690259" y="931545"/>
                </a:lnTo>
                <a:lnTo>
                  <a:pt x="686452" y="934403"/>
                </a:lnTo>
                <a:lnTo>
                  <a:pt x="682645" y="936943"/>
                </a:lnTo>
                <a:lnTo>
                  <a:pt x="678204" y="938848"/>
                </a:lnTo>
                <a:lnTo>
                  <a:pt x="673762" y="940753"/>
                </a:lnTo>
                <a:lnTo>
                  <a:pt x="669003" y="941705"/>
                </a:lnTo>
                <a:lnTo>
                  <a:pt x="663927" y="942658"/>
                </a:lnTo>
                <a:lnTo>
                  <a:pt x="658851" y="942975"/>
                </a:lnTo>
                <a:lnTo>
                  <a:pt x="350799" y="942975"/>
                </a:lnTo>
                <a:lnTo>
                  <a:pt x="346041" y="942658"/>
                </a:lnTo>
                <a:lnTo>
                  <a:pt x="340965" y="941705"/>
                </a:lnTo>
                <a:lnTo>
                  <a:pt x="336206" y="940753"/>
                </a:lnTo>
                <a:lnTo>
                  <a:pt x="331764" y="938848"/>
                </a:lnTo>
                <a:lnTo>
                  <a:pt x="327323" y="936943"/>
                </a:lnTo>
                <a:lnTo>
                  <a:pt x="323516" y="934403"/>
                </a:lnTo>
                <a:lnTo>
                  <a:pt x="319391" y="931545"/>
                </a:lnTo>
                <a:lnTo>
                  <a:pt x="316219" y="928370"/>
                </a:lnTo>
                <a:lnTo>
                  <a:pt x="312729" y="924878"/>
                </a:lnTo>
                <a:lnTo>
                  <a:pt x="309874" y="921068"/>
                </a:lnTo>
                <a:lnTo>
                  <a:pt x="307653" y="916940"/>
                </a:lnTo>
                <a:lnTo>
                  <a:pt x="305432" y="912495"/>
                </a:lnTo>
                <a:lnTo>
                  <a:pt x="303846" y="908368"/>
                </a:lnTo>
                <a:lnTo>
                  <a:pt x="302577" y="903605"/>
                </a:lnTo>
                <a:lnTo>
                  <a:pt x="301943" y="898843"/>
                </a:lnTo>
                <a:lnTo>
                  <a:pt x="301625" y="893763"/>
                </a:lnTo>
                <a:lnTo>
                  <a:pt x="301943" y="888683"/>
                </a:lnTo>
                <a:lnTo>
                  <a:pt x="302577" y="883920"/>
                </a:lnTo>
                <a:lnTo>
                  <a:pt x="303846" y="879158"/>
                </a:lnTo>
                <a:lnTo>
                  <a:pt x="305432" y="874395"/>
                </a:lnTo>
                <a:lnTo>
                  <a:pt x="307336" y="869950"/>
                </a:lnTo>
                <a:lnTo>
                  <a:pt x="309874" y="865823"/>
                </a:lnTo>
                <a:lnTo>
                  <a:pt x="312729" y="862330"/>
                </a:lnTo>
                <a:lnTo>
                  <a:pt x="316219" y="858838"/>
                </a:lnTo>
                <a:lnTo>
                  <a:pt x="319391" y="855345"/>
                </a:lnTo>
                <a:lnTo>
                  <a:pt x="323516" y="852805"/>
                </a:lnTo>
                <a:lnTo>
                  <a:pt x="327323" y="850265"/>
                </a:lnTo>
                <a:lnTo>
                  <a:pt x="331764" y="848043"/>
                </a:lnTo>
                <a:lnTo>
                  <a:pt x="336206" y="846773"/>
                </a:lnTo>
                <a:lnTo>
                  <a:pt x="340965" y="845185"/>
                </a:lnTo>
                <a:lnTo>
                  <a:pt x="346041" y="844550"/>
                </a:lnTo>
                <a:close/>
                <a:moveTo>
                  <a:pt x="344144" y="590550"/>
                </a:moveTo>
                <a:lnTo>
                  <a:pt x="960782" y="590550"/>
                </a:lnTo>
                <a:lnTo>
                  <a:pt x="966812" y="591185"/>
                </a:lnTo>
                <a:lnTo>
                  <a:pt x="973159" y="592138"/>
                </a:lnTo>
                <a:lnTo>
                  <a:pt x="978871" y="593725"/>
                </a:lnTo>
                <a:lnTo>
                  <a:pt x="984584" y="595630"/>
                </a:lnTo>
                <a:lnTo>
                  <a:pt x="990296" y="598488"/>
                </a:lnTo>
                <a:lnTo>
                  <a:pt x="995374" y="601345"/>
                </a:lnTo>
                <a:lnTo>
                  <a:pt x="1000135" y="604838"/>
                </a:lnTo>
                <a:lnTo>
                  <a:pt x="1004260" y="608965"/>
                </a:lnTo>
                <a:lnTo>
                  <a:pt x="1008386" y="613410"/>
                </a:lnTo>
                <a:lnTo>
                  <a:pt x="1011560" y="617855"/>
                </a:lnTo>
                <a:lnTo>
                  <a:pt x="1015051" y="623253"/>
                </a:lnTo>
                <a:lnTo>
                  <a:pt x="1017590" y="628650"/>
                </a:lnTo>
                <a:lnTo>
                  <a:pt x="1019811" y="634048"/>
                </a:lnTo>
                <a:lnTo>
                  <a:pt x="1021081" y="639763"/>
                </a:lnTo>
                <a:lnTo>
                  <a:pt x="1021715" y="646113"/>
                </a:lnTo>
                <a:lnTo>
                  <a:pt x="1022350" y="652145"/>
                </a:lnTo>
                <a:lnTo>
                  <a:pt x="1021715" y="658813"/>
                </a:lnTo>
                <a:lnTo>
                  <a:pt x="1021081" y="664528"/>
                </a:lnTo>
                <a:lnTo>
                  <a:pt x="1019811" y="670878"/>
                </a:lnTo>
                <a:lnTo>
                  <a:pt x="1017590" y="676275"/>
                </a:lnTo>
                <a:lnTo>
                  <a:pt x="1015051" y="681673"/>
                </a:lnTo>
                <a:lnTo>
                  <a:pt x="1011560" y="686753"/>
                </a:lnTo>
                <a:lnTo>
                  <a:pt x="1008386" y="691515"/>
                </a:lnTo>
                <a:lnTo>
                  <a:pt x="1004260" y="695960"/>
                </a:lnTo>
                <a:lnTo>
                  <a:pt x="1000135" y="700088"/>
                </a:lnTo>
                <a:lnTo>
                  <a:pt x="995374" y="703580"/>
                </a:lnTo>
                <a:lnTo>
                  <a:pt x="990296" y="706438"/>
                </a:lnTo>
                <a:lnTo>
                  <a:pt x="984584" y="708978"/>
                </a:lnTo>
                <a:lnTo>
                  <a:pt x="978871" y="711200"/>
                </a:lnTo>
                <a:lnTo>
                  <a:pt x="973159" y="712788"/>
                </a:lnTo>
                <a:lnTo>
                  <a:pt x="966812" y="713740"/>
                </a:lnTo>
                <a:lnTo>
                  <a:pt x="960782" y="714375"/>
                </a:lnTo>
                <a:lnTo>
                  <a:pt x="344144" y="714375"/>
                </a:lnTo>
                <a:lnTo>
                  <a:pt x="338114" y="713740"/>
                </a:lnTo>
                <a:lnTo>
                  <a:pt x="331767" y="712788"/>
                </a:lnTo>
                <a:lnTo>
                  <a:pt x="326054" y="711200"/>
                </a:lnTo>
                <a:lnTo>
                  <a:pt x="320342" y="708978"/>
                </a:lnTo>
                <a:lnTo>
                  <a:pt x="314946" y="706438"/>
                </a:lnTo>
                <a:lnTo>
                  <a:pt x="309869" y="703580"/>
                </a:lnTo>
                <a:lnTo>
                  <a:pt x="305108" y="700088"/>
                </a:lnTo>
                <a:lnTo>
                  <a:pt x="300982" y="695960"/>
                </a:lnTo>
                <a:lnTo>
                  <a:pt x="296857" y="691515"/>
                </a:lnTo>
                <a:lnTo>
                  <a:pt x="293366" y="686753"/>
                </a:lnTo>
                <a:lnTo>
                  <a:pt x="290192" y="681673"/>
                </a:lnTo>
                <a:lnTo>
                  <a:pt x="287653" y="676275"/>
                </a:lnTo>
                <a:lnTo>
                  <a:pt x="285432" y="670878"/>
                </a:lnTo>
                <a:lnTo>
                  <a:pt x="284162" y="664528"/>
                </a:lnTo>
                <a:lnTo>
                  <a:pt x="282893" y="658813"/>
                </a:lnTo>
                <a:lnTo>
                  <a:pt x="282575" y="652145"/>
                </a:lnTo>
                <a:lnTo>
                  <a:pt x="282893" y="646113"/>
                </a:lnTo>
                <a:lnTo>
                  <a:pt x="284162" y="639763"/>
                </a:lnTo>
                <a:lnTo>
                  <a:pt x="285432" y="634048"/>
                </a:lnTo>
                <a:lnTo>
                  <a:pt x="287653" y="628650"/>
                </a:lnTo>
                <a:lnTo>
                  <a:pt x="290192" y="623253"/>
                </a:lnTo>
                <a:lnTo>
                  <a:pt x="293366" y="617855"/>
                </a:lnTo>
                <a:lnTo>
                  <a:pt x="296857" y="613410"/>
                </a:lnTo>
                <a:lnTo>
                  <a:pt x="300982" y="608965"/>
                </a:lnTo>
                <a:lnTo>
                  <a:pt x="305108" y="604838"/>
                </a:lnTo>
                <a:lnTo>
                  <a:pt x="309869" y="601345"/>
                </a:lnTo>
                <a:lnTo>
                  <a:pt x="314946" y="598488"/>
                </a:lnTo>
                <a:lnTo>
                  <a:pt x="320342" y="595630"/>
                </a:lnTo>
                <a:lnTo>
                  <a:pt x="326054" y="593725"/>
                </a:lnTo>
                <a:lnTo>
                  <a:pt x="331767" y="592138"/>
                </a:lnTo>
                <a:lnTo>
                  <a:pt x="338114" y="591185"/>
                </a:lnTo>
                <a:lnTo>
                  <a:pt x="344144" y="590550"/>
                </a:lnTo>
                <a:close/>
                <a:moveTo>
                  <a:pt x="1750865" y="411163"/>
                </a:moveTo>
                <a:lnTo>
                  <a:pt x="1754043" y="411481"/>
                </a:lnTo>
                <a:lnTo>
                  <a:pt x="1757540" y="411798"/>
                </a:lnTo>
                <a:lnTo>
                  <a:pt x="1760718" y="413068"/>
                </a:lnTo>
                <a:lnTo>
                  <a:pt x="1764214" y="414021"/>
                </a:lnTo>
                <a:lnTo>
                  <a:pt x="1767710" y="414973"/>
                </a:lnTo>
                <a:lnTo>
                  <a:pt x="1770889" y="416878"/>
                </a:lnTo>
                <a:lnTo>
                  <a:pt x="1777563" y="421006"/>
                </a:lnTo>
                <a:lnTo>
                  <a:pt x="1784555" y="425768"/>
                </a:lnTo>
                <a:lnTo>
                  <a:pt x="1790912" y="431166"/>
                </a:lnTo>
                <a:lnTo>
                  <a:pt x="1797904" y="437198"/>
                </a:lnTo>
                <a:lnTo>
                  <a:pt x="1812207" y="451486"/>
                </a:lnTo>
                <a:lnTo>
                  <a:pt x="1827145" y="466408"/>
                </a:lnTo>
                <a:lnTo>
                  <a:pt x="1836680" y="476251"/>
                </a:lnTo>
                <a:lnTo>
                  <a:pt x="1851935" y="491173"/>
                </a:lnTo>
                <a:lnTo>
                  <a:pt x="1865920" y="505461"/>
                </a:lnTo>
                <a:lnTo>
                  <a:pt x="1872277" y="512446"/>
                </a:lnTo>
                <a:lnTo>
                  <a:pt x="1877680" y="519431"/>
                </a:lnTo>
                <a:lnTo>
                  <a:pt x="1882447" y="525781"/>
                </a:lnTo>
                <a:lnTo>
                  <a:pt x="1886579" y="532766"/>
                </a:lnTo>
                <a:lnTo>
                  <a:pt x="1888486" y="536258"/>
                </a:lnTo>
                <a:lnTo>
                  <a:pt x="1889439" y="539433"/>
                </a:lnTo>
                <a:lnTo>
                  <a:pt x="1891029" y="542608"/>
                </a:lnTo>
                <a:lnTo>
                  <a:pt x="1891664" y="546101"/>
                </a:lnTo>
                <a:lnTo>
                  <a:pt x="1891982" y="549593"/>
                </a:lnTo>
                <a:lnTo>
                  <a:pt x="1892300" y="552768"/>
                </a:lnTo>
                <a:lnTo>
                  <a:pt x="1892300" y="556261"/>
                </a:lnTo>
                <a:lnTo>
                  <a:pt x="1891664" y="559753"/>
                </a:lnTo>
                <a:lnTo>
                  <a:pt x="1891029" y="562928"/>
                </a:lnTo>
                <a:lnTo>
                  <a:pt x="1889757" y="566738"/>
                </a:lnTo>
                <a:lnTo>
                  <a:pt x="1888486" y="570231"/>
                </a:lnTo>
                <a:lnTo>
                  <a:pt x="1886261" y="574041"/>
                </a:lnTo>
                <a:lnTo>
                  <a:pt x="1884036" y="577533"/>
                </a:lnTo>
                <a:lnTo>
                  <a:pt x="1881176" y="581343"/>
                </a:lnTo>
                <a:lnTo>
                  <a:pt x="1877680" y="585153"/>
                </a:lnTo>
                <a:lnTo>
                  <a:pt x="1874184" y="588963"/>
                </a:lnTo>
                <a:lnTo>
                  <a:pt x="1476895" y="985838"/>
                </a:lnTo>
                <a:lnTo>
                  <a:pt x="1472763" y="989966"/>
                </a:lnTo>
                <a:lnTo>
                  <a:pt x="1468313" y="993458"/>
                </a:lnTo>
                <a:lnTo>
                  <a:pt x="1464182" y="996633"/>
                </a:lnTo>
                <a:lnTo>
                  <a:pt x="1459732" y="999808"/>
                </a:lnTo>
                <a:lnTo>
                  <a:pt x="1455282" y="1002348"/>
                </a:lnTo>
                <a:lnTo>
                  <a:pt x="1450515" y="1004888"/>
                </a:lnTo>
                <a:lnTo>
                  <a:pt x="1446065" y="1007111"/>
                </a:lnTo>
                <a:lnTo>
                  <a:pt x="1440980" y="1009016"/>
                </a:lnTo>
                <a:lnTo>
                  <a:pt x="1436212" y="1010921"/>
                </a:lnTo>
                <a:lnTo>
                  <a:pt x="1431445" y="1012826"/>
                </a:lnTo>
                <a:lnTo>
                  <a:pt x="1426360" y="1013778"/>
                </a:lnTo>
                <a:lnTo>
                  <a:pt x="1421274" y="1015366"/>
                </a:lnTo>
                <a:lnTo>
                  <a:pt x="1416507" y="1016001"/>
                </a:lnTo>
                <a:lnTo>
                  <a:pt x="1411422" y="1016953"/>
                </a:lnTo>
                <a:lnTo>
                  <a:pt x="1406336" y="1017271"/>
                </a:lnTo>
                <a:lnTo>
                  <a:pt x="1401569" y="1017588"/>
                </a:lnTo>
                <a:lnTo>
                  <a:pt x="1396484" y="1017588"/>
                </a:lnTo>
                <a:lnTo>
                  <a:pt x="1391716" y="1017271"/>
                </a:lnTo>
                <a:lnTo>
                  <a:pt x="1386949" y="1016953"/>
                </a:lnTo>
                <a:lnTo>
                  <a:pt x="1382499" y="1015683"/>
                </a:lnTo>
                <a:lnTo>
                  <a:pt x="1377731" y="1015048"/>
                </a:lnTo>
                <a:lnTo>
                  <a:pt x="1373282" y="1013461"/>
                </a:lnTo>
                <a:lnTo>
                  <a:pt x="1368832" y="1012191"/>
                </a:lnTo>
                <a:lnTo>
                  <a:pt x="1364700" y="1010286"/>
                </a:lnTo>
                <a:lnTo>
                  <a:pt x="1360886" y="1008063"/>
                </a:lnTo>
                <a:lnTo>
                  <a:pt x="1357072" y="1005523"/>
                </a:lnTo>
                <a:lnTo>
                  <a:pt x="1353576" y="1002983"/>
                </a:lnTo>
                <a:lnTo>
                  <a:pt x="1350080" y="1000126"/>
                </a:lnTo>
                <a:lnTo>
                  <a:pt x="1347220" y="996633"/>
                </a:lnTo>
                <a:lnTo>
                  <a:pt x="1344359" y="993458"/>
                </a:lnTo>
                <a:lnTo>
                  <a:pt x="1341817" y="989331"/>
                </a:lnTo>
                <a:lnTo>
                  <a:pt x="1339274" y="985521"/>
                </a:lnTo>
                <a:lnTo>
                  <a:pt x="1337367" y="981076"/>
                </a:lnTo>
                <a:lnTo>
                  <a:pt x="1335778" y="976313"/>
                </a:lnTo>
                <a:lnTo>
                  <a:pt x="1326561" y="967106"/>
                </a:lnTo>
                <a:lnTo>
                  <a:pt x="1322111" y="965518"/>
                </a:lnTo>
                <a:lnTo>
                  <a:pt x="1317979" y="963296"/>
                </a:lnTo>
                <a:lnTo>
                  <a:pt x="1314165" y="961073"/>
                </a:lnTo>
                <a:lnTo>
                  <a:pt x="1310351" y="958851"/>
                </a:lnTo>
                <a:lnTo>
                  <a:pt x="1307173" y="956311"/>
                </a:lnTo>
                <a:lnTo>
                  <a:pt x="1303995" y="953453"/>
                </a:lnTo>
                <a:lnTo>
                  <a:pt x="1301134" y="950913"/>
                </a:lnTo>
                <a:lnTo>
                  <a:pt x="1298274" y="948056"/>
                </a:lnTo>
                <a:lnTo>
                  <a:pt x="1295731" y="944563"/>
                </a:lnTo>
                <a:lnTo>
                  <a:pt x="1293824" y="941706"/>
                </a:lnTo>
                <a:lnTo>
                  <a:pt x="1291599" y="938531"/>
                </a:lnTo>
                <a:lnTo>
                  <a:pt x="1289692" y="935038"/>
                </a:lnTo>
                <a:lnTo>
                  <a:pt x="1288103" y="931546"/>
                </a:lnTo>
                <a:lnTo>
                  <a:pt x="1286832" y="928371"/>
                </a:lnTo>
                <a:lnTo>
                  <a:pt x="1284607" y="921068"/>
                </a:lnTo>
                <a:lnTo>
                  <a:pt x="1283336" y="913448"/>
                </a:lnTo>
                <a:lnTo>
                  <a:pt x="1282700" y="905511"/>
                </a:lnTo>
                <a:lnTo>
                  <a:pt x="1283018" y="897573"/>
                </a:lnTo>
                <a:lnTo>
                  <a:pt x="1283971" y="889953"/>
                </a:lnTo>
                <a:lnTo>
                  <a:pt x="1285560" y="882016"/>
                </a:lnTo>
                <a:lnTo>
                  <a:pt x="1287785" y="874078"/>
                </a:lnTo>
                <a:lnTo>
                  <a:pt x="1290646" y="866141"/>
                </a:lnTo>
                <a:lnTo>
                  <a:pt x="1294142" y="858521"/>
                </a:lnTo>
                <a:lnTo>
                  <a:pt x="1298909" y="849948"/>
                </a:lnTo>
                <a:lnTo>
                  <a:pt x="1304313" y="841376"/>
                </a:lnTo>
                <a:lnTo>
                  <a:pt x="1310351" y="833756"/>
                </a:lnTo>
                <a:lnTo>
                  <a:pt x="1317026" y="826136"/>
                </a:lnTo>
                <a:lnTo>
                  <a:pt x="1714315" y="429261"/>
                </a:lnTo>
                <a:lnTo>
                  <a:pt x="1718446" y="425768"/>
                </a:lnTo>
                <a:lnTo>
                  <a:pt x="1721943" y="422276"/>
                </a:lnTo>
                <a:lnTo>
                  <a:pt x="1726074" y="419736"/>
                </a:lnTo>
                <a:lnTo>
                  <a:pt x="1729571" y="417196"/>
                </a:lnTo>
                <a:lnTo>
                  <a:pt x="1733384" y="415608"/>
                </a:lnTo>
                <a:lnTo>
                  <a:pt x="1736881" y="414021"/>
                </a:lnTo>
                <a:lnTo>
                  <a:pt x="1740377" y="412433"/>
                </a:lnTo>
                <a:lnTo>
                  <a:pt x="1743873" y="411798"/>
                </a:lnTo>
                <a:lnTo>
                  <a:pt x="1747051" y="411481"/>
                </a:lnTo>
                <a:lnTo>
                  <a:pt x="1750865" y="411163"/>
                </a:lnTo>
                <a:close/>
                <a:moveTo>
                  <a:pt x="198373" y="319088"/>
                </a:moveTo>
                <a:lnTo>
                  <a:pt x="1557783" y="319088"/>
                </a:lnTo>
                <a:lnTo>
                  <a:pt x="1453042" y="423822"/>
                </a:lnTo>
                <a:lnTo>
                  <a:pt x="315492" y="423822"/>
                </a:lnTo>
                <a:lnTo>
                  <a:pt x="305336" y="424140"/>
                </a:lnTo>
                <a:lnTo>
                  <a:pt x="295179" y="424774"/>
                </a:lnTo>
                <a:lnTo>
                  <a:pt x="285340" y="426361"/>
                </a:lnTo>
                <a:lnTo>
                  <a:pt x="275500" y="427631"/>
                </a:lnTo>
                <a:lnTo>
                  <a:pt x="265979" y="429852"/>
                </a:lnTo>
                <a:lnTo>
                  <a:pt x="256457" y="433026"/>
                </a:lnTo>
                <a:lnTo>
                  <a:pt x="247570" y="435882"/>
                </a:lnTo>
                <a:lnTo>
                  <a:pt x="238365" y="439374"/>
                </a:lnTo>
                <a:lnTo>
                  <a:pt x="229478" y="443499"/>
                </a:lnTo>
                <a:lnTo>
                  <a:pt x="221226" y="447943"/>
                </a:lnTo>
                <a:lnTo>
                  <a:pt x="212973" y="452703"/>
                </a:lnTo>
                <a:lnTo>
                  <a:pt x="204721" y="457781"/>
                </a:lnTo>
                <a:lnTo>
                  <a:pt x="196786" y="463494"/>
                </a:lnTo>
                <a:lnTo>
                  <a:pt x="189486" y="469207"/>
                </a:lnTo>
                <a:lnTo>
                  <a:pt x="182186" y="475554"/>
                </a:lnTo>
                <a:lnTo>
                  <a:pt x="175203" y="481902"/>
                </a:lnTo>
                <a:lnTo>
                  <a:pt x="168855" y="488884"/>
                </a:lnTo>
                <a:lnTo>
                  <a:pt x="162507" y="496184"/>
                </a:lnTo>
                <a:lnTo>
                  <a:pt x="156794" y="503483"/>
                </a:lnTo>
                <a:lnTo>
                  <a:pt x="151398" y="511100"/>
                </a:lnTo>
                <a:lnTo>
                  <a:pt x="145685" y="519670"/>
                </a:lnTo>
                <a:lnTo>
                  <a:pt x="140924" y="527604"/>
                </a:lnTo>
                <a:lnTo>
                  <a:pt x="136798" y="536490"/>
                </a:lnTo>
                <a:lnTo>
                  <a:pt x="132672" y="545060"/>
                </a:lnTo>
                <a:lnTo>
                  <a:pt x="129498" y="554263"/>
                </a:lnTo>
                <a:lnTo>
                  <a:pt x="126007" y="563150"/>
                </a:lnTo>
                <a:lnTo>
                  <a:pt x="123468" y="572671"/>
                </a:lnTo>
                <a:lnTo>
                  <a:pt x="121246" y="582193"/>
                </a:lnTo>
                <a:lnTo>
                  <a:pt x="119659" y="592031"/>
                </a:lnTo>
                <a:lnTo>
                  <a:pt x="118072" y="601870"/>
                </a:lnTo>
                <a:lnTo>
                  <a:pt x="117437" y="612026"/>
                </a:lnTo>
                <a:lnTo>
                  <a:pt x="117437" y="622182"/>
                </a:lnTo>
                <a:lnTo>
                  <a:pt x="117437" y="1633658"/>
                </a:lnTo>
                <a:lnTo>
                  <a:pt x="117437" y="1643814"/>
                </a:lnTo>
                <a:lnTo>
                  <a:pt x="118072" y="1653970"/>
                </a:lnTo>
                <a:lnTo>
                  <a:pt x="119659" y="1663808"/>
                </a:lnTo>
                <a:lnTo>
                  <a:pt x="121246" y="1673647"/>
                </a:lnTo>
                <a:lnTo>
                  <a:pt x="123468" y="1683168"/>
                </a:lnTo>
                <a:lnTo>
                  <a:pt x="126007" y="1692689"/>
                </a:lnTo>
                <a:lnTo>
                  <a:pt x="129498" y="1701576"/>
                </a:lnTo>
                <a:lnTo>
                  <a:pt x="132672" y="1710780"/>
                </a:lnTo>
                <a:lnTo>
                  <a:pt x="136798" y="1719666"/>
                </a:lnTo>
                <a:lnTo>
                  <a:pt x="140924" y="1728235"/>
                </a:lnTo>
                <a:lnTo>
                  <a:pt x="145685" y="1736170"/>
                </a:lnTo>
                <a:lnTo>
                  <a:pt x="151398" y="1744739"/>
                </a:lnTo>
                <a:lnTo>
                  <a:pt x="156794" y="1752356"/>
                </a:lnTo>
                <a:lnTo>
                  <a:pt x="162507" y="1759656"/>
                </a:lnTo>
                <a:lnTo>
                  <a:pt x="168855" y="1766955"/>
                </a:lnTo>
                <a:lnTo>
                  <a:pt x="175203" y="1773938"/>
                </a:lnTo>
                <a:lnTo>
                  <a:pt x="182186" y="1780285"/>
                </a:lnTo>
                <a:lnTo>
                  <a:pt x="189486" y="1786633"/>
                </a:lnTo>
                <a:lnTo>
                  <a:pt x="196786" y="1792345"/>
                </a:lnTo>
                <a:lnTo>
                  <a:pt x="204721" y="1798375"/>
                </a:lnTo>
                <a:lnTo>
                  <a:pt x="212973" y="1803453"/>
                </a:lnTo>
                <a:lnTo>
                  <a:pt x="221226" y="1808214"/>
                </a:lnTo>
                <a:lnTo>
                  <a:pt x="229478" y="1812340"/>
                </a:lnTo>
                <a:lnTo>
                  <a:pt x="238365" y="1816466"/>
                </a:lnTo>
                <a:lnTo>
                  <a:pt x="247570" y="1819640"/>
                </a:lnTo>
                <a:lnTo>
                  <a:pt x="256457" y="1823131"/>
                </a:lnTo>
                <a:lnTo>
                  <a:pt x="265979" y="1825670"/>
                </a:lnTo>
                <a:lnTo>
                  <a:pt x="275500" y="1827891"/>
                </a:lnTo>
                <a:lnTo>
                  <a:pt x="285340" y="1829478"/>
                </a:lnTo>
                <a:lnTo>
                  <a:pt x="295179" y="1831065"/>
                </a:lnTo>
                <a:lnTo>
                  <a:pt x="305336" y="1831700"/>
                </a:lnTo>
                <a:lnTo>
                  <a:pt x="315492" y="1831700"/>
                </a:lnTo>
                <a:lnTo>
                  <a:pt x="1632371" y="1831700"/>
                </a:lnTo>
                <a:lnTo>
                  <a:pt x="1642527" y="1831700"/>
                </a:lnTo>
                <a:lnTo>
                  <a:pt x="1652367" y="1831065"/>
                </a:lnTo>
                <a:lnTo>
                  <a:pt x="1662523" y="1829478"/>
                </a:lnTo>
                <a:lnTo>
                  <a:pt x="1672045" y="1827891"/>
                </a:lnTo>
                <a:lnTo>
                  <a:pt x="1681885" y="1825670"/>
                </a:lnTo>
                <a:lnTo>
                  <a:pt x="1691089" y="1823131"/>
                </a:lnTo>
                <a:lnTo>
                  <a:pt x="1700611" y="1819640"/>
                </a:lnTo>
                <a:lnTo>
                  <a:pt x="1709181" y="1816466"/>
                </a:lnTo>
                <a:lnTo>
                  <a:pt x="1718385" y="1812340"/>
                </a:lnTo>
                <a:lnTo>
                  <a:pt x="1726637" y="1808214"/>
                </a:lnTo>
                <a:lnTo>
                  <a:pt x="1735207" y="1803453"/>
                </a:lnTo>
                <a:lnTo>
                  <a:pt x="1743142" y="1798375"/>
                </a:lnTo>
                <a:lnTo>
                  <a:pt x="1750760" y="1792345"/>
                </a:lnTo>
                <a:lnTo>
                  <a:pt x="1758377" y="1786633"/>
                </a:lnTo>
                <a:lnTo>
                  <a:pt x="1765677" y="1780285"/>
                </a:lnTo>
                <a:lnTo>
                  <a:pt x="1772660" y="1773938"/>
                </a:lnTo>
                <a:lnTo>
                  <a:pt x="1779325" y="1766955"/>
                </a:lnTo>
                <a:lnTo>
                  <a:pt x="1785356" y="1759973"/>
                </a:lnTo>
                <a:lnTo>
                  <a:pt x="1791069" y="1752356"/>
                </a:lnTo>
                <a:lnTo>
                  <a:pt x="1796782" y="1744739"/>
                </a:lnTo>
                <a:lnTo>
                  <a:pt x="1801861" y="1736805"/>
                </a:lnTo>
                <a:lnTo>
                  <a:pt x="1806621" y="1728235"/>
                </a:lnTo>
                <a:lnTo>
                  <a:pt x="1810748" y="1719666"/>
                </a:lnTo>
                <a:lnTo>
                  <a:pt x="1814874" y="1710780"/>
                </a:lnTo>
                <a:lnTo>
                  <a:pt x="1818683" y="1702211"/>
                </a:lnTo>
                <a:lnTo>
                  <a:pt x="1821857" y="1692689"/>
                </a:lnTo>
                <a:lnTo>
                  <a:pt x="1824396" y="1683168"/>
                </a:lnTo>
                <a:lnTo>
                  <a:pt x="1826617" y="1673647"/>
                </a:lnTo>
                <a:lnTo>
                  <a:pt x="1828522" y="1663808"/>
                </a:lnTo>
                <a:lnTo>
                  <a:pt x="1829474" y="1653970"/>
                </a:lnTo>
                <a:lnTo>
                  <a:pt x="1830109" y="1643814"/>
                </a:lnTo>
                <a:lnTo>
                  <a:pt x="1830426" y="1633658"/>
                </a:lnTo>
                <a:lnTo>
                  <a:pt x="1830426" y="1113162"/>
                </a:lnTo>
                <a:lnTo>
                  <a:pt x="1830426" y="773570"/>
                </a:lnTo>
                <a:lnTo>
                  <a:pt x="1947863" y="656458"/>
                </a:lnTo>
                <a:lnTo>
                  <a:pt x="1947863" y="1738391"/>
                </a:lnTo>
                <a:lnTo>
                  <a:pt x="1947546" y="1748865"/>
                </a:lnTo>
                <a:lnTo>
                  <a:pt x="1946911" y="1758704"/>
                </a:lnTo>
                <a:lnTo>
                  <a:pt x="1945324" y="1768860"/>
                </a:lnTo>
                <a:lnTo>
                  <a:pt x="1943419" y="1778063"/>
                </a:lnTo>
                <a:lnTo>
                  <a:pt x="1941198" y="1787902"/>
                </a:lnTo>
                <a:lnTo>
                  <a:pt x="1938659" y="1797423"/>
                </a:lnTo>
                <a:lnTo>
                  <a:pt x="1935802" y="1806627"/>
                </a:lnTo>
                <a:lnTo>
                  <a:pt x="1932311" y="1815831"/>
                </a:lnTo>
                <a:lnTo>
                  <a:pt x="1928184" y="1824400"/>
                </a:lnTo>
                <a:lnTo>
                  <a:pt x="1923741" y="1832969"/>
                </a:lnTo>
                <a:lnTo>
                  <a:pt x="1918980" y="1841221"/>
                </a:lnTo>
                <a:lnTo>
                  <a:pt x="1913902" y="1849156"/>
                </a:lnTo>
                <a:lnTo>
                  <a:pt x="1908188" y="1856773"/>
                </a:lnTo>
                <a:lnTo>
                  <a:pt x="1902475" y="1864707"/>
                </a:lnTo>
                <a:lnTo>
                  <a:pt x="1896127" y="1871689"/>
                </a:lnTo>
                <a:lnTo>
                  <a:pt x="1889462" y="1878671"/>
                </a:lnTo>
                <a:lnTo>
                  <a:pt x="1882797" y="1885336"/>
                </a:lnTo>
                <a:lnTo>
                  <a:pt x="1875497" y="1891366"/>
                </a:lnTo>
                <a:lnTo>
                  <a:pt x="1868197" y="1897397"/>
                </a:lnTo>
                <a:lnTo>
                  <a:pt x="1860579" y="1902792"/>
                </a:lnTo>
                <a:lnTo>
                  <a:pt x="1852327" y="1907870"/>
                </a:lnTo>
                <a:lnTo>
                  <a:pt x="1844074" y="1912631"/>
                </a:lnTo>
                <a:lnTo>
                  <a:pt x="1835187" y="1917074"/>
                </a:lnTo>
                <a:lnTo>
                  <a:pt x="1826617" y="1920882"/>
                </a:lnTo>
                <a:lnTo>
                  <a:pt x="1817413" y="1924691"/>
                </a:lnTo>
                <a:lnTo>
                  <a:pt x="1808209" y="1927865"/>
                </a:lnTo>
                <a:lnTo>
                  <a:pt x="1799004" y="1930404"/>
                </a:lnTo>
                <a:lnTo>
                  <a:pt x="1789482" y="1932625"/>
                </a:lnTo>
                <a:lnTo>
                  <a:pt x="1779643" y="1934530"/>
                </a:lnTo>
                <a:lnTo>
                  <a:pt x="1769803" y="1935482"/>
                </a:lnTo>
                <a:lnTo>
                  <a:pt x="1759647" y="1936434"/>
                </a:lnTo>
                <a:lnTo>
                  <a:pt x="1749173" y="1936751"/>
                </a:lnTo>
                <a:lnTo>
                  <a:pt x="198373" y="1936751"/>
                </a:lnTo>
                <a:lnTo>
                  <a:pt x="188216" y="1936434"/>
                </a:lnTo>
                <a:lnTo>
                  <a:pt x="178377" y="1935482"/>
                </a:lnTo>
                <a:lnTo>
                  <a:pt x="168538" y="1934530"/>
                </a:lnTo>
                <a:lnTo>
                  <a:pt x="158699" y="1932625"/>
                </a:lnTo>
                <a:lnTo>
                  <a:pt x="148859" y="1930404"/>
                </a:lnTo>
                <a:lnTo>
                  <a:pt x="139655" y="1927865"/>
                </a:lnTo>
                <a:lnTo>
                  <a:pt x="130133" y="1924691"/>
                </a:lnTo>
                <a:lnTo>
                  <a:pt x="121246" y="1920882"/>
                </a:lnTo>
                <a:lnTo>
                  <a:pt x="112359" y="1917074"/>
                </a:lnTo>
                <a:lnTo>
                  <a:pt x="103789" y="1912631"/>
                </a:lnTo>
                <a:lnTo>
                  <a:pt x="95537" y="1907870"/>
                </a:lnTo>
                <a:lnTo>
                  <a:pt x="87602" y="1902792"/>
                </a:lnTo>
                <a:lnTo>
                  <a:pt x="79984" y="1897397"/>
                </a:lnTo>
                <a:lnTo>
                  <a:pt x="72049" y="1891366"/>
                </a:lnTo>
                <a:lnTo>
                  <a:pt x="65067" y="1885336"/>
                </a:lnTo>
                <a:lnTo>
                  <a:pt x="58084" y="1878671"/>
                </a:lnTo>
                <a:lnTo>
                  <a:pt x="51418" y="1871689"/>
                </a:lnTo>
                <a:lnTo>
                  <a:pt x="45388" y="1864707"/>
                </a:lnTo>
                <a:lnTo>
                  <a:pt x="39357" y="1856773"/>
                </a:lnTo>
                <a:lnTo>
                  <a:pt x="33962" y="1849156"/>
                </a:lnTo>
                <a:lnTo>
                  <a:pt x="28883" y="1841221"/>
                </a:lnTo>
                <a:lnTo>
                  <a:pt x="24122" y="1832969"/>
                </a:lnTo>
                <a:lnTo>
                  <a:pt x="19679" y="1824400"/>
                </a:lnTo>
                <a:lnTo>
                  <a:pt x="15870" y="1815831"/>
                </a:lnTo>
                <a:lnTo>
                  <a:pt x="12061" y="1806627"/>
                </a:lnTo>
                <a:lnTo>
                  <a:pt x="8887" y="1797423"/>
                </a:lnTo>
                <a:lnTo>
                  <a:pt x="6348" y="1787902"/>
                </a:lnTo>
                <a:lnTo>
                  <a:pt x="4126" y="1778063"/>
                </a:lnTo>
                <a:lnTo>
                  <a:pt x="2222" y="1768860"/>
                </a:lnTo>
                <a:lnTo>
                  <a:pt x="1270" y="1758704"/>
                </a:lnTo>
                <a:lnTo>
                  <a:pt x="318" y="1748865"/>
                </a:lnTo>
                <a:lnTo>
                  <a:pt x="0" y="1738391"/>
                </a:lnTo>
                <a:lnTo>
                  <a:pt x="0" y="517448"/>
                </a:lnTo>
                <a:lnTo>
                  <a:pt x="318" y="507292"/>
                </a:lnTo>
                <a:lnTo>
                  <a:pt x="1270" y="497453"/>
                </a:lnTo>
                <a:lnTo>
                  <a:pt x="2222" y="487297"/>
                </a:lnTo>
                <a:lnTo>
                  <a:pt x="4126" y="477776"/>
                </a:lnTo>
                <a:lnTo>
                  <a:pt x="6348" y="467937"/>
                </a:lnTo>
                <a:lnTo>
                  <a:pt x="8887" y="458416"/>
                </a:lnTo>
                <a:lnTo>
                  <a:pt x="12061" y="449212"/>
                </a:lnTo>
                <a:lnTo>
                  <a:pt x="15870" y="440008"/>
                </a:lnTo>
                <a:lnTo>
                  <a:pt x="19679" y="431439"/>
                </a:lnTo>
                <a:lnTo>
                  <a:pt x="24122" y="423187"/>
                </a:lnTo>
                <a:lnTo>
                  <a:pt x="28883" y="414618"/>
                </a:lnTo>
                <a:lnTo>
                  <a:pt x="33962" y="406684"/>
                </a:lnTo>
                <a:lnTo>
                  <a:pt x="39357" y="399067"/>
                </a:lnTo>
                <a:lnTo>
                  <a:pt x="45388" y="391450"/>
                </a:lnTo>
                <a:lnTo>
                  <a:pt x="51418" y="384150"/>
                </a:lnTo>
                <a:lnTo>
                  <a:pt x="58084" y="377168"/>
                </a:lnTo>
                <a:lnTo>
                  <a:pt x="65067" y="370503"/>
                </a:lnTo>
                <a:lnTo>
                  <a:pt x="72049" y="364473"/>
                </a:lnTo>
                <a:lnTo>
                  <a:pt x="79984" y="358443"/>
                </a:lnTo>
                <a:lnTo>
                  <a:pt x="87602" y="353047"/>
                </a:lnTo>
                <a:lnTo>
                  <a:pt x="95537" y="347969"/>
                </a:lnTo>
                <a:lnTo>
                  <a:pt x="103789" y="343209"/>
                </a:lnTo>
                <a:lnTo>
                  <a:pt x="112359" y="338766"/>
                </a:lnTo>
                <a:lnTo>
                  <a:pt x="121246" y="334957"/>
                </a:lnTo>
                <a:lnTo>
                  <a:pt x="130133" y="331149"/>
                </a:lnTo>
                <a:lnTo>
                  <a:pt x="139655" y="328292"/>
                </a:lnTo>
                <a:lnTo>
                  <a:pt x="148859" y="325436"/>
                </a:lnTo>
                <a:lnTo>
                  <a:pt x="158699" y="323214"/>
                </a:lnTo>
                <a:lnTo>
                  <a:pt x="168538" y="321310"/>
                </a:lnTo>
                <a:lnTo>
                  <a:pt x="178377" y="320358"/>
                </a:lnTo>
                <a:lnTo>
                  <a:pt x="188216" y="319723"/>
                </a:lnTo>
                <a:lnTo>
                  <a:pt x="198373" y="319088"/>
                </a:lnTo>
                <a:close/>
                <a:moveTo>
                  <a:pt x="2076641" y="106363"/>
                </a:moveTo>
                <a:lnTo>
                  <a:pt x="2082030" y="106363"/>
                </a:lnTo>
                <a:lnTo>
                  <a:pt x="2087102" y="106363"/>
                </a:lnTo>
                <a:lnTo>
                  <a:pt x="2092174" y="106679"/>
                </a:lnTo>
                <a:lnTo>
                  <a:pt x="2097246" y="107313"/>
                </a:lnTo>
                <a:lnTo>
                  <a:pt x="2102318" y="108263"/>
                </a:lnTo>
                <a:lnTo>
                  <a:pt x="2107390" y="109213"/>
                </a:lnTo>
                <a:lnTo>
                  <a:pt x="2112145" y="110797"/>
                </a:lnTo>
                <a:lnTo>
                  <a:pt x="2117217" y="112064"/>
                </a:lnTo>
                <a:lnTo>
                  <a:pt x="2121972" y="113965"/>
                </a:lnTo>
                <a:lnTo>
                  <a:pt x="2126727" y="116182"/>
                </a:lnTo>
                <a:lnTo>
                  <a:pt x="2131482" y="118399"/>
                </a:lnTo>
                <a:lnTo>
                  <a:pt x="2136237" y="120933"/>
                </a:lnTo>
                <a:lnTo>
                  <a:pt x="2140358" y="123784"/>
                </a:lnTo>
                <a:lnTo>
                  <a:pt x="2144796" y="126634"/>
                </a:lnTo>
                <a:lnTo>
                  <a:pt x="2148916" y="130119"/>
                </a:lnTo>
                <a:lnTo>
                  <a:pt x="2153354" y="133603"/>
                </a:lnTo>
                <a:lnTo>
                  <a:pt x="2157158" y="137087"/>
                </a:lnTo>
                <a:lnTo>
                  <a:pt x="2166351" y="146589"/>
                </a:lnTo>
                <a:lnTo>
                  <a:pt x="2169838" y="150707"/>
                </a:lnTo>
                <a:lnTo>
                  <a:pt x="2173642" y="154825"/>
                </a:lnTo>
                <a:lnTo>
                  <a:pt x="2176812" y="158626"/>
                </a:lnTo>
                <a:lnTo>
                  <a:pt x="2179665" y="163060"/>
                </a:lnTo>
                <a:lnTo>
                  <a:pt x="2182835" y="167811"/>
                </a:lnTo>
                <a:lnTo>
                  <a:pt x="2185371" y="172246"/>
                </a:lnTo>
                <a:lnTo>
                  <a:pt x="2187273" y="176997"/>
                </a:lnTo>
                <a:lnTo>
                  <a:pt x="2189492" y="181748"/>
                </a:lnTo>
                <a:lnTo>
                  <a:pt x="2191394" y="186183"/>
                </a:lnTo>
                <a:lnTo>
                  <a:pt x="2192979" y="191567"/>
                </a:lnTo>
                <a:lnTo>
                  <a:pt x="2194247" y="196002"/>
                </a:lnTo>
                <a:lnTo>
                  <a:pt x="2195515" y="201387"/>
                </a:lnTo>
                <a:lnTo>
                  <a:pt x="2196149" y="206454"/>
                </a:lnTo>
                <a:lnTo>
                  <a:pt x="2196783" y="211522"/>
                </a:lnTo>
                <a:lnTo>
                  <a:pt x="2197100" y="216590"/>
                </a:lnTo>
                <a:lnTo>
                  <a:pt x="2197100" y="221658"/>
                </a:lnTo>
                <a:lnTo>
                  <a:pt x="2197100" y="226726"/>
                </a:lnTo>
                <a:lnTo>
                  <a:pt x="2196783" y="231794"/>
                </a:lnTo>
                <a:lnTo>
                  <a:pt x="2196149" y="236862"/>
                </a:lnTo>
                <a:lnTo>
                  <a:pt x="2195515" y="241613"/>
                </a:lnTo>
                <a:lnTo>
                  <a:pt x="2194247" y="246681"/>
                </a:lnTo>
                <a:lnTo>
                  <a:pt x="2192979" y="251749"/>
                </a:lnTo>
                <a:lnTo>
                  <a:pt x="2191394" y="256500"/>
                </a:lnTo>
                <a:lnTo>
                  <a:pt x="2189492" y="261251"/>
                </a:lnTo>
                <a:lnTo>
                  <a:pt x="2187273" y="266319"/>
                </a:lnTo>
                <a:lnTo>
                  <a:pt x="2185371" y="270754"/>
                </a:lnTo>
                <a:lnTo>
                  <a:pt x="2182835" y="275505"/>
                </a:lnTo>
                <a:lnTo>
                  <a:pt x="2179665" y="279623"/>
                </a:lnTo>
                <a:lnTo>
                  <a:pt x="2176812" y="284057"/>
                </a:lnTo>
                <a:lnTo>
                  <a:pt x="2173642" y="288492"/>
                </a:lnTo>
                <a:lnTo>
                  <a:pt x="2169838" y="292609"/>
                </a:lnTo>
                <a:lnTo>
                  <a:pt x="2166351" y="296410"/>
                </a:lnTo>
                <a:lnTo>
                  <a:pt x="1970764" y="491843"/>
                </a:lnTo>
                <a:lnTo>
                  <a:pt x="1967277" y="495010"/>
                </a:lnTo>
                <a:lnTo>
                  <a:pt x="1963473" y="498178"/>
                </a:lnTo>
                <a:lnTo>
                  <a:pt x="1959986" y="500712"/>
                </a:lnTo>
                <a:lnTo>
                  <a:pt x="1956816" y="502612"/>
                </a:lnTo>
                <a:lnTo>
                  <a:pt x="1953329" y="504513"/>
                </a:lnTo>
                <a:lnTo>
                  <a:pt x="1950476" y="505463"/>
                </a:lnTo>
                <a:lnTo>
                  <a:pt x="1947623" y="505780"/>
                </a:lnTo>
                <a:lnTo>
                  <a:pt x="1944771" y="506413"/>
                </a:lnTo>
                <a:lnTo>
                  <a:pt x="1941918" y="505780"/>
                </a:lnTo>
                <a:lnTo>
                  <a:pt x="1939382" y="505463"/>
                </a:lnTo>
                <a:lnTo>
                  <a:pt x="1936846" y="504513"/>
                </a:lnTo>
                <a:lnTo>
                  <a:pt x="1933993" y="502929"/>
                </a:lnTo>
                <a:lnTo>
                  <a:pt x="1931457" y="501662"/>
                </a:lnTo>
                <a:lnTo>
                  <a:pt x="1928921" y="499445"/>
                </a:lnTo>
                <a:lnTo>
                  <a:pt x="1924166" y="494694"/>
                </a:lnTo>
                <a:lnTo>
                  <a:pt x="1919094" y="489309"/>
                </a:lnTo>
                <a:lnTo>
                  <a:pt x="1914022" y="482657"/>
                </a:lnTo>
                <a:lnTo>
                  <a:pt x="1903561" y="467770"/>
                </a:lnTo>
                <a:lnTo>
                  <a:pt x="1897855" y="459852"/>
                </a:lnTo>
                <a:lnTo>
                  <a:pt x="1891515" y="451616"/>
                </a:lnTo>
                <a:lnTo>
                  <a:pt x="1884541" y="443698"/>
                </a:lnTo>
                <a:lnTo>
                  <a:pt x="1877250" y="435779"/>
                </a:lnTo>
                <a:lnTo>
                  <a:pt x="1868057" y="426277"/>
                </a:lnTo>
                <a:lnTo>
                  <a:pt x="1859815" y="418991"/>
                </a:lnTo>
                <a:lnTo>
                  <a:pt x="1851890" y="412023"/>
                </a:lnTo>
                <a:lnTo>
                  <a:pt x="1843966" y="406005"/>
                </a:lnTo>
                <a:lnTo>
                  <a:pt x="1836041" y="399987"/>
                </a:lnTo>
                <a:lnTo>
                  <a:pt x="1820825" y="389217"/>
                </a:lnTo>
                <a:lnTo>
                  <a:pt x="1814485" y="384466"/>
                </a:lnTo>
                <a:lnTo>
                  <a:pt x="1808462" y="379398"/>
                </a:lnTo>
                <a:lnTo>
                  <a:pt x="1804024" y="374647"/>
                </a:lnTo>
                <a:lnTo>
                  <a:pt x="1802122" y="372113"/>
                </a:lnTo>
                <a:lnTo>
                  <a:pt x="1800220" y="369579"/>
                </a:lnTo>
                <a:lnTo>
                  <a:pt x="1798635" y="367045"/>
                </a:lnTo>
                <a:lnTo>
                  <a:pt x="1798001" y="364511"/>
                </a:lnTo>
                <a:lnTo>
                  <a:pt x="1797367" y="361660"/>
                </a:lnTo>
                <a:lnTo>
                  <a:pt x="1797050" y="359126"/>
                </a:lnTo>
                <a:lnTo>
                  <a:pt x="1797367" y="355959"/>
                </a:lnTo>
                <a:lnTo>
                  <a:pt x="1797684" y="353108"/>
                </a:lnTo>
                <a:lnTo>
                  <a:pt x="1798635" y="349941"/>
                </a:lnTo>
                <a:lnTo>
                  <a:pt x="1800220" y="346773"/>
                </a:lnTo>
                <a:lnTo>
                  <a:pt x="1802439" y="343289"/>
                </a:lnTo>
                <a:lnTo>
                  <a:pt x="1804975" y="340122"/>
                </a:lnTo>
                <a:lnTo>
                  <a:pt x="1807828" y="336637"/>
                </a:lnTo>
                <a:lnTo>
                  <a:pt x="1811632" y="332520"/>
                </a:lnTo>
                <a:lnTo>
                  <a:pt x="2006902" y="137087"/>
                </a:lnTo>
                <a:lnTo>
                  <a:pt x="2011023" y="133603"/>
                </a:lnTo>
                <a:lnTo>
                  <a:pt x="2014827" y="130119"/>
                </a:lnTo>
                <a:lnTo>
                  <a:pt x="2019265" y="126634"/>
                </a:lnTo>
                <a:lnTo>
                  <a:pt x="2023703" y="123784"/>
                </a:lnTo>
                <a:lnTo>
                  <a:pt x="2028141" y="120933"/>
                </a:lnTo>
                <a:lnTo>
                  <a:pt x="2032896" y="118399"/>
                </a:lnTo>
                <a:lnTo>
                  <a:pt x="2037017" y="116182"/>
                </a:lnTo>
                <a:lnTo>
                  <a:pt x="2041772" y="113965"/>
                </a:lnTo>
                <a:lnTo>
                  <a:pt x="2046843" y="112064"/>
                </a:lnTo>
                <a:lnTo>
                  <a:pt x="2051598" y="110797"/>
                </a:lnTo>
                <a:lnTo>
                  <a:pt x="2056670" y="109213"/>
                </a:lnTo>
                <a:lnTo>
                  <a:pt x="2061425" y="108263"/>
                </a:lnTo>
                <a:lnTo>
                  <a:pt x="2066497" y="107313"/>
                </a:lnTo>
                <a:lnTo>
                  <a:pt x="2071569" y="106679"/>
                </a:lnTo>
                <a:lnTo>
                  <a:pt x="2076641" y="106363"/>
                </a:lnTo>
                <a:close/>
                <a:moveTo>
                  <a:pt x="2213628" y="19050"/>
                </a:moveTo>
                <a:lnTo>
                  <a:pt x="2219371" y="19369"/>
                </a:lnTo>
                <a:lnTo>
                  <a:pt x="2225751" y="20007"/>
                </a:lnTo>
                <a:lnTo>
                  <a:pt x="2231493" y="21602"/>
                </a:lnTo>
                <a:lnTo>
                  <a:pt x="2237236" y="23516"/>
                </a:lnTo>
                <a:lnTo>
                  <a:pt x="2242978" y="26387"/>
                </a:lnTo>
                <a:lnTo>
                  <a:pt x="2248401" y="29258"/>
                </a:lnTo>
                <a:lnTo>
                  <a:pt x="2253506" y="33087"/>
                </a:lnTo>
                <a:lnTo>
                  <a:pt x="2258291" y="37234"/>
                </a:lnTo>
                <a:lnTo>
                  <a:pt x="2262757" y="42019"/>
                </a:lnTo>
                <a:lnTo>
                  <a:pt x="2266266" y="47123"/>
                </a:lnTo>
                <a:lnTo>
                  <a:pt x="2269457" y="52547"/>
                </a:lnTo>
                <a:lnTo>
                  <a:pt x="2272009" y="58608"/>
                </a:lnTo>
                <a:lnTo>
                  <a:pt x="2273923" y="64350"/>
                </a:lnTo>
                <a:lnTo>
                  <a:pt x="2275518" y="70412"/>
                </a:lnTo>
                <a:lnTo>
                  <a:pt x="2276475" y="76154"/>
                </a:lnTo>
                <a:lnTo>
                  <a:pt x="2276475" y="82216"/>
                </a:lnTo>
                <a:lnTo>
                  <a:pt x="2276475" y="88277"/>
                </a:lnTo>
                <a:lnTo>
                  <a:pt x="2275518" y="94338"/>
                </a:lnTo>
                <a:lnTo>
                  <a:pt x="2273923" y="100400"/>
                </a:lnTo>
                <a:lnTo>
                  <a:pt x="2272009" y="106142"/>
                </a:lnTo>
                <a:lnTo>
                  <a:pt x="2269457" y="111565"/>
                </a:lnTo>
                <a:lnTo>
                  <a:pt x="2266266" y="117308"/>
                </a:lnTo>
                <a:lnTo>
                  <a:pt x="2262757" y="122412"/>
                </a:lnTo>
                <a:lnTo>
                  <a:pt x="2258291" y="126878"/>
                </a:lnTo>
                <a:lnTo>
                  <a:pt x="2241064" y="144105"/>
                </a:lnTo>
                <a:lnTo>
                  <a:pt x="2236598" y="148253"/>
                </a:lnTo>
                <a:lnTo>
                  <a:pt x="2232769" y="150805"/>
                </a:lnTo>
                <a:lnTo>
                  <a:pt x="2230855" y="151443"/>
                </a:lnTo>
                <a:lnTo>
                  <a:pt x="2228941" y="152400"/>
                </a:lnTo>
                <a:lnTo>
                  <a:pt x="2227346" y="152400"/>
                </a:lnTo>
                <a:lnTo>
                  <a:pt x="2225751" y="152400"/>
                </a:lnTo>
                <a:lnTo>
                  <a:pt x="2224156" y="152081"/>
                </a:lnTo>
                <a:lnTo>
                  <a:pt x="2222880" y="151443"/>
                </a:lnTo>
                <a:lnTo>
                  <a:pt x="2220009" y="149848"/>
                </a:lnTo>
                <a:lnTo>
                  <a:pt x="2217456" y="147295"/>
                </a:lnTo>
                <a:lnTo>
                  <a:pt x="2214904" y="143786"/>
                </a:lnTo>
                <a:lnTo>
                  <a:pt x="2212352" y="140277"/>
                </a:lnTo>
                <a:lnTo>
                  <a:pt x="2209800" y="135811"/>
                </a:lnTo>
                <a:lnTo>
                  <a:pt x="2204058" y="126240"/>
                </a:lnTo>
                <a:lnTo>
                  <a:pt x="2201186" y="121455"/>
                </a:lnTo>
                <a:lnTo>
                  <a:pt x="2197358" y="116351"/>
                </a:lnTo>
                <a:lnTo>
                  <a:pt x="2193530" y="111246"/>
                </a:lnTo>
                <a:lnTo>
                  <a:pt x="2189064" y="106461"/>
                </a:lnTo>
                <a:lnTo>
                  <a:pt x="2184278" y="101995"/>
                </a:lnTo>
                <a:lnTo>
                  <a:pt x="2179493" y="98167"/>
                </a:lnTo>
                <a:lnTo>
                  <a:pt x="2174389" y="94657"/>
                </a:lnTo>
                <a:lnTo>
                  <a:pt x="2169285" y="91467"/>
                </a:lnTo>
                <a:lnTo>
                  <a:pt x="2159714" y="85725"/>
                </a:lnTo>
                <a:lnTo>
                  <a:pt x="2155248" y="83173"/>
                </a:lnTo>
                <a:lnTo>
                  <a:pt x="2151739" y="80620"/>
                </a:lnTo>
                <a:lnTo>
                  <a:pt x="2148229" y="78068"/>
                </a:lnTo>
                <a:lnTo>
                  <a:pt x="2145677" y="75516"/>
                </a:lnTo>
                <a:lnTo>
                  <a:pt x="2144082" y="72964"/>
                </a:lnTo>
                <a:lnTo>
                  <a:pt x="2143763" y="71369"/>
                </a:lnTo>
                <a:lnTo>
                  <a:pt x="2143125" y="69774"/>
                </a:lnTo>
                <a:lnTo>
                  <a:pt x="2143125" y="68179"/>
                </a:lnTo>
                <a:lnTo>
                  <a:pt x="2143763" y="66584"/>
                </a:lnTo>
                <a:lnTo>
                  <a:pt x="2144082" y="64669"/>
                </a:lnTo>
                <a:lnTo>
                  <a:pt x="2144720" y="63074"/>
                </a:lnTo>
                <a:lnTo>
                  <a:pt x="2147591" y="59246"/>
                </a:lnTo>
                <a:lnTo>
                  <a:pt x="2151419" y="54780"/>
                </a:lnTo>
                <a:lnTo>
                  <a:pt x="2168647" y="37234"/>
                </a:lnTo>
                <a:lnTo>
                  <a:pt x="2173751" y="33087"/>
                </a:lnTo>
                <a:lnTo>
                  <a:pt x="2178855" y="29258"/>
                </a:lnTo>
                <a:lnTo>
                  <a:pt x="2183959" y="26387"/>
                </a:lnTo>
                <a:lnTo>
                  <a:pt x="2189702" y="23516"/>
                </a:lnTo>
                <a:lnTo>
                  <a:pt x="2195125" y="21602"/>
                </a:lnTo>
                <a:lnTo>
                  <a:pt x="2201506" y="20007"/>
                </a:lnTo>
                <a:lnTo>
                  <a:pt x="2207248" y="19369"/>
                </a:lnTo>
                <a:lnTo>
                  <a:pt x="2213628" y="19050"/>
                </a:lnTo>
                <a:close/>
                <a:moveTo>
                  <a:pt x="1985550" y="0"/>
                </a:moveTo>
                <a:lnTo>
                  <a:pt x="1989686" y="0"/>
                </a:lnTo>
                <a:lnTo>
                  <a:pt x="1993822" y="0"/>
                </a:lnTo>
                <a:lnTo>
                  <a:pt x="1997640" y="634"/>
                </a:lnTo>
                <a:lnTo>
                  <a:pt x="2001776" y="1903"/>
                </a:lnTo>
                <a:lnTo>
                  <a:pt x="2005594" y="2855"/>
                </a:lnTo>
                <a:lnTo>
                  <a:pt x="2009411" y="4759"/>
                </a:lnTo>
                <a:lnTo>
                  <a:pt x="2012911" y="6980"/>
                </a:lnTo>
                <a:lnTo>
                  <a:pt x="2016411" y="9518"/>
                </a:lnTo>
                <a:lnTo>
                  <a:pt x="2019592" y="12374"/>
                </a:lnTo>
                <a:lnTo>
                  <a:pt x="2022456" y="15229"/>
                </a:lnTo>
                <a:lnTo>
                  <a:pt x="2025001" y="19037"/>
                </a:lnTo>
                <a:lnTo>
                  <a:pt x="2026910" y="22210"/>
                </a:lnTo>
                <a:lnTo>
                  <a:pt x="2028819" y="26334"/>
                </a:lnTo>
                <a:lnTo>
                  <a:pt x="2030091" y="29824"/>
                </a:lnTo>
                <a:lnTo>
                  <a:pt x="2031364" y="33949"/>
                </a:lnTo>
                <a:lnTo>
                  <a:pt x="2031682" y="37757"/>
                </a:lnTo>
                <a:lnTo>
                  <a:pt x="2032000" y="41881"/>
                </a:lnTo>
                <a:lnTo>
                  <a:pt x="2031682" y="46006"/>
                </a:lnTo>
                <a:lnTo>
                  <a:pt x="2031046" y="49813"/>
                </a:lnTo>
                <a:lnTo>
                  <a:pt x="2030091" y="53938"/>
                </a:lnTo>
                <a:lnTo>
                  <a:pt x="2028819" y="57745"/>
                </a:lnTo>
                <a:lnTo>
                  <a:pt x="2026910" y="61553"/>
                </a:lnTo>
                <a:lnTo>
                  <a:pt x="2025001" y="65043"/>
                </a:lnTo>
                <a:lnTo>
                  <a:pt x="2022456" y="68533"/>
                </a:lnTo>
                <a:lnTo>
                  <a:pt x="2019592" y="71706"/>
                </a:lnTo>
                <a:lnTo>
                  <a:pt x="1637177" y="453081"/>
                </a:lnTo>
                <a:lnTo>
                  <a:pt x="1633995" y="455937"/>
                </a:lnTo>
                <a:lnTo>
                  <a:pt x="1630814" y="458158"/>
                </a:lnTo>
                <a:lnTo>
                  <a:pt x="1626996" y="460379"/>
                </a:lnTo>
                <a:lnTo>
                  <a:pt x="1623496" y="462283"/>
                </a:lnTo>
                <a:lnTo>
                  <a:pt x="1619360" y="463552"/>
                </a:lnTo>
                <a:lnTo>
                  <a:pt x="1615224" y="464186"/>
                </a:lnTo>
                <a:lnTo>
                  <a:pt x="1611407" y="465138"/>
                </a:lnTo>
                <a:lnTo>
                  <a:pt x="1607271" y="465138"/>
                </a:lnTo>
                <a:lnTo>
                  <a:pt x="1603135" y="465138"/>
                </a:lnTo>
                <a:lnTo>
                  <a:pt x="1599317" y="464186"/>
                </a:lnTo>
                <a:lnTo>
                  <a:pt x="1595181" y="463552"/>
                </a:lnTo>
                <a:lnTo>
                  <a:pt x="1591681" y="462283"/>
                </a:lnTo>
                <a:lnTo>
                  <a:pt x="1587864" y="460379"/>
                </a:lnTo>
                <a:lnTo>
                  <a:pt x="1584364" y="458158"/>
                </a:lnTo>
                <a:lnTo>
                  <a:pt x="1580864" y="455937"/>
                </a:lnTo>
                <a:lnTo>
                  <a:pt x="1577683" y="453081"/>
                </a:lnTo>
                <a:lnTo>
                  <a:pt x="1574819" y="449591"/>
                </a:lnTo>
                <a:lnTo>
                  <a:pt x="1572274" y="446418"/>
                </a:lnTo>
                <a:lnTo>
                  <a:pt x="1570047" y="442928"/>
                </a:lnTo>
                <a:lnTo>
                  <a:pt x="1568138" y="439121"/>
                </a:lnTo>
                <a:lnTo>
                  <a:pt x="1567184" y="435314"/>
                </a:lnTo>
                <a:lnTo>
                  <a:pt x="1565911" y="431189"/>
                </a:lnTo>
                <a:lnTo>
                  <a:pt x="1565275" y="427381"/>
                </a:lnTo>
                <a:lnTo>
                  <a:pt x="1565275" y="423257"/>
                </a:lnTo>
                <a:lnTo>
                  <a:pt x="1565275" y="419132"/>
                </a:lnTo>
                <a:lnTo>
                  <a:pt x="1565911" y="415007"/>
                </a:lnTo>
                <a:lnTo>
                  <a:pt x="1567184" y="411517"/>
                </a:lnTo>
                <a:lnTo>
                  <a:pt x="1568138" y="407393"/>
                </a:lnTo>
                <a:lnTo>
                  <a:pt x="1570047" y="403902"/>
                </a:lnTo>
                <a:lnTo>
                  <a:pt x="1572274" y="400095"/>
                </a:lnTo>
                <a:lnTo>
                  <a:pt x="1574819" y="396922"/>
                </a:lnTo>
                <a:lnTo>
                  <a:pt x="1577683" y="393749"/>
                </a:lnTo>
                <a:lnTo>
                  <a:pt x="1960098" y="12374"/>
                </a:lnTo>
                <a:lnTo>
                  <a:pt x="1962962" y="9518"/>
                </a:lnTo>
                <a:lnTo>
                  <a:pt x="1966779" y="6980"/>
                </a:lnTo>
                <a:lnTo>
                  <a:pt x="1970279" y="4759"/>
                </a:lnTo>
                <a:lnTo>
                  <a:pt x="1974097" y="2855"/>
                </a:lnTo>
                <a:lnTo>
                  <a:pt x="1977596" y="1903"/>
                </a:lnTo>
                <a:lnTo>
                  <a:pt x="1981732" y="634"/>
                </a:lnTo>
                <a:lnTo>
                  <a:pt x="198555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1535897" y="1773937"/>
            <a:ext cx="2647163" cy="2087111"/>
            <a:chOff x="120923" y="358911"/>
            <a:chExt cx="2706615" cy="2133985"/>
          </a:xfrm>
        </p:grpSpPr>
        <p:grpSp>
          <p:nvGrpSpPr>
            <p:cNvPr id="9" name="组合 8"/>
            <p:cNvGrpSpPr/>
            <p:nvPr/>
          </p:nvGrpSpPr>
          <p:grpSpPr>
            <a:xfrm>
              <a:off x="120923" y="358911"/>
              <a:ext cx="2706615" cy="2133985"/>
              <a:chOff x="3430102" y="3226788"/>
              <a:chExt cx="3316286" cy="2614670"/>
            </a:xfrm>
          </p:grpSpPr>
          <p:graphicFrame>
            <p:nvGraphicFramePr>
              <p:cNvPr id="11" name="图表 10"/>
              <p:cNvGraphicFramePr/>
              <p:nvPr/>
            </p:nvGraphicFramePr>
            <p:xfrm>
              <a:off x="3430102" y="3226788"/>
              <a:ext cx="3316286" cy="2614670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1"/>
              </a:graphicData>
            </a:graphic>
          </p:graphicFrame>
          <p:sp>
            <p:nvSpPr>
              <p:cNvPr id="12" name="椭圆 11"/>
              <p:cNvSpPr/>
              <p:nvPr/>
            </p:nvSpPr>
            <p:spPr>
              <a:xfrm>
                <a:off x="4197058" y="3642936"/>
                <a:ext cx="1782374" cy="1782374"/>
              </a:xfrm>
              <a:prstGeom prst="ellipse">
                <a:avLst/>
              </a:prstGeom>
              <a:gradFill flip="none" rotWithShape="1">
                <a:gsLst>
                  <a:gs pos="0">
                    <a:srgbClr val="F0F0F0"/>
                  </a:gs>
                  <a:gs pos="100000">
                    <a:srgbClr val="F1F1F1"/>
                  </a:gs>
                </a:gsLst>
                <a:lin ang="2700000" scaled="1"/>
                <a:tileRect/>
              </a:gradFill>
              <a:ln w="28575">
                <a:gradFill flip="none" rotWithShape="1">
                  <a:gsLst>
                    <a:gs pos="100000">
                      <a:srgbClr val="FFFFFF"/>
                    </a:gs>
                    <a:gs pos="0">
                      <a:srgbClr val="CECED0"/>
                    </a:gs>
                  </a:gsLst>
                  <a:lin ang="13500000" scaled="1"/>
                  <a:tileRect/>
                </a:gradFill>
              </a:ln>
              <a:effectLst>
                <a:outerShdw blurRad="190500" dist="88900" dir="2700000" algn="tl" rotWithShape="0">
                  <a:prstClr val="black">
                    <a:alpha val="3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>
                  <a:solidFill>
                    <a:srgbClr val="0070C0"/>
                  </a:solidFill>
                  <a:latin typeface="Impact MT Std" pitchFamily="34" charset="0"/>
                </a:endParaRPr>
              </a:p>
            </p:txBody>
          </p:sp>
        </p:grpSp>
        <p:sp>
          <p:nvSpPr>
            <p:cNvPr id="10" name="文本框 29"/>
            <p:cNvSpPr txBox="1"/>
            <p:nvPr/>
          </p:nvSpPr>
          <p:spPr>
            <a:xfrm>
              <a:off x="1030177" y="1085110"/>
              <a:ext cx="948783" cy="5979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0070C0"/>
                  </a:solidFill>
                  <a:latin typeface="Impact MT Std" pitchFamily="34" charset="0"/>
                </a:rPr>
                <a:t>25%</a:t>
              </a:r>
              <a:endParaRPr lang="zh-CN" altLang="en-US" sz="3200" dirty="0">
                <a:solidFill>
                  <a:srgbClr val="0070C0"/>
                </a:solidFill>
                <a:latin typeface="Impact MT Std" pitchFamily="34" charset="0"/>
              </a:endParaRPr>
            </a:p>
          </p:txBody>
        </p:sp>
      </p:grpSp>
      <p:cxnSp>
        <p:nvCxnSpPr>
          <p:cNvPr id="18" name="直接连接符 17"/>
          <p:cNvCxnSpPr/>
          <p:nvPr/>
        </p:nvCxnSpPr>
        <p:spPr>
          <a:xfrm>
            <a:off x="1836485" y="4216175"/>
            <a:ext cx="1864634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矩形 18"/>
          <p:cNvSpPr/>
          <p:nvPr/>
        </p:nvSpPr>
        <p:spPr>
          <a:xfrm>
            <a:off x="1980502" y="3838756"/>
            <a:ext cx="1656184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  <a:endParaRPr lang="zh-CN" altLang="en-US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0" name="矩形 47"/>
          <p:cNvSpPr>
            <a:spLocks noChangeArrowheads="1"/>
          </p:cNvSpPr>
          <p:nvPr/>
        </p:nvSpPr>
        <p:spPr bwMode="auto">
          <a:xfrm>
            <a:off x="1836485" y="4246762"/>
            <a:ext cx="1864634" cy="11264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在此录入上述图表的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综合说明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，在此录入上述图表的综合描述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说明数据。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sym typeface="微软雅黑" panose="020B0503020204020204" pitchFamily="34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3768145" y="1773937"/>
            <a:ext cx="2647163" cy="2087111"/>
            <a:chOff x="8617867" y="296237"/>
            <a:chExt cx="2830704" cy="2231821"/>
          </a:xfrm>
        </p:grpSpPr>
        <p:grpSp>
          <p:nvGrpSpPr>
            <p:cNvPr id="22" name="组合 21"/>
            <p:cNvGrpSpPr/>
            <p:nvPr/>
          </p:nvGrpSpPr>
          <p:grpSpPr>
            <a:xfrm>
              <a:off x="8617867" y="296237"/>
              <a:ext cx="2830704" cy="2231821"/>
              <a:chOff x="3430102" y="3226788"/>
              <a:chExt cx="3316286" cy="2614670"/>
            </a:xfrm>
          </p:grpSpPr>
          <p:graphicFrame>
            <p:nvGraphicFramePr>
              <p:cNvPr id="24" name="图表 23"/>
              <p:cNvGraphicFramePr/>
              <p:nvPr/>
            </p:nvGraphicFramePr>
            <p:xfrm>
              <a:off x="3430102" y="3226788"/>
              <a:ext cx="3316286" cy="2614670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2"/>
              </a:graphicData>
            </a:graphic>
          </p:graphicFrame>
          <p:sp>
            <p:nvSpPr>
              <p:cNvPr id="25" name="椭圆 24"/>
              <p:cNvSpPr/>
              <p:nvPr/>
            </p:nvSpPr>
            <p:spPr>
              <a:xfrm>
                <a:off x="4197058" y="3642936"/>
                <a:ext cx="1782374" cy="1782374"/>
              </a:xfrm>
              <a:prstGeom prst="ellipse">
                <a:avLst/>
              </a:prstGeom>
              <a:gradFill flip="none" rotWithShape="1">
                <a:gsLst>
                  <a:gs pos="0">
                    <a:srgbClr val="F0F0F0"/>
                  </a:gs>
                  <a:gs pos="100000">
                    <a:srgbClr val="F1F1F1"/>
                  </a:gs>
                </a:gsLst>
                <a:lin ang="2700000" scaled="1"/>
                <a:tileRect/>
              </a:gradFill>
              <a:ln w="28575">
                <a:gradFill flip="none" rotWithShape="1">
                  <a:gsLst>
                    <a:gs pos="100000">
                      <a:srgbClr val="FFFFFF"/>
                    </a:gs>
                    <a:gs pos="0">
                      <a:srgbClr val="CECED0"/>
                    </a:gs>
                  </a:gsLst>
                  <a:lin ang="13500000" scaled="1"/>
                  <a:tileRect/>
                </a:gradFill>
              </a:ln>
              <a:effectLst>
                <a:outerShdw blurRad="190500" dist="88900" dir="2700000" algn="tl" rotWithShape="0">
                  <a:prstClr val="black">
                    <a:alpha val="3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>
                  <a:solidFill>
                    <a:srgbClr val="0070C0"/>
                  </a:solidFill>
                  <a:latin typeface="Impact MT Std" pitchFamily="34" charset="0"/>
                </a:endParaRPr>
              </a:p>
            </p:txBody>
          </p:sp>
        </p:grpSp>
        <p:sp>
          <p:nvSpPr>
            <p:cNvPr id="23" name="文本框 54"/>
            <p:cNvSpPr txBox="1"/>
            <p:nvPr/>
          </p:nvSpPr>
          <p:spPr>
            <a:xfrm>
              <a:off x="9568807" y="1132731"/>
              <a:ext cx="1008700" cy="6253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0070C0"/>
                  </a:solidFill>
                  <a:latin typeface="Impact MT Std" pitchFamily="34" charset="0"/>
                </a:rPr>
                <a:t>50%</a:t>
              </a:r>
              <a:endParaRPr lang="zh-CN" altLang="en-US" sz="3200" dirty="0">
                <a:solidFill>
                  <a:srgbClr val="0070C0"/>
                </a:solidFill>
                <a:latin typeface="Impact MT Std" pitchFamily="34" charset="0"/>
              </a:endParaRPr>
            </a:p>
          </p:txBody>
        </p:sp>
      </p:grpSp>
      <p:cxnSp>
        <p:nvCxnSpPr>
          <p:cNvPr id="26" name="直接连接符 25"/>
          <p:cNvCxnSpPr/>
          <p:nvPr/>
        </p:nvCxnSpPr>
        <p:spPr>
          <a:xfrm>
            <a:off x="4088937" y="4216175"/>
            <a:ext cx="1864634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矩形 26"/>
          <p:cNvSpPr/>
          <p:nvPr/>
        </p:nvSpPr>
        <p:spPr>
          <a:xfrm>
            <a:off x="4232954" y="3838756"/>
            <a:ext cx="1656184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  <a:endParaRPr lang="zh-CN" altLang="en-US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8" name="矩形 47"/>
          <p:cNvSpPr>
            <a:spLocks noChangeArrowheads="1"/>
          </p:cNvSpPr>
          <p:nvPr/>
        </p:nvSpPr>
        <p:spPr bwMode="auto">
          <a:xfrm>
            <a:off x="4088937" y="4246762"/>
            <a:ext cx="1864634" cy="11264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在此录入上述图表的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综合说明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，在此录入上述图表的综合描述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说明数据。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sym typeface="微软雅黑" panose="020B0503020204020204" pitchFamily="34" charset="-122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5940329" y="1773937"/>
            <a:ext cx="2647163" cy="2087111"/>
            <a:chOff x="120923" y="2132856"/>
            <a:chExt cx="2748248" cy="2166810"/>
          </a:xfrm>
        </p:grpSpPr>
        <p:grpSp>
          <p:nvGrpSpPr>
            <p:cNvPr id="30" name="组合 29"/>
            <p:cNvGrpSpPr/>
            <p:nvPr/>
          </p:nvGrpSpPr>
          <p:grpSpPr>
            <a:xfrm>
              <a:off x="120923" y="2132856"/>
              <a:ext cx="2748248" cy="2166810"/>
              <a:chOff x="3430102" y="3226788"/>
              <a:chExt cx="3316286" cy="2614670"/>
            </a:xfrm>
          </p:grpSpPr>
          <p:graphicFrame>
            <p:nvGraphicFramePr>
              <p:cNvPr id="32" name="图表 31"/>
              <p:cNvGraphicFramePr/>
              <p:nvPr/>
            </p:nvGraphicFramePr>
            <p:xfrm>
              <a:off x="3430102" y="3226788"/>
              <a:ext cx="3316286" cy="2614670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3"/>
              </a:graphicData>
            </a:graphic>
          </p:graphicFrame>
          <p:sp>
            <p:nvSpPr>
              <p:cNvPr id="33" name="椭圆 32"/>
              <p:cNvSpPr/>
              <p:nvPr/>
            </p:nvSpPr>
            <p:spPr>
              <a:xfrm>
                <a:off x="4197058" y="3642936"/>
                <a:ext cx="1782374" cy="1782374"/>
              </a:xfrm>
              <a:prstGeom prst="ellipse">
                <a:avLst/>
              </a:prstGeom>
              <a:gradFill flip="none" rotWithShape="1">
                <a:gsLst>
                  <a:gs pos="0">
                    <a:srgbClr val="F0F0F0"/>
                  </a:gs>
                  <a:gs pos="100000">
                    <a:srgbClr val="F1F1F1"/>
                  </a:gs>
                </a:gsLst>
                <a:lin ang="2700000" scaled="1"/>
                <a:tileRect/>
              </a:gradFill>
              <a:ln w="28575">
                <a:gradFill flip="none" rotWithShape="1">
                  <a:gsLst>
                    <a:gs pos="100000">
                      <a:srgbClr val="FFFFFF"/>
                    </a:gs>
                    <a:gs pos="0">
                      <a:srgbClr val="CECED0"/>
                    </a:gs>
                  </a:gsLst>
                  <a:lin ang="13500000" scaled="1"/>
                  <a:tileRect/>
                </a:gradFill>
              </a:ln>
              <a:effectLst>
                <a:outerShdw blurRad="190500" dist="88900" dir="2700000" algn="tl" rotWithShape="0">
                  <a:prstClr val="black">
                    <a:alpha val="3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>
                  <a:solidFill>
                    <a:srgbClr val="0070C0"/>
                  </a:solidFill>
                  <a:latin typeface="Impact MT Std" pitchFamily="34" charset="0"/>
                </a:endParaRPr>
              </a:p>
            </p:txBody>
          </p:sp>
        </p:grpSp>
        <p:sp>
          <p:nvSpPr>
            <p:cNvPr id="31" name="文本框 53"/>
            <p:cNvSpPr txBox="1"/>
            <p:nvPr/>
          </p:nvSpPr>
          <p:spPr>
            <a:xfrm>
              <a:off x="1106521" y="2879269"/>
              <a:ext cx="911569" cy="6071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0070C0"/>
                  </a:solidFill>
                  <a:latin typeface="Impact MT Std" pitchFamily="34" charset="0"/>
                </a:rPr>
                <a:t>75%</a:t>
              </a:r>
              <a:endParaRPr lang="zh-CN" altLang="en-US" sz="3200" dirty="0">
                <a:solidFill>
                  <a:srgbClr val="0070C0"/>
                </a:solidFill>
                <a:latin typeface="Impact MT Std" pitchFamily="34" charset="0"/>
              </a:endParaRPr>
            </a:p>
          </p:txBody>
        </p:sp>
      </p:grpSp>
      <p:cxnSp>
        <p:nvCxnSpPr>
          <p:cNvPr id="34" name="直接连接符 33"/>
          <p:cNvCxnSpPr/>
          <p:nvPr/>
        </p:nvCxnSpPr>
        <p:spPr>
          <a:xfrm>
            <a:off x="6271292" y="4216175"/>
            <a:ext cx="1864634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矩形 34"/>
          <p:cNvSpPr/>
          <p:nvPr/>
        </p:nvSpPr>
        <p:spPr>
          <a:xfrm>
            <a:off x="6415309" y="3838756"/>
            <a:ext cx="1656184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  <a:endParaRPr lang="zh-CN" altLang="en-US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6" name="矩形 47"/>
          <p:cNvSpPr>
            <a:spLocks noChangeArrowheads="1"/>
          </p:cNvSpPr>
          <p:nvPr/>
        </p:nvSpPr>
        <p:spPr bwMode="auto">
          <a:xfrm>
            <a:off x="6271292" y="4246762"/>
            <a:ext cx="1864634" cy="11264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在此录入上述图表的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综合说明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，在此录入上述图表的综合描述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说明数据。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sym typeface="微软雅黑" panose="020B0503020204020204" pitchFamily="34" charset="-122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8130944" y="1773937"/>
            <a:ext cx="2647163" cy="2087111"/>
            <a:chOff x="120923" y="358911"/>
            <a:chExt cx="2706615" cy="2133985"/>
          </a:xfrm>
        </p:grpSpPr>
        <p:grpSp>
          <p:nvGrpSpPr>
            <p:cNvPr id="38" name="组合 37"/>
            <p:cNvGrpSpPr/>
            <p:nvPr/>
          </p:nvGrpSpPr>
          <p:grpSpPr>
            <a:xfrm>
              <a:off x="120923" y="358911"/>
              <a:ext cx="2706615" cy="2133985"/>
              <a:chOff x="3430102" y="3226788"/>
              <a:chExt cx="3316286" cy="2614670"/>
            </a:xfrm>
          </p:grpSpPr>
          <p:graphicFrame>
            <p:nvGraphicFramePr>
              <p:cNvPr id="40" name="图表 39"/>
              <p:cNvGraphicFramePr/>
              <p:nvPr/>
            </p:nvGraphicFramePr>
            <p:xfrm>
              <a:off x="3430102" y="3226788"/>
              <a:ext cx="3316286" cy="2614670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4"/>
              </a:graphicData>
            </a:graphic>
          </p:graphicFrame>
          <p:sp>
            <p:nvSpPr>
              <p:cNvPr id="41" name="椭圆 40"/>
              <p:cNvSpPr/>
              <p:nvPr/>
            </p:nvSpPr>
            <p:spPr>
              <a:xfrm>
                <a:off x="4197058" y="3642936"/>
                <a:ext cx="1782374" cy="1782374"/>
              </a:xfrm>
              <a:prstGeom prst="ellipse">
                <a:avLst/>
              </a:prstGeom>
              <a:gradFill flip="none" rotWithShape="1">
                <a:gsLst>
                  <a:gs pos="0">
                    <a:srgbClr val="F0F0F0"/>
                  </a:gs>
                  <a:gs pos="100000">
                    <a:srgbClr val="F1F1F1"/>
                  </a:gs>
                </a:gsLst>
                <a:lin ang="2700000" scaled="1"/>
                <a:tileRect/>
              </a:gradFill>
              <a:ln w="28575">
                <a:gradFill flip="none" rotWithShape="1">
                  <a:gsLst>
                    <a:gs pos="100000">
                      <a:srgbClr val="FFFFFF"/>
                    </a:gs>
                    <a:gs pos="0">
                      <a:srgbClr val="CECED0"/>
                    </a:gs>
                  </a:gsLst>
                  <a:lin ang="13500000" scaled="1"/>
                  <a:tileRect/>
                </a:gradFill>
              </a:ln>
              <a:effectLst>
                <a:outerShdw blurRad="190500" dist="88900" dir="2700000" algn="tl" rotWithShape="0">
                  <a:prstClr val="black">
                    <a:alpha val="3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>
                  <a:solidFill>
                    <a:srgbClr val="0070C0"/>
                  </a:solidFill>
                  <a:latin typeface="Impact MT Std" pitchFamily="34" charset="0"/>
                </a:endParaRPr>
              </a:p>
            </p:txBody>
          </p:sp>
        </p:grpSp>
        <p:sp>
          <p:nvSpPr>
            <p:cNvPr id="39" name="文本框 29"/>
            <p:cNvSpPr txBox="1"/>
            <p:nvPr/>
          </p:nvSpPr>
          <p:spPr>
            <a:xfrm>
              <a:off x="1068877" y="1085110"/>
              <a:ext cx="948783" cy="5979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0070C0"/>
                  </a:solidFill>
                  <a:latin typeface="Impact MT Std" pitchFamily="34" charset="0"/>
                </a:rPr>
                <a:t>25%</a:t>
              </a:r>
              <a:endParaRPr lang="zh-CN" altLang="en-US" sz="3200" dirty="0">
                <a:solidFill>
                  <a:srgbClr val="0070C0"/>
                </a:solidFill>
                <a:latin typeface="Impact MT Std" pitchFamily="34" charset="0"/>
              </a:endParaRPr>
            </a:p>
          </p:txBody>
        </p:sp>
      </p:grpSp>
      <p:cxnSp>
        <p:nvCxnSpPr>
          <p:cNvPr id="42" name="直接连接符 41"/>
          <p:cNvCxnSpPr/>
          <p:nvPr/>
        </p:nvCxnSpPr>
        <p:spPr>
          <a:xfrm>
            <a:off x="8481425" y="4216175"/>
            <a:ext cx="1864634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矩形 42"/>
          <p:cNvSpPr/>
          <p:nvPr/>
        </p:nvSpPr>
        <p:spPr>
          <a:xfrm>
            <a:off x="8625442" y="3838756"/>
            <a:ext cx="1656184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  <a:endParaRPr lang="zh-CN" altLang="en-US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4" name="矩形 47"/>
          <p:cNvSpPr>
            <a:spLocks noChangeArrowheads="1"/>
          </p:cNvSpPr>
          <p:nvPr/>
        </p:nvSpPr>
        <p:spPr bwMode="auto">
          <a:xfrm>
            <a:off x="8481425" y="4246762"/>
            <a:ext cx="1864634" cy="11264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在此录入上述图表的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综合说明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，在此录入上述图表的综合描述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说明数据。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45" name="矩形 44"/>
          <p:cNvSpPr/>
          <p:nvPr/>
        </p:nvSpPr>
        <p:spPr>
          <a:xfrm rot="2700000">
            <a:off x="10629815" y="-377030"/>
            <a:ext cx="1647406" cy="1647406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矩形 45"/>
          <p:cNvSpPr/>
          <p:nvPr/>
        </p:nvSpPr>
        <p:spPr>
          <a:xfrm rot="2700000">
            <a:off x="9806620" y="88857"/>
            <a:ext cx="964010" cy="964010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矩形 46"/>
          <p:cNvSpPr/>
          <p:nvPr/>
        </p:nvSpPr>
        <p:spPr>
          <a:xfrm rot="2700000">
            <a:off x="11569089" y="952895"/>
            <a:ext cx="558028" cy="558028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矩形 47"/>
          <p:cNvSpPr/>
          <p:nvPr/>
        </p:nvSpPr>
        <p:spPr>
          <a:xfrm rot="2700000">
            <a:off x="9270166" y="227692"/>
            <a:ext cx="279014" cy="279014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000"/>
                            </p:stCondLst>
                            <p:childTnLst>
                              <p:par>
                                <p:cTn id="4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500"/>
                            </p:stCondLst>
                            <p:childTnLst>
                              <p:par>
                                <p:cTn id="5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500"/>
                            </p:stCondLst>
                            <p:childTnLst>
                              <p:par>
                                <p:cTn id="6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27" grpId="0"/>
      <p:bldP spid="28" grpId="0"/>
      <p:bldP spid="35" grpId="0"/>
      <p:bldP spid="36" grpId="0"/>
      <p:bldP spid="43" grpId="0"/>
      <p:bldP spid="44" grpId="0"/>
      <p:bldP spid="45" grpId="0" animBg="1"/>
      <p:bldP spid="46" grpId="0" animBg="1"/>
      <p:bldP spid="47" grpId="0" animBg="1"/>
      <p:bldP spid="4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5017467" y="1324744"/>
            <a:ext cx="2032248" cy="2032248"/>
            <a:chOff x="1677608" y="2996952"/>
            <a:chExt cx="1395643" cy="1395643"/>
          </a:xfrm>
        </p:grpSpPr>
        <p:sp>
          <p:nvSpPr>
            <p:cNvPr id="3" name="Oval 60"/>
            <p:cNvSpPr>
              <a:spLocks noChangeAspect="1"/>
            </p:cNvSpPr>
            <p:nvPr/>
          </p:nvSpPr>
          <p:spPr>
            <a:xfrm>
              <a:off x="1677608" y="2996952"/>
              <a:ext cx="1395643" cy="1395643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1000"/>
                  </a:schemeClr>
                </a:gs>
                <a:gs pos="0">
                  <a:schemeClr val="bg1">
                    <a:lumMod val="99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dirty="0">
                <a:solidFill>
                  <a:srgbClr val="FA783A"/>
                </a:solidFill>
              </a:endParaRPr>
            </a:p>
          </p:txBody>
        </p:sp>
        <p:sp>
          <p:nvSpPr>
            <p:cNvPr id="4" name="Oval 29"/>
            <p:cNvSpPr>
              <a:spLocks noChangeAspect="1"/>
            </p:cNvSpPr>
            <p:nvPr/>
          </p:nvSpPr>
          <p:spPr>
            <a:xfrm>
              <a:off x="1850114" y="3169458"/>
              <a:ext cx="1050630" cy="1050630"/>
            </a:xfrm>
            <a:prstGeom prst="ellipse">
              <a:avLst/>
            </a:prstGeom>
            <a:solidFill>
              <a:srgbClr val="0070C0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dirty="0">
                  <a:solidFill>
                    <a:srgbClr val="FA783A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DIN-BoldItalic" pitchFamily="50" charset="0"/>
                </a:rPr>
                <a:t></a:t>
              </a:r>
              <a:endParaRPr lang="en-US" sz="2800" dirty="0">
                <a:solidFill>
                  <a:srgbClr val="FA783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N-BoldItalic" pitchFamily="50" charset="0"/>
              </a:endParaRPr>
            </a:p>
          </p:txBody>
        </p:sp>
      </p:grpSp>
      <p:sp>
        <p:nvSpPr>
          <p:cNvPr id="5" name="KSO_Shape"/>
          <p:cNvSpPr/>
          <p:nvPr/>
        </p:nvSpPr>
        <p:spPr bwMode="auto">
          <a:xfrm>
            <a:off x="5651699" y="2074755"/>
            <a:ext cx="836266" cy="634165"/>
          </a:xfrm>
          <a:custGeom>
            <a:avLst/>
            <a:gdLst>
              <a:gd name="T0" fmla="*/ 104753 w 3040062"/>
              <a:gd name="T1" fmla="*/ 1241540 h 2303463"/>
              <a:gd name="T2" fmla="*/ 251725 w 3040062"/>
              <a:gd name="T3" fmla="*/ 1260899 h 2303463"/>
              <a:gd name="T4" fmla="*/ 265692 w 3040062"/>
              <a:gd name="T5" fmla="*/ 1110467 h 2303463"/>
              <a:gd name="T6" fmla="*/ 844867 w 3040062"/>
              <a:gd name="T7" fmla="*/ 970596 h 2303463"/>
              <a:gd name="T8" fmla="*/ 870584 w 3040062"/>
              <a:gd name="T9" fmla="*/ 987377 h 2303463"/>
              <a:gd name="T10" fmla="*/ 872172 w 3040062"/>
              <a:gd name="T11" fmla="*/ 1402771 h 2303463"/>
              <a:gd name="T12" fmla="*/ 848359 w 3040062"/>
              <a:gd name="T13" fmla="*/ 1421768 h 2303463"/>
              <a:gd name="T14" fmla="*/ 615315 w 3040062"/>
              <a:gd name="T15" fmla="*/ 1415119 h 2303463"/>
              <a:gd name="T16" fmla="*/ 603250 w 3040062"/>
              <a:gd name="T17" fmla="*/ 1002891 h 2303463"/>
              <a:gd name="T18" fmla="*/ 617855 w 3040062"/>
              <a:gd name="T19" fmla="*/ 975662 h 2303463"/>
              <a:gd name="T20" fmla="*/ 1240437 w 3040062"/>
              <a:gd name="T21" fmla="*/ 749300 h 2303463"/>
              <a:gd name="T22" fmla="*/ 1265867 w 3040062"/>
              <a:gd name="T23" fmla="*/ 766421 h 2303463"/>
              <a:gd name="T24" fmla="*/ 1267138 w 3040062"/>
              <a:gd name="T25" fmla="*/ 1402743 h 2303463"/>
              <a:gd name="T26" fmla="*/ 1243616 w 3040062"/>
              <a:gd name="T27" fmla="*/ 1421766 h 2303463"/>
              <a:gd name="T28" fmla="*/ 1010298 w 3040062"/>
              <a:gd name="T29" fmla="*/ 1415108 h 2303463"/>
              <a:gd name="T30" fmla="*/ 998537 w 3040062"/>
              <a:gd name="T31" fmla="*/ 782273 h 2303463"/>
              <a:gd name="T32" fmla="*/ 1012841 w 3040062"/>
              <a:gd name="T33" fmla="*/ 755007 h 2303463"/>
              <a:gd name="T34" fmla="*/ 2175011 w 3040062"/>
              <a:gd name="T35" fmla="*/ 666432 h 2303463"/>
              <a:gd name="T36" fmla="*/ 2235666 w 3040062"/>
              <a:gd name="T37" fmla="*/ 692135 h 2303463"/>
              <a:gd name="T38" fmla="*/ 2277268 w 3040062"/>
              <a:gd name="T39" fmla="*/ 742271 h 2303463"/>
              <a:gd name="T40" fmla="*/ 2290605 w 3040062"/>
              <a:gd name="T41" fmla="*/ 1286150 h 2303463"/>
              <a:gd name="T42" fmla="*/ 2948603 w 3040062"/>
              <a:gd name="T43" fmla="*/ 1365796 h 2303463"/>
              <a:gd name="T44" fmla="*/ 3005765 w 3040062"/>
              <a:gd name="T45" fmla="*/ 1408316 h 2303463"/>
              <a:gd name="T46" fmla="*/ 3036887 w 3040062"/>
              <a:gd name="T47" fmla="*/ 1473366 h 2303463"/>
              <a:gd name="T48" fmla="*/ 3035616 w 3040062"/>
              <a:gd name="T49" fmla="*/ 2191451 h 2303463"/>
              <a:gd name="T50" fmla="*/ 3001319 w 3040062"/>
              <a:gd name="T51" fmla="*/ 2254597 h 2303463"/>
              <a:gd name="T52" fmla="*/ 2941934 w 3040062"/>
              <a:gd name="T53" fmla="*/ 2294578 h 2303463"/>
              <a:gd name="T54" fmla="*/ 2171200 w 3040062"/>
              <a:gd name="T55" fmla="*/ 2303146 h 2303463"/>
              <a:gd name="T56" fmla="*/ 2113403 w 3040062"/>
              <a:gd name="T57" fmla="*/ 2292040 h 2303463"/>
              <a:gd name="T58" fmla="*/ 1552263 w 3040062"/>
              <a:gd name="T59" fmla="*/ 1741815 h 2303463"/>
              <a:gd name="T60" fmla="*/ 1526223 w 3040062"/>
              <a:gd name="T61" fmla="*/ 1686919 h 2303463"/>
              <a:gd name="T62" fmla="*/ 1529081 w 3040062"/>
              <a:gd name="T63" fmla="*/ 1626946 h 2303463"/>
              <a:gd name="T64" fmla="*/ 1560520 w 3040062"/>
              <a:gd name="T65" fmla="*/ 1574272 h 2303463"/>
              <a:gd name="T66" fmla="*/ 1612919 w 3040062"/>
              <a:gd name="T67" fmla="*/ 1542858 h 2303463"/>
              <a:gd name="T68" fmla="*/ 1673891 w 3040062"/>
              <a:gd name="T69" fmla="*/ 1539685 h 2303463"/>
              <a:gd name="T70" fmla="*/ 1728513 w 3040062"/>
              <a:gd name="T71" fmla="*/ 1565705 h 2303463"/>
              <a:gd name="T72" fmla="*/ 2024167 w 3040062"/>
              <a:gd name="T73" fmla="*/ 760992 h 2303463"/>
              <a:gd name="T74" fmla="*/ 2057829 w 3040062"/>
              <a:gd name="T75" fmla="*/ 704828 h 2303463"/>
              <a:gd name="T76" fmla="*/ 2113721 w 3040062"/>
              <a:gd name="T77" fmla="*/ 670875 h 2303463"/>
              <a:gd name="T78" fmla="*/ 1640947 w 3040062"/>
              <a:gd name="T79" fmla="*/ 485773 h 2303463"/>
              <a:gd name="T80" fmla="*/ 1662436 w 3040062"/>
              <a:gd name="T81" fmla="*/ 507334 h 2303463"/>
              <a:gd name="T82" fmla="*/ 1658328 w 3040062"/>
              <a:gd name="T83" fmla="*/ 1408133 h 2303463"/>
              <a:gd name="T84" fmla="*/ 1631151 w 3040062"/>
              <a:gd name="T85" fmla="*/ 1422401 h 2303463"/>
              <a:gd name="T86" fmla="*/ 1401409 w 3040062"/>
              <a:gd name="T87" fmla="*/ 1410669 h 2303463"/>
              <a:gd name="T88" fmla="*/ 1394457 w 3040062"/>
              <a:gd name="T89" fmla="*/ 510505 h 2303463"/>
              <a:gd name="T90" fmla="*/ 1413734 w 3040062"/>
              <a:gd name="T91" fmla="*/ 486725 h 2303463"/>
              <a:gd name="T92" fmla="*/ 2856582 w 3040062"/>
              <a:gd name="T93" fmla="*/ 2539 h 2303463"/>
              <a:gd name="T94" fmla="*/ 2942924 w 3040062"/>
              <a:gd name="T95" fmla="*/ 45384 h 2303463"/>
              <a:gd name="T96" fmla="*/ 3001649 w 3040062"/>
              <a:gd name="T97" fmla="*/ 130121 h 2303463"/>
              <a:gd name="T98" fmla="*/ 3021012 w 3040062"/>
              <a:gd name="T99" fmla="*/ 1276768 h 2303463"/>
              <a:gd name="T100" fmla="*/ 2944193 w 3040062"/>
              <a:gd name="T101" fmla="*/ 1247252 h 2303463"/>
              <a:gd name="T102" fmla="*/ 374889 w 3040062"/>
              <a:gd name="T103" fmla="*/ 1959424 h 2303463"/>
              <a:gd name="T104" fmla="*/ 127291 w 3040062"/>
              <a:gd name="T105" fmla="*/ 2259336 h 2303463"/>
              <a:gd name="T106" fmla="*/ 50472 w 3040062"/>
              <a:gd name="T107" fmla="*/ 2198402 h 2303463"/>
              <a:gd name="T108" fmla="*/ 6349 w 3040062"/>
              <a:gd name="T109" fmla="*/ 2100970 h 2303463"/>
              <a:gd name="T110" fmla="*/ 3809 w 3040062"/>
              <a:gd name="T111" fmla="*/ 183438 h 2303463"/>
              <a:gd name="T112" fmla="*/ 44441 w 3040062"/>
              <a:gd name="T113" fmla="*/ 83468 h 2303463"/>
              <a:gd name="T114" fmla="*/ 118720 w 3040062"/>
              <a:gd name="T115" fmla="*/ 17773 h 23034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3040062" h="2303463">
                <a:moveTo>
                  <a:pt x="124116" y="1098725"/>
                </a:moveTo>
                <a:lnTo>
                  <a:pt x="120307" y="1099042"/>
                </a:lnTo>
                <a:lnTo>
                  <a:pt x="116498" y="1099994"/>
                </a:lnTo>
                <a:lnTo>
                  <a:pt x="113324" y="1101898"/>
                </a:lnTo>
                <a:lnTo>
                  <a:pt x="110467" y="1104120"/>
                </a:lnTo>
                <a:lnTo>
                  <a:pt x="108245" y="1107294"/>
                </a:lnTo>
                <a:lnTo>
                  <a:pt x="106340" y="1110467"/>
                </a:lnTo>
                <a:lnTo>
                  <a:pt x="105071" y="1114276"/>
                </a:lnTo>
                <a:lnTo>
                  <a:pt x="104753" y="1118084"/>
                </a:lnTo>
                <a:lnTo>
                  <a:pt x="104753" y="1241540"/>
                </a:lnTo>
                <a:lnTo>
                  <a:pt x="105071" y="1245348"/>
                </a:lnTo>
                <a:lnTo>
                  <a:pt x="106340" y="1249157"/>
                </a:lnTo>
                <a:lnTo>
                  <a:pt x="108245" y="1252330"/>
                </a:lnTo>
                <a:lnTo>
                  <a:pt x="110467" y="1255187"/>
                </a:lnTo>
                <a:lnTo>
                  <a:pt x="113324" y="1257726"/>
                </a:lnTo>
                <a:lnTo>
                  <a:pt x="116498" y="1259312"/>
                </a:lnTo>
                <a:lnTo>
                  <a:pt x="120307" y="1260899"/>
                </a:lnTo>
                <a:lnTo>
                  <a:pt x="124116" y="1261217"/>
                </a:lnTo>
                <a:lnTo>
                  <a:pt x="247598" y="1261217"/>
                </a:lnTo>
                <a:lnTo>
                  <a:pt x="251725" y="1260899"/>
                </a:lnTo>
                <a:lnTo>
                  <a:pt x="255216" y="1259312"/>
                </a:lnTo>
                <a:lnTo>
                  <a:pt x="258708" y="1257726"/>
                </a:lnTo>
                <a:lnTo>
                  <a:pt x="261565" y="1255187"/>
                </a:lnTo>
                <a:lnTo>
                  <a:pt x="264105" y="1252330"/>
                </a:lnTo>
                <a:lnTo>
                  <a:pt x="265692" y="1249157"/>
                </a:lnTo>
                <a:lnTo>
                  <a:pt x="266644" y="1245348"/>
                </a:lnTo>
                <a:lnTo>
                  <a:pt x="266961" y="1241540"/>
                </a:lnTo>
                <a:lnTo>
                  <a:pt x="266961" y="1118084"/>
                </a:lnTo>
                <a:lnTo>
                  <a:pt x="266644" y="1114276"/>
                </a:lnTo>
                <a:lnTo>
                  <a:pt x="265692" y="1110467"/>
                </a:lnTo>
                <a:lnTo>
                  <a:pt x="264105" y="1107294"/>
                </a:lnTo>
                <a:lnTo>
                  <a:pt x="261565" y="1104120"/>
                </a:lnTo>
                <a:lnTo>
                  <a:pt x="258708" y="1101898"/>
                </a:lnTo>
                <a:lnTo>
                  <a:pt x="255216" y="1099994"/>
                </a:lnTo>
                <a:lnTo>
                  <a:pt x="251725" y="1099042"/>
                </a:lnTo>
                <a:lnTo>
                  <a:pt x="247598" y="1098725"/>
                </a:lnTo>
                <a:lnTo>
                  <a:pt x="124116" y="1098725"/>
                </a:lnTo>
                <a:close/>
                <a:moveTo>
                  <a:pt x="636270" y="969963"/>
                </a:moveTo>
                <a:lnTo>
                  <a:pt x="841692" y="969963"/>
                </a:lnTo>
                <a:lnTo>
                  <a:pt x="844867" y="970596"/>
                </a:lnTo>
                <a:lnTo>
                  <a:pt x="848359" y="970913"/>
                </a:lnTo>
                <a:lnTo>
                  <a:pt x="851534" y="971546"/>
                </a:lnTo>
                <a:lnTo>
                  <a:pt x="854709" y="972813"/>
                </a:lnTo>
                <a:lnTo>
                  <a:pt x="857567" y="974396"/>
                </a:lnTo>
                <a:lnTo>
                  <a:pt x="860107" y="975662"/>
                </a:lnTo>
                <a:lnTo>
                  <a:pt x="862647" y="977878"/>
                </a:lnTo>
                <a:lnTo>
                  <a:pt x="865187" y="979778"/>
                </a:lnTo>
                <a:lnTo>
                  <a:pt x="867092" y="982311"/>
                </a:lnTo>
                <a:lnTo>
                  <a:pt x="868997" y="984844"/>
                </a:lnTo>
                <a:lnTo>
                  <a:pt x="870584" y="987377"/>
                </a:lnTo>
                <a:lnTo>
                  <a:pt x="872172" y="990226"/>
                </a:lnTo>
                <a:lnTo>
                  <a:pt x="873124" y="993076"/>
                </a:lnTo>
                <a:lnTo>
                  <a:pt x="873760" y="996242"/>
                </a:lnTo>
                <a:lnTo>
                  <a:pt x="874712" y="999725"/>
                </a:lnTo>
                <a:lnTo>
                  <a:pt x="874712" y="1002891"/>
                </a:lnTo>
                <a:lnTo>
                  <a:pt x="874712" y="1389790"/>
                </a:lnTo>
                <a:lnTo>
                  <a:pt x="874712" y="1393273"/>
                </a:lnTo>
                <a:lnTo>
                  <a:pt x="873760" y="1396439"/>
                </a:lnTo>
                <a:lnTo>
                  <a:pt x="873124" y="1399605"/>
                </a:lnTo>
                <a:lnTo>
                  <a:pt x="872172" y="1402771"/>
                </a:lnTo>
                <a:lnTo>
                  <a:pt x="870584" y="1405304"/>
                </a:lnTo>
                <a:lnTo>
                  <a:pt x="868997" y="1408154"/>
                </a:lnTo>
                <a:lnTo>
                  <a:pt x="867092" y="1410686"/>
                </a:lnTo>
                <a:lnTo>
                  <a:pt x="865187" y="1413219"/>
                </a:lnTo>
                <a:lnTo>
                  <a:pt x="862647" y="1415119"/>
                </a:lnTo>
                <a:lnTo>
                  <a:pt x="860107" y="1417019"/>
                </a:lnTo>
                <a:lnTo>
                  <a:pt x="857567" y="1418602"/>
                </a:lnTo>
                <a:lnTo>
                  <a:pt x="854709" y="1420185"/>
                </a:lnTo>
                <a:lnTo>
                  <a:pt x="851534" y="1421135"/>
                </a:lnTo>
                <a:lnTo>
                  <a:pt x="848359" y="1421768"/>
                </a:lnTo>
                <a:lnTo>
                  <a:pt x="844867" y="1422401"/>
                </a:lnTo>
                <a:lnTo>
                  <a:pt x="841692" y="1422401"/>
                </a:lnTo>
                <a:lnTo>
                  <a:pt x="636270" y="1422401"/>
                </a:lnTo>
                <a:lnTo>
                  <a:pt x="632777" y="1422401"/>
                </a:lnTo>
                <a:lnTo>
                  <a:pt x="629920" y="1421768"/>
                </a:lnTo>
                <a:lnTo>
                  <a:pt x="626745" y="1421135"/>
                </a:lnTo>
                <a:lnTo>
                  <a:pt x="623570" y="1420185"/>
                </a:lnTo>
                <a:lnTo>
                  <a:pt x="620713" y="1418602"/>
                </a:lnTo>
                <a:lnTo>
                  <a:pt x="617855" y="1417019"/>
                </a:lnTo>
                <a:lnTo>
                  <a:pt x="615315" y="1415119"/>
                </a:lnTo>
                <a:lnTo>
                  <a:pt x="613093" y="1413219"/>
                </a:lnTo>
                <a:lnTo>
                  <a:pt x="610870" y="1410686"/>
                </a:lnTo>
                <a:lnTo>
                  <a:pt x="608965" y="1408154"/>
                </a:lnTo>
                <a:lnTo>
                  <a:pt x="607378" y="1405304"/>
                </a:lnTo>
                <a:lnTo>
                  <a:pt x="606108" y="1402771"/>
                </a:lnTo>
                <a:lnTo>
                  <a:pt x="605155" y="1399605"/>
                </a:lnTo>
                <a:lnTo>
                  <a:pt x="603885" y="1396439"/>
                </a:lnTo>
                <a:lnTo>
                  <a:pt x="603568" y="1393273"/>
                </a:lnTo>
                <a:lnTo>
                  <a:pt x="603250" y="1389790"/>
                </a:lnTo>
                <a:lnTo>
                  <a:pt x="603250" y="1002891"/>
                </a:lnTo>
                <a:lnTo>
                  <a:pt x="603568" y="999725"/>
                </a:lnTo>
                <a:lnTo>
                  <a:pt x="603885" y="996242"/>
                </a:lnTo>
                <a:lnTo>
                  <a:pt x="605155" y="993076"/>
                </a:lnTo>
                <a:lnTo>
                  <a:pt x="606108" y="990226"/>
                </a:lnTo>
                <a:lnTo>
                  <a:pt x="607378" y="987377"/>
                </a:lnTo>
                <a:lnTo>
                  <a:pt x="608965" y="984844"/>
                </a:lnTo>
                <a:lnTo>
                  <a:pt x="610870" y="982311"/>
                </a:lnTo>
                <a:lnTo>
                  <a:pt x="613093" y="979778"/>
                </a:lnTo>
                <a:lnTo>
                  <a:pt x="615315" y="977878"/>
                </a:lnTo>
                <a:lnTo>
                  <a:pt x="617855" y="975662"/>
                </a:lnTo>
                <a:lnTo>
                  <a:pt x="620713" y="974396"/>
                </a:lnTo>
                <a:lnTo>
                  <a:pt x="623570" y="972813"/>
                </a:lnTo>
                <a:lnTo>
                  <a:pt x="626745" y="971546"/>
                </a:lnTo>
                <a:lnTo>
                  <a:pt x="629920" y="970913"/>
                </a:lnTo>
                <a:lnTo>
                  <a:pt x="632777" y="970596"/>
                </a:lnTo>
                <a:lnTo>
                  <a:pt x="636270" y="969963"/>
                </a:lnTo>
                <a:close/>
                <a:moveTo>
                  <a:pt x="1027781" y="749300"/>
                </a:moveTo>
                <a:lnTo>
                  <a:pt x="1031278" y="749300"/>
                </a:lnTo>
                <a:lnTo>
                  <a:pt x="1236940" y="749300"/>
                </a:lnTo>
                <a:lnTo>
                  <a:pt x="1240437" y="749300"/>
                </a:lnTo>
                <a:lnTo>
                  <a:pt x="1243616" y="750251"/>
                </a:lnTo>
                <a:lnTo>
                  <a:pt x="1246476" y="750885"/>
                </a:lnTo>
                <a:lnTo>
                  <a:pt x="1249655" y="751837"/>
                </a:lnTo>
                <a:lnTo>
                  <a:pt x="1252516" y="753105"/>
                </a:lnTo>
                <a:lnTo>
                  <a:pt x="1255377" y="755007"/>
                </a:lnTo>
                <a:lnTo>
                  <a:pt x="1257920" y="756592"/>
                </a:lnTo>
                <a:lnTo>
                  <a:pt x="1260145" y="758812"/>
                </a:lnTo>
                <a:lnTo>
                  <a:pt x="1262370" y="761348"/>
                </a:lnTo>
                <a:lnTo>
                  <a:pt x="1264595" y="763567"/>
                </a:lnTo>
                <a:lnTo>
                  <a:pt x="1265867" y="766421"/>
                </a:lnTo>
                <a:lnTo>
                  <a:pt x="1267138" y="769274"/>
                </a:lnTo>
                <a:lnTo>
                  <a:pt x="1268410" y="772445"/>
                </a:lnTo>
                <a:lnTo>
                  <a:pt x="1269363" y="775615"/>
                </a:lnTo>
                <a:lnTo>
                  <a:pt x="1269681" y="778786"/>
                </a:lnTo>
                <a:lnTo>
                  <a:pt x="1269999" y="782273"/>
                </a:lnTo>
                <a:lnTo>
                  <a:pt x="1269999" y="1389744"/>
                </a:lnTo>
                <a:lnTo>
                  <a:pt x="1269681" y="1393231"/>
                </a:lnTo>
                <a:lnTo>
                  <a:pt x="1269363" y="1396402"/>
                </a:lnTo>
                <a:lnTo>
                  <a:pt x="1268410" y="1399572"/>
                </a:lnTo>
                <a:lnTo>
                  <a:pt x="1267138" y="1402743"/>
                </a:lnTo>
                <a:lnTo>
                  <a:pt x="1265867" y="1405279"/>
                </a:lnTo>
                <a:lnTo>
                  <a:pt x="1264595" y="1408133"/>
                </a:lnTo>
                <a:lnTo>
                  <a:pt x="1262370" y="1410669"/>
                </a:lnTo>
                <a:lnTo>
                  <a:pt x="1260145" y="1413206"/>
                </a:lnTo>
                <a:lnTo>
                  <a:pt x="1257920" y="1415108"/>
                </a:lnTo>
                <a:lnTo>
                  <a:pt x="1255377" y="1417010"/>
                </a:lnTo>
                <a:lnTo>
                  <a:pt x="1252516" y="1418595"/>
                </a:lnTo>
                <a:lnTo>
                  <a:pt x="1249655" y="1420181"/>
                </a:lnTo>
                <a:lnTo>
                  <a:pt x="1246476" y="1421132"/>
                </a:lnTo>
                <a:lnTo>
                  <a:pt x="1243616" y="1421766"/>
                </a:lnTo>
                <a:lnTo>
                  <a:pt x="1240437" y="1422400"/>
                </a:lnTo>
                <a:lnTo>
                  <a:pt x="1236940" y="1422400"/>
                </a:lnTo>
                <a:lnTo>
                  <a:pt x="1031278" y="1422400"/>
                </a:lnTo>
                <a:lnTo>
                  <a:pt x="1027781" y="1422400"/>
                </a:lnTo>
                <a:lnTo>
                  <a:pt x="1024602" y="1421766"/>
                </a:lnTo>
                <a:lnTo>
                  <a:pt x="1021424" y="1421132"/>
                </a:lnTo>
                <a:lnTo>
                  <a:pt x="1018245" y="1420181"/>
                </a:lnTo>
                <a:lnTo>
                  <a:pt x="1015384" y="1418595"/>
                </a:lnTo>
                <a:lnTo>
                  <a:pt x="1012841" y="1417010"/>
                </a:lnTo>
                <a:lnTo>
                  <a:pt x="1010298" y="1415108"/>
                </a:lnTo>
                <a:lnTo>
                  <a:pt x="1007755" y="1413206"/>
                </a:lnTo>
                <a:lnTo>
                  <a:pt x="1005848" y="1410669"/>
                </a:lnTo>
                <a:lnTo>
                  <a:pt x="1003941" y="1408133"/>
                </a:lnTo>
                <a:lnTo>
                  <a:pt x="1002351" y="1405279"/>
                </a:lnTo>
                <a:lnTo>
                  <a:pt x="1000762" y="1402743"/>
                </a:lnTo>
                <a:lnTo>
                  <a:pt x="999808" y="1399572"/>
                </a:lnTo>
                <a:lnTo>
                  <a:pt x="999173" y="1396402"/>
                </a:lnTo>
                <a:lnTo>
                  <a:pt x="998537" y="1393231"/>
                </a:lnTo>
                <a:lnTo>
                  <a:pt x="998537" y="1389744"/>
                </a:lnTo>
                <a:lnTo>
                  <a:pt x="998537" y="782273"/>
                </a:lnTo>
                <a:lnTo>
                  <a:pt x="998537" y="778786"/>
                </a:lnTo>
                <a:lnTo>
                  <a:pt x="999173" y="775615"/>
                </a:lnTo>
                <a:lnTo>
                  <a:pt x="999808" y="772445"/>
                </a:lnTo>
                <a:lnTo>
                  <a:pt x="1000762" y="769274"/>
                </a:lnTo>
                <a:lnTo>
                  <a:pt x="1002351" y="766421"/>
                </a:lnTo>
                <a:lnTo>
                  <a:pt x="1003941" y="763567"/>
                </a:lnTo>
                <a:lnTo>
                  <a:pt x="1005848" y="761348"/>
                </a:lnTo>
                <a:lnTo>
                  <a:pt x="1007755" y="758812"/>
                </a:lnTo>
                <a:lnTo>
                  <a:pt x="1010298" y="756592"/>
                </a:lnTo>
                <a:lnTo>
                  <a:pt x="1012841" y="755007"/>
                </a:lnTo>
                <a:lnTo>
                  <a:pt x="1015384" y="753105"/>
                </a:lnTo>
                <a:lnTo>
                  <a:pt x="1018245" y="751837"/>
                </a:lnTo>
                <a:lnTo>
                  <a:pt x="1021424" y="750885"/>
                </a:lnTo>
                <a:lnTo>
                  <a:pt x="1024602" y="750251"/>
                </a:lnTo>
                <a:lnTo>
                  <a:pt x="1027781" y="749300"/>
                </a:lnTo>
                <a:close/>
                <a:moveTo>
                  <a:pt x="2147065" y="665163"/>
                </a:moveTo>
                <a:lnTo>
                  <a:pt x="2154052" y="665163"/>
                </a:lnTo>
                <a:lnTo>
                  <a:pt x="2161038" y="665163"/>
                </a:lnTo>
                <a:lnTo>
                  <a:pt x="2168025" y="665798"/>
                </a:lnTo>
                <a:lnTo>
                  <a:pt x="2175011" y="666432"/>
                </a:lnTo>
                <a:lnTo>
                  <a:pt x="2181680" y="667702"/>
                </a:lnTo>
                <a:lnTo>
                  <a:pt x="2188349" y="669288"/>
                </a:lnTo>
                <a:lnTo>
                  <a:pt x="2194700" y="670875"/>
                </a:lnTo>
                <a:lnTo>
                  <a:pt x="2201369" y="673413"/>
                </a:lnTo>
                <a:lnTo>
                  <a:pt x="2207085" y="675952"/>
                </a:lnTo>
                <a:lnTo>
                  <a:pt x="2213437" y="678173"/>
                </a:lnTo>
                <a:lnTo>
                  <a:pt x="2219471" y="681346"/>
                </a:lnTo>
                <a:lnTo>
                  <a:pt x="2224869" y="684519"/>
                </a:lnTo>
                <a:lnTo>
                  <a:pt x="2230585" y="688327"/>
                </a:lnTo>
                <a:lnTo>
                  <a:pt x="2235666" y="692135"/>
                </a:lnTo>
                <a:lnTo>
                  <a:pt x="2241065" y="695943"/>
                </a:lnTo>
                <a:lnTo>
                  <a:pt x="2245829" y="700702"/>
                </a:lnTo>
                <a:lnTo>
                  <a:pt x="2250910" y="704828"/>
                </a:lnTo>
                <a:lnTo>
                  <a:pt x="2255356" y="709587"/>
                </a:lnTo>
                <a:lnTo>
                  <a:pt x="2259484" y="714347"/>
                </a:lnTo>
                <a:lnTo>
                  <a:pt x="2263612" y="719741"/>
                </a:lnTo>
                <a:lnTo>
                  <a:pt x="2267423" y="724819"/>
                </a:lnTo>
                <a:lnTo>
                  <a:pt x="2270916" y="730530"/>
                </a:lnTo>
                <a:lnTo>
                  <a:pt x="2274092" y="736559"/>
                </a:lnTo>
                <a:lnTo>
                  <a:pt x="2277268" y="742271"/>
                </a:lnTo>
                <a:lnTo>
                  <a:pt x="2280126" y="748300"/>
                </a:lnTo>
                <a:lnTo>
                  <a:pt x="2282666" y="754646"/>
                </a:lnTo>
                <a:lnTo>
                  <a:pt x="2284572" y="760992"/>
                </a:lnTo>
                <a:lnTo>
                  <a:pt x="2286477" y="767021"/>
                </a:lnTo>
                <a:lnTo>
                  <a:pt x="2287747" y="773685"/>
                </a:lnTo>
                <a:lnTo>
                  <a:pt x="2289018" y="780349"/>
                </a:lnTo>
                <a:lnTo>
                  <a:pt x="2289970" y="787330"/>
                </a:lnTo>
                <a:lnTo>
                  <a:pt x="2290605" y="794311"/>
                </a:lnTo>
                <a:lnTo>
                  <a:pt x="2290605" y="801292"/>
                </a:lnTo>
                <a:lnTo>
                  <a:pt x="2290605" y="1286150"/>
                </a:lnTo>
                <a:lnTo>
                  <a:pt x="2884137" y="1353738"/>
                </a:lnTo>
                <a:lnTo>
                  <a:pt x="2890488" y="1354055"/>
                </a:lnTo>
                <a:lnTo>
                  <a:pt x="2898110" y="1354372"/>
                </a:lnTo>
                <a:lnTo>
                  <a:pt x="2905732" y="1355007"/>
                </a:lnTo>
                <a:lnTo>
                  <a:pt x="2913353" y="1355642"/>
                </a:lnTo>
                <a:lnTo>
                  <a:pt x="2920657" y="1357228"/>
                </a:lnTo>
                <a:lnTo>
                  <a:pt x="2927644" y="1358815"/>
                </a:lnTo>
                <a:lnTo>
                  <a:pt x="2934948" y="1361036"/>
                </a:lnTo>
                <a:lnTo>
                  <a:pt x="2941934" y="1362940"/>
                </a:lnTo>
                <a:lnTo>
                  <a:pt x="2948603" y="1365796"/>
                </a:lnTo>
                <a:lnTo>
                  <a:pt x="2955272" y="1368969"/>
                </a:lnTo>
                <a:lnTo>
                  <a:pt x="2961941" y="1372142"/>
                </a:lnTo>
                <a:lnTo>
                  <a:pt x="2968292" y="1375633"/>
                </a:lnTo>
                <a:lnTo>
                  <a:pt x="2974008" y="1379758"/>
                </a:lnTo>
                <a:lnTo>
                  <a:pt x="2980042" y="1383883"/>
                </a:lnTo>
                <a:lnTo>
                  <a:pt x="2985758" y="1388008"/>
                </a:lnTo>
                <a:lnTo>
                  <a:pt x="2990839" y="1393085"/>
                </a:lnTo>
                <a:lnTo>
                  <a:pt x="2996238" y="1397845"/>
                </a:lnTo>
                <a:lnTo>
                  <a:pt x="3001319" y="1403239"/>
                </a:lnTo>
                <a:lnTo>
                  <a:pt x="3005765" y="1408316"/>
                </a:lnTo>
                <a:lnTo>
                  <a:pt x="3010529" y="1414345"/>
                </a:lnTo>
                <a:lnTo>
                  <a:pt x="3014657" y="1419739"/>
                </a:lnTo>
                <a:lnTo>
                  <a:pt x="3018468" y="1426086"/>
                </a:lnTo>
                <a:lnTo>
                  <a:pt x="3021961" y="1432432"/>
                </a:lnTo>
                <a:lnTo>
                  <a:pt x="3025454" y="1438778"/>
                </a:lnTo>
                <a:lnTo>
                  <a:pt x="3028312" y="1445125"/>
                </a:lnTo>
                <a:lnTo>
                  <a:pt x="3030853" y="1452106"/>
                </a:lnTo>
                <a:lnTo>
                  <a:pt x="3033393" y="1459087"/>
                </a:lnTo>
                <a:lnTo>
                  <a:pt x="3035616" y="1466067"/>
                </a:lnTo>
                <a:lnTo>
                  <a:pt x="3036887" y="1473366"/>
                </a:lnTo>
                <a:lnTo>
                  <a:pt x="3038474" y="1480664"/>
                </a:lnTo>
                <a:lnTo>
                  <a:pt x="3039427" y="1488280"/>
                </a:lnTo>
                <a:lnTo>
                  <a:pt x="3040062" y="1495895"/>
                </a:lnTo>
                <a:lnTo>
                  <a:pt x="3040062" y="1503511"/>
                </a:lnTo>
                <a:lnTo>
                  <a:pt x="3040062" y="2154008"/>
                </a:lnTo>
                <a:lnTo>
                  <a:pt x="3040062" y="2161623"/>
                </a:lnTo>
                <a:lnTo>
                  <a:pt x="3039427" y="2169556"/>
                </a:lnTo>
                <a:lnTo>
                  <a:pt x="3038474" y="2177172"/>
                </a:lnTo>
                <a:lnTo>
                  <a:pt x="3036887" y="2184470"/>
                </a:lnTo>
                <a:lnTo>
                  <a:pt x="3035616" y="2191451"/>
                </a:lnTo>
                <a:lnTo>
                  <a:pt x="3033393" y="2198749"/>
                </a:lnTo>
                <a:lnTo>
                  <a:pt x="3030853" y="2205730"/>
                </a:lnTo>
                <a:lnTo>
                  <a:pt x="3028312" y="2212394"/>
                </a:lnTo>
                <a:lnTo>
                  <a:pt x="3025454" y="2219057"/>
                </a:lnTo>
                <a:lnTo>
                  <a:pt x="3021961" y="2225404"/>
                </a:lnTo>
                <a:lnTo>
                  <a:pt x="3018468" y="2231433"/>
                </a:lnTo>
                <a:lnTo>
                  <a:pt x="3014657" y="2237779"/>
                </a:lnTo>
                <a:lnTo>
                  <a:pt x="3010529" y="2243808"/>
                </a:lnTo>
                <a:lnTo>
                  <a:pt x="3005765" y="2249202"/>
                </a:lnTo>
                <a:lnTo>
                  <a:pt x="3001319" y="2254597"/>
                </a:lnTo>
                <a:lnTo>
                  <a:pt x="2996238" y="2259674"/>
                </a:lnTo>
                <a:lnTo>
                  <a:pt x="2990839" y="2264433"/>
                </a:lnTo>
                <a:lnTo>
                  <a:pt x="2985758" y="2269510"/>
                </a:lnTo>
                <a:lnTo>
                  <a:pt x="2980042" y="2273953"/>
                </a:lnTo>
                <a:lnTo>
                  <a:pt x="2974008" y="2278078"/>
                </a:lnTo>
                <a:lnTo>
                  <a:pt x="2968292" y="2281886"/>
                </a:lnTo>
                <a:lnTo>
                  <a:pt x="2961941" y="2285376"/>
                </a:lnTo>
                <a:lnTo>
                  <a:pt x="2955272" y="2288867"/>
                </a:lnTo>
                <a:lnTo>
                  <a:pt x="2948603" y="2291723"/>
                </a:lnTo>
                <a:lnTo>
                  <a:pt x="2941934" y="2294578"/>
                </a:lnTo>
                <a:lnTo>
                  <a:pt x="2934948" y="2297117"/>
                </a:lnTo>
                <a:lnTo>
                  <a:pt x="2927644" y="2298703"/>
                </a:lnTo>
                <a:lnTo>
                  <a:pt x="2920657" y="2300607"/>
                </a:lnTo>
                <a:lnTo>
                  <a:pt x="2913353" y="2301877"/>
                </a:lnTo>
                <a:lnTo>
                  <a:pt x="2905732" y="2302829"/>
                </a:lnTo>
                <a:lnTo>
                  <a:pt x="2898110" y="2303146"/>
                </a:lnTo>
                <a:lnTo>
                  <a:pt x="2890488" y="2303463"/>
                </a:lnTo>
                <a:lnTo>
                  <a:pt x="2177552" y="2303463"/>
                </a:lnTo>
                <a:lnTo>
                  <a:pt x="2173423" y="2303146"/>
                </a:lnTo>
                <a:lnTo>
                  <a:pt x="2171200" y="2303146"/>
                </a:lnTo>
                <a:lnTo>
                  <a:pt x="2169613" y="2303146"/>
                </a:lnTo>
                <a:lnTo>
                  <a:pt x="2162944" y="2303146"/>
                </a:lnTo>
                <a:lnTo>
                  <a:pt x="2156275" y="2303146"/>
                </a:lnTo>
                <a:lnTo>
                  <a:pt x="2149924" y="2302511"/>
                </a:lnTo>
                <a:lnTo>
                  <a:pt x="2143572" y="2301559"/>
                </a:lnTo>
                <a:lnTo>
                  <a:pt x="2137538" y="2300607"/>
                </a:lnTo>
                <a:lnTo>
                  <a:pt x="2131187" y="2298703"/>
                </a:lnTo>
                <a:lnTo>
                  <a:pt x="2125153" y="2297117"/>
                </a:lnTo>
                <a:lnTo>
                  <a:pt x="2119437" y="2294896"/>
                </a:lnTo>
                <a:lnTo>
                  <a:pt x="2113403" y="2292040"/>
                </a:lnTo>
                <a:lnTo>
                  <a:pt x="2107370" y="2289501"/>
                </a:lnTo>
                <a:lnTo>
                  <a:pt x="2101971" y="2286645"/>
                </a:lnTo>
                <a:lnTo>
                  <a:pt x="2096572" y="2283155"/>
                </a:lnTo>
                <a:lnTo>
                  <a:pt x="2091491" y="2279665"/>
                </a:lnTo>
                <a:lnTo>
                  <a:pt x="2086093" y="2275222"/>
                </a:lnTo>
                <a:lnTo>
                  <a:pt x="2081329" y="2271097"/>
                </a:lnTo>
                <a:lnTo>
                  <a:pt x="2076883" y="2266972"/>
                </a:lnTo>
                <a:lnTo>
                  <a:pt x="1560520" y="1751334"/>
                </a:lnTo>
                <a:lnTo>
                  <a:pt x="1556074" y="1746574"/>
                </a:lnTo>
                <a:lnTo>
                  <a:pt x="1552263" y="1741815"/>
                </a:lnTo>
                <a:lnTo>
                  <a:pt x="1548135" y="1737055"/>
                </a:lnTo>
                <a:lnTo>
                  <a:pt x="1544642" y="1731661"/>
                </a:lnTo>
                <a:lnTo>
                  <a:pt x="1541466" y="1726583"/>
                </a:lnTo>
                <a:lnTo>
                  <a:pt x="1538291" y="1720872"/>
                </a:lnTo>
                <a:lnTo>
                  <a:pt x="1535432" y="1715477"/>
                </a:lnTo>
                <a:lnTo>
                  <a:pt x="1532892" y="1709766"/>
                </a:lnTo>
                <a:lnTo>
                  <a:pt x="1530987" y="1704054"/>
                </a:lnTo>
                <a:lnTo>
                  <a:pt x="1529081" y="1698342"/>
                </a:lnTo>
                <a:lnTo>
                  <a:pt x="1527493" y="1692631"/>
                </a:lnTo>
                <a:lnTo>
                  <a:pt x="1526223" y="1686919"/>
                </a:lnTo>
                <a:lnTo>
                  <a:pt x="1525270" y="1680890"/>
                </a:lnTo>
                <a:lnTo>
                  <a:pt x="1524635" y="1674544"/>
                </a:lnTo>
                <a:lnTo>
                  <a:pt x="1524000" y="1668515"/>
                </a:lnTo>
                <a:lnTo>
                  <a:pt x="1524000" y="1662803"/>
                </a:lnTo>
                <a:lnTo>
                  <a:pt x="1524000" y="1656774"/>
                </a:lnTo>
                <a:lnTo>
                  <a:pt x="1524635" y="1650428"/>
                </a:lnTo>
                <a:lnTo>
                  <a:pt x="1525270" y="1644716"/>
                </a:lnTo>
                <a:lnTo>
                  <a:pt x="1526223" y="1638687"/>
                </a:lnTo>
                <a:lnTo>
                  <a:pt x="1527493" y="1632658"/>
                </a:lnTo>
                <a:lnTo>
                  <a:pt x="1529081" y="1626946"/>
                </a:lnTo>
                <a:lnTo>
                  <a:pt x="1530987" y="1621235"/>
                </a:lnTo>
                <a:lnTo>
                  <a:pt x="1532892" y="1615523"/>
                </a:lnTo>
                <a:lnTo>
                  <a:pt x="1535432" y="1609811"/>
                </a:lnTo>
                <a:lnTo>
                  <a:pt x="1538291" y="1604417"/>
                </a:lnTo>
                <a:lnTo>
                  <a:pt x="1541466" y="1599023"/>
                </a:lnTo>
                <a:lnTo>
                  <a:pt x="1544642" y="1593628"/>
                </a:lnTo>
                <a:lnTo>
                  <a:pt x="1548135" y="1588551"/>
                </a:lnTo>
                <a:lnTo>
                  <a:pt x="1552263" y="1583474"/>
                </a:lnTo>
                <a:lnTo>
                  <a:pt x="1556074" y="1578714"/>
                </a:lnTo>
                <a:lnTo>
                  <a:pt x="1560520" y="1574272"/>
                </a:lnTo>
                <a:lnTo>
                  <a:pt x="1564966" y="1569830"/>
                </a:lnTo>
                <a:lnTo>
                  <a:pt x="1570047" y="1565705"/>
                </a:lnTo>
                <a:lnTo>
                  <a:pt x="1574811" y="1561897"/>
                </a:lnTo>
                <a:lnTo>
                  <a:pt x="1579574" y="1558406"/>
                </a:lnTo>
                <a:lnTo>
                  <a:pt x="1584973" y="1554916"/>
                </a:lnTo>
                <a:lnTo>
                  <a:pt x="1590054" y="1552060"/>
                </a:lnTo>
                <a:lnTo>
                  <a:pt x="1595770" y="1549521"/>
                </a:lnTo>
                <a:lnTo>
                  <a:pt x="1601486" y="1546666"/>
                </a:lnTo>
                <a:lnTo>
                  <a:pt x="1606885" y="1544444"/>
                </a:lnTo>
                <a:lnTo>
                  <a:pt x="1612919" y="1542858"/>
                </a:lnTo>
                <a:lnTo>
                  <a:pt x="1618635" y="1540954"/>
                </a:lnTo>
                <a:lnTo>
                  <a:pt x="1624669" y="1539685"/>
                </a:lnTo>
                <a:lnTo>
                  <a:pt x="1630702" y="1538733"/>
                </a:lnTo>
                <a:lnTo>
                  <a:pt x="1637054" y="1538098"/>
                </a:lnTo>
                <a:lnTo>
                  <a:pt x="1642770" y="1537463"/>
                </a:lnTo>
                <a:lnTo>
                  <a:pt x="1649121" y="1537146"/>
                </a:lnTo>
                <a:lnTo>
                  <a:pt x="1655473" y="1537463"/>
                </a:lnTo>
                <a:lnTo>
                  <a:pt x="1661824" y="1538098"/>
                </a:lnTo>
                <a:lnTo>
                  <a:pt x="1667858" y="1538733"/>
                </a:lnTo>
                <a:lnTo>
                  <a:pt x="1673891" y="1539685"/>
                </a:lnTo>
                <a:lnTo>
                  <a:pt x="1679925" y="1540954"/>
                </a:lnTo>
                <a:lnTo>
                  <a:pt x="1685641" y="1542858"/>
                </a:lnTo>
                <a:lnTo>
                  <a:pt x="1691675" y="1544444"/>
                </a:lnTo>
                <a:lnTo>
                  <a:pt x="1697391" y="1546666"/>
                </a:lnTo>
                <a:lnTo>
                  <a:pt x="1702790" y="1549521"/>
                </a:lnTo>
                <a:lnTo>
                  <a:pt x="1708506" y="1552060"/>
                </a:lnTo>
                <a:lnTo>
                  <a:pt x="1713587" y="1554916"/>
                </a:lnTo>
                <a:lnTo>
                  <a:pt x="1718986" y="1558406"/>
                </a:lnTo>
                <a:lnTo>
                  <a:pt x="1723749" y="1561897"/>
                </a:lnTo>
                <a:lnTo>
                  <a:pt x="1728513" y="1565705"/>
                </a:lnTo>
                <a:lnTo>
                  <a:pt x="1733594" y="1569830"/>
                </a:lnTo>
                <a:lnTo>
                  <a:pt x="1738040" y="1574272"/>
                </a:lnTo>
                <a:lnTo>
                  <a:pt x="2017816" y="1853827"/>
                </a:lnTo>
                <a:lnTo>
                  <a:pt x="2017816" y="801292"/>
                </a:lnTo>
                <a:lnTo>
                  <a:pt x="2018133" y="794311"/>
                </a:lnTo>
                <a:lnTo>
                  <a:pt x="2018451" y="787330"/>
                </a:lnTo>
                <a:lnTo>
                  <a:pt x="2019404" y="780349"/>
                </a:lnTo>
                <a:lnTo>
                  <a:pt x="2020674" y="773685"/>
                </a:lnTo>
                <a:lnTo>
                  <a:pt x="2021944" y="767021"/>
                </a:lnTo>
                <a:lnTo>
                  <a:pt x="2024167" y="760992"/>
                </a:lnTo>
                <a:lnTo>
                  <a:pt x="2026073" y="754646"/>
                </a:lnTo>
                <a:lnTo>
                  <a:pt x="2028613" y="748300"/>
                </a:lnTo>
                <a:lnTo>
                  <a:pt x="2031471" y="742271"/>
                </a:lnTo>
                <a:lnTo>
                  <a:pt x="2034329" y="736559"/>
                </a:lnTo>
                <a:lnTo>
                  <a:pt x="2037823" y="730530"/>
                </a:lnTo>
                <a:lnTo>
                  <a:pt x="2040998" y="724819"/>
                </a:lnTo>
                <a:lnTo>
                  <a:pt x="2045127" y="719741"/>
                </a:lnTo>
                <a:lnTo>
                  <a:pt x="2048937" y="714347"/>
                </a:lnTo>
                <a:lnTo>
                  <a:pt x="2053383" y="709587"/>
                </a:lnTo>
                <a:lnTo>
                  <a:pt x="2057829" y="704828"/>
                </a:lnTo>
                <a:lnTo>
                  <a:pt x="2062275" y="700702"/>
                </a:lnTo>
                <a:lnTo>
                  <a:pt x="2067674" y="695943"/>
                </a:lnTo>
                <a:lnTo>
                  <a:pt x="2072437" y="692135"/>
                </a:lnTo>
                <a:lnTo>
                  <a:pt x="2078154" y="688327"/>
                </a:lnTo>
                <a:lnTo>
                  <a:pt x="2083552" y="684519"/>
                </a:lnTo>
                <a:lnTo>
                  <a:pt x="2089268" y="681346"/>
                </a:lnTo>
                <a:lnTo>
                  <a:pt x="2095302" y="678173"/>
                </a:lnTo>
                <a:lnTo>
                  <a:pt x="2101018" y="675952"/>
                </a:lnTo>
                <a:lnTo>
                  <a:pt x="2107370" y="673413"/>
                </a:lnTo>
                <a:lnTo>
                  <a:pt x="2113721" y="670875"/>
                </a:lnTo>
                <a:lnTo>
                  <a:pt x="2120390" y="669288"/>
                </a:lnTo>
                <a:lnTo>
                  <a:pt x="2127059" y="667702"/>
                </a:lnTo>
                <a:lnTo>
                  <a:pt x="2133728" y="666432"/>
                </a:lnTo>
                <a:lnTo>
                  <a:pt x="2140079" y="665798"/>
                </a:lnTo>
                <a:lnTo>
                  <a:pt x="2147065" y="665163"/>
                </a:lnTo>
                <a:close/>
                <a:moveTo>
                  <a:pt x="1426690" y="484188"/>
                </a:moveTo>
                <a:lnTo>
                  <a:pt x="1631151" y="484188"/>
                </a:lnTo>
                <a:lnTo>
                  <a:pt x="1634627" y="484505"/>
                </a:lnTo>
                <a:lnTo>
                  <a:pt x="1637787" y="484822"/>
                </a:lnTo>
                <a:lnTo>
                  <a:pt x="1640947" y="485773"/>
                </a:lnTo>
                <a:lnTo>
                  <a:pt x="1644107" y="486725"/>
                </a:lnTo>
                <a:lnTo>
                  <a:pt x="1646635" y="488310"/>
                </a:lnTo>
                <a:lnTo>
                  <a:pt x="1649479" y="489895"/>
                </a:lnTo>
                <a:lnTo>
                  <a:pt x="1652008" y="491798"/>
                </a:lnTo>
                <a:lnTo>
                  <a:pt x="1654536" y="493700"/>
                </a:lnTo>
                <a:lnTo>
                  <a:pt x="1656432" y="496237"/>
                </a:lnTo>
                <a:lnTo>
                  <a:pt x="1658328" y="498773"/>
                </a:lnTo>
                <a:lnTo>
                  <a:pt x="1659908" y="501310"/>
                </a:lnTo>
                <a:lnTo>
                  <a:pt x="1661488" y="504164"/>
                </a:lnTo>
                <a:lnTo>
                  <a:pt x="1662436" y="507334"/>
                </a:lnTo>
                <a:lnTo>
                  <a:pt x="1663068" y="510505"/>
                </a:lnTo>
                <a:lnTo>
                  <a:pt x="1663700" y="513676"/>
                </a:lnTo>
                <a:lnTo>
                  <a:pt x="1663700" y="517164"/>
                </a:lnTo>
                <a:lnTo>
                  <a:pt x="1663700" y="1389743"/>
                </a:lnTo>
                <a:lnTo>
                  <a:pt x="1663700" y="1393231"/>
                </a:lnTo>
                <a:lnTo>
                  <a:pt x="1663068" y="1396401"/>
                </a:lnTo>
                <a:lnTo>
                  <a:pt x="1662436" y="1399572"/>
                </a:lnTo>
                <a:lnTo>
                  <a:pt x="1661488" y="1402743"/>
                </a:lnTo>
                <a:lnTo>
                  <a:pt x="1659908" y="1405279"/>
                </a:lnTo>
                <a:lnTo>
                  <a:pt x="1658328" y="1408133"/>
                </a:lnTo>
                <a:lnTo>
                  <a:pt x="1656432" y="1410669"/>
                </a:lnTo>
                <a:lnTo>
                  <a:pt x="1654536" y="1413206"/>
                </a:lnTo>
                <a:lnTo>
                  <a:pt x="1652008" y="1415108"/>
                </a:lnTo>
                <a:lnTo>
                  <a:pt x="1649479" y="1417011"/>
                </a:lnTo>
                <a:lnTo>
                  <a:pt x="1646635" y="1418596"/>
                </a:lnTo>
                <a:lnTo>
                  <a:pt x="1644107" y="1420182"/>
                </a:lnTo>
                <a:lnTo>
                  <a:pt x="1640947" y="1421133"/>
                </a:lnTo>
                <a:lnTo>
                  <a:pt x="1637787" y="1421767"/>
                </a:lnTo>
                <a:lnTo>
                  <a:pt x="1634627" y="1422401"/>
                </a:lnTo>
                <a:lnTo>
                  <a:pt x="1631151" y="1422401"/>
                </a:lnTo>
                <a:lnTo>
                  <a:pt x="1426690" y="1422401"/>
                </a:lnTo>
                <a:lnTo>
                  <a:pt x="1423214" y="1422401"/>
                </a:lnTo>
                <a:lnTo>
                  <a:pt x="1420054" y="1421767"/>
                </a:lnTo>
                <a:lnTo>
                  <a:pt x="1416894" y="1421133"/>
                </a:lnTo>
                <a:lnTo>
                  <a:pt x="1413734" y="1420182"/>
                </a:lnTo>
                <a:lnTo>
                  <a:pt x="1411206" y="1418596"/>
                </a:lnTo>
                <a:lnTo>
                  <a:pt x="1408362" y="1417011"/>
                </a:lnTo>
                <a:lnTo>
                  <a:pt x="1405834" y="1415108"/>
                </a:lnTo>
                <a:lnTo>
                  <a:pt x="1403622" y="1413206"/>
                </a:lnTo>
                <a:lnTo>
                  <a:pt x="1401409" y="1410669"/>
                </a:lnTo>
                <a:lnTo>
                  <a:pt x="1399513" y="1408133"/>
                </a:lnTo>
                <a:lnTo>
                  <a:pt x="1397933" y="1405279"/>
                </a:lnTo>
                <a:lnTo>
                  <a:pt x="1396669" y="1402743"/>
                </a:lnTo>
                <a:lnTo>
                  <a:pt x="1395405" y="1399572"/>
                </a:lnTo>
                <a:lnTo>
                  <a:pt x="1394457" y="1396401"/>
                </a:lnTo>
                <a:lnTo>
                  <a:pt x="1394141" y="1393231"/>
                </a:lnTo>
                <a:lnTo>
                  <a:pt x="1393825" y="1389743"/>
                </a:lnTo>
                <a:lnTo>
                  <a:pt x="1393825" y="517164"/>
                </a:lnTo>
                <a:lnTo>
                  <a:pt x="1394141" y="513676"/>
                </a:lnTo>
                <a:lnTo>
                  <a:pt x="1394457" y="510505"/>
                </a:lnTo>
                <a:lnTo>
                  <a:pt x="1395405" y="507334"/>
                </a:lnTo>
                <a:lnTo>
                  <a:pt x="1396669" y="504164"/>
                </a:lnTo>
                <a:lnTo>
                  <a:pt x="1397933" y="501310"/>
                </a:lnTo>
                <a:lnTo>
                  <a:pt x="1399513" y="498773"/>
                </a:lnTo>
                <a:lnTo>
                  <a:pt x="1401409" y="496237"/>
                </a:lnTo>
                <a:lnTo>
                  <a:pt x="1403622" y="493700"/>
                </a:lnTo>
                <a:lnTo>
                  <a:pt x="1405834" y="491798"/>
                </a:lnTo>
                <a:lnTo>
                  <a:pt x="1408362" y="489895"/>
                </a:lnTo>
                <a:lnTo>
                  <a:pt x="1411206" y="488310"/>
                </a:lnTo>
                <a:lnTo>
                  <a:pt x="1413734" y="486725"/>
                </a:lnTo>
                <a:lnTo>
                  <a:pt x="1416894" y="485773"/>
                </a:lnTo>
                <a:lnTo>
                  <a:pt x="1420054" y="484822"/>
                </a:lnTo>
                <a:lnTo>
                  <a:pt x="1423214" y="484505"/>
                </a:lnTo>
                <a:lnTo>
                  <a:pt x="1426690" y="484188"/>
                </a:lnTo>
                <a:close/>
                <a:moveTo>
                  <a:pt x="183794" y="0"/>
                </a:moveTo>
                <a:lnTo>
                  <a:pt x="193952" y="0"/>
                </a:lnTo>
                <a:lnTo>
                  <a:pt x="2827060" y="0"/>
                </a:lnTo>
                <a:lnTo>
                  <a:pt x="2837218" y="0"/>
                </a:lnTo>
                <a:lnTo>
                  <a:pt x="2847059" y="952"/>
                </a:lnTo>
                <a:lnTo>
                  <a:pt x="2856582" y="2539"/>
                </a:lnTo>
                <a:lnTo>
                  <a:pt x="2866105" y="4443"/>
                </a:lnTo>
                <a:lnTo>
                  <a:pt x="2875628" y="6982"/>
                </a:lnTo>
                <a:lnTo>
                  <a:pt x="2884516" y="10156"/>
                </a:lnTo>
                <a:lnTo>
                  <a:pt x="2893721" y="13964"/>
                </a:lnTo>
                <a:lnTo>
                  <a:pt x="2902292" y="17773"/>
                </a:lnTo>
                <a:lnTo>
                  <a:pt x="2911180" y="22851"/>
                </a:lnTo>
                <a:lnTo>
                  <a:pt x="2919433" y="27611"/>
                </a:lnTo>
                <a:lnTo>
                  <a:pt x="2927369" y="33324"/>
                </a:lnTo>
                <a:lnTo>
                  <a:pt x="2935623" y="39036"/>
                </a:lnTo>
                <a:lnTo>
                  <a:pt x="2942924" y="45384"/>
                </a:lnTo>
                <a:lnTo>
                  <a:pt x="2950225" y="52366"/>
                </a:lnTo>
                <a:lnTo>
                  <a:pt x="2957525" y="59665"/>
                </a:lnTo>
                <a:lnTo>
                  <a:pt x="2964192" y="67282"/>
                </a:lnTo>
                <a:lnTo>
                  <a:pt x="2970540" y="74899"/>
                </a:lnTo>
                <a:lnTo>
                  <a:pt x="2976571" y="83468"/>
                </a:lnTo>
                <a:lnTo>
                  <a:pt x="2982285" y="92037"/>
                </a:lnTo>
                <a:lnTo>
                  <a:pt x="2987682" y="101240"/>
                </a:lnTo>
                <a:lnTo>
                  <a:pt x="2992761" y="110444"/>
                </a:lnTo>
                <a:lnTo>
                  <a:pt x="2997522" y="119965"/>
                </a:lnTo>
                <a:lnTo>
                  <a:pt x="3001649" y="130121"/>
                </a:lnTo>
                <a:lnTo>
                  <a:pt x="3005458" y="140276"/>
                </a:lnTo>
                <a:lnTo>
                  <a:pt x="3008950" y="150749"/>
                </a:lnTo>
                <a:lnTo>
                  <a:pt x="3012124" y="161540"/>
                </a:lnTo>
                <a:lnTo>
                  <a:pt x="3014663" y="172330"/>
                </a:lnTo>
                <a:lnTo>
                  <a:pt x="3016885" y="183438"/>
                </a:lnTo>
                <a:lnTo>
                  <a:pt x="3018473" y="194546"/>
                </a:lnTo>
                <a:lnTo>
                  <a:pt x="3019742" y="205971"/>
                </a:lnTo>
                <a:lnTo>
                  <a:pt x="3020695" y="218031"/>
                </a:lnTo>
                <a:lnTo>
                  <a:pt x="3021012" y="229774"/>
                </a:lnTo>
                <a:lnTo>
                  <a:pt x="3021012" y="1276768"/>
                </a:lnTo>
                <a:lnTo>
                  <a:pt x="3013711" y="1272642"/>
                </a:lnTo>
                <a:lnTo>
                  <a:pt x="3006410" y="1268833"/>
                </a:lnTo>
                <a:lnTo>
                  <a:pt x="2999109" y="1265342"/>
                </a:lnTo>
                <a:lnTo>
                  <a:pt x="2991808" y="1262169"/>
                </a:lnTo>
                <a:lnTo>
                  <a:pt x="2983872" y="1258995"/>
                </a:lnTo>
                <a:lnTo>
                  <a:pt x="2976254" y="1256139"/>
                </a:lnTo>
                <a:lnTo>
                  <a:pt x="2968318" y="1253282"/>
                </a:lnTo>
                <a:lnTo>
                  <a:pt x="2960382" y="1251061"/>
                </a:lnTo>
                <a:lnTo>
                  <a:pt x="2952129" y="1248839"/>
                </a:lnTo>
                <a:lnTo>
                  <a:pt x="2944193" y="1247252"/>
                </a:lnTo>
                <a:lnTo>
                  <a:pt x="2935940" y="1245348"/>
                </a:lnTo>
                <a:lnTo>
                  <a:pt x="2927369" y="1244079"/>
                </a:lnTo>
                <a:lnTo>
                  <a:pt x="2919116" y="1242809"/>
                </a:lnTo>
                <a:lnTo>
                  <a:pt x="2910863" y="1242175"/>
                </a:lnTo>
                <a:lnTo>
                  <a:pt x="2901975" y="1241540"/>
                </a:lnTo>
                <a:lnTo>
                  <a:pt x="2893404" y="1241540"/>
                </a:lnTo>
                <a:lnTo>
                  <a:pt x="2646123" y="1213294"/>
                </a:lnTo>
                <a:lnTo>
                  <a:pt x="2646123" y="313876"/>
                </a:lnTo>
                <a:lnTo>
                  <a:pt x="374889" y="313876"/>
                </a:lnTo>
                <a:lnTo>
                  <a:pt x="374889" y="1959424"/>
                </a:lnTo>
                <a:lnTo>
                  <a:pt x="1610021" y="1959424"/>
                </a:lnTo>
                <a:lnTo>
                  <a:pt x="1923646" y="2273300"/>
                </a:lnTo>
                <a:lnTo>
                  <a:pt x="193952" y="2273300"/>
                </a:lnTo>
                <a:lnTo>
                  <a:pt x="183794" y="2273300"/>
                </a:lnTo>
                <a:lnTo>
                  <a:pt x="173953" y="2272348"/>
                </a:lnTo>
                <a:lnTo>
                  <a:pt x="164113" y="2270761"/>
                </a:lnTo>
                <a:lnTo>
                  <a:pt x="154908" y="2268857"/>
                </a:lnTo>
                <a:lnTo>
                  <a:pt x="145385" y="2266318"/>
                </a:lnTo>
                <a:lnTo>
                  <a:pt x="136496" y="2263144"/>
                </a:lnTo>
                <a:lnTo>
                  <a:pt x="127291" y="2259336"/>
                </a:lnTo>
                <a:lnTo>
                  <a:pt x="118720" y="2255528"/>
                </a:lnTo>
                <a:lnTo>
                  <a:pt x="109832" y="2250450"/>
                </a:lnTo>
                <a:lnTo>
                  <a:pt x="101579" y="2245689"/>
                </a:lnTo>
                <a:lnTo>
                  <a:pt x="93326" y="2240294"/>
                </a:lnTo>
                <a:lnTo>
                  <a:pt x="85390" y="2234264"/>
                </a:lnTo>
                <a:lnTo>
                  <a:pt x="77771" y="2227917"/>
                </a:lnTo>
                <a:lnTo>
                  <a:pt x="70470" y="2220935"/>
                </a:lnTo>
                <a:lnTo>
                  <a:pt x="63487" y="2213635"/>
                </a:lnTo>
                <a:lnTo>
                  <a:pt x="56821" y="2206018"/>
                </a:lnTo>
                <a:lnTo>
                  <a:pt x="50472" y="2198402"/>
                </a:lnTo>
                <a:lnTo>
                  <a:pt x="44441" y="2189833"/>
                </a:lnTo>
                <a:lnTo>
                  <a:pt x="38727" y="2181264"/>
                </a:lnTo>
                <a:lnTo>
                  <a:pt x="33013" y="2172060"/>
                </a:lnTo>
                <a:lnTo>
                  <a:pt x="28252" y="2162856"/>
                </a:lnTo>
                <a:lnTo>
                  <a:pt x="23490" y="2153335"/>
                </a:lnTo>
                <a:lnTo>
                  <a:pt x="19364" y="2143180"/>
                </a:lnTo>
                <a:lnTo>
                  <a:pt x="15237" y="2133024"/>
                </a:lnTo>
                <a:lnTo>
                  <a:pt x="11745" y="2122551"/>
                </a:lnTo>
                <a:lnTo>
                  <a:pt x="8888" y="2112078"/>
                </a:lnTo>
                <a:lnTo>
                  <a:pt x="6349" y="2100970"/>
                </a:lnTo>
                <a:lnTo>
                  <a:pt x="3809" y="2089862"/>
                </a:lnTo>
                <a:lnTo>
                  <a:pt x="2540" y="2078754"/>
                </a:lnTo>
                <a:lnTo>
                  <a:pt x="952" y="2067329"/>
                </a:lnTo>
                <a:lnTo>
                  <a:pt x="318" y="2055269"/>
                </a:lnTo>
                <a:lnTo>
                  <a:pt x="0" y="2043844"/>
                </a:lnTo>
                <a:lnTo>
                  <a:pt x="0" y="229774"/>
                </a:lnTo>
                <a:lnTo>
                  <a:pt x="318" y="218031"/>
                </a:lnTo>
                <a:lnTo>
                  <a:pt x="952" y="205971"/>
                </a:lnTo>
                <a:lnTo>
                  <a:pt x="2540" y="194546"/>
                </a:lnTo>
                <a:lnTo>
                  <a:pt x="3809" y="183438"/>
                </a:lnTo>
                <a:lnTo>
                  <a:pt x="6349" y="172330"/>
                </a:lnTo>
                <a:lnTo>
                  <a:pt x="8888" y="161540"/>
                </a:lnTo>
                <a:lnTo>
                  <a:pt x="11745" y="150749"/>
                </a:lnTo>
                <a:lnTo>
                  <a:pt x="15237" y="140276"/>
                </a:lnTo>
                <a:lnTo>
                  <a:pt x="19364" y="130121"/>
                </a:lnTo>
                <a:lnTo>
                  <a:pt x="23490" y="119965"/>
                </a:lnTo>
                <a:lnTo>
                  <a:pt x="28252" y="110444"/>
                </a:lnTo>
                <a:lnTo>
                  <a:pt x="33013" y="101240"/>
                </a:lnTo>
                <a:lnTo>
                  <a:pt x="38727" y="92037"/>
                </a:lnTo>
                <a:lnTo>
                  <a:pt x="44441" y="83468"/>
                </a:lnTo>
                <a:lnTo>
                  <a:pt x="50472" y="74899"/>
                </a:lnTo>
                <a:lnTo>
                  <a:pt x="56821" y="67282"/>
                </a:lnTo>
                <a:lnTo>
                  <a:pt x="63487" y="59665"/>
                </a:lnTo>
                <a:lnTo>
                  <a:pt x="70470" y="52366"/>
                </a:lnTo>
                <a:lnTo>
                  <a:pt x="77771" y="45384"/>
                </a:lnTo>
                <a:lnTo>
                  <a:pt x="85390" y="39036"/>
                </a:lnTo>
                <a:lnTo>
                  <a:pt x="93326" y="33324"/>
                </a:lnTo>
                <a:lnTo>
                  <a:pt x="101579" y="27611"/>
                </a:lnTo>
                <a:lnTo>
                  <a:pt x="109832" y="22851"/>
                </a:lnTo>
                <a:lnTo>
                  <a:pt x="118720" y="17773"/>
                </a:lnTo>
                <a:lnTo>
                  <a:pt x="127291" y="13964"/>
                </a:lnTo>
                <a:lnTo>
                  <a:pt x="136496" y="10156"/>
                </a:lnTo>
                <a:lnTo>
                  <a:pt x="145385" y="6982"/>
                </a:lnTo>
                <a:lnTo>
                  <a:pt x="154908" y="4443"/>
                </a:lnTo>
                <a:lnTo>
                  <a:pt x="164113" y="2539"/>
                </a:lnTo>
                <a:lnTo>
                  <a:pt x="173953" y="952"/>
                </a:lnTo>
                <a:lnTo>
                  <a:pt x="183794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A783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TextBox 45"/>
          <p:cNvSpPr txBox="1"/>
          <p:nvPr/>
        </p:nvSpPr>
        <p:spPr>
          <a:xfrm>
            <a:off x="5278558" y="3769876"/>
            <a:ext cx="1582549" cy="52322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algn="ctr"/>
            <a:r>
              <a:rPr lang="en-US" altLang="zh-CN" sz="2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01</a:t>
            </a:r>
            <a:endParaRPr lang="en-US" altLang="zh-CN" sz="28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Rectangle 49"/>
          <p:cNvSpPr/>
          <p:nvPr/>
        </p:nvSpPr>
        <p:spPr>
          <a:xfrm>
            <a:off x="4657427" y="4202146"/>
            <a:ext cx="2880320" cy="584775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marL="0" lvl="1" algn="ctr"/>
            <a:r>
              <a:rPr lang="zh-CN" altLang="en-US" sz="32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个人基本</a:t>
            </a:r>
            <a:r>
              <a:rPr lang="zh-CN" altLang="en-US" sz="32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endParaRPr lang="en-US" altLang="zh-CN" sz="3200" b="1" dirty="0" smtClean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Rectangle 60"/>
          <p:cNvSpPr/>
          <p:nvPr/>
        </p:nvSpPr>
        <p:spPr>
          <a:xfrm>
            <a:off x="4369395" y="4835826"/>
            <a:ext cx="3456384" cy="609398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在此录入上述图表的描述说明，在此录入上述图表的描述说明文字信息。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cxnSp>
        <p:nvCxnSpPr>
          <p:cNvPr id="9" name="Straight Connector 2"/>
          <p:cNvCxnSpPr/>
          <p:nvPr/>
        </p:nvCxnSpPr>
        <p:spPr>
          <a:xfrm>
            <a:off x="4513411" y="4827464"/>
            <a:ext cx="3096344" cy="0"/>
          </a:xfrm>
          <a:prstGeom prst="line">
            <a:avLst/>
          </a:prstGeom>
          <a:ln w="9525">
            <a:solidFill>
              <a:srgbClr val="0070C0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椭圆 9"/>
          <p:cNvSpPr>
            <a:spLocks noChangeAspect="1"/>
          </p:cNvSpPr>
          <p:nvPr/>
        </p:nvSpPr>
        <p:spPr>
          <a:xfrm>
            <a:off x="6025579" y="980728"/>
            <a:ext cx="72000" cy="72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65D7FF"/>
              </a:solidFill>
            </a:endParaRPr>
          </a:p>
        </p:txBody>
      </p:sp>
      <p:sp>
        <p:nvSpPr>
          <p:cNvPr id="11" name="椭圆 10"/>
          <p:cNvSpPr>
            <a:spLocks noChangeAspect="1"/>
          </p:cNvSpPr>
          <p:nvPr/>
        </p:nvSpPr>
        <p:spPr>
          <a:xfrm>
            <a:off x="6025579" y="980728"/>
            <a:ext cx="72000" cy="72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65D7FF"/>
              </a:solidFill>
            </a:endParaRPr>
          </a:p>
        </p:txBody>
      </p:sp>
      <p:sp>
        <p:nvSpPr>
          <p:cNvPr id="12" name="椭圆 11"/>
          <p:cNvSpPr>
            <a:spLocks noChangeAspect="1"/>
          </p:cNvSpPr>
          <p:nvPr/>
        </p:nvSpPr>
        <p:spPr>
          <a:xfrm>
            <a:off x="6025579" y="980728"/>
            <a:ext cx="72000" cy="72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65D7FF"/>
              </a:solidFill>
            </a:endParaRPr>
          </a:p>
        </p:txBody>
      </p:sp>
      <p:sp>
        <p:nvSpPr>
          <p:cNvPr id="13" name="椭圆 12"/>
          <p:cNvSpPr>
            <a:spLocks noChangeAspect="1"/>
          </p:cNvSpPr>
          <p:nvPr/>
        </p:nvSpPr>
        <p:spPr>
          <a:xfrm>
            <a:off x="6025579" y="980728"/>
            <a:ext cx="72000" cy="72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65D7FF"/>
              </a:solidFill>
            </a:endParaRPr>
          </a:p>
        </p:txBody>
      </p:sp>
      <p:sp>
        <p:nvSpPr>
          <p:cNvPr id="14" name="椭圆 13"/>
          <p:cNvSpPr>
            <a:spLocks noChangeAspect="1"/>
          </p:cNvSpPr>
          <p:nvPr/>
        </p:nvSpPr>
        <p:spPr>
          <a:xfrm>
            <a:off x="6025579" y="980728"/>
            <a:ext cx="72000" cy="72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65D7FF"/>
              </a:solidFill>
            </a:endParaRPr>
          </a:p>
        </p:txBody>
      </p:sp>
      <p:sp>
        <p:nvSpPr>
          <p:cNvPr id="15" name="椭圆 14"/>
          <p:cNvSpPr>
            <a:spLocks noChangeAspect="1"/>
          </p:cNvSpPr>
          <p:nvPr/>
        </p:nvSpPr>
        <p:spPr>
          <a:xfrm>
            <a:off x="6025579" y="980728"/>
            <a:ext cx="72000" cy="72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65D7FF"/>
              </a:solidFill>
            </a:endParaRPr>
          </a:p>
        </p:txBody>
      </p:sp>
      <p:sp>
        <p:nvSpPr>
          <p:cNvPr id="16" name="椭圆 15"/>
          <p:cNvSpPr>
            <a:spLocks noChangeAspect="1"/>
          </p:cNvSpPr>
          <p:nvPr/>
        </p:nvSpPr>
        <p:spPr>
          <a:xfrm>
            <a:off x="6025579" y="980728"/>
            <a:ext cx="72000" cy="72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65D7FF"/>
              </a:solidFill>
            </a:endParaRPr>
          </a:p>
        </p:txBody>
      </p:sp>
      <p:sp>
        <p:nvSpPr>
          <p:cNvPr id="17" name="椭圆 16"/>
          <p:cNvSpPr>
            <a:spLocks noChangeAspect="1"/>
          </p:cNvSpPr>
          <p:nvPr/>
        </p:nvSpPr>
        <p:spPr>
          <a:xfrm>
            <a:off x="6025579" y="980728"/>
            <a:ext cx="72000" cy="72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65D7FF"/>
              </a:solidFill>
            </a:endParaRPr>
          </a:p>
        </p:txBody>
      </p:sp>
      <p:sp>
        <p:nvSpPr>
          <p:cNvPr id="18" name="椭圆 17"/>
          <p:cNvSpPr>
            <a:spLocks noChangeAspect="1"/>
          </p:cNvSpPr>
          <p:nvPr/>
        </p:nvSpPr>
        <p:spPr>
          <a:xfrm>
            <a:off x="6025579" y="980728"/>
            <a:ext cx="72000" cy="72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65D7FF"/>
              </a:solidFill>
            </a:endParaRPr>
          </a:p>
        </p:txBody>
      </p:sp>
      <p:sp>
        <p:nvSpPr>
          <p:cNvPr id="19" name="椭圆 18"/>
          <p:cNvSpPr>
            <a:spLocks noChangeAspect="1"/>
          </p:cNvSpPr>
          <p:nvPr/>
        </p:nvSpPr>
        <p:spPr>
          <a:xfrm>
            <a:off x="6025579" y="980728"/>
            <a:ext cx="72000" cy="72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65D7FF"/>
              </a:solidFill>
            </a:endParaRPr>
          </a:p>
        </p:txBody>
      </p:sp>
      <p:grpSp>
        <p:nvGrpSpPr>
          <p:cNvPr id="20" name="组合 19"/>
          <p:cNvGrpSpPr/>
          <p:nvPr/>
        </p:nvGrpSpPr>
        <p:grpSpPr>
          <a:xfrm flipH="1">
            <a:off x="-23093" y="4522187"/>
            <a:ext cx="4032448" cy="2198473"/>
            <a:chOff x="5917425" y="3435846"/>
            <a:chExt cx="3226575" cy="1707654"/>
          </a:xfrm>
        </p:grpSpPr>
        <p:pic>
          <p:nvPicPr>
            <p:cNvPr id="21" name="Picture 2"/>
            <p:cNvPicPr>
              <a:picLocks noChangeAspect="1" noChangeArrowheads="1"/>
            </p:cNvPicPr>
            <p:nvPr/>
          </p:nvPicPr>
          <p:blipFill rotWithShape="1">
            <a:blip r:embed="rId1"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brightnessContrast bright="-40000" contrast="-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3647" b="26929"/>
            <a:stretch>
              <a:fillRect/>
            </a:stretch>
          </p:blipFill>
          <p:spPr bwMode="auto">
            <a:xfrm>
              <a:off x="5917425" y="3435846"/>
              <a:ext cx="3226575" cy="17076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2" name="Picture 2"/>
            <p:cNvPicPr>
              <a:picLocks noChangeAspect="1" noChangeArrowheads="1"/>
            </p:cNvPicPr>
            <p:nvPr/>
          </p:nvPicPr>
          <p:blipFill rotWithShape="1">
            <a:blip r:embed="rId1"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brightnessContrast bright="-40000" contrast="-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3647" b="26929"/>
            <a:stretch>
              <a:fillRect/>
            </a:stretch>
          </p:blipFill>
          <p:spPr bwMode="auto">
            <a:xfrm>
              <a:off x="5917425" y="3435846"/>
              <a:ext cx="3226575" cy="17076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23" name="组合 22"/>
          <p:cNvGrpSpPr/>
          <p:nvPr/>
        </p:nvGrpSpPr>
        <p:grpSpPr>
          <a:xfrm>
            <a:off x="7916827" y="4458196"/>
            <a:ext cx="4301440" cy="2276522"/>
            <a:chOff x="5917425" y="3435846"/>
            <a:chExt cx="3226575" cy="1707654"/>
          </a:xfrm>
        </p:grpSpPr>
        <p:pic>
          <p:nvPicPr>
            <p:cNvPr id="24" name="Picture 2"/>
            <p:cNvPicPr>
              <a:picLocks noChangeAspect="1" noChangeArrowheads="1"/>
            </p:cNvPicPr>
            <p:nvPr/>
          </p:nvPicPr>
          <p:blipFill rotWithShape="1">
            <a:blip r:embed="rId1"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brightnessContrast bright="-40000" contrast="-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3647" b="26929"/>
            <a:stretch>
              <a:fillRect/>
            </a:stretch>
          </p:blipFill>
          <p:spPr bwMode="auto">
            <a:xfrm>
              <a:off x="5917425" y="3435846"/>
              <a:ext cx="3226575" cy="17076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5" name="Picture 2"/>
            <p:cNvPicPr>
              <a:picLocks noChangeAspect="1" noChangeArrowheads="1"/>
            </p:cNvPicPr>
            <p:nvPr/>
          </p:nvPicPr>
          <p:blipFill rotWithShape="1">
            <a:blip r:embed="rId1"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brightnessContrast bright="-40000" contrast="-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3647" b="26929"/>
            <a:stretch>
              <a:fillRect/>
            </a:stretch>
          </p:blipFill>
          <p:spPr bwMode="auto">
            <a:xfrm>
              <a:off x="5917425" y="3435846"/>
              <a:ext cx="3226575" cy="17076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26" name="矩形 25"/>
          <p:cNvSpPr/>
          <p:nvPr/>
        </p:nvSpPr>
        <p:spPr>
          <a:xfrm rot="2700000">
            <a:off x="-888495" y="4277113"/>
            <a:ext cx="1185997" cy="1185997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700000">
            <a:off x="216286" y="4994325"/>
            <a:ext cx="1647406" cy="1647406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 rot="2700000">
            <a:off x="-1119199" y="5616869"/>
            <a:ext cx="1647406" cy="1647406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 rot="2700000">
            <a:off x="1035428" y="6367139"/>
            <a:ext cx="1099801" cy="1099801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/>
          <p:cNvSpPr/>
          <p:nvPr/>
        </p:nvSpPr>
        <p:spPr>
          <a:xfrm rot="2700000">
            <a:off x="10253287" y="5287489"/>
            <a:ext cx="1647406" cy="1647406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/>
          <p:cNvSpPr/>
          <p:nvPr/>
        </p:nvSpPr>
        <p:spPr>
          <a:xfrm rot="2700000">
            <a:off x="9430092" y="5753376"/>
            <a:ext cx="964010" cy="964010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 31"/>
          <p:cNvSpPr/>
          <p:nvPr/>
        </p:nvSpPr>
        <p:spPr>
          <a:xfrm rot="2700000">
            <a:off x="11569090" y="5300328"/>
            <a:ext cx="558028" cy="558028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 32"/>
          <p:cNvSpPr/>
          <p:nvPr/>
        </p:nvSpPr>
        <p:spPr>
          <a:xfrm rot="2700000">
            <a:off x="8735337" y="5408877"/>
            <a:ext cx="279014" cy="279014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矩形 33"/>
          <p:cNvSpPr/>
          <p:nvPr/>
        </p:nvSpPr>
        <p:spPr>
          <a:xfrm rot="2700000">
            <a:off x="2338949" y="6044528"/>
            <a:ext cx="279014" cy="279014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3" presetClass="entr" presetSubtype="16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1500"/>
                            </p:stCondLst>
                            <p:childTnLst>
                              <p:par>
                                <p:cTn id="66" presetID="1" presetClass="path" presetSubtype="0" repeatCount="3000" accel="50000" decel="5000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67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18981"/>
                                    </p:animMotion>
                                  </p:childTnLst>
                                </p:cTn>
                              </p:par>
                              <p:par>
                                <p:cTn id="68" presetID="1" presetClass="path" presetSubtype="0" repeatCount="3000" accel="50000" decel="50000" fill="remove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6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18981"/>
                                    </p:animMotion>
                                  </p:childTnLst>
                                </p:cTn>
                              </p:par>
                              <p:par>
                                <p:cTn id="70" presetID="1" presetClass="path" presetSubtype="0" repeatCount="3000" accel="50000" decel="50000" fill="remove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71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18981"/>
                                    </p:animMotion>
                                  </p:childTnLst>
                                </p:cTn>
                              </p:par>
                              <p:par>
                                <p:cTn id="72" presetID="1" presetClass="path" presetSubtype="0" repeatCount="3000" accel="50000" decel="50000" fill="remove" grpId="0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73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18981"/>
                                    </p:animMotion>
                                  </p:childTnLst>
                                </p:cTn>
                              </p:par>
                              <p:par>
                                <p:cTn id="74" presetID="1" presetClass="path" presetSubtype="0" repeatCount="3000" accel="50000" decel="50000" fill="remove" grpId="0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75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18981"/>
                                    </p:animMotion>
                                  </p:childTnLst>
                                </p:cTn>
                              </p:par>
                              <p:par>
                                <p:cTn id="76" presetID="1" presetClass="path" presetSubtype="0" repeatCount="3000" accel="50000" decel="50000" fill="remove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77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18981"/>
                                    </p:animMotion>
                                  </p:childTnLst>
                                </p:cTn>
                              </p:par>
                              <p:par>
                                <p:cTn id="78" presetID="1" presetClass="path" presetSubtype="0" repeatCount="3000" accel="50000" decel="50000" fill="remove" grpId="0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79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18981"/>
                                    </p:animMotion>
                                  </p:childTnLst>
                                </p:cTn>
                              </p:par>
                              <p:par>
                                <p:cTn id="80" presetID="1" presetClass="path" presetSubtype="0" repeatCount="3000" accel="50000" decel="50000" fill="remove" grpId="0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81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18981"/>
                                    </p:animMotion>
                                  </p:childTnLst>
                                </p:cTn>
                              </p:par>
                              <p:par>
                                <p:cTn id="82" presetID="1" presetClass="path" presetSubtype="0" repeatCount="3000" accel="50000" decel="50000" fill="remove" grpId="0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83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18981"/>
                                    </p:animMotion>
                                  </p:childTnLst>
                                </p:cTn>
                              </p:par>
                              <p:par>
                                <p:cTn id="84" presetID="1" presetClass="path" presetSubtype="0" repeatCount="3000" accel="50000" decel="50000" fill="remove" grpId="0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85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18981"/>
                                    </p:animMotion>
                                  </p:childTnLst>
                                </p:cTn>
                              </p:par>
                              <p:par>
                                <p:cTn id="86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3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9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  <p:bldP spid="7" grpId="0"/>
      <p:bldP spid="8" grpId="0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3" grpId="0" animBg="1"/>
      <p:bldP spid="13" grpId="1" animBg="1"/>
      <p:bldP spid="14" grpId="0" animBg="1"/>
      <p:bldP spid="14" grpId="1" animBg="1"/>
      <p:bldP spid="15" grpId="0" animBg="1"/>
      <p:bldP spid="15" grpId="1" animBg="1"/>
      <p:bldP spid="16" grpId="0" animBg="1"/>
      <p:bldP spid="16" grpId="1" animBg="1"/>
      <p:bldP spid="17" grpId="0" animBg="1"/>
      <p:bldP spid="17" grpId="1" animBg="1"/>
      <p:bldP spid="18" grpId="0" animBg="1"/>
      <p:bldP spid="18" grpId="1" animBg="1"/>
      <p:bldP spid="19" grpId="0" animBg="1"/>
      <p:bldP spid="19" grpId="1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9"/>
          <p:cNvSpPr txBox="1"/>
          <p:nvPr/>
        </p:nvSpPr>
        <p:spPr>
          <a:xfrm>
            <a:off x="841003" y="202431"/>
            <a:ext cx="1296144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保障措施</a:t>
            </a:r>
            <a:endParaRPr lang="en-US" altLang="ko-KR" kern="0" dirty="0" smtClean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0" y="0"/>
            <a:ext cx="985019" cy="5831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" name="组合 13"/>
          <p:cNvGrpSpPr/>
          <p:nvPr/>
        </p:nvGrpSpPr>
        <p:grpSpPr>
          <a:xfrm>
            <a:off x="192931" y="0"/>
            <a:ext cx="576064" cy="836712"/>
            <a:chOff x="841003" y="360040"/>
            <a:chExt cx="504056" cy="836712"/>
          </a:xfrm>
          <a:solidFill>
            <a:srgbClr val="0070C0"/>
          </a:solidFill>
        </p:grpSpPr>
        <p:sp>
          <p:nvSpPr>
            <p:cNvPr id="15" name="矩形 14"/>
            <p:cNvSpPr/>
            <p:nvPr/>
          </p:nvSpPr>
          <p:spPr>
            <a:xfrm>
              <a:off x="841003" y="360040"/>
              <a:ext cx="504056" cy="54868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等腰三角形 15"/>
            <p:cNvSpPr/>
            <p:nvPr/>
          </p:nvSpPr>
          <p:spPr>
            <a:xfrm rot="10800000">
              <a:off x="841003" y="908720"/>
              <a:ext cx="504056" cy="288032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7" name="KSO_Shape"/>
          <p:cNvSpPr/>
          <p:nvPr/>
        </p:nvSpPr>
        <p:spPr bwMode="auto">
          <a:xfrm>
            <a:off x="339150" y="219142"/>
            <a:ext cx="306717" cy="260709"/>
          </a:xfrm>
          <a:custGeom>
            <a:avLst/>
            <a:gdLst>
              <a:gd name="T0" fmla="*/ 1221908 w 2276475"/>
              <a:gd name="T1" fmla="*/ 1328927 h 1936751"/>
              <a:gd name="T2" fmla="*/ 1196654 w 2276475"/>
              <a:gd name="T3" fmla="*/ 1388292 h 1936751"/>
              <a:gd name="T4" fmla="*/ 691864 w 2276475"/>
              <a:gd name="T5" fmla="*/ 1376845 h 1936751"/>
              <a:gd name="T6" fmla="*/ 695585 w 2276475"/>
              <a:gd name="T7" fmla="*/ 1314285 h 1936751"/>
              <a:gd name="T8" fmla="*/ 1104489 w 2276475"/>
              <a:gd name="T9" fmla="*/ 1115137 h 1936751"/>
              <a:gd name="T10" fmla="*/ 1117497 w 2276475"/>
              <a:gd name="T11" fmla="*/ 1168850 h 1936751"/>
              <a:gd name="T12" fmla="*/ 811396 w 2276475"/>
              <a:gd name="T13" fmla="*/ 1188695 h 1936751"/>
              <a:gd name="T14" fmla="*/ 783254 w 2276475"/>
              <a:gd name="T15" fmla="*/ 1141068 h 1936751"/>
              <a:gd name="T16" fmla="*/ 309026 w 2276475"/>
              <a:gd name="T17" fmla="*/ 898551 h 1936751"/>
              <a:gd name="T18" fmla="*/ 798665 w 2276475"/>
              <a:gd name="T19" fmla="*/ 935449 h 1936751"/>
              <a:gd name="T20" fmla="*/ 759855 w 2276475"/>
              <a:gd name="T21" fmla="*/ 989335 h 1936751"/>
              <a:gd name="T22" fmla="*/ 259317 w 2276475"/>
              <a:gd name="T23" fmla="*/ 967303 h 1936751"/>
              <a:gd name="T24" fmla="*/ 277393 w 2276475"/>
              <a:gd name="T25" fmla="*/ 906514 h 1936751"/>
              <a:gd name="T26" fmla="*/ 1086287 w 2276475"/>
              <a:gd name="T27" fmla="*/ 817903 h 1936751"/>
              <a:gd name="T28" fmla="*/ 1028372 w 2276475"/>
              <a:gd name="T29" fmla="*/ 919230 h 1936751"/>
              <a:gd name="T30" fmla="*/ 999280 w 2276475"/>
              <a:gd name="T31" fmla="*/ 917630 h 1936751"/>
              <a:gd name="T32" fmla="*/ 289574 w 2276475"/>
              <a:gd name="T33" fmla="*/ 706099 h 1936751"/>
              <a:gd name="T34" fmla="*/ 590631 w 2276475"/>
              <a:gd name="T35" fmla="*/ 735033 h 1936751"/>
              <a:gd name="T36" fmla="*/ 567535 w 2276475"/>
              <a:gd name="T37" fmla="*/ 784938 h 1936751"/>
              <a:gd name="T38" fmla="*/ 259309 w 2276475"/>
              <a:gd name="T39" fmla="*/ 770073 h 1936751"/>
              <a:gd name="T40" fmla="*/ 267273 w 2276475"/>
              <a:gd name="T41" fmla="*/ 715124 h 1936751"/>
              <a:gd name="T42" fmla="*/ 836933 w 2276475"/>
              <a:gd name="T43" fmla="*/ 505684 h 1936751"/>
              <a:gd name="T44" fmla="*/ 846494 w 2276475"/>
              <a:gd name="T45" fmla="*/ 574170 h 1936751"/>
              <a:gd name="T46" fmla="*/ 268069 w 2276475"/>
              <a:gd name="T47" fmla="*/ 592752 h 1936751"/>
              <a:gd name="T48" fmla="*/ 238855 w 2276475"/>
              <a:gd name="T49" fmla="*/ 530105 h 1936751"/>
              <a:gd name="T50" fmla="*/ 1467818 w 2276475"/>
              <a:gd name="T51" fmla="*/ 344025 h 1936751"/>
              <a:gd name="T52" fmla="*/ 1566759 w 2276475"/>
              <a:gd name="T53" fmla="*/ 428438 h 1936751"/>
              <a:gd name="T54" fmla="*/ 1578461 w 2276475"/>
              <a:gd name="T55" fmla="*/ 479936 h 1936751"/>
              <a:gd name="T56" fmla="*/ 1197862 w 2276475"/>
              <a:gd name="T57" fmla="*/ 846789 h 1936751"/>
              <a:gd name="T58" fmla="*/ 1138817 w 2276475"/>
              <a:gd name="T59" fmla="*/ 842806 h 1936751"/>
              <a:gd name="T60" fmla="*/ 1093869 w 2276475"/>
              <a:gd name="T61" fmla="*/ 799538 h 1936751"/>
              <a:gd name="T62" fmla="*/ 1075782 w 2276475"/>
              <a:gd name="T63" fmla="*/ 737423 h 1936751"/>
              <a:gd name="T64" fmla="*/ 1456382 w 2276475"/>
              <a:gd name="T65" fmla="*/ 344821 h 1936751"/>
              <a:gd name="T66" fmla="*/ 199469 w 2276475"/>
              <a:gd name="T67" fmla="*/ 367345 h 1936751"/>
              <a:gd name="T68" fmla="*/ 114475 w 2276475"/>
              <a:gd name="T69" fmla="*/ 448541 h 1936751"/>
              <a:gd name="T70" fmla="*/ 103321 w 2276475"/>
              <a:gd name="T71" fmla="*/ 1407238 h 1936751"/>
              <a:gd name="T72" fmla="*/ 171315 w 2276475"/>
              <a:gd name="T73" fmla="*/ 1503559 h 1936751"/>
              <a:gd name="T74" fmla="*/ 1382734 w 2276475"/>
              <a:gd name="T75" fmla="*/ 1530890 h 1936751"/>
              <a:gd name="T76" fmla="*/ 1488975 w 2276475"/>
              <a:gd name="T77" fmla="*/ 1477289 h 1936751"/>
              <a:gd name="T78" fmla="*/ 1531737 w 2276475"/>
              <a:gd name="T79" fmla="*/ 1365845 h 1936751"/>
              <a:gd name="T80" fmla="*/ 1605841 w 2276475"/>
              <a:gd name="T81" fmla="*/ 1539381 h 1936751"/>
              <a:gd name="T82" fmla="*/ 1513146 w 2276475"/>
              <a:gd name="T83" fmla="*/ 1611821 h 1936751"/>
              <a:gd name="T84" fmla="*/ 101461 w 2276475"/>
              <a:gd name="T85" fmla="*/ 1605982 h 1936751"/>
              <a:gd name="T86" fmla="*/ 16468 w 2276475"/>
              <a:gd name="T87" fmla="*/ 1525317 h 1936751"/>
              <a:gd name="T88" fmla="*/ 5312 w 2276475"/>
              <a:gd name="T89" fmla="*/ 391226 h 1936751"/>
              <a:gd name="T90" fmla="*/ 73307 w 2276475"/>
              <a:gd name="T91" fmla="*/ 295170 h 1936751"/>
              <a:gd name="T92" fmla="*/ 1746529 w 2276475"/>
              <a:gd name="T93" fmla="*/ 88926 h 1936751"/>
              <a:gd name="T94" fmla="*/ 1805153 w 2276475"/>
              <a:gd name="T95" fmla="*/ 114614 h 1936751"/>
              <a:gd name="T96" fmla="*/ 1838312 w 2276475"/>
              <a:gd name="T97" fmla="*/ 176846 h 1936751"/>
              <a:gd name="T98" fmla="*/ 1821600 w 2276475"/>
              <a:gd name="T99" fmla="*/ 237490 h 1936751"/>
              <a:gd name="T100" fmla="*/ 1620792 w 2276475"/>
              <a:gd name="T101" fmla="*/ 421806 h 1936751"/>
              <a:gd name="T102" fmla="*/ 1543068 w 2276475"/>
              <a:gd name="T103" fmla="*/ 339447 h 1936751"/>
              <a:gd name="T104" fmla="*/ 1506460 w 2276475"/>
              <a:gd name="T105" fmla="*/ 289925 h 1936751"/>
              <a:gd name="T106" fmla="*/ 1716818 w 2276475"/>
              <a:gd name="T107" fmla="*/ 92634 h 1936751"/>
              <a:gd name="T108" fmla="*/ 1893521 w 2276475"/>
              <a:gd name="T109" fmla="*/ 35131 h 1936751"/>
              <a:gd name="T110" fmla="*/ 1889783 w 2276475"/>
              <a:gd name="T111" fmla="*/ 106078 h 1936751"/>
              <a:gd name="T112" fmla="*/ 1844400 w 2276475"/>
              <a:gd name="T113" fmla="*/ 105545 h 1936751"/>
              <a:gd name="T114" fmla="*/ 1793944 w 2276475"/>
              <a:gd name="T115" fmla="*/ 59669 h 1936751"/>
              <a:gd name="T116" fmla="*/ 1847069 w 2276475"/>
              <a:gd name="T117" fmla="*/ 16194 h 1936751"/>
              <a:gd name="T118" fmla="*/ 1697756 w 2276475"/>
              <a:gd name="T119" fmla="*/ 22017 h 1936751"/>
              <a:gd name="T120" fmla="*/ 1364698 w 2276475"/>
              <a:gd name="T121" fmla="*/ 383050 h 1936751"/>
              <a:gd name="T122" fmla="*/ 1317840 w 2276475"/>
              <a:gd name="T123" fmla="*/ 375887 h 1936751"/>
              <a:gd name="T124" fmla="*/ 1320237 w 2276475"/>
              <a:gd name="T125" fmla="*/ 329200 h 1936751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2276475" h="1936751">
                <a:moveTo>
                  <a:pt x="872202" y="1555750"/>
                </a:moveTo>
                <a:lnTo>
                  <a:pt x="879190" y="1555750"/>
                </a:lnTo>
                <a:lnTo>
                  <a:pt x="1397284" y="1555750"/>
                </a:lnTo>
                <a:lnTo>
                  <a:pt x="1404272" y="1555750"/>
                </a:lnTo>
                <a:lnTo>
                  <a:pt x="1410943" y="1557024"/>
                </a:lnTo>
                <a:lnTo>
                  <a:pt x="1417614" y="1557979"/>
                </a:lnTo>
                <a:lnTo>
                  <a:pt x="1423649" y="1560208"/>
                </a:lnTo>
                <a:lnTo>
                  <a:pt x="1430002" y="1562437"/>
                </a:lnTo>
                <a:lnTo>
                  <a:pt x="1435403" y="1565303"/>
                </a:lnTo>
                <a:lnTo>
                  <a:pt x="1440485" y="1568168"/>
                </a:lnTo>
                <a:lnTo>
                  <a:pt x="1445567" y="1571989"/>
                </a:lnTo>
                <a:lnTo>
                  <a:pt x="1450015" y="1576128"/>
                </a:lnTo>
                <a:lnTo>
                  <a:pt x="1453509" y="1580268"/>
                </a:lnTo>
                <a:lnTo>
                  <a:pt x="1457321" y="1584726"/>
                </a:lnTo>
                <a:lnTo>
                  <a:pt x="1460180" y="1589502"/>
                </a:lnTo>
                <a:lnTo>
                  <a:pt x="1462403" y="1594915"/>
                </a:lnTo>
                <a:lnTo>
                  <a:pt x="1463674" y="1600009"/>
                </a:lnTo>
                <a:lnTo>
                  <a:pt x="1464944" y="1605741"/>
                </a:lnTo>
                <a:lnTo>
                  <a:pt x="1465262" y="1611472"/>
                </a:lnTo>
                <a:lnTo>
                  <a:pt x="1464944" y="1617203"/>
                </a:lnTo>
                <a:lnTo>
                  <a:pt x="1463674" y="1622935"/>
                </a:lnTo>
                <a:lnTo>
                  <a:pt x="1462403" y="1628029"/>
                </a:lnTo>
                <a:lnTo>
                  <a:pt x="1460180" y="1633124"/>
                </a:lnTo>
                <a:lnTo>
                  <a:pt x="1457321" y="1638218"/>
                </a:lnTo>
                <a:lnTo>
                  <a:pt x="1453509" y="1642358"/>
                </a:lnTo>
                <a:lnTo>
                  <a:pt x="1450015" y="1646815"/>
                </a:lnTo>
                <a:lnTo>
                  <a:pt x="1445567" y="1650955"/>
                </a:lnTo>
                <a:lnTo>
                  <a:pt x="1440485" y="1654457"/>
                </a:lnTo>
                <a:lnTo>
                  <a:pt x="1435403" y="1657641"/>
                </a:lnTo>
                <a:lnTo>
                  <a:pt x="1430002" y="1660507"/>
                </a:lnTo>
                <a:lnTo>
                  <a:pt x="1423649" y="1662736"/>
                </a:lnTo>
                <a:lnTo>
                  <a:pt x="1417614" y="1664328"/>
                </a:lnTo>
                <a:lnTo>
                  <a:pt x="1410943" y="1665920"/>
                </a:lnTo>
                <a:lnTo>
                  <a:pt x="1404272" y="1666875"/>
                </a:lnTo>
                <a:lnTo>
                  <a:pt x="1397284" y="1666875"/>
                </a:lnTo>
                <a:lnTo>
                  <a:pt x="879190" y="1666875"/>
                </a:lnTo>
                <a:lnTo>
                  <a:pt x="872202" y="1666875"/>
                </a:lnTo>
                <a:lnTo>
                  <a:pt x="865531" y="1665920"/>
                </a:lnTo>
                <a:lnTo>
                  <a:pt x="858860" y="1664328"/>
                </a:lnTo>
                <a:lnTo>
                  <a:pt x="852507" y="1662736"/>
                </a:lnTo>
                <a:lnTo>
                  <a:pt x="846790" y="1660507"/>
                </a:lnTo>
                <a:lnTo>
                  <a:pt x="841389" y="1657641"/>
                </a:lnTo>
                <a:lnTo>
                  <a:pt x="835989" y="1654139"/>
                </a:lnTo>
                <a:lnTo>
                  <a:pt x="831224" y="1650955"/>
                </a:lnTo>
                <a:lnTo>
                  <a:pt x="826777" y="1646815"/>
                </a:lnTo>
                <a:lnTo>
                  <a:pt x="822648" y="1642358"/>
                </a:lnTo>
                <a:lnTo>
                  <a:pt x="819471" y="1637900"/>
                </a:lnTo>
                <a:lnTo>
                  <a:pt x="816612" y="1633124"/>
                </a:lnTo>
                <a:lnTo>
                  <a:pt x="814389" y="1628029"/>
                </a:lnTo>
                <a:lnTo>
                  <a:pt x="812483" y="1622935"/>
                </a:lnTo>
                <a:lnTo>
                  <a:pt x="811530" y="1617203"/>
                </a:lnTo>
                <a:lnTo>
                  <a:pt x="811212" y="1611472"/>
                </a:lnTo>
                <a:lnTo>
                  <a:pt x="811530" y="1605741"/>
                </a:lnTo>
                <a:lnTo>
                  <a:pt x="812483" y="1600009"/>
                </a:lnTo>
                <a:lnTo>
                  <a:pt x="814389" y="1594915"/>
                </a:lnTo>
                <a:lnTo>
                  <a:pt x="816612" y="1589820"/>
                </a:lnTo>
                <a:lnTo>
                  <a:pt x="819471" y="1584726"/>
                </a:lnTo>
                <a:lnTo>
                  <a:pt x="822648" y="1580268"/>
                </a:lnTo>
                <a:lnTo>
                  <a:pt x="826777" y="1576128"/>
                </a:lnTo>
                <a:lnTo>
                  <a:pt x="831224" y="1571989"/>
                </a:lnTo>
                <a:lnTo>
                  <a:pt x="835989" y="1568168"/>
                </a:lnTo>
                <a:lnTo>
                  <a:pt x="841389" y="1565303"/>
                </a:lnTo>
                <a:lnTo>
                  <a:pt x="846790" y="1562437"/>
                </a:lnTo>
                <a:lnTo>
                  <a:pt x="852507" y="1560208"/>
                </a:lnTo>
                <a:lnTo>
                  <a:pt x="858860" y="1558298"/>
                </a:lnTo>
                <a:lnTo>
                  <a:pt x="865531" y="1557024"/>
                </a:lnTo>
                <a:lnTo>
                  <a:pt x="872202" y="1555750"/>
                </a:lnTo>
                <a:close/>
                <a:moveTo>
                  <a:pt x="984211" y="1325563"/>
                </a:moveTo>
                <a:lnTo>
                  <a:pt x="1292263" y="1325563"/>
                </a:lnTo>
                <a:lnTo>
                  <a:pt x="1297339" y="1325880"/>
                </a:lnTo>
                <a:lnTo>
                  <a:pt x="1302415" y="1326513"/>
                </a:lnTo>
                <a:lnTo>
                  <a:pt x="1307174" y="1327779"/>
                </a:lnTo>
                <a:lnTo>
                  <a:pt x="1311615" y="1329361"/>
                </a:lnTo>
                <a:lnTo>
                  <a:pt x="1315740" y="1331260"/>
                </a:lnTo>
                <a:lnTo>
                  <a:pt x="1319864" y="1333792"/>
                </a:lnTo>
                <a:lnTo>
                  <a:pt x="1323671" y="1336640"/>
                </a:lnTo>
                <a:lnTo>
                  <a:pt x="1327161" y="1340121"/>
                </a:lnTo>
                <a:lnTo>
                  <a:pt x="1330333" y="1343286"/>
                </a:lnTo>
                <a:lnTo>
                  <a:pt x="1332871" y="1347400"/>
                </a:lnTo>
                <a:lnTo>
                  <a:pt x="1335409" y="1351198"/>
                </a:lnTo>
                <a:lnTo>
                  <a:pt x="1337630" y="1355629"/>
                </a:lnTo>
                <a:lnTo>
                  <a:pt x="1339216" y="1360059"/>
                </a:lnTo>
                <a:lnTo>
                  <a:pt x="1340485" y="1364807"/>
                </a:lnTo>
                <a:lnTo>
                  <a:pt x="1341437" y="1369870"/>
                </a:lnTo>
                <a:lnTo>
                  <a:pt x="1341437" y="1374934"/>
                </a:lnTo>
                <a:lnTo>
                  <a:pt x="1341437" y="1379681"/>
                </a:lnTo>
                <a:lnTo>
                  <a:pt x="1340485" y="1384745"/>
                </a:lnTo>
                <a:lnTo>
                  <a:pt x="1339216" y="1389492"/>
                </a:lnTo>
                <a:lnTo>
                  <a:pt x="1337630" y="1393923"/>
                </a:lnTo>
                <a:lnTo>
                  <a:pt x="1335409" y="1398037"/>
                </a:lnTo>
                <a:lnTo>
                  <a:pt x="1332871" y="1402151"/>
                </a:lnTo>
                <a:lnTo>
                  <a:pt x="1330016" y="1405632"/>
                </a:lnTo>
                <a:lnTo>
                  <a:pt x="1327161" y="1409430"/>
                </a:lnTo>
                <a:lnTo>
                  <a:pt x="1323671" y="1412595"/>
                </a:lnTo>
                <a:lnTo>
                  <a:pt x="1319864" y="1415443"/>
                </a:lnTo>
                <a:lnTo>
                  <a:pt x="1315740" y="1417659"/>
                </a:lnTo>
                <a:lnTo>
                  <a:pt x="1311615" y="1419874"/>
                </a:lnTo>
                <a:lnTo>
                  <a:pt x="1306857" y="1421773"/>
                </a:lnTo>
                <a:lnTo>
                  <a:pt x="1302415" y="1422722"/>
                </a:lnTo>
                <a:lnTo>
                  <a:pt x="1297339" y="1423672"/>
                </a:lnTo>
                <a:lnTo>
                  <a:pt x="1292263" y="1423988"/>
                </a:lnTo>
                <a:lnTo>
                  <a:pt x="984211" y="1423988"/>
                </a:lnTo>
                <a:lnTo>
                  <a:pt x="979453" y="1423672"/>
                </a:lnTo>
                <a:lnTo>
                  <a:pt x="974377" y="1422722"/>
                </a:lnTo>
                <a:lnTo>
                  <a:pt x="969618" y="1421773"/>
                </a:lnTo>
                <a:lnTo>
                  <a:pt x="965176" y="1419874"/>
                </a:lnTo>
                <a:lnTo>
                  <a:pt x="960735" y="1417659"/>
                </a:lnTo>
                <a:lnTo>
                  <a:pt x="956928" y="1415443"/>
                </a:lnTo>
                <a:lnTo>
                  <a:pt x="952803" y="1412595"/>
                </a:lnTo>
                <a:lnTo>
                  <a:pt x="949631" y="1409430"/>
                </a:lnTo>
                <a:lnTo>
                  <a:pt x="946141" y="1405632"/>
                </a:lnTo>
                <a:lnTo>
                  <a:pt x="943286" y="1402151"/>
                </a:lnTo>
                <a:lnTo>
                  <a:pt x="941065" y="1398037"/>
                </a:lnTo>
                <a:lnTo>
                  <a:pt x="938844" y="1393923"/>
                </a:lnTo>
                <a:lnTo>
                  <a:pt x="937258" y="1389492"/>
                </a:lnTo>
                <a:lnTo>
                  <a:pt x="935989" y="1384745"/>
                </a:lnTo>
                <a:lnTo>
                  <a:pt x="935355" y="1379681"/>
                </a:lnTo>
                <a:lnTo>
                  <a:pt x="935037" y="1374934"/>
                </a:lnTo>
                <a:lnTo>
                  <a:pt x="935355" y="1369870"/>
                </a:lnTo>
                <a:lnTo>
                  <a:pt x="935989" y="1364807"/>
                </a:lnTo>
                <a:lnTo>
                  <a:pt x="937258" y="1360059"/>
                </a:lnTo>
                <a:lnTo>
                  <a:pt x="938844" y="1355629"/>
                </a:lnTo>
                <a:lnTo>
                  <a:pt x="940748" y="1351198"/>
                </a:lnTo>
                <a:lnTo>
                  <a:pt x="943286" y="1347400"/>
                </a:lnTo>
                <a:lnTo>
                  <a:pt x="946141" y="1343286"/>
                </a:lnTo>
                <a:lnTo>
                  <a:pt x="949631" y="1340121"/>
                </a:lnTo>
                <a:lnTo>
                  <a:pt x="952803" y="1336640"/>
                </a:lnTo>
                <a:lnTo>
                  <a:pt x="956928" y="1333792"/>
                </a:lnTo>
                <a:lnTo>
                  <a:pt x="960735" y="1331260"/>
                </a:lnTo>
                <a:lnTo>
                  <a:pt x="965176" y="1329361"/>
                </a:lnTo>
                <a:lnTo>
                  <a:pt x="969618" y="1327779"/>
                </a:lnTo>
                <a:lnTo>
                  <a:pt x="974377" y="1326513"/>
                </a:lnTo>
                <a:lnTo>
                  <a:pt x="979453" y="1325880"/>
                </a:lnTo>
                <a:lnTo>
                  <a:pt x="984211" y="1325563"/>
                </a:lnTo>
                <a:close/>
                <a:moveTo>
                  <a:pt x="369286" y="1074738"/>
                </a:moveTo>
                <a:lnTo>
                  <a:pt x="887697" y="1074738"/>
                </a:lnTo>
                <a:lnTo>
                  <a:pt x="894368" y="1075056"/>
                </a:lnTo>
                <a:lnTo>
                  <a:pt x="901356" y="1076008"/>
                </a:lnTo>
                <a:lnTo>
                  <a:pt x="908027" y="1077278"/>
                </a:lnTo>
                <a:lnTo>
                  <a:pt x="914063" y="1079183"/>
                </a:lnTo>
                <a:lnTo>
                  <a:pt x="920098" y="1081406"/>
                </a:lnTo>
                <a:lnTo>
                  <a:pt x="925816" y="1084263"/>
                </a:lnTo>
                <a:lnTo>
                  <a:pt x="930898" y="1087438"/>
                </a:lnTo>
                <a:lnTo>
                  <a:pt x="935663" y="1090931"/>
                </a:lnTo>
                <a:lnTo>
                  <a:pt x="940110" y="1094741"/>
                </a:lnTo>
                <a:lnTo>
                  <a:pt x="944240" y="1099186"/>
                </a:lnTo>
                <a:lnTo>
                  <a:pt x="947416" y="1103948"/>
                </a:lnTo>
                <a:lnTo>
                  <a:pt x="950275" y="1108711"/>
                </a:lnTo>
                <a:lnTo>
                  <a:pt x="952499" y="1113791"/>
                </a:lnTo>
                <a:lnTo>
                  <a:pt x="954405" y="1118871"/>
                </a:lnTo>
                <a:lnTo>
                  <a:pt x="955358" y="1124903"/>
                </a:lnTo>
                <a:lnTo>
                  <a:pt x="955675" y="1130301"/>
                </a:lnTo>
                <a:lnTo>
                  <a:pt x="955358" y="1136016"/>
                </a:lnTo>
                <a:lnTo>
                  <a:pt x="954405" y="1141413"/>
                </a:lnTo>
                <a:lnTo>
                  <a:pt x="952499" y="1147128"/>
                </a:lnTo>
                <a:lnTo>
                  <a:pt x="950275" y="1152208"/>
                </a:lnTo>
                <a:lnTo>
                  <a:pt x="947416" y="1156971"/>
                </a:lnTo>
                <a:lnTo>
                  <a:pt x="944240" y="1161098"/>
                </a:lnTo>
                <a:lnTo>
                  <a:pt x="940110" y="1165543"/>
                </a:lnTo>
                <a:lnTo>
                  <a:pt x="935663" y="1169671"/>
                </a:lnTo>
                <a:lnTo>
                  <a:pt x="930898" y="1173163"/>
                </a:lnTo>
                <a:lnTo>
                  <a:pt x="925816" y="1176656"/>
                </a:lnTo>
                <a:lnTo>
                  <a:pt x="920098" y="1179196"/>
                </a:lnTo>
                <a:lnTo>
                  <a:pt x="914063" y="1181736"/>
                </a:lnTo>
                <a:lnTo>
                  <a:pt x="908027" y="1183323"/>
                </a:lnTo>
                <a:lnTo>
                  <a:pt x="901356" y="1184593"/>
                </a:lnTo>
                <a:lnTo>
                  <a:pt x="894368" y="1185546"/>
                </a:lnTo>
                <a:lnTo>
                  <a:pt x="887697" y="1185863"/>
                </a:lnTo>
                <a:lnTo>
                  <a:pt x="369286" y="1185863"/>
                </a:lnTo>
                <a:lnTo>
                  <a:pt x="362615" y="1185546"/>
                </a:lnTo>
                <a:lnTo>
                  <a:pt x="355944" y="1184593"/>
                </a:lnTo>
                <a:lnTo>
                  <a:pt x="349273" y="1183323"/>
                </a:lnTo>
                <a:lnTo>
                  <a:pt x="343238" y="1181736"/>
                </a:lnTo>
                <a:lnTo>
                  <a:pt x="337203" y="1179196"/>
                </a:lnTo>
                <a:lnTo>
                  <a:pt x="331485" y="1176656"/>
                </a:lnTo>
                <a:lnTo>
                  <a:pt x="326402" y="1173163"/>
                </a:lnTo>
                <a:lnTo>
                  <a:pt x="321637" y="1169671"/>
                </a:lnTo>
                <a:lnTo>
                  <a:pt x="317190" y="1165543"/>
                </a:lnTo>
                <a:lnTo>
                  <a:pt x="313378" y="1161098"/>
                </a:lnTo>
                <a:lnTo>
                  <a:pt x="309884" y="1156971"/>
                </a:lnTo>
                <a:lnTo>
                  <a:pt x="307025" y="1152208"/>
                </a:lnTo>
                <a:lnTo>
                  <a:pt x="304802" y="1147128"/>
                </a:lnTo>
                <a:lnTo>
                  <a:pt x="302896" y="1141413"/>
                </a:lnTo>
                <a:lnTo>
                  <a:pt x="301943" y="1136016"/>
                </a:lnTo>
                <a:lnTo>
                  <a:pt x="301625" y="1130301"/>
                </a:lnTo>
                <a:lnTo>
                  <a:pt x="301943" y="1124903"/>
                </a:lnTo>
                <a:lnTo>
                  <a:pt x="302896" y="1119188"/>
                </a:lnTo>
                <a:lnTo>
                  <a:pt x="304802" y="1113791"/>
                </a:lnTo>
                <a:lnTo>
                  <a:pt x="307025" y="1108711"/>
                </a:lnTo>
                <a:lnTo>
                  <a:pt x="309884" y="1103948"/>
                </a:lnTo>
                <a:lnTo>
                  <a:pt x="313378" y="1099186"/>
                </a:lnTo>
                <a:lnTo>
                  <a:pt x="317190" y="1094741"/>
                </a:lnTo>
                <a:lnTo>
                  <a:pt x="321637" y="1091248"/>
                </a:lnTo>
                <a:lnTo>
                  <a:pt x="326402" y="1087438"/>
                </a:lnTo>
                <a:lnTo>
                  <a:pt x="331485" y="1084263"/>
                </a:lnTo>
                <a:lnTo>
                  <a:pt x="337203" y="1081406"/>
                </a:lnTo>
                <a:lnTo>
                  <a:pt x="343238" y="1079183"/>
                </a:lnTo>
                <a:lnTo>
                  <a:pt x="349273" y="1077278"/>
                </a:lnTo>
                <a:lnTo>
                  <a:pt x="355944" y="1076008"/>
                </a:lnTo>
                <a:lnTo>
                  <a:pt x="362615" y="1075056"/>
                </a:lnTo>
                <a:lnTo>
                  <a:pt x="369286" y="1074738"/>
                </a:lnTo>
                <a:close/>
                <a:moveTo>
                  <a:pt x="1261435" y="965200"/>
                </a:moveTo>
                <a:lnTo>
                  <a:pt x="1264624" y="965200"/>
                </a:lnTo>
                <a:lnTo>
                  <a:pt x="1267814" y="965200"/>
                </a:lnTo>
                <a:lnTo>
                  <a:pt x="1271322" y="965838"/>
                </a:lnTo>
                <a:lnTo>
                  <a:pt x="1275149" y="967114"/>
                </a:lnTo>
                <a:lnTo>
                  <a:pt x="1278977" y="968390"/>
                </a:lnTo>
                <a:lnTo>
                  <a:pt x="1282804" y="969984"/>
                </a:lnTo>
                <a:lnTo>
                  <a:pt x="1290777" y="973811"/>
                </a:lnTo>
                <a:lnTo>
                  <a:pt x="1298113" y="978277"/>
                </a:lnTo>
                <a:lnTo>
                  <a:pt x="1304491" y="982742"/>
                </a:lnTo>
                <a:lnTo>
                  <a:pt x="1308637" y="986250"/>
                </a:lnTo>
                <a:lnTo>
                  <a:pt x="1312784" y="990715"/>
                </a:lnTo>
                <a:lnTo>
                  <a:pt x="1317249" y="997094"/>
                </a:lnTo>
                <a:lnTo>
                  <a:pt x="1321395" y="1004429"/>
                </a:lnTo>
                <a:lnTo>
                  <a:pt x="1325222" y="1012403"/>
                </a:lnTo>
                <a:lnTo>
                  <a:pt x="1326817" y="1016549"/>
                </a:lnTo>
                <a:lnTo>
                  <a:pt x="1328092" y="1020057"/>
                </a:lnTo>
                <a:lnTo>
                  <a:pt x="1329368" y="1024203"/>
                </a:lnTo>
                <a:lnTo>
                  <a:pt x="1330006" y="1027711"/>
                </a:lnTo>
                <a:lnTo>
                  <a:pt x="1330325" y="1030901"/>
                </a:lnTo>
                <a:lnTo>
                  <a:pt x="1330006" y="1034090"/>
                </a:lnTo>
                <a:lnTo>
                  <a:pt x="1329368" y="1036004"/>
                </a:lnTo>
                <a:lnTo>
                  <a:pt x="1327774" y="1038236"/>
                </a:lnTo>
                <a:lnTo>
                  <a:pt x="1228904" y="1099472"/>
                </a:lnTo>
                <a:lnTo>
                  <a:pt x="1226990" y="1101066"/>
                </a:lnTo>
                <a:lnTo>
                  <a:pt x="1225396" y="1102342"/>
                </a:lnTo>
                <a:lnTo>
                  <a:pt x="1223163" y="1103618"/>
                </a:lnTo>
                <a:lnTo>
                  <a:pt x="1220930" y="1104575"/>
                </a:lnTo>
                <a:lnTo>
                  <a:pt x="1219017" y="1105213"/>
                </a:lnTo>
                <a:lnTo>
                  <a:pt x="1216784" y="1105850"/>
                </a:lnTo>
                <a:lnTo>
                  <a:pt x="1212000" y="1106488"/>
                </a:lnTo>
                <a:lnTo>
                  <a:pt x="1207854" y="1105850"/>
                </a:lnTo>
                <a:lnTo>
                  <a:pt x="1205622" y="1105213"/>
                </a:lnTo>
                <a:lnTo>
                  <a:pt x="1203389" y="1104575"/>
                </a:lnTo>
                <a:lnTo>
                  <a:pt x="1201475" y="1103618"/>
                </a:lnTo>
                <a:lnTo>
                  <a:pt x="1199243" y="1102342"/>
                </a:lnTo>
                <a:lnTo>
                  <a:pt x="1197329" y="1101066"/>
                </a:lnTo>
                <a:lnTo>
                  <a:pt x="1195735" y="1099472"/>
                </a:lnTo>
                <a:lnTo>
                  <a:pt x="1194140" y="1097558"/>
                </a:lnTo>
                <a:lnTo>
                  <a:pt x="1192864" y="1095963"/>
                </a:lnTo>
                <a:lnTo>
                  <a:pt x="1191588" y="1093731"/>
                </a:lnTo>
                <a:lnTo>
                  <a:pt x="1190632" y="1091817"/>
                </a:lnTo>
                <a:lnTo>
                  <a:pt x="1189356" y="1087352"/>
                </a:lnTo>
                <a:lnTo>
                  <a:pt x="1189037" y="1082887"/>
                </a:lnTo>
                <a:lnTo>
                  <a:pt x="1189356" y="1078741"/>
                </a:lnTo>
                <a:lnTo>
                  <a:pt x="1190632" y="1074276"/>
                </a:lnTo>
                <a:lnTo>
                  <a:pt x="1191588" y="1072043"/>
                </a:lnTo>
                <a:lnTo>
                  <a:pt x="1192864" y="1070130"/>
                </a:lnTo>
                <a:lnTo>
                  <a:pt x="1194140" y="1068535"/>
                </a:lnTo>
                <a:lnTo>
                  <a:pt x="1195735" y="1066621"/>
                </a:lnTo>
                <a:lnTo>
                  <a:pt x="1257289" y="967433"/>
                </a:lnTo>
                <a:lnTo>
                  <a:pt x="1258884" y="965838"/>
                </a:lnTo>
                <a:lnTo>
                  <a:pt x="1261435" y="965200"/>
                </a:lnTo>
                <a:close/>
                <a:moveTo>
                  <a:pt x="346041" y="844550"/>
                </a:moveTo>
                <a:lnTo>
                  <a:pt x="350799" y="844550"/>
                </a:lnTo>
                <a:lnTo>
                  <a:pt x="658851" y="844550"/>
                </a:lnTo>
                <a:lnTo>
                  <a:pt x="663927" y="844550"/>
                </a:lnTo>
                <a:lnTo>
                  <a:pt x="669003" y="845185"/>
                </a:lnTo>
                <a:lnTo>
                  <a:pt x="673762" y="846773"/>
                </a:lnTo>
                <a:lnTo>
                  <a:pt x="678204" y="848043"/>
                </a:lnTo>
                <a:lnTo>
                  <a:pt x="682645" y="850265"/>
                </a:lnTo>
                <a:lnTo>
                  <a:pt x="686452" y="852805"/>
                </a:lnTo>
                <a:lnTo>
                  <a:pt x="690259" y="855345"/>
                </a:lnTo>
                <a:lnTo>
                  <a:pt x="693749" y="858838"/>
                </a:lnTo>
                <a:lnTo>
                  <a:pt x="697239" y="862330"/>
                </a:lnTo>
                <a:lnTo>
                  <a:pt x="699777" y="865823"/>
                </a:lnTo>
                <a:lnTo>
                  <a:pt x="702315" y="869950"/>
                </a:lnTo>
                <a:lnTo>
                  <a:pt x="704218" y="874395"/>
                </a:lnTo>
                <a:lnTo>
                  <a:pt x="705804" y="879158"/>
                </a:lnTo>
                <a:lnTo>
                  <a:pt x="707391" y="883920"/>
                </a:lnTo>
                <a:lnTo>
                  <a:pt x="708025" y="888683"/>
                </a:lnTo>
                <a:lnTo>
                  <a:pt x="708025" y="893763"/>
                </a:lnTo>
                <a:lnTo>
                  <a:pt x="708025" y="898843"/>
                </a:lnTo>
                <a:lnTo>
                  <a:pt x="707391" y="903605"/>
                </a:lnTo>
                <a:lnTo>
                  <a:pt x="705804" y="908368"/>
                </a:lnTo>
                <a:lnTo>
                  <a:pt x="704218" y="912495"/>
                </a:lnTo>
                <a:lnTo>
                  <a:pt x="702315" y="916940"/>
                </a:lnTo>
                <a:lnTo>
                  <a:pt x="699777" y="921068"/>
                </a:lnTo>
                <a:lnTo>
                  <a:pt x="697239" y="924878"/>
                </a:lnTo>
                <a:lnTo>
                  <a:pt x="693749" y="928370"/>
                </a:lnTo>
                <a:lnTo>
                  <a:pt x="690259" y="931545"/>
                </a:lnTo>
                <a:lnTo>
                  <a:pt x="686452" y="934403"/>
                </a:lnTo>
                <a:lnTo>
                  <a:pt x="682645" y="936943"/>
                </a:lnTo>
                <a:lnTo>
                  <a:pt x="678204" y="938848"/>
                </a:lnTo>
                <a:lnTo>
                  <a:pt x="673762" y="940753"/>
                </a:lnTo>
                <a:lnTo>
                  <a:pt x="669003" y="941705"/>
                </a:lnTo>
                <a:lnTo>
                  <a:pt x="663927" y="942658"/>
                </a:lnTo>
                <a:lnTo>
                  <a:pt x="658851" y="942975"/>
                </a:lnTo>
                <a:lnTo>
                  <a:pt x="350799" y="942975"/>
                </a:lnTo>
                <a:lnTo>
                  <a:pt x="346041" y="942658"/>
                </a:lnTo>
                <a:lnTo>
                  <a:pt x="340965" y="941705"/>
                </a:lnTo>
                <a:lnTo>
                  <a:pt x="336206" y="940753"/>
                </a:lnTo>
                <a:lnTo>
                  <a:pt x="331764" y="938848"/>
                </a:lnTo>
                <a:lnTo>
                  <a:pt x="327323" y="936943"/>
                </a:lnTo>
                <a:lnTo>
                  <a:pt x="323516" y="934403"/>
                </a:lnTo>
                <a:lnTo>
                  <a:pt x="319391" y="931545"/>
                </a:lnTo>
                <a:lnTo>
                  <a:pt x="316219" y="928370"/>
                </a:lnTo>
                <a:lnTo>
                  <a:pt x="312729" y="924878"/>
                </a:lnTo>
                <a:lnTo>
                  <a:pt x="309874" y="921068"/>
                </a:lnTo>
                <a:lnTo>
                  <a:pt x="307653" y="916940"/>
                </a:lnTo>
                <a:lnTo>
                  <a:pt x="305432" y="912495"/>
                </a:lnTo>
                <a:lnTo>
                  <a:pt x="303846" y="908368"/>
                </a:lnTo>
                <a:lnTo>
                  <a:pt x="302577" y="903605"/>
                </a:lnTo>
                <a:lnTo>
                  <a:pt x="301943" y="898843"/>
                </a:lnTo>
                <a:lnTo>
                  <a:pt x="301625" y="893763"/>
                </a:lnTo>
                <a:lnTo>
                  <a:pt x="301943" y="888683"/>
                </a:lnTo>
                <a:lnTo>
                  <a:pt x="302577" y="883920"/>
                </a:lnTo>
                <a:lnTo>
                  <a:pt x="303846" y="879158"/>
                </a:lnTo>
                <a:lnTo>
                  <a:pt x="305432" y="874395"/>
                </a:lnTo>
                <a:lnTo>
                  <a:pt x="307336" y="869950"/>
                </a:lnTo>
                <a:lnTo>
                  <a:pt x="309874" y="865823"/>
                </a:lnTo>
                <a:lnTo>
                  <a:pt x="312729" y="862330"/>
                </a:lnTo>
                <a:lnTo>
                  <a:pt x="316219" y="858838"/>
                </a:lnTo>
                <a:lnTo>
                  <a:pt x="319391" y="855345"/>
                </a:lnTo>
                <a:lnTo>
                  <a:pt x="323516" y="852805"/>
                </a:lnTo>
                <a:lnTo>
                  <a:pt x="327323" y="850265"/>
                </a:lnTo>
                <a:lnTo>
                  <a:pt x="331764" y="848043"/>
                </a:lnTo>
                <a:lnTo>
                  <a:pt x="336206" y="846773"/>
                </a:lnTo>
                <a:lnTo>
                  <a:pt x="340965" y="845185"/>
                </a:lnTo>
                <a:lnTo>
                  <a:pt x="346041" y="844550"/>
                </a:lnTo>
                <a:close/>
                <a:moveTo>
                  <a:pt x="344144" y="590550"/>
                </a:moveTo>
                <a:lnTo>
                  <a:pt x="960782" y="590550"/>
                </a:lnTo>
                <a:lnTo>
                  <a:pt x="966812" y="591185"/>
                </a:lnTo>
                <a:lnTo>
                  <a:pt x="973159" y="592138"/>
                </a:lnTo>
                <a:lnTo>
                  <a:pt x="978871" y="593725"/>
                </a:lnTo>
                <a:lnTo>
                  <a:pt x="984584" y="595630"/>
                </a:lnTo>
                <a:lnTo>
                  <a:pt x="990296" y="598488"/>
                </a:lnTo>
                <a:lnTo>
                  <a:pt x="995374" y="601345"/>
                </a:lnTo>
                <a:lnTo>
                  <a:pt x="1000135" y="604838"/>
                </a:lnTo>
                <a:lnTo>
                  <a:pt x="1004260" y="608965"/>
                </a:lnTo>
                <a:lnTo>
                  <a:pt x="1008386" y="613410"/>
                </a:lnTo>
                <a:lnTo>
                  <a:pt x="1011560" y="617855"/>
                </a:lnTo>
                <a:lnTo>
                  <a:pt x="1015051" y="623253"/>
                </a:lnTo>
                <a:lnTo>
                  <a:pt x="1017590" y="628650"/>
                </a:lnTo>
                <a:lnTo>
                  <a:pt x="1019811" y="634048"/>
                </a:lnTo>
                <a:lnTo>
                  <a:pt x="1021081" y="639763"/>
                </a:lnTo>
                <a:lnTo>
                  <a:pt x="1021715" y="646113"/>
                </a:lnTo>
                <a:lnTo>
                  <a:pt x="1022350" y="652145"/>
                </a:lnTo>
                <a:lnTo>
                  <a:pt x="1021715" y="658813"/>
                </a:lnTo>
                <a:lnTo>
                  <a:pt x="1021081" y="664528"/>
                </a:lnTo>
                <a:lnTo>
                  <a:pt x="1019811" y="670878"/>
                </a:lnTo>
                <a:lnTo>
                  <a:pt x="1017590" y="676275"/>
                </a:lnTo>
                <a:lnTo>
                  <a:pt x="1015051" y="681673"/>
                </a:lnTo>
                <a:lnTo>
                  <a:pt x="1011560" y="686753"/>
                </a:lnTo>
                <a:lnTo>
                  <a:pt x="1008386" y="691515"/>
                </a:lnTo>
                <a:lnTo>
                  <a:pt x="1004260" y="695960"/>
                </a:lnTo>
                <a:lnTo>
                  <a:pt x="1000135" y="700088"/>
                </a:lnTo>
                <a:lnTo>
                  <a:pt x="995374" y="703580"/>
                </a:lnTo>
                <a:lnTo>
                  <a:pt x="990296" y="706438"/>
                </a:lnTo>
                <a:lnTo>
                  <a:pt x="984584" y="708978"/>
                </a:lnTo>
                <a:lnTo>
                  <a:pt x="978871" y="711200"/>
                </a:lnTo>
                <a:lnTo>
                  <a:pt x="973159" y="712788"/>
                </a:lnTo>
                <a:lnTo>
                  <a:pt x="966812" y="713740"/>
                </a:lnTo>
                <a:lnTo>
                  <a:pt x="960782" y="714375"/>
                </a:lnTo>
                <a:lnTo>
                  <a:pt x="344144" y="714375"/>
                </a:lnTo>
                <a:lnTo>
                  <a:pt x="338114" y="713740"/>
                </a:lnTo>
                <a:lnTo>
                  <a:pt x="331767" y="712788"/>
                </a:lnTo>
                <a:lnTo>
                  <a:pt x="326054" y="711200"/>
                </a:lnTo>
                <a:lnTo>
                  <a:pt x="320342" y="708978"/>
                </a:lnTo>
                <a:lnTo>
                  <a:pt x="314946" y="706438"/>
                </a:lnTo>
                <a:lnTo>
                  <a:pt x="309869" y="703580"/>
                </a:lnTo>
                <a:lnTo>
                  <a:pt x="305108" y="700088"/>
                </a:lnTo>
                <a:lnTo>
                  <a:pt x="300982" y="695960"/>
                </a:lnTo>
                <a:lnTo>
                  <a:pt x="296857" y="691515"/>
                </a:lnTo>
                <a:lnTo>
                  <a:pt x="293366" y="686753"/>
                </a:lnTo>
                <a:lnTo>
                  <a:pt x="290192" y="681673"/>
                </a:lnTo>
                <a:lnTo>
                  <a:pt x="287653" y="676275"/>
                </a:lnTo>
                <a:lnTo>
                  <a:pt x="285432" y="670878"/>
                </a:lnTo>
                <a:lnTo>
                  <a:pt x="284162" y="664528"/>
                </a:lnTo>
                <a:lnTo>
                  <a:pt x="282893" y="658813"/>
                </a:lnTo>
                <a:lnTo>
                  <a:pt x="282575" y="652145"/>
                </a:lnTo>
                <a:lnTo>
                  <a:pt x="282893" y="646113"/>
                </a:lnTo>
                <a:lnTo>
                  <a:pt x="284162" y="639763"/>
                </a:lnTo>
                <a:lnTo>
                  <a:pt x="285432" y="634048"/>
                </a:lnTo>
                <a:lnTo>
                  <a:pt x="287653" y="628650"/>
                </a:lnTo>
                <a:lnTo>
                  <a:pt x="290192" y="623253"/>
                </a:lnTo>
                <a:lnTo>
                  <a:pt x="293366" y="617855"/>
                </a:lnTo>
                <a:lnTo>
                  <a:pt x="296857" y="613410"/>
                </a:lnTo>
                <a:lnTo>
                  <a:pt x="300982" y="608965"/>
                </a:lnTo>
                <a:lnTo>
                  <a:pt x="305108" y="604838"/>
                </a:lnTo>
                <a:lnTo>
                  <a:pt x="309869" y="601345"/>
                </a:lnTo>
                <a:lnTo>
                  <a:pt x="314946" y="598488"/>
                </a:lnTo>
                <a:lnTo>
                  <a:pt x="320342" y="595630"/>
                </a:lnTo>
                <a:lnTo>
                  <a:pt x="326054" y="593725"/>
                </a:lnTo>
                <a:lnTo>
                  <a:pt x="331767" y="592138"/>
                </a:lnTo>
                <a:lnTo>
                  <a:pt x="338114" y="591185"/>
                </a:lnTo>
                <a:lnTo>
                  <a:pt x="344144" y="590550"/>
                </a:lnTo>
                <a:close/>
                <a:moveTo>
                  <a:pt x="1750865" y="411163"/>
                </a:moveTo>
                <a:lnTo>
                  <a:pt x="1754043" y="411481"/>
                </a:lnTo>
                <a:lnTo>
                  <a:pt x="1757540" y="411798"/>
                </a:lnTo>
                <a:lnTo>
                  <a:pt x="1760718" y="413068"/>
                </a:lnTo>
                <a:lnTo>
                  <a:pt x="1764214" y="414021"/>
                </a:lnTo>
                <a:lnTo>
                  <a:pt x="1767710" y="414973"/>
                </a:lnTo>
                <a:lnTo>
                  <a:pt x="1770889" y="416878"/>
                </a:lnTo>
                <a:lnTo>
                  <a:pt x="1777563" y="421006"/>
                </a:lnTo>
                <a:lnTo>
                  <a:pt x="1784555" y="425768"/>
                </a:lnTo>
                <a:lnTo>
                  <a:pt x="1790912" y="431166"/>
                </a:lnTo>
                <a:lnTo>
                  <a:pt x="1797904" y="437198"/>
                </a:lnTo>
                <a:lnTo>
                  <a:pt x="1812207" y="451486"/>
                </a:lnTo>
                <a:lnTo>
                  <a:pt x="1827145" y="466408"/>
                </a:lnTo>
                <a:lnTo>
                  <a:pt x="1836680" y="476251"/>
                </a:lnTo>
                <a:lnTo>
                  <a:pt x="1851935" y="491173"/>
                </a:lnTo>
                <a:lnTo>
                  <a:pt x="1865920" y="505461"/>
                </a:lnTo>
                <a:lnTo>
                  <a:pt x="1872277" y="512446"/>
                </a:lnTo>
                <a:lnTo>
                  <a:pt x="1877680" y="519431"/>
                </a:lnTo>
                <a:lnTo>
                  <a:pt x="1882447" y="525781"/>
                </a:lnTo>
                <a:lnTo>
                  <a:pt x="1886579" y="532766"/>
                </a:lnTo>
                <a:lnTo>
                  <a:pt x="1888486" y="536258"/>
                </a:lnTo>
                <a:lnTo>
                  <a:pt x="1889439" y="539433"/>
                </a:lnTo>
                <a:lnTo>
                  <a:pt x="1891029" y="542608"/>
                </a:lnTo>
                <a:lnTo>
                  <a:pt x="1891664" y="546101"/>
                </a:lnTo>
                <a:lnTo>
                  <a:pt x="1891982" y="549593"/>
                </a:lnTo>
                <a:lnTo>
                  <a:pt x="1892300" y="552768"/>
                </a:lnTo>
                <a:lnTo>
                  <a:pt x="1892300" y="556261"/>
                </a:lnTo>
                <a:lnTo>
                  <a:pt x="1891664" y="559753"/>
                </a:lnTo>
                <a:lnTo>
                  <a:pt x="1891029" y="562928"/>
                </a:lnTo>
                <a:lnTo>
                  <a:pt x="1889757" y="566738"/>
                </a:lnTo>
                <a:lnTo>
                  <a:pt x="1888486" y="570231"/>
                </a:lnTo>
                <a:lnTo>
                  <a:pt x="1886261" y="574041"/>
                </a:lnTo>
                <a:lnTo>
                  <a:pt x="1884036" y="577533"/>
                </a:lnTo>
                <a:lnTo>
                  <a:pt x="1881176" y="581343"/>
                </a:lnTo>
                <a:lnTo>
                  <a:pt x="1877680" y="585153"/>
                </a:lnTo>
                <a:lnTo>
                  <a:pt x="1874184" y="588963"/>
                </a:lnTo>
                <a:lnTo>
                  <a:pt x="1476895" y="985838"/>
                </a:lnTo>
                <a:lnTo>
                  <a:pt x="1472763" y="989966"/>
                </a:lnTo>
                <a:lnTo>
                  <a:pt x="1468313" y="993458"/>
                </a:lnTo>
                <a:lnTo>
                  <a:pt x="1464182" y="996633"/>
                </a:lnTo>
                <a:lnTo>
                  <a:pt x="1459732" y="999808"/>
                </a:lnTo>
                <a:lnTo>
                  <a:pt x="1455282" y="1002348"/>
                </a:lnTo>
                <a:lnTo>
                  <a:pt x="1450515" y="1004888"/>
                </a:lnTo>
                <a:lnTo>
                  <a:pt x="1446065" y="1007111"/>
                </a:lnTo>
                <a:lnTo>
                  <a:pt x="1440980" y="1009016"/>
                </a:lnTo>
                <a:lnTo>
                  <a:pt x="1436212" y="1010921"/>
                </a:lnTo>
                <a:lnTo>
                  <a:pt x="1431445" y="1012826"/>
                </a:lnTo>
                <a:lnTo>
                  <a:pt x="1426360" y="1013778"/>
                </a:lnTo>
                <a:lnTo>
                  <a:pt x="1421274" y="1015366"/>
                </a:lnTo>
                <a:lnTo>
                  <a:pt x="1416507" y="1016001"/>
                </a:lnTo>
                <a:lnTo>
                  <a:pt x="1411422" y="1016953"/>
                </a:lnTo>
                <a:lnTo>
                  <a:pt x="1406336" y="1017271"/>
                </a:lnTo>
                <a:lnTo>
                  <a:pt x="1401569" y="1017588"/>
                </a:lnTo>
                <a:lnTo>
                  <a:pt x="1396484" y="1017588"/>
                </a:lnTo>
                <a:lnTo>
                  <a:pt x="1391716" y="1017271"/>
                </a:lnTo>
                <a:lnTo>
                  <a:pt x="1386949" y="1016953"/>
                </a:lnTo>
                <a:lnTo>
                  <a:pt x="1382499" y="1015683"/>
                </a:lnTo>
                <a:lnTo>
                  <a:pt x="1377731" y="1015048"/>
                </a:lnTo>
                <a:lnTo>
                  <a:pt x="1373282" y="1013461"/>
                </a:lnTo>
                <a:lnTo>
                  <a:pt x="1368832" y="1012191"/>
                </a:lnTo>
                <a:lnTo>
                  <a:pt x="1364700" y="1010286"/>
                </a:lnTo>
                <a:lnTo>
                  <a:pt x="1360886" y="1008063"/>
                </a:lnTo>
                <a:lnTo>
                  <a:pt x="1357072" y="1005523"/>
                </a:lnTo>
                <a:lnTo>
                  <a:pt x="1353576" y="1002983"/>
                </a:lnTo>
                <a:lnTo>
                  <a:pt x="1350080" y="1000126"/>
                </a:lnTo>
                <a:lnTo>
                  <a:pt x="1347220" y="996633"/>
                </a:lnTo>
                <a:lnTo>
                  <a:pt x="1344359" y="993458"/>
                </a:lnTo>
                <a:lnTo>
                  <a:pt x="1341817" y="989331"/>
                </a:lnTo>
                <a:lnTo>
                  <a:pt x="1339274" y="985521"/>
                </a:lnTo>
                <a:lnTo>
                  <a:pt x="1337367" y="981076"/>
                </a:lnTo>
                <a:lnTo>
                  <a:pt x="1335778" y="976313"/>
                </a:lnTo>
                <a:lnTo>
                  <a:pt x="1326561" y="967106"/>
                </a:lnTo>
                <a:lnTo>
                  <a:pt x="1322111" y="965518"/>
                </a:lnTo>
                <a:lnTo>
                  <a:pt x="1317979" y="963296"/>
                </a:lnTo>
                <a:lnTo>
                  <a:pt x="1314165" y="961073"/>
                </a:lnTo>
                <a:lnTo>
                  <a:pt x="1310351" y="958851"/>
                </a:lnTo>
                <a:lnTo>
                  <a:pt x="1307173" y="956311"/>
                </a:lnTo>
                <a:lnTo>
                  <a:pt x="1303995" y="953453"/>
                </a:lnTo>
                <a:lnTo>
                  <a:pt x="1301134" y="950913"/>
                </a:lnTo>
                <a:lnTo>
                  <a:pt x="1298274" y="948056"/>
                </a:lnTo>
                <a:lnTo>
                  <a:pt x="1295731" y="944563"/>
                </a:lnTo>
                <a:lnTo>
                  <a:pt x="1293824" y="941706"/>
                </a:lnTo>
                <a:lnTo>
                  <a:pt x="1291599" y="938531"/>
                </a:lnTo>
                <a:lnTo>
                  <a:pt x="1289692" y="935038"/>
                </a:lnTo>
                <a:lnTo>
                  <a:pt x="1288103" y="931546"/>
                </a:lnTo>
                <a:lnTo>
                  <a:pt x="1286832" y="928371"/>
                </a:lnTo>
                <a:lnTo>
                  <a:pt x="1284607" y="921068"/>
                </a:lnTo>
                <a:lnTo>
                  <a:pt x="1283336" y="913448"/>
                </a:lnTo>
                <a:lnTo>
                  <a:pt x="1282700" y="905511"/>
                </a:lnTo>
                <a:lnTo>
                  <a:pt x="1283018" y="897573"/>
                </a:lnTo>
                <a:lnTo>
                  <a:pt x="1283971" y="889953"/>
                </a:lnTo>
                <a:lnTo>
                  <a:pt x="1285560" y="882016"/>
                </a:lnTo>
                <a:lnTo>
                  <a:pt x="1287785" y="874078"/>
                </a:lnTo>
                <a:lnTo>
                  <a:pt x="1290646" y="866141"/>
                </a:lnTo>
                <a:lnTo>
                  <a:pt x="1294142" y="858521"/>
                </a:lnTo>
                <a:lnTo>
                  <a:pt x="1298909" y="849948"/>
                </a:lnTo>
                <a:lnTo>
                  <a:pt x="1304313" y="841376"/>
                </a:lnTo>
                <a:lnTo>
                  <a:pt x="1310351" y="833756"/>
                </a:lnTo>
                <a:lnTo>
                  <a:pt x="1317026" y="826136"/>
                </a:lnTo>
                <a:lnTo>
                  <a:pt x="1714315" y="429261"/>
                </a:lnTo>
                <a:lnTo>
                  <a:pt x="1718446" y="425768"/>
                </a:lnTo>
                <a:lnTo>
                  <a:pt x="1721943" y="422276"/>
                </a:lnTo>
                <a:lnTo>
                  <a:pt x="1726074" y="419736"/>
                </a:lnTo>
                <a:lnTo>
                  <a:pt x="1729571" y="417196"/>
                </a:lnTo>
                <a:lnTo>
                  <a:pt x="1733384" y="415608"/>
                </a:lnTo>
                <a:lnTo>
                  <a:pt x="1736881" y="414021"/>
                </a:lnTo>
                <a:lnTo>
                  <a:pt x="1740377" y="412433"/>
                </a:lnTo>
                <a:lnTo>
                  <a:pt x="1743873" y="411798"/>
                </a:lnTo>
                <a:lnTo>
                  <a:pt x="1747051" y="411481"/>
                </a:lnTo>
                <a:lnTo>
                  <a:pt x="1750865" y="411163"/>
                </a:lnTo>
                <a:close/>
                <a:moveTo>
                  <a:pt x="198373" y="319088"/>
                </a:moveTo>
                <a:lnTo>
                  <a:pt x="1557783" y="319088"/>
                </a:lnTo>
                <a:lnTo>
                  <a:pt x="1453042" y="423822"/>
                </a:lnTo>
                <a:lnTo>
                  <a:pt x="315492" y="423822"/>
                </a:lnTo>
                <a:lnTo>
                  <a:pt x="305336" y="424140"/>
                </a:lnTo>
                <a:lnTo>
                  <a:pt x="295179" y="424774"/>
                </a:lnTo>
                <a:lnTo>
                  <a:pt x="285340" y="426361"/>
                </a:lnTo>
                <a:lnTo>
                  <a:pt x="275500" y="427631"/>
                </a:lnTo>
                <a:lnTo>
                  <a:pt x="265979" y="429852"/>
                </a:lnTo>
                <a:lnTo>
                  <a:pt x="256457" y="433026"/>
                </a:lnTo>
                <a:lnTo>
                  <a:pt x="247570" y="435882"/>
                </a:lnTo>
                <a:lnTo>
                  <a:pt x="238365" y="439374"/>
                </a:lnTo>
                <a:lnTo>
                  <a:pt x="229478" y="443499"/>
                </a:lnTo>
                <a:lnTo>
                  <a:pt x="221226" y="447943"/>
                </a:lnTo>
                <a:lnTo>
                  <a:pt x="212973" y="452703"/>
                </a:lnTo>
                <a:lnTo>
                  <a:pt x="204721" y="457781"/>
                </a:lnTo>
                <a:lnTo>
                  <a:pt x="196786" y="463494"/>
                </a:lnTo>
                <a:lnTo>
                  <a:pt x="189486" y="469207"/>
                </a:lnTo>
                <a:lnTo>
                  <a:pt x="182186" y="475554"/>
                </a:lnTo>
                <a:lnTo>
                  <a:pt x="175203" y="481902"/>
                </a:lnTo>
                <a:lnTo>
                  <a:pt x="168855" y="488884"/>
                </a:lnTo>
                <a:lnTo>
                  <a:pt x="162507" y="496184"/>
                </a:lnTo>
                <a:lnTo>
                  <a:pt x="156794" y="503483"/>
                </a:lnTo>
                <a:lnTo>
                  <a:pt x="151398" y="511100"/>
                </a:lnTo>
                <a:lnTo>
                  <a:pt x="145685" y="519670"/>
                </a:lnTo>
                <a:lnTo>
                  <a:pt x="140924" y="527604"/>
                </a:lnTo>
                <a:lnTo>
                  <a:pt x="136798" y="536490"/>
                </a:lnTo>
                <a:lnTo>
                  <a:pt x="132672" y="545060"/>
                </a:lnTo>
                <a:lnTo>
                  <a:pt x="129498" y="554263"/>
                </a:lnTo>
                <a:lnTo>
                  <a:pt x="126007" y="563150"/>
                </a:lnTo>
                <a:lnTo>
                  <a:pt x="123468" y="572671"/>
                </a:lnTo>
                <a:lnTo>
                  <a:pt x="121246" y="582193"/>
                </a:lnTo>
                <a:lnTo>
                  <a:pt x="119659" y="592031"/>
                </a:lnTo>
                <a:lnTo>
                  <a:pt x="118072" y="601870"/>
                </a:lnTo>
                <a:lnTo>
                  <a:pt x="117437" y="612026"/>
                </a:lnTo>
                <a:lnTo>
                  <a:pt x="117437" y="622182"/>
                </a:lnTo>
                <a:lnTo>
                  <a:pt x="117437" y="1633658"/>
                </a:lnTo>
                <a:lnTo>
                  <a:pt x="117437" y="1643814"/>
                </a:lnTo>
                <a:lnTo>
                  <a:pt x="118072" y="1653970"/>
                </a:lnTo>
                <a:lnTo>
                  <a:pt x="119659" y="1663808"/>
                </a:lnTo>
                <a:lnTo>
                  <a:pt x="121246" y="1673647"/>
                </a:lnTo>
                <a:lnTo>
                  <a:pt x="123468" y="1683168"/>
                </a:lnTo>
                <a:lnTo>
                  <a:pt x="126007" y="1692689"/>
                </a:lnTo>
                <a:lnTo>
                  <a:pt x="129498" y="1701576"/>
                </a:lnTo>
                <a:lnTo>
                  <a:pt x="132672" y="1710780"/>
                </a:lnTo>
                <a:lnTo>
                  <a:pt x="136798" y="1719666"/>
                </a:lnTo>
                <a:lnTo>
                  <a:pt x="140924" y="1728235"/>
                </a:lnTo>
                <a:lnTo>
                  <a:pt x="145685" y="1736170"/>
                </a:lnTo>
                <a:lnTo>
                  <a:pt x="151398" y="1744739"/>
                </a:lnTo>
                <a:lnTo>
                  <a:pt x="156794" y="1752356"/>
                </a:lnTo>
                <a:lnTo>
                  <a:pt x="162507" y="1759656"/>
                </a:lnTo>
                <a:lnTo>
                  <a:pt x="168855" y="1766955"/>
                </a:lnTo>
                <a:lnTo>
                  <a:pt x="175203" y="1773938"/>
                </a:lnTo>
                <a:lnTo>
                  <a:pt x="182186" y="1780285"/>
                </a:lnTo>
                <a:lnTo>
                  <a:pt x="189486" y="1786633"/>
                </a:lnTo>
                <a:lnTo>
                  <a:pt x="196786" y="1792345"/>
                </a:lnTo>
                <a:lnTo>
                  <a:pt x="204721" y="1798375"/>
                </a:lnTo>
                <a:lnTo>
                  <a:pt x="212973" y="1803453"/>
                </a:lnTo>
                <a:lnTo>
                  <a:pt x="221226" y="1808214"/>
                </a:lnTo>
                <a:lnTo>
                  <a:pt x="229478" y="1812340"/>
                </a:lnTo>
                <a:lnTo>
                  <a:pt x="238365" y="1816466"/>
                </a:lnTo>
                <a:lnTo>
                  <a:pt x="247570" y="1819640"/>
                </a:lnTo>
                <a:lnTo>
                  <a:pt x="256457" y="1823131"/>
                </a:lnTo>
                <a:lnTo>
                  <a:pt x="265979" y="1825670"/>
                </a:lnTo>
                <a:lnTo>
                  <a:pt x="275500" y="1827891"/>
                </a:lnTo>
                <a:lnTo>
                  <a:pt x="285340" y="1829478"/>
                </a:lnTo>
                <a:lnTo>
                  <a:pt x="295179" y="1831065"/>
                </a:lnTo>
                <a:lnTo>
                  <a:pt x="305336" y="1831700"/>
                </a:lnTo>
                <a:lnTo>
                  <a:pt x="315492" y="1831700"/>
                </a:lnTo>
                <a:lnTo>
                  <a:pt x="1632371" y="1831700"/>
                </a:lnTo>
                <a:lnTo>
                  <a:pt x="1642527" y="1831700"/>
                </a:lnTo>
                <a:lnTo>
                  <a:pt x="1652367" y="1831065"/>
                </a:lnTo>
                <a:lnTo>
                  <a:pt x="1662523" y="1829478"/>
                </a:lnTo>
                <a:lnTo>
                  <a:pt x="1672045" y="1827891"/>
                </a:lnTo>
                <a:lnTo>
                  <a:pt x="1681885" y="1825670"/>
                </a:lnTo>
                <a:lnTo>
                  <a:pt x="1691089" y="1823131"/>
                </a:lnTo>
                <a:lnTo>
                  <a:pt x="1700611" y="1819640"/>
                </a:lnTo>
                <a:lnTo>
                  <a:pt x="1709181" y="1816466"/>
                </a:lnTo>
                <a:lnTo>
                  <a:pt x="1718385" y="1812340"/>
                </a:lnTo>
                <a:lnTo>
                  <a:pt x="1726637" y="1808214"/>
                </a:lnTo>
                <a:lnTo>
                  <a:pt x="1735207" y="1803453"/>
                </a:lnTo>
                <a:lnTo>
                  <a:pt x="1743142" y="1798375"/>
                </a:lnTo>
                <a:lnTo>
                  <a:pt x="1750760" y="1792345"/>
                </a:lnTo>
                <a:lnTo>
                  <a:pt x="1758377" y="1786633"/>
                </a:lnTo>
                <a:lnTo>
                  <a:pt x="1765677" y="1780285"/>
                </a:lnTo>
                <a:lnTo>
                  <a:pt x="1772660" y="1773938"/>
                </a:lnTo>
                <a:lnTo>
                  <a:pt x="1779325" y="1766955"/>
                </a:lnTo>
                <a:lnTo>
                  <a:pt x="1785356" y="1759973"/>
                </a:lnTo>
                <a:lnTo>
                  <a:pt x="1791069" y="1752356"/>
                </a:lnTo>
                <a:lnTo>
                  <a:pt x="1796782" y="1744739"/>
                </a:lnTo>
                <a:lnTo>
                  <a:pt x="1801861" y="1736805"/>
                </a:lnTo>
                <a:lnTo>
                  <a:pt x="1806621" y="1728235"/>
                </a:lnTo>
                <a:lnTo>
                  <a:pt x="1810748" y="1719666"/>
                </a:lnTo>
                <a:lnTo>
                  <a:pt x="1814874" y="1710780"/>
                </a:lnTo>
                <a:lnTo>
                  <a:pt x="1818683" y="1702211"/>
                </a:lnTo>
                <a:lnTo>
                  <a:pt x="1821857" y="1692689"/>
                </a:lnTo>
                <a:lnTo>
                  <a:pt x="1824396" y="1683168"/>
                </a:lnTo>
                <a:lnTo>
                  <a:pt x="1826617" y="1673647"/>
                </a:lnTo>
                <a:lnTo>
                  <a:pt x="1828522" y="1663808"/>
                </a:lnTo>
                <a:lnTo>
                  <a:pt x="1829474" y="1653970"/>
                </a:lnTo>
                <a:lnTo>
                  <a:pt x="1830109" y="1643814"/>
                </a:lnTo>
                <a:lnTo>
                  <a:pt x="1830426" y="1633658"/>
                </a:lnTo>
                <a:lnTo>
                  <a:pt x="1830426" y="1113162"/>
                </a:lnTo>
                <a:lnTo>
                  <a:pt x="1830426" y="773570"/>
                </a:lnTo>
                <a:lnTo>
                  <a:pt x="1947863" y="656458"/>
                </a:lnTo>
                <a:lnTo>
                  <a:pt x="1947863" y="1738391"/>
                </a:lnTo>
                <a:lnTo>
                  <a:pt x="1947546" y="1748865"/>
                </a:lnTo>
                <a:lnTo>
                  <a:pt x="1946911" y="1758704"/>
                </a:lnTo>
                <a:lnTo>
                  <a:pt x="1945324" y="1768860"/>
                </a:lnTo>
                <a:lnTo>
                  <a:pt x="1943419" y="1778063"/>
                </a:lnTo>
                <a:lnTo>
                  <a:pt x="1941198" y="1787902"/>
                </a:lnTo>
                <a:lnTo>
                  <a:pt x="1938659" y="1797423"/>
                </a:lnTo>
                <a:lnTo>
                  <a:pt x="1935802" y="1806627"/>
                </a:lnTo>
                <a:lnTo>
                  <a:pt x="1932311" y="1815831"/>
                </a:lnTo>
                <a:lnTo>
                  <a:pt x="1928184" y="1824400"/>
                </a:lnTo>
                <a:lnTo>
                  <a:pt x="1923741" y="1832969"/>
                </a:lnTo>
                <a:lnTo>
                  <a:pt x="1918980" y="1841221"/>
                </a:lnTo>
                <a:lnTo>
                  <a:pt x="1913902" y="1849156"/>
                </a:lnTo>
                <a:lnTo>
                  <a:pt x="1908188" y="1856773"/>
                </a:lnTo>
                <a:lnTo>
                  <a:pt x="1902475" y="1864707"/>
                </a:lnTo>
                <a:lnTo>
                  <a:pt x="1896127" y="1871689"/>
                </a:lnTo>
                <a:lnTo>
                  <a:pt x="1889462" y="1878671"/>
                </a:lnTo>
                <a:lnTo>
                  <a:pt x="1882797" y="1885336"/>
                </a:lnTo>
                <a:lnTo>
                  <a:pt x="1875497" y="1891366"/>
                </a:lnTo>
                <a:lnTo>
                  <a:pt x="1868197" y="1897397"/>
                </a:lnTo>
                <a:lnTo>
                  <a:pt x="1860579" y="1902792"/>
                </a:lnTo>
                <a:lnTo>
                  <a:pt x="1852327" y="1907870"/>
                </a:lnTo>
                <a:lnTo>
                  <a:pt x="1844074" y="1912631"/>
                </a:lnTo>
                <a:lnTo>
                  <a:pt x="1835187" y="1917074"/>
                </a:lnTo>
                <a:lnTo>
                  <a:pt x="1826617" y="1920882"/>
                </a:lnTo>
                <a:lnTo>
                  <a:pt x="1817413" y="1924691"/>
                </a:lnTo>
                <a:lnTo>
                  <a:pt x="1808209" y="1927865"/>
                </a:lnTo>
                <a:lnTo>
                  <a:pt x="1799004" y="1930404"/>
                </a:lnTo>
                <a:lnTo>
                  <a:pt x="1789482" y="1932625"/>
                </a:lnTo>
                <a:lnTo>
                  <a:pt x="1779643" y="1934530"/>
                </a:lnTo>
                <a:lnTo>
                  <a:pt x="1769803" y="1935482"/>
                </a:lnTo>
                <a:lnTo>
                  <a:pt x="1759647" y="1936434"/>
                </a:lnTo>
                <a:lnTo>
                  <a:pt x="1749173" y="1936751"/>
                </a:lnTo>
                <a:lnTo>
                  <a:pt x="198373" y="1936751"/>
                </a:lnTo>
                <a:lnTo>
                  <a:pt x="188216" y="1936434"/>
                </a:lnTo>
                <a:lnTo>
                  <a:pt x="178377" y="1935482"/>
                </a:lnTo>
                <a:lnTo>
                  <a:pt x="168538" y="1934530"/>
                </a:lnTo>
                <a:lnTo>
                  <a:pt x="158699" y="1932625"/>
                </a:lnTo>
                <a:lnTo>
                  <a:pt x="148859" y="1930404"/>
                </a:lnTo>
                <a:lnTo>
                  <a:pt x="139655" y="1927865"/>
                </a:lnTo>
                <a:lnTo>
                  <a:pt x="130133" y="1924691"/>
                </a:lnTo>
                <a:lnTo>
                  <a:pt x="121246" y="1920882"/>
                </a:lnTo>
                <a:lnTo>
                  <a:pt x="112359" y="1917074"/>
                </a:lnTo>
                <a:lnTo>
                  <a:pt x="103789" y="1912631"/>
                </a:lnTo>
                <a:lnTo>
                  <a:pt x="95537" y="1907870"/>
                </a:lnTo>
                <a:lnTo>
                  <a:pt x="87602" y="1902792"/>
                </a:lnTo>
                <a:lnTo>
                  <a:pt x="79984" y="1897397"/>
                </a:lnTo>
                <a:lnTo>
                  <a:pt x="72049" y="1891366"/>
                </a:lnTo>
                <a:lnTo>
                  <a:pt x="65067" y="1885336"/>
                </a:lnTo>
                <a:lnTo>
                  <a:pt x="58084" y="1878671"/>
                </a:lnTo>
                <a:lnTo>
                  <a:pt x="51418" y="1871689"/>
                </a:lnTo>
                <a:lnTo>
                  <a:pt x="45388" y="1864707"/>
                </a:lnTo>
                <a:lnTo>
                  <a:pt x="39357" y="1856773"/>
                </a:lnTo>
                <a:lnTo>
                  <a:pt x="33962" y="1849156"/>
                </a:lnTo>
                <a:lnTo>
                  <a:pt x="28883" y="1841221"/>
                </a:lnTo>
                <a:lnTo>
                  <a:pt x="24122" y="1832969"/>
                </a:lnTo>
                <a:lnTo>
                  <a:pt x="19679" y="1824400"/>
                </a:lnTo>
                <a:lnTo>
                  <a:pt x="15870" y="1815831"/>
                </a:lnTo>
                <a:lnTo>
                  <a:pt x="12061" y="1806627"/>
                </a:lnTo>
                <a:lnTo>
                  <a:pt x="8887" y="1797423"/>
                </a:lnTo>
                <a:lnTo>
                  <a:pt x="6348" y="1787902"/>
                </a:lnTo>
                <a:lnTo>
                  <a:pt x="4126" y="1778063"/>
                </a:lnTo>
                <a:lnTo>
                  <a:pt x="2222" y="1768860"/>
                </a:lnTo>
                <a:lnTo>
                  <a:pt x="1270" y="1758704"/>
                </a:lnTo>
                <a:lnTo>
                  <a:pt x="318" y="1748865"/>
                </a:lnTo>
                <a:lnTo>
                  <a:pt x="0" y="1738391"/>
                </a:lnTo>
                <a:lnTo>
                  <a:pt x="0" y="517448"/>
                </a:lnTo>
                <a:lnTo>
                  <a:pt x="318" y="507292"/>
                </a:lnTo>
                <a:lnTo>
                  <a:pt x="1270" y="497453"/>
                </a:lnTo>
                <a:lnTo>
                  <a:pt x="2222" y="487297"/>
                </a:lnTo>
                <a:lnTo>
                  <a:pt x="4126" y="477776"/>
                </a:lnTo>
                <a:lnTo>
                  <a:pt x="6348" y="467937"/>
                </a:lnTo>
                <a:lnTo>
                  <a:pt x="8887" y="458416"/>
                </a:lnTo>
                <a:lnTo>
                  <a:pt x="12061" y="449212"/>
                </a:lnTo>
                <a:lnTo>
                  <a:pt x="15870" y="440008"/>
                </a:lnTo>
                <a:lnTo>
                  <a:pt x="19679" y="431439"/>
                </a:lnTo>
                <a:lnTo>
                  <a:pt x="24122" y="423187"/>
                </a:lnTo>
                <a:lnTo>
                  <a:pt x="28883" y="414618"/>
                </a:lnTo>
                <a:lnTo>
                  <a:pt x="33962" y="406684"/>
                </a:lnTo>
                <a:lnTo>
                  <a:pt x="39357" y="399067"/>
                </a:lnTo>
                <a:lnTo>
                  <a:pt x="45388" y="391450"/>
                </a:lnTo>
                <a:lnTo>
                  <a:pt x="51418" y="384150"/>
                </a:lnTo>
                <a:lnTo>
                  <a:pt x="58084" y="377168"/>
                </a:lnTo>
                <a:lnTo>
                  <a:pt x="65067" y="370503"/>
                </a:lnTo>
                <a:lnTo>
                  <a:pt x="72049" y="364473"/>
                </a:lnTo>
                <a:lnTo>
                  <a:pt x="79984" y="358443"/>
                </a:lnTo>
                <a:lnTo>
                  <a:pt x="87602" y="353047"/>
                </a:lnTo>
                <a:lnTo>
                  <a:pt x="95537" y="347969"/>
                </a:lnTo>
                <a:lnTo>
                  <a:pt x="103789" y="343209"/>
                </a:lnTo>
                <a:lnTo>
                  <a:pt x="112359" y="338766"/>
                </a:lnTo>
                <a:lnTo>
                  <a:pt x="121246" y="334957"/>
                </a:lnTo>
                <a:lnTo>
                  <a:pt x="130133" y="331149"/>
                </a:lnTo>
                <a:lnTo>
                  <a:pt x="139655" y="328292"/>
                </a:lnTo>
                <a:lnTo>
                  <a:pt x="148859" y="325436"/>
                </a:lnTo>
                <a:lnTo>
                  <a:pt x="158699" y="323214"/>
                </a:lnTo>
                <a:lnTo>
                  <a:pt x="168538" y="321310"/>
                </a:lnTo>
                <a:lnTo>
                  <a:pt x="178377" y="320358"/>
                </a:lnTo>
                <a:lnTo>
                  <a:pt x="188216" y="319723"/>
                </a:lnTo>
                <a:lnTo>
                  <a:pt x="198373" y="319088"/>
                </a:lnTo>
                <a:close/>
                <a:moveTo>
                  <a:pt x="2076641" y="106363"/>
                </a:moveTo>
                <a:lnTo>
                  <a:pt x="2082030" y="106363"/>
                </a:lnTo>
                <a:lnTo>
                  <a:pt x="2087102" y="106363"/>
                </a:lnTo>
                <a:lnTo>
                  <a:pt x="2092174" y="106679"/>
                </a:lnTo>
                <a:lnTo>
                  <a:pt x="2097246" y="107313"/>
                </a:lnTo>
                <a:lnTo>
                  <a:pt x="2102318" y="108263"/>
                </a:lnTo>
                <a:lnTo>
                  <a:pt x="2107390" y="109213"/>
                </a:lnTo>
                <a:lnTo>
                  <a:pt x="2112145" y="110797"/>
                </a:lnTo>
                <a:lnTo>
                  <a:pt x="2117217" y="112064"/>
                </a:lnTo>
                <a:lnTo>
                  <a:pt x="2121972" y="113965"/>
                </a:lnTo>
                <a:lnTo>
                  <a:pt x="2126727" y="116182"/>
                </a:lnTo>
                <a:lnTo>
                  <a:pt x="2131482" y="118399"/>
                </a:lnTo>
                <a:lnTo>
                  <a:pt x="2136237" y="120933"/>
                </a:lnTo>
                <a:lnTo>
                  <a:pt x="2140358" y="123784"/>
                </a:lnTo>
                <a:lnTo>
                  <a:pt x="2144796" y="126634"/>
                </a:lnTo>
                <a:lnTo>
                  <a:pt x="2148916" y="130119"/>
                </a:lnTo>
                <a:lnTo>
                  <a:pt x="2153354" y="133603"/>
                </a:lnTo>
                <a:lnTo>
                  <a:pt x="2157158" y="137087"/>
                </a:lnTo>
                <a:lnTo>
                  <a:pt x="2166351" y="146589"/>
                </a:lnTo>
                <a:lnTo>
                  <a:pt x="2169838" y="150707"/>
                </a:lnTo>
                <a:lnTo>
                  <a:pt x="2173642" y="154825"/>
                </a:lnTo>
                <a:lnTo>
                  <a:pt x="2176812" y="158626"/>
                </a:lnTo>
                <a:lnTo>
                  <a:pt x="2179665" y="163060"/>
                </a:lnTo>
                <a:lnTo>
                  <a:pt x="2182835" y="167811"/>
                </a:lnTo>
                <a:lnTo>
                  <a:pt x="2185371" y="172246"/>
                </a:lnTo>
                <a:lnTo>
                  <a:pt x="2187273" y="176997"/>
                </a:lnTo>
                <a:lnTo>
                  <a:pt x="2189492" y="181748"/>
                </a:lnTo>
                <a:lnTo>
                  <a:pt x="2191394" y="186183"/>
                </a:lnTo>
                <a:lnTo>
                  <a:pt x="2192979" y="191567"/>
                </a:lnTo>
                <a:lnTo>
                  <a:pt x="2194247" y="196002"/>
                </a:lnTo>
                <a:lnTo>
                  <a:pt x="2195515" y="201387"/>
                </a:lnTo>
                <a:lnTo>
                  <a:pt x="2196149" y="206454"/>
                </a:lnTo>
                <a:lnTo>
                  <a:pt x="2196783" y="211522"/>
                </a:lnTo>
                <a:lnTo>
                  <a:pt x="2197100" y="216590"/>
                </a:lnTo>
                <a:lnTo>
                  <a:pt x="2197100" y="221658"/>
                </a:lnTo>
                <a:lnTo>
                  <a:pt x="2197100" y="226726"/>
                </a:lnTo>
                <a:lnTo>
                  <a:pt x="2196783" y="231794"/>
                </a:lnTo>
                <a:lnTo>
                  <a:pt x="2196149" y="236862"/>
                </a:lnTo>
                <a:lnTo>
                  <a:pt x="2195515" y="241613"/>
                </a:lnTo>
                <a:lnTo>
                  <a:pt x="2194247" y="246681"/>
                </a:lnTo>
                <a:lnTo>
                  <a:pt x="2192979" y="251749"/>
                </a:lnTo>
                <a:lnTo>
                  <a:pt x="2191394" y="256500"/>
                </a:lnTo>
                <a:lnTo>
                  <a:pt x="2189492" y="261251"/>
                </a:lnTo>
                <a:lnTo>
                  <a:pt x="2187273" y="266319"/>
                </a:lnTo>
                <a:lnTo>
                  <a:pt x="2185371" y="270754"/>
                </a:lnTo>
                <a:lnTo>
                  <a:pt x="2182835" y="275505"/>
                </a:lnTo>
                <a:lnTo>
                  <a:pt x="2179665" y="279623"/>
                </a:lnTo>
                <a:lnTo>
                  <a:pt x="2176812" y="284057"/>
                </a:lnTo>
                <a:lnTo>
                  <a:pt x="2173642" y="288492"/>
                </a:lnTo>
                <a:lnTo>
                  <a:pt x="2169838" y="292609"/>
                </a:lnTo>
                <a:lnTo>
                  <a:pt x="2166351" y="296410"/>
                </a:lnTo>
                <a:lnTo>
                  <a:pt x="1970764" y="491843"/>
                </a:lnTo>
                <a:lnTo>
                  <a:pt x="1967277" y="495010"/>
                </a:lnTo>
                <a:lnTo>
                  <a:pt x="1963473" y="498178"/>
                </a:lnTo>
                <a:lnTo>
                  <a:pt x="1959986" y="500712"/>
                </a:lnTo>
                <a:lnTo>
                  <a:pt x="1956816" y="502612"/>
                </a:lnTo>
                <a:lnTo>
                  <a:pt x="1953329" y="504513"/>
                </a:lnTo>
                <a:lnTo>
                  <a:pt x="1950476" y="505463"/>
                </a:lnTo>
                <a:lnTo>
                  <a:pt x="1947623" y="505780"/>
                </a:lnTo>
                <a:lnTo>
                  <a:pt x="1944771" y="506413"/>
                </a:lnTo>
                <a:lnTo>
                  <a:pt x="1941918" y="505780"/>
                </a:lnTo>
                <a:lnTo>
                  <a:pt x="1939382" y="505463"/>
                </a:lnTo>
                <a:lnTo>
                  <a:pt x="1936846" y="504513"/>
                </a:lnTo>
                <a:lnTo>
                  <a:pt x="1933993" y="502929"/>
                </a:lnTo>
                <a:lnTo>
                  <a:pt x="1931457" y="501662"/>
                </a:lnTo>
                <a:lnTo>
                  <a:pt x="1928921" y="499445"/>
                </a:lnTo>
                <a:lnTo>
                  <a:pt x="1924166" y="494694"/>
                </a:lnTo>
                <a:lnTo>
                  <a:pt x="1919094" y="489309"/>
                </a:lnTo>
                <a:lnTo>
                  <a:pt x="1914022" y="482657"/>
                </a:lnTo>
                <a:lnTo>
                  <a:pt x="1903561" y="467770"/>
                </a:lnTo>
                <a:lnTo>
                  <a:pt x="1897855" y="459852"/>
                </a:lnTo>
                <a:lnTo>
                  <a:pt x="1891515" y="451616"/>
                </a:lnTo>
                <a:lnTo>
                  <a:pt x="1884541" y="443698"/>
                </a:lnTo>
                <a:lnTo>
                  <a:pt x="1877250" y="435779"/>
                </a:lnTo>
                <a:lnTo>
                  <a:pt x="1868057" y="426277"/>
                </a:lnTo>
                <a:lnTo>
                  <a:pt x="1859815" y="418991"/>
                </a:lnTo>
                <a:lnTo>
                  <a:pt x="1851890" y="412023"/>
                </a:lnTo>
                <a:lnTo>
                  <a:pt x="1843966" y="406005"/>
                </a:lnTo>
                <a:lnTo>
                  <a:pt x="1836041" y="399987"/>
                </a:lnTo>
                <a:lnTo>
                  <a:pt x="1820825" y="389217"/>
                </a:lnTo>
                <a:lnTo>
                  <a:pt x="1814485" y="384466"/>
                </a:lnTo>
                <a:lnTo>
                  <a:pt x="1808462" y="379398"/>
                </a:lnTo>
                <a:lnTo>
                  <a:pt x="1804024" y="374647"/>
                </a:lnTo>
                <a:lnTo>
                  <a:pt x="1802122" y="372113"/>
                </a:lnTo>
                <a:lnTo>
                  <a:pt x="1800220" y="369579"/>
                </a:lnTo>
                <a:lnTo>
                  <a:pt x="1798635" y="367045"/>
                </a:lnTo>
                <a:lnTo>
                  <a:pt x="1798001" y="364511"/>
                </a:lnTo>
                <a:lnTo>
                  <a:pt x="1797367" y="361660"/>
                </a:lnTo>
                <a:lnTo>
                  <a:pt x="1797050" y="359126"/>
                </a:lnTo>
                <a:lnTo>
                  <a:pt x="1797367" y="355959"/>
                </a:lnTo>
                <a:lnTo>
                  <a:pt x="1797684" y="353108"/>
                </a:lnTo>
                <a:lnTo>
                  <a:pt x="1798635" y="349941"/>
                </a:lnTo>
                <a:lnTo>
                  <a:pt x="1800220" y="346773"/>
                </a:lnTo>
                <a:lnTo>
                  <a:pt x="1802439" y="343289"/>
                </a:lnTo>
                <a:lnTo>
                  <a:pt x="1804975" y="340122"/>
                </a:lnTo>
                <a:lnTo>
                  <a:pt x="1807828" y="336637"/>
                </a:lnTo>
                <a:lnTo>
                  <a:pt x="1811632" y="332520"/>
                </a:lnTo>
                <a:lnTo>
                  <a:pt x="2006902" y="137087"/>
                </a:lnTo>
                <a:lnTo>
                  <a:pt x="2011023" y="133603"/>
                </a:lnTo>
                <a:lnTo>
                  <a:pt x="2014827" y="130119"/>
                </a:lnTo>
                <a:lnTo>
                  <a:pt x="2019265" y="126634"/>
                </a:lnTo>
                <a:lnTo>
                  <a:pt x="2023703" y="123784"/>
                </a:lnTo>
                <a:lnTo>
                  <a:pt x="2028141" y="120933"/>
                </a:lnTo>
                <a:lnTo>
                  <a:pt x="2032896" y="118399"/>
                </a:lnTo>
                <a:lnTo>
                  <a:pt x="2037017" y="116182"/>
                </a:lnTo>
                <a:lnTo>
                  <a:pt x="2041772" y="113965"/>
                </a:lnTo>
                <a:lnTo>
                  <a:pt x="2046843" y="112064"/>
                </a:lnTo>
                <a:lnTo>
                  <a:pt x="2051598" y="110797"/>
                </a:lnTo>
                <a:lnTo>
                  <a:pt x="2056670" y="109213"/>
                </a:lnTo>
                <a:lnTo>
                  <a:pt x="2061425" y="108263"/>
                </a:lnTo>
                <a:lnTo>
                  <a:pt x="2066497" y="107313"/>
                </a:lnTo>
                <a:lnTo>
                  <a:pt x="2071569" y="106679"/>
                </a:lnTo>
                <a:lnTo>
                  <a:pt x="2076641" y="106363"/>
                </a:lnTo>
                <a:close/>
                <a:moveTo>
                  <a:pt x="2213628" y="19050"/>
                </a:moveTo>
                <a:lnTo>
                  <a:pt x="2219371" y="19369"/>
                </a:lnTo>
                <a:lnTo>
                  <a:pt x="2225751" y="20007"/>
                </a:lnTo>
                <a:lnTo>
                  <a:pt x="2231493" y="21602"/>
                </a:lnTo>
                <a:lnTo>
                  <a:pt x="2237236" y="23516"/>
                </a:lnTo>
                <a:lnTo>
                  <a:pt x="2242978" y="26387"/>
                </a:lnTo>
                <a:lnTo>
                  <a:pt x="2248401" y="29258"/>
                </a:lnTo>
                <a:lnTo>
                  <a:pt x="2253506" y="33087"/>
                </a:lnTo>
                <a:lnTo>
                  <a:pt x="2258291" y="37234"/>
                </a:lnTo>
                <a:lnTo>
                  <a:pt x="2262757" y="42019"/>
                </a:lnTo>
                <a:lnTo>
                  <a:pt x="2266266" y="47123"/>
                </a:lnTo>
                <a:lnTo>
                  <a:pt x="2269457" y="52547"/>
                </a:lnTo>
                <a:lnTo>
                  <a:pt x="2272009" y="58608"/>
                </a:lnTo>
                <a:lnTo>
                  <a:pt x="2273923" y="64350"/>
                </a:lnTo>
                <a:lnTo>
                  <a:pt x="2275518" y="70412"/>
                </a:lnTo>
                <a:lnTo>
                  <a:pt x="2276475" y="76154"/>
                </a:lnTo>
                <a:lnTo>
                  <a:pt x="2276475" y="82216"/>
                </a:lnTo>
                <a:lnTo>
                  <a:pt x="2276475" y="88277"/>
                </a:lnTo>
                <a:lnTo>
                  <a:pt x="2275518" y="94338"/>
                </a:lnTo>
                <a:lnTo>
                  <a:pt x="2273923" y="100400"/>
                </a:lnTo>
                <a:lnTo>
                  <a:pt x="2272009" y="106142"/>
                </a:lnTo>
                <a:lnTo>
                  <a:pt x="2269457" y="111565"/>
                </a:lnTo>
                <a:lnTo>
                  <a:pt x="2266266" y="117308"/>
                </a:lnTo>
                <a:lnTo>
                  <a:pt x="2262757" y="122412"/>
                </a:lnTo>
                <a:lnTo>
                  <a:pt x="2258291" y="126878"/>
                </a:lnTo>
                <a:lnTo>
                  <a:pt x="2241064" y="144105"/>
                </a:lnTo>
                <a:lnTo>
                  <a:pt x="2236598" y="148253"/>
                </a:lnTo>
                <a:lnTo>
                  <a:pt x="2232769" y="150805"/>
                </a:lnTo>
                <a:lnTo>
                  <a:pt x="2230855" y="151443"/>
                </a:lnTo>
                <a:lnTo>
                  <a:pt x="2228941" y="152400"/>
                </a:lnTo>
                <a:lnTo>
                  <a:pt x="2227346" y="152400"/>
                </a:lnTo>
                <a:lnTo>
                  <a:pt x="2225751" y="152400"/>
                </a:lnTo>
                <a:lnTo>
                  <a:pt x="2224156" y="152081"/>
                </a:lnTo>
                <a:lnTo>
                  <a:pt x="2222880" y="151443"/>
                </a:lnTo>
                <a:lnTo>
                  <a:pt x="2220009" y="149848"/>
                </a:lnTo>
                <a:lnTo>
                  <a:pt x="2217456" y="147295"/>
                </a:lnTo>
                <a:lnTo>
                  <a:pt x="2214904" y="143786"/>
                </a:lnTo>
                <a:lnTo>
                  <a:pt x="2212352" y="140277"/>
                </a:lnTo>
                <a:lnTo>
                  <a:pt x="2209800" y="135811"/>
                </a:lnTo>
                <a:lnTo>
                  <a:pt x="2204058" y="126240"/>
                </a:lnTo>
                <a:lnTo>
                  <a:pt x="2201186" y="121455"/>
                </a:lnTo>
                <a:lnTo>
                  <a:pt x="2197358" y="116351"/>
                </a:lnTo>
                <a:lnTo>
                  <a:pt x="2193530" y="111246"/>
                </a:lnTo>
                <a:lnTo>
                  <a:pt x="2189064" y="106461"/>
                </a:lnTo>
                <a:lnTo>
                  <a:pt x="2184278" y="101995"/>
                </a:lnTo>
                <a:lnTo>
                  <a:pt x="2179493" y="98167"/>
                </a:lnTo>
                <a:lnTo>
                  <a:pt x="2174389" y="94657"/>
                </a:lnTo>
                <a:lnTo>
                  <a:pt x="2169285" y="91467"/>
                </a:lnTo>
                <a:lnTo>
                  <a:pt x="2159714" y="85725"/>
                </a:lnTo>
                <a:lnTo>
                  <a:pt x="2155248" y="83173"/>
                </a:lnTo>
                <a:lnTo>
                  <a:pt x="2151739" y="80620"/>
                </a:lnTo>
                <a:lnTo>
                  <a:pt x="2148229" y="78068"/>
                </a:lnTo>
                <a:lnTo>
                  <a:pt x="2145677" y="75516"/>
                </a:lnTo>
                <a:lnTo>
                  <a:pt x="2144082" y="72964"/>
                </a:lnTo>
                <a:lnTo>
                  <a:pt x="2143763" y="71369"/>
                </a:lnTo>
                <a:lnTo>
                  <a:pt x="2143125" y="69774"/>
                </a:lnTo>
                <a:lnTo>
                  <a:pt x="2143125" y="68179"/>
                </a:lnTo>
                <a:lnTo>
                  <a:pt x="2143763" y="66584"/>
                </a:lnTo>
                <a:lnTo>
                  <a:pt x="2144082" y="64669"/>
                </a:lnTo>
                <a:lnTo>
                  <a:pt x="2144720" y="63074"/>
                </a:lnTo>
                <a:lnTo>
                  <a:pt x="2147591" y="59246"/>
                </a:lnTo>
                <a:lnTo>
                  <a:pt x="2151419" y="54780"/>
                </a:lnTo>
                <a:lnTo>
                  <a:pt x="2168647" y="37234"/>
                </a:lnTo>
                <a:lnTo>
                  <a:pt x="2173751" y="33087"/>
                </a:lnTo>
                <a:lnTo>
                  <a:pt x="2178855" y="29258"/>
                </a:lnTo>
                <a:lnTo>
                  <a:pt x="2183959" y="26387"/>
                </a:lnTo>
                <a:lnTo>
                  <a:pt x="2189702" y="23516"/>
                </a:lnTo>
                <a:lnTo>
                  <a:pt x="2195125" y="21602"/>
                </a:lnTo>
                <a:lnTo>
                  <a:pt x="2201506" y="20007"/>
                </a:lnTo>
                <a:lnTo>
                  <a:pt x="2207248" y="19369"/>
                </a:lnTo>
                <a:lnTo>
                  <a:pt x="2213628" y="19050"/>
                </a:lnTo>
                <a:close/>
                <a:moveTo>
                  <a:pt x="1985550" y="0"/>
                </a:moveTo>
                <a:lnTo>
                  <a:pt x="1989686" y="0"/>
                </a:lnTo>
                <a:lnTo>
                  <a:pt x="1993822" y="0"/>
                </a:lnTo>
                <a:lnTo>
                  <a:pt x="1997640" y="634"/>
                </a:lnTo>
                <a:lnTo>
                  <a:pt x="2001776" y="1903"/>
                </a:lnTo>
                <a:lnTo>
                  <a:pt x="2005594" y="2855"/>
                </a:lnTo>
                <a:lnTo>
                  <a:pt x="2009411" y="4759"/>
                </a:lnTo>
                <a:lnTo>
                  <a:pt x="2012911" y="6980"/>
                </a:lnTo>
                <a:lnTo>
                  <a:pt x="2016411" y="9518"/>
                </a:lnTo>
                <a:lnTo>
                  <a:pt x="2019592" y="12374"/>
                </a:lnTo>
                <a:lnTo>
                  <a:pt x="2022456" y="15229"/>
                </a:lnTo>
                <a:lnTo>
                  <a:pt x="2025001" y="19037"/>
                </a:lnTo>
                <a:lnTo>
                  <a:pt x="2026910" y="22210"/>
                </a:lnTo>
                <a:lnTo>
                  <a:pt x="2028819" y="26334"/>
                </a:lnTo>
                <a:lnTo>
                  <a:pt x="2030091" y="29824"/>
                </a:lnTo>
                <a:lnTo>
                  <a:pt x="2031364" y="33949"/>
                </a:lnTo>
                <a:lnTo>
                  <a:pt x="2031682" y="37757"/>
                </a:lnTo>
                <a:lnTo>
                  <a:pt x="2032000" y="41881"/>
                </a:lnTo>
                <a:lnTo>
                  <a:pt x="2031682" y="46006"/>
                </a:lnTo>
                <a:lnTo>
                  <a:pt x="2031046" y="49813"/>
                </a:lnTo>
                <a:lnTo>
                  <a:pt x="2030091" y="53938"/>
                </a:lnTo>
                <a:lnTo>
                  <a:pt x="2028819" y="57745"/>
                </a:lnTo>
                <a:lnTo>
                  <a:pt x="2026910" y="61553"/>
                </a:lnTo>
                <a:lnTo>
                  <a:pt x="2025001" y="65043"/>
                </a:lnTo>
                <a:lnTo>
                  <a:pt x="2022456" y="68533"/>
                </a:lnTo>
                <a:lnTo>
                  <a:pt x="2019592" y="71706"/>
                </a:lnTo>
                <a:lnTo>
                  <a:pt x="1637177" y="453081"/>
                </a:lnTo>
                <a:lnTo>
                  <a:pt x="1633995" y="455937"/>
                </a:lnTo>
                <a:lnTo>
                  <a:pt x="1630814" y="458158"/>
                </a:lnTo>
                <a:lnTo>
                  <a:pt x="1626996" y="460379"/>
                </a:lnTo>
                <a:lnTo>
                  <a:pt x="1623496" y="462283"/>
                </a:lnTo>
                <a:lnTo>
                  <a:pt x="1619360" y="463552"/>
                </a:lnTo>
                <a:lnTo>
                  <a:pt x="1615224" y="464186"/>
                </a:lnTo>
                <a:lnTo>
                  <a:pt x="1611407" y="465138"/>
                </a:lnTo>
                <a:lnTo>
                  <a:pt x="1607271" y="465138"/>
                </a:lnTo>
                <a:lnTo>
                  <a:pt x="1603135" y="465138"/>
                </a:lnTo>
                <a:lnTo>
                  <a:pt x="1599317" y="464186"/>
                </a:lnTo>
                <a:lnTo>
                  <a:pt x="1595181" y="463552"/>
                </a:lnTo>
                <a:lnTo>
                  <a:pt x="1591681" y="462283"/>
                </a:lnTo>
                <a:lnTo>
                  <a:pt x="1587864" y="460379"/>
                </a:lnTo>
                <a:lnTo>
                  <a:pt x="1584364" y="458158"/>
                </a:lnTo>
                <a:lnTo>
                  <a:pt x="1580864" y="455937"/>
                </a:lnTo>
                <a:lnTo>
                  <a:pt x="1577683" y="453081"/>
                </a:lnTo>
                <a:lnTo>
                  <a:pt x="1574819" y="449591"/>
                </a:lnTo>
                <a:lnTo>
                  <a:pt x="1572274" y="446418"/>
                </a:lnTo>
                <a:lnTo>
                  <a:pt x="1570047" y="442928"/>
                </a:lnTo>
                <a:lnTo>
                  <a:pt x="1568138" y="439121"/>
                </a:lnTo>
                <a:lnTo>
                  <a:pt x="1567184" y="435314"/>
                </a:lnTo>
                <a:lnTo>
                  <a:pt x="1565911" y="431189"/>
                </a:lnTo>
                <a:lnTo>
                  <a:pt x="1565275" y="427381"/>
                </a:lnTo>
                <a:lnTo>
                  <a:pt x="1565275" y="423257"/>
                </a:lnTo>
                <a:lnTo>
                  <a:pt x="1565275" y="419132"/>
                </a:lnTo>
                <a:lnTo>
                  <a:pt x="1565911" y="415007"/>
                </a:lnTo>
                <a:lnTo>
                  <a:pt x="1567184" y="411517"/>
                </a:lnTo>
                <a:lnTo>
                  <a:pt x="1568138" y="407393"/>
                </a:lnTo>
                <a:lnTo>
                  <a:pt x="1570047" y="403902"/>
                </a:lnTo>
                <a:lnTo>
                  <a:pt x="1572274" y="400095"/>
                </a:lnTo>
                <a:lnTo>
                  <a:pt x="1574819" y="396922"/>
                </a:lnTo>
                <a:lnTo>
                  <a:pt x="1577683" y="393749"/>
                </a:lnTo>
                <a:lnTo>
                  <a:pt x="1960098" y="12374"/>
                </a:lnTo>
                <a:lnTo>
                  <a:pt x="1962962" y="9518"/>
                </a:lnTo>
                <a:lnTo>
                  <a:pt x="1966779" y="6980"/>
                </a:lnTo>
                <a:lnTo>
                  <a:pt x="1970279" y="4759"/>
                </a:lnTo>
                <a:lnTo>
                  <a:pt x="1974097" y="2855"/>
                </a:lnTo>
                <a:lnTo>
                  <a:pt x="1977596" y="1903"/>
                </a:lnTo>
                <a:lnTo>
                  <a:pt x="1981732" y="634"/>
                </a:lnTo>
                <a:lnTo>
                  <a:pt x="198555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  <p:sp>
        <p:nvSpPr>
          <p:cNvPr id="8" name="Freeform 5"/>
          <p:cNvSpPr/>
          <p:nvPr/>
        </p:nvSpPr>
        <p:spPr bwMode="auto">
          <a:xfrm>
            <a:off x="4260124" y="2472190"/>
            <a:ext cx="4135838" cy="4371084"/>
          </a:xfrm>
          <a:custGeom>
            <a:avLst/>
            <a:gdLst>
              <a:gd name="T0" fmla="*/ 553107085 w 5977"/>
              <a:gd name="T1" fmla="*/ 70285550 h 6949"/>
              <a:gd name="T2" fmla="*/ 487233550 w 5977"/>
              <a:gd name="T3" fmla="*/ 359685891 h 6949"/>
              <a:gd name="T4" fmla="*/ 350301198 w 5977"/>
              <a:gd name="T5" fmla="*/ 115798432 h 6949"/>
              <a:gd name="T6" fmla="*/ 336665723 w 5977"/>
              <a:gd name="T7" fmla="*/ 128664779 h 6949"/>
              <a:gd name="T8" fmla="*/ 487425501 w 5977"/>
              <a:gd name="T9" fmla="*/ 487966836 h 6949"/>
              <a:gd name="T10" fmla="*/ 426737689 w 5977"/>
              <a:gd name="T11" fmla="*/ 535784040 h 6949"/>
              <a:gd name="T12" fmla="*/ 102747252 w 5977"/>
              <a:gd name="T13" fmla="*/ 361990214 h 6949"/>
              <a:gd name="T14" fmla="*/ 72211396 w 5977"/>
              <a:gd name="T15" fmla="*/ 375625106 h 6949"/>
              <a:gd name="T16" fmla="*/ 300559805 w 5977"/>
              <a:gd name="T17" fmla="*/ 476252431 h 6949"/>
              <a:gd name="T18" fmla="*/ 458810023 w 5977"/>
              <a:gd name="T19" fmla="*/ 679236091 h 6949"/>
              <a:gd name="T20" fmla="*/ 410029258 w 5977"/>
              <a:gd name="T21" fmla="*/ 814238084 h 6949"/>
              <a:gd name="T22" fmla="*/ 2304717 w 5977"/>
              <a:gd name="T23" fmla="*/ 744144451 h 6949"/>
              <a:gd name="T24" fmla="*/ 0 w 5977"/>
              <a:gd name="T25" fmla="*/ 778519119 h 6949"/>
              <a:gd name="T26" fmla="*/ 419439638 w 5977"/>
              <a:gd name="T27" fmla="*/ 879530717 h 6949"/>
              <a:gd name="T28" fmla="*/ 430770396 w 5977"/>
              <a:gd name="T29" fmla="*/ 1158560951 h 6949"/>
              <a:gd name="T30" fmla="*/ 300559805 w 5977"/>
              <a:gd name="T31" fmla="*/ 1274167466 h 6949"/>
              <a:gd name="T32" fmla="*/ 174382360 w 5977"/>
              <a:gd name="T33" fmla="*/ 1298364383 h 6949"/>
              <a:gd name="T34" fmla="*/ 763979262 w 5977"/>
              <a:gd name="T35" fmla="*/ 1322752778 h 6949"/>
              <a:gd name="T36" fmla="*/ 853474940 w 5977"/>
              <a:gd name="T37" fmla="*/ 1303164944 h 6949"/>
              <a:gd name="T38" fmla="*/ 766283979 w 5977"/>
              <a:gd name="T39" fmla="*/ 1282233251 h 6949"/>
              <a:gd name="T40" fmla="*/ 599391621 w 5977"/>
              <a:gd name="T41" fmla="*/ 1171043463 h 6949"/>
              <a:gd name="T42" fmla="*/ 595934326 w 5977"/>
              <a:gd name="T43" fmla="*/ 916593980 h 6949"/>
              <a:gd name="T44" fmla="*/ 886123563 w 5977"/>
              <a:gd name="T45" fmla="*/ 798298870 h 6949"/>
              <a:gd name="T46" fmla="*/ 1147889272 w 5977"/>
              <a:gd name="T47" fmla="*/ 773910474 h 6949"/>
              <a:gd name="T48" fmla="*/ 1146544744 w 5977"/>
              <a:gd name="T49" fmla="*/ 735310997 h 6949"/>
              <a:gd name="T50" fmla="*/ 1096611840 w 5977"/>
              <a:gd name="T51" fmla="*/ 748561178 h 6949"/>
              <a:gd name="T52" fmla="*/ 589788853 w 5977"/>
              <a:gd name="T53" fmla="*/ 814814274 h 6949"/>
              <a:gd name="T54" fmla="*/ 635305150 w 5977"/>
              <a:gd name="T55" fmla="*/ 568238220 h 6949"/>
              <a:gd name="T56" fmla="*/ 1048982776 w 5977"/>
              <a:gd name="T57" fmla="*/ 422866120 h 6949"/>
              <a:gd name="T58" fmla="*/ 1035347301 w 5977"/>
              <a:gd name="T59" fmla="*/ 406926906 h 6949"/>
              <a:gd name="T60" fmla="*/ 734403157 w 5977"/>
              <a:gd name="T61" fmla="*/ 474524299 h 6949"/>
              <a:gd name="T62" fmla="*/ 560020797 w 5977"/>
              <a:gd name="T63" fmla="*/ 545386039 h 6949"/>
              <a:gd name="T64" fmla="*/ 592093570 w 5977"/>
              <a:gd name="T65" fmla="*/ 456472680 h 6949"/>
              <a:gd name="T66" fmla="*/ 779535115 w 5977"/>
              <a:gd name="T67" fmla="*/ 194533602 h 6949"/>
              <a:gd name="T68" fmla="*/ 656430626 w 5977"/>
              <a:gd name="T69" fmla="*/ 351812462 h 6949"/>
              <a:gd name="T70" fmla="*/ 538895321 w 5977"/>
              <a:gd name="T71" fmla="*/ 408463120 h 6949"/>
              <a:gd name="T72" fmla="*/ 572120233 w 5977"/>
              <a:gd name="T73" fmla="*/ 103700193 h 6949"/>
              <a:gd name="T74" fmla="*/ 563093753 w 5977"/>
              <a:gd name="T75" fmla="*/ 191917 h 6949"/>
              <a:gd name="T76" fmla="*/ 534862176 w 5977"/>
              <a:gd name="T77" fmla="*/ 0 h 6949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connsiteX0" fmla="*/ 4660 w 10000"/>
              <a:gd name="connsiteY0" fmla="*/ 0 h 9959"/>
              <a:gd name="connsiteX1" fmla="*/ 4818 w 10000"/>
              <a:gd name="connsiteY1" fmla="*/ 527 h 9959"/>
              <a:gd name="connsiteX2" fmla="*/ 4618 w 10000"/>
              <a:gd name="connsiteY2" fmla="*/ 2177 h 9959"/>
              <a:gd name="connsiteX3" fmla="*/ 4245 w 10000"/>
              <a:gd name="connsiteY3" fmla="*/ 2695 h 9959"/>
              <a:gd name="connsiteX4" fmla="*/ 3341 w 10000"/>
              <a:gd name="connsiteY4" fmla="*/ 1219 h 9959"/>
              <a:gd name="connsiteX5" fmla="*/ 3052 w 10000"/>
              <a:gd name="connsiteY5" fmla="*/ 868 h 9959"/>
              <a:gd name="connsiteX6" fmla="*/ 3053 w 10000"/>
              <a:gd name="connsiteY6" fmla="*/ 825 h 9959"/>
              <a:gd name="connsiteX7" fmla="*/ 2933 w 10000"/>
              <a:gd name="connsiteY7" fmla="*/ 964 h 9959"/>
              <a:gd name="connsiteX8" fmla="*/ 3664 w 10000"/>
              <a:gd name="connsiteY8" fmla="*/ 2015 h 9959"/>
              <a:gd name="connsiteX9" fmla="*/ 4246 w 10000"/>
              <a:gd name="connsiteY9" fmla="*/ 3657 h 9959"/>
              <a:gd name="connsiteX10" fmla="*/ 4092 w 10000"/>
              <a:gd name="connsiteY10" fmla="*/ 4178 h 9959"/>
              <a:gd name="connsiteX11" fmla="*/ 3718 w 10000"/>
              <a:gd name="connsiteY11" fmla="*/ 4015 h 9959"/>
              <a:gd name="connsiteX12" fmla="*/ 2403 w 10000"/>
              <a:gd name="connsiteY12" fmla="*/ 3261 h 9959"/>
              <a:gd name="connsiteX13" fmla="*/ 895 w 10000"/>
              <a:gd name="connsiteY13" fmla="*/ 2713 h 9959"/>
              <a:gd name="connsiteX14" fmla="*/ 703 w 10000"/>
              <a:gd name="connsiteY14" fmla="*/ 2623 h 9959"/>
              <a:gd name="connsiteX15" fmla="*/ 629 w 10000"/>
              <a:gd name="connsiteY15" fmla="*/ 2815 h 9959"/>
              <a:gd name="connsiteX16" fmla="*/ 661 w 10000"/>
              <a:gd name="connsiteY16" fmla="*/ 2808 h 9959"/>
              <a:gd name="connsiteX17" fmla="*/ 2618 w 10000"/>
              <a:gd name="connsiteY17" fmla="*/ 3569 h 9959"/>
              <a:gd name="connsiteX18" fmla="*/ 3826 w 10000"/>
              <a:gd name="connsiteY18" fmla="*/ 4557 h 9959"/>
              <a:gd name="connsiteX19" fmla="*/ 3997 w 10000"/>
              <a:gd name="connsiteY19" fmla="*/ 5090 h 9959"/>
              <a:gd name="connsiteX20" fmla="*/ 3863 w 10000"/>
              <a:gd name="connsiteY20" fmla="*/ 6162 h 9959"/>
              <a:gd name="connsiteX21" fmla="*/ 3572 w 10000"/>
              <a:gd name="connsiteY21" fmla="*/ 6102 h 9959"/>
              <a:gd name="connsiteX22" fmla="*/ 671 w 10000"/>
              <a:gd name="connsiteY22" fmla="*/ 5634 h 9959"/>
              <a:gd name="connsiteX23" fmla="*/ 20 w 10000"/>
              <a:gd name="connsiteY23" fmla="*/ 5576 h 9959"/>
              <a:gd name="connsiteX24" fmla="*/ 20 w 10000"/>
              <a:gd name="connsiteY24" fmla="*/ 5584 h 9959"/>
              <a:gd name="connsiteX25" fmla="*/ 0 w 10000"/>
              <a:gd name="connsiteY25" fmla="*/ 5834 h 9959"/>
              <a:gd name="connsiteX26" fmla="*/ 383 w 10000"/>
              <a:gd name="connsiteY26" fmla="*/ 5838 h 9959"/>
              <a:gd name="connsiteX27" fmla="*/ 3654 w 10000"/>
              <a:gd name="connsiteY27" fmla="*/ 6591 h 9959"/>
              <a:gd name="connsiteX28" fmla="*/ 3897 w 10000"/>
              <a:gd name="connsiteY28" fmla="*/ 6977 h 9959"/>
              <a:gd name="connsiteX29" fmla="*/ 3753 w 10000"/>
              <a:gd name="connsiteY29" fmla="*/ 8682 h 9959"/>
              <a:gd name="connsiteX30" fmla="*/ 3594 w 10000"/>
              <a:gd name="connsiteY30" fmla="*/ 9101 h 9959"/>
              <a:gd name="connsiteX31" fmla="*/ 2618 w 10000"/>
              <a:gd name="connsiteY31" fmla="*/ 9548 h 9959"/>
              <a:gd name="connsiteX32" fmla="*/ 1966 w 10000"/>
              <a:gd name="connsiteY32" fmla="*/ 9647 h 9959"/>
              <a:gd name="connsiteX33" fmla="*/ 1471 w 10000"/>
              <a:gd name="connsiteY33" fmla="*/ 9893 h 9959"/>
              <a:gd name="connsiteX34" fmla="*/ 2899 w 10000"/>
              <a:gd name="connsiteY34" fmla="*/ 9957 h 9959"/>
              <a:gd name="connsiteX35" fmla="*/ 6656 w 10000"/>
              <a:gd name="connsiteY35" fmla="*/ 9912 h 9959"/>
              <a:gd name="connsiteX36" fmla="*/ 7293 w 10000"/>
              <a:gd name="connsiteY36" fmla="*/ 9816 h 9959"/>
              <a:gd name="connsiteX37" fmla="*/ 7435 w 10000"/>
              <a:gd name="connsiteY37" fmla="*/ 9765 h 9959"/>
              <a:gd name="connsiteX38" fmla="*/ 7328 w 10000"/>
              <a:gd name="connsiteY38" fmla="*/ 9717 h 9959"/>
              <a:gd name="connsiteX39" fmla="*/ 6676 w 10000"/>
              <a:gd name="connsiteY39" fmla="*/ 9609 h 9959"/>
              <a:gd name="connsiteX40" fmla="*/ 5392 w 10000"/>
              <a:gd name="connsiteY40" fmla="*/ 9191 h 9959"/>
              <a:gd name="connsiteX41" fmla="*/ 5222 w 10000"/>
              <a:gd name="connsiteY41" fmla="*/ 8775 h 9959"/>
              <a:gd name="connsiteX42" fmla="*/ 5183 w 10000"/>
              <a:gd name="connsiteY42" fmla="*/ 7407 h 9959"/>
              <a:gd name="connsiteX43" fmla="*/ 5192 w 10000"/>
              <a:gd name="connsiteY43" fmla="*/ 6869 h 9959"/>
              <a:gd name="connsiteX44" fmla="*/ 5356 w 10000"/>
              <a:gd name="connsiteY44" fmla="*/ 6713 h 9959"/>
              <a:gd name="connsiteX45" fmla="*/ 7720 w 10000"/>
              <a:gd name="connsiteY45" fmla="*/ 5982 h 9959"/>
              <a:gd name="connsiteX46" fmla="*/ 9982 w 10000"/>
              <a:gd name="connsiteY46" fmla="*/ 5786 h 9959"/>
              <a:gd name="connsiteX47" fmla="*/ 10000 w 10000"/>
              <a:gd name="connsiteY47" fmla="*/ 5799 h 9959"/>
              <a:gd name="connsiteX48" fmla="*/ 9985 w 10000"/>
              <a:gd name="connsiteY48" fmla="*/ 5594 h 9959"/>
              <a:gd name="connsiteX49" fmla="*/ 9988 w 10000"/>
              <a:gd name="connsiteY49" fmla="*/ 5510 h 9959"/>
              <a:gd name="connsiteX50" fmla="*/ 9941 w 10000"/>
              <a:gd name="connsiteY50" fmla="*/ 5579 h 9959"/>
              <a:gd name="connsiteX51" fmla="*/ 9553 w 10000"/>
              <a:gd name="connsiteY51" fmla="*/ 5609 h 9959"/>
              <a:gd name="connsiteX52" fmla="*/ 6000 w 10000"/>
              <a:gd name="connsiteY52" fmla="*/ 5999 h 9959"/>
              <a:gd name="connsiteX53" fmla="*/ 5138 w 10000"/>
              <a:gd name="connsiteY53" fmla="*/ 6106 h 9959"/>
              <a:gd name="connsiteX54" fmla="*/ 4956 w 10000"/>
              <a:gd name="connsiteY54" fmla="*/ 4937 h 9959"/>
              <a:gd name="connsiteX55" fmla="*/ 5535 w 10000"/>
              <a:gd name="connsiteY55" fmla="*/ 4258 h 9959"/>
              <a:gd name="connsiteX56" fmla="*/ 8583 w 10000"/>
              <a:gd name="connsiteY56" fmla="*/ 3252 h 9959"/>
              <a:gd name="connsiteX57" fmla="*/ 9138 w 10000"/>
              <a:gd name="connsiteY57" fmla="*/ 3169 h 9959"/>
              <a:gd name="connsiteX58" fmla="*/ 9040 w 10000"/>
              <a:gd name="connsiteY58" fmla="*/ 3023 h 9959"/>
              <a:gd name="connsiteX59" fmla="*/ 9020 w 10000"/>
              <a:gd name="connsiteY59" fmla="*/ 3049 h 9959"/>
              <a:gd name="connsiteX60" fmla="*/ 8390 w 10000"/>
              <a:gd name="connsiteY60" fmla="*/ 3150 h 9959"/>
              <a:gd name="connsiteX61" fmla="*/ 6398 w 10000"/>
              <a:gd name="connsiteY61" fmla="*/ 3556 h 9959"/>
              <a:gd name="connsiteX62" fmla="*/ 5514 w 10000"/>
              <a:gd name="connsiteY62" fmla="*/ 3914 h 9959"/>
              <a:gd name="connsiteX63" fmla="*/ 4879 w 10000"/>
              <a:gd name="connsiteY63" fmla="*/ 4087 h 9959"/>
              <a:gd name="connsiteX64" fmla="*/ 4830 w 10000"/>
              <a:gd name="connsiteY64" fmla="*/ 3847 h 9959"/>
              <a:gd name="connsiteX65" fmla="*/ 5158 w 10000"/>
              <a:gd name="connsiteY65" fmla="*/ 3421 h 9959"/>
              <a:gd name="connsiteX66" fmla="*/ 6676 w 10000"/>
              <a:gd name="connsiteY66" fmla="*/ 1639 h 9959"/>
              <a:gd name="connsiteX67" fmla="*/ 6791 w 10000"/>
              <a:gd name="connsiteY67" fmla="*/ 1458 h 9959"/>
              <a:gd name="connsiteX68" fmla="*/ 6647 w 10000"/>
              <a:gd name="connsiteY68" fmla="*/ 1371 h 9959"/>
              <a:gd name="connsiteX69" fmla="*/ 5719 w 10000"/>
              <a:gd name="connsiteY69" fmla="*/ 2636 h 9959"/>
              <a:gd name="connsiteX70" fmla="*/ 4735 w 10000"/>
              <a:gd name="connsiteY70" fmla="*/ 3336 h 9959"/>
              <a:gd name="connsiteX71" fmla="*/ 4695 w 10000"/>
              <a:gd name="connsiteY71" fmla="*/ 3061 h 9959"/>
              <a:gd name="connsiteX72" fmla="*/ 4797 w 10000"/>
              <a:gd name="connsiteY72" fmla="*/ 2462 h 9959"/>
              <a:gd name="connsiteX73" fmla="*/ 4984 w 10000"/>
              <a:gd name="connsiteY73" fmla="*/ 777 h 9959"/>
              <a:gd name="connsiteX74" fmla="*/ 4929 w 10000"/>
              <a:gd name="connsiteY74" fmla="*/ 121 h 9959"/>
              <a:gd name="connsiteX75" fmla="*/ 4905 w 10000"/>
              <a:gd name="connsiteY75" fmla="*/ 1 h 9959"/>
              <a:gd name="connsiteX76" fmla="*/ 4790 w 10000"/>
              <a:gd name="connsiteY76" fmla="*/ 4 h 9959"/>
              <a:gd name="connsiteX77" fmla="*/ 4660 w 10000"/>
              <a:gd name="connsiteY77" fmla="*/ 0 h 9959"/>
              <a:gd name="connsiteX0-1" fmla="*/ 4660 w 10000"/>
              <a:gd name="connsiteY0-2" fmla="*/ 0 h 10000"/>
              <a:gd name="connsiteX1-3" fmla="*/ 4818 w 10000"/>
              <a:gd name="connsiteY1-4" fmla="*/ 529 h 10000"/>
              <a:gd name="connsiteX2-5" fmla="*/ 4618 w 10000"/>
              <a:gd name="connsiteY2-6" fmla="*/ 2186 h 10000"/>
              <a:gd name="connsiteX3-7" fmla="*/ 4245 w 10000"/>
              <a:gd name="connsiteY3-8" fmla="*/ 2706 h 10000"/>
              <a:gd name="connsiteX4-9" fmla="*/ 3341 w 10000"/>
              <a:gd name="connsiteY4-10" fmla="*/ 1224 h 10000"/>
              <a:gd name="connsiteX5-11" fmla="*/ 3052 w 10000"/>
              <a:gd name="connsiteY5-12" fmla="*/ 872 h 10000"/>
              <a:gd name="connsiteX6-13" fmla="*/ 3053 w 10000"/>
              <a:gd name="connsiteY6-14" fmla="*/ 828 h 10000"/>
              <a:gd name="connsiteX7-15" fmla="*/ 2933 w 10000"/>
              <a:gd name="connsiteY7-16" fmla="*/ 968 h 10000"/>
              <a:gd name="connsiteX8-17" fmla="*/ 3664 w 10000"/>
              <a:gd name="connsiteY8-18" fmla="*/ 2023 h 10000"/>
              <a:gd name="connsiteX9-19" fmla="*/ 4246 w 10000"/>
              <a:gd name="connsiteY9-20" fmla="*/ 3672 h 10000"/>
              <a:gd name="connsiteX10-21" fmla="*/ 4092 w 10000"/>
              <a:gd name="connsiteY10-22" fmla="*/ 4195 h 10000"/>
              <a:gd name="connsiteX11-23" fmla="*/ 3718 w 10000"/>
              <a:gd name="connsiteY11-24" fmla="*/ 4032 h 10000"/>
              <a:gd name="connsiteX12-25" fmla="*/ 2403 w 10000"/>
              <a:gd name="connsiteY12-26" fmla="*/ 3274 h 10000"/>
              <a:gd name="connsiteX13-27" fmla="*/ 895 w 10000"/>
              <a:gd name="connsiteY13-28" fmla="*/ 2724 h 10000"/>
              <a:gd name="connsiteX14-29" fmla="*/ 703 w 10000"/>
              <a:gd name="connsiteY14-30" fmla="*/ 2634 h 10000"/>
              <a:gd name="connsiteX15-31" fmla="*/ 629 w 10000"/>
              <a:gd name="connsiteY15-32" fmla="*/ 2827 h 10000"/>
              <a:gd name="connsiteX16-33" fmla="*/ 661 w 10000"/>
              <a:gd name="connsiteY16-34" fmla="*/ 2820 h 10000"/>
              <a:gd name="connsiteX17-35" fmla="*/ 2618 w 10000"/>
              <a:gd name="connsiteY17-36" fmla="*/ 3584 h 10000"/>
              <a:gd name="connsiteX18-37" fmla="*/ 3826 w 10000"/>
              <a:gd name="connsiteY18-38" fmla="*/ 4576 h 10000"/>
              <a:gd name="connsiteX19-39" fmla="*/ 3997 w 10000"/>
              <a:gd name="connsiteY19-40" fmla="*/ 5111 h 10000"/>
              <a:gd name="connsiteX20-41" fmla="*/ 3863 w 10000"/>
              <a:gd name="connsiteY20-42" fmla="*/ 6187 h 10000"/>
              <a:gd name="connsiteX21-43" fmla="*/ 3572 w 10000"/>
              <a:gd name="connsiteY21-44" fmla="*/ 6127 h 10000"/>
              <a:gd name="connsiteX22-45" fmla="*/ 671 w 10000"/>
              <a:gd name="connsiteY22-46" fmla="*/ 5657 h 10000"/>
              <a:gd name="connsiteX23-47" fmla="*/ 20 w 10000"/>
              <a:gd name="connsiteY23-48" fmla="*/ 5599 h 10000"/>
              <a:gd name="connsiteX24-49" fmla="*/ 20 w 10000"/>
              <a:gd name="connsiteY24-50" fmla="*/ 5607 h 10000"/>
              <a:gd name="connsiteX25-51" fmla="*/ 0 w 10000"/>
              <a:gd name="connsiteY25-52" fmla="*/ 5858 h 10000"/>
              <a:gd name="connsiteX26-53" fmla="*/ 383 w 10000"/>
              <a:gd name="connsiteY26-54" fmla="*/ 5862 h 10000"/>
              <a:gd name="connsiteX27-55" fmla="*/ 3654 w 10000"/>
              <a:gd name="connsiteY27-56" fmla="*/ 6618 h 10000"/>
              <a:gd name="connsiteX28-57" fmla="*/ 3897 w 10000"/>
              <a:gd name="connsiteY28-58" fmla="*/ 7006 h 10000"/>
              <a:gd name="connsiteX29-59" fmla="*/ 3753 w 10000"/>
              <a:gd name="connsiteY29-60" fmla="*/ 8718 h 10000"/>
              <a:gd name="connsiteX30-61" fmla="*/ 3594 w 10000"/>
              <a:gd name="connsiteY30-62" fmla="*/ 9138 h 10000"/>
              <a:gd name="connsiteX31-63" fmla="*/ 2618 w 10000"/>
              <a:gd name="connsiteY31-64" fmla="*/ 9587 h 10000"/>
              <a:gd name="connsiteX32-65" fmla="*/ 1966 w 10000"/>
              <a:gd name="connsiteY32-66" fmla="*/ 9687 h 10000"/>
              <a:gd name="connsiteX33-67" fmla="*/ 1471 w 10000"/>
              <a:gd name="connsiteY33-68" fmla="*/ 9934 h 10000"/>
              <a:gd name="connsiteX34-69" fmla="*/ 2899 w 10000"/>
              <a:gd name="connsiteY34-70" fmla="*/ 9998 h 10000"/>
              <a:gd name="connsiteX35-71" fmla="*/ 6656 w 10000"/>
              <a:gd name="connsiteY35-72" fmla="*/ 9953 h 10000"/>
              <a:gd name="connsiteX36-73" fmla="*/ 7345 w 10000"/>
              <a:gd name="connsiteY36-74" fmla="*/ 9982 h 10000"/>
              <a:gd name="connsiteX37-75" fmla="*/ 7435 w 10000"/>
              <a:gd name="connsiteY37-76" fmla="*/ 9805 h 10000"/>
              <a:gd name="connsiteX38-77" fmla="*/ 7328 w 10000"/>
              <a:gd name="connsiteY38-78" fmla="*/ 9757 h 10000"/>
              <a:gd name="connsiteX39-79" fmla="*/ 6676 w 10000"/>
              <a:gd name="connsiteY39-80" fmla="*/ 9649 h 10000"/>
              <a:gd name="connsiteX40-81" fmla="*/ 5392 w 10000"/>
              <a:gd name="connsiteY40-82" fmla="*/ 9229 h 10000"/>
              <a:gd name="connsiteX41-83" fmla="*/ 5222 w 10000"/>
              <a:gd name="connsiteY41-84" fmla="*/ 8811 h 10000"/>
              <a:gd name="connsiteX42-85" fmla="*/ 5183 w 10000"/>
              <a:gd name="connsiteY42-86" fmla="*/ 7437 h 10000"/>
              <a:gd name="connsiteX43-87" fmla="*/ 5192 w 10000"/>
              <a:gd name="connsiteY43-88" fmla="*/ 6897 h 10000"/>
              <a:gd name="connsiteX44-89" fmla="*/ 5356 w 10000"/>
              <a:gd name="connsiteY44-90" fmla="*/ 6741 h 10000"/>
              <a:gd name="connsiteX45-91" fmla="*/ 7720 w 10000"/>
              <a:gd name="connsiteY45-92" fmla="*/ 6007 h 10000"/>
              <a:gd name="connsiteX46-93" fmla="*/ 9982 w 10000"/>
              <a:gd name="connsiteY46-94" fmla="*/ 5810 h 10000"/>
              <a:gd name="connsiteX47-95" fmla="*/ 10000 w 10000"/>
              <a:gd name="connsiteY47-96" fmla="*/ 5823 h 10000"/>
              <a:gd name="connsiteX48-97" fmla="*/ 9985 w 10000"/>
              <a:gd name="connsiteY48-98" fmla="*/ 5617 h 10000"/>
              <a:gd name="connsiteX49-99" fmla="*/ 9988 w 10000"/>
              <a:gd name="connsiteY49-100" fmla="*/ 5533 h 10000"/>
              <a:gd name="connsiteX50-101" fmla="*/ 9941 w 10000"/>
              <a:gd name="connsiteY50-102" fmla="*/ 5602 h 10000"/>
              <a:gd name="connsiteX51-103" fmla="*/ 9553 w 10000"/>
              <a:gd name="connsiteY51-104" fmla="*/ 5632 h 10000"/>
              <a:gd name="connsiteX52-105" fmla="*/ 6000 w 10000"/>
              <a:gd name="connsiteY52-106" fmla="*/ 6024 h 10000"/>
              <a:gd name="connsiteX53-107" fmla="*/ 5138 w 10000"/>
              <a:gd name="connsiteY53-108" fmla="*/ 6131 h 10000"/>
              <a:gd name="connsiteX54-109" fmla="*/ 4956 w 10000"/>
              <a:gd name="connsiteY54-110" fmla="*/ 4957 h 10000"/>
              <a:gd name="connsiteX55-111" fmla="*/ 5535 w 10000"/>
              <a:gd name="connsiteY55-112" fmla="*/ 4276 h 10000"/>
              <a:gd name="connsiteX56-113" fmla="*/ 8583 w 10000"/>
              <a:gd name="connsiteY56-114" fmla="*/ 3265 h 10000"/>
              <a:gd name="connsiteX57-115" fmla="*/ 9138 w 10000"/>
              <a:gd name="connsiteY57-116" fmla="*/ 3182 h 10000"/>
              <a:gd name="connsiteX58-117" fmla="*/ 9040 w 10000"/>
              <a:gd name="connsiteY58-118" fmla="*/ 3035 h 10000"/>
              <a:gd name="connsiteX59-119" fmla="*/ 9020 w 10000"/>
              <a:gd name="connsiteY59-120" fmla="*/ 3062 h 10000"/>
              <a:gd name="connsiteX60-121" fmla="*/ 8390 w 10000"/>
              <a:gd name="connsiteY60-122" fmla="*/ 3163 h 10000"/>
              <a:gd name="connsiteX61-123" fmla="*/ 6398 w 10000"/>
              <a:gd name="connsiteY61-124" fmla="*/ 3571 h 10000"/>
              <a:gd name="connsiteX62-125" fmla="*/ 5514 w 10000"/>
              <a:gd name="connsiteY62-126" fmla="*/ 3930 h 10000"/>
              <a:gd name="connsiteX63-127" fmla="*/ 4879 w 10000"/>
              <a:gd name="connsiteY63-128" fmla="*/ 4104 h 10000"/>
              <a:gd name="connsiteX64-129" fmla="*/ 4830 w 10000"/>
              <a:gd name="connsiteY64-130" fmla="*/ 3863 h 10000"/>
              <a:gd name="connsiteX65-131" fmla="*/ 5158 w 10000"/>
              <a:gd name="connsiteY65-132" fmla="*/ 3435 h 10000"/>
              <a:gd name="connsiteX66-133" fmla="*/ 6676 w 10000"/>
              <a:gd name="connsiteY66-134" fmla="*/ 1646 h 10000"/>
              <a:gd name="connsiteX67-135" fmla="*/ 6791 w 10000"/>
              <a:gd name="connsiteY67-136" fmla="*/ 1464 h 10000"/>
              <a:gd name="connsiteX68-137" fmla="*/ 6647 w 10000"/>
              <a:gd name="connsiteY68-138" fmla="*/ 1377 h 10000"/>
              <a:gd name="connsiteX69-139" fmla="*/ 5719 w 10000"/>
              <a:gd name="connsiteY69-140" fmla="*/ 2647 h 10000"/>
              <a:gd name="connsiteX70-141" fmla="*/ 4735 w 10000"/>
              <a:gd name="connsiteY70-142" fmla="*/ 3350 h 10000"/>
              <a:gd name="connsiteX71-143" fmla="*/ 4695 w 10000"/>
              <a:gd name="connsiteY71-144" fmla="*/ 3074 h 10000"/>
              <a:gd name="connsiteX72-145" fmla="*/ 4797 w 10000"/>
              <a:gd name="connsiteY72-146" fmla="*/ 2472 h 10000"/>
              <a:gd name="connsiteX73-147" fmla="*/ 4984 w 10000"/>
              <a:gd name="connsiteY73-148" fmla="*/ 780 h 10000"/>
              <a:gd name="connsiteX74-149" fmla="*/ 4929 w 10000"/>
              <a:gd name="connsiteY74-150" fmla="*/ 121 h 10000"/>
              <a:gd name="connsiteX75-151" fmla="*/ 4905 w 10000"/>
              <a:gd name="connsiteY75-152" fmla="*/ 1 h 10000"/>
              <a:gd name="connsiteX76-153" fmla="*/ 4790 w 10000"/>
              <a:gd name="connsiteY76-154" fmla="*/ 4 h 10000"/>
              <a:gd name="connsiteX77-155" fmla="*/ 4660 w 10000"/>
              <a:gd name="connsiteY77-156" fmla="*/ 0 h 10000"/>
              <a:gd name="connsiteX0-157" fmla="*/ 4660 w 10000"/>
              <a:gd name="connsiteY0-158" fmla="*/ 0 h 10000"/>
              <a:gd name="connsiteX1-159" fmla="*/ 4818 w 10000"/>
              <a:gd name="connsiteY1-160" fmla="*/ 529 h 10000"/>
              <a:gd name="connsiteX2-161" fmla="*/ 4618 w 10000"/>
              <a:gd name="connsiteY2-162" fmla="*/ 2186 h 10000"/>
              <a:gd name="connsiteX3-163" fmla="*/ 4245 w 10000"/>
              <a:gd name="connsiteY3-164" fmla="*/ 2706 h 10000"/>
              <a:gd name="connsiteX4-165" fmla="*/ 3341 w 10000"/>
              <a:gd name="connsiteY4-166" fmla="*/ 1224 h 10000"/>
              <a:gd name="connsiteX5-167" fmla="*/ 3052 w 10000"/>
              <a:gd name="connsiteY5-168" fmla="*/ 872 h 10000"/>
              <a:gd name="connsiteX6-169" fmla="*/ 3053 w 10000"/>
              <a:gd name="connsiteY6-170" fmla="*/ 828 h 10000"/>
              <a:gd name="connsiteX7-171" fmla="*/ 2933 w 10000"/>
              <a:gd name="connsiteY7-172" fmla="*/ 968 h 10000"/>
              <a:gd name="connsiteX8-173" fmla="*/ 3664 w 10000"/>
              <a:gd name="connsiteY8-174" fmla="*/ 2023 h 10000"/>
              <a:gd name="connsiteX9-175" fmla="*/ 4246 w 10000"/>
              <a:gd name="connsiteY9-176" fmla="*/ 3672 h 10000"/>
              <a:gd name="connsiteX10-177" fmla="*/ 4092 w 10000"/>
              <a:gd name="connsiteY10-178" fmla="*/ 4195 h 10000"/>
              <a:gd name="connsiteX11-179" fmla="*/ 3718 w 10000"/>
              <a:gd name="connsiteY11-180" fmla="*/ 4032 h 10000"/>
              <a:gd name="connsiteX12-181" fmla="*/ 2403 w 10000"/>
              <a:gd name="connsiteY12-182" fmla="*/ 3274 h 10000"/>
              <a:gd name="connsiteX13-183" fmla="*/ 895 w 10000"/>
              <a:gd name="connsiteY13-184" fmla="*/ 2724 h 10000"/>
              <a:gd name="connsiteX14-185" fmla="*/ 703 w 10000"/>
              <a:gd name="connsiteY14-186" fmla="*/ 2634 h 10000"/>
              <a:gd name="connsiteX15-187" fmla="*/ 629 w 10000"/>
              <a:gd name="connsiteY15-188" fmla="*/ 2827 h 10000"/>
              <a:gd name="connsiteX16-189" fmla="*/ 661 w 10000"/>
              <a:gd name="connsiteY16-190" fmla="*/ 2820 h 10000"/>
              <a:gd name="connsiteX17-191" fmla="*/ 2618 w 10000"/>
              <a:gd name="connsiteY17-192" fmla="*/ 3584 h 10000"/>
              <a:gd name="connsiteX18-193" fmla="*/ 3826 w 10000"/>
              <a:gd name="connsiteY18-194" fmla="*/ 4576 h 10000"/>
              <a:gd name="connsiteX19-195" fmla="*/ 3997 w 10000"/>
              <a:gd name="connsiteY19-196" fmla="*/ 5111 h 10000"/>
              <a:gd name="connsiteX20-197" fmla="*/ 3863 w 10000"/>
              <a:gd name="connsiteY20-198" fmla="*/ 6187 h 10000"/>
              <a:gd name="connsiteX21-199" fmla="*/ 3572 w 10000"/>
              <a:gd name="connsiteY21-200" fmla="*/ 6127 h 10000"/>
              <a:gd name="connsiteX22-201" fmla="*/ 671 w 10000"/>
              <a:gd name="connsiteY22-202" fmla="*/ 5657 h 10000"/>
              <a:gd name="connsiteX23-203" fmla="*/ 20 w 10000"/>
              <a:gd name="connsiteY23-204" fmla="*/ 5599 h 10000"/>
              <a:gd name="connsiteX24-205" fmla="*/ 20 w 10000"/>
              <a:gd name="connsiteY24-206" fmla="*/ 5607 h 10000"/>
              <a:gd name="connsiteX25-207" fmla="*/ 0 w 10000"/>
              <a:gd name="connsiteY25-208" fmla="*/ 5858 h 10000"/>
              <a:gd name="connsiteX26-209" fmla="*/ 383 w 10000"/>
              <a:gd name="connsiteY26-210" fmla="*/ 5862 h 10000"/>
              <a:gd name="connsiteX27-211" fmla="*/ 3654 w 10000"/>
              <a:gd name="connsiteY27-212" fmla="*/ 6618 h 10000"/>
              <a:gd name="connsiteX28-213" fmla="*/ 3897 w 10000"/>
              <a:gd name="connsiteY28-214" fmla="*/ 7006 h 10000"/>
              <a:gd name="connsiteX29-215" fmla="*/ 3753 w 10000"/>
              <a:gd name="connsiteY29-216" fmla="*/ 8718 h 10000"/>
              <a:gd name="connsiteX30-217" fmla="*/ 3594 w 10000"/>
              <a:gd name="connsiteY30-218" fmla="*/ 9138 h 10000"/>
              <a:gd name="connsiteX31-219" fmla="*/ 2618 w 10000"/>
              <a:gd name="connsiteY31-220" fmla="*/ 9587 h 10000"/>
              <a:gd name="connsiteX32-221" fmla="*/ 1966 w 10000"/>
              <a:gd name="connsiteY32-222" fmla="*/ 9687 h 10000"/>
              <a:gd name="connsiteX33-223" fmla="*/ 1471 w 10000"/>
              <a:gd name="connsiteY33-224" fmla="*/ 9934 h 10000"/>
              <a:gd name="connsiteX34-225" fmla="*/ 2899 w 10000"/>
              <a:gd name="connsiteY34-226" fmla="*/ 9998 h 10000"/>
              <a:gd name="connsiteX35-227" fmla="*/ 6656 w 10000"/>
              <a:gd name="connsiteY35-228" fmla="*/ 9953 h 10000"/>
              <a:gd name="connsiteX36-229" fmla="*/ 7345 w 10000"/>
              <a:gd name="connsiteY36-230" fmla="*/ 9982 h 10000"/>
              <a:gd name="connsiteX37-231" fmla="*/ 7571 w 10000"/>
              <a:gd name="connsiteY37-232" fmla="*/ 9967 h 10000"/>
              <a:gd name="connsiteX38-233" fmla="*/ 7328 w 10000"/>
              <a:gd name="connsiteY38-234" fmla="*/ 9757 h 10000"/>
              <a:gd name="connsiteX39-235" fmla="*/ 6676 w 10000"/>
              <a:gd name="connsiteY39-236" fmla="*/ 9649 h 10000"/>
              <a:gd name="connsiteX40-237" fmla="*/ 5392 w 10000"/>
              <a:gd name="connsiteY40-238" fmla="*/ 9229 h 10000"/>
              <a:gd name="connsiteX41-239" fmla="*/ 5222 w 10000"/>
              <a:gd name="connsiteY41-240" fmla="*/ 8811 h 10000"/>
              <a:gd name="connsiteX42-241" fmla="*/ 5183 w 10000"/>
              <a:gd name="connsiteY42-242" fmla="*/ 7437 h 10000"/>
              <a:gd name="connsiteX43-243" fmla="*/ 5192 w 10000"/>
              <a:gd name="connsiteY43-244" fmla="*/ 6897 h 10000"/>
              <a:gd name="connsiteX44-245" fmla="*/ 5356 w 10000"/>
              <a:gd name="connsiteY44-246" fmla="*/ 6741 h 10000"/>
              <a:gd name="connsiteX45-247" fmla="*/ 7720 w 10000"/>
              <a:gd name="connsiteY45-248" fmla="*/ 6007 h 10000"/>
              <a:gd name="connsiteX46-249" fmla="*/ 9982 w 10000"/>
              <a:gd name="connsiteY46-250" fmla="*/ 5810 h 10000"/>
              <a:gd name="connsiteX47-251" fmla="*/ 10000 w 10000"/>
              <a:gd name="connsiteY47-252" fmla="*/ 5823 h 10000"/>
              <a:gd name="connsiteX48-253" fmla="*/ 9985 w 10000"/>
              <a:gd name="connsiteY48-254" fmla="*/ 5617 h 10000"/>
              <a:gd name="connsiteX49-255" fmla="*/ 9988 w 10000"/>
              <a:gd name="connsiteY49-256" fmla="*/ 5533 h 10000"/>
              <a:gd name="connsiteX50-257" fmla="*/ 9941 w 10000"/>
              <a:gd name="connsiteY50-258" fmla="*/ 5602 h 10000"/>
              <a:gd name="connsiteX51-259" fmla="*/ 9553 w 10000"/>
              <a:gd name="connsiteY51-260" fmla="*/ 5632 h 10000"/>
              <a:gd name="connsiteX52-261" fmla="*/ 6000 w 10000"/>
              <a:gd name="connsiteY52-262" fmla="*/ 6024 h 10000"/>
              <a:gd name="connsiteX53-263" fmla="*/ 5138 w 10000"/>
              <a:gd name="connsiteY53-264" fmla="*/ 6131 h 10000"/>
              <a:gd name="connsiteX54-265" fmla="*/ 4956 w 10000"/>
              <a:gd name="connsiteY54-266" fmla="*/ 4957 h 10000"/>
              <a:gd name="connsiteX55-267" fmla="*/ 5535 w 10000"/>
              <a:gd name="connsiteY55-268" fmla="*/ 4276 h 10000"/>
              <a:gd name="connsiteX56-269" fmla="*/ 8583 w 10000"/>
              <a:gd name="connsiteY56-270" fmla="*/ 3265 h 10000"/>
              <a:gd name="connsiteX57-271" fmla="*/ 9138 w 10000"/>
              <a:gd name="connsiteY57-272" fmla="*/ 3182 h 10000"/>
              <a:gd name="connsiteX58-273" fmla="*/ 9040 w 10000"/>
              <a:gd name="connsiteY58-274" fmla="*/ 3035 h 10000"/>
              <a:gd name="connsiteX59-275" fmla="*/ 9020 w 10000"/>
              <a:gd name="connsiteY59-276" fmla="*/ 3062 h 10000"/>
              <a:gd name="connsiteX60-277" fmla="*/ 8390 w 10000"/>
              <a:gd name="connsiteY60-278" fmla="*/ 3163 h 10000"/>
              <a:gd name="connsiteX61-279" fmla="*/ 6398 w 10000"/>
              <a:gd name="connsiteY61-280" fmla="*/ 3571 h 10000"/>
              <a:gd name="connsiteX62-281" fmla="*/ 5514 w 10000"/>
              <a:gd name="connsiteY62-282" fmla="*/ 3930 h 10000"/>
              <a:gd name="connsiteX63-283" fmla="*/ 4879 w 10000"/>
              <a:gd name="connsiteY63-284" fmla="*/ 4104 h 10000"/>
              <a:gd name="connsiteX64-285" fmla="*/ 4830 w 10000"/>
              <a:gd name="connsiteY64-286" fmla="*/ 3863 h 10000"/>
              <a:gd name="connsiteX65-287" fmla="*/ 5158 w 10000"/>
              <a:gd name="connsiteY65-288" fmla="*/ 3435 h 10000"/>
              <a:gd name="connsiteX66-289" fmla="*/ 6676 w 10000"/>
              <a:gd name="connsiteY66-290" fmla="*/ 1646 h 10000"/>
              <a:gd name="connsiteX67-291" fmla="*/ 6791 w 10000"/>
              <a:gd name="connsiteY67-292" fmla="*/ 1464 h 10000"/>
              <a:gd name="connsiteX68-293" fmla="*/ 6647 w 10000"/>
              <a:gd name="connsiteY68-294" fmla="*/ 1377 h 10000"/>
              <a:gd name="connsiteX69-295" fmla="*/ 5719 w 10000"/>
              <a:gd name="connsiteY69-296" fmla="*/ 2647 h 10000"/>
              <a:gd name="connsiteX70-297" fmla="*/ 4735 w 10000"/>
              <a:gd name="connsiteY70-298" fmla="*/ 3350 h 10000"/>
              <a:gd name="connsiteX71-299" fmla="*/ 4695 w 10000"/>
              <a:gd name="connsiteY71-300" fmla="*/ 3074 h 10000"/>
              <a:gd name="connsiteX72-301" fmla="*/ 4797 w 10000"/>
              <a:gd name="connsiteY72-302" fmla="*/ 2472 h 10000"/>
              <a:gd name="connsiteX73-303" fmla="*/ 4984 w 10000"/>
              <a:gd name="connsiteY73-304" fmla="*/ 780 h 10000"/>
              <a:gd name="connsiteX74-305" fmla="*/ 4929 w 10000"/>
              <a:gd name="connsiteY74-306" fmla="*/ 121 h 10000"/>
              <a:gd name="connsiteX75-307" fmla="*/ 4905 w 10000"/>
              <a:gd name="connsiteY75-308" fmla="*/ 1 h 10000"/>
              <a:gd name="connsiteX76-309" fmla="*/ 4790 w 10000"/>
              <a:gd name="connsiteY76-310" fmla="*/ 4 h 10000"/>
              <a:gd name="connsiteX77-311" fmla="*/ 4660 w 10000"/>
              <a:gd name="connsiteY77-312" fmla="*/ 0 h 10000"/>
              <a:gd name="connsiteX0-313" fmla="*/ 4660 w 10000"/>
              <a:gd name="connsiteY0-314" fmla="*/ 0 h 10000"/>
              <a:gd name="connsiteX1-315" fmla="*/ 4818 w 10000"/>
              <a:gd name="connsiteY1-316" fmla="*/ 529 h 10000"/>
              <a:gd name="connsiteX2-317" fmla="*/ 4618 w 10000"/>
              <a:gd name="connsiteY2-318" fmla="*/ 2186 h 10000"/>
              <a:gd name="connsiteX3-319" fmla="*/ 4245 w 10000"/>
              <a:gd name="connsiteY3-320" fmla="*/ 2706 h 10000"/>
              <a:gd name="connsiteX4-321" fmla="*/ 3341 w 10000"/>
              <a:gd name="connsiteY4-322" fmla="*/ 1224 h 10000"/>
              <a:gd name="connsiteX5-323" fmla="*/ 3052 w 10000"/>
              <a:gd name="connsiteY5-324" fmla="*/ 872 h 10000"/>
              <a:gd name="connsiteX6-325" fmla="*/ 3053 w 10000"/>
              <a:gd name="connsiteY6-326" fmla="*/ 828 h 10000"/>
              <a:gd name="connsiteX7-327" fmla="*/ 2933 w 10000"/>
              <a:gd name="connsiteY7-328" fmla="*/ 968 h 10000"/>
              <a:gd name="connsiteX8-329" fmla="*/ 3664 w 10000"/>
              <a:gd name="connsiteY8-330" fmla="*/ 2023 h 10000"/>
              <a:gd name="connsiteX9-331" fmla="*/ 4246 w 10000"/>
              <a:gd name="connsiteY9-332" fmla="*/ 3672 h 10000"/>
              <a:gd name="connsiteX10-333" fmla="*/ 4092 w 10000"/>
              <a:gd name="connsiteY10-334" fmla="*/ 4195 h 10000"/>
              <a:gd name="connsiteX11-335" fmla="*/ 3718 w 10000"/>
              <a:gd name="connsiteY11-336" fmla="*/ 4032 h 10000"/>
              <a:gd name="connsiteX12-337" fmla="*/ 2403 w 10000"/>
              <a:gd name="connsiteY12-338" fmla="*/ 3274 h 10000"/>
              <a:gd name="connsiteX13-339" fmla="*/ 895 w 10000"/>
              <a:gd name="connsiteY13-340" fmla="*/ 2724 h 10000"/>
              <a:gd name="connsiteX14-341" fmla="*/ 703 w 10000"/>
              <a:gd name="connsiteY14-342" fmla="*/ 2634 h 10000"/>
              <a:gd name="connsiteX15-343" fmla="*/ 629 w 10000"/>
              <a:gd name="connsiteY15-344" fmla="*/ 2827 h 10000"/>
              <a:gd name="connsiteX16-345" fmla="*/ 661 w 10000"/>
              <a:gd name="connsiteY16-346" fmla="*/ 2820 h 10000"/>
              <a:gd name="connsiteX17-347" fmla="*/ 2618 w 10000"/>
              <a:gd name="connsiteY17-348" fmla="*/ 3584 h 10000"/>
              <a:gd name="connsiteX18-349" fmla="*/ 3826 w 10000"/>
              <a:gd name="connsiteY18-350" fmla="*/ 4576 h 10000"/>
              <a:gd name="connsiteX19-351" fmla="*/ 3997 w 10000"/>
              <a:gd name="connsiteY19-352" fmla="*/ 5111 h 10000"/>
              <a:gd name="connsiteX20-353" fmla="*/ 3863 w 10000"/>
              <a:gd name="connsiteY20-354" fmla="*/ 6187 h 10000"/>
              <a:gd name="connsiteX21-355" fmla="*/ 3572 w 10000"/>
              <a:gd name="connsiteY21-356" fmla="*/ 6127 h 10000"/>
              <a:gd name="connsiteX22-357" fmla="*/ 671 w 10000"/>
              <a:gd name="connsiteY22-358" fmla="*/ 5657 h 10000"/>
              <a:gd name="connsiteX23-359" fmla="*/ 20 w 10000"/>
              <a:gd name="connsiteY23-360" fmla="*/ 5599 h 10000"/>
              <a:gd name="connsiteX24-361" fmla="*/ 20 w 10000"/>
              <a:gd name="connsiteY24-362" fmla="*/ 5607 h 10000"/>
              <a:gd name="connsiteX25-363" fmla="*/ 0 w 10000"/>
              <a:gd name="connsiteY25-364" fmla="*/ 5858 h 10000"/>
              <a:gd name="connsiteX26-365" fmla="*/ 383 w 10000"/>
              <a:gd name="connsiteY26-366" fmla="*/ 5862 h 10000"/>
              <a:gd name="connsiteX27-367" fmla="*/ 3654 w 10000"/>
              <a:gd name="connsiteY27-368" fmla="*/ 6618 h 10000"/>
              <a:gd name="connsiteX28-369" fmla="*/ 3897 w 10000"/>
              <a:gd name="connsiteY28-370" fmla="*/ 7006 h 10000"/>
              <a:gd name="connsiteX29-371" fmla="*/ 3753 w 10000"/>
              <a:gd name="connsiteY29-372" fmla="*/ 8718 h 10000"/>
              <a:gd name="connsiteX30-373" fmla="*/ 3594 w 10000"/>
              <a:gd name="connsiteY30-374" fmla="*/ 9138 h 10000"/>
              <a:gd name="connsiteX31-375" fmla="*/ 2618 w 10000"/>
              <a:gd name="connsiteY31-376" fmla="*/ 9587 h 10000"/>
              <a:gd name="connsiteX32-377" fmla="*/ 1966 w 10000"/>
              <a:gd name="connsiteY32-378" fmla="*/ 9687 h 10000"/>
              <a:gd name="connsiteX33-379" fmla="*/ 1471 w 10000"/>
              <a:gd name="connsiteY33-380" fmla="*/ 9934 h 10000"/>
              <a:gd name="connsiteX34-381" fmla="*/ 2899 w 10000"/>
              <a:gd name="connsiteY34-382" fmla="*/ 9998 h 10000"/>
              <a:gd name="connsiteX35-383" fmla="*/ 7345 w 10000"/>
              <a:gd name="connsiteY35-384" fmla="*/ 9982 h 10000"/>
              <a:gd name="connsiteX36-385" fmla="*/ 7571 w 10000"/>
              <a:gd name="connsiteY36-386" fmla="*/ 9967 h 10000"/>
              <a:gd name="connsiteX37-387" fmla="*/ 7328 w 10000"/>
              <a:gd name="connsiteY37-388" fmla="*/ 9757 h 10000"/>
              <a:gd name="connsiteX38-389" fmla="*/ 6676 w 10000"/>
              <a:gd name="connsiteY38-390" fmla="*/ 9649 h 10000"/>
              <a:gd name="connsiteX39-391" fmla="*/ 5392 w 10000"/>
              <a:gd name="connsiteY39-392" fmla="*/ 9229 h 10000"/>
              <a:gd name="connsiteX40-393" fmla="*/ 5222 w 10000"/>
              <a:gd name="connsiteY40-394" fmla="*/ 8811 h 10000"/>
              <a:gd name="connsiteX41-395" fmla="*/ 5183 w 10000"/>
              <a:gd name="connsiteY41-396" fmla="*/ 7437 h 10000"/>
              <a:gd name="connsiteX42-397" fmla="*/ 5192 w 10000"/>
              <a:gd name="connsiteY42-398" fmla="*/ 6897 h 10000"/>
              <a:gd name="connsiteX43-399" fmla="*/ 5356 w 10000"/>
              <a:gd name="connsiteY43-400" fmla="*/ 6741 h 10000"/>
              <a:gd name="connsiteX44-401" fmla="*/ 7720 w 10000"/>
              <a:gd name="connsiteY44-402" fmla="*/ 6007 h 10000"/>
              <a:gd name="connsiteX45-403" fmla="*/ 9982 w 10000"/>
              <a:gd name="connsiteY45-404" fmla="*/ 5810 h 10000"/>
              <a:gd name="connsiteX46-405" fmla="*/ 10000 w 10000"/>
              <a:gd name="connsiteY46-406" fmla="*/ 5823 h 10000"/>
              <a:gd name="connsiteX47-407" fmla="*/ 9985 w 10000"/>
              <a:gd name="connsiteY47-408" fmla="*/ 5617 h 10000"/>
              <a:gd name="connsiteX48-409" fmla="*/ 9988 w 10000"/>
              <a:gd name="connsiteY48-410" fmla="*/ 5533 h 10000"/>
              <a:gd name="connsiteX49-411" fmla="*/ 9941 w 10000"/>
              <a:gd name="connsiteY49-412" fmla="*/ 5602 h 10000"/>
              <a:gd name="connsiteX50-413" fmla="*/ 9553 w 10000"/>
              <a:gd name="connsiteY50-414" fmla="*/ 5632 h 10000"/>
              <a:gd name="connsiteX51-415" fmla="*/ 6000 w 10000"/>
              <a:gd name="connsiteY51-416" fmla="*/ 6024 h 10000"/>
              <a:gd name="connsiteX52-417" fmla="*/ 5138 w 10000"/>
              <a:gd name="connsiteY52-418" fmla="*/ 6131 h 10000"/>
              <a:gd name="connsiteX53-419" fmla="*/ 4956 w 10000"/>
              <a:gd name="connsiteY53-420" fmla="*/ 4957 h 10000"/>
              <a:gd name="connsiteX54-421" fmla="*/ 5535 w 10000"/>
              <a:gd name="connsiteY54-422" fmla="*/ 4276 h 10000"/>
              <a:gd name="connsiteX55-423" fmla="*/ 8583 w 10000"/>
              <a:gd name="connsiteY55-424" fmla="*/ 3265 h 10000"/>
              <a:gd name="connsiteX56-425" fmla="*/ 9138 w 10000"/>
              <a:gd name="connsiteY56-426" fmla="*/ 3182 h 10000"/>
              <a:gd name="connsiteX57-427" fmla="*/ 9040 w 10000"/>
              <a:gd name="connsiteY57-428" fmla="*/ 3035 h 10000"/>
              <a:gd name="connsiteX58-429" fmla="*/ 9020 w 10000"/>
              <a:gd name="connsiteY58-430" fmla="*/ 3062 h 10000"/>
              <a:gd name="connsiteX59-431" fmla="*/ 8390 w 10000"/>
              <a:gd name="connsiteY59-432" fmla="*/ 3163 h 10000"/>
              <a:gd name="connsiteX60-433" fmla="*/ 6398 w 10000"/>
              <a:gd name="connsiteY60-434" fmla="*/ 3571 h 10000"/>
              <a:gd name="connsiteX61-435" fmla="*/ 5514 w 10000"/>
              <a:gd name="connsiteY61-436" fmla="*/ 3930 h 10000"/>
              <a:gd name="connsiteX62-437" fmla="*/ 4879 w 10000"/>
              <a:gd name="connsiteY62-438" fmla="*/ 4104 h 10000"/>
              <a:gd name="connsiteX63-439" fmla="*/ 4830 w 10000"/>
              <a:gd name="connsiteY63-440" fmla="*/ 3863 h 10000"/>
              <a:gd name="connsiteX64-441" fmla="*/ 5158 w 10000"/>
              <a:gd name="connsiteY64-442" fmla="*/ 3435 h 10000"/>
              <a:gd name="connsiteX65-443" fmla="*/ 6676 w 10000"/>
              <a:gd name="connsiteY65-444" fmla="*/ 1646 h 10000"/>
              <a:gd name="connsiteX66-445" fmla="*/ 6791 w 10000"/>
              <a:gd name="connsiteY66-446" fmla="*/ 1464 h 10000"/>
              <a:gd name="connsiteX67-447" fmla="*/ 6647 w 10000"/>
              <a:gd name="connsiteY67-448" fmla="*/ 1377 h 10000"/>
              <a:gd name="connsiteX68-449" fmla="*/ 5719 w 10000"/>
              <a:gd name="connsiteY68-450" fmla="*/ 2647 h 10000"/>
              <a:gd name="connsiteX69-451" fmla="*/ 4735 w 10000"/>
              <a:gd name="connsiteY69-452" fmla="*/ 3350 h 10000"/>
              <a:gd name="connsiteX70-453" fmla="*/ 4695 w 10000"/>
              <a:gd name="connsiteY70-454" fmla="*/ 3074 h 10000"/>
              <a:gd name="connsiteX71-455" fmla="*/ 4797 w 10000"/>
              <a:gd name="connsiteY71-456" fmla="*/ 2472 h 10000"/>
              <a:gd name="connsiteX72-457" fmla="*/ 4984 w 10000"/>
              <a:gd name="connsiteY72-458" fmla="*/ 780 h 10000"/>
              <a:gd name="connsiteX73-459" fmla="*/ 4929 w 10000"/>
              <a:gd name="connsiteY73-460" fmla="*/ 121 h 10000"/>
              <a:gd name="connsiteX74-461" fmla="*/ 4905 w 10000"/>
              <a:gd name="connsiteY74-462" fmla="*/ 1 h 10000"/>
              <a:gd name="connsiteX75-463" fmla="*/ 4790 w 10000"/>
              <a:gd name="connsiteY75-464" fmla="*/ 4 h 10000"/>
              <a:gd name="connsiteX76-465" fmla="*/ 4660 w 10000"/>
              <a:gd name="connsiteY76-466" fmla="*/ 0 h 100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  <a:cxn ang="0">
                <a:pos x="connsiteX12-25" y="connsiteY12-26"/>
              </a:cxn>
              <a:cxn ang="0">
                <a:pos x="connsiteX13-27" y="connsiteY13-28"/>
              </a:cxn>
              <a:cxn ang="0">
                <a:pos x="connsiteX14-29" y="connsiteY14-30"/>
              </a:cxn>
              <a:cxn ang="0">
                <a:pos x="connsiteX15-31" y="connsiteY15-32"/>
              </a:cxn>
              <a:cxn ang="0">
                <a:pos x="connsiteX16-33" y="connsiteY16-34"/>
              </a:cxn>
              <a:cxn ang="0">
                <a:pos x="connsiteX17-35" y="connsiteY17-36"/>
              </a:cxn>
              <a:cxn ang="0">
                <a:pos x="connsiteX18-37" y="connsiteY18-38"/>
              </a:cxn>
              <a:cxn ang="0">
                <a:pos x="connsiteX19-39" y="connsiteY19-40"/>
              </a:cxn>
              <a:cxn ang="0">
                <a:pos x="connsiteX20-41" y="connsiteY20-42"/>
              </a:cxn>
              <a:cxn ang="0">
                <a:pos x="connsiteX21-43" y="connsiteY21-44"/>
              </a:cxn>
              <a:cxn ang="0">
                <a:pos x="connsiteX22-45" y="connsiteY22-46"/>
              </a:cxn>
              <a:cxn ang="0">
                <a:pos x="connsiteX23-47" y="connsiteY23-48"/>
              </a:cxn>
              <a:cxn ang="0">
                <a:pos x="connsiteX24-49" y="connsiteY24-50"/>
              </a:cxn>
              <a:cxn ang="0">
                <a:pos x="connsiteX25-51" y="connsiteY25-52"/>
              </a:cxn>
              <a:cxn ang="0">
                <a:pos x="connsiteX26-53" y="connsiteY26-54"/>
              </a:cxn>
              <a:cxn ang="0">
                <a:pos x="connsiteX27-55" y="connsiteY27-56"/>
              </a:cxn>
              <a:cxn ang="0">
                <a:pos x="connsiteX28-57" y="connsiteY28-58"/>
              </a:cxn>
              <a:cxn ang="0">
                <a:pos x="connsiteX29-59" y="connsiteY29-60"/>
              </a:cxn>
              <a:cxn ang="0">
                <a:pos x="connsiteX30-61" y="connsiteY30-62"/>
              </a:cxn>
              <a:cxn ang="0">
                <a:pos x="connsiteX31-63" y="connsiteY31-64"/>
              </a:cxn>
              <a:cxn ang="0">
                <a:pos x="connsiteX32-65" y="connsiteY32-66"/>
              </a:cxn>
              <a:cxn ang="0">
                <a:pos x="connsiteX33-67" y="connsiteY33-68"/>
              </a:cxn>
              <a:cxn ang="0">
                <a:pos x="connsiteX34-69" y="connsiteY34-70"/>
              </a:cxn>
              <a:cxn ang="0">
                <a:pos x="connsiteX35-71" y="connsiteY35-72"/>
              </a:cxn>
              <a:cxn ang="0">
                <a:pos x="connsiteX36-73" y="connsiteY36-74"/>
              </a:cxn>
              <a:cxn ang="0">
                <a:pos x="connsiteX37-75" y="connsiteY37-76"/>
              </a:cxn>
              <a:cxn ang="0">
                <a:pos x="connsiteX38-77" y="connsiteY38-78"/>
              </a:cxn>
              <a:cxn ang="0">
                <a:pos x="connsiteX39-79" y="connsiteY39-80"/>
              </a:cxn>
              <a:cxn ang="0">
                <a:pos x="connsiteX40-81" y="connsiteY40-82"/>
              </a:cxn>
              <a:cxn ang="0">
                <a:pos x="connsiteX41-83" y="connsiteY41-84"/>
              </a:cxn>
              <a:cxn ang="0">
                <a:pos x="connsiteX42-85" y="connsiteY42-86"/>
              </a:cxn>
              <a:cxn ang="0">
                <a:pos x="connsiteX43-87" y="connsiteY43-88"/>
              </a:cxn>
              <a:cxn ang="0">
                <a:pos x="connsiteX44-89" y="connsiteY44-90"/>
              </a:cxn>
              <a:cxn ang="0">
                <a:pos x="connsiteX45-91" y="connsiteY45-92"/>
              </a:cxn>
              <a:cxn ang="0">
                <a:pos x="connsiteX46-93" y="connsiteY46-94"/>
              </a:cxn>
              <a:cxn ang="0">
                <a:pos x="connsiteX47-95" y="connsiteY47-96"/>
              </a:cxn>
              <a:cxn ang="0">
                <a:pos x="connsiteX48-97" y="connsiteY48-98"/>
              </a:cxn>
              <a:cxn ang="0">
                <a:pos x="connsiteX49-99" y="connsiteY49-100"/>
              </a:cxn>
              <a:cxn ang="0">
                <a:pos x="connsiteX50-101" y="connsiteY50-102"/>
              </a:cxn>
              <a:cxn ang="0">
                <a:pos x="connsiteX51-103" y="connsiteY51-104"/>
              </a:cxn>
              <a:cxn ang="0">
                <a:pos x="connsiteX52-105" y="connsiteY52-106"/>
              </a:cxn>
              <a:cxn ang="0">
                <a:pos x="connsiteX53-107" y="connsiteY53-108"/>
              </a:cxn>
              <a:cxn ang="0">
                <a:pos x="connsiteX54-109" y="connsiteY54-110"/>
              </a:cxn>
              <a:cxn ang="0">
                <a:pos x="connsiteX55-111" y="connsiteY55-112"/>
              </a:cxn>
              <a:cxn ang="0">
                <a:pos x="connsiteX56-113" y="connsiteY56-114"/>
              </a:cxn>
              <a:cxn ang="0">
                <a:pos x="connsiteX57-115" y="connsiteY57-116"/>
              </a:cxn>
              <a:cxn ang="0">
                <a:pos x="connsiteX58-117" y="connsiteY58-118"/>
              </a:cxn>
              <a:cxn ang="0">
                <a:pos x="connsiteX59-119" y="connsiteY59-120"/>
              </a:cxn>
              <a:cxn ang="0">
                <a:pos x="connsiteX60-121" y="connsiteY60-122"/>
              </a:cxn>
              <a:cxn ang="0">
                <a:pos x="connsiteX61-123" y="connsiteY61-124"/>
              </a:cxn>
              <a:cxn ang="0">
                <a:pos x="connsiteX62-125" y="connsiteY62-126"/>
              </a:cxn>
              <a:cxn ang="0">
                <a:pos x="connsiteX63-127" y="connsiteY63-128"/>
              </a:cxn>
              <a:cxn ang="0">
                <a:pos x="connsiteX64-129" y="connsiteY64-130"/>
              </a:cxn>
              <a:cxn ang="0">
                <a:pos x="connsiteX65-131" y="connsiteY65-132"/>
              </a:cxn>
              <a:cxn ang="0">
                <a:pos x="connsiteX66-133" y="connsiteY66-134"/>
              </a:cxn>
              <a:cxn ang="0">
                <a:pos x="connsiteX67-135" y="connsiteY67-136"/>
              </a:cxn>
              <a:cxn ang="0">
                <a:pos x="connsiteX68-137" y="connsiteY68-138"/>
              </a:cxn>
              <a:cxn ang="0">
                <a:pos x="connsiteX69-139" y="connsiteY69-140"/>
              </a:cxn>
              <a:cxn ang="0">
                <a:pos x="connsiteX70-141" y="connsiteY70-142"/>
              </a:cxn>
              <a:cxn ang="0">
                <a:pos x="connsiteX71-143" y="connsiteY71-144"/>
              </a:cxn>
              <a:cxn ang="0">
                <a:pos x="connsiteX72-145" y="connsiteY72-146"/>
              </a:cxn>
              <a:cxn ang="0">
                <a:pos x="connsiteX73-147" y="connsiteY73-148"/>
              </a:cxn>
              <a:cxn ang="0">
                <a:pos x="connsiteX74-149" y="connsiteY74-150"/>
              </a:cxn>
              <a:cxn ang="0">
                <a:pos x="connsiteX75-151" y="connsiteY75-152"/>
              </a:cxn>
              <a:cxn ang="0">
                <a:pos x="connsiteX76-153" y="connsiteY76-154"/>
              </a:cxn>
            </a:cxnLst>
            <a:rect l="l" t="t" r="r" b="b"/>
            <a:pathLst>
              <a:path w="10000" h="10000">
                <a:moveTo>
                  <a:pt x="4660" y="0"/>
                </a:moveTo>
                <a:cubicBezTo>
                  <a:pt x="4753" y="60"/>
                  <a:pt x="4782" y="194"/>
                  <a:pt x="4818" y="529"/>
                </a:cubicBezTo>
                <a:cubicBezTo>
                  <a:pt x="4869" y="974"/>
                  <a:pt x="4837" y="1238"/>
                  <a:pt x="4618" y="2186"/>
                </a:cubicBezTo>
                <a:cubicBezTo>
                  <a:pt x="4414" y="3083"/>
                  <a:pt x="4415" y="3078"/>
                  <a:pt x="4245" y="2706"/>
                </a:cubicBezTo>
                <a:cubicBezTo>
                  <a:pt x="4037" y="2257"/>
                  <a:pt x="3595" y="1531"/>
                  <a:pt x="3341" y="1224"/>
                </a:cubicBezTo>
                <a:cubicBezTo>
                  <a:pt x="3199" y="1055"/>
                  <a:pt x="3068" y="895"/>
                  <a:pt x="3052" y="872"/>
                </a:cubicBezTo>
                <a:cubicBezTo>
                  <a:pt x="3047" y="866"/>
                  <a:pt x="3048" y="849"/>
                  <a:pt x="3053" y="828"/>
                </a:cubicBezTo>
                <a:cubicBezTo>
                  <a:pt x="3015" y="878"/>
                  <a:pt x="2976" y="924"/>
                  <a:pt x="2933" y="968"/>
                </a:cubicBezTo>
                <a:cubicBezTo>
                  <a:pt x="3042" y="1044"/>
                  <a:pt x="3437" y="1616"/>
                  <a:pt x="3664" y="2023"/>
                </a:cubicBezTo>
                <a:cubicBezTo>
                  <a:pt x="3925" y="2491"/>
                  <a:pt x="4248" y="3409"/>
                  <a:pt x="4246" y="3672"/>
                </a:cubicBezTo>
                <a:cubicBezTo>
                  <a:pt x="4245" y="3880"/>
                  <a:pt x="4173" y="4126"/>
                  <a:pt x="4092" y="4195"/>
                </a:cubicBezTo>
                <a:cubicBezTo>
                  <a:pt x="4030" y="4248"/>
                  <a:pt x="3985" y="4228"/>
                  <a:pt x="3718" y="4032"/>
                </a:cubicBezTo>
                <a:cubicBezTo>
                  <a:pt x="3309" y="3734"/>
                  <a:pt x="2938" y="3520"/>
                  <a:pt x="2403" y="3274"/>
                </a:cubicBezTo>
                <a:cubicBezTo>
                  <a:pt x="1986" y="3083"/>
                  <a:pt x="1161" y="2781"/>
                  <a:pt x="895" y="2724"/>
                </a:cubicBezTo>
                <a:cubicBezTo>
                  <a:pt x="786" y="2699"/>
                  <a:pt x="728" y="2682"/>
                  <a:pt x="703" y="2634"/>
                </a:cubicBezTo>
                <a:cubicBezTo>
                  <a:pt x="683" y="2699"/>
                  <a:pt x="658" y="2764"/>
                  <a:pt x="629" y="2827"/>
                </a:cubicBezTo>
                <a:cubicBezTo>
                  <a:pt x="641" y="2822"/>
                  <a:pt x="651" y="2820"/>
                  <a:pt x="661" y="2820"/>
                </a:cubicBezTo>
                <a:cubicBezTo>
                  <a:pt x="919" y="2820"/>
                  <a:pt x="2014" y="3247"/>
                  <a:pt x="2618" y="3584"/>
                </a:cubicBezTo>
                <a:cubicBezTo>
                  <a:pt x="3013" y="3804"/>
                  <a:pt x="3627" y="4308"/>
                  <a:pt x="3826" y="4576"/>
                </a:cubicBezTo>
                <a:cubicBezTo>
                  <a:pt x="3945" y="4738"/>
                  <a:pt x="3974" y="4824"/>
                  <a:pt x="3997" y="5111"/>
                </a:cubicBezTo>
                <a:cubicBezTo>
                  <a:pt x="4027" y="5467"/>
                  <a:pt x="3942" y="6145"/>
                  <a:pt x="3863" y="6187"/>
                </a:cubicBezTo>
                <a:cubicBezTo>
                  <a:pt x="3838" y="6200"/>
                  <a:pt x="3708" y="6173"/>
                  <a:pt x="3572" y="6127"/>
                </a:cubicBezTo>
                <a:cubicBezTo>
                  <a:pt x="2963" y="5917"/>
                  <a:pt x="1889" y="5744"/>
                  <a:pt x="671" y="5657"/>
                </a:cubicBezTo>
                <a:cubicBezTo>
                  <a:pt x="392" y="5637"/>
                  <a:pt x="149" y="5615"/>
                  <a:pt x="20" y="5599"/>
                </a:cubicBezTo>
                <a:lnTo>
                  <a:pt x="20" y="5607"/>
                </a:lnTo>
                <a:cubicBezTo>
                  <a:pt x="20" y="5691"/>
                  <a:pt x="13" y="5776"/>
                  <a:pt x="0" y="5858"/>
                </a:cubicBezTo>
                <a:lnTo>
                  <a:pt x="383" y="5862"/>
                </a:lnTo>
                <a:cubicBezTo>
                  <a:pt x="1732" y="5875"/>
                  <a:pt x="3094" y="6190"/>
                  <a:pt x="3654" y="6618"/>
                </a:cubicBezTo>
                <a:cubicBezTo>
                  <a:pt x="3841" y="6760"/>
                  <a:pt x="3866" y="6802"/>
                  <a:pt x="3897" y="7006"/>
                </a:cubicBezTo>
                <a:cubicBezTo>
                  <a:pt x="3937" y="7276"/>
                  <a:pt x="3853" y="8265"/>
                  <a:pt x="3753" y="8718"/>
                </a:cubicBezTo>
                <a:cubicBezTo>
                  <a:pt x="3713" y="8893"/>
                  <a:pt x="3642" y="9083"/>
                  <a:pt x="3594" y="9138"/>
                </a:cubicBezTo>
                <a:cubicBezTo>
                  <a:pt x="3477" y="9275"/>
                  <a:pt x="2909" y="9535"/>
                  <a:pt x="2618" y="9587"/>
                </a:cubicBezTo>
                <a:cubicBezTo>
                  <a:pt x="2490" y="9610"/>
                  <a:pt x="2157" y="9629"/>
                  <a:pt x="1966" y="9687"/>
                </a:cubicBezTo>
                <a:cubicBezTo>
                  <a:pt x="1775" y="9744"/>
                  <a:pt x="1486" y="9922"/>
                  <a:pt x="1471" y="9934"/>
                </a:cubicBezTo>
                <a:cubicBezTo>
                  <a:pt x="1367" y="10024"/>
                  <a:pt x="2035" y="9995"/>
                  <a:pt x="2899" y="9998"/>
                </a:cubicBezTo>
                <a:lnTo>
                  <a:pt x="7345" y="9982"/>
                </a:lnTo>
                <a:lnTo>
                  <a:pt x="7571" y="9967"/>
                </a:lnTo>
                <a:lnTo>
                  <a:pt x="7328" y="9757"/>
                </a:lnTo>
                <a:cubicBezTo>
                  <a:pt x="7268" y="9729"/>
                  <a:pt x="6975" y="9680"/>
                  <a:pt x="6676" y="9649"/>
                </a:cubicBezTo>
                <a:cubicBezTo>
                  <a:pt x="6083" y="9584"/>
                  <a:pt x="5662" y="9448"/>
                  <a:pt x="5392" y="9229"/>
                </a:cubicBezTo>
                <a:cubicBezTo>
                  <a:pt x="5265" y="9128"/>
                  <a:pt x="5247" y="9080"/>
                  <a:pt x="5222" y="8811"/>
                </a:cubicBezTo>
                <a:cubicBezTo>
                  <a:pt x="5183" y="8392"/>
                  <a:pt x="5173" y="8069"/>
                  <a:pt x="5183" y="7437"/>
                </a:cubicBezTo>
                <a:cubicBezTo>
                  <a:pt x="5186" y="7258"/>
                  <a:pt x="5189" y="7077"/>
                  <a:pt x="5192" y="6897"/>
                </a:cubicBezTo>
                <a:lnTo>
                  <a:pt x="5356" y="6741"/>
                </a:lnTo>
                <a:cubicBezTo>
                  <a:pt x="5670" y="6441"/>
                  <a:pt x="6490" y="6186"/>
                  <a:pt x="7720" y="6007"/>
                </a:cubicBezTo>
                <a:cubicBezTo>
                  <a:pt x="8360" y="5913"/>
                  <a:pt x="9891" y="5780"/>
                  <a:pt x="9982" y="5810"/>
                </a:cubicBezTo>
                <a:cubicBezTo>
                  <a:pt x="9987" y="5812"/>
                  <a:pt x="9993" y="5818"/>
                  <a:pt x="10000" y="5823"/>
                </a:cubicBezTo>
                <a:cubicBezTo>
                  <a:pt x="9990" y="5756"/>
                  <a:pt x="9985" y="5686"/>
                  <a:pt x="9985" y="5617"/>
                </a:cubicBezTo>
                <a:cubicBezTo>
                  <a:pt x="9985" y="5588"/>
                  <a:pt x="9987" y="5560"/>
                  <a:pt x="9988" y="5533"/>
                </a:cubicBezTo>
                <a:cubicBezTo>
                  <a:pt x="9973" y="5569"/>
                  <a:pt x="9956" y="5594"/>
                  <a:pt x="9941" y="5602"/>
                </a:cubicBezTo>
                <a:cubicBezTo>
                  <a:pt x="9913" y="5618"/>
                  <a:pt x="9739" y="5632"/>
                  <a:pt x="9553" y="5632"/>
                </a:cubicBezTo>
                <a:cubicBezTo>
                  <a:pt x="8779" y="5634"/>
                  <a:pt x="7286" y="5799"/>
                  <a:pt x="6000" y="6024"/>
                </a:cubicBezTo>
                <a:cubicBezTo>
                  <a:pt x="5525" y="6106"/>
                  <a:pt x="5161" y="6151"/>
                  <a:pt x="5138" y="6131"/>
                </a:cubicBezTo>
                <a:cubicBezTo>
                  <a:pt x="5091" y="6091"/>
                  <a:pt x="4956" y="5219"/>
                  <a:pt x="4956" y="4957"/>
                </a:cubicBezTo>
                <a:cubicBezTo>
                  <a:pt x="4956" y="4749"/>
                  <a:pt x="5081" y="4602"/>
                  <a:pt x="5535" y="4276"/>
                </a:cubicBezTo>
                <a:cubicBezTo>
                  <a:pt x="6204" y="3795"/>
                  <a:pt x="7134" y="3485"/>
                  <a:pt x="8583" y="3265"/>
                </a:cubicBezTo>
                <a:lnTo>
                  <a:pt x="9138" y="3182"/>
                </a:lnTo>
                <a:cubicBezTo>
                  <a:pt x="9103" y="3134"/>
                  <a:pt x="9068" y="3087"/>
                  <a:pt x="9040" y="3035"/>
                </a:cubicBezTo>
                <a:cubicBezTo>
                  <a:pt x="9035" y="3048"/>
                  <a:pt x="9030" y="3058"/>
                  <a:pt x="9020" y="3062"/>
                </a:cubicBezTo>
                <a:cubicBezTo>
                  <a:pt x="8991" y="3078"/>
                  <a:pt x="8707" y="3123"/>
                  <a:pt x="8390" y="3163"/>
                </a:cubicBezTo>
                <a:cubicBezTo>
                  <a:pt x="7701" y="3249"/>
                  <a:pt x="6843" y="3426"/>
                  <a:pt x="6398" y="3571"/>
                </a:cubicBezTo>
                <a:cubicBezTo>
                  <a:pt x="6221" y="3628"/>
                  <a:pt x="5822" y="3791"/>
                  <a:pt x="5514" y="3930"/>
                </a:cubicBezTo>
                <a:cubicBezTo>
                  <a:pt x="4964" y="4179"/>
                  <a:pt x="4951" y="4183"/>
                  <a:pt x="4879" y="4104"/>
                </a:cubicBezTo>
                <a:cubicBezTo>
                  <a:pt x="4832" y="4049"/>
                  <a:pt x="4815" y="3969"/>
                  <a:pt x="4830" y="3863"/>
                </a:cubicBezTo>
                <a:cubicBezTo>
                  <a:pt x="4850" y="3735"/>
                  <a:pt x="4916" y="3650"/>
                  <a:pt x="5158" y="3435"/>
                </a:cubicBezTo>
                <a:cubicBezTo>
                  <a:pt x="5812" y="2856"/>
                  <a:pt x="6323" y="2255"/>
                  <a:pt x="6676" y="1646"/>
                </a:cubicBezTo>
                <a:cubicBezTo>
                  <a:pt x="6716" y="1576"/>
                  <a:pt x="6756" y="1514"/>
                  <a:pt x="6791" y="1464"/>
                </a:cubicBezTo>
                <a:cubicBezTo>
                  <a:pt x="6741" y="1436"/>
                  <a:pt x="6694" y="1409"/>
                  <a:pt x="6647" y="1377"/>
                </a:cubicBezTo>
                <a:cubicBezTo>
                  <a:pt x="6517" y="1672"/>
                  <a:pt x="6082" y="2281"/>
                  <a:pt x="5719" y="2647"/>
                </a:cubicBezTo>
                <a:cubicBezTo>
                  <a:pt x="5461" y="2907"/>
                  <a:pt x="4840" y="3350"/>
                  <a:pt x="4735" y="3350"/>
                </a:cubicBezTo>
                <a:cubicBezTo>
                  <a:pt x="4673" y="3350"/>
                  <a:pt x="4666" y="3308"/>
                  <a:pt x="4695" y="3074"/>
                </a:cubicBezTo>
                <a:cubicBezTo>
                  <a:pt x="4713" y="2922"/>
                  <a:pt x="4760" y="2652"/>
                  <a:pt x="4797" y="2472"/>
                </a:cubicBezTo>
                <a:cubicBezTo>
                  <a:pt x="4976" y="1619"/>
                  <a:pt x="5013" y="1287"/>
                  <a:pt x="4984" y="780"/>
                </a:cubicBezTo>
                <a:cubicBezTo>
                  <a:pt x="4969" y="500"/>
                  <a:pt x="4944" y="202"/>
                  <a:pt x="4929" y="121"/>
                </a:cubicBezTo>
                <a:lnTo>
                  <a:pt x="4905" y="1"/>
                </a:lnTo>
                <a:cubicBezTo>
                  <a:pt x="4867" y="3"/>
                  <a:pt x="4829" y="4"/>
                  <a:pt x="4790" y="4"/>
                </a:cubicBezTo>
                <a:cubicBezTo>
                  <a:pt x="4745" y="4"/>
                  <a:pt x="4703" y="3"/>
                  <a:pt x="4660" y="0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  <a:effectLst>
            <a:outerShdw blurRad="127000" dist="63500" dir="2700000" algn="tl" rotWithShape="0">
              <a:prstClr val="black">
                <a:alpha val="25000"/>
              </a:prstClr>
            </a:outerShdw>
          </a:effectLst>
          <a:scene3d>
            <a:camera prst="orthographicFront"/>
            <a:lightRig rig="threePt" dir="t">
              <a:rot lat="0" lon="0" rev="0"/>
            </a:lightRig>
          </a:scene3d>
          <a:sp3d>
            <a:bevelT w="19050" h="63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9" name="橢圓 3"/>
          <p:cNvSpPr/>
          <p:nvPr/>
        </p:nvSpPr>
        <p:spPr>
          <a:xfrm>
            <a:off x="3577307" y="4581128"/>
            <a:ext cx="825350" cy="827192"/>
          </a:xfrm>
          <a:prstGeom prst="ellipse">
            <a:avLst/>
          </a:prstGeom>
          <a:solidFill>
            <a:srgbClr val="0070C0"/>
          </a:solidFill>
          <a:ln w="120650">
            <a:gradFill flip="none" rotWithShape="1">
              <a:gsLst>
                <a:gs pos="0">
                  <a:schemeClr val="bg1">
                    <a:lumMod val="78000"/>
                  </a:schemeClr>
                </a:gs>
                <a:gs pos="100000">
                  <a:schemeClr val="bg1">
                    <a:lumMod val="98000"/>
                  </a:schemeClr>
                </a:gs>
              </a:gsLst>
              <a:lin ang="5400000" scaled="1"/>
              <a:tileRect/>
            </a:gradFill>
          </a:ln>
          <a:effectLst>
            <a:innerShdw blurRad="330200" dist="165100" dir="16200000">
              <a:prstClr val="black">
                <a:alpha val="53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sz="280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DIN-BoldItalic" pitchFamily="50" charset="0"/>
            </a:endParaRPr>
          </a:p>
        </p:txBody>
      </p:sp>
      <p:sp>
        <p:nvSpPr>
          <p:cNvPr id="10" name="橢圓 5"/>
          <p:cNvSpPr/>
          <p:nvPr/>
        </p:nvSpPr>
        <p:spPr>
          <a:xfrm>
            <a:off x="3721323" y="3179714"/>
            <a:ext cx="827193" cy="825350"/>
          </a:xfrm>
          <a:prstGeom prst="ellipse">
            <a:avLst/>
          </a:prstGeom>
          <a:solidFill>
            <a:srgbClr val="0070C0"/>
          </a:solidFill>
          <a:ln w="120650">
            <a:gradFill flip="none" rotWithShape="1">
              <a:gsLst>
                <a:gs pos="0">
                  <a:schemeClr val="bg1">
                    <a:lumMod val="78000"/>
                  </a:schemeClr>
                </a:gs>
                <a:gs pos="100000">
                  <a:schemeClr val="bg1">
                    <a:lumMod val="98000"/>
                  </a:schemeClr>
                </a:gs>
              </a:gsLst>
              <a:lin ang="5400000" scaled="1"/>
              <a:tileRect/>
            </a:gradFill>
          </a:ln>
          <a:effectLst>
            <a:innerShdw blurRad="330200" dist="165100" dir="16200000">
              <a:prstClr val="black">
                <a:alpha val="53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sz="280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DIN-BoldItalic" pitchFamily="50" charset="0"/>
            </a:endParaRPr>
          </a:p>
        </p:txBody>
      </p:sp>
      <p:sp>
        <p:nvSpPr>
          <p:cNvPr id="11" name="橢圓 7"/>
          <p:cNvSpPr/>
          <p:nvPr/>
        </p:nvSpPr>
        <p:spPr>
          <a:xfrm>
            <a:off x="6889675" y="2420888"/>
            <a:ext cx="827193" cy="827192"/>
          </a:xfrm>
          <a:prstGeom prst="ellipse">
            <a:avLst/>
          </a:prstGeom>
          <a:solidFill>
            <a:srgbClr val="0070C0"/>
          </a:solidFill>
          <a:ln w="120650">
            <a:gradFill flip="none" rotWithShape="1">
              <a:gsLst>
                <a:gs pos="0">
                  <a:schemeClr val="bg1">
                    <a:lumMod val="78000"/>
                  </a:schemeClr>
                </a:gs>
                <a:gs pos="100000">
                  <a:schemeClr val="bg1">
                    <a:lumMod val="98000"/>
                  </a:schemeClr>
                </a:gs>
              </a:gsLst>
              <a:lin ang="5400000" scaled="1"/>
              <a:tileRect/>
            </a:gradFill>
          </a:ln>
          <a:effectLst>
            <a:innerShdw blurRad="330200" dist="165100" dir="16200000">
              <a:prstClr val="black">
                <a:alpha val="53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sz="280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DIN-BoldItalic" pitchFamily="50" charset="0"/>
            </a:endParaRPr>
          </a:p>
        </p:txBody>
      </p:sp>
      <p:sp>
        <p:nvSpPr>
          <p:cNvPr id="12" name="橢圓 9"/>
          <p:cNvSpPr/>
          <p:nvPr/>
        </p:nvSpPr>
        <p:spPr>
          <a:xfrm>
            <a:off x="7825779" y="3323730"/>
            <a:ext cx="825350" cy="825350"/>
          </a:xfrm>
          <a:prstGeom prst="ellipse">
            <a:avLst/>
          </a:prstGeom>
          <a:solidFill>
            <a:srgbClr val="0070C0"/>
          </a:solidFill>
          <a:ln w="120650">
            <a:gradFill flip="none" rotWithShape="1">
              <a:gsLst>
                <a:gs pos="0">
                  <a:schemeClr val="bg1">
                    <a:lumMod val="78000"/>
                  </a:schemeClr>
                </a:gs>
                <a:gs pos="100000">
                  <a:schemeClr val="bg1">
                    <a:lumMod val="98000"/>
                  </a:schemeClr>
                </a:gs>
              </a:gsLst>
              <a:lin ang="5400000" scaled="1"/>
              <a:tileRect/>
            </a:gradFill>
          </a:ln>
          <a:effectLst>
            <a:innerShdw blurRad="330200" dist="165100" dir="16200000">
              <a:prstClr val="black">
                <a:alpha val="53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sz="280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DIN-BoldItalic" pitchFamily="50" charset="0"/>
            </a:endParaRPr>
          </a:p>
        </p:txBody>
      </p:sp>
      <p:sp>
        <p:nvSpPr>
          <p:cNvPr id="18" name="Freeform 336"/>
          <p:cNvSpPr>
            <a:spLocks noEditPoints="1"/>
          </p:cNvSpPr>
          <p:nvPr/>
        </p:nvSpPr>
        <p:spPr bwMode="auto">
          <a:xfrm>
            <a:off x="3982857" y="3439418"/>
            <a:ext cx="314081" cy="314081"/>
          </a:xfrm>
          <a:custGeom>
            <a:avLst/>
            <a:gdLst>
              <a:gd name="T0" fmla="*/ 0 w 90"/>
              <a:gd name="T1" fmla="*/ 40 h 90"/>
              <a:gd name="T2" fmla="*/ 40 w 90"/>
              <a:gd name="T3" fmla="*/ 0 h 90"/>
              <a:gd name="T4" fmla="*/ 40 w 90"/>
              <a:gd name="T5" fmla="*/ 90 h 90"/>
              <a:gd name="T6" fmla="*/ 0 w 90"/>
              <a:gd name="T7" fmla="*/ 50 h 90"/>
              <a:gd name="T8" fmla="*/ 40 w 90"/>
              <a:gd name="T9" fmla="*/ 90 h 90"/>
              <a:gd name="T10" fmla="*/ 33 w 90"/>
              <a:gd name="T11" fmla="*/ 10 h 90"/>
              <a:gd name="T12" fmla="*/ 9 w 90"/>
              <a:gd name="T13" fmla="*/ 33 h 90"/>
              <a:gd name="T14" fmla="*/ 33 w 90"/>
              <a:gd name="T15" fmla="*/ 83 h 90"/>
              <a:gd name="T16" fmla="*/ 9 w 90"/>
              <a:gd name="T17" fmla="*/ 57 h 90"/>
              <a:gd name="T18" fmla="*/ 33 w 90"/>
              <a:gd name="T19" fmla="*/ 83 h 90"/>
              <a:gd name="T20" fmla="*/ 16 w 90"/>
              <a:gd name="T21" fmla="*/ 26 h 90"/>
              <a:gd name="T22" fmla="*/ 26 w 90"/>
              <a:gd name="T23" fmla="*/ 17 h 90"/>
              <a:gd name="T24" fmla="*/ 26 w 90"/>
              <a:gd name="T25" fmla="*/ 74 h 90"/>
              <a:gd name="T26" fmla="*/ 16 w 90"/>
              <a:gd name="T27" fmla="*/ 67 h 90"/>
              <a:gd name="T28" fmla="*/ 26 w 90"/>
              <a:gd name="T29" fmla="*/ 74 h 90"/>
              <a:gd name="T30" fmla="*/ 49 w 90"/>
              <a:gd name="T31" fmla="*/ 40 h 90"/>
              <a:gd name="T32" fmla="*/ 90 w 90"/>
              <a:gd name="T33" fmla="*/ 0 h 90"/>
              <a:gd name="T34" fmla="*/ 90 w 90"/>
              <a:gd name="T35" fmla="*/ 74 h 90"/>
              <a:gd name="T36" fmla="*/ 66 w 90"/>
              <a:gd name="T37" fmla="*/ 67 h 90"/>
              <a:gd name="T38" fmla="*/ 57 w 90"/>
              <a:gd name="T39" fmla="*/ 90 h 90"/>
              <a:gd name="T40" fmla="*/ 49 w 90"/>
              <a:gd name="T41" fmla="*/ 50 h 90"/>
              <a:gd name="T42" fmla="*/ 73 w 90"/>
              <a:gd name="T43" fmla="*/ 57 h 90"/>
              <a:gd name="T44" fmla="*/ 83 w 90"/>
              <a:gd name="T45" fmla="*/ 50 h 90"/>
              <a:gd name="T46" fmla="*/ 90 w 90"/>
              <a:gd name="T47" fmla="*/ 74 h 90"/>
              <a:gd name="T48" fmla="*/ 83 w 90"/>
              <a:gd name="T49" fmla="*/ 10 h 90"/>
              <a:gd name="T50" fmla="*/ 57 w 90"/>
              <a:gd name="T51" fmla="*/ 33 h 90"/>
              <a:gd name="T52" fmla="*/ 73 w 90"/>
              <a:gd name="T53" fmla="*/ 26 h 90"/>
              <a:gd name="T54" fmla="*/ 66 w 90"/>
              <a:gd name="T55" fmla="*/ 17 h 90"/>
              <a:gd name="T56" fmla="*/ 73 w 90"/>
              <a:gd name="T57" fmla="*/ 26 h 90"/>
              <a:gd name="T58" fmla="*/ 66 w 90"/>
              <a:gd name="T59" fmla="*/ 90 h 90"/>
              <a:gd name="T60" fmla="*/ 73 w 90"/>
              <a:gd name="T61" fmla="*/ 83 h 90"/>
              <a:gd name="T62" fmla="*/ 90 w 90"/>
              <a:gd name="T63" fmla="*/ 90 h 90"/>
              <a:gd name="T64" fmla="*/ 83 w 90"/>
              <a:gd name="T65" fmla="*/ 83 h 90"/>
              <a:gd name="T66" fmla="*/ 90 w 90"/>
              <a:gd name="T67" fmla="*/ 90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90" h="90">
                <a:moveTo>
                  <a:pt x="40" y="40"/>
                </a:moveTo>
                <a:lnTo>
                  <a:pt x="0" y="40"/>
                </a:lnTo>
                <a:lnTo>
                  <a:pt x="0" y="0"/>
                </a:lnTo>
                <a:lnTo>
                  <a:pt x="40" y="0"/>
                </a:lnTo>
                <a:lnTo>
                  <a:pt x="40" y="40"/>
                </a:lnTo>
                <a:close/>
                <a:moveTo>
                  <a:pt x="40" y="90"/>
                </a:moveTo>
                <a:lnTo>
                  <a:pt x="0" y="90"/>
                </a:lnTo>
                <a:lnTo>
                  <a:pt x="0" y="50"/>
                </a:lnTo>
                <a:lnTo>
                  <a:pt x="40" y="50"/>
                </a:lnTo>
                <a:lnTo>
                  <a:pt x="40" y="90"/>
                </a:lnTo>
                <a:close/>
                <a:moveTo>
                  <a:pt x="33" y="33"/>
                </a:moveTo>
                <a:lnTo>
                  <a:pt x="33" y="10"/>
                </a:lnTo>
                <a:lnTo>
                  <a:pt x="9" y="10"/>
                </a:lnTo>
                <a:lnTo>
                  <a:pt x="9" y="33"/>
                </a:lnTo>
                <a:lnTo>
                  <a:pt x="33" y="33"/>
                </a:lnTo>
                <a:close/>
                <a:moveTo>
                  <a:pt x="33" y="83"/>
                </a:moveTo>
                <a:lnTo>
                  <a:pt x="33" y="57"/>
                </a:lnTo>
                <a:lnTo>
                  <a:pt x="9" y="57"/>
                </a:lnTo>
                <a:lnTo>
                  <a:pt x="9" y="83"/>
                </a:lnTo>
                <a:lnTo>
                  <a:pt x="33" y="83"/>
                </a:lnTo>
                <a:close/>
                <a:moveTo>
                  <a:pt x="26" y="26"/>
                </a:moveTo>
                <a:lnTo>
                  <a:pt x="16" y="26"/>
                </a:lnTo>
                <a:lnTo>
                  <a:pt x="16" y="17"/>
                </a:lnTo>
                <a:lnTo>
                  <a:pt x="26" y="17"/>
                </a:lnTo>
                <a:lnTo>
                  <a:pt x="26" y="26"/>
                </a:lnTo>
                <a:close/>
                <a:moveTo>
                  <a:pt x="26" y="74"/>
                </a:moveTo>
                <a:lnTo>
                  <a:pt x="16" y="74"/>
                </a:lnTo>
                <a:lnTo>
                  <a:pt x="16" y="67"/>
                </a:lnTo>
                <a:lnTo>
                  <a:pt x="26" y="67"/>
                </a:lnTo>
                <a:lnTo>
                  <a:pt x="26" y="74"/>
                </a:lnTo>
                <a:close/>
                <a:moveTo>
                  <a:pt x="90" y="40"/>
                </a:moveTo>
                <a:lnTo>
                  <a:pt x="49" y="40"/>
                </a:lnTo>
                <a:lnTo>
                  <a:pt x="49" y="0"/>
                </a:lnTo>
                <a:lnTo>
                  <a:pt x="90" y="0"/>
                </a:lnTo>
                <a:lnTo>
                  <a:pt x="90" y="40"/>
                </a:lnTo>
                <a:close/>
                <a:moveTo>
                  <a:pt x="90" y="74"/>
                </a:moveTo>
                <a:lnTo>
                  <a:pt x="66" y="74"/>
                </a:lnTo>
                <a:lnTo>
                  <a:pt x="66" y="67"/>
                </a:lnTo>
                <a:lnTo>
                  <a:pt x="57" y="67"/>
                </a:lnTo>
                <a:lnTo>
                  <a:pt x="57" y="90"/>
                </a:lnTo>
                <a:lnTo>
                  <a:pt x="49" y="90"/>
                </a:lnTo>
                <a:lnTo>
                  <a:pt x="49" y="50"/>
                </a:lnTo>
                <a:lnTo>
                  <a:pt x="73" y="50"/>
                </a:lnTo>
                <a:lnTo>
                  <a:pt x="73" y="57"/>
                </a:lnTo>
                <a:lnTo>
                  <a:pt x="83" y="57"/>
                </a:lnTo>
                <a:lnTo>
                  <a:pt x="83" y="50"/>
                </a:lnTo>
                <a:lnTo>
                  <a:pt x="90" y="50"/>
                </a:lnTo>
                <a:lnTo>
                  <a:pt x="90" y="74"/>
                </a:lnTo>
                <a:close/>
                <a:moveTo>
                  <a:pt x="83" y="33"/>
                </a:moveTo>
                <a:lnTo>
                  <a:pt x="83" y="10"/>
                </a:lnTo>
                <a:lnTo>
                  <a:pt x="57" y="10"/>
                </a:lnTo>
                <a:lnTo>
                  <a:pt x="57" y="33"/>
                </a:lnTo>
                <a:lnTo>
                  <a:pt x="83" y="33"/>
                </a:lnTo>
                <a:close/>
                <a:moveTo>
                  <a:pt x="73" y="26"/>
                </a:moveTo>
                <a:lnTo>
                  <a:pt x="66" y="26"/>
                </a:lnTo>
                <a:lnTo>
                  <a:pt x="66" y="17"/>
                </a:lnTo>
                <a:lnTo>
                  <a:pt x="73" y="17"/>
                </a:lnTo>
                <a:lnTo>
                  <a:pt x="73" y="26"/>
                </a:lnTo>
                <a:close/>
                <a:moveTo>
                  <a:pt x="73" y="90"/>
                </a:moveTo>
                <a:lnTo>
                  <a:pt x="66" y="90"/>
                </a:lnTo>
                <a:lnTo>
                  <a:pt x="66" y="83"/>
                </a:lnTo>
                <a:lnTo>
                  <a:pt x="73" y="83"/>
                </a:lnTo>
                <a:lnTo>
                  <a:pt x="73" y="90"/>
                </a:lnTo>
                <a:close/>
                <a:moveTo>
                  <a:pt x="90" y="90"/>
                </a:moveTo>
                <a:lnTo>
                  <a:pt x="83" y="90"/>
                </a:lnTo>
                <a:lnTo>
                  <a:pt x="83" y="83"/>
                </a:lnTo>
                <a:lnTo>
                  <a:pt x="90" y="83"/>
                </a:lnTo>
                <a:lnTo>
                  <a:pt x="90" y="9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19" name="Freeform 460"/>
          <p:cNvSpPr>
            <a:spLocks noEditPoints="1"/>
          </p:cNvSpPr>
          <p:nvPr/>
        </p:nvSpPr>
        <p:spPr bwMode="auto">
          <a:xfrm>
            <a:off x="7098847" y="2656701"/>
            <a:ext cx="438299" cy="357381"/>
          </a:xfrm>
          <a:custGeom>
            <a:avLst/>
            <a:gdLst>
              <a:gd name="T0" fmla="*/ 37 w 55"/>
              <a:gd name="T1" fmla="*/ 13 h 45"/>
              <a:gd name="T2" fmla="*/ 21 w 55"/>
              <a:gd name="T3" fmla="*/ 29 h 45"/>
              <a:gd name="T4" fmla="*/ 21 w 55"/>
              <a:gd name="T5" fmla="*/ 33 h 45"/>
              <a:gd name="T6" fmla="*/ 20 w 55"/>
              <a:gd name="T7" fmla="*/ 33 h 45"/>
              <a:gd name="T8" fmla="*/ 13 w 55"/>
              <a:gd name="T9" fmla="*/ 32 h 45"/>
              <a:gd name="T10" fmla="*/ 6 w 55"/>
              <a:gd name="T11" fmla="*/ 35 h 45"/>
              <a:gd name="T12" fmla="*/ 8 w 55"/>
              <a:gd name="T13" fmla="*/ 30 h 45"/>
              <a:gd name="T14" fmla="*/ 0 w 55"/>
              <a:gd name="T15" fmla="*/ 16 h 45"/>
              <a:gd name="T16" fmla="*/ 20 w 55"/>
              <a:gd name="T17" fmla="*/ 0 h 45"/>
              <a:gd name="T18" fmla="*/ 39 w 55"/>
              <a:gd name="T19" fmla="*/ 14 h 45"/>
              <a:gd name="T20" fmla="*/ 37 w 55"/>
              <a:gd name="T21" fmla="*/ 13 h 45"/>
              <a:gd name="T22" fmla="*/ 13 w 55"/>
              <a:gd name="T23" fmla="*/ 8 h 45"/>
              <a:gd name="T24" fmla="*/ 10 w 55"/>
              <a:gd name="T25" fmla="*/ 11 h 45"/>
              <a:gd name="T26" fmla="*/ 13 w 55"/>
              <a:gd name="T27" fmla="*/ 13 h 45"/>
              <a:gd name="T28" fmla="*/ 16 w 55"/>
              <a:gd name="T29" fmla="*/ 11 h 45"/>
              <a:gd name="T30" fmla="*/ 13 w 55"/>
              <a:gd name="T31" fmla="*/ 8 h 45"/>
              <a:gd name="T32" fmla="*/ 48 w 55"/>
              <a:gd name="T33" fmla="*/ 40 h 45"/>
              <a:gd name="T34" fmla="*/ 50 w 55"/>
              <a:gd name="T35" fmla="*/ 45 h 45"/>
              <a:gd name="T36" fmla="*/ 44 w 55"/>
              <a:gd name="T37" fmla="*/ 42 h 45"/>
              <a:gd name="T38" fmla="*/ 38 w 55"/>
              <a:gd name="T39" fmla="*/ 43 h 45"/>
              <a:gd name="T40" fmla="*/ 22 w 55"/>
              <a:gd name="T41" fmla="*/ 29 h 45"/>
              <a:gd name="T42" fmla="*/ 38 w 55"/>
              <a:gd name="T43" fmla="*/ 14 h 45"/>
              <a:gd name="T44" fmla="*/ 55 w 55"/>
              <a:gd name="T45" fmla="*/ 29 h 45"/>
              <a:gd name="T46" fmla="*/ 48 w 55"/>
              <a:gd name="T47" fmla="*/ 40 h 45"/>
              <a:gd name="T48" fmla="*/ 27 w 55"/>
              <a:gd name="T49" fmla="*/ 8 h 45"/>
              <a:gd name="T50" fmla="*/ 24 w 55"/>
              <a:gd name="T51" fmla="*/ 11 h 45"/>
              <a:gd name="T52" fmla="*/ 27 w 55"/>
              <a:gd name="T53" fmla="*/ 13 h 45"/>
              <a:gd name="T54" fmla="*/ 29 w 55"/>
              <a:gd name="T55" fmla="*/ 11 h 45"/>
              <a:gd name="T56" fmla="*/ 27 w 55"/>
              <a:gd name="T57" fmla="*/ 8 h 45"/>
              <a:gd name="T58" fmla="*/ 33 w 55"/>
              <a:gd name="T59" fmla="*/ 22 h 45"/>
              <a:gd name="T60" fmla="*/ 31 w 55"/>
              <a:gd name="T61" fmla="*/ 24 h 45"/>
              <a:gd name="T62" fmla="*/ 33 w 55"/>
              <a:gd name="T63" fmla="*/ 26 h 45"/>
              <a:gd name="T64" fmla="*/ 36 w 55"/>
              <a:gd name="T65" fmla="*/ 24 h 45"/>
              <a:gd name="T66" fmla="*/ 33 w 55"/>
              <a:gd name="T67" fmla="*/ 22 h 45"/>
              <a:gd name="T68" fmla="*/ 44 w 55"/>
              <a:gd name="T69" fmla="*/ 22 h 45"/>
              <a:gd name="T70" fmla="*/ 42 w 55"/>
              <a:gd name="T71" fmla="*/ 24 h 45"/>
              <a:gd name="T72" fmla="*/ 44 w 55"/>
              <a:gd name="T73" fmla="*/ 26 h 45"/>
              <a:gd name="T74" fmla="*/ 46 w 55"/>
              <a:gd name="T75" fmla="*/ 24 h 45"/>
              <a:gd name="T76" fmla="*/ 44 w 55"/>
              <a:gd name="T77" fmla="*/ 22 h 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55" h="45">
                <a:moveTo>
                  <a:pt x="37" y="13"/>
                </a:moveTo>
                <a:cubicBezTo>
                  <a:pt x="28" y="13"/>
                  <a:pt x="21" y="20"/>
                  <a:pt x="21" y="29"/>
                </a:cubicBezTo>
                <a:cubicBezTo>
                  <a:pt x="21" y="30"/>
                  <a:pt x="21" y="32"/>
                  <a:pt x="21" y="33"/>
                </a:cubicBezTo>
                <a:cubicBezTo>
                  <a:pt x="21" y="33"/>
                  <a:pt x="20" y="33"/>
                  <a:pt x="20" y="33"/>
                </a:cubicBezTo>
                <a:cubicBezTo>
                  <a:pt x="17" y="33"/>
                  <a:pt x="15" y="32"/>
                  <a:pt x="13" y="32"/>
                </a:cubicBezTo>
                <a:cubicBezTo>
                  <a:pt x="6" y="35"/>
                  <a:pt x="6" y="35"/>
                  <a:pt x="6" y="35"/>
                </a:cubicBezTo>
                <a:cubicBezTo>
                  <a:pt x="8" y="30"/>
                  <a:pt x="8" y="30"/>
                  <a:pt x="8" y="30"/>
                </a:cubicBezTo>
                <a:cubicBezTo>
                  <a:pt x="3" y="26"/>
                  <a:pt x="0" y="22"/>
                  <a:pt x="0" y="16"/>
                </a:cubicBezTo>
                <a:cubicBezTo>
                  <a:pt x="0" y="7"/>
                  <a:pt x="9" y="0"/>
                  <a:pt x="20" y="0"/>
                </a:cubicBezTo>
                <a:cubicBezTo>
                  <a:pt x="29" y="0"/>
                  <a:pt x="37" y="6"/>
                  <a:pt x="39" y="14"/>
                </a:cubicBezTo>
                <a:cubicBezTo>
                  <a:pt x="39" y="13"/>
                  <a:pt x="38" y="13"/>
                  <a:pt x="37" y="13"/>
                </a:cubicBezTo>
                <a:close/>
                <a:moveTo>
                  <a:pt x="13" y="8"/>
                </a:moveTo>
                <a:cubicBezTo>
                  <a:pt x="12" y="8"/>
                  <a:pt x="10" y="9"/>
                  <a:pt x="10" y="11"/>
                </a:cubicBezTo>
                <a:cubicBezTo>
                  <a:pt x="10" y="12"/>
                  <a:pt x="12" y="13"/>
                  <a:pt x="13" y="13"/>
                </a:cubicBezTo>
                <a:cubicBezTo>
                  <a:pt x="15" y="13"/>
                  <a:pt x="16" y="12"/>
                  <a:pt x="16" y="11"/>
                </a:cubicBezTo>
                <a:cubicBezTo>
                  <a:pt x="16" y="9"/>
                  <a:pt x="15" y="8"/>
                  <a:pt x="13" y="8"/>
                </a:cubicBezTo>
                <a:close/>
                <a:moveTo>
                  <a:pt x="48" y="40"/>
                </a:moveTo>
                <a:cubicBezTo>
                  <a:pt x="50" y="45"/>
                  <a:pt x="50" y="45"/>
                  <a:pt x="50" y="45"/>
                </a:cubicBezTo>
                <a:cubicBezTo>
                  <a:pt x="44" y="42"/>
                  <a:pt x="44" y="42"/>
                  <a:pt x="44" y="42"/>
                </a:cubicBezTo>
                <a:cubicBezTo>
                  <a:pt x="42" y="42"/>
                  <a:pt x="40" y="43"/>
                  <a:pt x="38" y="43"/>
                </a:cubicBezTo>
                <a:cubicBezTo>
                  <a:pt x="29" y="43"/>
                  <a:pt x="22" y="36"/>
                  <a:pt x="22" y="29"/>
                </a:cubicBezTo>
                <a:cubicBezTo>
                  <a:pt x="22" y="21"/>
                  <a:pt x="29" y="14"/>
                  <a:pt x="38" y="14"/>
                </a:cubicBezTo>
                <a:cubicBezTo>
                  <a:pt x="47" y="14"/>
                  <a:pt x="55" y="21"/>
                  <a:pt x="55" y="29"/>
                </a:cubicBezTo>
                <a:cubicBezTo>
                  <a:pt x="55" y="33"/>
                  <a:pt x="52" y="37"/>
                  <a:pt x="48" y="40"/>
                </a:cubicBezTo>
                <a:close/>
                <a:moveTo>
                  <a:pt x="27" y="8"/>
                </a:moveTo>
                <a:cubicBezTo>
                  <a:pt x="25" y="8"/>
                  <a:pt x="24" y="9"/>
                  <a:pt x="24" y="11"/>
                </a:cubicBezTo>
                <a:cubicBezTo>
                  <a:pt x="24" y="12"/>
                  <a:pt x="25" y="13"/>
                  <a:pt x="27" y="13"/>
                </a:cubicBezTo>
                <a:cubicBezTo>
                  <a:pt x="28" y="13"/>
                  <a:pt x="29" y="12"/>
                  <a:pt x="29" y="11"/>
                </a:cubicBezTo>
                <a:cubicBezTo>
                  <a:pt x="29" y="9"/>
                  <a:pt x="28" y="8"/>
                  <a:pt x="27" y="8"/>
                </a:cubicBezTo>
                <a:close/>
                <a:moveTo>
                  <a:pt x="33" y="22"/>
                </a:moveTo>
                <a:cubicBezTo>
                  <a:pt x="32" y="22"/>
                  <a:pt x="31" y="23"/>
                  <a:pt x="31" y="24"/>
                </a:cubicBezTo>
                <a:cubicBezTo>
                  <a:pt x="31" y="25"/>
                  <a:pt x="32" y="26"/>
                  <a:pt x="33" y="26"/>
                </a:cubicBezTo>
                <a:cubicBezTo>
                  <a:pt x="35" y="26"/>
                  <a:pt x="36" y="25"/>
                  <a:pt x="36" y="24"/>
                </a:cubicBezTo>
                <a:cubicBezTo>
                  <a:pt x="36" y="23"/>
                  <a:pt x="35" y="22"/>
                  <a:pt x="33" y="22"/>
                </a:cubicBezTo>
                <a:close/>
                <a:moveTo>
                  <a:pt x="44" y="22"/>
                </a:moveTo>
                <a:cubicBezTo>
                  <a:pt x="43" y="22"/>
                  <a:pt x="42" y="23"/>
                  <a:pt x="42" y="24"/>
                </a:cubicBezTo>
                <a:cubicBezTo>
                  <a:pt x="42" y="25"/>
                  <a:pt x="43" y="26"/>
                  <a:pt x="44" y="26"/>
                </a:cubicBezTo>
                <a:cubicBezTo>
                  <a:pt x="45" y="26"/>
                  <a:pt x="46" y="25"/>
                  <a:pt x="46" y="24"/>
                </a:cubicBezTo>
                <a:cubicBezTo>
                  <a:pt x="46" y="23"/>
                  <a:pt x="45" y="22"/>
                  <a:pt x="44" y="2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20" name="Freeform 459"/>
          <p:cNvSpPr>
            <a:spLocks noEditPoints="1"/>
          </p:cNvSpPr>
          <p:nvPr/>
        </p:nvSpPr>
        <p:spPr bwMode="auto">
          <a:xfrm>
            <a:off x="8047207" y="3544305"/>
            <a:ext cx="420039" cy="345695"/>
          </a:xfrm>
          <a:custGeom>
            <a:avLst/>
            <a:gdLst>
              <a:gd name="T0" fmla="*/ 20 w 48"/>
              <a:gd name="T1" fmla="*/ 39 h 39"/>
              <a:gd name="T2" fmla="*/ 0 w 48"/>
              <a:gd name="T3" fmla="*/ 26 h 39"/>
              <a:gd name="T4" fmla="*/ 7 w 48"/>
              <a:gd name="T5" fmla="*/ 13 h 39"/>
              <a:gd name="T6" fmla="*/ 22 w 48"/>
              <a:gd name="T7" fmla="*/ 7 h 39"/>
              <a:gd name="T8" fmla="*/ 23 w 48"/>
              <a:gd name="T9" fmla="*/ 12 h 39"/>
              <a:gd name="T10" fmla="*/ 24 w 48"/>
              <a:gd name="T11" fmla="*/ 13 h 39"/>
              <a:gd name="T12" fmla="*/ 35 w 48"/>
              <a:gd name="T13" fmla="*/ 13 h 39"/>
              <a:gd name="T14" fmla="*/ 35 w 48"/>
              <a:gd name="T15" fmla="*/ 18 h 39"/>
              <a:gd name="T16" fmla="*/ 36 w 48"/>
              <a:gd name="T17" fmla="*/ 19 h 39"/>
              <a:gd name="T18" fmla="*/ 41 w 48"/>
              <a:gd name="T19" fmla="*/ 25 h 39"/>
              <a:gd name="T20" fmla="*/ 20 w 48"/>
              <a:gd name="T21" fmla="*/ 39 h 39"/>
              <a:gd name="T22" fmla="*/ 18 w 48"/>
              <a:gd name="T23" fmla="*/ 17 h 39"/>
              <a:gd name="T24" fmla="*/ 4 w 48"/>
              <a:gd name="T25" fmla="*/ 28 h 39"/>
              <a:gd name="T26" fmla="*/ 20 w 48"/>
              <a:gd name="T27" fmla="*/ 36 h 39"/>
              <a:gd name="T28" fmla="*/ 33 w 48"/>
              <a:gd name="T29" fmla="*/ 25 h 39"/>
              <a:gd name="T30" fmla="*/ 18 w 48"/>
              <a:gd name="T31" fmla="*/ 17 h 39"/>
              <a:gd name="T32" fmla="*/ 15 w 48"/>
              <a:gd name="T33" fmla="*/ 34 h 39"/>
              <a:gd name="T34" fmla="*/ 11 w 48"/>
              <a:gd name="T35" fmla="*/ 26 h 39"/>
              <a:gd name="T36" fmla="*/ 20 w 48"/>
              <a:gd name="T37" fmla="*/ 21 h 39"/>
              <a:gd name="T38" fmla="*/ 25 w 48"/>
              <a:gd name="T39" fmla="*/ 30 h 39"/>
              <a:gd name="T40" fmla="*/ 15 w 48"/>
              <a:gd name="T41" fmla="*/ 34 h 39"/>
              <a:gd name="T42" fmla="*/ 17 w 48"/>
              <a:gd name="T43" fmla="*/ 27 h 39"/>
              <a:gd name="T44" fmla="*/ 13 w 48"/>
              <a:gd name="T45" fmla="*/ 28 h 39"/>
              <a:gd name="T46" fmla="*/ 14 w 48"/>
              <a:gd name="T47" fmla="*/ 31 h 39"/>
              <a:gd name="T48" fmla="*/ 18 w 48"/>
              <a:gd name="T49" fmla="*/ 30 h 39"/>
              <a:gd name="T50" fmla="*/ 17 w 48"/>
              <a:gd name="T51" fmla="*/ 27 h 39"/>
              <a:gd name="T52" fmla="*/ 20 w 48"/>
              <a:gd name="T53" fmla="*/ 26 h 39"/>
              <a:gd name="T54" fmla="*/ 18 w 48"/>
              <a:gd name="T55" fmla="*/ 26 h 39"/>
              <a:gd name="T56" fmla="*/ 19 w 48"/>
              <a:gd name="T57" fmla="*/ 27 h 39"/>
              <a:gd name="T58" fmla="*/ 20 w 48"/>
              <a:gd name="T59" fmla="*/ 27 h 39"/>
              <a:gd name="T60" fmla="*/ 20 w 48"/>
              <a:gd name="T61" fmla="*/ 26 h 39"/>
              <a:gd name="T62" fmla="*/ 47 w 48"/>
              <a:gd name="T63" fmla="*/ 17 h 39"/>
              <a:gd name="T64" fmla="*/ 45 w 48"/>
              <a:gd name="T65" fmla="*/ 18 h 39"/>
              <a:gd name="T66" fmla="*/ 43 w 48"/>
              <a:gd name="T67" fmla="*/ 16 h 39"/>
              <a:gd name="T68" fmla="*/ 42 w 48"/>
              <a:gd name="T69" fmla="*/ 7 h 39"/>
              <a:gd name="T70" fmla="*/ 33 w 48"/>
              <a:gd name="T71" fmla="*/ 4 h 39"/>
              <a:gd name="T72" fmla="*/ 31 w 48"/>
              <a:gd name="T73" fmla="*/ 3 h 39"/>
              <a:gd name="T74" fmla="*/ 32 w 48"/>
              <a:gd name="T75" fmla="*/ 0 h 39"/>
              <a:gd name="T76" fmla="*/ 44 w 48"/>
              <a:gd name="T77" fmla="*/ 4 h 39"/>
              <a:gd name="T78" fmla="*/ 47 w 48"/>
              <a:gd name="T79" fmla="*/ 17 h 39"/>
              <a:gd name="T80" fmla="*/ 41 w 48"/>
              <a:gd name="T81" fmla="*/ 15 h 39"/>
              <a:gd name="T82" fmla="*/ 39 w 48"/>
              <a:gd name="T83" fmla="*/ 16 h 39"/>
              <a:gd name="T84" fmla="*/ 38 w 48"/>
              <a:gd name="T85" fmla="*/ 14 h 39"/>
              <a:gd name="T86" fmla="*/ 37 w 48"/>
              <a:gd name="T87" fmla="*/ 11 h 39"/>
              <a:gd name="T88" fmla="*/ 34 w 48"/>
              <a:gd name="T89" fmla="*/ 10 h 39"/>
              <a:gd name="T90" fmla="*/ 32 w 48"/>
              <a:gd name="T91" fmla="*/ 9 h 39"/>
              <a:gd name="T92" fmla="*/ 34 w 48"/>
              <a:gd name="T93" fmla="*/ 7 h 39"/>
              <a:gd name="T94" fmla="*/ 39 w 48"/>
              <a:gd name="T95" fmla="*/ 9 h 39"/>
              <a:gd name="T96" fmla="*/ 41 w 48"/>
              <a:gd name="T97" fmla="*/ 15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48" h="39">
                <a:moveTo>
                  <a:pt x="20" y="39"/>
                </a:moveTo>
                <a:cubicBezTo>
                  <a:pt x="10" y="39"/>
                  <a:pt x="0" y="34"/>
                  <a:pt x="0" y="26"/>
                </a:cubicBezTo>
                <a:cubicBezTo>
                  <a:pt x="0" y="22"/>
                  <a:pt x="2" y="17"/>
                  <a:pt x="7" y="13"/>
                </a:cubicBezTo>
                <a:cubicBezTo>
                  <a:pt x="13" y="7"/>
                  <a:pt x="20" y="4"/>
                  <a:pt x="22" y="7"/>
                </a:cubicBezTo>
                <a:cubicBezTo>
                  <a:pt x="24" y="8"/>
                  <a:pt x="24" y="10"/>
                  <a:pt x="23" y="12"/>
                </a:cubicBezTo>
                <a:cubicBezTo>
                  <a:pt x="23" y="14"/>
                  <a:pt x="24" y="13"/>
                  <a:pt x="24" y="13"/>
                </a:cubicBezTo>
                <a:cubicBezTo>
                  <a:pt x="29" y="11"/>
                  <a:pt x="33" y="11"/>
                  <a:pt x="35" y="13"/>
                </a:cubicBezTo>
                <a:cubicBezTo>
                  <a:pt x="36" y="14"/>
                  <a:pt x="36" y="16"/>
                  <a:pt x="35" y="18"/>
                </a:cubicBezTo>
                <a:cubicBezTo>
                  <a:pt x="34" y="19"/>
                  <a:pt x="35" y="19"/>
                  <a:pt x="36" y="19"/>
                </a:cubicBezTo>
                <a:cubicBezTo>
                  <a:pt x="38" y="20"/>
                  <a:pt x="41" y="22"/>
                  <a:pt x="41" y="25"/>
                </a:cubicBezTo>
                <a:cubicBezTo>
                  <a:pt x="41" y="32"/>
                  <a:pt x="33" y="39"/>
                  <a:pt x="20" y="39"/>
                </a:cubicBezTo>
                <a:close/>
                <a:moveTo>
                  <a:pt x="18" y="17"/>
                </a:moveTo>
                <a:cubicBezTo>
                  <a:pt x="10" y="18"/>
                  <a:pt x="4" y="23"/>
                  <a:pt x="4" y="28"/>
                </a:cubicBezTo>
                <a:cubicBezTo>
                  <a:pt x="5" y="33"/>
                  <a:pt x="12" y="37"/>
                  <a:pt x="20" y="36"/>
                </a:cubicBezTo>
                <a:cubicBezTo>
                  <a:pt x="28" y="35"/>
                  <a:pt x="34" y="31"/>
                  <a:pt x="33" y="25"/>
                </a:cubicBezTo>
                <a:cubicBezTo>
                  <a:pt x="33" y="20"/>
                  <a:pt x="26" y="17"/>
                  <a:pt x="18" y="17"/>
                </a:cubicBezTo>
                <a:close/>
                <a:moveTo>
                  <a:pt x="15" y="34"/>
                </a:moveTo>
                <a:cubicBezTo>
                  <a:pt x="11" y="33"/>
                  <a:pt x="9" y="29"/>
                  <a:pt x="11" y="26"/>
                </a:cubicBezTo>
                <a:cubicBezTo>
                  <a:pt x="12" y="22"/>
                  <a:pt x="17" y="20"/>
                  <a:pt x="20" y="21"/>
                </a:cubicBezTo>
                <a:cubicBezTo>
                  <a:pt x="24" y="22"/>
                  <a:pt x="26" y="26"/>
                  <a:pt x="25" y="30"/>
                </a:cubicBezTo>
                <a:cubicBezTo>
                  <a:pt x="23" y="33"/>
                  <a:pt x="19" y="35"/>
                  <a:pt x="15" y="34"/>
                </a:cubicBezTo>
                <a:close/>
                <a:moveTo>
                  <a:pt x="17" y="27"/>
                </a:moveTo>
                <a:cubicBezTo>
                  <a:pt x="16" y="26"/>
                  <a:pt x="14" y="27"/>
                  <a:pt x="13" y="28"/>
                </a:cubicBezTo>
                <a:cubicBezTo>
                  <a:pt x="12" y="29"/>
                  <a:pt x="13" y="31"/>
                  <a:pt x="14" y="31"/>
                </a:cubicBezTo>
                <a:cubicBezTo>
                  <a:pt x="15" y="32"/>
                  <a:pt x="17" y="31"/>
                  <a:pt x="18" y="30"/>
                </a:cubicBezTo>
                <a:cubicBezTo>
                  <a:pt x="18" y="29"/>
                  <a:pt x="18" y="27"/>
                  <a:pt x="17" y="27"/>
                </a:cubicBezTo>
                <a:close/>
                <a:moveTo>
                  <a:pt x="20" y="26"/>
                </a:moveTo>
                <a:cubicBezTo>
                  <a:pt x="19" y="25"/>
                  <a:pt x="19" y="26"/>
                  <a:pt x="18" y="26"/>
                </a:cubicBezTo>
                <a:cubicBezTo>
                  <a:pt x="18" y="27"/>
                  <a:pt x="18" y="27"/>
                  <a:pt x="19" y="27"/>
                </a:cubicBezTo>
                <a:cubicBezTo>
                  <a:pt x="19" y="28"/>
                  <a:pt x="20" y="27"/>
                  <a:pt x="20" y="27"/>
                </a:cubicBezTo>
                <a:cubicBezTo>
                  <a:pt x="20" y="26"/>
                  <a:pt x="20" y="26"/>
                  <a:pt x="20" y="26"/>
                </a:cubicBezTo>
                <a:close/>
                <a:moveTo>
                  <a:pt x="47" y="17"/>
                </a:moveTo>
                <a:cubicBezTo>
                  <a:pt x="47" y="18"/>
                  <a:pt x="46" y="18"/>
                  <a:pt x="45" y="18"/>
                </a:cubicBezTo>
                <a:cubicBezTo>
                  <a:pt x="44" y="18"/>
                  <a:pt x="43" y="17"/>
                  <a:pt x="43" y="16"/>
                </a:cubicBezTo>
                <a:cubicBezTo>
                  <a:pt x="44" y="13"/>
                  <a:pt x="44" y="9"/>
                  <a:pt x="42" y="7"/>
                </a:cubicBezTo>
                <a:cubicBezTo>
                  <a:pt x="39" y="4"/>
                  <a:pt x="36" y="3"/>
                  <a:pt x="33" y="4"/>
                </a:cubicBezTo>
                <a:cubicBezTo>
                  <a:pt x="32" y="4"/>
                  <a:pt x="31" y="4"/>
                  <a:pt x="31" y="3"/>
                </a:cubicBezTo>
                <a:cubicBezTo>
                  <a:pt x="31" y="2"/>
                  <a:pt x="31" y="1"/>
                  <a:pt x="32" y="0"/>
                </a:cubicBezTo>
                <a:cubicBezTo>
                  <a:pt x="36" y="0"/>
                  <a:pt x="41" y="1"/>
                  <a:pt x="44" y="4"/>
                </a:cubicBezTo>
                <a:cubicBezTo>
                  <a:pt x="47" y="8"/>
                  <a:pt x="48" y="13"/>
                  <a:pt x="47" y="17"/>
                </a:cubicBezTo>
                <a:close/>
                <a:moveTo>
                  <a:pt x="41" y="15"/>
                </a:moveTo>
                <a:cubicBezTo>
                  <a:pt x="40" y="16"/>
                  <a:pt x="40" y="16"/>
                  <a:pt x="39" y="16"/>
                </a:cubicBezTo>
                <a:cubicBezTo>
                  <a:pt x="38" y="16"/>
                  <a:pt x="37" y="15"/>
                  <a:pt x="38" y="14"/>
                </a:cubicBezTo>
                <a:cubicBezTo>
                  <a:pt x="38" y="13"/>
                  <a:pt x="38" y="12"/>
                  <a:pt x="37" y="11"/>
                </a:cubicBezTo>
                <a:cubicBezTo>
                  <a:pt x="36" y="10"/>
                  <a:pt x="35" y="10"/>
                  <a:pt x="34" y="10"/>
                </a:cubicBezTo>
                <a:cubicBezTo>
                  <a:pt x="33" y="10"/>
                  <a:pt x="32" y="10"/>
                  <a:pt x="32" y="9"/>
                </a:cubicBezTo>
                <a:cubicBezTo>
                  <a:pt x="32" y="8"/>
                  <a:pt x="33" y="7"/>
                  <a:pt x="34" y="7"/>
                </a:cubicBezTo>
                <a:cubicBezTo>
                  <a:pt x="36" y="6"/>
                  <a:pt x="38" y="7"/>
                  <a:pt x="39" y="9"/>
                </a:cubicBezTo>
                <a:cubicBezTo>
                  <a:pt x="41" y="10"/>
                  <a:pt x="41" y="13"/>
                  <a:pt x="41" y="1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21" name="Freeform 453"/>
          <p:cNvSpPr>
            <a:spLocks noEditPoints="1"/>
          </p:cNvSpPr>
          <p:nvPr/>
        </p:nvSpPr>
        <p:spPr bwMode="auto">
          <a:xfrm>
            <a:off x="3805655" y="4826065"/>
            <a:ext cx="333203" cy="308290"/>
          </a:xfrm>
          <a:custGeom>
            <a:avLst/>
            <a:gdLst>
              <a:gd name="T0" fmla="*/ 45 w 45"/>
              <a:gd name="T1" fmla="*/ 13 h 42"/>
              <a:gd name="T2" fmla="*/ 30 w 45"/>
              <a:gd name="T3" fmla="*/ 24 h 42"/>
              <a:gd name="T4" fmla="*/ 28 w 45"/>
              <a:gd name="T5" fmla="*/ 27 h 42"/>
              <a:gd name="T6" fmla="*/ 26 w 45"/>
              <a:gd name="T7" fmla="*/ 31 h 42"/>
              <a:gd name="T8" fmla="*/ 29 w 45"/>
              <a:gd name="T9" fmla="*/ 35 h 42"/>
              <a:gd name="T10" fmla="*/ 35 w 45"/>
              <a:gd name="T11" fmla="*/ 39 h 42"/>
              <a:gd name="T12" fmla="*/ 35 w 45"/>
              <a:gd name="T13" fmla="*/ 41 h 42"/>
              <a:gd name="T14" fmla="*/ 34 w 45"/>
              <a:gd name="T15" fmla="*/ 42 h 42"/>
              <a:gd name="T16" fmla="*/ 11 w 45"/>
              <a:gd name="T17" fmla="*/ 42 h 42"/>
              <a:gd name="T18" fmla="*/ 11 w 45"/>
              <a:gd name="T19" fmla="*/ 41 h 42"/>
              <a:gd name="T20" fmla="*/ 11 w 45"/>
              <a:gd name="T21" fmla="*/ 39 h 42"/>
              <a:gd name="T22" fmla="*/ 16 w 45"/>
              <a:gd name="T23" fmla="*/ 35 h 42"/>
              <a:gd name="T24" fmla="*/ 19 w 45"/>
              <a:gd name="T25" fmla="*/ 31 h 42"/>
              <a:gd name="T26" fmla="*/ 17 w 45"/>
              <a:gd name="T27" fmla="*/ 27 h 42"/>
              <a:gd name="T28" fmla="*/ 15 w 45"/>
              <a:gd name="T29" fmla="*/ 24 h 42"/>
              <a:gd name="T30" fmla="*/ 0 w 45"/>
              <a:gd name="T31" fmla="*/ 13 h 42"/>
              <a:gd name="T32" fmla="*/ 0 w 45"/>
              <a:gd name="T33" fmla="*/ 10 h 42"/>
              <a:gd name="T34" fmla="*/ 3 w 45"/>
              <a:gd name="T35" fmla="*/ 7 h 42"/>
              <a:gd name="T36" fmla="*/ 11 w 45"/>
              <a:gd name="T37" fmla="*/ 7 h 42"/>
              <a:gd name="T38" fmla="*/ 11 w 45"/>
              <a:gd name="T39" fmla="*/ 5 h 42"/>
              <a:gd name="T40" fmla="*/ 15 w 45"/>
              <a:gd name="T41" fmla="*/ 0 h 42"/>
              <a:gd name="T42" fmla="*/ 30 w 45"/>
              <a:gd name="T43" fmla="*/ 0 h 42"/>
              <a:gd name="T44" fmla="*/ 35 w 45"/>
              <a:gd name="T45" fmla="*/ 5 h 42"/>
              <a:gd name="T46" fmla="*/ 35 w 45"/>
              <a:gd name="T47" fmla="*/ 7 h 42"/>
              <a:gd name="T48" fmla="*/ 42 w 45"/>
              <a:gd name="T49" fmla="*/ 7 h 42"/>
              <a:gd name="T50" fmla="*/ 45 w 45"/>
              <a:gd name="T51" fmla="*/ 10 h 42"/>
              <a:gd name="T52" fmla="*/ 45 w 45"/>
              <a:gd name="T53" fmla="*/ 13 h 42"/>
              <a:gd name="T54" fmla="*/ 11 w 45"/>
              <a:gd name="T55" fmla="*/ 11 h 42"/>
              <a:gd name="T56" fmla="*/ 4 w 45"/>
              <a:gd name="T57" fmla="*/ 11 h 42"/>
              <a:gd name="T58" fmla="*/ 4 w 45"/>
              <a:gd name="T59" fmla="*/ 13 h 42"/>
              <a:gd name="T60" fmla="*/ 13 w 45"/>
              <a:gd name="T61" fmla="*/ 21 h 42"/>
              <a:gd name="T62" fmla="*/ 11 w 45"/>
              <a:gd name="T63" fmla="*/ 11 h 42"/>
              <a:gd name="T64" fmla="*/ 41 w 45"/>
              <a:gd name="T65" fmla="*/ 11 h 42"/>
              <a:gd name="T66" fmla="*/ 35 w 45"/>
              <a:gd name="T67" fmla="*/ 11 h 42"/>
              <a:gd name="T68" fmla="*/ 33 w 45"/>
              <a:gd name="T69" fmla="*/ 21 h 42"/>
              <a:gd name="T70" fmla="*/ 41 w 45"/>
              <a:gd name="T71" fmla="*/ 13 h 42"/>
              <a:gd name="T72" fmla="*/ 41 w 45"/>
              <a:gd name="T73" fmla="*/ 11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45" h="42">
                <a:moveTo>
                  <a:pt x="45" y="13"/>
                </a:moveTo>
                <a:cubicBezTo>
                  <a:pt x="45" y="18"/>
                  <a:pt x="39" y="24"/>
                  <a:pt x="30" y="24"/>
                </a:cubicBezTo>
                <a:cubicBezTo>
                  <a:pt x="29" y="26"/>
                  <a:pt x="28" y="27"/>
                  <a:pt x="28" y="27"/>
                </a:cubicBezTo>
                <a:cubicBezTo>
                  <a:pt x="26" y="28"/>
                  <a:pt x="26" y="30"/>
                  <a:pt x="26" y="31"/>
                </a:cubicBezTo>
                <a:cubicBezTo>
                  <a:pt x="26" y="33"/>
                  <a:pt x="27" y="35"/>
                  <a:pt x="29" y="35"/>
                </a:cubicBezTo>
                <a:cubicBezTo>
                  <a:pt x="32" y="35"/>
                  <a:pt x="35" y="36"/>
                  <a:pt x="35" y="39"/>
                </a:cubicBezTo>
                <a:cubicBezTo>
                  <a:pt x="35" y="41"/>
                  <a:pt x="35" y="41"/>
                  <a:pt x="35" y="41"/>
                </a:cubicBezTo>
                <a:cubicBezTo>
                  <a:pt x="35" y="41"/>
                  <a:pt x="34" y="42"/>
                  <a:pt x="34" y="42"/>
                </a:cubicBezTo>
                <a:cubicBezTo>
                  <a:pt x="11" y="42"/>
                  <a:pt x="11" y="42"/>
                  <a:pt x="11" y="42"/>
                </a:cubicBezTo>
                <a:cubicBezTo>
                  <a:pt x="11" y="42"/>
                  <a:pt x="11" y="41"/>
                  <a:pt x="11" y="41"/>
                </a:cubicBezTo>
                <a:cubicBezTo>
                  <a:pt x="11" y="39"/>
                  <a:pt x="11" y="39"/>
                  <a:pt x="11" y="39"/>
                </a:cubicBezTo>
                <a:cubicBezTo>
                  <a:pt x="11" y="36"/>
                  <a:pt x="13" y="35"/>
                  <a:pt x="16" y="35"/>
                </a:cubicBezTo>
                <a:cubicBezTo>
                  <a:pt x="18" y="35"/>
                  <a:pt x="19" y="33"/>
                  <a:pt x="19" y="31"/>
                </a:cubicBezTo>
                <a:cubicBezTo>
                  <a:pt x="19" y="30"/>
                  <a:pt x="19" y="28"/>
                  <a:pt x="17" y="27"/>
                </a:cubicBezTo>
                <a:cubicBezTo>
                  <a:pt x="17" y="27"/>
                  <a:pt x="16" y="26"/>
                  <a:pt x="15" y="24"/>
                </a:cubicBezTo>
                <a:cubicBezTo>
                  <a:pt x="6" y="24"/>
                  <a:pt x="0" y="18"/>
                  <a:pt x="0" y="13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8"/>
                  <a:pt x="1" y="7"/>
                  <a:pt x="3" y="7"/>
                </a:cubicBezTo>
                <a:cubicBezTo>
                  <a:pt x="11" y="7"/>
                  <a:pt x="11" y="7"/>
                  <a:pt x="11" y="7"/>
                </a:cubicBezTo>
                <a:cubicBezTo>
                  <a:pt x="11" y="5"/>
                  <a:pt x="11" y="5"/>
                  <a:pt x="11" y="5"/>
                </a:cubicBezTo>
                <a:cubicBezTo>
                  <a:pt x="11" y="2"/>
                  <a:pt x="12" y="0"/>
                  <a:pt x="15" y="0"/>
                </a:cubicBezTo>
                <a:cubicBezTo>
                  <a:pt x="30" y="0"/>
                  <a:pt x="30" y="0"/>
                  <a:pt x="30" y="0"/>
                </a:cubicBezTo>
                <a:cubicBezTo>
                  <a:pt x="33" y="0"/>
                  <a:pt x="35" y="2"/>
                  <a:pt x="35" y="5"/>
                </a:cubicBezTo>
                <a:cubicBezTo>
                  <a:pt x="35" y="7"/>
                  <a:pt x="35" y="7"/>
                  <a:pt x="35" y="7"/>
                </a:cubicBezTo>
                <a:cubicBezTo>
                  <a:pt x="42" y="7"/>
                  <a:pt x="42" y="7"/>
                  <a:pt x="42" y="7"/>
                </a:cubicBezTo>
                <a:cubicBezTo>
                  <a:pt x="44" y="7"/>
                  <a:pt x="45" y="8"/>
                  <a:pt x="45" y="10"/>
                </a:cubicBezTo>
                <a:lnTo>
                  <a:pt x="45" y="13"/>
                </a:lnTo>
                <a:close/>
                <a:moveTo>
                  <a:pt x="11" y="11"/>
                </a:moveTo>
                <a:cubicBezTo>
                  <a:pt x="4" y="11"/>
                  <a:pt x="4" y="11"/>
                  <a:pt x="4" y="11"/>
                </a:cubicBezTo>
                <a:cubicBezTo>
                  <a:pt x="4" y="13"/>
                  <a:pt x="4" y="13"/>
                  <a:pt x="4" y="13"/>
                </a:cubicBezTo>
                <a:cubicBezTo>
                  <a:pt x="4" y="16"/>
                  <a:pt x="7" y="20"/>
                  <a:pt x="13" y="21"/>
                </a:cubicBezTo>
                <a:cubicBezTo>
                  <a:pt x="11" y="18"/>
                  <a:pt x="11" y="15"/>
                  <a:pt x="11" y="11"/>
                </a:cubicBezTo>
                <a:close/>
                <a:moveTo>
                  <a:pt x="41" y="11"/>
                </a:moveTo>
                <a:cubicBezTo>
                  <a:pt x="35" y="11"/>
                  <a:pt x="35" y="11"/>
                  <a:pt x="35" y="11"/>
                </a:cubicBezTo>
                <a:cubicBezTo>
                  <a:pt x="35" y="15"/>
                  <a:pt x="34" y="18"/>
                  <a:pt x="33" y="21"/>
                </a:cubicBezTo>
                <a:cubicBezTo>
                  <a:pt x="38" y="20"/>
                  <a:pt x="41" y="16"/>
                  <a:pt x="41" y="13"/>
                </a:cubicBezTo>
                <a:lnTo>
                  <a:pt x="41" y="1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22" name="橢圓 5"/>
          <p:cNvSpPr/>
          <p:nvPr/>
        </p:nvSpPr>
        <p:spPr>
          <a:xfrm>
            <a:off x="5846458" y="1811562"/>
            <a:ext cx="827193" cy="825350"/>
          </a:xfrm>
          <a:prstGeom prst="ellipse">
            <a:avLst/>
          </a:prstGeom>
          <a:solidFill>
            <a:srgbClr val="0070C0"/>
          </a:solidFill>
          <a:ln w="120650">
            <a:gradFill flip="none" rotWithShape="1">
              <a:gsLst>
                <a:gs pos="0">
                  <a:schemeClr val="bg1">
                    <a:lumMod val="78000"/>
                  </a:schemeClr>
                </a:gs>
                <a:gs pos="100000">
                  <a:schemeClr val="bg1">
                    <a:lumMod val="98000"/>
                  </a:schemeClr>
                </a:gs>
              </a:gsLst>
              <a:lin ang="5400000" scaled="1"/>
              <a:tileRect/>
            </a:gradFill>
          </a:ln>
          <a:effectLst>
            <a:innerShdw blurRad="330200" dist="165100" dir="16200000">
              <a:prstClr val="black">
                <a:alpha val="53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sz="280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DIN-BoldItalic" pitchFamily="50" charset="0"/>
            </a:endParaRPr>
          </a:p>
        </p:txBody>
      </p:sp>
      <p:sp>
        <p:nvSpPr>
          <p:cNvPr id="23" name="橢圓 3"/>
          <p:cNvSpPr/>
          <p:nvPr/>
        </p:nvSpPr>
        <p:spPr>
          <a:xfrm>
            <a:off x="4657427" y="2132856"/>
            <a:ext cx="825350" cy="827192"/>
          </a:xfrm>
          <a:prstGeom prst="ellipse">
            <a:avLst/>
          </a:prstGeom>
          <a:solidFill>
            <a:srgbClr val="0070C0"/>
          </a:solidFill>
          <a:ln w="120650">
            <a:gradFill flip="none" rotWithShape="1">
              <a:gsLst>
                <a:gs pos="0">
                  <a:schemeClr val="bg1">
                    <a:lumMod val="78000"/>
                  </a:schemeClr>
                </a:gs>
                <a:gs pos="100000">
                  <a:schemeClr val="bg1">
                    <a:lumMod val="98000"/>
                  </a:schemeClr>
                </a:gs>
              </a:gsLst>
              <a:lin ang="5400000" scaled="1"/>
              <a:tileRect/>
            </a:gradFill>
          </a:ln>
          <a:effectLst>
            <a:innerShdw blurRad="330200" dist="165100" dir="16200000">
              <a:prstClr val="black">
                <a:alpha val="53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sz="280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DIN-BoldItalic" pitchFamily="50" charset="0"/>
            </a:endParaRPr>
          </a:p>
        </p:txBody>
      </p:sp>
      <p:sp>
        <p:nvSpPr>
          <p:cNvPr id="24" name="橢圓 3"/>
          <p:cNvSpPr/>
          <p:nvPr/>
        </p:nvSpPr>
        <p:spPr>
          <a:xfrm>
            <a:off x="8080549" y="4581128"/>
            <a:ext cx="825350" cy="827192"/>
          </a:xfrm>
          <a:prstGeom prst="ellipse">
            <a:avLst/>
          </a:prstGeom>
          <a:solidFill>
            <a:srgbClr val="0070C0"/>
          </a:solidFill>
          <a:ln w="120650">
            <a:gradFill flip="none" rotWithShape="1">
              <a:gsLst>
                <a:gs pos="0">
                  <a:schemeClr val="bg1">
                    <a:lumMod val="78000"/>
                  </a:schemeClr>
                </a:gs>
                <a:gs pos="100000">
                  <a:schemeClr val="bg1">
                    <a:lumMod val="98000"/>
                  </a:schemeClr>
                </a:gs>
              </a:gsLst>
              <a:lin ang="5400000" scaled="1"/>
              <a:tileRect/>
            </a:gradFill>
          </a:ln>
          <a:effectLst>
            <a:innerShdw blurRad="330200" dist="165100" dir="16200000">
              <a:prstClr val="black">
                <a:alpha val="53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sz="280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DIN-BoldItalic" pitchFamily="50" charset="0"/>
            </a:endParaRPr>
          </a:p>
        </p:txBody>
      </p:sp>
      <p:sp>
        <p:nvSpPr>
          <p:cNvPr id="25" name="Freeform 314"/>
          <p:cNvSpPr>
            <a:spLocks noEditPoints="1"/>
          </p:cNvSpPr>
          <p:nvPr/>
        </p:nvSpPr>
        <p:spPr bwMode="auto">
          <a:xfrm>
            <a:off x="4868502" y="2344852"/>
            <a:ext cx="403200" cy="403200"/>
          </a:xfrm>
          <a:custGeom>
            <a:avLst/>
            <a:gdLst>
              <a:gd name="T0" fmla="*/ 33 w 41"/>
              <a:gd name="T1" fmla="*/ 18 h 41"/>
              <a:gd name="T2" fmla="*/ 11 w 41"/>
              <a:gd name="T3" fmla="*/ 41 h 41"/>
              <a:gd name="T4" fmla="*/ 0 w 41"/>
              <a:gd name="T5" fmla="*/ 41 h 41"/>
              <a:gd name="T6" fmla="*/ 0 w 41"/>
              <a:gd name="T7" fmla="*/ 29 h 41"/>
              <a:gd name="T8" fmla="*/ 22 w 41"/>
              <a:gd name="T9" fmla="*/ 7 h 41"/>
              <a:gd name="T10" fmla="*/ 33 w 41"/>
              <a:gd name="T11" fmla="*/ 18 h 41"/>
              <a:gd name="T12" fmla="*/ 12 w 41"/>
              <a:gd name="T13" fmla="*/ 35 h 41"/>
              <a:gd name="T14" fmla="*/ 6 w 41"/>
              <a:gd name="T15" fmla="*/ 28 h 41"/>
              <a:gd name="T16" fmla="*/ 3 w 41"/>
              <a:gd name="T17" fmla="*/ 31 h 41"/>
              <a:gd name="T18" fmla="*/ 3 w 41"/>
              <a:gd name="T19" fmla="*/ 34 h 41"/>
              <a:gd name="T20" fmla="*/ 7 w 41"/>
              <a:gd name="T21" fmla="*/ 34 h 41"/>
              <a:gd name="T22" fmla="*/ 7 w 41"/>
              <a:gd name="T23" fmla="*/ 37 h 41"/>
              <a:gd name="T24" fmla="*/ 10 w 41"/>
              <a:gd name="T25" fmla="*/ 37 h 41"/>
              <a:gd name="T26" fmla="*/ 12 w 41"/>
              <a:gd name="T27" fmla="*/ 35 h 41"/>
              <a:gd name="T28" fmla="*/ 23 w 41"/>
              <a:gd name="T29" fmla="*/ 12 h 41"/>
              <a:gd name="T30" fmla="*/ 23 w 41"/>
              <a:gd name="T31" fmla="*/ 12 h 41"/>
              <a:gd name="T32" fmla="*/ 8 w 41"/>
              <a:gd name="T33" fmla="*/ 26 h 41"/>
              <a:gd name="T34" fmla="*/ 8 w 41"/>
              <a:gd name="T35" fmla="*/ 27 h 41"/>
              <a:gd name="T36" fmla="*/ 9 w 41"/>
              <a:gd name="T37" fmla="*/ 28 h 41"/>
              <a:gd name="T38" fmla="*/ 9 w 41"/>
              <a:gd name="T39" fmla="*/ 27 h 41"/>
              <a:gd name="T40" fmla="*/ 24 w 41"/>
              <a:gd name="T41" fmla="*/ 13 h 41"/>
              <a:gd name="T42" fmla="*/ 24 w 41"/>
              <a:gd name="T43" fmla="*/ 12 h 41"/>
              <a:gd name="T44" fmla="*/ 23 w 41"/>
              <a:gd name="T45" fmla="*/ 12 h 41"/>
              <a:gd name="T46" fmla="*/ 40 w 41"/>
              <a:gd name="T47" fmla="*/ 12 h 41"/>
              <a:gd name="T48" fmla="*/ 35 w 41"/>
              <a:gd name="T49" fmla="*/ 17 h 41"/>
              <a:gd name="T50" fmla="*/ 24 w 41"/>
              <a:gd name="T51" fmla="*/ 5 h 41"/>
              <a:gd name="T52" fmla="*/ 29 w 41"/>
              <a:gd name="T53" fmla="*/ 1 h 41"/>
              <a:gd name="T54" fmla="*/ 31 w 41"/>
              <a:gd name="T55" fmla="*/ 0 h 41"/>
              <a:gd name="T56" fmla="*/ 33 w 41"/>
              <a:gd name="T57" fmla="*/ 1 h 41"/>
              <a:gd name="T58" fmla="*/ 40 w 41"/>
              <a:gd name="T59" fmla="*/ 7 h 41"/>
              <a:gd name="T60" fmla="*/ 41 w 41"/>
              <a:gd name="T61" fmla="*/ 10 h 41"/>
              <a:gd name="T62" fmla="*/ 40 w 41"/>
              <a:gd name="T63" fmla="*/ 12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41" h="41">
                <a:moveTo>
                  <a:pt x="33" y="18"/>
                </a:moveTo>
                <a:cubicBezTo>
                  <a:pt x="11" y="41"/>
                  <a:pt x="11" y="41"/>
                  <a:pt x="11" y="41"/>
                </a:cubicBezTo>
                <a:cubicBezTo>
                  <a:pt x="0" y="41"/>
                  <a:pt x="0" y="41"/>
                  <a:pt x="0" y="41"/>
                </a:cubicBezTo>
                <a:cubicBezTo>
                  <a:pt x="0" y="29"/>
                  <a:pt x="0" y="29"/>
                  <a:pt x="0" y="29"/>
                </a:cubicBezTo>
                <a:cubicBezTo>
                  <a:pt x="22" y="7"/>
                  <a:pt x="22" y="7"/>
                  <a:pt x="22" y="7"/>
                </a:cubicBezTo>
                <a:lnTo>
                  <a:pt x="33" y="18"/>
                </a:lnTo>
                <a:close/>
                <a:moveTo>
                  <a:pt x="12" y="35"/>
                </a:moveTo>
                <a:cubicBezTo>
                  <a:pt x="6" y="28"/>
                  <a:pt x="6" y="28"/>
                  <a:pt x="6" y="28"/>
                </a:cubicBezTo>
                <a:cubicBezTo>
                  <a:pt x="3" y="31"/>
                  <a:pt x="3" y="31"/>
                  <a:pt x="3" y="31"/>
                </a:cubicBezTo>
                <a:cubicBezTo>
                  <a:pt x="3" y="34"/>
                  <a:pt x="3" y="34"/>
                  <a:pt x="3" y="34"/>
                </a:cubicBezTo>
                <a:cubicBezTo>
                  <a:pt x="7" y="34"/>
                  <a:pt x="7" y="34"/>
                  <a:pt x="7" y="34"/>
                </a:cubicBezTo>
                <a:cubicBezTo>
                  <a:pt x="7" y="37"/>
                  <a:pt x="7" y="37"/>
                  <a:pt x="7" y="37"/>
                </a:cubicBezTo>
                <a:cubicBezTo>
                  <a:pt x="10" y="37"/>
                  <a:pt x="10" y="37"/>
                  <a:pt x="10" y="37"/>
                </a:cubicBezTo>
                <a:lnTo>
                  <a:pt x="12" y="35"/>
                </a:lnTo>
                <a:close/>
                <a:moveTo>
                  <a:pt x="23" y="12"/>
                </a:moveTo>
                <a:cubicBezTo>
                  <a:pt x="23" y="12"/>
                  <a:pt x="23" y="12"/>
                  <a:pt x="23" y="12"/>
                </a:cubicBezTo>
                <a:cubicBezTo>
                  <a:pt x="8" y="26"/>
                  <a:pt x="8" y="26"/>
                  <a:pt x="8" y="26"/>
                </a:cubicBezTo>
                <a:cubicBezTo>
                  <a:pt x="8" y="27"/>
                  <a:pt x="8" y="27"/>
                  <a:pt x="8" y="27"/>
                </a:cubicBezTo>
                <a:cubicBezTo>
                  <a:pt x="8" y="27"/>
                  <a:pt x="8" y="28"/>
                  <a:pt x="9" y="28"/>
                </a:cubicBezTo>
                <a:cubicBezTo>
                  <a:pt x="9" y="28"/>
                  <a:pt x="9" y="27"/>
                  <a:pt x="9" y="27"/>
                </a:cubicBezTo>
                <a:cubicBezTo>
                  <a:pt x="24" y="13"/>
                  <a:pt x="24" y="13"/>
                  <a:pt x="24" y="13"/>
                </a:cubicBezTo>
                <a:cubicBezTo>
                  <a:pt x="24" y="13"/>
                  <a:pt x="24" y="12"/>
                  <a:pt x="24" y="12"/>
                </a:cubicBezTo>
                <a:cubicBezTo>
                  <a:pt x="24" y="12"/>
                  <a:pt x="24" y="12"/>
                  <a:pt x="23" y="12"/>
                </a:cubicBezTo>
                <a:close/>
                <a:moveTo>
                  <a:pt x="40" y="12"/>
                </a:moveTo>
                <a:cubicBezTo>
                  <a:pt x="35" y="17"/>
                  <a:pt x="35" y="17"/>
                  <a:pt x="35" y="17"/>
                </a:cubicBezTo>
                <a:cubicBezTo>
                  <a:pt x="24" y="5"/>
                  <a:pt x="24" y="5"/>
                  <a:pt x="24" y="5"/>
                </a:cubicBezTo>
                <a:cubicBezTo>
                  <a:pt x="29" y="1"/>
                  <a:pt x="29" y="1"/>
                  <a:pt x="29" y="1"/>
                </a:cubicBezTo>
                <a:cubicBezTo>
                  <a:pt x="29" y="0"/>
                  <a:pt x="30" y="0"/>
                  <a:pt x="31" y="0"/>
                </a:cubicBezTo>
                <a:cubicBezTo>
                  <a:pt x="32" y="0"/>
                  <a:pt x="33" y="0"/>
                  <a:pt x="33" y="1"/>
                </a:cubicBezTo>
                <a:cubicBezTo>
                  <a:pt x="40" y="7"/>
                  <a:pt x="40" y="7"/>
                  <a:pt x="40" y="7"/>
                </a:cubicBezTo>
                <a:cubicBezTo>
                  <a:pt x="40" y="8"/>
                  <a:pt x="41" y="9"/>
                  <a:pt x="41" y="10"/>
                </a:cubicBezTo>
                <a:cubicBezTo>
                  <a:pt x="41" y="11"/>
                  <a:pt x="40" y="12"/>
                  <a:pt x="40" y="1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26" name="Freeform 454"/>
          <p:cNvSpPr>
            <a:spLocks noEditPoints="1"/>
          </p:cNvSpPr>
          <p:nvPr/>
        </p:nvSpPr>
        <p:spPr bwMode="auto">
          <a:xfrm flipH="1">
            <a:off x="6071681" y="2074896"/>
            <a:ext cx="376746" cy="298681"/>
          </a:xfrm>
          <a:custGeom>
            <a:avLst/>
            <a:gdLst>
              <a:gd name="T0" fmla="*/ 47 w 47"/>
              <a:gd name="T1" fmla="*/ 29 h 37"/>
              <a:gd name="T2" fmla="*/ 43 w 47"/>
              <a:gd name="T3" fmla="*/ 30 h 37"/>
              <a:gd name="T4" fmla="*/ 36 w 47"/>
              <a:gd name="T5" fmla="*/ 37 h 37"/>
              <a:gd name="T6" fmla="*/ 29 w 47"/>
              <a:gd name="T7" fmla="*/ 30 h 37"/>
              <a:gd name="T8" fmla="*/ 19 w 47"/>
              <a:gd name="T9" fmla="*/ 30 h 37"/>
              <a:gd name="T10" fmla="*/ 12 w 47"/>
              <a:gd name="T11" fmla="*/ 37 h 37"/>
              <a:gd name="T12" fmla="*/ 5 w 47"/>
              <a:gd name="T13" fmla="*/ 30 h 37"/>
              <a:gd name="T14" fmla="*/ 4 w 47"/>
              <a:gd name="T15" fmla="*/ 30 h 37"/>
              <a:gd name="T16" fmla="*/ 0 w 47"/>
              <a:gd name="T17" fmla="*/ 29 h 37"/>
              <a:gd name="T18" fmla="*/ 2 w 47"/>
              <a:gd name="T19" fmla="*/ 27 h 37"/>
              <a:gd name="T20" fmla="*/ 2 w 47"/>
              <a:gd name="T21" fmla="*/ 18 h 37"/>
              <a:gd name="T22" fmla="*/ 3 w 47"/>
              <a:gd name="T23" fmla="*/ 13 h 37"/>
              <a:gd name="T24" fmla="*/ 8 w 47"/>
              <a:gd name="T25" fmla="*/ 8 h 37"/>
              <a:gd name="T26" fmla="*/ 11 w 47"/>
              <a:gd name="T27" fmla="*/ 6 h 37"/>
              <a:gd name="T28" fmla="*/ 16 w 47"/>
              <a:gd name="T29" fmla="*/ 6 h 37"/>
              <a:gd name="T30" fmla="*/ 16 w 47"/>
              <a:gd name="T31" fmla="*/ 1 h 37"/>
              <a:gd name="T32" fmla="*/ 17 w 47"/>
              <a:gd name="T33" fmla="*/ 0 h 37"/>
              <a:gd name="T34" fmla="*/ 45 w 47"/>
              <a:gd name="T35" fmla="*/ 0 h 37"/>
              <a:gd name="T36" fmla="*/ 47 w 47"/>
              <a:gd name="T37" fmla="*/ 1 h 37"/>
              <a:gd name="T38" fmla="*/ 47 w 47"/>
              <a:gd name="T39" fmla="*/ 29 h 37"/>
              <a:gd name="T40" fmla="*/ 16 w 47"/>
              <a:gd name="T41" fmla="*/ 17 h 37"/>
              <a:gd name="T42" fmla="*/ 16 w 47"/>
              <a:gd name="T43" fmla="*/ 10 h 37"/>
              <a:gd name="T44" fmla="*/ 11 w 47"/>
              <a:gd name="T45" fmla="*/ 10 h 37"/>
              <a:gd name="T46" fmla="*/ 11 w 47"/>
              <a:gd name="T47" fmla="*/ 10 h 37"/>
              <a:gd name="T48" fmla="*/ 6 w 47"/>
              <a:gd name="T49" fmla="*/ 15 h 37"/>
              <a:gd name="T50" fmla="*/ 5 w 47"/>
              <a:gd name="T51" fmla="*/ 16 h 37"/>
              <a:gd name="T52" fmla="*/ 5 w 47"/>
              <a:gd name="T53" fmla="*/ 17 h 37"/>
              <a:gd name="T54" fmla="*/ 16 w 47"/>
              <a:gd name="T55" fmla="*/ 17 h 37"/>
              <a:gd name="T56" fmla="*/ 12 w 47"/>
              <a:gd name="T57" fmla="*/ 27 h 37"/>
              <a:gd name="T58" fmla="*/ 9 w 47"/>
              <a:gd name="T59" fmla="*/ 30 h 37"/>
              <a:gd name="T60" fmla="*/ 12 w 47"/>
              <a:gd name="T61" fmla="*/ 34 h 37"/>
              <a:gd name="T62" fmla="*/ 16 w 47"/>
              <a:gd name="T63" fmla="*/ 30 h 37"/>
              <a:gd name="T64" fmla="*/ 12 w 47"/>
              <a:gd name="T65" fmla="*/ 27 h 37"/>
              <a:gd name="T66" fmla="*/ 36 w 47"/>
              <a:gd name="T67" fmla="*/ 27 h 37"/>
              <a:gd name="T68" fmla="*/ 33 w 47"/>
              <a:gd name="T69" fmla="*/ 30 h 37"/>
              <a:gd name="T70" fmla="*/ 36 w 47"/>
              <a:gd name="T71" fmla="*/ 34 h 37"/>
              <a:gd name="T72" fmla="*/ 40 w 47"/>
              <a:gd name="T73" fmla="*/ 30 h 37"/>
              <a:gd name="T74" fmla="*/ 36 w 47"/>
              <a:gd name="T75" fmla="*/ 27 h 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47" h="37">
                <a:moveTo>
                  <a:pt x="47" y="29"/>
                </a:moveTo>
                <a:cubicBezTo>
                  <a:pt x="47" y="31"/>
                  <a:pt x="44" y="30"/>
                  <a:pt x="43" y="30"/>
                </a:cubicBezTo>
                <a:cubicBezTo>
                  <a:pt x="43" y="34"/>
                  <a:pt x="40" y="37"/>
                  <a:pt x="36" y="37"/>
                </a:cubicBezTo>
                <a:cubicBezTo>
                  <a:pt x="32" y="37"/>
                  <a:pt x="29" y="34"/>
                  <a:pt x="29" y="30"/>
                </a:cubicBezTo>
                <a:cubicBezTo>
                  <a:pt x="19" y="30"/>
                  <a:pt x="19" y="30"/>
                  <a:pt x="19" y="30"/>
                </a:cubicBezTo>
                <a:cubicBezTo>
                  <a:pt x="19" y="34"/>
                  <a:pt x="16" y="37"/>
                  <a:pt x="12" y="37"/>
                </a:cubicBezTo>
                <a:cubicBezTo>
                  <a:pt x="8" y="37"/>
                  <a:pt x="5" y="34"/>
                  <a:pt x="5" y="30"/>
                </a:cubicBezTo>
                <a:cubicBezTo>
                  <a:pt x="4" y="30"/>
                  <a:pt x="4" y="30"/>
                  <a:pt x="4" y="30"/>
                </a:cubicBezTo>
                <a:cubicBezTo>
                  <a:pt x="2" y="30"/>
                  <a:pt x="0" y="31"/>
                  <a:pt x="0" y="29"/>
                </a:cubicBezTo>
                <a:cubicBezTo>
                  <a:pt x="0" y="28"/>
                  <a:pt x="1" y="27"/>
                  <a:pt x="2" y="27"/>
                </a:cubicBezTo>
                <a:cubicBezTo>
                  <a:pt x="2" y="18"/>
                  <a:pt x="2" y="18"/>
                  <a:pt x="2" y="18"/>
                </a:cubicBezTo>
                <a:cubicBezTo>
                  <a:pt x="2" y="16"/>
                  <a:pt x="2" y="14"/>
                  <a:pt x="3" y="13"/>
                </a:cubicBezTo>
                <a:cubicBezTo>
                  <a:pt x="8" y="8"/>
                  <a:pt x="8" y="8"/>
                  <a:pt x="8" y="8"/>
                </a:cubicBezTo>
                <a:cubicBezTo>
                  <a:pt x="9" y="7"/>
                  <a:pt x="10" y="6"/>
                  <a:pt x="11" y="6"/>
                </a:cubicBezTo>
                <a:cubicBezTo>
                  <a:pt x="16" y="6"/>
                  <a:pt x="16" y="6"/>
                  <a:pt x="16" y="6"/>
                </a:cubicBezTo>
                <a:cubicBezTo>
                  <a:pt x="16" y="1"/>
                  <a:pt x="16" y="1"/>
                  <a:pt x="16" y="1"/>
                </a:cubicBezTo>
                <a:cubicBezTo>
                  <a:pt x="16" y="0"/>
                  <a:pt x="16" y="0"/>
                  <a:pt x="17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46" y="0"/>
                  <a:pt x="47" y="0"/>
                  <a:pt x="47" y="1"/>
                </a:cubicBezTo>
                <a:lnTo>
                  <a:pt x="47" y="29"/>
                </a:lnTo>
                <a:close/>
                <a:moveTo>
                  <a:pt x="16" y="17"/>
                </a:moveTo>
                <a:cubicBezTo>
                  <a:pt x="16" y="10"/>
                  <a:pt x="16" y="10"/>
                  <a:pt x="16" y="10"/>
                </a:cubicBezTo>
                <a:cubicBezTo>
                  <a:pt x="11" y="10"/>
                  <a:pt x="11" y="10"/>
                  <a:pt x="11" y="10"/>
                </a:cubicBezTo>
                <a:cubicBezTo>
                  <a:pt x="11" y="10"/>
                  <a:pt x="11" y="10"/>
                  <a:pt x="11" y="10"/>
                </a:cubicBezTo>
                <a:cubicBezTo>
                  <a:pt x="6" y="15"/>
                  <a:pt x="6" y="15"/>
                  <a:pt x="6" y="15"/>
                </a:cubicBezTo>
                <a:cubicBezTo>
                  <a:pt x="6" y="15"/>
                  <a:pt x="5" y="16"/>
                  <a:pt x="5" y="16"/>
                </a:cubicBezTo>
                <a:cubicBezTo>
                  <a:pt x="5" y="17"/>
                  <a:pt x="5" y="17"/>
                  <a:pt x="5" y="17"/>
                </a:cubicBezTo>
                <a:lnTo>
                  <a:pt x="16" y="17"/>
                </a:lnTo>
                <a:close/>
                <a:moveTo>
                  <a:pt x="12" y="27"/>
                </a:moveTo>
                <a:cubicBezTo>
                  <a:pt x="10" y="27"/>
                  <a:pt x="9" y="28"/>
                  <a:pt x="9" y="30"/>
                </a:cubicBezTo>
                <a:cubicBezTo>
                  <a:pt x="9" y="32"/>
                  <a:pt x="10" y="34"/>
                  <a:pt x="12" y="34"/>
                </a:cubicBezTo>
                <a:cubicBezTo>
                  <a:pt x="14" y="34"/>
                  <a:pt x="16" y="32"/>
                  <a:pt x="16" y="30"/>
                </a:cubicBezTo>
                <a:cubicBezTo>
                  <a:pt x="16" y="28"/>
                  <a:pt x="14" y="27"/>
                  <a:pt x="12" y="27"/>
                </a:cubicBezTo>
                <a:close/>
                <a:moveTo>
                  <a:pt x="36" y="27"/>
                </a:moveTo>
                <a:cubicBezTo>
                  <a:pt x="34" y="27"/>
                  <a:pt x="33" y="28"/>
                  <a:pt x="33" y="30"/>
                </a:cubicBezTo>
                <a:cubicBezTo>
                  <a:pt x="33" y="32"/>
                  <a:pt x="34" y="34"/>
                  <a:pt x="36" y="34"/>
                </a:cubicBezTo>
                <a:cubicBezTo>
                  <a:pt x="38" y="34"/>
                  <a:pt x="40" y="32"/>
                  <a:pt x="40" y="30"/>
                </a:cubicBezTo>
                <a:cubicBezTo>
                  <a:pt x="40" y="28"/>
                  <a:pt x="38" y="27"/>
                  <a:pt x="36" y="2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27" name="Freeform 436"/>
          <p:cNvSpPr>
            <a:spLocks noEditPoints="1"/>
          </p:cNvSpPr>
          <p:nvPr/>
        </p:nvSpPr>
        <p:spPr bwMode="auto">
          <a:xfrm>
            <a:off x="8398580" y="4826065"/>
            <a:ext cx="252549" cy="369927"/>
          </a:xfrm>
          <a:custGeom>
            <a:avLst/>
            <a:gdLst>
              <a:gd name="T0" fmla="*/ 29 w 30"/>
              <a:gd name="T1" fmla="*/ 31 h 44"/>
              <a:gd name="T2" fmla="*/ 17 w 30"/>
              <a:gd name="T3" fmla="*/ 31 h 44"/>
              <a:gd name="T4" fmla="*/ 16 w 30"/>
              <a:gd name="T5" fmla="*/ 43 h 44"/>
              <a:gd name="T6" fmla="*/ 15 w 30"/>
              <a:gd name="T7" fmla="*/ 44 h 44"/>
              <a:gd name="T8" fmla="*/ 15 w 30"/>
              <a:gd name="T9" fmla="*/ 44 h 44"/>
              <a:gd name="T10" fmla="*/ 14 w 30"/>
              <a:gd name="T11" fmla="*/ 44 h 44"/>
              <a:gd name="T12" fmla="*/ 12 w 30"/>
              <a:gd name="T13" fmla="*/ 31 h 44"/>
              <a:gd name="T14" fmla="*/ 1 w 30"/>
              <a:gd name="T15" fmla="*/ 31 h 44"/>
              <a:gd name="T16" fmla="*/ 0 w 30"/>
              <a:gd name="T17" fmla="*/ 29 h 44"/>
              <a:gd name="T18" fmla="*/ 6 w 30"/>
              <a:gd name="T19" fmla="*/ 20 h 44"/>
              <a:gd name="T20" fmla="*/ 6 w 30"/>
              <a:gd name="T21" fmla="*/ 7 h 44"/>
              <a:gd name="T22" fmla="*/ 3 w 30"/>
              <a:gd name="T23" fmla="*/ 3 h 44"/>
              <a:gd name="T24" fmla="*/ 6 w 30"/>
              <a:gd name="T25" fmla="*/ 0 h 44"/>
              <a:gd name="T26" fmla="*/ 24 w 30"/>
              <a:gd name="T27" fmla="*/ 0 h 44"/>
              <a:gd name="T28" fmla="*/ 27 w 30"/>
              <a:gd name="T29" fmla="*/ 3 h 44"/>
              <a:gd name="T30" fmla="*/ 24 w 30"/>
              <a:gd name="T31" fmla="*/ 7 h 44"/>
              <a:gd name="T32" fmla="*/ 24 w 30"/>
              <a:gd name="T33" fmla="*/ 20 h 44"/>
              <a:gd name="T34" fmla="*/ 30 w 30"/>
              <a:gd name="T35" fmla="*/ 29 h 44"/>
              <a:gd name="T36" fmla="*/ 29 w 30"/>
              <a:gd name="T37" fmla="*/ 31 h 44"/>
              <a:gd name="T38" fmla="*/ 12 w 30"/>
              <a:gd name="T39" fmla="*/ 7 h 44"/>
              <a:gd name="T40" fmla="*/ 12 w 30"/>
              <a:gd name="T41" fmla="*/ 7 h 44"/>
              <a:gd name="T42" fmla="*/ 11 w 30"/>
              <a:gd name="T43" fmla="*/ 7 h 44"/>
              <a:gd name="T44" fmla="*/ 11 w 30"/>
              <a:gd name="T45" fmla="*/ 19 h 44"/>
              <a:gd name="T46" fmla="*/ 12 w 30"/>
              <a:gd name="T47" fmla="*/ 20 h 44"/>
              <a:gd name="T48" fmla="*/ 12 w 30"/>
              <a:gd name="T49" fmla="*/ 19 h 44"/>
              <a:gd name="T50" fmla="*/ 12 w 30"/>
              <a:gd name="T51" fmla="*/ 7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30" h="44">
                <a:moveTo>
                  <a:pt x="29" y="31"/>
                </a:moveTo>
                <a:cubicBezTo>
                  <a:pt x="17" y="31"/>
                  <a:pt x="17" y="31"/>
                  <a:pt x="17" y="31"/>
                </a:cubicBezTo>
                <a:cubicBezTo>
                  <a:pt x="16" y="43"/>
                  <a:pt x="16" y="43"/>
                  <a:pt x="16" y="43"/>
                </a:cubicBezTo>
                <a:cubicBezTo>
                  <a:pt x="16" y="44"/>
                  <a:pt x="15" y="44"/>
                  <a:pt x="15" y="44"/>
                </a:cubicBezTo>
                <a:cubicBezTo>
                  <a:pt x="15" y="44"/>
                  <a:pt x="15" y="44"/>
                  <a:pt x="15" y="44"/>
                </a:cubicBezTo>
                <a:cubicBezTo>
                  <a:pt x="15" y="44"/>
                  <a:pt x="14" y="44"/>
                  <a:pt x="14" y="44"/>
                </a:cubicBezTo>
                <a:cubicBezTo>
                  <a:pt x="12" y="31"/>
                  <a:pt x="12" y="31"/>
                  <a:pt x="12" y="31"/>
                </a:cubicBezTo>
                <a:cubicBezTo>
                  <a:pt x="1" y="31"/>
                  <a:pt x="1" y="31"/>
                  <a:pt x="1" y="31"/>
                </a:cubicBezTo>
                <a:cubicBezTo>
                  <a:pt x="0" y="31"/>
                  <a:pt x="0" y="30"/>
                  <a:pt x="0" y="29"/>
                </a:cubicBezTo>
                <a:cubicBezTo>
                  <a:pt x="0" y="24"/>
                  <a:pt x="3" y="20"/>
                  <a:pt x="6" y="20"/>
                </a:cubicBezTo>
                <a:cubicBezTo>
                  <a:pt x="6" y="7"/>
                  <a:pt x="6" y="7"/>
                  <a:pt x="6" y="7"/>
                </a:cubicBezTo>
                <a:cubicBezTo>
                  <a:pt x="5" y="7"/>
                  <a:pt x="3" y="5"/>
                  <a:pt x="3" y="3"/>
                </a:cubicBezTo>
                <a:cubicBezTo>
                  <a:pt x="3" y="1"/>
                  <a:pt x="5" y="0"/>
                  <a:pt x="6" y="0"/>
                </a:cubicBezTo>
                <a:cubicBezTo>
                  <a:pt x="24" y="0"/>
                  <a:pt x="24" y="0"/>
                  <a:pt x="24" y="0"/>
                </a:cubicBezTo>
                <a:cubicBezTo>
                  <a:pt x="25" y="0"/>
                  <a:pt x="27" y="1"/>
                  <a:pt x="27" y="3"/>
                </a:cubicBezTo>
                <a:cubicBezTo>
                  <a:pt x="27" y="5"/>
                  <a:pt x="25" y="7"/>
                  <a:pt x="24" y="7"/>
                </a:cubicBezTo>
                <a:cubicBezTo>
                  <a:pt x="24" y="20"/>
                  <a:pt x="24" y="20"/>
                  <a:pt x="24" y="20"/>
                </a:cubicBezTo>
                <a:cubicBezTo>
                  <a:pt x="27" y="20"/>
                  <a:pt x="30" y="24"/>
                  <a:pt x="30" y="29"/>
                </a:cubicBezTo>
                <a:cubicBezTo>
                  <a:pt x="30" y="30"/>
                  <a:pt x="30" y="31"/>
                  <a:pt x="29" y="31"/>
                </a:cubicBezTo>
                <a:close/>
                <a:moveTo>
                  <a:pt x="12" y="7"/>
                </a:moveTo>
                <a:cubicBezTo>
                  <a:pt x="12" y="7"/>
                  <a:pt x="12" y="7"/>
                  <a:pt x="12" y="7"/>
                </a:cubicBezTo>
                <a:cubicBezTo>
                  <a:pt x="11" y="7"/>
                  <a:pt x="11" y="7"/>
                  <a:pt x="11" y="7"/>
                </a:cubicBezTo>
                <a:cubicBezTo>
                  <a:pt x="11" y="19"/>
                  <a:pt x="11" y="19"/>
                  <a:pt x="11" y="19"/>
                </a:cubicBezTo>
                <a:cubicBezTo>
                  <a:pt x="11" y="20"/>
                  <a:pt x="11" y="20"/>
                  <a:pt x="12" y="20"/>
                </a:cubicBezTo>
                <a:cubicBezTo>
                  <a:pt x="12" y="20"/>
                  <a:pt x="12" y="20"/>
                  <a:pt x="12" y="19"/>
                </a:cubicBezTo>
                <a:lnTo>
                  <a:pt x="12" y="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28" name="矩形 27"/>
          <p:cNvSpPr/>
          <p:nvPr/>
        </p:nvSpPr>
        <p:spPr>
          <a:xfrm>
            <a:off x="1417067" y="4516765"/>
            <a:ext cx="1980029" cy="92845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  <a:endParaRPr lang="zh-CN" altLang="en-US" b="1" dirty="0" smtClean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在此输入详细文字</a:t>
            </a:r>
            <a:r>
              <a:rPr lang="zh-CN" altLang="en-US" sz="1400" kern="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介绍</a:t>
            </a:r>
            <a:endParaRPr lang="en-US" altLang="zh-CN" sz="1400" kern="100" dirty="0">
              <a:solidFill>
                <a:schemeClr val="tx1">
                  <a:lumMod val="50000"/>
                  <a:lumOff val="50000"/>
                </a:schemeClr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和详细信息。</a:t>
            </a:r>
            <a:endParaRPr lang="zh-CN" altLang="en-US" sz="1400" kern="100" dirty="0">
              <a:solidFill>
                <a:schemeClr val="tx1">
                  <a:lumMod val="50000"/>
                  <a:lumOff val="50000"/>
                </a:schemeClr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1597278" y="3068960"/>
            <a:ext cx="1980029" cy="92845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  <a:endParaRPr lang="zh-CN" altLang="en-US" b="1" dirty="0" smtClean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在此输入详细文字</a:t>
            </a:r>
            <a:r>
              <a:rPr lang="zh-CN" altLang="en-US" sz="1400" kern="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介绍</a:t>
            </a:r>
            <a:endParaRPr lang="en-US" altLang="zh-CN" sz="1400" kern="100" dirty="0">
              <a:solidFill>
                <a:schemeClr val="tx1">
                  <a:lumMod val="50000"/>
                  <a:lumOff val="50000"/>
                </a:schemeClr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和详细信息。</a:t>
            </a:r>
            <a:endParaRPr lang="zh-CN" altLang="en-US" sz="1400" kern="100" dirty="0">
              <a:solidFill>
                <a:schemeClr val="tx1">
                  <a:lumMod val="50000"/>
                  <a:lumOff val="50000"/>
                </a:schemeClr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2461374" y="1924477"/>
            <a:ext cx="1980029" cy="92845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  <a:endParaRPr lang="zh-CN" altLang="en-US" b="1" dirty="0" smtClean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在此输入详细文字</a:t>
            </a:r>
            <a:r>
              <a:rPr lang="zh-CN" altLang="en-US" sz="1400" kern="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介绍</a:t>
            </a:r>
            <a:endParaRPr lang="en-US" altLang="zh-CN" sz="1400" kern="100" dirty="0">
              <a:solidFill>
                <a:schemeClr val="tx1">
                  <a:lumMod val="50000"/>
                  <a:lumOff val="50000"/>
                </a:schemeClr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和详细信息。</a:t>
            </a:r>
            <a:endParaRPr lang="zh-CN" altLang="en-US" sz="1400" kern="100" dirty="0">
              <a:solidFill>
                <a:schemeClr val="tx1">
                  <a:lumMod val="50000"/>
                  <a:lumOff val="50000"/>
                </a:schemeClr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5341694" y="764704"/>
            <a:ext cx="1980029" cy="92845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  <a:endParaRPr lang="zh-CN" altLang="en-US" b="1" dirty="0" smtClean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在此输入详细文字</a:t>
            </a:r>
            <a:r>
              <a:rPr lang="zh-CN" altLang="en-US" sz="1400" kern="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介绍</a:t>
            </a:r>
            <a:endParaRPr lang="en-US" altLang="zh-CN" sz="1400" kern="100" dirty="0">
              <a:solidFill>
                <a:schemeClr val="tx1">
                  <a:lumMod val="50000"/>
                  <a:lumOff val="50000"/>
                </a:schemeClr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和详细信息。</a:t>
            </a:r>
            <a:endParaRPr lang="zh-CN" altLang="en-US" sz="1400" kern="100" dirty="0">
              <a:solidFill>
                <a:schemeClr val="tx1">
                  <a:lumMod val="50000"/>
                  <a:lumOff val="50000"/>
                </a:schemeClr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7825779" y="2212509"/>
            <a:ext cx="1980029" cy="92845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  <a:endParaRPr lang="zh-CN" altLang="en-US" b="1" dirty="0" smtClean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在此输入详细文字</a:t>
            </a:r>
            <a:r>
              <a:rPr lang="zh-CN" altLang="en-US" sz="1400" kern="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介绍</a:t>
            </a:r>
            <a:endParaRPr lang="en-US" altLang="zh-CN" sz="1400" kern="100" dirty="0">
              <a:solidFill>
                <a:schemeClr val="tx1">
                  <a:lumMod val="50000"/>
                  <a:lumOff val="50000"/>
                </a:schemeClr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和详细信息。</a:t>
            </a:r>
            <a:endParaRPr lang="zh-CN" altLang="en-US" sz="1400" kern="100" dirty="0">
              <a:solidFill>
                <a:schemeClr val="tx1">
                  <a:lumMod val="50000"/>
                  <a:lumOff val="50000"/>
                </a:schemeClr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8726070" y="3220621"/>
            <a:ext cx="1980029" cy="92845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  <a:endParaRPr lang="zh-CN" altLang="en-US" b="1" dirty="0" smtClean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在此输入详细文字</a:t>
            </a:r>
            <a:r>
              <a:rPr lang="zh-CN" altLang="en-US" sz="1400" kern="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介绍</a:t>
            </a:r>
            <a:endParaRPr lang="en-US" altLang="zh-CN" sz="1400" kern="100" dirty="0">
              <a:solidFill>
                <a:schemeClr val="tx1">
                  <a:lumMod val="50000"/>
                  <a:lumOff val="50000"/>
                </a:schemeClr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和详细信息。</a:t>
            </a:r>
            <a:endParaRPr lang="zh-CN" altLang="en-US" sz="1400" kern="100" dirty="0">
              <a:solidFill>
                <a:schemeClr val="tx1">
                  <a:lumMod val="50000"/>
                  <a:lumOff val="50000"/>
                </a:schemeClr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8942094" y="4516765"/>
            <a:ext cx="1980029" cy="92845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  <a:endParaRPr lang="zh-CN" altLang="en-US" b="1" dirty="0" smtClean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在此输入详细文字</a:t>
            </a:r>
            <a:r>
              <a:rPr lang="zh-CN" altLang="en-US" sz="1400" kern="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介绍</a:t>
            </a:r>
            <a:endParaRPr lang="en-US" altLang="zh-CN" sz="1400" kern="100" dirty="0">
              <a:solidFill>
                <a:schemeClr val="tx1">
                  <a:lumMod val="50000"/>
                  <a:lumOff val="50000"/>
                </a:schemeClr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和详细信息。</a:t>
            </a:r>
            <a:endParaRPr lang="zh-CN" altLang="en-US" sz="1400" kern="100" dirty="0">
              <a:solidFill>
                <a:schemeClr val="tx1">
                  <a:lumMod val="50000"/>
                  <a:lumOff val="50000"/>
                </a:schemeClr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35" name="矩形 34"/>
          <p:cNvSpPr/>
          <p:nvPr/>
        </p:nvSpPr>
        <p:spPr>
          <a:xfrm rot="2700000">
            <a:off x="10629815" y="-377030"/>
            <a:ext cx="1647406" cy="1647406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矩形 35"/>
          <p:cNvSpPr/>
          <p:nvPr/>
        </p:nvSpPr>
        <p:spPr>
          <a:xfrm rot="2700000">
            <a:off x="9806620" y="88857"/>
            <a:ext cx="964010" cy="964010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矩形 36"/>
          <p:cNvSpPr/>
          <p:nvPr/>
        </p:nvSpPr>
        <p:spPr>
          <a:xfrm rot="2700000">
            <a:off x="11569089" y="952895"/>
            <a:ext cx="558028" cy="558028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矩形 37"/>
          <p:cNvSpPr/>
          <p:nvPr/>
        </p:nvSpPr>
        <p:spPr>
          <a:xfrm rot="2700000">
            <a:off x="9270166" y="227692"/>
            <a:ext cx="279014" cy="279014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1000"/>
                            </p:stCondLst>
                            <p:childTnLst>
                              <p:par>
                                <p:cTn id="6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1500"/>
                            </p:stCondLst>
                            <p:childTnLst>
                              <p:par>
                                <p:cTn id="7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2000"/>
                            </p:stCondLst>
                            <p:childTnLst>
                              <p:par>
                                <p:cTn id="7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2500"/>
                            </p:stCondLst>
                            <p:childTnLst>
                              <p:par>
                                <p:cTn id="8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3000"/>
                            </p:stCondLst>
                            <p:childTnLst>
                              <p:par>
                                <p:cTn id="8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3500"/>
                            </p:stCondLst>
                            <p:childTnLst>
                              <p:par>
                                <p:cTn id="9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4000"/>
                            </p:stCondLst>
                            <p:childTnLst>
                              <p:par>
                                <p:cTn id="9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8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 animBg="1"/>
      <p:bldP spid="36" grpId="0" animBg="1"/>
      <p:bldP spid="37" grpId="0" animBg="1"/>
      <p:bldP spid="38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0"/>
            <a:ext cx="12195175" cy="3861048"/>
          </a:xfrm>
          <a:prstGeom prst="rect">
            <a:avLst/>
          </a:prstGeom>
          <a:blipFill>
            <a:blip r:embed="rId1"/>
            <a:srcRect/>
            <a:stretch>
              <a:fillRect l="-36" t="-4520" r="-36" b="-53986"/>
            </a:stretch>
          </a:blip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1"/>
          <p:cNvSpPr txBox="1"/>
          <p:nvPr/>
        </p:nvSpPr>
        <p:spPr>
          <a:xfrm>
            <a:off x="1563914" y="4509120"/>
            <a:ext cx="9358209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总结</a:t>
            </a:r>
            <a:r>
              <a:rPr lang="zh-CN" altLang="en-US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在此录入上述图表的综合描述说明，在此录入上述图表的综合描述说明，在此录入上述图表的综合描述说明，在此录入上述图表的综合描述说明。</a:t>
            </a:r>
            <a:endParaRPr lang="en-US" altLang="zh-CN" sz="14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120000"/>
              </a:lnSpc>
            </a:pPr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在此录入上述图表的综合描述说明，在此录入上述图表的综合描述说明，在此录入上述图表的综合描述说明，在此录入上述图表的综合描述说明。</a:t>
            </a:r>
            <a:endParaRPr lang="zh-CN" altLang="en-US" sz="14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5394533" y="2897453"/>
            <a:ext cx="1395643" cy="1395643"/>
            <a:chOff x="1677608" y="2996952"/>
            <a:chExt cx="1395643" cy="1395643"/>
          </a:xfrm>
        </p:grpSpPr>
        <p:sp>
          <p:nvSpPr>
            <p:cNvPr id="11" name="Oval 60"/>
            <p:cNvSpPr>
              <a:spLocks noChangeAspect="1"/>
            </p:cNvSpPr>
            <p:nvPr/>
          </p:nvSpPr>
          <p:spPr>
            <a:xfrm>
              <a:off x="1677608" y="2996952"/>
              <a:ext cx="1395643" cy="1395643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1000"/>
                  </a:schemeClr>
                </a:gs>
                <a:gs pos="0">
                  <a:schemeClr val="bg1">
                    <a:lumMod val="99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Oval 29"/>
            <p:cNvSpPr>
              <a:spLocks noChangeAspect="1"/>
            </p:cNvSpPr>
            <p:nvPr/>
          </p:nvSpPr>
          <p:spPr>
            <a:xfrm>
              <a:off x="1850114" y="3169458"/>
              <a:ext cx="1050630" cy="1050630"/>
            </a:xfrm>
            <a:prstGeom prst="ellipse">
              <a:avLst/>
            </a:prstGeom>
            <a:solidFill>
              <a:srgbClr val="0070C0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</a:t>
              </a:r>
              <a:endParaRPr lang="en-US" sz="28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6862184" y="2897453"/>
            <a:ext cx="1395643" cy="1395643"/>
            <a:chOff x="1677608" y="2996952"/>
            <a:chExt cx="1395643" cy="1395643"/>
          </a:xfrm>
        </p:grpSpPr>
        <p:sp>
          <p:nvSpPr>
            <p:cNvPr id="19" name="Oval 60"/>
            <p:cNvSpPr>
              <a:spLocks noChangeAspect="1"/>
            </p:cNvSpPr>
            <p:nvPr/>
          </p:nvSpPr>
          <p:spPr>
            <a:xfrm>
              <a:off x="1677608" y="2996952"/>
              <a:ext cx="1395643" cy="1395643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1000"/>
                  </a:schemeClr>
                </a:gs>
                <a:gs pos="0">
                  <a:schemeClr val="bg1">
                    <a:lumMod val="99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" name="Oval 29"/>
            <p:cNvSpPr>
              <a:spLocks noChangeAspect="1"/>
            </p:cNvSpPr>
            <p:nvPr/>
          </p:nvSpPr>
          <p:spPr>
            <a:xfrm>
              <a:off x="1850114" y="3169458"/>
              <a:ext cx="1050630" cy="1050630"/>
            </a:xfrm>
            <a:prstGeom prst="ellipse">
              <a:avLst/>
            </a:prstGeom>
            <a:solidFill>
              <a:srgbClr val="0070C0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</a:t>
              </a:r>
              <a:endParaRPr lang="en-US" sz="28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3941469" y="2872383"/>
            <a:ext cx="1395643" cy="1395643"/>
            <a:chOff x="1677608" y="2996952"/>
            <a:chExt cx="1395643" cy="1395643"/>
          </a:xfrm>
        </p:grpSpPr>
        <p:sp>
          <p:nvSpPr>
            <p:cNvPr id="22" name="Oval 60"/>
            <p:cNvSpPr>
              <a:spLocks noChangeAspect="1"/>
            </p:cNvSpPr>
            <p:nvPr/>
          </p:nvSpPr>
          <p:spPr>
            <a:xfrm>
              <a:off x="1677608" y="2996952"/>
              <a:ext cx="1395643" cy="1395643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1000"/>
                  </a:schemeClr>
                </a:gs>
                <a:gs pos="0">
                  <a:schemeClr val="bg1">
                    <a:lumMod val="99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" name="Oval 29"/>
            <p:cNvSpPr>
              <a:spLocks noChangeAspect="1"/>
            </p:cNvSpPr>
            <p:nvPr/>
          </p:nvSpPr>
          <p:spPr>
            <a:xfrm>
              <a:off x="1850114" y="3169458"/>
              <a:ext cx="1050630" cy="1050630"/>
            </a:xfrm>
            <a:prstGeom prst="ellipse">
              <a:avLst/>
            </a:prstGeom>
            <a:solidFill>
              <a:srgbClr val="0070C0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</a:t>
              </a:r>
              <a:endParaRPr lang="en-US" sz="28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4" name="TextBox 23"/>
          <p:cNvSpPr txBox="1"/>
          <p:nvPr/>
        </p:nvSpPr>
        <p:spPr>
          <a:xfrm flipH="1">
            <a:off x="4485920" y="3185485"/>
            <a:ext cx="36004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</a:t>
            </a:r>
            <a:endParaRPr lang="id-ID" sz="4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 flipH="1">
            <a:off x="5885685" y="3185485"/>
            <a:ext cx="36004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束</a:t>
            </a:r>
            <a:endParaRPr lang="id-ID" sz="4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 flipH="1">
            <a:off x="7351784" y="3185485"/>
            <a:ext cx="36004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语</a:t>
            </a:r>
            <a:endParaRPr lang="id-ID" sz="4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 rot="2700000">
            <a:off x="10629815" y="-377030"/>
            <a:ext cx="1647406" cy="1647406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 rot="2700000">
            <a:off x="9806620" y="88857"/>
            <a:ext cx="964010" cy="964010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700000">
            <a:off x="11569089" y="952895"/>
            <a:ext cx="558028" cy="558028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 rot="2700000">
            <a:off x="9270166" y="227692"/>
            <a:ext cx="279014" cy="279014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6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6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7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9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1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3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000"/>
                            </p:stCondLst>
                            <p:childTnLst>
                              <p:par>
                                <p:cTn id="4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61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4000"/>
                            </p:stCondLst>
                            <p:childTnLst>
                              <p:par>
                                <p:cTn id="7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/>
      <p:bldP spid="24" grpId="0"/>
      <p:bldP spid="25" grpId="0"/>
      <p:bldP spid="26" grpId="0"/>
      <p:bldP spid="16" grpId="0" animBg="1"/>
      <p:bldP spid="17" grpId="0" animBg="1"/>
      <p:bldP spid="27" grpId="0" animBg="1"/>
      <p:bldP spid="28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组合 34"/>
          <p:cNvGrpSpPr/>
          <p:nvPr/>
        </p:nvGrpSpPr>
        <p:grpSpPr>
          <a:xfrm>
            <a:off x="4629936" y="1646319"/>
            <a:ext cx="1395643" cy="1395643"/>
            <a:chOff x="1677608" y="2996952"/>
            <a:chExt cx="1395643" cy="1395643"/>
          </a:xfrm>
        </p:grpSpPr>
        <p:sp>
          <p:nvSpPr>
            <p:cNvPr id="36" name="Oval 60"/>
            <p:cNvSpPr>
              <a:spLocks noChangeAspect="1"/>
            </p:cNvSpPr>
            <p:nvPr/>
          </p:nvSpPr>
          <p:spPr>
            <a:xfrm>
              <a:off x="1677608" y="2996952"/>
              <a:ext cx="1395643" cy="1395643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1000"/>
                  </a:schemeClr>
                </a:gs>
                <a:gs pos="0">
                  <a:schemeClr val="bg1">
                    <a:lumMod val="99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7" name="Oval 29"/>
            <p:cNvSpPr>
              <a:spLocks noChangeAspect="1"/>
            </p:cNvSpPr>
            <p:nvPr/>
          </p:nvSpPr>
          <p:spPr>
            <a:xfrm>
              <a:off x="1850114" y="3169458"/>
              <a:ext cx="1050630" cy="1050630"/>
            </a:xfrm>
            <a:prstGeom prst="ellipse">
              <a:avLst/>
            </a:prstGeom>
            <a:solidFill>
              <a:srgbClr val="0070C0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</a:t>
              </a:r>
              <a:endParaRPr lang="en-US" sz="28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6097587" y="1646319"/>
            <a:ext cx="1395643" cy="1395643"/>
            <a:chOff x="1677608" y="2996952"/>
            <a:chExt cx="1395643" cy="1395643"/>
          </a:xfrm>
        </p:grpSpPr>
        <p:sp>
          <p:nvSpPr>
            <p:cNvPr id="39" name="Oval 60"/>
            <p:cNvSpPr>
              <a:spLocks noChangeAspect="1"/>
            </p:cNvSpPr>
            <p:nvPr/>
          </p:nvSpPr>
          <p:spPr>
            <a:xfrm>
              <a:off x="1677608" y="2996952"/>
              <a:ext cx="1395643" cy="1395643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1000"/>
                  </a:schemeClr>
                </a:gs>
                <a:gs pos="0">
                  <a:schemeClr val="bg1">
                    <a:lumMod val="99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0" name="Oval 29"/>
            <p:cNvSpPr>
              <a:spLocks noChangeAspect="1"/>
            </p:cNvSpPr>
            <p:nvPr/>
          </p:nvSpPr>
          <p:spPr>
            <a:xfrm>
              <a:off x="1850114" y="3169458"/>
              <a:ext cx="1050630" cy="1050630"/>
            </a:xfrm>
            <a:prstGeom prst="ellipse">
              <a:avLst/>
            </a:prstGeom>
            <a:solidFill>
              <a:srgbClr val="0070C0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</a:t>
              </a:r>
              <a:endParaRPr lang="en-US" sz="28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7565238" y="1646319"/>
            <a:ext cx="1395643" cy="1395643"/>
            <a:chOff x="1677608" y="2996952"/>
            <a:chExt cx="1395643" cy="1395643"/>
          </a:xfrm>
        </p:grpSpPr>
        <p:sp>
          <p:nvSpPr>
            <p:cNvPr id="42" name="Oval 60"/>
            <p:cNvSpPr>
              <a:spLocks noChangeAspect="1"/>
            </p:cNvSpPr>
            <p:nvPr/>
          </p:nvSpPr>
          <p:spPr>
            <a:xfrm>
              <a:off x="1677608" y="2996952"/>
              <a:ext cx="1395643" cy="1395643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1000"/>
                  </a:schemeClr>
                </a:gs>
                <a:gs pos="0">
                  <a:schemeClr val="bg1">
                    <a:lumMod val="99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3" name="Oval 29"/>
            <p:cNvSpPr>
              <a:spLocks noChangeAspect="1"/>
            </p:cNvSpPr>
            <p:nvPr/>
          </p:nvSpPr>
          <p:spPr>
            <a:xfrm>
              <a:off x="1850114" y="3169458"/>
              <a:ext cx="1050630" cy="1050630"/>
            </a:xfrm>
            <a:prstGeom prst="ellipse">
              <a:avLst/>
            </a:prstGeom>
            <a:solidFill>
              <a:srgbClr val="0070C0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</a:t>
              </a:r>
              <a:endParaRPr lang="en-US" sz="28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3176872" y="1621249"/>
            <a:ext cx="1395643" cy="1395643"/>
            <a:chOff x="1677608" y="2996952"/>
            <a:chExt cx="1395643" cy="1395643"/>
          </a:xfrm>
        </p:grpSpPr>
        <p:sp>
          <p:nvSpPr>
            <p:cNvPr id="45" name="Oval 60"/>
            <p:cNvSpPr>
              <a:spLocks noChangeAspect="1"/>
            </p:cNvSpPr>
            <p:nvPr/>
          </p:nvSpPr>
          <p:spPr>
            <a:xfrm>
              <a:off x="1677608" y="2996952"/>
              <a:ext cx="1395643" cy="1395643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1000"/>
                  </a:schemeClr>
                </a:gs>
                <a:gs pos="0">
                  <a:schemeClr val="bg1">
                    <a:lumMod val="99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6" name="Oval 29"/>
            <p:cNvSpPr>
              <a:spLocks noChangeAspect="1"/>
            </p:cNvSpPr>
            <p:nvPr/>
          </p:nvSpPr>
          <p:spPr>
            <a:xfrm>
              <a:off x="1850114" y="3169458"/>
              <a:ext cx="1050630" cy="1050630"/>
            </a:xfrm>
            <a:prstGeom prst="ellipse">
              <a:avLst/>
            </a:prstGeom>
            <a:solidFill>
              <a:srgbClr val="0070C0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</a:t>
              </a:r>
              <a:endParaRPr lang="en-US" sz="28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47" name="TextBox 46"/>
          <p:cNvSpPr txBox="1"/>
          <p:nvPr/>
        </p:nvSpPr>
        <p:spPr>
          <a:xfrm flipH="1">
            <a:off x="3721323" y="1934351"/>
            <a:ext cx="36004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</a:t>
            </a:r>
            <a:endParaRPr lang="id-ID" sz="4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" name="TextBox 47"/>
          <p:cNvSpPr txBox="1"/>
          <p:nvPr/>
        </p:nvSpPr>
        <p:spPr>
          <a:xfrm flipH="1">
            <a:off x="5121088" y="1934351"/>
            <a:ext cx="36004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</a:t>
            </a:r>
            <a:endParaRPr lang="id-ID" sz="4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9" name="TextBox 48"/>
          <p:cNvSpPr txBox="1"/>
          <p:nvPr/>
        </p:nvSpPr>
        <p:spPr>
          <a:xfrm flipH="1">
            <a:off x="6587187" y="1934351"/>
            <a:ext cx="36004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聆</a:t>
            </a:r>
            <a:endParaRPr lang="id-ID" sz="4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0" name="TextBox 49"/>
          <p:cNvSpPr txBox="1"/>
          <p:nvPr/>
        </p:nvSpPr>
        <p:spPr>
          <a:xfrm flipH="1">
            <a:off x="8041803" y="1934351"/>
            <a:ext cx="36004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听</a:t>
            </a:r>
            <a:endParaRPr lang="id-ID" sz="4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" name="TextBox 7"/>
          <p:cNvSpPr>
            <a:spLocks noChangeArrowheads="1"/>
          </p:cNvSpPr>
          <p:nvPr/>
        </p:nvSpPr>
        <p:spPr bwMode="auto">
          <a:xfrm>
            <a:off x="2569195" y="3205425"/>
            <a:ext cx="7056784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66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XX</a:t>
            </a:r>
            <a:r>
              <a:rPr lang="zh-CN" altLang="en-US" sz="66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岗位竞聘报告</a:t>
            </a:r>
            <a:endParaRPr lang="zh-CN" altLang="en-US" sz="66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55" name="矩形 41"/>
          <p:cNvSpPr/>
          <p:nvPr/>
        </p:nvSpPr>
        <p:spPr>
          <a:xfrm>
            <a:off x="0" y="4725144"/>
            <a:ext cx="12195175" cy="2160240"/>
          </a:xfrm>
          <a:custGeom>
            <a:avLst/>
            <a:gdLst>
              <a:gd name="connsiteX0" fmla="*/ 0 w 12195175"/>
              <a:gd name="connsiteY0" fmla="*/ 0 h 2204864"/>
              <a:gd name="connsiteX1" fmla="*/ 12195175 w 12195175"/>
              <a:gd name="connsiteY1" fmla="*/ 0 h 2204864"/>
              <a:gd name="connsiteX2" fmla="*/ 12195175 w 12195175"/>
              <a:gd name="connsiteY2" fmla="*/ 2204864 h 2204864"/>
              <a:gd name="connsiteX3" fmla="*/ 0 w 12195175"/>
              <a:gd name="connsiteY3" fmla="*/ 2204864 h 2204864"/>
              <a:gd name="connsiteX4" fmla="*/ 0 w 12195175"/>
              <a:gd name="connsiteY4" fmla="*/ 0 h 2204864"/>
              <a:gd name="connsiteX0-1" fmla="*/ 0 w 12195175"/>
              <a:gd name="connsiteY0-2" fmla="*/ 4018 h 2208882"/>
              <a:gd name="connsiteX1-3" fmla="*/ 5976651 w 12195175"/>
              <a:gd name="connsiteY1-4" fmla="*/ 0 h 2208882"/>
              <a:gd name="connsiteX2-5" fmla="*/ 12195175 w 12195175"/>
              <a:gd name="connsiteY2-6" fmla="*/ 4018 h 2208882"/>
              <a:gd name="connsiteX3-7" fmla="*/ 12195175 w 12195175"/>
              <a:gd name="connsiteY3-8" fmla="*/ 2208882 h 2208882"/>
              <a:gd name="connsiteX4-9" fmla="*/ 0 w 12195175"/>
              <a:gd name="connsiteY4-10" fmla="*/ 2208882 h 2208882"/>
              <a:gd name="connsiteX5" fmla="*/ 0 w 12195175"/>
              <a:gd name="connsiteY5" fmla="*/ 4018 h 2208882"/>
              <a:gd name="connsiteX0-11" fmla="*/ 0 w 12195175"/>
              <a:gd name="connsiteY0-12" fmla="*/ 6772 h 2211636"/>
              <a:gd name="connsiteX1-13" fmla="*/ 5976651 w 12195175"/>
              <a:gd name="connsiteY1-14" fmla="*/ 2754 h 2211636"/>
              <a:gd name="connsiteX2-15" fmla="*/ 6221776 w 12195175"/>
              <a:gd name="connsiteY2-16" fmla="*/ 0 h 2211636"/>
              <a:gd name="connsiteX3-17" fmla="*/ 12195175 w 12195175"/>
              <a:gd name="connsiteY3-18" fmla="*/ 6772 h 2211636"/>
              <a:gd name="connsiteX4-19" fmla="*/ 12195175 w 12195175"/>
              <a:gd name="connsiteY4-20" fmla="*/ 2211636 h 2211636"/>
              <a:gd name="connsiteX5-21" fmla="*/ 0 w 12195175"/>
              <a:gd name="connsiteY5-22" fmla="*/ 2211636 h 2211636"/>
              <a:gd name="connsiteX6" fmla="*/ 0 w 12195175"/>
              <a:gd name="connsiteY6" fmla="*/ 6772 h 2211636"/>
              <a:gd name="connsiteX0-23" fmla="*/ 0 w 12195175"/>
              <a:gd name="connsiteY0-24" fmla="*/ 6772 h 2211636"/>
              <a:gd name="connsiteX1-25" fmla="*/ 5976651 w 12195175"/>
              <a:gd name="connsiteY1-26" fmla="*/ 2754 h 2211636"/>
              <a:gd name="connsiteX2-27" fmla="*/ 6089573 w 12195175"/>
              <a:gd name="connsiteY2-28" fmla="*/ 0 h 2211636"/>
              <a:gd name="connsiteX3-29" fmla="*/ 6221776 w 12195175"/>
              <a:gd name="connsiteY3-30" fmla="*/ 0 h 2211636"/>
              <a:gd name="connsiteX4-31" fmla="*/ 12195175 w 12195175"/>
              <a:gd name="connsiteY4-32" fmla="*/ 6772 h 2211636"/>
              <a:gd name="connsiteX5-33" fmla="*/ 12195175 w 12195175"/>
              <a:gd name="connsiteY5-34" fmla="*/ 2211636 h 2211636"/>
              <a:gd name="connsiteX6-35" fmla="*/ 0 w 12195175"/>
              <a:gd name="connsiteY6-36" fmla="*/ 2211636 h 2211636"/>
              <a:gd name="connsiteX7" fmla="*/ 0 w 12195175"/>
              <a:gd name="connsiteY7" fmla="*/ 6772 h 2211636"/>
              <a:gd name="connsiteX0-37" fmla="*/ 0 w 12195175"/>
              <a:gd name="connsiteY0-38" fmla="*/ 6772 h 2211636"/>
              <a:gd name="connsiteX1-39" fmla="*/ 5976651 w 12195175"/>
              <a:gd name="connsiteY1-40" fmla="*/ 2754 h 2211636"/>
              <a:gd name="connsiteX2-41" fmla="*/ 6108853 w 12195175"/>
              <a:gd name="connsiteY2-42" fmla="*/ 231354 h 2211636"/>
              <a:gd name="connsiteX3-43" fmla="*/ 6221776 w 12195175"/>
              <a:gd name="connsiteY3-44" fmla="*/ 0 h 2211636"/>
              <a:gd name="connsiteX4-45" fmla="*/ 12195175 w 12195175"/>
              <a:gd name="connsiteY4-46" fmla="*/ 6772 h 2211636"/>
              <a:gd name="connsiteX5-47" fmla="*/ 12195175 w 12195175"/>
              <a:gd name="connsiteY5-48" fmla="*/ 2211636 h 2211636"/>
              <a:gd name="connsiteX6-49" fmla="*/ 0 w 12195175"/>
              <a:gd name="connsiteY6-50" fmla="*/ 2211636 h 2211636"/>
              <a:gd name="connsiteX7-51" fmla="*/ 0 w 12195175"/>
              <a:gd name="connsiteY7-52" fmla="*/ 6772 h 2211636"/>
              <a:gd name="connsiteX0-53" fmla="*/ 0 w 12195175"/>
              <a:gd name="connsiteY0-54" fmla="*/ 6772 h 2211636"/>
              <a:gd name="connsiteX1-55" fmla="*/ 5976651 w 12195175"/>
              <a:gd name="connsiteY1-56" fmla="*/ 2754 h 2211636"/>
              <a:gd name="connsiteX2-57" fmla="*/ 6095082 w 12195175"/>
              <a:gd name="connsiteY2-58" fmla="*/ 236862 h 2211636"/>
              <a:gd name="connsiteX3-59" fmla="*/ 6221776 w 12195175"/>
              <a:gd name="connsiteY3-60" fmla="*/ 0 h 2211636"/>
              <a:gd name="connsiteX4-61" fmla="*/ 12195175 w 12195175"/>
              <a:gd name="connsiteY4-62" fmla="*/ 6772 h 2211636"/>
              <a:gd name="connsiteX5-63" fmla="*/ 12195175 w 12195175"/>
              <a:gd name="connsiteY5-64" fmla="*/ 2211636 h 2211636"/>
              <a:gd name="connsiteX6-65" fmla="*/ 0 w 12195175"/>
              <a:gd name="connsiteY6-66" fmla="*/ 2211636 h 2211636"/>
              <a:gd name="connsiteX7-67" fmla="*/ 0 w 12195175"/>
              <a:gd name="connsiteY7-68" fmla="*/ 6772 h 2211636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21" y="connsiteY5-22"/>
              </a:cxn>
              <a:cxn ang="0">
                <a:pos x="connsiteX6-35" y="connsiteY6-36"/>
              </a:cxn>
              <a:cxn ang="0">
                <a:pos x="connsiteX7-51" y="connsiteY7-52"/>
              </a:cxn>
            </a:cxnLst>
            <a:rect l="l" t="t" r="r" b="b"/>
            <a:pathLst>
              <a:path w="12195175" h="2211636">
                <a:moveTo>
                  <a:pt x="0" y="6772"/>
                </a:moveTo>
                <a:lnTo>
                  <a:pt x="5976651" y="2754"/>
                </a:lnTo>
                <a:lnTo>
                  <a:pt x="6095082" y="236862"/>
                </a:lnTo>
                <a:lnTo>
                  <a:pt x="6221776" y="0"/>
                </a:lnTo>
                <a:lnTo>
                  <a:pt x="12195175" y="6772"/>
                </a:lnTo>
                <a:lnTo>
                  <a:pt x="12195175" y="2211636"/>
                </a:lnTo>
                <a:lnTo>
                  <a:pt x="0" y="2211636"/>
                </a:lnTo>
                <a:lnTo>
                  <a:pt x="0" y="6772"/>
                </a:lnTo>
                <a:close/>
              </a:path>
            </a:pathLst>
          </a:cu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6" name="组合 55"/>
          <p:cNvGrpSpPr/>
          <p:nvPr/>
        </p:nvGrpSpPr>
        <p:grpSpPr>
          <a:xfrm>
            <a:off x="1561083" y="5229457"/>
            <a:ext cx="715716" cy="719823"/>
            <a:chOff x="1721162" y="4373847"/>
            <a:chExt cx="715716" cy="719823"/>
          </a:xfrm>
        </p:grpSpPr>
        <p:sp>
          <p:nvSpPr>
            <p:cNvPr id="57" name="Oval 28"/>
            <p:cNvSpPr/>
            <p:nvPr/>
          </p:nvSpPr>
          <p:spPr>
            <a:xfrm>
              <a:off x="1721162" y="4373847"/>
              <a:ext cx="715716" cy="71982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1735">
                <a:solidFill>
                  <a:schemeClr val="bg1"/>
                </a:solidFill>
              </a:endParaRPr>
            </a:p>
          </p:txBody>
        </p:sp>
        <p:sp>
          <p:nvSpPr>
            <p:cNvPr id="58" name="Freeform 7"/>
            <p:cNvSpPr/>
            <p:nvPr/>
          </p:nvSpPr>
          <p:spPr bwMode="auto">
            <a:xfrm>
              <a:off x="1900092" y="4721918"/>
              <a:ext cx="357856" cy="207410"/>
            </a:xfrm>
            <a:custGeom>
              <a:avLst/>
              <a:gdLst>
                <a:gd name="T0" fmla="*/ 103 w 103"/>
                <a:gd name="T1" fmla="*/ 33 h 60"/>
                <a:gd name="T2" fmla="*/ 94 w 103"/>
                <a:gd name="T3" fmla="*/ 10 h 60"/>
                <a:gd name="T4" fmla="*/ 68 w 103"/>
                <a:gd name="T5" fmla="*/ 0 h 60"/>
                <a:gd name="T6" fmla="*/ 68 w 103"/>
                <a:gd name="T7" fmla="*/ 0 h 60"/>
                <a:gd name="T8" fmla="*/ 67 w 103"/>
                <a:gd name="T9" fmla="*/ 0 h 60"/>
                <a:gd name="T10" fmla="*/ 59 w 103"/>
                <a:gd name="T11" fmla="*/ 38 h 60"/>
                <a:gd name="T12" fmla="*/ 55 w 103"/>
                <a:gd name="T13" fmla="*/ 12 h 60"/>
                <a:gd name="T14" fmla="*/ 58 w 103"/>
                <a:gd name="T15" fmla="*/ 6 h 60"/>
                <a:gd name="T16" fmla="*/ 53 w 103"/>
                <a:gd name="T17" fmla="*/ 2 h 60"/>
                <a:gd name="T18" fmla="*/ 52 w 103"/>
                <a:gd name="T19" fmla="*/ 2 h 60"/>
                <a:gd name="T20" fmla="*/ 52 w 103"/>
                <a:gd name="T21" fmla="*/ 2 h 60"/>
                <a:gd name="T22" fmla="*/ 50 w 103"/>
                <a:gd name="T23" fmla="*/ 2 h 60"/>
                <a:gd name="T24" fmla="*/ 46 w 103"/>
                <a:gd name="T25" fmla="*/ 6 h 60"/>
                <a:gd name="T26" fmla="*/ 49 w 103"/>
                <a:gd name="T27" fmla="*/ 12 h 60"/>
                <a:gd name="T28" fmla="*/ 44 w 103"/>
                <a:gd name="T29" fmla="*/ 38 h 60"/>
                <a:gd name="T30" fmla="*/ 36 w 103"/>
                <a:gd name="T31" fmla="*/ 0 h 60"/>
                <a:gd name="T32" fmla="*/ 36 w 103"/>
                <a:gd name="T33" fmla="*/ 0 h 60"/>
                <a:gd name="T34" fmla="*/ 35 w 103"/>
                <a:gd name="T35" fmla="*/ 0 h 60"/>
                <a:gd name="T36" fmla="*/ 9 w 103"/>
                <a:gd name="T37" fmla="*/ 10 h 60"/>
                <a:gd name="T38" fmla="*/ 1 w 103"/>
                <a:gd name="T39" fmla="*/ 33 h 60"/>
                <a:gd name="T40" fmla="*/ 0 w 103"/>
                <a:gd name="T41" fmla="*/ 57 h 60"/>
                <a:gd name="T42" fmla="*/ 19 w 103"/>
                <a:gd name="T43" fmla="*/ 59 h 60"/>
                <a:gd name="T44" fmla="*/ 19 w 103"/>
                <a:gd name="T45" fmla="*/ 38 h 60"/>
                <a:gd name="T46" fmla="*/ 21 w 103"/>
                <a:gd name="T47" fmla="*/ 30 h 60"/>
                <a:gd name="T48" fmla="*/ 21 w 103"/>
                <a:gd name="T49" fmla="*/ 59 h 60"/>
                <a:gd name="T50" fmla="*/ 52 w 103"/>
                <a:gd name="T51" fmla="*/ 60 h 60"/>
                <a:gd name="T52" fmla="*/ 82 w 103"/>
                <a:gd name="T53" fmla="*/ 59 h 60"/>
                <a:gd name="T54" fmla="*/ 82 w 103"/>
                <a:gd name="T55" fmla="*/ 30 h 60"/>
                <a:gd name="T56" fmla="*/ 84 w 103"/>
                <a:gd name="T57" fmla="*/ 38 h 60"/>
                <a:gd name="T58" fmla="*/ 84 w 103"/>
                <a:gd name="T59" fmla="*/ 59 h 60"/>
                <a:gd name="T60" fmla="*/ 103 w 103"/>
                <a:gd name="T61" fmla="*/ 57 h 60"/>
                <a:gd name="T62" fmla="*/ 103 w 103"/>
                <a:gd name="T63" fmla="*/ 33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3" h="60">
                  <a:moveTo>
                    <a:pt x="103" y="33"/>
                  </a:moveTo>
                  <a:cubicBezTo>
                    <a:pt x="101" y="17"/>
                    <a:pt x="97" y="12"/>
                    <a:pt x="94" y="10"/>
                  </a:cubicBezTo>
                  <a:cubicBezTo>
                    <a:pt x="87" y="6"/>
                    <a:pt x="73" y="2"/>
                    <a:pt x="68" y="0"/>
                  </a:cubicBezTo>
                  <a:cubicBezTo>
                    <a:pt x="68" y="0"/>
                    <a:pt x="68" y="0"/>
                    <a:pt x="68" y="0"/>
                  </a:cubicBezTo>
                  <a:cubicBezTo>
                    <a:pt x="68" y="0"/>
                    <a:pt x="68" y="0"/>
                    <a:pt x="67" y="0"/>
                  </a:cubicBezTo>
                  <a:cubicBezTo>
                    <a:pt x="67" y="5"/>
                    <a:pt x="59" y="38"/>
                    <a:pt x="59" y="38"/>
                  </a:cubicBezTo>
                  <a:cubicBezTo>
                    <a:pt x="59" y="38"/>
                    <a:pt x="55" y="12"/>
                    <a:pt x="55" y="12"/>
                  </a:cubicBezTo>
                  <a:cubicBezTo>
                    <a:pt x="55" y="12"/>
                    <a:pt x="58" y="6"/>
                    <a:pt x="58" y="6"/>
                  </a:cubicBezTo>
                  <a:cubicBezTo>
                    <a:pt x="53" y="2"/>
                    <a:pt x="53" y="2"/>
                    <a:pt x="53" y="2"/>
                  </a:cubicBezTo>
                  <a:cubicBezTo>
                    <a:pt x="52" y="2"/>
                    <a:pt x="52" y="2"/>
                    <a:pt x="52" y="2"/>
                  </a:cubicBezTo>
                  <a:cubicBezTo>
                    <a:pt x="52" y="2"/>
                    <a:pt x="52" y="2"/>
                    <a:pt x="52" y="2"/>
                  </a:cubicBezTo>
                  <a:cubicBezTo>
                    <a:pt x="50" y="2"/>
                    <a:pt x="50" y="2"/>
                    <a:pt x="50" y="2"/>
                  </a:cubicBezTo>
                  <a:cubicBezTo>
                    <a:pt x="46" y="6"/>
                    <a:pt x="46" y="6"/>
                    <a:pt x="46" y="6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4" y="38"/>
                    <a:pt x="44" y="38"/>
                    <a:pt x="44" y="38"/>
                  </a:cubicBezTo>
                  <a:cubicBezTo>
                    <a:pt x="44" y="38"/>
                    <a:pt x="37" y="5"/>
                    <a:pt x="36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6" y="0"/>
                    <a:pt x="35" y="0"/>
                    <a:pt x="35" y="0"/>
                  </a:cubicBezTo>
                  <a:cubicBezTo>
                    <a:pt x="30" y="2"/>
                    <a:pt x="16" y="6"/>
                    <a:pt x="9" y="10"/>
                  </a:cubicBezTo>
                  <a:cubicBezTo>
                    <a:pt x="7" y="12"/>
                    <a:pt x="2" y="17"/>
                    <a:pt x="1" y="33"/>
                  </a:cubicBezTo>
                  <a:cubicBezTo>
                    <a:pt x="1" y="34"/>
                    <a:pt x="1" y="47"/>
                    <a:pt x="0" y="57"/>
                  </a:cubicBezTo>
                  <a:cubicBezTo>
                    <a:pt x="7" y="58"/>
                    <a:pt x="12" y="59"/>
                    <a:pt x="19" y="59"/>
                  </a:cubicBezTo>
                  <a:cubicBezTo>
                    <a:pt x="19" y="52"/>
                    <a:pt x="19" y="41"/>
                    <a:pt x="19" y="38"/>
                  </a:cubicBezTo>
                  <a:cubicBezTo>
                    <a:pt x="19" y="35"/>
                    <a:pt x="20" y="32"/>
                    <a:pt x="21" y="30"/>
                  </a:cubicBezTo>
                  <a:cubicBezTo>
                    <a:pt x="21" y="59"/>
                    <a:pt x="21" y="59"/>
                    <a:pt x="21" y="59"/>
                  </a:cubicBezTo>
                  <a:cubicBezTo>
                    <a:pt x="30" y="60"/>
                    <a:pt x="42" y="60"/>
                    <a:pt x="52" y="60"/>
                  </a:cubicBezTo>
                  <a:cubicBezTo>
                    <a:pt x="62" y="60"/>
                    <a:pt x="73" y="60"/>
                    <a:pt x="82" y="59"/>
                  </a:cubicBezTo>
                  <a:cubicBezTo>
                    <a:pt x="82" y="30"/>
                    <a:pt x="82" y="30"/>
                    <a:pt x="82" y="30"/>
                  </a:cubicBezTo>
                  <a:cubicBezTo>
                    <a:pt x="83" y="32"/>
                    <a:pt x="84" y="35"/>
                    <a:pt x="84" y="38"/>
                  </a:cubicBezTo>
                  <a:cubicBezTo>
                    <a:pt x="84" y="41"/>
                    <a:pt x="84" y="52"/>
                    <a:pt x="84" y="59"/>
                  </a:cubicBezTo>
                  <a:cubicBezTo>
                    <a:pt x="91" y="58"/>
                    <a:pt x="97" y="58"/>
                    <a:pt x="103" y="57"/>
                  </a:cubicBezTo>
                  <a:cubicBezTo>
                    <a:pt x="103" y="47"/>
                    <a:pt x="103" y="34"/>
                    <a:pt x="103" y="33"/>
                  </a:cubicBez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9" name="Freeform 8"/>
            <p:cNvSpPr/>
            <p:nvPr/>
          </p:nvSpPr>
          <p:spPr bwMode="auto">
            <a:xfrm>
              <a:off x="1998517" y="4531827"/>
              <a:ext cx="162560" cy="190091"/>
            </a:xfrm>
            <a:custGeom>
              <a:avLst/>
              <a:gdLst>
                <a:gd name="T0" fmla="*/ 4 w 52"/>
                <a:gd name="T1" fmla="*/ 25 h 61"/>
                <a:gd name="T2" fmla="*/ 0 w 52"/>
                <a:gd name="T3" fmla="*/ 29 h 61"/>
                <a:gd name="T4" fmla="*/ 5 w 52"/>
                <a:gd name="T5" fmla="*/ 39 h 61"/>
                <a:gd name="T6" fmla="*/ 26 w 52"/>
                <a:gd name="T7" fmla="*/ 61 h 61"/>
                <a:gd name="T8" fmla="*/ 47 w 52"/>
                <a:gd name="T9" fmla="*/ 39 h 61"/>
                <a:gd name="T10" fmla="*/ 52 w 52"/>
                <a:gd name="T11" fmla="*/ 29 h 61"/>
                <a:gd name="T12" fmla="*/ 48 w 52"/>
                <a:gd name="T13" fmla="*/ 25 h 61"/>
                <a:gd name="T14" fmla="*/ 26 w 52"/>
                <a:gd name="T15" fmla="*/ 0 h 61"/>
                <a:gd name="T16" fmla="*/ 4 w 52"/>
                <a:gd name="T17" fmla="*/ 25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2" h="61">
                  <a:moveTo>
                    <a:pt x="4" y="25"/>
                  </a:moveTo>
                  <a:cubicBezTo>
                    <a:pt x="2" y="25"/>
                    <a:pt x="0" y="27"/>
                    <a:pt x="0" y="29"/>
                  </a:cubicBezTo>
                  <a:cubicBezTo>
                    <a:pt x="0" y="33"/>
                    <a:pt x="2" y="39"/>
                    <a:pt x="5" y="39"/>
                  </a:cubicBezTo>
                  <a:cubicBezTo>
                    <a:pt x="8" y="51"/>
                    <a:pt x="15" y="61"/>
                    <a:pt x="26" y="61"/>
                  </a:cubicBezTo>
                  <a:cubicBezTo>
                    <a:pt x="37" y="61"/>
                    <a:pt x="44" y="51"/>
                    <a:pt x="47" y="39"/>
                  </a:cubicBezTo>
                  <a:cubicBezTo>
                    <a:pt x="50" y="38"/>
                    <a:pt x="52" y="33"/>
                    <a:pt x="52" y="29"/>
                  </a:cubicBezTo>
                  <a:cubicBezTo>
                    <a:pt x="51" y="27"/>
                    <a:pt x="50" y="26"/>
                    <a:pt x="48" y="25"/>
                  </a:cubicBezTo>
                  <a:cubicBezTo>
                    <a:pt x="48" y="11"/>
                    <a:pt x="39" y="0"/>
                    <a:pt x="26" y="0"/>
                  </a:cubicBezTo>
                  <a:cubicBezTo>
                    <a:pt x="13" y="0"/>
                    <a:pt x="4" y="11"/>
                    <a:pt x="4" y="25"/>
                  </a:cubicBez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2336406" y="5426731"/>
            <a:ext cx="1888973" cy="413555"/>
            <a:chOff x="2336406" y="5426731"/>
            <a:chExt cx="1888973" cy="413555"/>
          </a:xfrm>
        </p:grpSpPr>
        <p:sp>
          <p:nvSpPr>
            <p:cNvPr id="61" name="矩形 3"/>
            <p:cNvSpPr>
              <a:spLocks noChangeArrowheads="1"/>
            </p:cNvSpPr>
            <p:nvPr/>
          </p:nvSpPr>
          <p:spPr bwMode="auto">
            <a:xfrm>
              <a:off x="2336406" y="5426731"/>
              <a:ext cx="1754312" cy="3462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573" tIns="34287" rIns="68573" bIns="34287">
              <a:spAutoFit/>
            </a:bodyPr>
            <a:lstStyle/>
            <a:p>
              <a:pPr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汇报</a:t>
              </a:r>
              <a:r>
                <a:rPr lang="zh-CN" altLang="en-US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人：张三丰</a:t>
              </a:r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62" name="矩形 61"/>
            <p:cNvSpPr/>
            <p:nvPr/>
          </p:nvSpPr>
          <p:spPr>
            <a:xfrm>
              <a:off x="2395529" y="5799786"/>
              <a:ext cx="599800" cy="40500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6" tIns="34287" rIns="68576" bIns="34287"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3" name="矩形 62"/>
            <p:cNvSpPr/>
            <p:nvPr/>
          </p:nvSpPr>
          <p:spPr>
            <a:xfrm>
              <a:off x="3010379" y="5799786"/>
              <a:ext cx="1215000" cy="4050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6" tIns="34287" rIns="68576" bIns="34287"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4945459" y="5229457"/>
            <a:ext cx="715716" cy="719823"/>
            <a:chOff x="6606007" y="4763519"/>
            <a:chExt cx="715716" cy="719823"/>
          </a:xfrm>
        </p:grpSpPr>
        <p:sp>
          <p:nvSpPr>
            <p:cNvPr id="65" name="Oval 28"/>
            <p:cNvSpPr/>
            <p:nvPr/>
          </p:nvSpPr>
          <p:spPr>
            <a:xfrm>
              <a:off x="6606007" y="4763519"/>
              <a:ext cx="715716" cy="71982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1735">
                <a:solidFill>
                  <a:schemeClr val="bg1"/>
                </a:solidFill>
              </a:endParaRPr>
            </a:p>
          </p:txBody>
        </p:sp>
        <p:sp>
          <p:nvSpPr>
            <p:cNvPr id="66" name="Freeform 120"/>
            <p:cNvSpPr>
              <a:spLocks noEditPoints="1"/>
            </p:cNvSpPr>
            <p:nvPr/>
          </p:nvSpPr>
          <p:spPr bwMode="auto">
            <a:xfrm>
              <a:off x="6766207" y="4924680"/>
              <a:ext cx="395317" cy="397501"/>
            </a:xfrm>
            <a:custGeom>
              <a:avLst/>
              <a:gdLst>
                <a:gd name="T0" fmla="*/ 20 w 200"/>
                <a:gd name="T1" fmla="*/ 200 h 200"/>
                <a:gd name="T2" fmla="*/ 0 w 200"/>
                <a:gd name="T3" fmla="*/ 88 h 200"/>
                <a:gd name="T4" fmla="*/ 12 w 200"/>
                <a:gd name="T5" fmla="*/ 168 h 200"/>
                <a:gd name="T6" fmla="*/ 164 w 200"/>
                <a:gd name="T7" fmla="*/ 188 h 200"/>
                <a:gd name="T8" fmla="*/ 187 w 200"/>
                <a:gd name="T9" fmla="*/ 88 h 200"/>
                <a:gd name="T10" fmla="*/ 200 w 200"/>
                <a:gd name="T11" fmla="*/ 180 h 200"/>
                <a:gd name="T12" fmla="*/ 155 w 200"/>
                <a:gd name="T13" fmla="*/ 137 h 200"/>
                <a:gd name="T14" fmla="*/ 154 w 200"/>
                <a:gd name="T15" fmla="*/ 155 h 200"/>
                <a:gd name="T16" fmla="*/ 131 w 200"/>
                <a:gd name="T17" fmla="*/ 165 h 200"/>
                <a:gd name="T18" fmla="*/ 110 w 200"/>
                <a:gd name="T19" fmla="*/ 157 h 200"/>
                <a:gd name="T20" fmla="*/ 122 w 200"/>
                <a:gd name="T21" fmla="*/ 145 h 200"/>
                <a:gd name="T22" fmla="*/ 131 w 200"/>
                <a:gd name="T23" fmla="*/ 155 h 200"/>
                <a:gd name="T24" fmla="*/ 139 w 200"/>
                <a:gd name="T25" fmla="*/ 145 h 200"/>
                <a:gd name="T26" fmla="*/ 131 w 200"/>
                <a:gd name="T27" fmla="*/ 136 h 200"/>
                <a:gd name="T28" fmla="*/ 126 w 200"/>
                <a:gd name="T29" fmla="*/ 125 h 200"/>
                <a:gd name="T30" fmla="*/ 134 w 200"/>
                <a:gd name="T31" fmla="*/ 123 h 200"/>
                <a:gd name="T32" fmla="*/ 134 w 200"/>
                <a:gd name="T33" fmla="*/ 113 h 200"/>
                <a:gd name="T34" fmla="*/ 125 w 200"/>
                <a:gd name="T35" fmla="*/ 113 h 200"/>
                <a:gd name="T36" fmla="*/ 106 w 200"/>
                <a:gd name="T37" fmla="*/ 117 h 200"/>
                <a:gd name="T38" fmla="*/ 130 w 200"/>
                <a:gd name="T39" fmla="*/ 100 h 200"/>
                <a:gd name="T40" fmla="*/ 153 w 200"/>
                <a:gd name="T41" fmla="*/ 116 h 200"/>
                <a:gd name="T42" fmla="*/ 144 w 200"/>
                <a:gd name="T43" fmla="*/ 130 h 200"/>
                <a:gd name="T44" fmla="*/ 155 w 200"/>
                <a:gd name="T45" fmla="*/ 137 h 200"/>
                <a:gd name="T46" fmla="*/ 43 w 200"/>
                <a:gd name="T47" fmla="*/ 164 h 200"/>
                <a:gd name="T48" fmla="*/ 66 w 200"/>
                <a:gd name="T49" fmla="*/ 134 h 200"/>
                <a:gd name="T50" fmla="*/ 78 w 200"/>
                <a:gd name="T51" fmla="*/ 119 h 200"/>
                <a:gd name="T52" fmla="*/ 70 w 200"/>
                <a:gd name="T53" fmla="*/ 112 h 200"/>
                <a:gd name="T54" fmla="*/ 62 w 200"/>
                <a:gd name="T55" fmla="*/ 120 h 200"/>
                <a:gd name="T56" fmla="*/ 48 w 200"/>
                <a:gd name="T57" fmla="*/ 109 h 200"/>
                <a:gd name="T58" fmla="*/ 70 w 200"/>
                <a:gd name="T59" fmla="*/ 100 h 200"/>
                <a:gd name="T60" fmla="*/ 92 w 200"/>
                <a:gd name="T61" fmla="*/ 109 h 200"/>
                <a:gd name="T62" fmla="*/ 92 w 200"/>
                <a:gd name="T63" fmla="*/ 130 h 200"/>
                <a:gd name="T64" fmla="*/ 72 w 200"/>
                <a:gd name="T65" fmla="*/ 146 h 200"/>
                <a:gd name="T66" fmla="*/ 95 w 200"/>
                <a:gd name="T67" fmla="*/ 150 h 200"/>
                <a:gd name="T68" fmla="*/ 0 w 200"/>
                <a:gd name="T69" fmla="*/ 36 h 200"/>
                <a:gd name="T70" fmla="*/ 28 w 200"/>
                <a:gd name="T71" fmla="*/ 16 h 200"/>
                <a:gd name="T72" fmla="*/ 44 w 200"/>
                <a:gd name="T73" fmla="*/ 72 h 200"/>
                <a:gd name="T74" fmla="*/ 60 w 200"/>
                <a:gd name="T75" fmla="*/ 16 h 200"/>
                <a:gd name="T76" fmla="*/ 140 w 200"/>
                <a:gd name="T77" fmla="*/ 56 h 200"/>
                <a:gd name="T78" fmla="*/ 172 w 200"/>
                <a:gd name="T79" fmla="*/ 56 h 200"/>
                <a:gd name="T80" fmla="*/ 180 w 200"/>
                <a:gd name="T81" fmla="*/ 16 h 200"/>
                <a:gd name="T82" fmla="*/ 200 w 200"/>
                <a:gd name="T83" fmla="*/ 80 h 200"/>
                <a:gd name="T84" fmla="*/ 0 w 200"/>
                <a:gd name="T85" fmla="*/ 36 h 200"/>
                <a:gd name="T86" fmla="*/ 144 w 200"/>
                <a:gd name="T87" fmla="*/ 52 h 200"/>
                <a:gd name="T88" fmla="*/ 156 w 200"/>
                <a:gd name="T89" fmla="*/ 0 h 200"/>
                <a:gd name="T90" fmla="*/ 168 w 200"/>
                <a:gd name="T91" fmla="*/ 52 h 200"/>
                <a:gd name="T92" fmla="*/ 44 w 200"/>
                <a:gd name="T93" fmla="*/ 64 h 200"/>
                <a:gd name="T94" fmla="*/ 32 w 200"/>
                <a:gd name="T95" fmla="*/ 12 h 200"/>
                <a:gd name="T96" fmla="*/ 56 w 200"/>
                <a:gd name="T97" fmla="*/ 12 h 200"/>
                <a:gd name="T98" fmla="*/ 44 w 200"/>
                <a:gd name="T99" fmla="*/ 64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00" h="200">
                  <a:moveTo>
                    <a:pt x="180" y="200"/>
                  </a:moveTo>
                  <a:cubicBezTo>
                    <a:pt x="20" y="200"/>
                    <a:pt x="20" y="200"/>
                    <a:pt x="20" y="200"/>
                  </a:cubicBezTo>
                  <a:cubicBezTo>
                    <a:pt x="9" y="200"/>
                    <a:pt x="0" y="191"/>
                    <a:pt x="0" y="180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12" y="88"/>
                    <a:pt x="12" y="88"/>
                    <a:pt x="12" y="88"/>
                  </a:cubicBezTo>
                  <a:cubicBezTo>
                    <a:pt x="12" y="123"/>
                    <a:pt x="12" y="168"/>
                    <a:pt x="12" y="168"/>
                  </a:cubicBezTo>
                  <a:cubicBezTo>
                    <a:pt x="12" y="179"/>
                    <a:pt x="25" y="188"/>
                    <a:pt x="36" y="188"/>
                  </a:cubicBezTo>
                  <a:cubicBezTo>
                    <a:pt x="164" y="188"/>
                    <a:pt x="164" y="188"/>
                    <a:pt x="164" y="188"/>
                  </a:cubicBezTo>
                  <a:cubicBezTo>
                    <a:pt x="175" y="188"/>
                    <a:pt x="188" y="179"/>
                    <a:pt x="188" y="168"/>
                  </a:cubicBezTo>
                  <a:cubicBezTo>
                    <a:pt x="188" y="168"/>
                    <a:pt x="188" y="122"/>
                    <a:pt x="187" y="88"/>
                  </a:cubicBezTo>
                  <a:cubicBezTo>
                    <a:pt x="200" y="88"/>
                    <a:pt x="200" y="88"/>
                    <a:pt x="200" y="88"/>
                  </a:cubicBezTo>
                  <a:cubicBezTo>
                    <a:pt x="200" y="180"/>
                    <a:pt x="200" y="180"/>
                    <a:pt x="200" y="180"/>
                  </a:cubicBezTo>
                  <a:cubicBezTo>
                    <a:pt x="200" y="191"/>
                    <a:pt x="191" y="200"/>
                    <a:pt x="180" y="200"/>
                  </a:cubicBezTo>
                  <a:close/>
                  <a:moveTo>
                    <a:pt x="155" y="137"/>
                  </a:moveTo>
                  <a:cubicBezTo>
                    <a:pt x="156" y="139"/>
                    <a:pt x="157" y="141"/>
                    <a:pt x="157" y="144"/>
                  </a:cubicBezTo>
                  <a:cubicBezTo>
                    <a:pt x="157" y="148"/>
                    <a:pt x="156" y="152"/>
                    <a:pt x="154" y="155"/>
                  </a:cubicBezTo>
                  <a:cubicBezTo>
                    <a:pt x="152" y="158"/>
                    <a:pt x="149" y="161"/>
                    <a:pt x="145" y="163"/>
                  </a:cubicBezTo>
                  <a:cubicBezTo>
                    <a:pt x="142" y="165"/>
                    <a:pt x="137" y="165"/>
                    <a:pt x="131" y="165"/>
                  </a:cubicBezTo>
                  <a:cubicBezTo>
                    <a:pt x="126" y="165"/>
                    <a:pt x="121" y="165"/>
                    <a:pt x="118" y="163"/>
                  </a:cubicBezTo>
                  <a:cubicBezTo>
                    <a:pt x="114" y="162"/>
                    <a:pt x="112" y="160"/>
                    <a:pt x="110" y="157"/>
                  </a:cubicBezTo>
                  <a:cubicBezTo>
                    <a:pt x="107" y="155"/>
                    <a:pt x="106" y="152"/>
                    <a:pt x="105" y="148"/>
                  </a:cubicBezTo>
                  <a:cubicBezTo>
                    <a:pt x="122" y="145"/>
                    <a:pt x="122" y="145"/>
                    <a:pt x="122" y="145"/>
                  </a:cubicBezTo>
                  <a:cubicBezTo>
                    <a:pt x="123" y="149"/>
                    <a:pt x="124" y="151"/>
                    <a:pt x="125" y="153"/>
                  </a:cubicBezTo>
                  <a:cubicBezTo>
                    <a:pt x="127" y="154"/>
                    <a:pt x="129" y="155"/>
                    <a:pt x="131" y="155"/>
                  </a:cubicBezTo>
                  <a:cubicBezTo>
                    <a:pt x="133" y="155"/>
                    <a:pt x="135" y="154"/>
                    <a:pt x="137" y="152"/>
                  </a:cubicBezTo>
                  <a:cubicBezTo>
                    <a:pt x="138" y="150"/>
                    <a:pt x="139" y="148"/>
                    <a:pt x="139" y="145"/>
                  </a:cubicBezTo>
                  <a:cubicBezTo>
                    <a:pt x="139" y="142"/>
                    <a:pt x="138" y="140"/>
                    <a:pt x="137" y="139"/>
                  </a:cubicBezTo>
                  <a:cubicBezTo>
                    <a:pt x="135" y="137"/>
                    <a:pt x="133" y="136"/>
                    <a:pt x="131" y="136"/>
                  </a:cubicBezTo>
                  <a:cubicBezTo>
                    <a:pt x="129" y="136"/>
                    <a:pt x="127" y="136"/>
                    <a:pt x="125" y="137"/>
                  </a:cubicBezTo>
                  <a:cubicBezTo>
                    <a:pt x="126" y="125"/>
                    <a:pt x="126" y="125"/>
                    <a:pt x="126" y="125"/>
                  </a:cubicBezTo>
                  <a:cubicBezTo>
                    <a:pt x="127" y="125"/>
                    <a:pt x="128" y="125"/>
                    <a:pt x="128" y="125"/>
                  </a:cubicBezTo>
                  <a:cubicBezTo>
                    <a:pt x="130" y="125"/>
                    <a:pt x="132" y="124"/>
                    <a:pt x="134" y="123"/>
                  </a:cubicBezTo>
                  <a:cubicBezTo>
                    <a:pt x="135" y="121"/>
                    <a:pt x="136" y="119"/>
                    <a:pt x="136" y="117"/>
                  </a:cubicBezTo>
                  <a:cubicBezTo>
                    <a:pt x="136" y="116"/>
                    <a:pt x="136" y="114"/>
                    <a:pt x="134" y="113"/>
                  </a:cubicBezTo>
                  <a:cubicBezTo>
                    <a:pt x="133" y="112"/>
                    <a:pt x="132" y="111"/>
                    <a:pt x="130" y="111"/>
                  </a:cubicBezTo>
                  <a:cubicBezTo>
                    <a:pt x="128" y="111"/>
                    <a:pt x="126" y="112"/>
                    <a:pt x="125" y="113"/>
                  </a:cubicBezTo>
                  <a:cubicBezTo>
                    <a:pt x="123" y="114"/>
                    <a:pt x="123" y="116"/>
                    <a:pt x="122" y="120"/>
                  </a:cubicBezTo>
                  <a:cubicBezTo>
                    <a:pt x="106" y="117"/>
                    <a:pt x="106" y="117"/>
                    <a:pt x="106" y="117"/>
                  </a:cubicBezTo>
                  <a:cubicBezTo>
                    <a:pt x="107" y="111"/>
                    <a:pt x="110" y="107"/>
                    <a:pt x="113" y="104"/>
                  </a:cubicBezTo>
                  <a:cubicBezTo>
                    <a:pt x="117" y="102"/>
                    <a:pt x="123" y="100"/>
                    <a:pt x="130" y="100"/>
                  </a:cubicBezTo>
                  <a:cubicBezTo>
                    <a:pt x="138" y="100"/>
                    <a:pt x="144" y="102"/>
                    <a:pt x="148" y="105"/>
                  </a:cubicBezTo>
                  <a:cubicBezTo>
                    <a:pt x="152" y="108"/>
                    <a:pt x="153" y="112"/>
                    <a:pt x="153" y="116"/>
                  </a:cubicBezTo>
                  <a:cubicBezTo>
                    <a:pt x="153" y="119"/>
                    <a:pt x="153" y="122"/>
                    <a:pt x="151" y="124"/>
                  </a:cubicBezTo>
                  <a:cubicBezTo>
                    <a:pt x="150" y="126"/>
                    <a:pt x="147" y="128"/>
                    <a:pt x="144" y="130"/>
                  </a:cubicBezTo>
                  <a:cubicBezTo>
                    <a:pt x="147" y="130"/>
                    <a:pt x="149" y="131"/>
                    <a:pt x="150" y="132"/>
                  </a:cubicBezTo>
                  <a:cubicBezTo>
                    <a:pt x="152" y="133"/>
                    <a:pt x="154" y="135"/>
                    <a:pt x="155" y="137"/>
                  </a:cubicBezTo>
                  <a:close/>
                  <a:moveTo>
                    <a:pt x="95" y="164"/>
                  </a:moveTo>
                  <a:cubicBezTo>
                    <a:pt x="43" y="164"/>
                    <a:pt x="43" y="164"/>
                    <a:pt x="43" y="164"/>
                  </a:cubicBezTo>
                  <a:cubicBezTo>
                    <a:pt x="44" y="159"/>
                    <a:pt x="45" y="154"/>
                    <a:pt x="48" y="150"/>
                  </a:cubicBezTo>
                  <a:cubicBezTo>
                    <a:pt x="51" y="145"/>
                    <a:pt x="57" y="140"/>
                    <a:pt x="66" y="134"/>
                  </a:cubicBezTo>
                  <a:cubicBezTo>
                    <a:pt x="71" y="130"/>
                    <a:pt x="74" y="127"/>
                    <a:pt x="75" y="125"/>
                  </a:cubicBezTo>
                  <a:cubicBezTo>
                    <a:pt x="77" y="123"/>
                    <a:pt x="78" y="121"/>
                    <a:pt x="78" y="119"/>
                  </a:cubicBezTo>
                  <a:cubicBezTo>
                    <a:pt x="78" y="117"/>
                    <a:pt x="77" y="116"/>
                    <a:pt x="75" y="114"/>
                  </a:cubicBezTo>
                  <a:cubicBezTo>
                    <a:pt x="74" y="113"/>
                    <a:pt x="72" y="112"/>
                    <a:pt x="70" y="112"/>
                  </a:cubicBezTo>
                  <a:cubicBezTo>
                    <a:pt x="68" y="112"/>
                    <a:pt x="66" y="113"/>
                    <a:pt x="65" y="114"/>
                  </a:cubicBezTo>
                  <a:cubicBezTo>
                    <a:pt x="63" y="116"/>
                    <a:pt x="62" y="117"/>
                    <a:pt x="62" y="120"/>
                  </a:cubicBezTo>
                  <a:cubicBezTo>
                    <a:pt x="44" y="120"/>
                    <a:pt x="44" y="120"/>
                    <a:pt x="44" y="120"/>
                  </a:cubicBezTo>
                  <a:cubicBezTo>
                    <a:pt x="45" y="115"/>
                    <a:pt x="46" y="112"/>
                    <a:pt x="48" y="109"/>
                  </a:cubicBezTo>
                  <a:cubicBezTo>
                    <a:pt x="50" y="106"/>
                    <a:pt x="52" y="104"/>
                    <a:pt x="56" y="102"/>
                  </a:cubicBezTo>
                  <a:cubicBezTo>
                    <a:pt x="59" y="101"/>
                    <a:pt x="64" y="100"/>
                    <a:pt x="70" y="100"/>
                  </a:cubicBezTo>
                  <a:cubicBezTo>
                    <a:pt x="76" y="100"/>
                    <a:pt x="81" y="101"/>
                    <a:pt x="84" y="102"/>
                  </a:cubicBezTo>
                  <a:cubicBezTo>
                    <a:pt x="87" y="104"/>
                    <a:pt x="90" y="106"/>
                    <a:pt x="92" y="109"/>
                  </a:cubicBezTo>
                  <a:cubicBezTo>
                    <a:pt x="94" y="112"/>
                    <a:pt x="95" y="115"/>
                    <a:pt x="95" y="119"/>
                  </a:cubicBezTo>
                  <a:cubicBezTo>
                    <a:pt x="95" y="122"/>
                    <a:pt x="94" y="126"/>
                    <a:pt x="92" y="130"/>
                  </a:cubicBezTo>
                  <a:cubicBezTo>
                    <a:pt x="89" y="133"/>
                    <a:pt x="85" y="137"/>
                    <a:pt x="79" y="141"/>
                  </a:cubicBezTo>
                  <a:cubicBezTo>
                    <a:pt x="76" y="144"/>
                    <a:pt x="73" y="145"/>
                    <a:pt x="72" y="146"/>
                  </a:cubicBezTo>
                  <a:cubicBezTo>
                    <a:pt x="71" y="147"/>
                    <a:pt x="70" y="148"/>
                    <a:pt x="68" y="150"/>
                  </a:cubicBezTo>
                  <a:cubicBezTo>
                    <a:pt x="95" y="150"/>
                    <a:pt x="95" y="150"/>
                    <a:pt x="95" y="150"/>
                  </a:cubicBezTo>
                  <a:lnTo>
                    <a:pt x="95" y="164"/>
                  </a:lnTo>
                  <a:close/>
                  <a:moveTo>
                    <a:pt x="0" y="36"/>
                  </a:moveTo>
                  <a:cubicBezTo>
                    <a:pt x="0" y="25"/>
                    <a:pt x="9" y="16"/>
                    <a:pt x="20" y="16"/>
                  </a:cubicBezTo>
                  <a:cubicBezTo>
                    <a:pt x="28" y="16"/>
                    <a:pt x="28" y="16"/>
                    <a:pt x="28" y="16"/>
                  </a:cubicBezTo>
                  <a:cubicBezTo>
                    <a:pt x="28" y="56"/>
                    <a:pt x="28" y="56"/>
                    <a:pt x="28" y="56"/>
                  </a:cubicBezTo>
                  <a:cubicBezTo>
                    <a:pt x="28" y="65"/>
                    <a:pt x="35" y="72"/>
                    <a:pt x="44" y="72"/>
                  </a:cubicBezTo>
                  <a:cubicBezTo>
                    <a:pt x="53" y="72"/>
                    <a:pt x="60" y="65"/>
                    <a:pt x="60" y="56"/>
                  </a:cubicBezTo>
                  <a:cubicBezTo>
                    <a:pt x="60" y="16"/>
                    <a:pt x="60" y="16"/>
                    <a:pt x="60" y="16"/>
                  </a:cubicBezTo>
                  <a:cubicBezTo>
                    <a:pt x="140" y="16"/>
                    <a:pt x="140" y="16"/>
                    <a:pt x="140" y="16"/>
                  </a:cubicBezTo>
                  <a:cubicBezTo>
                    <a:pt x="140" y="56"/>
                    <a:pt x="140" y="56"/>
                    <a:pt x="140" y="56"/>
                  </a:cubicBezTo>
                  <a:cubicBezTo>
                    <a:pt x="140" y="65"/>
                    <a:pt x="147" y="72"/>
                    <a:pt x="156" y="72"/>
                  </a:cubicBezTo>
                  <a:cubicBezTo>
                    <a:pt x="165" y="72"/>
                    <a:pt x="172" y="65"/>
                    <a:pt x="172" y="56"/>
                  </a:cubicBezTo>
                  <a:cubicBezTo>
                    <a:pt x="172" y="16"/>
                    <a:pt x="172" y="16"/>
                    <a:pt x="172" y="16"/>
                  </a:cubicBezTo>
                  <a:cubicBezTo>
                    <a:pt x="180" y="16"/>
                    <a:pt x="180" y="16"/>
                    <a:pt x="180" y="16"/>
                  </a:cubicBezTo>
                  <a:cubicBezTo>
                    <a:pt x="191" y="16"/>
                    <a:pt x="200" y="25"/>
                    <a:pt x="200" y="36"/>
                  </a:cubicBezTo>
                  <a:cubicBezTo>
                    <a:pt x="200" y="80"/>
                    <a:pt x="200" y="80"/>
                    <a:pt x="200" y="80"/>
                  </a:cubicBezTo>
                  <a:cubicBezTo>
                    <a:pt x="114" y="80"/>
                    <a:pt x="96" y="80"/>
                    <a:pt x="0" y="80"/>
                  </a:cubicBezTo>
                  <a:lnTo>
                    <a:pt x="0" y="36"/>
                  </a:lnTo>
                  <a:close/>
                  <a:moveTo>
                    <a:pt x="156" y="64"/>
                  </a:moveTo>
                  <a:cubicBezTo>
                    <a:pt x="149" y="64"/>
                    <a:pt x="144" y="59"/>
                    <a:pt x="144" y="52"/>
                  </a:cubicBezTo>
                  <a:cubicBezTo>
                    <a:pt x="144" y="12"/>
                    <a:pt x="144" y="12"/>
                    <a:pt x="144" y="12"/>
                  </a:cubicBezTo>
                  <a:cubicBezTo>
                    <a:pt x="144" y="6"/>
                    <a:pt x="149" y="0"/>
                    <a:pt x="156" y="0"/>
                  </a:cubicBezTo>
                  <a:cubicBezTo>
                    <a:pt x="162" y="0"/>
                    <a:pt x="168" y="6"/>
                    <a:pt x="168" y="12"/>
                  </a:cubicBezTo>
                  <a:cubicBezTo>
                    <a:pt x="168" y="52"/>
                    <a:pt x="168" y="52"/>
                    <a:pt x="168" y="52"/>
                  </a:cubicBezTo>
                  <a:cubicBezTo>
                    <a:pt x="168" y="59"/>
                    <a:pt x="162" y="64"/>
                    <a:pt x="156" y="64"/>
                  </a:cubicBezTo>
                  <a:close/>
                  <a:moveTo>
                    <a:pt x="44" y="64"/>
                  </a:moveTo>
                  <a:cubicBezTo>
                    <a:pt x="37" y="64"/>
                    <a:pt x="32" y="59"/>
                    <a:pt x="32" y="52"/>
                  </a:cubicBezTo>
                  <a:cubicBezTo>
                    <a:pt x="32" y="12"/>
                    <a:pt x="32" y="12"/>
                    <a:pt x="32" y="12"/>
                  </a:cubicBezTo>
                  <a:cubicBezTo>
                    <a:pt x="32" y="6"/>
                    <a:pt x="37" y="0"/>
                    <a:pt x="44" y="0"/>
                  </a:cubicBezTo>
                  <a:cubicBezTo>
                    <a:pt x="50" y="0"/>
                    <a:pt x="56" y="6"/>
                    <a:pt x="56" y="12"/>
                  </a:cubicBezTo>
                  <a:cubicBezTo>
                    <a:pt x="56" y="52"/>
                    <a:pt x="56" y="52"/>
                    <a:pt x="56" y="52"/>
                  </a:cubicBezTo>
                  <a:cubicBezTo>
                    <a:pt x="56" y="59"/>
                    <a:pt x="50" y="64"/>
                    <a:pt x="44" y="64"/>
                  </a:cubicBez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5720782" y="5426731"/>
            <a:ext cx="1889760" cy="413555"/>
            <a:chOff x="5720782" y="5426731"/>
            <a:chExt cx="1889760" cy="413555"/>
          </a:xfrm>
        </p:grpSpPr>
        <p:sp>
          <p:nvSpPr>
            <p:cNvPr id="68" name="矩形 3"/>
            <p:cNvSpPr>
              <a:spLocks noChangeArrowheads="1"/>
            </p:cNvSpPr>
            <p:nvPr/>
          </p:nvSpPr>
          <p:spPr bwMode="auto">
            <a:xfrm>
              <a:off x="5720782" y="5426731"/>
              <a:ext cx="1889760" cy="3606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573" tIns="34287" rIns="68573" bIns="34287">
              <a:spAutoFit/>
            </a:bodyPr>
            <a:lstStyle/>
            <a:p>
              <a:pPr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日期</a:t>
              </a:r>
              <a:r>
                <a:rPr lang="zh-CN" altLang="en-US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：</a:t>
              </a:r>
              <a:r>
                <a:rPr lang="en-US" altLang="zh-CN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201X.1.23</a:t>
              </a:r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69" name="矩形 68"/>
            <p:cNvSpPr/>
            <p:nvPr/>
          </p:nvSpPr>
          <p:spPr>
            <a:xfrm>
              <a:off x="5779905" y="5799786"/>
              <a:ext cx="599800" cy="40500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6" tIns="34287" rIns="68576" bIns="34287"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0" name="矩形 69"/>
            <p:cNvSpPr/>
            <p:nvPr/>
          </p:nvSpPr>
          <p:spPr>
            <a:xfrm>
              <a:off x="6394755" y="5799786"/>
              <a:ext cx="1215000" cy="4050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6" tIns="34287" rIns="68576" bIns="34287"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1" name="组合 70"/>
          <p:cNvGrpSpPr/>
          <p:nvPr/>
        </p:nvGrpSpPr>
        <p:grpSpPr>
          <a:xfrm>
            <a:off x="8046167" y="5229328"/>
            <a:ext cx="715716" cy="719823"/>
            <a:chOff x="8262191" y="4797280"/>
            <a:chExt cx="715716" cy="719823"/>
          </a:xfrm>
        </p:grpSpPr>
        <p:sp>
          <p:nvSpPr>
            <p:cNvPr id="72" name="Oval 28"/>
            <p:cNvSpPr/>
            <p:nvPr/>
          </p:nvSpPr>
          <p:spPr>
            <a:xfrm>
              <a:off x="8262191" y="4797280"/>
              <a:ext cx="715716" cy="71982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1735">
                <a:solidFill>
                  <a:schemeClr val="bg1"/>
                </a:solidFill>
              </a:endParaRPr>
            </a:p>
          </p:txBody>
        </p:sp>
        <p:sp>
          <p:nvSpPr>
            <p:cNvPr id="73" name="Freeform 145"/>
            <p:cNvSpPr>
              <a:spLocks noEditPoints="1"/>
            </p:cNvSpPr>
            <p:nvPr/>
          </p:nvSpPr>
          <p:spPr bwMode="auto">
            <a:xfrm>
              <a:off x="8509295" y="4988605"/>
              <a:ext cx="265683" cy="400701"/>
            </a:xfrm>
            <a:custGeom>
              <a:avLst/>
              <a:gdLst>
                <a:gd name="T0" fmla="*/ 92 w 122"/>
                <a:gd name="T1" fmla="*/ 98 h 184"/>
                <a:gd name="T2" fmla="*/ 80 w 122"/>
                <a:gd name="T3" fmla="*/ 55 h 184"/>
                <a:gd name="T4" fmla="*/ 111 w 122"/>
                <a:gd name="T5" fmla="*/ 73 h 184"/>
                <a:gd name="T6" fmla="*/ 122 w 122"/>
                <a:gd name="T7" fmla="*/ 117 h 184"/>
                <a:gd name="T8" fmla="*/ 92 w 122"/>
                <a:gd name="T9" fmla="*/ 98 h 184"/>
                <a:gd name="T10" fmla="*/ 31 w 122"/>
                <a:gd name="T11" fmla="*/ 36 h 184"/>
                <a:gd name="T12" fmla="*/ 18 w 122"/>
                <a:gd name="T13" fmla="*/ 0 h 184"/>
                <a:gd name="T14" fmla="*/ 80 w 122"/>
                <a:gd name="T15" fmla="*/ 0 h 184"/>
                <a:gd name="T16" fmla="*/ 67 w 122"/>
                <a:gd name="T17" fmla="*/ 36 h 184"/>
                <a:gd name="T18" fmla="*/ 31 w 122"/>
                <a:gd name="T19" fmla="*/ 36 h 184"/>
                <a:gd name="T20" fmla="*/ 67 w 122"/>
                <a:gd name="T21" fmla="*/ 43 h 184"/>
                <a:gd name="T22" fmla="*/ 89 w 122"/>
                <a:gd name="T23" fmla="*/ 112 h 184"/>
                <a:gd name="T24" fmla="*/ 90 w 122"/>
                <a:gd name="T25" fmla="*/ 112 h 184"/>
                <a:gd name="T26" fmla="*/ 89 w 122"/>
                <a:gd name="T27" fmla="*/ 113 h 184"/>
                <a:gd name="T28" fmla="*/ 98 w 122"/>
                <a:gd name="T29" fmla="*/ 141 h 184"/>
                <a:gd name="T30" fmla="*/ 49 w 122"/>
                <a:gd name="T31" fmla="*/ 184 h 184"/>
                <a:gd name="T32" fmla="*/ 0 w 122"/>
                <a:gd name="T33" fmla="*/ 141 h 184"/>
                <a:gd name="T34" fmla="*/ 31 w 122"/>
                <a:gd name="T35" fmla="*/ 43 h 184"/>
                <a:gd name="T36" fmla="*/ 67 w 122"/>
                <a:gd name="T37" fmla="*/ 43 h 184"/>
                <a:gd name="T38" fmla="*/ 55 w 122"/>
                <a:gd name="T39" fmla="*/ 55 h 184"/>
                <a:gd name="T40" fmla="*/ 43 w 122"/>
                <a:gd name="T41" fmla="*/ 55 h 184"/>
                <a:gd name="T42" fmla="*/ 35 w 122"/>
                <a:gd name="T43" fmla="*/ 81 h 184"/>
                <a:gd name="T44" fmla="*/ 56 w 122"/>
                <a:gd name="T45" fmla="*/ 60 h 184"/>
                <a:gd name="T46" fmla="*/ 55 w 122"/>
                <a:gd name="T47" fmla="*/ 55 h 184"/>
                <a:gd name="T48" fmla="*/ 49 w 122"/>
                <a:gd name="T49" fmla="*/ 166 h 184"/>
                <a:gd name="T50" fmla="*/ 80 w 122"/>
                <a:gd name="T51" fmla="*/ 135 h 184"/>
                <a:gd name="T52" fmla="*/ 77 w 122"/>
                <a:gd name="T53" fmla="*/ 125 h 184"/>
                <a:gd name="T54" fmla="*/ 43 w 122"/>
                <a:gd name="T55" fmla="*/ 160 h 184"/>
                <a:gd name="T56" fmla="*/ 49 w 122"/>
                <a:gd name="T57" fmla="*/ 166 h 184"/>
                <a:gd name="T58" fmla="*/ 33 w 122"/>
                <a:gd name="T59" fmla="*/ 149 h 184"/>
                <a:gd name="T60" fmla="*/ 72 w 122"/>
                <a:gd name="T61" fmla="*/ 110 h 184"/>
                <a:gd name="T62" fmla="*/ 68 w 122"/>
                <a:gd name="T63" fmla="*/ 98 h 184"/>
                <a:gd name="T64" fmla="*/ 25 w 122"/>
                <a:gd name="T65" fmla="*/ 141 h 184"/>
                <a:gd name="T66" fmla="*/ 33 w 122"/>
                <a:gd name="T67" fmla="*/ 149 h 184"/>
                <a:gd name="T68" fmla="*/ 21 w 122"/>
                <a:gd name="T69" fmla="*/ 128 h 184"/>
                <a:gd name="T70" fmla="*/ 64 w 122"/>
                <a:gd name="T71" fmla="*/ 84 h 184"/>
                <a:gd name="T72" fmla="*/ 61 w 122"/>
                <a:gd name="T73" fmla="*/ 73 h 184"/>
                <a:gd name="T74" fmla="*/ 27 w 122"/>
                <a:gd name="T75" fmla="*/ 106 h 184"/>
                <a:gd name="T76" fmla="*/ 21 w 122"/>
                <a:gd name="T77" fmla="*/ 128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22" h="184">
                  <a:moveTo>
                    <a:pt x="92" y="98"/>
                  </a:moveTo>
                  <a:lnTo>
                    <a:pt x="80" y="55"/>
                  </a:lnTo>
                  <a:lnTo>
                    <a:pt x="111" y="73"/>
                  </a:lnTo>
                  <a:lnTo>
                    <a:pt x="122" y="117"/>
                  </a:lnTo>
                  <a:lnTo>
                    <a:pt x="92" y="98"/>
                  </a:lnTo>
                  <a:close/>
                  <a:moveTo>
                    <a:pt x="31" y="36"/>
                  </a:moveTo>
                  <a:lnTo>
                    <a:pt x="18" y="0"/>
                  </a:lnTo>
                  <a:lnTo>
                    <a:pt x="80" y="0"/>
                  </a:lnTo>
                  <a:lnTo>
                    <a:pt x="67" y="36"/>
                  </a:lnTo>
                  <a:lnTo>
                    <a:pt x="31" y="36"/>
                  </a:lnTo>
                  <a:close/>
                  <a:moveTo>
                    <a:pt x="67" y="43"/>
                  </a:moveTo>
                  <a:lnTo>
                    <a:pt x="89" y="112"/>
                  </a:lnTo>
                  <a:lnTo>
                    <a:pt x="90" y="112"/>
                  </a:lnTo>
                  <a:lnTo>
                    <a:pt x="89" y="113"/>
                  </a:lnTo>
                  <a:lnTo>
                    <a:pt x="98" y="141"/>
                  </a:lnTo>
                  <a:lnTo>
                    <a:pt x="49" y="184"/>
                  </a:lnTo>
                  <a:lnTo>
                    <a:pt x="0" y="141"/>
                  </a:lnTo>
                  <a:lnTo>
                    <a:pt x="31" y="43"/>
                  </a:lnTo>
                  <a:lnTo>
                    <a:pt x="67" y="43"/>
                  </a:lnTo>
                  <a:close/>
                  <a:moveTo>
                    <a:pt x="55" y="55"/>
                  </a:moveTo>
                  <a:lnTo>
                    <a:pt x="43" y="55"/>
                  </a:lnTo>
                  <a:lnTo>
                    <a:pt x="35" y="81"/>
                  </a:lnTo>
                  <a:lnTo>
                    <a:pt x="56" y="60"/>
                  </a:lnTo>
                  <a:lnTo>
                    <a:pt x="55" y="55"/>
                  </a:lnTo>
                  <a:close/>
                  <a:moveTo>
                    <a:pt x="49" y="166"/>
                  </a:moveTo>
                  <a:lnTo>
                    <a:pt x="80" y="135"/>
                  </a:lnTo>
                  <a:lnTo>
                    <a:pt x="77" y="125"/>
                  </a:lnTo>
                  <a:lnTo>
                    <a:pt x="43" y="160"/>
                  </a:lnTo>
                  <a:lnTo>
                    <a:pt x="49" y="166"/>
                  </a:lnTo>
                  <a:close/>
                  <a:moveTo>
                    <a:pt x="33" y="149"/>
                  </a:moveTo>
                  <a:lnTo>
                    <a:pt x="72" y="110"/>
                  </a:lnTo>
                  <a:lnTo>
                    <a:pt x="68" y="98"/>
                  </a:lnTo>
                  <a:lnTo>
                    <a:pt x="25" y="141"/>
                  </a:lnTo>
                  <a:lnTo>
                    <a:pt x="33" y="149"/>
                  </a:lnTo>
                  <a:close/>
                  <a:moveTo>
                    <a:pt x="21" y="128"/>
                  </a:moveTo>
                  <a:lnTo>
                    <a:pt x="64" y="84"/>
                  </a:lnTo>
                  <a:lnTo>
                    <a:pt x="61" y="73"/>
                  </a:lnTo>
                  <a:lnTo>
                    <a:pt x="27" y="106"/>
                  </a:lnTo>
                  <a:lnTo>
                    <a:pt x="21" y="128"/>
                  </a:ln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74" name="组合 73"/>
          <p:cNvGrpSpPr/>
          <p:nvPr/>
        </p:nvGrpSpPr>
        <p:grpSpPr>
          <a:xfrm>
            <a:off x="8761883" y="5426731"/>
            <a:ext cx="2286509" cy="413555"/>
            <a:chOff x="8761883" y="5426731"/>
            <a:chExt cx="2286509" cy="413555"/>
          </a:xfrm>
        </p:grpSpPr>
        <p:sp>
          <p:nvSpPr>
            <p:cNvPr id="75" name="矩形 3"/>
            <p:cNvSpPr>
              <a:spLocks noChangeArrowheads="1"/>
            </p:cNvSpPr>
            <p:nvPr/>
          </p:nvSpPr>
          <p:spPr bwMode="auto">
            <a:xfrm>
              <a:off x="8761883" y="5426731"/>
              <a:ext cx="2286509" cy="3462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573" tIns="34287" rIns="68573" bIns="34287">
              <a:spAutoFit/>
            </a:bodyPr>
            <a:lstStyle/>
            <a:p>
              <a:pPr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学校：</a:t>
              </a:r>
              <a:r>
                <a:rPr lang="en-US" altLang="zh-CN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xx</a:t>
              </a:r>
              <a:r>
                <a:rPr lang="zh-CN" altLang="en-US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大学</a:t>
              </a:r>
              <a:r>
                <a:rPr lang="en-US" altLang="zh-CN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XX</a:t>
              </a:r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专业</a:t>
              </a:r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76" name="矩形 75"/>
            <p:cNvSpPr/>
            <p:nvPr/>
          </p:nvSpPr>
          <p:spPr>
            <a:xfrm>
              <a:off x="8821006" y="5799786"/>
              <a:ext cx="599800" cy="40500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6" tIns="34287" rIns="68576" bIns="34287"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7" name="矩形 76"/>
            <p:cNvSpPr/>
            <p:nvPr/>
          </p:nvSpPr>
          <p:spPr>
            <a:xfrm>
              <a:off x="9435856" y="5799786"/>
              <a:ext cx="1215000" cy="4050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6" tIns="34287" rIns="68576" bIns="34287"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52" name="矩形 51"/>
          <p:cNvSpPr/>
          <p:nvPr/>
        </p:nvSpPr>
        <p:spPr>
          <a:xfrm rot="2700000">
            <a:off x="10629815" y="-377030"/>
            <a:ext cx="1647406" cy="1647406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矩形 52"/>
          <p:cNvSpPr/>
          <p:nvPr/>
        </p:nvSpPr>
        <p:spPr>
          <a:xfrm rot="2700000">
            <a:off x="9806620" y="88857"/>
            <a:ext cx="964010" cy="964010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矩形 53"/>
          <p:cNvSpPr/>
          <p:nvPr/>
        </p:nvSpPr>
        <p:spPr>
          <a:xfrm rot="2700000">
            <a:off x="11569089" y="952895"/>
            <a:ext cx="558028" cy="558028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" name="矩形 77"/>
          <p:cNvSpPr/>
          <p:nvPr/>
        </p:nvSpPr>
        <p:spPr>
          <a:xfrm rot="2700000">
            <a:off x="9270166" y="227692"/>
            <a:ext cx="279014" cy="279014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0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1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3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5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7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000"/>
                            </p:stCondLst>
                            <p:childTnLst>
                              <p:par>
                                <p:cTn id="39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7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8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0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2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4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000"/>
                            </p:stCondLst>
                            <p:childTnLst>
                              <p:par>
                                <p:cTn id="56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52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9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9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6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5199"/>
                            </p:stCondLst>
                            <p:childTnLst>
                              <p:par>
                                <p:cTn id="9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6199"/>
                            </p:stCondLst>
                            <p:childTnLst>
                              <p:par>
                                <p:cTn id="10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6699"/>
                            </p:stCondLst>
                            <p:childTnLst>
                              <p:par>
                                <p:cTn id="10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7199"/>
                            </p:stCondLst>
                            <p:childTnLst>
                              <p:par>
                                <p:cTn id="11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7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7699"/>
                            </p:stCondLst>
                            <p:childTnLst>
                              <p:par>
                                <p:cTn id="11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8199"/>
                            </p:stCondLst>
                            <p:childTnLst>
                              <p:par>
                                <p:cTn id="12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6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8699"/>
                            </p:stCondLst>
                            <p:childTnLst>
                              <p:par>
                                <p:cTn id="12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1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2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3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8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4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0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1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3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6" dur="1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/>
      <p:bldP spid="48" grpId="0"/>
      <p:bldP spid="49" grpId="0"/>
      <p:bldP spid="50" grpId="0"/>
      <p:bldP spid="51" grpId="0"/>
      <p:bldP spid="55" grpId="0" animBg="1"/>
      <p:bldP spid="52" grpId="0" animBg="1"/>
      <p:bldP spid="53" grpId="0" animBg="1"/>
      <p:bldP spid="54" grpId="0" animBg="1"/>
      <p:bldP spid="78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logo">
            <a:hlinkClick r:id="rId1" action="ppaction://hlinkfile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3268" y="363220"/>
            <a:ext cx="6238240" cy="1437640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1588" y="2435013"/>
            <a:ext cx="12192000" cy="4428067"/>
            <a:chOff x="0" y="2876"/>
            <a:chExt cx="14400" cy="5230"/>
          </a:xfrm>
        </p:grpSpPr>
        <p:sp>
          <p:nvSpPr>
            <p:cNvPr id="3" name="Rectangle 17"/>
            <p:cNvSpPr>
              <a:spLocks noChangeArrowheads="1"/>
            </p:cNvSpPr>
            <p:nvPr/>
          </p:nvSpPr>
          <p:spPr bwMode="gray">
            <a:xfrm>
              <a:off x="0" y="2876"/>
              <a:ext cx="14400" cy="5230"/>
            </a:xfrm>
            <a:prstGeom prst="rect">
              <a:avLst/>
            </a:prstGeom>
            <a:solidFill>
              <a:schemeClr val="tx2">
                <a:lumMod val="75000"/>
              </a:schemeClr>
            </a:solidFill>
            <a:ln w="9525">
              <a:noFill/>
              <a:miter lim="800000"/>
            </a:ln>
          </p:spPr>
          <p:txBody>
            <a:bodyPr wrap="none" anchor="ctr"/>
            <a:lstStyle/>
            <a:p>
              <a:pPr defTabSz="9144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kern="0" dirty="0">
                <a:solidFill>
                  <a:srgbClr val="005397"/>
                </a:solidFill>
                <a:latin typeface="Arial" panose="020B0604020202020204"/>
                <a:ea typeface="微软雅黑" panose="020B0503020204020204" pitchFamily="34" charset="-122"/>
              </a:endParaRPr>
            </a:p>
          </p:txBody>
        </p:sp>
        <p:sp>
          <p:nvSpPr>
            <p:cNvPr id="15" name="Rectangle 3"/>
            <p:cNvSpPr>
              <a:spLocks noChangeArrowheads="1"/>
            </p:cNvSpPr>
            <p:nvPr/>
          </p:nvSpPr>
          <p:spPr bwMode="auto">
            <a:xfrm>
              <a:off x="450" y="3094"/>
              <a:ext cx="13538" cy="2271"/>
            </a:xfrm>
            <a:prstGeom prst="rect">
              <a:avLst/>
            </a:prstGeom>
            <a:noFill/>
            <a:ln w="3175" algn="ctr">
              <a:noFill/>
              <a:prstDash val="dash"/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defTabSz="914400" eaLnBrk="1" fontAlgn="auto" hangingPunct="1">
                <a:spcBef>
                  <a:spcPct val="20000"/>
                </a:spcBef>
                <a:spcAft>
                  <a:spcPts val="0"/>
                </a:spcAft>
                <a:buClr>
                  <a:srgbClr val="5B8CC1"/>
                </a:buClr>
                <a:buFont typeface="Wingdings" panose="05000000000000000000" pitchFamily="2" charset="2"/>
                <a:buNone/>
                <a:defRPr/>
              </a:pPr>
              <a:r>
                <a:rPr lang="zh-CN" altLang="en-US" sz="2665" b="1" kern="0" dirty="0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Can be used in the following situations</a:t>
              </a:r>
              <a:endParaRPr lang="zh-CN" altLang="en-US" sz="2665" b="1" kern="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342900" indent="-342900" defTabSz="914400" eaLnBrk="1" fontAlgn="auto" hangingPunct="1">
                <a:spcBef>
                  <a:spcPct val="20000"/>
                </a:spcBef>
                <a:spcAft>
                  <a:spcPts val="0"/>
                </a:spcAft>
                <a:buClr>
                  <a:srgbClr val="5B8CC1"/>
                </a:buClr>
                <a:buFont typeface="Wingdings" panose="05000000000000000000" charset="0"/>
                <a:buChar char="u"/>
                <a:defRPr/>
              </a:pPr>
              <a:r>
                <a:rPr lang="zh-CN" altLang="en-US" sz="2135" b="1" kern="0" dirty="0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Unlimited number of commercial demonstrations for your personal/company, business.</a:t>
              </a:r>
              <a:endParaRPr lang="zh-CN" altLang="en-US" sz="2135" b="1" kern="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342900" indent="-342900" defTabSz="914400" eaLnBrk="1" fontAlgn="auto" hangingPunct="1">
                <a:spcBef>
                  <a:spcPct val="20000"/>
                </a:spcBef>
                <a:spcAft>
                  <a:spcPts val="0"/>
                </a:spcAft>
                <a:buClr>
                  <a:srgbClr val="5B8CC1"/>
                </a:buClr>
                <a:buFont typeface="Wingdings" panose="05000000000000000000" charset="0"/>
                <a:buChar char="u"/>
                <a:defRPr/>
              </a:pPr>
              <a:r>
                <a:rPr lang="zh-CN" altLang="en-US" sz="2135" b="1" kern="0" dirty="0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Copy the contents of the template for use in other slide </a:t>
              </a:r>
              <a:r>
                <a:rPr lang="zh-CN" altLang="en-US" sz="2665" b="1" kern="0" dirty="0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masters.</a:t>
              </a:r>
              <a:endParaRPr lang="zh-CN" altLang="en-US" sz="2665" b="1" kern="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" name="Rectangle 4"/>
            <p:cNvSpPr>
              <a:spLocks noChangeArrowheads="1"/>
            </p:cNvSpPr>
            <p:nvPr/>
          </p:nvSpPr>
          <p:spPr bwMode="auto">
            <a:xfrm>
              <a:off x="396" y="5570"/>
              <a:ext cx="13806" cy="1827"/>
            </a:xfrm>
            <a:prstGeom prst="rect">
              <a:avLst/>
            </a:prstGeom>
            <a:noFill/>
            <a:ln w="3175" algn="ctr">
              <a:noFill/>
              <a:prstDash val="dash"/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defTabSz="914400" eaLnBrk="1" fontAlgn="auto" hangingPunct="1">
                <a:spcBef>
                  <a:spcPct val="20000"/>
                </a:spcBef>
                <a:spcAft>
                  <a:spcPts val="0"/>
                </a:spcAft>
                <a:buClr>
                  <a:srgbClr val="5B8CC1"/>
                </a:buClr>
                <a:buFont typeface="Wingdings" panose="05000000000000000000" pitchFamily="2" charset="2"/>
                <a:buNone/>
                <a:defRPr/>
              </a:pPr>
              <a:r>
                <a:rPr lang="zh-CN" altLang="en-US" sz="2665" b="1" kern="0" dirty="0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Can not be used in the following situations</a:t>
              </a:r>
              <a:endParaRPr lang="zh-CN" altLang="en-US" sz="2665" b="1" kern="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285750" indent="-285750" defTabSz="914400" eaLnBrk="1" fontAlgn="auto" hangingPunct="1">
                <a:spcBef>
                  <a:spcPct val="20000"/>
                </a:spcBef>
                <a:spcAft>
                  <a:spcPts val="0"/>
                </a:spcAft>
                <a:buClr>
                  <a:srgbClr val="5B8CC1"/>
                </a:buClr>
                <a:buFont typeface="Wingdings" panose="05000000000000000000" charset="0"/>
                <a:buChar char="u"/>
                <a:defRPr/>
              </a:pPr>
              <a:r>
                <a:rPr lang="zh-CN" altLang="en-US" sz="2135" b="1" kern="0" dirty="0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Used for any form of online payment download.</a:t>
              </a:r>
              <a:endParaRPr lang="zh-CN" altLang="en-US" sz="2135" b="1" kern="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285750" indent="-285750" defTabSz="914400" eaLnBrk="1" fontAlgn="auto" hangingPunct="1">
                <a:spcBef>
                  <a:spcPct val="20000"/>
                </a:spcBef>
                <a:spcAft>
                  <a:spcPts val="0"/>
                </a:spcAft>
                <a:buClr>
                  <a:srgbClr val="5B8CC1"/>
                </a:buClr>
                <a:buFont typeface="Wingdings" panose="05000000000000000000" charset="0"/>
                <a:buChar char="u"/>
                <a:defRPr/>
              </a:pPr>
              <a:r>
                <a:rPr lang="zh-CN" altLang="en-US" sz="2135" b="1" kern="0" dirty="0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After collecting the free resources we released, we will burn the discs for sale.</a:t>
              </a:r>
              <a:endParaRPr lang="zh-CN" altLang="en-US" sz="2135" b="1" kern="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17" name="Picture 10" descr="png-0644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498" y="3094"/>
              <a:ext cx="620" cy="4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8" name="Picture 11" descr="png-0652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232" y="5692"/>
              <a:ext cx="620" cy="4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任意多边形 2"/>
          <p:cNvSpPr/>
          <p:nvPr/>
        </p:nvSpPr>
        <p:spPr>
          <a:xfrm>
            <a:off x="2243139" y="3807884"/>
            <a:ext cx="596900" cy="656167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-1" fmla="*/ 0 w 576263"/>
              <a:gd name="connsiteY0-2" fmla="*/ 0 h 547688"/>
              <a:gd name="connsiteX1-3" fmla="*/ 566738 w 576263"/>
              <a:gd name="connsiteY1-4" fmla="*/ 547688 h 547688"/>
              <a:gd name="connsiteX2-5" fmla="*/ 576263 w 576263"/>
              <a:gd name="connsiteY2-6" fmla="*/ 0 h 547688"/>
              <a:gd name="connsiteX3-7" fmla="*/ 0 w 576263"/>
              <a:gd name="connsiteY3-8" fmla="*/ 0 h 547688"/>
              <a:gd name="connsiteX0-9" fmla="*/ 0 w 576263"/>
              <a:gd name="connsiteY0-10" fmla="*/ 0 h 571500"/>
              <a:gd name="connsiteX1-11" fmla="*/ 566738 w 576263"/>
              <a:gd name="connsiteY1-12" fmla="*/ 571500 h 571500"/>
              <a:gd name="connsiteX2-13" fmla="*/ 576263 w 576263"/>
              <a:gd name="connsiteY2-14" fmla="*/ 0 h 571500"/>
              <a:gd name="connsiteX3-15" fmla="*/ 0 w 576263"/>
              <a:gd name="connsiteY3-16" fmla="*/ 0 h 571500"/>
              <a:gd name="connsiteX0-17" fmla="*/ 0 w 576263"/>
              <a:gd name="connsiteY0-18" fmla="*/ 0 h 576263"/>
              <a:gd name="connsiteX1-19" fmla="*/ 571335 w 576263"/>
              <a:gd name="connsiteY1-20" fmla="*/ 576263 h 576263"/>
              <a:gd name="connsiteX2-21" fmla="*/ 576263 w 576263"/>
              <a:gd name="connsiteY2-22" fmla="*/ 0 h 576263"/>
              <a:gd name="connsiteX3-23" fmla="*/ 0 w 576263"/>
              <a:gd name="connsiteY3-24" fmla="*/ 0 h 576263"/>
              <a:gd name="connsiteX0-25" fmla="*/ 0 w 576448"/>
              <a:gd name="connsiteY0-26" fmla="*/ 0 h 576263"/>
              <a:gd name="connsiteX1-27" fmla="*/ 575933 w 576448"/>
              <a:gd name="connsiteY1-28" fmla="*/ 576263 h 576263"/>
              <a:gd name="connsiteX2-29" fmla="*/ 576263 w 576448"/>
              <a:gd name="connsiteY2-30" fmla="*/ 0 h 576263"/>
              <a:gd name="connsiteX3-31" fmla="*/ 0 w 576448"/>
              <a:gd name="connsiteY3-32" fmla="*/ 0 h 57626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defRPr/>
            </a:pPr>
            <a:endParaRPr lang="zh-CN" altLang="en-US" strike="noStrike" noProof="1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3688" y="3810000"/>
            <a:ext cx="9359900" cy="658284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 fontAlgn="base">
              <a:defRPr/>
            </a:pPr>
            <a:r>
              <a:rPr lang="en-US" altLang="zh-CN" sz="2800" strike="noStrike" noProof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itchFamily="34" charset="-128"/>
              </a:rPr>
              <a:t>https://www.freeppt7.com</a:t>
            </a:r>
            <a:endParaRPr lang="en-US" altLang="zh-CN" sz="2800" strike="noStrike" noProof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588" y="3043767"/>
            <a:ext cx="9313333" cy="7747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l" fontAlgn="base">
              <a:defRPr/>
            </a:pPr>
            <a:r>
              <a:rPr lang="zh-CN" altLang="en-US" sz="3200" strike="noStrike" spc="200" noProof="1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trike="noStrike" spc="200" noProof="1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sz="2400" strike="noStrike" spc="200" noProof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Best PPT templates for free download</a:t>
            </a:r>
            <a:endParaRPr sz="2400" strike="noStrike" spc="200" noProof="1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直角三角形 5"/>
          <p:cNvSpPr/>
          <p:nvPr/>
        </p:nvSpPr>
        <p:spPr>
          <a:xfrm>
            <a:off x="9312805" y="3039533"/>
            <a:ext cx="855133" cy="778933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defRPr/>
            </a:pPr>
            <a:endParaRPr lang="zh-CN" altLang="en-US" strike="noStrike" noProof="1">
              <a:solidFill>
                <a:prstClr val="white"/>
              </a:solidFill>
            </a:endParaRPr>
          </a:p>
        </p:txBody>
      </p:sp>
      <p:sp>
        <p:nvSpPr>
          <p:cNvPr id="15365" name="矩形 11"/>
          <p:cNvSpPr/>
          <p:nvPr/>
        </p:nvSpPr>
        <p:spPr>
          <a:xfrm>
            <a:off x="2645305" y="3920067"/>
            <a:ext cx="6904567" cy="1693333"/>
          </a:xfrm>
          <a:prstGeom prst="rect">
            <a:avLst/>
          </a:prstGeom>
          <a:noFill/>
          <a:ln w="25400">
            <a:noFill/>
          </a:ln>
        </p:spPr>
        <p:txBody>
          <a:bodyPr anchor="ctr"/>
          <a:p>
            <a:pPr>
              <a:lnSpc>
                <a:spcPts val="2400"/>
              </a:lnSpc>
            </a:pPr>
            <a:r>
              <a:rPr lang="en-US" altLang="zh-CN" sz="1200" dirty="0">
                <a:solidFill>
                  <a:srgbClr val="4A452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en-US" altLang="zh-CN" sz="1200" dirty="0">
              <a:solidFill>
                <a:srgbClr val="4A452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5366" name="图片 4" descr="logo">
            <a:hlinkClick r:id="rId1" action="ppaction://hlinkfile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22639" y="844551"/>
            <a:ext cx="5549900" cy="128058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985019" cy="5831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192931" y="0"/>
            <a:ext cx="576064" cy="836712"/>
            <a:chOff x="841003" y="360040"/>
            <a:chExt cx="504056" cy="836712"/>
          </a:xfrm>
          <a:solidFill>
            <a:srgbClr val="0070C0"/>
          </a:solidFill>
        </p:grpSpPr>
        <p:sp>
          <p:nvSpPr>
            <p:cNvPr id="4" name="矩形 3"/>
            <p:cNvSpPr/>
            <p:nvPr/>
          </p:nvSpPr>
          <p:spPr>
            <a:xfrm>
              <a:off x="841003" y="360040"/>
              <a:ext cx="504056" cy="54868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等腰三角形 4"/>
            <p:cNvSpPr/>
            <p:nvPr/>
          </p:nvSpPr>
          <p:spPr>
            <a:xfrm rot="10800000">
              <a:off x="841003" y="908720"/>
              <a:ext cx="504056" cy="288032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" name="文本框 9"/>
          <p:cNvSpPr txBox="1"/>
          <p:nvPr/>
        </p:nvSpPr>
        <p:spPr>
          <a:xfrm>
            <a:off x="841003" y="202431"/>
            <a:ext cx="1296144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竞聘宣言</a:t>
            </a:r>
            <a:endParaRPr lang="en-US" altLang="ko-KR" kern="0" dirty="0" smtClean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KSO_Shape"/>
          <p:cNvSpPr/>
          <p:nvPr/>
        </p:nvSpPr>
        <p:spPr bwMode="auto">
          <a:xfrm>
            <a:off x="334546" y="188640"/>
            <a:ext cx="292833" cy="222065"/>
          </a:xfrm>
          <a:custGeom>
            <a:avLst/>
            <a:gdLst>
              <a:gd name="T0" fmla="*/ 104753 w 3040062"/>
              <a:gd name="T1" fmla="*/ 1241540 h 2303463"/>
              <a:gd name="T2" fmla="*/ 251725 w 3040062"/>
              <a:gd name="T3" fmla="*/ 1260899 h 2303463"/>
              <a:gd name="T4" fmla="*/ 265692 w 3040062"/>
              <a:gd name="T5" fmla="*/ 1110467 h 2303463"/>
              <a:gd name="T6" fmla="*/ 844867 w 3040062"/>
              <a:gd name="T7" fmla="*/ 970596 h 2303463"/>
              <a:gd name="T8" fmla="*/ 870584 w 3040062"/>
              <a:gd name="T9" fmla="*/ 987377 h 2303463"/>
              <a:gd name="T10" fmla="*/ 872172 w 3040062"/>
              <a:gd name="T11" fmla="*/ 1402771 h 2303463"/>
              <a:gd name="T12" fmla="*/ 848359 w 3040062"/>
              <a:gd name="T13" fmla="*/ 1421768 h 2303463"/>
              <a:gd name="T14" fmla="*/ 615315 w 3040062"/>
              <a:gd name="T15" fmla="*/ 1415119 h 2303463"/>
              <a:gd name="T16" fmla="*/ 603250 w 3040062"/>
              <a:gd name="T17" fmla="*/ 1002891 h 2303463"/>
              <a:gd name="T18" fmla="*/ 617855 w 3040062"/>
              <a:gd name="T19" fmla="*/ 975662 h 2303463"/>
              <a:gd name="T20" fmla="*/ 1240437 w 3040062"/>
              <a:gd name="T21" fmla="*/ 749300 h 2303463"/>
              <a:gd name="T22" fmla="*/ 1265867 w 3040062"/>
              <a:gd name="T23" fmla="*/ 766421 h 2303463"/>
              <a:gd name="T24" fmla="*/ 1267138 w 3040062"/>
              <a:gd name="T25" fmla="*/ 1402743 h 2303463"/>
              <a:gd name="T26" fmla="*/ 1243616 w 3040062"/>
              <a:gd name="T27" fmla="*/ 1421766 h 2303463"/>
              <a:gd name="T28" fmla="*/ 1010298 w 3040062"/>
              <a:gd name="T29" fmla="*/ 1415108 h 2303463"/>
              <a:gd name="T30" fmla="*/ 998537 w 3040062"/>
              <a:gd name="T31" fmla="*/ 782273 h 2303463"/>
              <a:gd name="T32" fmla="*/ 1012841 w 3040062"/>
              <a:gd name="T33" fmla="*/ 755007 h 2303463"/>
              <a:gd name="T34" fmla="*/ 2175011 w 3040062"/>
              <a:gd name="T35" fmla="*/ 666432 h 2303463"/>
              <a:gd name="T36" fmla="*/ 2235666 w 3040062"/>
              <a:gd name="T37" fmla="*/ 692135 h 2303463"/>
              <a:gd name="T38" fmla="*/ 2277268 w 3040062"/>
              <a:gd name="T39" fmla="*/ 742271 h 2303463"/>
              <a:gd name="T40" fmla="*/ 2290605 w 3040062"/>
              <a:gd name="T41" fmla="*/ 1286150 h 2303463"/>
              <a:gd name="T42" fmla="*/ 2948603 w 3040062"/>
              <a:gd name="T43" fmla="*/ 1365796 h 2303463"/>
              <a:gd name="T44" fmla="*/ 3005765 w 3040062"/>
              <a:gd name="T45" fmla="*/ 1408316 h 2303463"/>
              <a:gd name="T46" fmla="*/ 3036887 w 3040062"/>
              <a:gd name="T47" fmla="*/ 1473366 h 2303463"/>
              <a:gd name="T48" fmla="*/ 3035616 w 3040062"/>
              <a:gd name="T49" fmla="*/ 2191451 h 2303463"/>
              <a:gd name="T50" fmla="*/ 3001319 w 3040062"/>
              <a:gd name="T51" fmla="*/ 2254597 h 2303463"/>
              <a:gd name="T52" fmla="*/ 2941934 w 3040062"/>
              <a:gd name="T53" fmla="*/ 2294578 h 2303463"/>
              <a:gd name="T54" fmla="*/ 2171200 w 3040062"/>
              <a:gd name="T55" fmla="*/ 2303146 h 2303463"/>
              <a:gd name="T56" fmla="*/ 2113403 w 3040062"/>
              <a:gd name="T57" fmla="*/ 2292040 h 2303463"/>
              <a:gd name="T58" fmla="*/ 1552263 w 3040062"/>
              <a:gd name="T59" fmla="*/ 1741815 h 2303463"/>
              <a:gd name="T60" fmla="*/ 1526223 w 3040062"/>
              <a:gd name="T61" fmla="*/ 1686919 h 2303463"/>
              <a:gd name="T62" fmla="*/ 1529081 w 3040062"/>
              <a:gd name="T63" fmla="*/ 1626946 h 2303463"/>
              <a:gd name="T64" fmla="*/ 1560520 w 3040062"/>
              <a:gd name="T65" fmla="*/ 1574272 h 2303463"/>
              <a:gd name="T66" fmla="*/ 1612919 w 3040062"/>
              <a:gd name="T67" fmla="*/ 1542858 h 2303463"/>
              <a:gd name="T68" fmla="*/ 1673891 w 3040062"/>
              <a:gd name="T69" fmla="*/ 1539685 h 2303463"/>
              <a:gd name="T70" fmla="*/ 1728513 w 3040062"/>
              <a:gd name="T71" fmla="*/ 1565705 h 2303463"/>
              <a:gd name="T72" fmla="*/ 2024167 w 3040062"/>
              <a:gd name="T73" fmla="*/ 760992 h 2303463"/>
              <a:gd name="T74" fmla="*/ 2057829 w 3040062"/>
              <a:gd name="T75" fmla="*/ 704828 h 2303463"/>
              <a:gd name="T76" fmla="*/ 2113721 w 3040062"/>
              <a:gd name="T77" fmla="*/ 670875 h 2303463"/>
              <a:gd name="T78" fmla="*/ 1640947 w 3040062"/>
              <a:gd name="T79" fmla="*/ 485773 h 2303463"/>
              <a:gd name="T80" fmla="*/ 1662436 w 3040062"/>
              <a:gd name="T81" fmla="*/ 507334 h 2303463"/>
              <a:gd name="T82" fmla="*/ 1658328 w 3040062"/>
              <a:gd name="T83" fmla="*/ 1408133 h 2303463"/>
              <a:gd name="T84" fmla="*/ 1631151 w 3040062"/>
              <a:gd name="T85" fmla="*/ 1422401 h 2303463"/>
              <a:gd name="T86" fmla="*/ 1401409 w 3040062"/>
              <a:gd name="T87" fmla="*/ 1410669 h 2303463"/>
              <a:gd name="T88" fmla="*/ 1394457 w 3040062"/>
              <a:gd name="T89" fmla="*/ 510505 h 2303463"/>
              <a:gd name="T90" fmla="*/ 1413734 w 3040062"/>
              <a:gd name="T91" fmla="*/ 486725 h 2303463"/>
              <a:gd name="T92" fmla="*/ 2856582 w 3040062"/>
              <a:gd name="T93" fmla="*/ 2539 h 2303463"/>
              <a:gd name="T94" fmla="*/ 2942924 w 3040062"/>
              <a:gd name="T95" fmla="*/ 45384 h 2303463"/>
              <a:gd name="T96" fmla="*/ 3001649 w 3040062"/>
              <a:gd name="T97" fmla="*/ 130121 h 2303463"/>
              <a:gd name="T98" fmla="*/ 3021012 w 3040062"/>
              <a:gd name="T99" fmla="*/ 1276768 h 2303463"/>
              <a:gd name="T100" fmla="*/ 2944193 w 3040062"/>
              <a:gd name="T101" fmla="*/ 1247252 h 2303463"/>
              <a:gd name="T102" fmla="*/ 374889 w 3040062"/>
              <a:gd name="T103" fmla="*/ 1959424 h 2303463"/>
              <a:gd name="T104" fmla="*/ 127291 w 3040062"/>
              <a:gd name="T105" fmla="*/ 2259336 h 2303463"/>
              <a:gd name="T106" fmla="*/ 50472 w 3040062"/>
              <a:gd name="T107" fmla="*/ 2198402 h 2303463"/>
              <a:gd name="T108" fmla="*/ 6349 w 3040062"/>
              <a:gd name="T109" fmla="*/ 2100970 h 2303463"/>
              <a:gd name="T110" fmla="*/ 3809 w 3040062"/>
              <a:gd name="T111" fmla="*/ 183438 h 2303463"/>
              <a:gd name="T112" fmla="*/ 44441 w 3040062"/>
              <a:gd name="T113" fmla="*/ 83468 h 2303463"/>
              <a:gd name="T114" fmla="*/ 118720 w 3040062"/>
              <a:gd name="T115" fmla="*/ 17773 h 23034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3040062" h="2303463">
                <a:moveTo>
                  <a:pt x="124116" y="1098725"/>
                </a:moveTo>
                <a:lnTo>
                  <a:pt x="120307" y="1099042"/>
                </a:lnTo>
                <a:lnTo>
                  <a:pt x="116498" y="1099994"/>
                </a:lnTo>
                <a:lnTo>
                  <a:pt x="113324" y="1101898"/>
                </a:lnTo>
                <a:lnTo>
                  <a:pt x="110467" y="1104120"/>
                </a:lnTo>
                <a:lnTo>
                  <a:pt x="108245" y="1107294"/>
                </a:lnTo>
                <a:lnTo>
                  <a:pt x="106340" y="1110467"/>
                </a:lnTo>
                <a:lnTo>
                  <a:pt x="105071" y="1114276"/>
                </a:lnTo>
                <a:lnTo>
                  <a:pt x="104753" y="1118084"/>
                </a:lnTo>
                <a:lnTo>
                  <a:pt x="104753" y="1241540"/>
                </a:lnTo>
                <a:lnTo>
                  <a:pt x="105071" y="1245348"/>
                </a:lnTo>
                <a:lnTo>
                  <a:pt x="106340" y="1249157"/>
                </a:lnTo>
                <a:lnTo>
                  <a:pt x="108245" y="1252330"/>
                </a:lnTo>
                <a:lnTo>
                  <a:pt x="110467" y="1255187"/>
                </a:lnTo>
                <a:lnTo>
                  <a:pt x="113324" y="1257726"/>
                </a:lnTo>
                <a:lnTo>
                  <a:pt x="116498" y="1259312"/>
                </a:lnTo>
                <a:lnTo>
                  <a:pt x="120307" y="1260899"/>
                </a:lnTo>
                <a:lnTo>
                  <a:pt x="124116" y="1261217"/>
                </a:lnTo>
                <a:lnTo>
                  <a:pt x="247598" y="1261217"/>
                </a:lnTo>
                <a:lnTo>
                  <a:pt x="251725" y="1260899"/>
                </a:lnTo>
                <a:lnTo>
                  <a:pt x="255216" y="1259312"/>
                </a:lnTo>
                <a:lnTo>
                  <a:pt x="258708" y="1257726"/>
                </a:lnTo>
                <a:lnTo>
                  <a:pt x="261565" y="1255187"/>
                </a:lnTo>
                <a:lnTo>
                  <a:pt x="264105" y="1252330"/>
                </a:lnTo>
                <a:lnTo>
                  <a:pt x="265692" y="1249157"/>
                </a:lnTo>
                <a:lnTo>
                  <a:pt x="266644" y="1245348"/>
                </a:lnTo>
                <a:lnTo>
                  <a:pt x="266961" y="1241540"/>
                </a:lnTo>
                <a:lnTo>
                  <a:pt x="266961" y="1118084"/>
                </a:lnTo>
                <a:lnTo>
                  <a:pt x="266644" y="1114276"/>
                </a:lnTo>
                <a:lnTo>
                  <a:pt x="265692" y="1110467"/>
                </a:lnTo>
                <a:lnTo>
                  <a:pt x="264105" y="1107294"/>
                </a:lnTo>
                <a:lnTo>
                  <a:pt x="261565" y="1104120"/>
                </a:lnTo>
                <a:lnTo>
                  <a:pt x="258708" y="1101898"/>
                </a:lnTo>
                <a:lnTo>
                  <a:pt x="255216" y="1099994"/>
                </a:lnTo>
                <a:lnTo>
                  <a:pt x="251725" y="1099042"/>
                </a:lnTo>
                <a:lnTo>
                  <a:pt x="247598" y="1098725"/>
                </a:lnTo>
                <a:lnTo>
                  <a:pt x="124116" y="1098725"/>
                </a:lnTo>
                <a:close/>
                <a:moveTo>
                  <a:pt x="636270" y="969963"/>
                </a:moveTo>
                <a:lnTo>
                  <a:pt x="841692" y="969963"/>
                </a:lnTo>
                <a:lnTo>
                  <a:pt x="844867" y="970596"/>
                </a:lnTo>
                <a:lnTo>
                  <a:pt x="848359" y="970913"/>
                </a:lnTo>
                <a:lnTo>
                  <a:pt x="851534" y="971546"/>
                </a:lnTo>
                <a:lnTo>
                  <a:pt x="854709" y="972813"/>
                </a:lnTo>
                <a:lnTo>
                  <a:pt x="857567" y="974396"/>
                </a:lnTo>
                <a:lnTo>
                  <a:pt x="860107" y="975662"/>
                </a:lnTo>
                <a:lnTo>
                  <a:pt x="862647" y="977878"/>
                </a:lnTo>
                <a:lnTo>
                  <a:pt x="865187" y="979778"/>
                </a:lnTo>
                <a:lnTo>
                  <a:pt x="867092" y="982311"/>
                </a:lnTo>
                <a:lnTo>
                  <a:pt x="868997" y="984844"/>
                </a:lnTo>
                <a:lnTo>
                  <a:pt x="870584" y="987377"/>
                </a:lnTo>
                <a:lnTo>
                  <a:pt x="872172" y="990226"/>
                </a:lnTo>
                <a:lnTo>
                  <a:pt x="873124" y="993076"/>
                </a:lnTo>
                <a:lnTo>
                  <a:pt x="873760" y="996242"/>
                </a:lnTo>
                <a:lnTo>
                  <a:pt x="874712" y="999725"/>
                </a:lnTo>
                <a:lnTo>
                  <a:pt x="874712" y="1002891"/>
                </a:lnTo>
                <a:lnTo>
                  <a:pt x="874712" y="1389790"/>
                </a:lnTo>
                <a:lnTo>
                  <a:pt x="874712" y="1393273"/>
                </a:lnTo>
                <a:lnTo>
                  <a:pt x="873760" y="1396439"/>
                </a:lnTo>
                <a:lnTo>
                  <a:pt x="873124" y="1399605"/>
                </a:lnTo>
                <a:lnTo>
                  <a:pt x="872172" y="1402771"/>
                </a:lnTo>
                <a:lnTo>
                  <a:pt x="870584" y="1405304"/>
                </a:lnTo>
                <a:lnTo>
                  <a:pt x="868997" y="1408154"/>
                </a:lnTo>
                <a:lnTo>
                  <a:pt x="867092" y="1410686"/>
                </a:lnTo>
                <a:lnTo>
                  <a:pt x="865187" y="1413219"/>
                </a:lnTo>
                <a:lnTo>
                  <a:pt x="862647" y="1415119"/>
                </a:lnTo>
                <a:lnTo>
                  <a:pt x="860107" y="1417019"/>
                </a:lnTo>
                <a:lnTo>
                  <a:pt x="857567" y="1418602"/>
                </a:lnTo>
                <a:lnTo>
                  <a:pt x="854709" y="1420185"/>
                </a:lnTo>
                <a:lnTo>
                  <a:pt x="851534" y="1421135"/>
                </a:lnTo>
                <a:lnTo>
                  <a:pt x="848359" y="1421768"/>
                </a:lnTo>
                <a:lnTo>
                  <a:pt x="844867" y="1422401"/>
                </a:lnTo>
                <a:lnTo>
                  <a:pt x="841692" y="1422401"/>
                </a:lnTo>
                <a:lnTo>
                  <a:pt x="636270" y="1422401"/>
                </a:lnTo>
                <a:lnTo>
                  <a:pt x="632777" y="1422401"/>
                </a:lnTo>
                <a:lnTo>
                  <a:pt x="629920" y="1421768"/>
                </a:lnTo>
                <a:lnTo>
                  <a:pt x="626745" y="1421135"/>
                </a:lnTo>
                <a:lnTo>
                  <a:pt x="623570" y="1420185"/>
                </a:lnTo>
                <a:lnTo>
                  <a:pt x="620713" y="1418602"/>
                </a:lnTo>
                <a:lnTo>
                  <a:pt x="617855" y="1417019"/>
                </a:lnTo>
                <a:lnTo>
                  <a:pt x="615315" y="1415119"/>
                </a:lnTo>
                <a:lnTo>
                  <a:pt x="613093" y="1413219"/>
                </a:lnTo>
                <a:lnTo>
                  <a:pt x="610870" y="1410686"/>
                </a:lnTo>
                <a:lnTo>
                  <a:pt x="608965" y="1408154"/>
                </a:lnTo>
                <a:lnTo>
                  <a:pt x="607378" y="1405304"/>
                </a:lnTo>
                <a:lnTo>
                  <a:pt x="606108" y="1402771"/>
                </a:lnTo>
                <a:lnTo>
                  <a:pt x="605155" y="1399605"/>
                </a:lnTo>
                <a:lnTo>
                  <a:pt x="603885" y="1396439"/>
                </a:lnTo>
                <a:lnTo>
                  <a:pt x="603568" y="1393273"/>
                </a:lnTo>
                <a:lnTo>
                  <a:pt x="603250" y="1389790"/>
                </a:lnTo>
                <a:lnTo>
                  <a:pt x="603250" y="1002891"/>
                </a:lnTo>
                <a:lnTo>
                  <a:pt x="603568" y="999725"/>
                </a:lnTo>
                <a:lnTo>
                  <a:pt x="603885" y="996242"/>
                </a:lnTo>
                <a:lnTo>
                  <a:pt x="605155" y="993076"/>
                </a:lnTo>
                <a:lnTo>
                  <a:pt x="606108" y="990226"/>
                </a:lnTo>
                <a:lnTo>
                  <a:pt x="607378" y="987377"/>
                </a:lnTo>
                <a:lnTo>
                  <a:pt x="608965" y="984844"/>
                </a:lnTo>
                <a:lnTo>
                  <a:pt x="610870" y="982311"/>
                </a:lnTo>
                <a:lnTo>
                  <a:pt x="613093" y="979778"/>
                </a:lnTo>
                <a:lnTo>
                  <a:pt x="615315" y="977878"/>
                </a:lnTo>
                <a:lnTo>
                  <a:pt x="617855" y="975662"/>
                </a:lnTo>
                <a:lnTo>
                  <a:pt x="620713" y="974396"/>
                </a:lnTo>
                <a:lnTo>
                  <a:pt x="623570" y="972813"/>
                </a:lnTo>
                <a:lnTo>
                  <a:pt x="626745" y="971546"/>
                </a:lnTo>
                <a:lnTo>
                  <a:pt x="629920" y="970913"/>
                </a:lnTo>
                <a:lnTo>
                  <a:pt x="632777" y="970596"/>
                </a:lnTo>
                <a:lnTo>
                  <a:pt x="636270" y="969963"/>
                </a:lnTo>
                <a:close/>
                <a:moveTo>
                  <a:pt x="1027781" y="749300"/>
                </a:moveTo>
                <a:lnTo>
                  <a:pt x="1031278" y="749300"/>
                </a:lnTo>
                <a:lnTo>
                  <a:pt x="1236940" y="749300"/>
                </a:lnTo>
                <a:lnTo>
                  <a:pt x="1240437" y="749300"/>
                </a:lnTo>
                <a:lnTo>
                  <a:pt x="1243616" y="750251"/>
                </a:lnTo>
                <a:lnTo>
                  <a:pt x="1246476" y="750885"/>
                </a:lnTo>
                <a:lnTo>
                  <a:pt x="1249655" y="751837"/>
                </a:lnTo>
                <a:lnTo>
                  <a:pt x="1252516" y="753105"/>
                </a:lnTo>
                <a:lnTo>
                  <a:pt x="1255377" y="755007"/>
                </a:lnTo>
                <a:lnTo>
                  <a:pt x="1257920" y="756592"/>
                </a:lnTo>
                <a:lnTo>
                  <a:pt x="1260145" y="758812"/>
                </a:lnTo>
                <a:lnTo>
                  <a:pt x="1262370" y="761348"/>
                </a:lnTo>
                <a:lnTo>
                  <a:pt x="1264595" y="763567"/>
                </a:lnTo>
                <a:lnTo>
                  <a:pt x="1265867" y="766421"/>
                </a:lnTo>
                <a:lnTo>
                  <a:pt x="1267138" y="769274"/>
                </a:lnTo>
                <a:lnTo>
                  <a:pt x="1268410" y="772445"/>
                </a:lnTo>
                <a:lnTo>
                  <a:pt x="1269363" y="775615"/>
                </a:lnTo>
                <a:lnTo>
                  <a:pt x="1269681" y="778786"/>
                </a:lnTo>
                <a:lnTo>
                  <a:pt x="1269999" y="782273"/>
                </a:lnTo>
                <a:lnTo>
                  <a:pt x="1269999" y="1389744"/>
                </a:lnTo>
                <a:lnTo>
                  <a:pt x="1269681" y="1393231"/>
                </a:lnTo>
                <a:lnTo>
                  <a:pt x="1269363" y="1396402"/>
                </a:lnTo>
                <a:lnTo>
                  <a:pt x="1268410" y="1399572"/>
                </a:lnTo>
                <a:lnTo>
                  <a:pt x="1267138" y="1402743"/>
                </a:lnTo>
                <a:lnTo>
                  <a:pt x="1265867" y="1405279"/>
                </a:lnTo>
                <a:lnTo>
                  <a:pt x="1264595" y="1408133"/>
                </a:lnTo>
                <a:lnTo>
                  <a:pt x="1262370" y="1410669"/>
                </a:lnTo>
                <a:lnTo>
                  <a:pt x="1260145" y="1413206"/>
                </a:lnTo>
                <a:lnTo>
                  <a:pt x="1257920" y="1415108"/>
                </a:lnTo>
                <a:lnTo>
                  <a:pt x="1255377" y="1417010"/>
                </a:lnTo>
                <a:lnTo>
                  <a:pt x="1252516" y="1418595"/>
                </a:lnTo>
                <a:lnTo>
                  <a:pt x="1249655" y="1420181"/>
                </a:lnTo>
                <a:lnTo>
                  <a:pt x="1246476" y="1421132"/>
                </a:lnTo>
                <a:lnTo>
                  <a:pt x="1243616" y="1421766"/>
                </a:lnTo>
                <a:lnTo>
                  <a:pt x="1240437" y="1422400"/>
                </a:lnTo>
                <a:lnTo>
                  <a:pt x="1236940" y="1422400"/>
                </a:lnTo>
                <a:lnTo>
                  <a:pt x="1031278" y="1422400"/>
                </a:lnTo>
                <a:lnTo>
                  <a:pt x="1027781" y="1422400"/>
                </a:lnTo>
                <a:lnTo>
                  <a:pt x="1024602" y="1421766"/>
                </a:lnTo>
                <a:lnTo>
                  <a:pt x="1021424" y="1421132"/>
                </a:lnTo>
                <a:lnTo>
                  <a:pt x="1018245" y="1420181"/>
                </a:lnTo>
                <a:lnTo>
                  <a:pt x="1015384" y="1418595"/>
                </a:lnTo>
                <a:lnTo>
                  <a:pt x="1012841" y="1417010"/>
                </a:lnTo>
                <a:lnTo>
                  <a:pt x="1010298" y="1415108"/>
                </a:lnTo>
                <a:lnTo>
                  <a:pt x="1007755" y="1413206"/>
                </a:lnTo>
                <a:lnTo>
                  <a:pt x="1005848" y="1410669"/>
                </a:lnTo>
                <a:lnTo>
                  <a:pt x="1003941" y="1408133"/>
                </a:lnTo>
                <a:lnTo>
                  <a:pt x="1002351" y="1405279"/>
                </a:lnTo>
                <a:lnTo>
                  <a:pt x="1000762" y="1402743"/>
                </a:lnTo>
                <a:lnTo>
                  <a:pt x="999808" y="1399572"/>
                </a:lnTo>
                <a:lnTo>
                  <a:pt x="999173" y="1396402"/>
                </a:lnTo>
                <a:lnTo>
                  <a:pt x="998537" y="1393231"/>
                </a:lnTo>
                <a:lnTo>
                  <a:pt x="998537" y="1389744"/>
                </a:lnTo>
                <a:lnTo>
                  <a:pt x="998537" y="782273"/>
                </a:lnTo>
                <a:lnTo>
                  <a:pt x="998537" y="778786"/>
                </a:lnTo>
                <a:lnTo>
                  <a:pt x="999173" y="775615"/>
                </a:lnTo>
                <a:lnTo>
                  <a:pt x="999808" y="772445"/>
                </a:lnTo>
                <a:lnTo>
                  <a:pt x="1000762" y="769274"/>
                </a:lnTo>
                <a:lnTo>
                  <a:pt x="1002351" y="766421"/>
                </a:lnTo>
                <a:lnTo>
                  <a:pt x="1003941" y="763567"/>
                </a:lnTo>
                <a:lnTo>
                  <a:pt x="1005848" y="761348"/>
                </a:lnTo>
                <a:lnTo>
                  <a:pt x="1007755" y="758812"/>
                </a:lnTo>
                <a:lnTo>
                  <a:pt x="1010298" y="756592"/>
                </a:lnTo>
                <a:lnTo>
                  <a:pt x="1012841" y="755007"/>
                </a:lnTo>
                <a:lnTo>
                  <a:pt x="1015384" y="753105"/>
                </a:lnTo>
                <a:lnTo>
                  <a:pt x="1018245" y="751837"/>
                </a:lnTo>
                <a:lnTo>
                  <a:pt x="1021424" y="750885"/>
                </a:lnTo>
                <a:lnTo>
                  <a:pt x="1024602" y="750251"/>
                </a:lnTo>
                <a:lnTo>
                  <a:pt x="1027781" y="749300"/>
                </a:lnTo>
                <a:close/>
                <a:moveTo>
                  <a:pt x="2147065" y="665163"/>
                </a:moveTo>
                <a:lnTo>
                  <a:pt x="2154052" y="665163"/>
                </a:lnTo>
                <a:lnTo>
                  <a:pt x="2161038" y="665163"/>
                </a:lnTo>
                <a:lnTo>
                  <a:pt x="2168025" y="665798"/>
                </a:lnTo>
                <a:lnTo>
                  <a:pt x="2175011" y="666432"/>
                </a:lnTo>
                <a:lnTo>
                  <a:pt x="2181680" y="667702"/>
                </a:lnTo>
                <a:lnTo>
                  <a:pt x="2188349" y="669288"/>
                </a:lnTo>
                <a:lnTo>
                  <a:pt x="2194700" y="670875"/>
                </a:lnTo>
                <a:lnTo>
                  <a:pt x="2201369" y="673413"/>
                </a:lnTo>
                <a:lnTo>
                  <a:pt x="2207085" y="675952"/>
                </a:lnTo>
                <a:lnTo>
                  <a:pt x="2213437" y="678173"/>
                </a:lnTo>
                <a:lnTo>
                  <a:pt x="2219471" y="681346"/>
                </a:lnTo>
                <a:lnTo>
                  <a:pt x="2224869" y="684519"/>
                </a:lnTo>
                <a:lnTo>
                  <a:pt x="2230585" y="688327"/>
                </a:lnTo>
                <a:lnTo>
                  <a:pt x="2235666" y="692135"/>
                </a:lnTo>
                <a:lnTo>
                  <a:pt x="2241065" y="695943"/>
                </a:lnTo>
                <a:lnTo>
                  <a:pt x="2245829" y="700702"/>
                </a:lnTo>
                <a:lnTo>
                  <a:pt x="2250910" y="704828"/>
                </a:lnTo>
                <a:lnTo>
                  <a:pt x="2255356" y="709587"/>
                </a:lnTo>
                <a:lnTo>
                  <a:pt x="2259484" y="714347"/>
                </a:lnTo>
                <a:lnTo>
                  <a:pt x="2263612" y="719741"/>
                </a:lnTo>
                <a:lnTo>
                  <a:pt x="2267423" y="724819"/>
                </a:lnTo>
                <a:lnTo>
                  <a:pt x="2270916" y="730530"/>
                </a:lnTo>
                <a:lnTo>
                  <a:pt x="2274092" y="736559"/>
                </a:lnTo>
                <a:lnTo>
                  <a:pt x="2277268" y="742271"/>
                </a:lnTo>
                <a:lnTo>
                  <a:pt x="2280126" y="748300"/>
                </a:lnTo>
                <a:lnTo>
                  <a:pt x="2282666" y="754646"/>
                </a:lnTo>
                <a:lnTo>
                  <a:pt x="2284572" y="760992"/>
                </a:lnTo>
                <a:lnTo>
                  <a:pt x="2286477" y="767021"/>
                </a:lnTo>
                <a:lnTo>
                  <a:pt x="2287747" y="773685"/>
                </a:lnTo>
                <a:lnTo>
                  <a:pt x="2289018" y="780349"/>
                </a:lnTo>
                <a:lnTo>
                  <a:pt x="2289970" y="787330"/>
                </a:lnTo>
                <a:lnTo>
                  <a:pt x="2290605" y="794311"/>
                </a:lnTo>
                <a:lnTo>
                  <a:pt x="2290605" y="801292"/>
                </a:lnTo>
                <a:lnTo>
                  <a:pt x="2290605" y="1286150"/>
                </a:lnTo>
                <a:lnTo>
                  <a:pt x="2884137" y="1353738"/>
                </a:lnTo>
                <a:lnTo>
                  <a:pt x="2890488" y="1354055"/>
                </a:lnTo>
                <a:lnTo>
                  <a:pt x="2898110" y="1354372"/>
                </a:lnTo>
                <a:lnTo>
                  <a:pt x="2905732" y="1355007"/>
                </a:lnTo>
                <a:lnTo>
                  <a:pt x="2913353" y="1355642"/>
                </a:lnTo>
                <a:lnTo>
                  <a:pt x="2920657" y="1357228"/>
                </a:lnTo>
                <a:lnTo>
                  <a:pt x="2927644" y="1358815"/>
                </a:lnTo>
                <a:lnTo>
                  <a:pt x="2934948" y="1361036"/>
                </a:lnTo>
                <a:lnTo>
                  <a:pt x="2941934" y="1362940"/>
                </a:lnTo>
                <a:lnTo>
                  <a:pt x="2948603" y="1365796"/>
                </a:lnTo>
                <a:lnTo>
                  <a:pt x="2955272" y="1368969"/>
                </a:lnTo>
                <a:lnTo>
                  <a:pt x="2961941" y="1372142"/>
                </a:lnTo>
                <a:lnTo>
                  <a:pt x="2968292" y="1375633"/>
                </a:lnTo>
                <a:lnTo>
                  <a:pt x="2974008" y="1379758"/>
                </a:lnTo>
                <a:lnTo>
                  <a:pt x="2980042" y="1383883"/>
                </a:lnTo>
                <a:lnTo>
                  <a:pt x="2985758" y="1388008"/>
                </a:lnTo>
                <a:lnTo>
                  <a:pt x="2990839" y="1393085"/>
                </a:lnTo>
                <a:lnTo>
                  <a:pt x="2996238" y="1397845"/>
                </a:lnTo>
                <a:lnTo>
                  <a:pt x="3001319" y="1403239"/>
                </a:lnTo>
                <a:lnTo>
                  <a:pt x="3005765" y="1408316"/>
                </a:lnTo>
                <a:lnTo>
                  <a:pt x="3010529" y="1414345"/>
                </a:lnTo>
                <a:lnTo>
                  <a:pt x="3014657" y="1419739"/>
                </a:lnTo>
                <a:lnTo>
                  <a:pt x="3018468" y="1426086"/>
                </a:lnTo>
                <a:lnTo>
                  <a:pt x="3021961" y="1432432"/>
                </a:lnTo>
                <a:lnTo>
                  <a:pt x="3025454" y="1438778"/>
                </a:lnTo>
                <a:lnTo>
                  <a:pt x="3028312" y="1445125"/>
                </a:lnTo>
                <a:lnTo>
                  <a:pt x="3030853" y="1452106"/>
                </a:lnTo>
                <a:lnTo>
                  <a:pt x="3033393" y="1459087"/>
                </a:lnTo>
                <a:lnTo>
                  <a:pt x="3035616" y="1466067"/>
                </a:lnTo>
                <a:lnTo>
                  <a:pt x="3036887" y="1473366"/>
                </a:lnTo>
                <a:lnTo>
                  <a:pt x="3038474" y="1480664"/>
                </a:lnTo>
                <a:lnTo>
                  <a:pt x="3039427" y="1488280"/>
                </a:lnTo>
                <a:lnTo>
                  <a:pt x="3040062" y="1495895"/>
                </a:lnTo>
                <a:lnTo>
                  <a:pt x="3040062" y="1503511"/>
                </a:lnTo>
                <a:lnTo>
                  <a:pt x="3040062" y="2154008"/>
                </a:lnTo>
                <a:lnTo>
                  <a:pt x="3040062" y="2161623"/>
                </a:lnTo>
                <a:lnTo>
                  <a:pt x="3039427" y="2169556"/>
                </a:lnTo>
                <a:lnTo>
                  <a:pt x="3038474" y="2177172"/>
                </a:lnTo>
                <a:lnTo>
                  <a:pt x="3036887" y="2184470"/>
                </a:lnTo>
                <a:lnTo>
                  <a:pt x="3035616" y="2191451"/>
                </a:lnTo>
                <a:lnTo>
                  <a:pt x="3033393" y="2198749"/>
                </a:lnTo>
                <a:lnTo>
                  <a:pt x="3030853" y="2205730"/>
                </a:lnTo>
                <a:lnTo>
                  <a:pt x="3028312" y="2212394"/>
                </a:lnTo>
                <a:lnTo>
                  <a:pt x="3025454" y="2219057"/>
                </a:lnTo>
                <a:lnTo>
                  <a:pt x="3021961" y="2225404"/>
                </a:lnTo>
                <a:lnTo>
                  <a:pt x="3018468" y="2231433"/>
                </a:lnTo>
                <a:lnTo>
                  <a:pt x="3014657" y="2237779"/>
                </a:lnTo>
                <a:lnTo>
                  <a:pt x="3010529" y="2243808"/>
                </a:lnTo>
                <a:lnTo>
                  <a:pt x="3005765" y="2249202"/>
                </a:lnTo>
                <a:lnTo>
                  <a:pt x="3001319" y="2254597"/>
                </a:lnTo>
                <a:lnTo>
                  <a:pt x="2996238" y="2259674"/>
                </a:lnTo>
                <a:lnTo>
                  <a:pt x="2990839" y="2264433"/>
                </a:lnTo>
                <a:lnTo>
                  <a:pt x="2985758" y="2269510"/>
                </a:lnTo>
                <a:lnTo>
                  <a:pt x="2980042" y="2273953"/>
                </a:lnTo>
                <a:lnTo>
                  <a:pt x="2974008" y="2278078"/>
                </a:lnTo>
                <a:lnTo>
                  <a:pt x="2968292" y="2281886"/>
                </a:lnTo>
                <a:lnTo>
                  <a:pt x="2961941" y="2285376"/>
                </a:lnTo>
                <a:lnTo>
                  <a:pt x="2955272" y="2288867"/>
                </a:lnTo>
                <a:lnTo>
                  <a:pt x="2948603" y="2291723"/>
                </a:lnTo>
                <a:lnTo>
                  <a:pt x="2941934" y="2294578"/>
                </a:lnTo>
                <a:lnTo>
                  <a:pt x="2934948" y="2297117"/>
                </a:lnTo>
                <a:lnTo>
                  <a:pt x="2927644" y="2298703"/>
                </a:lnTo>
                <a:lnTo>
                  <a:pt x="2920657" y="2300607"/>
                </a:lnTo>
                <a:lnTo>
                  <a:pt x="2913353" y="2301877"/>
                </a:lnTo>
                <a:lnTo>
                  <a:pt x="2905732" y="2302829"/>
                </a:lnTo>
                <a:lnTo>
                  <a:pt x="2898110" y="2303146"/>
                </a:lnTo>
                <a:lnTo>
                  <a:pt x="2890488" y="2303463"/>
                </a:lnTo>
                <a:lnTo>
                  <a:pt x="2177552" y="2303463"/>
                </a:lnTo>
                <a:lnTo>
                  <a:pt x="2173423" y="2303146"/>
                </a:lnTo>
                <a:lnTo>
                  <a:pt x="2171200" y="2303146"/>
                </a:lnTo>
                <a:lnTo>
                  <a:pt x="2169613" y="2303146"/>
                </a:lnTo>
                <a:lnTo>
                  <a:pt x="2162944" y="2303146"/>
                </a:lnTo>
                <a:lnTo>
                  <a:pt x="2156275" y="2303146"/>
                </a:lnTo>
                <a:lnTo>
                  <a:pt x="2149924" y="2302511"/>
                </a:lnTo>
                <a:lnTo>
                  <a:pt x="2143572" y="2301559"/>
                </a:lnTo>
                <a:lnTo>
                  <a:pt x="2137538" y="2300607"/>
                </a:lnTo>
                <a:lnTo>
                  <a:pt x="2131187" y="2298703"/>
                </a:lnTo>
                <a:lnTo>
                  <a:pt x="2125153" y="2297117"/>
                </a:lnTo>
                <a:lnTo>
                  <a:pt x="2119437" y="2294896"/>
                </a:lnTo>
                <a:lnTo>
                  <a:pt x="2113403" y="2292040"/>
                </a:lnTo>
                <a:lnTo>
                  <a:pt x="2107370" y="2289501"/>
                </a:lnTo>
                <a:lnTo>
                  <a:pt x="2101971" y="2286645"/>
                </a:lnTo>
                <a:lnTo>
                  <a:pt x="2096572" y="2283155"/>
                </a:lnTo>
                <a:lnTo>
                  <a:pt x="2091491" y="2279665"/>
                </a:lnTo>
                <a:lnTo>
                  <a:pt x="2086093" y="2275222"/>
                </a:lnTo>
                <a:lnTo>
                  <a:pt x="2081329" y="2271097"/>
                </a:lnTo>
                <a:lnTo>
                  <a:pt x="2076883" y="2266972"/>
                </a:lnTo>
                <a:lnTo>
                  <a:pt x="1560520" y="1751334"/>
                </a:lnTo>
                <a:lnTo>
                  <a:pt x="1556074" y="1746574"/>
                </a:lnTo>
                <a:lnTo>
                  <a:pt x="1552263" y="1741815"/>
                </a:lnTo>
                <a:lnTo>
                  <a:pt x="1548135" y="1737055"/>
                </a:lnTo>
                <a:lnTo>
                  <a:pt x="1544642" y="1731661"/>
                </a:lnTo>
                <a:lnTo>
                  <a:pt x="1541466" y="1726583"/>
                </a:lnTo>
                <a:lnTo>
                  <a:pt x="1538291" y="1720872"/>
                </a:lnTo>
                <a:lnTo>
                  <a:pt x="1535432" y="1715477"/>
                </a:lnTo>
                <a:lnTo>
                  <a:pt x="1532892" y="1709766"/>
                </a:lnTo>
                <a:lnTo>
                  <a:pt x="1530987" y="1704054"/>
                </a:lnTo>
                <a:lnTo>
                  <a:pt x="1529081" y="1698342"/>
                </a:lnTo>
                <a:lnTo>
                  <a:pt x="1527493" y="1692631"/>
                </a:lnTo>
                <a:lnTo>
                  <a:pt x="1526223" y="1686919"/>
                </a:lnTo>
                <a:lnTo>
                  <a:pt x="1525270" y="1680890"/>
                </a:lnTo>
                <a:lnTo>
                  <a:pt x="1524635" y="1674544"/>
                </a:lnTo>
                <a:lnTo>
                  <a:pt x="1524000" y="1668515"/>
                </a:lnTo>
                <a:lnTo>
                  <a:pt x="1524000" y="1662803"/>
                </a:lnTo>
                <a:lnTo>
                  <a:pt x="1524000" y="1656774"/>
                </a:lnTo>
                <a:lnTo>
                  <a:pt x="1524635" y="1650428"/>
                </a:lnTo>
                <a:lnTo>
                  <a:pt x="1525270" y="1644716"/>
                </a:lnTo>
                <a:lnTo>
                  <a:pt x="1526223" y="1638687"/>
                </a:lnTo>
                <a:lnTo>
                  <a:pt x="1527493" y="1632658"/>
                </a:lnTo>
                <a:lnTo>
                  <a:pt x="1529081" y="1626946"/>
                </a:lnTo>
                <a:lnTo>
                  <a:pt x="1530987" y="1621235"/>
                </a:lnTo>
                <a:lnTo>
                  <a:pt x="1532892" y="1615523"/>
                </a:lnTo>
                <a:lnTo>
                  <a:pt x="1535432" y="1609811"/>
                </a:lnTo>
                <a:lnTo>
                  <a:pt x="1538291" y="1604417"/>
                </a:lnTo>
                <a:lnTo>
                  <a:pt x="1541466" y="1599023"/>
                </a:lnTo>
                <a:lnTo>
                  <a:pt x="1544642" y="1593628"/>
                </a:lnTo>
                <a:lnTo>
                  <a:pt x="1548135" y="1588551"/>
                </a:lnTo>
                <a:lnTo>
                  <a:pt x="1552263" y="1583474"/>
                </a:lnTo>
                <a:lnTo>
                  <a:pt x="1556074" y="1578714"/>
                </a:lnTo>
                <a:lnTo>
                  <a:pt x="1560520" y="1574272"/>
                </a:lnTo>
                <a:lnTo>
                  <a:pt x="1564966" y="1569830"/>
                </a:lnTo>
                <a:lnTo>
                  <a:pt x="1570047" y="1565705"/>
                </a:lnTo>
                <a:lnTo>
                  <a:pt x="1574811" y="1561897"/>
                </a:lnTo>
                <a:lnTo>
                  <a:pt x="1579574" y="1558406"/>
                </a:lnTo>
                <a:lnTo>
                  <a:pt x="1584973" y="1554916"/>
                </a:lnTo>
                <a:lnTo>
                  <a:pt x="1590054" y="1552060"/>
                </a:lnTo>
                <a:lnTo>
                  <a:pt x="1595770" y="1549521"/>
                </a:lnTo>
                <a:lnTo>
                  <a:pt x="1601486" y="1546666"/>
                </a:lnTo>
                <a:lnTo>
                  <a:pt x="1606885" y="1544444"/>
                </a:lnTo>
                <a:lnTo>
                  <a:pt x="1612919" y="1542858"/>
                </a:lnTo>
                <a:lnTo>
                  <a:pt x="1618635" y="1540954"/>
                </a:lnTo>
                <a:lnTo>
                  <a:pt x="1624669" y="1539685"/>
                </a:lnTo>
                <a:lnTo>
                  <a:pt x="1630702" y="1538733"/>
                </a:lnTo>
                <a:lnTo>
                  <a:pt x="1637054" y="1538098"/>
                </a:lnTo>
                <a:lnTo>
                  <a:pt x="1642770" y="1537463"/>
                </a:lnTo>
                <a:lnTo>
                  <a:pt x="1649121" y="1537146"/>
                </a:lnTo>
                <a:lnTo>
                  <a:pt x="1655473" y="1537463"/>
                </a:lnTo>
                <a:lnTo>
                  <a:pt x="1661824" y="1538098"/>
                </a:lnTo>
                <a:lnTo>
                  <a:pt x="1667858" y="1538733"/>
                </a:lnTo>
                <a:lnTo>
                  <a:pt x="1673891" y="1539685"/>
                </a:lnTo>
                <a:lnTo>
                  <a:pt x="1679925" y="1540954"/>
                </a:lnTo>
                <a:lnTo>
                  <a:pt x="1685641" y="1542858"/>
                </a:lnTo>
                <a:lnTo>
                  <a:pt x="1691675" y="1544444"/>
                </a:lnTo>
                <a:lnTo>
                  <a:pt x="1697391" y="1546666"/>
                </a:lnTo>
                <a:lnTo>
                  <a:pt x="1702790" y="1549521"/>
                </a:lnTo>
                <a:lnTo>
                  <a:pt x="1708506" y="1552060"/>
                </a:lnTo>
                <a:lnTo>
                  <a:pt x="1713587" y="1554916"/>
                </a:lnTo>
                <a:lnTo>
                  <a:pt x="1718986" y="1558406"/>
                </a:lnTo>
                <a:lnTo>
                  <a:pt x="1723749" y="1561897"/>
                </a:lnTo>
                <a:lnTo>
                  <a:pt x="1728513" y="1565705"/>
                </a:lnTo>
                <a:lnTo>
                  <a:pt x="1733594" y="1569830"/>
                </a:lnTo>
                <a:lnTo>
                  <a:pt x="1738040" y="1574272"/>
                </a:lnTo>
                <a:lnTo>
                  <a:pt x="2017816" y="1853827"/>
                </a:lnTo>
                <a:lnTo>
                  <a:pt x="2017816" y="801292"/>
                </a:lnTo>
                <a:lnTo>
                  <a:pt x="2018133" y="794311"/>
                </a:lnTo>
                <a:lnTo>
                  <a:pt x="2018451" y="787330"/>
                </a:lnTo>
                <a:lnTo>
                  <a:pt x="2019404" y="780349"/>
                </a:lnTo>
                <a:lnTo>
                  <a:pt x="2020674" y="773685"/>
                </a:lnTo>
                <a:lnTo>
                  <a:pt x="2021944" y="767021"/>
                </a:lnTo>
                <a:lnTo>
                  <a:pt x="2024167" y="760992"/>
                </a:lnTo>
                <a:lnTo>
                  <a:pt x="2026073" y="754646"/>
                </a:lnTo>
                <a:lnTo>
                  <a:pt x="2028613" y="748300"/>
                </a:lnTo>
                <a:lnTo>
                  <a:pt x="2031471" y="742271"/>
                </a:lnTo>
                <a:lnTo>
                  <a:pt x="2034329" y="736559"/>
                </a:lnTo>
                <a:lnTo>
                  <a:pt x="2037823" y="730530"/>
                </a:lnTo>
                <a:lnTo>
                  <a:pt x="2040998" y="724819"/>
                </a:lnTo>
                <a:lnTo>
                  <a:pt x="2045127" y="719741"/>
                </a:lnTo>
                <a:lnTo>
                  <a:pt x="2048937" y="714347"/>
                </a:lnTo>
                <a:lnTo>
                  <a:pt x="2053383" y="709587"/>
                </a:lnTo>
                <a:lnTo>
                  <a:pt x="2057829" y="704828"/>
                </a:lnTo>
                <a:lnTo>
                  <a:pt x="2062275" y="700702"/>
                </a:lnTo>
                <a:lnTo>
                  <a:pt x="2067674" y="695943"/>
                </a:lnTo>
                <a:lnTo>
                  <a:pt x="2072437" y="692135"/>
                </a:lnTo>
                <a:lnTo>
                  <a:pt x="2078154" y="688327"/>
                </a:lnTo>
                <a:lnTo>
                  <a:pt x="2083552" y="684519"/>
                </a:lnTo>
                <a:lnTo>
                  <a:pt x="2089268" y="681346"/>
                </a:lnTo>
                <a:lnTo>
                  <a:pt x="2095302" y="678173"/>
                </a:lnTo>
                <a:lnTo>
                  <a:pt x="2101018" y="675952"/>
                </a:lnTo>
                <a:lnTo>
                  <a:pt x="2107370" y="673413"/>
                </a:lnTo>
                <a:lnTo>
                  <a:pt x="2113721" y="670875"/>
                </a:lnTo>
                <a:lnTo>
                  <a:pt x="2120390" y="669288"/>
                </a:lnTo>
                <a:lnTo>
                  <a:pt x="2127059" y="667702"/>
                </a:lnTo>
                <a:lnTo>
                  <a:pt x="2133728" y="666432"/>
                </a:lnTo>
                <a:lnTo>
                  <a:pt x="2140079" y="665798"/>
                </a:lnTo>
                <a:lnTo>
                  <a:pt x="2147065" y="665163"/>
                </a:lnTo>
                <a:close/>
                <a:moveTo>
                  <a:pt x="1426690" y="484188"/>
                </a:moveTo>
                <a:lnTo>
                  <a:pt x="1631151" y="484188"/>
                </a:lnTo>
                <a:lnTo>
                  <a:pt x="1634627" y="484505"/>
                </a:lnTo>
                <a:lnTo>
                  <a:pt x="1637787" y="484822"/>
                </a:lnTo>
                <a:lnTo>
                  <a:pt x="1640947" y="485773"/>
                </a:lnTo>
                <a:lnTo>
                  <a:pt x="1644107" y="486725"/>
                </a:lnTo>
                <a:lnTo>
                  <a:pt x="1646635" y="488310"/>
                </a:lnTo>
                <a:lnTo>
                  <a:pt x="1649479" y="489895"/>
                </a:lnTo>
                <a:lnTo>
                  <a:pt x="1652008" y="491798"/>
                </a:lnTo>
                <a:lnTo>
                  <a:pt x="1654536" y="493700"/>
                </a:lnTo>
                <a:lnTo>
                  <a:pt x="1656432" y="496237"/>
                </a:lnTo>
                <a:lnTo>
                  <a:pt x="1658328" y="498773"/>
                </a:lnTo>
                <a:lnTo>
                  <a:pt x="1659908" y="501310"/>
                </a:lnTo>
                <a:lnTo>
                  <a:pt x="1661488" y="504164"/>
                </a:lnTo>
                <a:lnTo>
                  <a:pt x="1662436" y="507334"/>
                </a:lnTo>
                <a:lnTo>
                  <a:pt x="1663068" y="510505"/>
                </a:lnTo>
                <a:lnTo>
                  <a:pt x="1663700" y="513676"/>
                </a:lnTo>
                <a:lnTo>
                  <a:pt x="1663700" y="517164"/>
                </a:lnTo>
                <a:lnTo>
                  <a:pt x="1663700" y="1389743"/>
                </a:lnTo>
                <a:lnTo>
                  <a:pt x="1663700" y="1393231"/>
                </a:lnTo>
                <a:lnTo>
                  <a:pt x="1663068" y="1396401"/>
                </a:lnTo>
                <a:lnTo>
                  <a:pt x="1662436" y="1399572"/>
                </a:lnTo>
                <a:lnTo>
                  <a:pt x="1661488" y="1402743"/>
                </a:lnTo>
                <a:lnTo>
                  <a:pt x="1659908" y="1405279"/>
                </a:lnTo>
                <a:lnTo>
                  <a:pt x="1658328" y="1408133"/>
                </a:lnTo>
                <a:lnTo>
                  <a:pt x="1656432" y="1410669"/>
                </a:lnTo>
                <a:lnTo>
                  <a:pt x="1654536" y="1413206"/>
                </a:lnTo>
                <a:lnTo>
                  <a:pt x="1652008" y="1415108"/>
                </a:lnTo>
                <a:lnTo>
                  <a:pt x="1649479" y="1417011"/>
                </a:lnTo>
                <a:lnTo>
                  <a:pt x="1646635" y="1418596"/>
                </a:lnTo>
                <a:lnTo>
                  <a:pt x="1644107" y="1420182"/>
                </a:lnTo>
                <a:lnTo>
                  <a:pt x="1640947" y="1421133"/>
                </a:lnTo>
                <a:lnTo>
                  <a:pt x="1637787" y="1421767"/>
                </a:lnTo>
                <a:lnTo>
                  <a:pt x="1634627" y="1422401"/>
                </a:lnTo>
                <a:lnTo>
                  <a:pt x="1631151" y="1422401"/>
                </a:lnTo>
                <a:lnTo>
                  <a:pt x="1426690" y="1422401"/>
                </a:lnTo>
                <a:lnTo>
                  <a:pt x="1423214" y="1422401"/>
                </a:lnTo>
                <a:lnTo>
                  <a:pt x="1420054" y="1421767"/>
                </a:lnTo>
                <a:lnTo>
                  <a:pt x="1416894" y="1421133"/>
                </a:lnTo>
                <a:lnTo>
                  <a:pt x="1413734" y="1420182"/>
                </a:lnTo>
                <a:lnTo>
                  <a:pt x="1411206" y="1418596"/>
                </a:lnTo>
                <a:lnTo>
                  <a:pt x="1408362" y="1417011"/>
                </a:lnTo>
                <a:lnTo>
                  <a:pt x="1405834" y="1415108"/>
                </a:lnTo>
                <a:lnTo>
                  <a:pt x="1403622" y="1413206"/>
                </a:lnTo>
                <a:lnTo>
                  <a:pt x="1401409" y="1410669"/>
                </a:lnTo>
                <a:lnTo>
                  <a:pt x="1399513" y="1408133"/>
                </a:lnTo>
                <a:lnTo>
                  <a:pt x="1397933" y="1405279"/>
                </a:lnTo>
                <a:lnTo>
                  <a:pt x="1396669" y="1402743"/>
                </a:lnTo>
                <a:lnTo>
                  <a:pt x="1395405" y="1399572"/>
                </a:lnTo>
                <a:lnTo>
                  <a:pt x="1394457" y="1396401"/>
                </a:lnTo>
                <a:lnTo>
                  <a:pt x="1394141" y="1393231"/>
                </a:lnTo>
                <a:lnTo>
                  <a:pt x="1393825" y="1389743"/>
                </a:lnTo>
                <a:lnTo>
                  <a:pt x="1393825" y="517164"/>
                </a:lnTo>
                <a:lnTo>
                  <a:pt x="1394141" y="513676"/>
                </a:lnTo>
                <a:lnTo>
                  <a:pt x="1394457" y="510505"/>
                </a:lnTo>
                <a:lnTo>
                  <a:pt x="1395405" y="507334"/>
                </a:lnTo>
                <a:lnTo>
                  <a:pt x="1396669" y="504164"/>
                </a:lnTo>
                <a:lnTo>
                  <a:pt x="1397933" y="501310"/>
                </a:lnTo>
                <a:lnTo>
                  <a:pt x="1399513" y="498773"/>
                </a:lnTo>
                <a:lnTo>
                  <a:pt x="1401409" y="496237"/>
                </a:lnTo>
                <a:lnTo>
                  <a:pt x="1403622" y="493700"/>
                </a:lnTo>
                <a:lnTo>
                  <a:pt x="1405834" y="491798"/>
                </a:lnTo>
                <a:lnTo>
                  <a:pt x="1408362" y="489895"/>
                </a:lnTo>
                <a:lnTo>
                  <a:pt x="1411206" y="488310"/>
                </a:lnTo>
                <a:lnTo>
                  <a:pt x="1413734" y="486725"/>
                </a:lnTo>
                <a:lnTo>
                  <a:pt x="1416894" y="485773"/>
                </a:lnTo>
                <a:lnTo>
                  <a:pt x="1420054" y="484822"/>
                </a:lnTo>
                <a:lnTo>
                  <a:pt x="1423214" y="484505"/>
                </a:lnTo>
                <a:lnTo>
                  <a:pt x="1426690" y="484188"/>
                </a:lnTo>
                <a:close/>
                <a:moveTo>
                  <a:pt x="183794" y="0"/>
                </a:moveTo>
                <a:lnTo>
                  <a:pt x="193952" y="0"/>
                </a:lnTo>
                <a:lnTo>
                  <a:pt x="2827060" y="0"/>
                </a:lnTo>
                <a:lnTo>
                  <a:pt x="2837218" y="0"/>
                </a:lnTo>
                <a:lnTo>
                  <a:pt x="2847059" y="952"/>
                </a:lnTo>
                <a:lnTo>
                  <a:pt x="2856582" y="2539"/>
                </a:lnTo>
                <a:lnTo>
                  <a:pt x="2866105" y="4443"/>
                </a:lnTo>
                <a:lnTo>
                  <a:pt x="2875628" y="6982"/>
                </a:lnTo>
                <a:lnTo>
                  <a:pt x="2884516" y="10156"/>
                </a:lnTo>
                <a:lnTo>
                  <a:pt x="2893721" y="13964"/>
                </a:lnTo>
                <a:lnTo>
                  <a:pt x="2902292" y="17773"/>
                </a:lnTo>
                <a:lnTo>
                  <a:pt x="2911180" y="22851"/>
                </a:lnTo>
                <a:lnTo>
                  <a:pt x="2919433" y="27611"/>
                </a:lnTo>
                <a:lnTo>
                  <a:pt x="2927369" y="33324"/>
                </a:lnTo>
                <a:lnTo>
                  <a:pt x="2935623" y="39036"/>
                </a:lnTo>
                <a:lnTo>
                  <a:pt x="2942924" y="45384"/>
                </a:lnTo>
                <a:lnTo>
                  <a:pt x="2950225" y="52366"/>
                </a:lnTo>
                <a:lnTo>
                  <a:pt x="2957525" y="59665"/>
                </a:lnTo>
                <a:lnTo>
                  <a:pt x="2964192" y="67282"/>
                </a:lnTo>
                <a:lnTo>
                  <a:pt x="2970540" y="74899"/>
                </a:lnTo>
                <a:lnTo>
                  <a:pt x="2976571" y="83468"/>
                </a:lnTo>
                <a:lnTo>
                  <a:pt x="2982285" y="92037"/>
                </a:lnTo>
                <a:lnTo>
                  <a:pt x="2987682" y="101240"/>
                </a:lnTo>
                <a:lnTo>
                  <a:pt x="2992761" y="110444"/>
                </a:lnTo>
                <a:lnTo>
                  <a:pt x="2997522" y="119965"/>
                </a:lnTo>
                <a:lnTo>
                  <a:pt x="3001649" y="130121"/>
                </a:lnTo>
                <a:lnTo>
                  <a:pt x="3005458" y="140276"/>
                </a:lnTo>
                <a:lnTo>
                  <a:pt x="3008950" y="150749"/>
                </a:lnTo>
                <a:lnTo>
                  <a:pt x="3012124" y="161540"/>
                </a:lnTo>
                <a:lnTo>
                  <a:pt x="3014663" y="172330"/>
                </a:lnTo>
                <a:lnTo>
                  <a:pt x="3016885" y="183438"/>
                </a:lnTo>
                <a:lnTo>
                  <a:pt x="3018473" y="194546"/>
                </a:lnTo>
                <a:lnTo>
                  <a:pt x="3019742" y="205971"/>
                </a:lnTo>
                <a:lnTo>
                  <a:pt x="3020695" y="218031"/>
                </a:lnTo>
                <a:lnTo>
                  <a:pt x="3021012" y="229774"/>
                </a:lnTo>
                <a:lnTo>
                  <a:pt x="3021012" y="1276768"/>
                </a:lnTo>
                <a:lnTo>
                  <a:pt x="3013711" y="1272642"/>
                </a:lnTo>
                <a:lnTo>
                  <a:pt x="3006410" y="1268833"/>
                </a:lnTo>
                <a:lnTo>
                  <a:pt x="2999109" y="1265342"/>
                </a:lnTo>
                <a:lnTo>
                  <a:pt x="2991808" y="1262169"/>
                </a:lnTo>
                <a:lnTo>
                  <a:pt x="2983872" y="1258995"/>
                </a:lnTo>
                <a:lnTo>
                  <a:pt x="2976254" y="1256139"/>
                </a:lnTo>
                <a:lnTo>
                  <a:pt x="2968318" y="1253282"/>
                </a:lnTo>
                <a:lnTo>
                  <a:pt x="2960382" y="1251061"/>
                </a:lnTo>
                <a:lnTo>
                  <a:pt x="2952129" y="1248839"/>
                </a:lnTo>
                <a:lnTo>
                  <a:pt x="2944193" y="1247252"/>
                </a:lnTo>
                <a:lnTo>
                  <a:pt x="2935940" y="1245348"/>
                </a:lnTo>
                <a:lnTo>
                  <a:pt x="2927369" y="1244079"/>
                </a:lnTo>
                <a:lnTo>
                  <a:pt x="2919116" y="1242809"/>
                </a:lnTo>
                <a:lnTo>
                  <a:pt x="2910863" y="1242175"/>
                </a:lnTo>
                <a:lnTo>
                  <a:pt x="2901975" y="1241540"/>
                </a:lnTo>
                <a:lnTo>
                  <a:pt x="2893404" y="1241540"/>
                </a:lnTo>
                <a:lnTo>
                  <a:pt x="2646123" y="1213294"/>
                </a:lnTo>
                <a:lnTo>
                  <a:pt x="2646123" y="313876"/>
                </a:lnTo>
                <a:lnTo>
                  <a:pt x="374889" y="313876"/>
                </a:lnTo>
                <a:lnTo>
                  <a:pt x="374889" y="1959424"/>
                </a:lnTo>
                <a:lnTo>
                  <a:pt x="1610021" y="1959424"/>
                </a:lnTo>
                <a:lnTo>
                  <a:pt x="1923646" y="2273300"/>
                </a:lnTo>
                <a:lnTo>
                  <a:pt x="193952" y="2273300"/>
                </a:lnTo>
                <a:lnTo>
                  <a:pt x="183794" y="2273300"/>
                </a:lnTo>
                <a:lnTo>
                  <a:pt x="173953" y="2272348"/>
                </a:lnTo>
                <a:lnTo>
                  <a:pt x="164113" y="2270761"/>
                </a:lnTo>
                <a:lnTo>
                  <a:pt x="154908" y="2268857"/>
                </a:lnTo>
                <a:lnTo>
                  <a:pt x="145385" y="2266318"/>
                </a:lnTo>
                <a:lnTo>
                  <a:pt x="136496" y="2263144"/>
                </a:lnTo>
                <a:lnTo>
                  <a:pt x="127291" y="2259336"/>
                </a:lnTo>
                <a:lnTo>
                  <a:pt x="118720" y="2255528"/>
                </a:lnTo>
                <a:lnTo>
                  <a:pt x="109832" y="2250450"/>
                </a:lnTo>
                <a:lnTo>
                  <a:pt x="101579" y="2245689"/>
                </a:lnTo>
                <a:lnTo>
                  <a:pt x="93326" y="2240294"/>
                </a:lnTo>
                <a:lnTo>
                  <a:pt x="85390" y="2234264"/>
                </a:lnTo>
                <a:lnTo>
                  <a:pt x="77771" y="2227917"/>
                </a:lnTo>
                <a:lnTo>
                  <a:pt x="70470" y="2220935"/>
                </a:lnTo>
                <a:lnTo>
                  <a:pt x="63487" y="2213635"/>
                </a:lnTo>
                <a:lnTo>
                  <a:pt x="56821" y="2206018"/>
                </a:lnTo>
                <a:lnTo>
                  <a:pt x="50472" y="2198402"/>
                </a:lnTo>
                <a:lnTo>
                  <a:pt x="44441" y="2189833"/>
                </a:lnTo>
                <a:lnTo>
                  <a:pt x="38727" y="2181264"/>
                </a:lnTo>
                <a:lnTo>
                  <a:pt x="33013" y="2172060"/>
                </a:lnTo>
                <a:lnTo>
                  <a:pt x="28252" y="2162856"/>
                </a:lnTo>
                <a:lnTo>
                  <a:pt x="23490" y="2153335"/>
                </a:lnTo>
                <a:lnTo>
                  <a:pt x="19364" y="2143180"/>
                </a:lnTo>
                <a:lnTo>
                  <a:pt x="15237" y="2133024"/>
                </a:lnTo>
                <a:lnTo>
                  <a:pt x="11745" y="2122551"/>
                </a:lnTo>
                <a:lnTo>
                  <a:pt x="8888" y="2112078"/>
                </a:lnTo>
                <a:lnTo>
                  <a:pt x="6349" y="2100970"/>
                </a:lnTo>
                <a:lnTo>
                  <a:pt x="3809" y="2089862"/>
                </a:lnTo>
                <a:lnTo>
                  <a:pt x="2540" y="2078754"/>
                </a:lnTo>
                <a:lnTo>
                  <a:pt x="952" y="2067329"/>
                </a:lnTo>
                <a:lnTo>
                  <a:pt x="318" y="2055269"/>
                </a:lnTo>
                <a:lnTo>
                  <a:pt x="0" y="2043844"/>
                </a:lnTo>
                <a:lnTo>
                  <a:pt x="0" y="229774"/>
                </a:lnTo>
                <a:lnTo>
                  <a:pt x="318" y="218031"/>
                </a:lnTo>
                <a:lnTo>
                  <a:pt x="952" y="205971"/>
                </a:lnTo>
                <a:lnTo>
                  <a:pt x="2540" y="194546"/>
                </a:lnTo>
                <a:lnTo>
                  <a:pt x="3809" y="183438"/>
                </a:lnTo>
                <a:lnTo>
                  <a:pt x="6349" y="172330"/>
                </a:lnTo>
                <a:lnTo>
                  <a:pt x="8888" y="161540"/>
                </a:lnTo>
                <a:lnTo>
                  <a:pt x="11745" y="150749"/>
                </a:lnTo>
                <a:lnTo>
                  <a:pt x="15237" y="140276"/>
                </a:lnTo>
                <a:lnTo>
                  <a:pt x="19364" y="130121"/>
                </a:lnTo>
                <a:lnTo>
                  <a:pt x="23490" y="119965"/>
                </a:lnTo>
                <a:lnTo>
                  <a:pt x="28252" y="110444"/>
                </a:lnTo>
                <a:lnTo>
                  <a:pt x="33013" y="101240"/>
                </a:lnTo>
                <a:lnTo>
                  <a:pt x="38727" y="92037"/>
                </a:lnTo>
                <a:lnTo>
                  <a:pt x="44441" y="83468"/>
                </a:lnTo>
                <a:lnTo>
                  <a:pt x="50472" y="74899"/>
                </a:lnTo>
                <a:lnTo>
                  <a:pt x="56821" y="67282"/>
                </a:lnTo>
                <a:lnTo>
                  <a:pt x="63487" y="59665"/>
                </a:lnTo>
                <a:lnTo>
                  <a:pt x="70470" y="52366"/>
                </a:lnTo>
                <a:lnTo>
                  <a:pt x="77771" y="45384"/>
                </a:lnTo>
                <a:lnTo>
                  <a:pt x="85390" y="39036"/>
                </a:lnTo>
                <a:lnTo>
                  <a:pt x="93326" y="33324"/>
                </a:lnTo>
                <a:lnTo>
                  <a:pt x="101579" y="27611"/>
                </a:lnTo>
                <a:lnTo>
                  <a:pt x="109832" y="22851"/>
                </a:lnTo>
                <a:lnTo>
                  <a:pt x="118720" y="17773"/>
                </a:lnTo>
                <a:lnTo>
                  <a:pt x="127291" y="13964"/>
                </a:lnTo>
                <a:lnTo>
                  <a:pt x="136496" y="10156"/>
                </a:lnTo>
                <a:lnTo>
                  <a:pt x="145385" y="6982"/>
                </a:lnTo>
                <a:lnTo>
                  <a:pt x="154908" y="4443"/>
                </a:lnTo>
                <a:lnTo>
                  <a:pt x="164113" y="2539"/>
                </a:lnTo>
                <a:lnTo>
                  <a:pt x="173953" y="952"/>
                </a:lnTo>
                <a:lnTo>
                  <a:pt x="183794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4109673" y="1268760"/>
            <a:ext cx="3932130" cy="628393"/>
          </a:xfrm>
          <a:prstGeom prst="roundRect">
            <a:avLst>
              <a:gd name="adj" fmla="val 50000"/>
            </a:avLst>
          </a:prstGeom>
          <a:gradFill>
            <a:gsLst>
              <a:gs pos="100000">
                <a:schemeClr val="bg1"/>
              </a:gs>
              <a:gs pos="0">
                <a:srgbClr val="EEEEEE"/>
              </a:gs>
            </a:gsLst>
            <a:lin ang="8100000" scaled="0"/>
          </a:gradFill>
          <a:ln w="1905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rgbClr val="EEEEEE"/>
                </a:gs>
              </a:gsLst>
              <a:lin ang="8100000" scaled="0"/>
            </a:gradFill>
          </a:ln>
          <a:effectLst>
            <a:outerShdw blurRad="127000" dist="63500" dir="8100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A783A"/>
              </a:solidFill>
            </a:endParaRPr>
          </a:p>
        </p:txBody>
      </p:sp>
      <p:sp>
        <p:nvSpPr>
          <p:cNvPr id="9" name="文本框 9"/>
          <p:cNvSpPr txBox="1"/>
          <p:nvPr/>
        </p:nvSpPr>
        <p:spPr>
          <a:xfrm>
            <a:off x="5017467" y="1396983"/>
            <a:ext cx="2103040" cy="37702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sz="2000" b="1" dirty="0">
                <a:solidFill>
                  <a:srgbClr val="0070C0"/>
                </a:solidFill>
                <a:latin typeface="Impact MT Std" pitchFamily="34" charset="0"/>
                <a:ea typeface="微软雅黑" panose="020B0503020204020204" pitchFamily="34" charset="-122"/>
              </a:rPr>
              <a:t>竞聘宣言</a:t>
            </a:r>
            <a:endParaRPr lang="en-US" altLang="zh-CN" sz="2000" b="1" dirty="0" smtClean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4902486" y="2021647"/>
            <a:ext cx="2376264" cy="0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4787505" y="2021647"/>
            <a:ext cx="260622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MAKING A DECLARATION</a:t>
            </a:r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009355" y="2516411"/>
            <a:ext cx="4104456" cy="30008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我想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我应该一个成为一个实干家，不需要那些美丽的辞藻来修饰。工作锻炼了我，生活造就了我。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戴尔卡耐基说过：不要怕推销自己，只要你自信，认为自己能行有才华，你就应该认为自己能够胜任这份工作以及职位，并承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担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相应的义务和压力。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 rot="2700000">
            <a:off x="10629815" y="-377030"/>
            <a:ext cx="1647406" cy="1647406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 rot="2700000">
            <a:off x="9806620" y="88857"/>
            <a:ext cx="964010" cy="964010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 rot="2700000">
            <a:off x="11569089" y="952895"/>
            <a:ext cx="558028" cy="558028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 rot="2700000">
            <a:off x="9270166" y="227692"/>
            <a:ext cx="279014" cy="279014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9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/>
      <p:bldP spid="11" grpId="0"/>
      <p:bldP spid="13" grpId="0"/>
      <p:bldP spid="14" grpId="0" animBg="1"/>
      <p:bldP spid="15" grpId="0" animBg="1"/>
      <p:bldP spid="16" grpId="0" animBg="1"/>
      <p:bldP spid="1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985019" cy="5831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192931" y="0"/>
            <a:ext cx="576064" cy="836712"/>
            <a:chOff x="841003" y="360040"/>
            <a:chExt cx="504056" cy="836712"/>
          </a:xfrm>
          <a:solidFill>
            <a:srgbClr val="0070C0"/>
          </a:solidFill>
        </p:grpSpPr>
        <p:sp>
          <p:nvSpPr>
            <p:cNvPr id="4" name="矩形 3"/>
            <p:cNvSpPr/>
            <p:nvPr/>
          </p:nvSpPr>
          <p:spPr>
            <a:xfrm>
              <a:off x="841003" y="360040"/>
              <a:ext cx="504056" cy="54868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等腰三角形 4"/>
            <p:cNvSpPr/>
            <p:nvPr/>
          </p:nvSpPr>
          <p:spPr>
            <a:xfrm rot="10800000">
              <a:off x="841003" y="908720"/>
              <a:ext cx="504056" cy="288032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" name="文本框 9"/>
          <p:cNvSpPr txBox="1"/>
          <p:nvPr/>
        </p:nvSpPr>
        <p:spPr>
          <a:xfrm>
            <a:off x="841003" y="202431"/>
            <a:ext cx="1296144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基本信息</a:t>
            </a:r>
            <a:endParaRPr lang="en-US" altLang="ko-KR" kern="0" dirty="0" smtClean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KSO_Shape"/>
          <p:cNvSpPr/>
          <p:nvPr/>
        </p:nvSpPr>
        <p:spPr bwMode="auto">
          <a:xfrm>
            <a:off x="334546" y="188640"/>
            <a:ext cx="292833" cy="222065"/>
          </a:xfrm>
          <a:custGeom>
            <a:avLst/>
            <a:gdLst>
              <a:gd name="T0" fmla="*/ 104753 w 3040062"/>
              <a:gd name="T1" fmla="*/ 1241540 h 2303463"/>
              <a:gd name="T2" fmla="*/ 251725 w 3040062"/>
              <a:gd name="T3" fmla="*/ 1260899 h 2303463"/>
              <a:gd name="T4" fmla="*/ 265692 w 3040062"/>
              <a:gd name="T5" fmla="*/ 1110467 h 2303463"/>
              <a:gd name="T6" fmla="*/ 844867 w 3040062"/>
              <a:gd name="T7" fmla="*/ 970596 h 2303463"/>
              <a:gd name="T8" fmla="*/ 870584 w 3040062"/>
              <a:gd name="T9" fmla="*/ 987377 h 2303463"/>
              <a:gd name="T10" fmla="*/ 872172 w 3040062"/>
              <a:gd name="T11" fmla="*/ 1402771 h 2303463"/>
              <a:gd name="T12" fmla="*/ 848359 w 3040062"/>
              <a:gd name="T13" fmla="*/ 1421768 h 2303463"/>
              <a:gd name="T14" fmla="*/ 615315 w 3040062"/>
              <a:gd name="T15" fmla="*/ 1415119 h 2303463"/>
              <a:gd name="T16" fmla="*/ 603250 w 3040062"/>
              <a:gd name="T17" fmla="*/ 1002891 h 2303463"/>
              <a:gd name="T18" fmla="*/ 617855 w 3040062"/>
              <a:gd name="T19" fmla="*/ 975662 h 2303463"/>
              <a:gd name="T20" fmla="*/ 1240437 w 3040062"/>
              <a:gd name="T21" fmla="*/ 749300 h 2303463"/>
              <a:gd name="T22" fmla="*/ 1265867 w 3040062"/>
              <a:gd name="T23" fmla="*/ 766421 h 2303463"/>
              <a:gd name="T24" fmla="*/ 1267138 w 3040062"/>
              <a:gd name="T25" fmla="*/ 1402743 h 2303463"/>
              <a:gd name="T26" fmla="*/ 1243616 w 3040062"/>
              <a:gd name="T27" fmla="*/ 1421766 h 2303463"/>
              <a:gd name="T28" fmla="*/ 1010298 w 3040062"/>
              <a:gd name="T29" fmla="*/ 1415108 h 2303463"/>
              <a:gd name="T30" fmla="*/ 998537 w 3040062"/>
              <a:gd name="T31" fmla="*/ 782273 h 2303463"/>
              <a:gd name="T32" fmla="*/ 1012841 w 3040062"/>
              <a:gd name="T33" fmla="*/ 755007 h 2303463"/>
              <a:gd name="T34" fmla="*/ 2175011 w 3040062"/>
              <a:gd name="T35" fmla="*/ 666432 h 2303463"/>
              <a:gd name="T36" fmla="*/ 2235666 w 3040062"/>
              <a:gd name="T37" fmla="*/ 692135 h 2303463"/>
              <a:gd name="T38" fmla="*/ 2277268 w 3040062"/>
              <a:gd name="T39" fmla="*/ 742271 h 2303463"/>
              <a:gd name="T40" fmla="*/ 2290605 w 3040062"/>
              <a:gd name="T41" fmla="*/ 1286150 h 2303463"/>
              <a:gd name="T42" fmla="*/ 2948603 w 3040062"/>
              <a:gd name="T43" fmla="*/ 1365796 h 2303463"/>
              <a:gd name="T44" fmla="*/ 3005765 w 3040062"/>
              <a:gd name="T45" fmla="*/ 1408316 h 2303463"/>
              <a:gd name="T46" fmla="*/ 3036887 w 3040062"/>
              <a:gd name="T47" fmla="*/ 1473366 h 2303463"/>
              <a:gd name="T48" fmla="*/ 3035616 w 3040062"/>
              <a:gd name="T49" fmla="*/ 2191451 h 2303463"/>
              <a:gd name="T50" fmla="*/ 3001319 w 3040062"/>
              <a:gd name="T51" fmla="*/ 2254597 h 2303463"/>
              <a:gd name="T52" fmla="*/ 2941934 w 3040062"/>
              <a:gd name="T53" fmla="*/ 2294578 h 2303463"/>
              <a:gd name="T54" fmla="*/ 2171200 w 3040062"/>
              <a:gd name="T55" fmla="*/ 2303146 h 2303463"/>
              <a:gd name="T56" fmla="*/ 2113403 w 3040062"/>
              <a:gd name="T57" fmla="*/ 2292040 h 2303463"/>
              <a:gd name="T58" fmla="*/ 1552263 w 3040062"/>
              <a:gd name="T59" fmla="*/ 1741815 h 2303463"/>
              <a:gd name="T60" fmla="*/ 1526223 w 3040062"/>
              <a:gd name="T61" fmla="*/ 1686919 h 2303463"/>
              <a:gd name="T62" fmla="*/ 1529081 w 3040062"/>
              <a:gd name="T63" fmla="*/ 1626946 h 2303463"/>
              <a:gd name="T64" fmla="*/ 1560520 w 3040062"/>
              <a:gd name="T65" fmla="*/ 1574272 h 2303463"/>
              <a:gd name="T66" fmla="*/ 1612919 w 3040062"/>
              <a:gd name="T67" fmla="*/ 1542858 h 2303463"/>
              <a:gd name="T68" fmla="*/ 1673891 w 3040062"/>
              <a:gd name="T69" fmla="*/ 1539685 h 2303463"/>
              <a:gd name="T70" fmla="*/ 1728513 w 3040062"/>
              <a:gd name="T71" fmla="*/ 1565705 h 2303463"/>
              <a:gd name="T72" fmla="*/ 2024167 w 3040062"/>
              <a:gd name="T73" fmla="*/ 760992 h 2303463"/>
              <a:gd name="T74" fmla="*/ 2057829 w 3040062"/>
              <a:gd name="T75" fmla="*/ 704828 h 2303463"/>
              <a:gd name="T76" fmla="*/ 2113721 w 3040062"/>
              <a:gd name="T77" fmla="*/ 670875 h 2303463"/>
              <a:gd name="T78" fmla="*/ 1640947 w 3040062"/>
              <a:gd name="T79" fmla="*/ 485773 h 2303463"/>
              <a:gd name="T80" fmla="*/ 1662436 w 3040062"/>
              <a:gd name="T81" fmla="*/ 507334 h 2303463"/>
              <a:gd name="T82" fmla="*/ 1658328 w 3040062"/>
              <a:gd name="T83" fmla="*/ 1408133 h 2303463"/>
              <a:gd name="T84" fmla="*/ 1631151 w 3040062"/>
              <a:gd name="T85" fmla="*/ 1422401 h 2303463"/>
              <a:gd name="T86" fmla="*/ 1401409 w 3040062"/>
              <a:gd name="T87" fmla="*/ 1410669 h 2303463"/>
              <a:gd name="T88" fmla="*/ 1394457 w 3040062"/>
              <a:gd name="T89" fmla="*/ 510505 h 2303463"/>
              <a:gd name="T90" fmla="*/ 1413734 w 3040062"/>
              <a:gd name="T91" fmla="*/ 486725 h 2303463"/>
              <a:gd name="T92" fmla="*/ 2856582 w 3040062"/>
              <a:gd name="T93" fmla="*/ 2539 h 2303463"/>
              <a:gd name="T94" fmla="*/ 2942924 w 3040062"/>
              <a:gd name="T95" fmla="*/ 45384 h 2303463"/>
              <a:gd name="T96" fmla="*/ 3001649 w 3040062"/>
              <a:gd name="T97" fmla="*/ 130121 h 2303463"/>
              <a:gd name="T98" fmla="*/ 3021012 w 3040062"/>
              <a:gd name="T99" fmla="*/ 1276768 h 2303463"/>
              <a:gd name="T100" fmla="*/ 2944193 w 3040062"/>
              <a:gd name="T101" fmla="*/ 1247252 h 2303463"/>
              <a:gd name="T102" fmla="*/ 374889 w 3040062"/>
              <a:gd name="T103" fmla="*/ 1959424 h 2303463"/>
              <a:gd name="T104" fmla="*/ 127291 w 3040062"/>
              <a:gd name="T105" fmla="*/ 2259336 h 2303463"/>
              <a:gd name="T106" fmla="*/ 50472 w 3040062"/>
              <a:gd name="T107" fmla="*/ 2198402 h 2303463"/>
              <a:gd name="T108" fmla="*/ 6349 w 3040062"/>
              <a:gd name="T109" fmla="*/ 2100970 h 2303463"/>
              <a:gd name="T110" fmla="*/ 3809 w 3040062"/>
              <a:gd name="T111" fmla="*/ 183438 h 2303463"/>
              <a:gd name="T112" fmla="*/ 44441 w 3040062"/>
              <a:gd name="T113" fmla="*/ 83468 h 2303463"/>
              <a:gd name="T114" fmla="*/ 118720 w 3040062"/>
              <a:gd name="T115" fmla="*/ 17773 h 23034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3040062" h="2303463">
                <a:moveTo>
                  <a:pt x="124116" y="1098725"/>
                </a:moveTo>
                <a:lnTo>
                  <a:pt x="120307" y="1099042"/>
                </a:lnTo>
                <a:lnTo>
                  <a:pt x="116498" y="1099994"/>
                </a:lnTo>
                <a:lnTo>
                  <a:pt x="113324" y="1101898"/>
                </a:lnTo>
                <a:lnTo>
                  <a:pt x="110467" y="1104120"/>
                </a:lnTo>
                <a:lnTo>
                  <a:pt x="108245" y="1107294"/>
                </a:lnTo>
                <a:lnTo>
                  <a:pt x="106340" y="1110467"/>
                </a:lnTo>
                <a:lnTo>
                  <a:pt x="105071" y="1114276"/>
                </a:lnTo>
                <a:lnTo>
                  <a:pt x="104753" y="1118084"/>
                </a:lnTo>
                <a:lnTo>
                  <a:pt x="104753" y="1241540"/>
                </a:lnTo>
                <a:lnTo>
                  <a:pt x="105071" y="1245348"/>
                </a:lnTo>
                <a:lnTo>
                  <a:pt x="106340" y="1249157"/>
                </a:lnTo>
                <a:lnTo>
                  <a:pt x="108245" y="1252330"/>
                </a:lnTo>
                <a:lnTo>
                  <a:pt x="110467" y="1255187"/>
                </a:lnTo>
                <a:lnTo>
                  <a:pt x="113324" y="1257726"/>
                </a:lnTo>
                <a:lnTo>
                  <a:pt x="116498" y="1259312"/>
                </a:lnTo>
                <a:lnTo>
                  <a:pt x="120307" y="1260899"/>
                </a:lnTo>
                <a:lnTo>
                  <a:pt x="124116" y="1261217"/>
                </a:lnTo>
                <a:lnTo>
                  <a:pt x="247598" y="1261217"/>
                </a:lnTo>
                <a:lnTo>
                  <a:pt x="251725" y="1260899"/>
                </a:lnTo>
                <a:lnTo>
                  <a:pt x="255216" y="1259312"/>
                </a:lnTo>
                <a:lnTo>
                  <a:pt x="258708" y="1257726"/>
                </a:lnTo>
                <a:lnTo>
                  <a:pt x="261565" y="1255187"/>
                </a:lnTo>
                <a:lnTo>
                  <a:pt x="264105" y="1252330"/>
                </a:lnTo>
                <a:lnTo>
                  <a:pt x="265692" y="1249157"/>
                </a:lnTo>
                <a:lnTo>
                  <a:pt x="266644" y="1245348"/>
                </a:lnTo>
                <a:lnTo>
                  <a:pt x="266961" y="1241540"/>
                </a:lnTo>
                <a:lnTo>
                  <a:pt x="266961" y="1118084"/>
                </a:lnTo>
                <a:lnTo>
                  <a:pt x="266644" y="1114276"/>
                </a:lnTo>
                <a:lnTo>
                  <a:pt x="265692" y="1110467"/>
                </a:lnTo>
                <a:lnTo>
                  <a:pt x="264105" y="1107294"/>
                </a:lnTo>
                <a:lnTo>
                  <a:pt x="261565" y="1104120"/>
                </a:lnTo>
                <a:lnTo>
                  <a:pt x="258708" y="1101898"/>
                </a:lnTo>
                <a:lnTo>
                  <a:pt x="255216" y="1099994"/>
                </a:lnTo>
                <a:lnTo>
                  <a:pt x="251725" y="1099042"/>
                </a:lnTo>
                <a:lnTo>
                  <a:pt x="247598" y="1098725"/>
                </a:lnTo>
                <a:lnTo>
                  <a:pt x="124116" y="1098725"/>
                </a:lnTo>
                <a:close/>
                <a:moveTo>
                  <a:pt x="636270" y="969963"/>
                </a:moveTo>
                <a:lnTo>
                  <a:pt x="841692" y="969963"/>
                </a:lnTo>
                <a:lnTo>
                  <a:pt x="844867" y="970596"/>
                </a:lnTo>
                <a:lnTo>
                  <a:pt x="848359" y="970913"/>
                </a:lnTo>
                <a:lnTo>
                  <a:pt x="851534" y="971546"/>
                </a:lnTo>
                <a:lnTo>
                  <a:pt x="854709" y="972813"/>
                </a:lnTo>
                <a:lnTo>
                  <a:pt x="857567" y="974396"/>
                </a:lnTo>
                <a:lnTo>
                  <a:pt x="860107" y="975662"/>
                </a:lnTo>
                <a:lnTo>
                  <a:pt x="862647" y="977878"/>
                </a:lnTo>
                <a:lnTo>
                  <a:pt x="865187" y="979778"/>
                </a:lnTo>
                <a:lnTo>
                  <a:pt x="867092" y="982311"/>
                </a:lnTo>
                <a:lnTo>
                  <a:pt x="868997" y="984844"/>
                </a:lnTo>
                <a:lnTo>
                  <a:pt x="870584" y="987377"/>
                </a:lnTo>
                <a:lnTo>
                  <a:pt x="872172" y="990226"/>
                </a:lnTo>
                <a:lnTo>
                  <a:pt x="873124" y="993076"/>
                </a:lnTo>
                <a:lnTo>
                  <a:pt x="873760" y="996242"/>
                </a:lnTo>
                <a:lnTo>
                  <a:pt x="874712" y="999725"/>
                </a:lnTo>
                <a:lnTo>
                  <a:pt x="874712" y="1002891"/>
                </a:lnTo>
                <a:lnTo>
                  <a:pt x="874712" y="1389790"/>
                </a:lnTo>
                <a:lnTo>
                  <a:pt x="874712" y="1393273"/>
                </a:lnTo>
                <a:lnTo>
                  <a:pt x="873760" y="1396439"/>
                </a:lnTo>
                <a:lnTo>
                  <a:pt x="873124" y="1399605"/>
                </a:lnTo>
                <a:lnTo>
                  <a:pt x="872172" y="1402771"/>
                </a:lnTo>
                <a:lnTo>
                  <a:pt x="870584" y="1405304"/>
                </a:lnTo>
                <a:lnTo>
                  <a:pt x="868997" y="1408154"/>
                </a:lnTo>
                <a:lnTo>
                  <a:pt x="867092" y="1410686"/>
                </a:lnTo>
                <a:lnTo>
                  <a:pt x="865187" y="1413219"/>
                </a:lnTo>
                <a:lnTo>
                  <a:pt x="862647" y="1415119"/>
                </a:lnTo>
                <a:lnTo>
                  <a:pt x="860107" y="1417019"/>
                </a:lnTo>
                <a:lnTo>
                  <a:pt x="857567" y="1418602"/>
                </a:lnTo>
                <a:lnTo>
                  <a:pt x="854709" y="1420185"/>
                </a:lnTo>
                <a:lnTo>
                  <a:pt x="851534" y="1421135"/>
                </a:lnTo>
                <a:lnTo>
                  <a:pt x="848359" y="1421768"/>
                </a:lnTo>
                <a:lnTo>
                  <a:pt x="844867" y="1422401"/>
                </a:lnTo>
                <a:lnTo>
                  <a:pt x="841692" y="1422401"/>
                </a:lnTo>
                <a:lnTo>
                  <a:pt x="636270" y="1422401"/>
                </a:lnTo>
                <a:lnTo>
                  <a:pt x="632777" y="1422401"/>
                </a:lnTo>
                <a:lnTo>
                  <a:pt x="629920" y="1421768"/>
                </a:lnTo>
                <a:lnTo>
                  <a:pt x="626745" y="1421135"/>
                </a:lnTo>
                <a:lnTo>
                  <a:pt x="623570" y="1420185"/>
                </a:lnTo>
                <a:lnTo>
                  <a:pt x="620713" y="1418602"/>
                </a:lnTo>
                <a:lnTo>
                  <a:pt x="617855" y="1417019"/>
                </a:lnTo>
                <a:lnTo>
                  <a:pt x="615315" y="1415119"/>
                </a:lnTo>
                <a:lnTo>
                  <a:pt x="613093" y="1413219"/>
                </a:lnTo>
                <a:lnTo>
                  <a:pt x="610870" y="1410686"/>
                </a:lnTo>
                <a:lnTo>
                  <a:pt x="608965" y="1408154"/>
                </a:lnTo>
                <a:lnTo>
                  <a:pt x="607378" y="1405304"/>
                </a:lnTo>
                <a:lnTo>
                  <a:pt x="606108" y="1402771"/>
                </a:lnTo>
                <a:lnTo>
                  <a:pt x="605155" y="1399605"/>
                </a:lnTo>
                <a:lnTo>
                  <a:pt x="603885" y="1396439"/>
                </a:lnTo>
                <a:lnTo>
                  <a:pt x="603568" y="1393273"/>
                </a:lnTo>
                <a:lnTo>
                  <a:pt x="603250" y="1389790"/>
                </a:lnTo>
                <a:lnTo>
                  <a:pt x="603250" y="1002891"/>
                </a:lnTo>
                <a:lnTo>
                  <a:pt x="603568" y="999725"/>
                </a:lnTo>
                <a:lnTo>
                  <a:pt x="603885" y="996242"/>
                </a:lnTo>
                <a:lnTo>
                  <a:pt x="605155" y="993076"/>
                </a:lnTo>
                <a:lnTo>
                  <a:pt x="606108" y="990226"/>
                </a:lnTo>
                <a:lnTo>
                  <a:pt x="607378" y="987377"/>
                </a:lnTo>
                <a:lnTo>
                  <a:pt x="608965" y="984844"/>
                </a:lnTo>
                <a:lnTo>
                  <a:pt x="610870" y="982311"/>
                </a:lnTo>
                <a:lnTo>
                  <a:pt x="613093" y="979778"/>
                </a:lnTo>
                <a:lnTo>
                  <a:pt x="615315" y="977878"/>
                </a:lnTo>
                <a:lnTo>
                  <a:pt x="617855" y="975662"/>
                </a:lnTo>
                <a:lnTo>
                  <a:pt x="620713" y="974396"/>
                </a:lnTo>
                <a:lnTo>
                  <a:pt x="623570" y="972813"/>
                </a:lnTo>
                <a:lnTo>
                  <a:pt x="626745" y="971546"/>
                </a:lnTo>
                <a:lnTo>
                  <a:pt x="629920" y="970913"/>
                </a:lnTo>
                <a:lnTo>
                  <a:pt x="632777" y="970596"/>
                </a:lnTo>
                <a:lnTo>
                  <a:pt x="636270" y="969963"/>
                </a:lnTo>
                <a:close/>
                <a:moveTo>
                  <a:pt x="1027781" y="749300"/>
                </a:moveTo>
                <a:lnTo>
                  <a:pt x="1031278" y="749300"/>
                </a:lnTo>
                <a:lnTo>
                  <a:pt x="1236940" y="749300"/>
                </a:lnTo>
                <a:lnTo>
                  <a:pt x="1240437" y="749300"/>
                </a:lnTo>
                <a:lnTo>
                  <a:pt x="1243616" y="750251"/>
                </a:lnTo>
                <a:lnTo>
                  <a:pt x="1246476" y="750885"/>
                </a:lnTo>
                <a:lnTo>
                  <a:pt x="1249655" y="751837"/>
                </a:lnTo>
                <a:lnTo>
                  <a:pt x="1252516" y="753105"/>
                </a:lnTo>
                <a:lnTo>
                  <a:pt x="1255377" y="755007"/>
                </a:lnTo>
                <a:lnTo>
                  <a:pt x="1257920" y="756592"/>
                </a:lnTo>
                <a:lnTo>
                  <a:pt x="1260145" y="758812"/>
                </a:lnTo>
                <a:lnTo>
                  <a:pt x="1262370" y="761348"/>
                </a:lnTo>
                <a:lnTo>
                  <a:pt x="1264595" y="763567"/>
                </a:lnTo>
                <a:lnTo>
                  <a:pt x="1265867" y="766421"/>
                </a:lnTo>
                <a:lnTo>
                  <a:pt x="1267138" y="769274"/>
                </a:lnTo>
                <a:lnTo>
                  <a:pt x="1268410" y="772445"/>
                </a:lnTo>
                <a:lnTo>
                  <a:pt x="1269363" y="775615"/>
                </a:lnTo>
                <a:lnTo>
                  <a:pt x="1269681" y="778786"/>
                </a:lnTo>
                <a:lnTo>
                  <a:pt x="1269999" y="782273"/>
                </a:lnTo>
                <a:lnTo>
                  <a:pt x="1269999" y="1389744"/>
                </a:lnTo>
                <a:lnTo>
                  <a:pt x="1269681" y="1393231"/>
                </a:lnTo>
                <a:lnTo>
                  <a:pt x="1269363" y="1396402"/>
                </a:lnTo>
                <a:lnTo>
                  <a:pt x="1268410" y="1399572"/>
                </a:lnTo>
                <a:lnTo>
                  <a:pt x="1267138" y="1402743"/>
                </a:lnTo>
                <a:lnTo>
                  <a:pt x="1265867" y="1405279"/>
                </a:lnTo>
                <a:lnTo>
                  <a:pt x="1264595" y="1408133"/>
                </a:lnTo>
                <a:lnTo>
                  <a:pt x="1262370" y="1410669"/>
                </a:lnTo>
                <a:lnTo>
                  <a:pt x="1260145" y="1413206"/>
                </a:lnTo>
                <a:lnTo>
                  <a:pt x="1257920" y="1415108"/>
                </a:lnTo>
                <a:lnTo>
                  <a:pt x="1255377" y="1417010"/>
                </a:lnTo>
                <a:lnTo>
                  <a:pt x="1252516" y="1418595"/>
                </a:lnTo>
                <a:lnTo>
                  <a:pt x="1249655" y="1420181"/>
                </a:lnTo>
                <a:lnTo>
                  <a:pt x="1246476" y="1421132"/>
                </a:lnTo>
                <a:lnTo>
                  <a:pt x="1243616" y="1421766"/>
                </a:lnTo>
                <a:lnTo>
                  <a:pt x="1240437" y="1422400"/>
                </a:lnTo>
                <a:lnTo>
                  <a:pt x="1236940" y="1422400"/>
                </a:lnTo>
                <a:lnTo>
                  <a:pt x="1031278" y="1422400"/>
                </a:lnTo>
                <a:lnTo>
                  <a:pt x="1027781" y="1422400"/>
                </a:lnTo>
                <a:lnTo>
                  <a:pt x="1024602" y="1421766"/>
                </a:lnTo>
                <a:lnTo>
                  <a:pt x="1021424" y="1421132"/>
                </a:lnTo>
                <a:lnTo>
                  <a:pt x="1018245" y="1420181"/>
                </a:lnTo>
                <a:lnTo>
                  <a:pt x="1015384" y="1418595"/>
                </a:lnTo>
                <a:lnTo>
                  <a:pt x="1012841" y="1417010"/>
                </a:lnTo>
                <a:lnTo>
                  <a:pt x="1010298" y="1415108"/>
                </a:lnTo>
                <a:lnTo>
                  <a:pt x="1007755" y="1413206"/>
                </a:lnTo>
                <a:lnTo>
                  <a:pt x="1005848" y="1410669"/>
                </a:lnTo>
                <a:lnTo>
                  <a:pt x="1003941" y="1408133"/>
                </a:lnTo>
                <a:lnTo>
                  <a:pt x="1002351" y="1405279"/>
                </a:lnTo>
                <a:lnTo>
                  <a:pt x="1000762" y="1402743"/>
                </a:lnTo>
                <a:lnTo>
                  <a:pt x="999808" y="1399572"/>
                </a:lnTo>
                <a:lnTo>
                  <a:pt x="999173" y="1396402"/>
                </a:lnTo>
                <a:lnTo>
                  <a:pt x="998537" y="1393231"/>
                </a:lnTo>
                <a:lnTo>
                  <a:pt x="998537" y="1389744"/>
                </a:lnTo>
                <a:lnTo>
                  <a:pt x="998537" y="782273"/>
                </a:lnTo>
                <a:lnTo>
                  <a:pt x="998537" y="778786"/>
                </a:lnTo>
                <a:lnTo>
                  <a:pt x="999173" y="775615"/>
                </a:lnTo>
                <a:lnTo>
                  <a:pt x="999808" y="772445"/>
                </a:lnTo>
                <a:lnTo>
                  <a:pt x="1000762" y="769274"/>
                </a:lnTo>
                <a:lnTo>
                  <a:pt x="1002351" y="766421"/>
                </a:lnTo>
                <a:lnTo>
                  <a:pt x="1003941" y="763567"/>
                </a:lnTo>
                <a:lnTo>
                  <a:pt x="1005848" y="761348"/>
                </a:lnTo>
                <a:lnTo>
                  <a:pt x="1007755" y="758812"/>
                </a:lnTo>
                <a:lnTo>
                  <a:pt x="1010298" y="756592"/>
                </a:lnTo>
                <a:lnTo>
                  <a:pt x="1012841" y="755007"/>
                </a:lnTo>
                <a:lnTo>
                  <a:pt x="1015384" y="753105"/>
                </a:lnTo>
                <a:lnTo>
                  <a:pt x="1018245" y="751837"/>
                </a:lnTo>
                <a:lnTo>
                  <a:pt x="1021424" y="750885"/>
                </a:lnTo>
                <a:lnTo>
                  <a:pt x="1024602" y="750251"/>
                </a:lnTo>
                <a:lnTo>
                  <a:pt x="1027781" y="749300"/>
                </a:lnTo>
                <a:close/>
                <a:moveTo>
                  <a:pt x="2147065" y="665163"/>
                </a:moveTo>
                <a:lnTo>
                  <a:pt x="2154052" y="665163"/>
                </a:lnTo>
                <a:lnTo>
                  <a:pt x="2161038" y="665163"/>
                </a:lnTo>
                <a:lnTo>
                  <a:pt x="2168025" y="665798"/>
                </a:lnTo>
                <a:lnTo>
                  <a:pt x="2175011" y="666432"/>
                </a:lnTo>
                <a:lnTo>
                  <a:pt x="2181680" y="667702"/>
                </a:lnTo>
                <a:lnTo>
                  <a:pt x="2188349" y="669288"/>
                </a:lnTo>
                <a:lnTo>
                  <a:pt x="2194700" y="670875"/>
                </a:lnTo>
                <a:lnTo>
                  <a:pt x="2201369" y="673413"/>
                </a:lnTo>
                <a:lnTo>
                  <a:pt x="2207085" y="675952"/>
                </a:lnTo>
                <a:lnTo>
                  <a:pt x="2213437" y="678173"/>
                </a:lnTo>
                <a:lnTo>
                  <a:pt x="2219471" y="681346"/>
                </a:lnTo>
                <a:lnTo>
                  <a:pt x="2224869" y="684519"/>
                </a:lnTo>
                <a:lnTo>
                  <a:pt x="2230585" y="688327"/>
                </a:lnTo>
                <a:lnTo>
                  <a:pt x="2235666" y="692135"/>
                </a:lnTo>
                <a:lnTo>
                  <a:pt x="2241065" y="695943"/>
                </a:lnTo>
                <a:lnTo>
                  <a:pt x="2245829" y="700702"/>
                </a:lnTo>
                <a:lnTo>
                  <a:pt x="2250910" y="704828"/>
                </a:lnTo>
                <a:lnTo>
                  <a:pt x="2255356" y="709587"/>
                </a:lnTo>
                <a:lnTo>
                  <a:pt x="2259484" y="714347"/>
                </a:lnTo>
                <a:lnTo>
                  <a:pt x="2263612" y="719741"/>
                </a:lnTo>
                <a:lnTo>
                  <a:pt x="2267423" y="724819"/>
                </a:lnTo>
                <a:lnTo>
                  <a:pt x="2270916" y="730530"/>
                </a:lnTo>
                <a:lnTo>
                  <a:pt x="2274092" y="736559"/>
                </a:lnTo>
                <a:lnTo>
                  <a:pt x="2277268" y="742271"/>
                </a:lnTo>
                <a:lnTo>
                  <a:pt x="2280126" y="748300"/>
                </a:lnTo>
                <a:lnTo>
                  <a:pt x="2282666" y="754646"/>
                </a:lnTo>
                <a:lnTo>
                  <a:pt x="2284572" y="760992"/>
                </a:lnTo>
                <a:lnTo>
                  <a:pt x="2286477" y="767021"/>
                </a:lnTo>
                <a:lnTo>
                  <a:pt x="2287747" y="773685"/>
                </a:lnTo>
                <a:lnTo>
                  <a:pt x="2289018" y="780349"/>
                </a:lnTo>
                <a:lnTo>
                  <a:pt x="2289970" y="787330"/>
                </a:lnTo>
                <a:lnTo>
                  <a:pt x="2290605" y="794311"/>
                </a:lnTo>
                <a:lnTo>
                  <a:pt x="2290605" y="801292"/>
                </a:lnTo>
                <a:lnTo>
                  <a:pt x="2290605" y="1286150"/>
                </a:lnTo>
                <a:lnTo>
                  <a:pt x="2884137" y="1353738"/>
                </a:lnTo>
                <a:lnTo>
                  <a:pt x="2890488" y="1354055"/>
                </a:lnTo>
                <a:lnTo>
                  <a:pt x="2898110" y="1354372"/>
                </a:lnTo>
                <a:lnTo>
                  <a:pt x="2905732" y="1355007"/>
                </a:lnTo>
                <a:lnTo>
                  <a:pt x="2913353" y="1355642"/>
                </a:lnTo>
                <a:lnTo>
                  <a:pt x="2920657" y="1357228"/>
                </a:lnTo>
                <a:lnTo>
                  <a:pt x="2927644" y="1358815"/>
                </a:lnTo>
                <a:lnTo>
                  <a:pt x="2934948" y="1361036"/>
                </a:lnTo>
                <a:lnTo>
                  <a:pt x="2941934" y="1362940"/>
                </a:lnTo>
                <a:lnTo>
                  <a:pt x="2948603" y="1365796"/>
                </a:lnTo>
                <a:lnTo>
                  <a:pt x="2955272" y="1368969"/>
                </a:lnTo>
                <a:lnTo>
                  <a:pt x="2961941" y="1372142"/>
                </a:lnTo>
                <a:lnTo>
                  <a:pt x="2968292" y="1375633"/>
                </a:lnTo>
                <a:lnTo>
                  <a:pt x="2974008" y="1379758"/>
                </a:lnTo>
                <a:lnTo>
                  <a:pt x="2980042" y="1383883"/>
                </a:lnTo>
                <a:lnTo>
                  <a:pt x="2985758" y="1388008"/>
                </a:lnTo>
                <a:lnTo>
                  <a:pt x="2990839" y="1393085"/>
                </a:lnTo>
                <a:lnTo>
                  <a:pt x="2996238" y="1397845"/>
                </a:lnTo>
                <a:lnTo>
                  <a:pt x="3001319" y="1403239"/>
                </a:lnTo>
                <a:lnTo>
                  <a:pt x="3005765" y="1408316"/>
                </a:lnTo>
                <a:lnTo>
                  <a:pt x="3010529" y="1414345"/>
                </a:lnTo>
                <a:lnTo>
                  <a:pt x="3014657" y="1419739"/>
                </a:lnTo>
                <a:lnTo>
                  <a:pt x="3018468" y="1426086"/>
                </a:lnTo>
                <a:lnTo>
                  <a:pt x="3021961" y="1432432"/>
                </a:lnTo>
                <a:lnTo>
                  <a:pt x="3025454" y="1438778"/>
                </a:lnTo>
                <a:lnTo>
                  <a:pt x="3028312" y="1445125"/>
                </a:lnTo>
                <a:lnTo>
                  <a:pt x="3030853" y="1452106"/>
                </a:lnTo>
                <a:lnTo>
                  <a:pt x="3033393" y="1459087"/>
                </a:lnTo>
                <a:lnTo>
                  <a:pt x="3035616" y="1466067"/>
                </a:lnTo>
                <a:lnTo>
                  <a:pt x="3036887" y="1473366"/>
                </a:lnTo>
                <a:lnTo>
                  <a:pt x="3038474" y="1480664"/>
                </a:lnTo>
                <a:lnTo>
                  <a:pt x="3039427" y="1488280"/>
                </a:lnTo>
                <a:lnTo>
                  <a:pt x="3040062" y="1495895"/>
                </a:lnTo>
                <a:lnTo>
                  <a:pt x="3040062" y="1503511"/>
                </a:lnTo>
                <a:lnTo>
                  <a:pt x="3040062" y="2154008"/>
                </a:lnTo>
                <a:lnTo>
                  <a:pt x="3040062" y="2161623"/>
                </a:lnTo>
                <a:lnTo>
                  <a:pt x="3039427" y="2169556"/>
                </a:lnTo>
                <a:lnTo>
                  <a:pt x="3038474" y="2177172"/>
                </a:lnTo>
                <a:lnTo>
                  <a:pt x="3036887" y="2184470"/>
                </a:lnTo>
                <a:lnTo>
                  <a:pt x="3035616" y="2191451"/>
                </a:lnTo>
                <a:lnTo>
                  <a:pt x="3033393" y="2198749"/>
                </a:lnTo>
                <a:lnTo>
                  <a:pt x="3030853" y="2205730"/>
                </a:lnTo>
                <a:lnTo>
                  <a:pt x="3028312" y="2212394"/>
                </a:lnTo>
                <a:lnTo>
                  <a:pt x="3025454" y="2219057"/>
                </a:lnTo>
                <a:lnTo>
                  <a:pt x="3021961" y="2225404"/>
                </a:lnTo>
                <a:lnTo>
                  <a:pt x="3018468" y="2231433"/>
                </a:lnTo>
                <a:lnTo>
                  <a:pt x="3014657" y="2237779"/>
                </a:lnTo>
                <a:lnTo>
                  <a:pt x="3010529" y="2243808"/>
                </a:lnTo>
                <a:lnTo>
                  <a:pt x="3005765" y="2249202"/>
                </a:lnTo>
                <a:lnTo>
                  <a:pt x="3001319" y="2254597"/>
                </a:lnTo>
                <a:lnTo>
                  <a:pt x="2996238" y="2259674"/>
                </a:lnTo>
                <a:lnTo>
                  <a:pt x="2990839" y="2264433"/>
                </a:lnTo>
                <a:lnTo>
                  <a:pt x="2985758" y="2269510"/>
                </a:lnTo>
                <a:lnTo>
                  <a:pt x="2980042" y="2273953"/>
                </a:lnTo>
                <a:lnTo>
                  <a:pt x="2974008" y="2278078"/>
                </a:lnTo>
                <a:lnTo>
                  <a:pt x="2968292" y="2281886"/>
                </a:lnTo>
                <a:lnTo>
                  <a:pt x="2961941" y="2285376"/>
                </a:lnTo>
                <a:lnTo>
                  <a:pt x="2955272" y="2288867"/>
                </a:lnTo>
                <a:lnTo>
                  <a:pt x="2948603" y="2291723"/>
                </a:lnTo>
                <a:lnTo>
                  <a:pt x="2941934" y="2294578"/>
                </a:lnTo>
                <a:lnTo>
                  <a:pt x="2934948" y="2297117"/>
                </a:lnTo>
                <a:lnTo>
                  <a:pt x="2927644" y="2298703"/>
                </a:lnTo>
                <a:lnTo>
                  <a:pt x="2920657" y="2300607"/>
                </a:lnTo>
                <a:lnTo>
                  <a:pt x="2913353" y="2301877"/>
                </a:lnTo>
                <a:lnTo>
                  <a:pt x="2905732" y="2302829"/>
                </a:lnTo>
                <a:lnTo>
                  <a:pt x="2898110" y="2303146"/>
                </a:lnTo>
                <a:lnTo>
                  <a:pt x="2890488" y="2303463"/>
                </a:lnTo>
                <a:lnTo>
                  <a:pt x="2177552" y="2303463"/>
                </a:lnTo>
                <a:lnTo>
                  <a:pt x="2173423" y="2303146"/>
                </a:lnTo>
                <a:lnTo>
                  <a:pt x="2171200" y="2303146"/>
                </a:lnTo>
                <a:lnTo>
                  <a:pt x="2169613" y="2303146"/>
                </a:lnTo>
                <a:lnTo>
                  <a:pt x="2162944" y="2303146"/>
                </a:lnTo>
                <a:lnTo>
                  <a:pt x="2156275" y="2303146"/>
                </a:lnTo>
                <a:lnTo>
                  <a:pt x="2149924" y="2302511"/>
                </a:lnTo>
                <a:lnTo>
                  <a:pt x="2143572" y="2301559"/>
                </a:lnTo>
                <a:lnTo>
                  <a:pt x="2137538" y="2300607"/>
                </a:lnTo>
                <a:lnTo>
                  <a:pt x="2131187" y="2298703"/>
                </a:lnTo>
                <a:lnTo>
                  <a:pt x="2125153" y="2297117"/>
                </a:lnTo>
                <a:lnTo>
                  <a:pt x="2119437" y="2294896"/>
                </a:lnTo>
                <a:lnTo>
                  <a:pt x="2113403" y="2292040"/>
                </a:lnTo>
                <a:lnTo>
                  <a:pt x="2107370" y="2289501"/>
                </a:lnTo>
                <a:lnTo>
                  <a:pt x="2101971" y="2286645"/>
                </a:lnTo>
                <a:lnTo>
                  <a:pt x="2096572" y="2283155"/>
                </a:lnTo>
                <a:lnTo>
                  <a:pt x="2091491" y="2279665"/>
                </a:lnTo>
                <a:lnTo>
                  <a:pt x="2086093" y="2275222"/>
                </a:lnTo>
                <a:lnTo>
                  <a:pt x="2081329" y="2271097"/>
                </a:lnTo>
                <a:lnTo>
                  <a:pt x="2076883" y="2266972"/>
                </a:lnTo>
                <a:lnTo>
                  <a:pt x="1560520" y="1751334"/>
                </a:lnTo>
                <a:lnTo>
                  <a:pt x="1556074" y="1746574"/>
                </a:lnTo>
                <a:lnTo>
                  <a:pt x="1552263" y="1741815"/>
                </a:lnTo>
                <a:lnTo>
                  <a:pt x="1548135" y="1737055"/>
                </a:lnTo>
                <a:lnTo>
                  <a:pt x="1544642" y="1731661"/>
                </a:lnTo>
                <a:lnTo>
                  <a:pt x="1541466" y="1726583"/>
                </a:lnTo>
                <a:lnTo>
                  <a:pt x="1538291" y="1720872"/>
                </a:lnTo>
                <a:lnTo>
                  <a:pt x="1535432" y="1715477"/>
                </a:lnTo>
                <a:lnTo>
                  <a:pt x="1532892" y="1709766"/>
                </a:lnTo>
                <a:lnTo>
                  <a:pt x="1530987" y="1704054"/>
                </a:lnTo>
                <a:lnTo>
                  <a:pt x="1529081" y="1698342"/>
                </a:lnTo>
                <a:lnTo>
                  <a:pt x="1527493" y="1692631"/>
                </a:lnTo>
                <a:lnTo>
                  <a:pt x="1526223" y="1686919"/>
                </a:lnTo>
                <a:lnTo>
                  <a:pt x="1525270" y="1680890"/>
                </a:lnTo>
                <a:lnTo>
                  <a:pt x="1524635" y="1674544"/>
                </a:lnTo>
                <a:lnTo>
                  <a:pt x="1524000" y="1668515"/>
                </a:lnTo>
                <a:lnTo>
                  <a:pt x="1524000" y="1662803"/>
                </a:lnTo>
                <a:lnTo>
                  <a:pt x="1524000" y="1656774"/>
                </a:lnTo>
                <a:lnTo>
                  <a:pt x="1524635" y="1650428"/>
                </a:lnTo>
                <a:lnTo>
                  <a:pt x="1525270" y="1644716"/>
                </a:lnTo>
                <a:lnTo>
                  <a:pt x="1526223" y="1638687"/>
                </a:lnTo>
                <a:lnTo>
                  <a:pt x="1527493" y="1632658"/>
                </a:lnTo>
                <a:lnTo>
                  <a:pt x="1529081" y="1626946"/>
                </a:lnTo>
                <a:lnTo>
                  <a:pt x="1530987" y="1621235"/>
                </a:lnTo>
                <a:lnTo>
                  <a:pt x="1532892" y="1615523"/>
                </a:lnTo>
                <a:lnTo>
                  <a:pt x="1535432" y="1609811"/>
                </a:lnTo>
                <a:lnTo>
                  <a:pt x="1538291" y="1604417"/>
                </a:lnTo>
                <a:lnTo>
                  <a:pt x="1541466" y="1599023"/>
                </a:lnTo>
                <a:lnTo>
                  <a:pt x="1544642" y="1593628"/>
                </a:lnTo>
                <a:lnTo>
                  <a:pt x="1548135" y="1588551"/>
                </a:lnTo>
                <a:lnTo>
                  <a:pt x="1552263" y="1583474"/>
                </a:lnTo>
                <a:lnTo>
                  <a:pt x="1556074" y="1578714"/>
                </a:lnTo>
                <a:lnTo>
                  <a:pt x="1560520" y="1574272"/>
                </a:lnTo>
                <a:lnTo>
                  <a:pt x="1564966" y="1569830"/>
                </a:lnTo>
                <a:lnTo>
                  <a:pt x="1570047" y="1565705"/>
                </a:lnTo>
                <a:lnTo>
                  <a:pt x="1574811" y="1561897"/>
                </a:lnTo>
                <a:lnTo>
                  <a:pt x="1579574" y="1558406"/>
                </a:lnTo>
                <a:lnTo>
                  <a:pt x="1584973" y="1554916"/>
                </a:lnTo>
                <a:lnTo>
                  <a:pt x="1590054" y="1552060"/>
                </a:lnTo>
                <a:lnTo>
                  <a:pt x="1595770" y="1549521"/>
                </a:lnTo>
                <a:lnTo>
                  <a:pt x="1601486" y="1546666"/>
                </a:lnTo>
                <a:lnTo>
                  <a:pt x="1606885" y="1544444"/>
                </a:lnTo>
                <a:lnTo>
                  <a:pt x="1612919" y="1542858"/>
                </a:lnTo>
                <a:lnTo>
                  <a:pt x="1618635" y="1540954"/>
                </a:lnTo>
                <a:lnTo>
                  <a:pt x="1624669" y="1539685"/>
                </a:lnTo>
                <a:lnTo>
                  <a:pt x="1630702" y="1538733"/>
                </a:lnTo>
                <a:lnTo>
                  <a:pt x="1637054" y="1538098"/>
                </a:lnTo>
                <a:lnTo>
                  <a:pt x="1642770" y="1537463"/>
                </a:lnTo>
                <a:lnTo>
                  <a:pt x="1649121" y="1537146"/>
                </a:lnTo>
                <a:lnTo>
                  <a:pt x="1655473" y="1537463"/>
                </a:lnTo>
                <a:lnTo>
                  <a:pt x="1661824" y="1538098"/>
                </a:lnTo>
                <a:lnTo>
                  <a:pt x="1667858" y="1538733"/>
                </a:lnTo>
                <a:lnTo>
                  <a:pt x="1673891" y="1539685"/>
                </a:lnTo>
                <a:lnTo>
                  <a:pt x="1679925" y="1540954"/>
                </a:lnTo>
                <a:lnTo>
                  <a:pt x="1685641" y="1542858"/>
                </a:lnTo>
                <a:lnTo>
                  <a:pt x="1691675" y="1544444"/>
                </a:lnTo>
                <a:lnTo>
                  <a:pt x="1697391" y="1546666"/>
                </a:lnTo>
                <a:lnTo>
                  <a:pt x="1702790" y="1549521"/>
                </a:lnTo>
                <a:lnTo>
                  <a:pt x="1708506" y="1552060"/>
                </a:lnTo>
                <a:lnTo>
                  <a:pt x="1713587" y="1554916"/>
                </a:lnTo>
                <a:lnTo>
                  <a:pt x="1718986" y="1558406"/>
                </a:lnTo>
                <a:lnTo>
                  <a:pt x="1723749" y="1561897"/>
                </a:lnTo>
                <a:lnTo>
                  <a:pt x="1728513" y="1565705"/>
                </a:lnTo>
                <a:lnTo>
                  <a:pt x="1733594" y="1569830"/>
                </a:lnTo>
                <a:lnTo>
                  <a:pt x="1738040" y="1574272"/>
                </a:lnTo>
                <a:lnTo>
                  <a:pt x="2017816" y="1853827"/>
                </a:lnTo>
                <a:lnTo>
                  <a:pt x="2017816" y="801292"/>
                </a:lnTo>
                <a:lnTo>
                  <a:pt x="2018133" y="794311"/>
                </a:lnTo>
                <a:lnTo>
                  <a:pt x="2018451" y="787330"/>
                </a:lnTo>
                <a:lnTo>
                  <a:pt x="2019404" y="780349"/>
                </a:lnTo>
                <a:lnTo>
                  <a:pt x="2020674" y="773685"/>
                </a:lnTo>
                <a:lnTo>
                  <a:pt x="2021944" y="767021"/>
                </a:lnTo>
                <a:lnTo>
                  <a:pt x="2024167" y="760992"/>
                </a:lnTo>
                <a:lnTo>
                  <a:pt x="2026073" y="754646"/>
                </a:lnTo>
                <a:lnTo>
                  <a:pt x="2028613" y="748300"/>
                </a:lnTo>
                <a:lnTo>
                  <a:pt x="2031471" y="742271"/>
                </a:lnTo>
                <a:lnTo>
                  <a:pt x="2034329" y="736559"/>
                </a:lnTo>
                <a:lnTo>
                  <a:pt x="2037823" y="730530"/>
                </a:lnTo>
                <a:lnTo>
                  <a:pt x="2040998" y="724819"/>
                </a:lnTo>
                <a:lnTo>
                  <a:pt x="2045127" y="719741"/>
                </a:lnTo>
                <a:lnTo>
                  <a:pt x="2048937" y="714347"/>
                </a:lnTo>
                <a:lnTo>
                  <a:pt x="2053383" y="709587"/>
                </a:lnTo>
                <a:lnTo>
                  <a:pt x="2057829" y="704828"/>
                </a:lnTo>
                <a:lnTo>
                  <a:pt x="2062275" y="700702"/>
                </a:lnTo>
                <a:lnTo>
                  <a:pt x="2067674" y="695943"/>
                </a:lnTo>
                <a:lnTo>
                  <a:pt x="2072437" y="692135"/>
                </a:lnTo>
                <a:lnTo>
                  <a:pt x="2078154" y="688327"/>
                </a:lnTo>
                <a:lnTo>
                  <a:pt x="2083552" y="684519"/>
                </a:lnTo>
                <a:lnTo>
                  <a:pt x="2089268" y="681346"/>
                </a:lnTo>
                <a:lnTo>
                  <a:pt x="2095302" y="678173"/>
                </a:lnTo>
                <a:lnTo>
                  <a:pt x="2101018" y="675952"/>
                </a:lnTo>
                <a:lnTo>
                  <a:pt x="2107370" y="673413"/>
                </a:lnTo>
                <a:lnTo>
                  <a:pt x="2113721" y="670875"/>
                </a:lnTo>
                <a:lnTo>
                  <a:pt x="2120390" y="669288"/>
                </a:lnTo>
                <a:lnTo>
                  <a:pt x="2127059" y="667702"/>
                </a:lnTo>
                <a:lnTo>
                  <a:pt x="2133728" y="666432"/>
                </a:lnTo>
                <a:lnTo>
                  <a:pt x="2140079" y="665798"/>
                </a:lnTo>
                <a:lnTo>
                  <a:pt x="2147065" y="665163"/>
                </a:lnTo>
                <a:close/>
                <a:moveTo>
                  <a:pt x="1426690" y="484188"/>
                </a:moveTo>
                <a:lnTo>
                  <a:pt x="1631151" y="484188"/>
                </a:lnTo>
                <a:lnTo>
                  <a:pt x="1634627" y="484505"/>
                </a:lnTo>
                <a:lnTo>
                  <a:pt x="1637787" y="484822"/>
                </a:lnTo>
                <a:lnTo>
                  <a:pt x="1640947" y="485773"/>
                </a:lnTo>
                <a:lnTo>
                  <a:pt x="1644107" y="486725"/>
                </a:lnTo>
                <a:lnTo>
                  <a:pt x="1646635" y="488310"/>
                </a:lnTo>
                <a:lnTo>
                  <a:pt x="1649479" y="489895"/>
                </a:lnTo>
                <a:lnTo>
                  <a:pt x="1652008" y="491798"/>
                </a:lnTo>
                <a:lnTo>
                  <a:pt x="1654536" y="493700"/>
                </a:lnTo>
                <a:lnTo>
                  <a:pt x="1656432" y="496237"/>
                </a:lnTo>
                <a:lnTo>
                  <a:pt x="1658328" y="498773"/>
                </a:lnTo>
                <a:lnTo>
                  <a:pt x="1659908" y="501310"/>
                </a:lnTo>
                <a:lnTo>
                  <a:pt x="1661488" y="504164"/>
                </a:lnTo>
                <a:lnTo>
                  <a:pt x="1662436" y="507334"/>
                </a:lnTo>
                <a:lnTo>
                  <a:pt x="1663068" y="510505"/>
                </a:lnTo>
                <a:lnTo>
                  <a:pt x="1663700" y="513676"/>
                </a:lnTo>
                <a:lnTo>
                  <a:pt x="1663700" y="517164"/>
                </a:lnTo>
                <a:lnTo>
                  <a:pt x="1663700" y="1389743"/>
                </a:lnTo>
                <a:lnTo>
                  <a:pt x="1663700" y="1393231"/>
                </a:lnTo>
                <a:lnTo>
                  <a:pt x="1663068" y="1396401"/>
                </a:lnTo>
                <a:lnTo>
                  <a:pt x="1662436" y="1399572"/>
                </a:lnTo>
                <a:lnTo>
                  <a:pt x="1661488" y="1402743"/>
                </a:lnTo>
                <a:lnTo>
                  <a:pt x="1659908" y="1405279"/>
                </a:lnTo>
                <a:lnTo>
                  <a:pt x="1658328" y="1408133"/>
                </a:lnTo>
                <a:lnTo>
                  <a:pt x="1656432" y="1410669"/>
                </a:lnTo>
                <a:lnTo>
                  <a:pt x="1654536" y="1413206"/>
                </a:lnTo>
                <a:lnTo>
                  <a:pt x="1652008" y="1415108"/>
                </a:lnTo>
                <a:lnTo>
                  <a:pt x="1649479" y="1417011"/>
                </a:lnTo>
                <a:lnTo>
                  <a:pt x="1646635" y="1418596"/>
                </a:lnTo>
                <a:lnTo>
                  <a:pt x="1644107" y="1420182"/>
                </a:lnTo>
                <a:lnTo>
                  <a:pt x="1640947" y="1421133"/>
                </a:lnTo>
                <a:lnTo>
                  <a:pt x="1637787" y="1421767"/>
                </a:lnTo>
                <a:lnTo>
                  <a:pt x="1634627" y="1422401"/>
                </a:lnTo>
                <a:lnTo>
                  <a:pt x="1631151" y="1422401"/>
                </a:lnTo>
                <a:lnTo>
                  <a:pt x="1426690" y="1422401"/>
                </a:lnTo>
                <a:lnTo>
                  <a:pt x="1423214" y="1422401"/>
                </a:lnTo>
                <a:lnTo>
                  <a:pt x="1420054" y="1421767"/>
                </a:lnTo>
                <a:lnTo>
                  <a:pt x="1416894" y="1421133"/>
                </a:lnTo>
                <a:lnTo>
                  <a:pt x="1413734" y="1420182"/>
                </a:lnTo>
                <a:lnTo>
                  <a:pt x="1411206" y="1418596"/>
                </a:lnTo>
                <a:lnTo>
                  <a:pt x="1408362" y="1417011"/>
                </a:lnTo>
                <a:lnTo>
                  <a:pt x="1405834" y="1415108"/>
                </a:lnTo>
                <a:lnTo>
                  <a:pt x="1403622" y="1413206"/>
                </a:lnTo>
                <a:lnTo>
                  <a:pt x="1401409" y="1410669"/>
                </a:lnTo>
                <a:lnTo>
                  <a:pt x="1399513" y="1408133"/>
                </a:lnTo>
                <a:lnTo>
                  <a:pt x="1397933" y="1405279"/>
                </a:lnTo>
                <a:lnTo>
                  <a:pt x="1396669" y="1402743"/>
                </a:lnTo>
                <a:lnTo>
                  <a:pt x="1395405" y="1399572"/>
                </a:lnTo>
                <a:lnTo>
                  <a:pt x="1394457" y="1396401"/>
                </a:lnTo>
                <a:lnTo>
                  <a:pt x="1394141" y="1393231"/>
                </a:lnTo>
                <a:lnTo>
                  <a:pt x="1393825" y="1389743"/>
                </a:lnTo>
                <a:lnTo>
                  <a:pt x="1393825" y="517164"/>
                </a:lnTo>
                <a:lnTo>
                  <a:pt x="1394141" y="513676"/>
                </a:lnTo>
                <a:lnTo>
                  <a:pt x="1394457" y="510505"/>
                </a:lnTo>
                <a:lnTo>
                  <a:pt x="1395405" y="507334"/>
                </a:lnTo>
                <a:lnTo>
                  <a:pt x="1396669" y="504164"/>
                </a:lnTo>
                <a:lnTo>
                  <a:pt x="1397933" y="501310"/>
                </a:lnTo>
                <a:lnTo>
                  <a:pt x="1399513" y="498773"/>
                </a:lnTo>
                <a:lnTo>
                  <a:pt x="1401409" y="496237"/>
                </a:lnTo>
                <a:lnTo>
                  <a:pt x="1403622" y="493700"/>
                </a:lnTo>
                <a:lnTo>
                  <a:pt x="1405834" y="491798"/>
                </a:lnTo>
                <a:lnTo>
                  <a:pt x="1408362" y="489895"/>
                </a:lnTo>
                <a:lnTo>
                  <a:pt x="1411206" y="488310"/>
                </a:lnTo>
                <a:lnTo>
                  <a:pt x="1413734" y="486725"/>
                </a:lnTo>
                <a:lnTo>
                  <a:pt x="1416894" y="485773"/>
                </a:lnTo>
                <a:lnTo>
                  <a:pt x="1420054" y="484822"/>
                </a:lnTo>
                <a:lnTo>
                  <a:pt x="1423214" y="484505"/>
                </a:lnTo>
                <a:lnTo>
                  <a:pt x="1426690" y="484188"/>
                </a:lnTo>
                <a:close/>
                <a:moveTo>
                  <a:pt x="183794" y="0"/>
                </a:moveTo>
                <a:lnTo>
                  <a:pt x="193952" y="0"/>
                </a:lnTo>
                <a:lnTo>
                  <a:pt x="2827060" y="0"/>
                </a:lnTo>
                <a:lnTo>
                  <a:pt x="2837218" y="0"/>
                </a:lnTo>
                <a:lnTo>
                  <a:pt x="2847059" y="952"/>
                </a:lnTo>
                <a:lnTo>
                  <a:pt x="2856582" y="2539"/>
                </a:lnTo>
                <a:lnTo>
                  <a:pt x="2866105" y="4443"/>
                </a:lnTo>
                <a:lnTo>
                  <a:pt x="2875628" y="6982"/>
                </a:lnTo>
                <a:lnTo>
                  <a:pt x="2884516" y="10156"/>
                </a:lnTo>
                <a:lnTo>
                  <a:pt x="2893721" y="13964"/>
                </a:lnTo>
                <a:lnTo>
                  <a:pt x="2902292" y="17773"/>
                </a:lnTo>
                <a:lnTo>
                  <a:pt x="2911180" y="22851"/>
                </a:lnTo>
                <a:lnTo>
                  <a:pt x="2919433" y="27611"/>
                </a:lnTo>
                <a:lnTo>
                  <a:pt x="2927369" y="33324"/>
                </a:lnTo>
                <a:lnTo>
                  <a:pt x="2935623" y="39036"/>
                </a:lnTo>
                <a:lnTo>
                  <a:pt x="2942924" y="45384"/>
                </a:lnTo>
                <a:lnTo>
                  <a:pt x="2950225" y="52366"/>
                </a:lnTo>
                <a:lnTo>
                  <a:pt x="2957525" y="59665"/>
                </a:lnTo>
                <a:lnTo>
                  <a:pt x="2964192" y="67282"/>
                </a:lnTo>
                <a:lnTo>
                  <a:pt x="2970540" y="74899"/>
                </a:lnTo>
                <a:lnTo>
                  <a:pt x="2976571" y="83468"/>
                </a:lnTo>
                <a:lnTo>
                  <a:pt x="2982285" y="92037"/>
                </a:lnTo>
                <a:lnTo>
                  <a:pt x="2987682" y="101240"/>
                </a:lnTo>
                <a:lnTo>
                  <a:pt x="2992761" y="110444"/>
                </a:lnTo>
                <a:lnTo>
                  <a:pt x="2997522" y="119965"/>
                </a:lnTo>
                <a:lnTo>
                  <a:pt x="3001649" y="130121"/>
                </a:lnTo>
                <a:lnTo>
                  <a:pt x="3005458" y="140276"/>
                </a:lnTo>
                <a:lnTo>
                  <a:pt x="3008950" y="150749"/>
                </a:lnTo>
                <a:lnTo>
                  <a:pt x="3012124" y="161540"/>
                </a:lnTo>
                <a:lnTo>
                  <a:pt x="3014663" y="172330"/>
                </a:lnTo>
                <a:lnTo>
                  <a:pt x="3016885" y="183438"/>
                </a:lnTo>
                <a:lnTo>
                  <a:pt x="3018473" y="194546"/>
                </a:lnTo>
                <a:lnTo>
                  <a:pt x="3019742" y="205971"/>
                </a:lnTo>
                <a:lnTo>
                  <a:pt x="3020695" y="218031"/>
                </a:lnTo>
                <a:lnTo>
                  <a:pt x="3021012" y="229774"/>
                </a:lnTo>
                <a:lnTo>
                  <a:pt x="3021012" y="1276768"/>
                </a:lnTo>
                <a:lnTo>
                  <a:pt x="3013711" y="1272642"/>
                </a:lnTo>
                <a:lnTo>
                  <a:pt x="3006410" y="1268833"/>
                </a:lnTo>
                <a:lnTo>
                  <a:pt x="2999109" y="1265342"/>
                </a:lnTo>
                <a:lnTo>
                  <a:pt x="2991808" y="1262169"/>
                </a:lnTo>
                <a:lnTo>
                  <a:pt x="2983872" y="1258995"/>
                </a:lnTo>
                <a:lnTo>
                  <a:pt x="2976254" y="1256139"/>
                </a:lnTo>
                <a:lnTo>
                  <a:pt x="2968318" y="1253282"/>
                </a:lnTo>
                <a:lnTo>
                  <a:pt x="2960382" y="1251061"/>
                </a:lnTo>
                <a:lnTo>
                  <a:pt x="2952129" y="1248839"/>
                </a:lnTo>
                <a:lnTo>
                  <a:pt x="2944193" y="1247252"/>
                </a:lnTo>
                <a:lnTo>
                  <a:pt x="2935940" y="1245348"/>
                </a:lnTo>
                <a:lnTo>
                  <a:pt x="2927369" y="1244079"/>
                </a:lnTo>
                <a:lnTo>
                  <a:pt x="2919116" y="1242809"/>
                </a:lnTo>
                <a:lnTo>
                  <a:pt x="2910863" y="1242175"/>
                </a:lnTo>
                <a:lnTo>
                  <a:pt x="2901975" y="1241540"/>
                </a:lnTo>
                <a:lnTo>
                  <a:pt x="2893404" y="1241540"/>
                </a:lnTo>
                <a:lnTo>
                  <a:pt x="2646123" y="1213294"/>
                </a:lnTo>
                <a:lnTo>
                  <a:pt x="2646123" y="313876"/>
                </a:lnTo>
                <a:lnTo>
                  <a:pt x="374889" y="313876"/>
                </a:lnTo>
                <a:lnTo>
                  <a:pt x="374889" y="1959424"/>
                </a:lnTo>
                <a:lnTo>
                  <a:pt x="1610021" y="1959424"/>
                </a:lnTo>
                <a:lnTo>
                  <a:pt x="1923646" y="2273300"/>
                </a:lnTo>
                <a:lnTo>
                  <a:pt x="193952" y="2273300"/>
                </a:lnTo>
                <a:lnTo>
                  <a:pt x="183794" y="2273300"/>
                </a:lnTo>
                <a:lnTo>
                  <a:pt x="173953" y="2272348"/>
                </a:lnTo>
                <a:lnTo>
                  <a:pt x="164113" y="2270761"/>
                </a:lnTo>
                <a:lnTo>
                  <a:pt x="154908" y="2268857"/>
                </a:lnTo>
                <a:lnTo>
                  <a:pt x="145385" y="2266318"/>
                </a:lnTo>
                <a:lnTo>
                  <a:pt x="136496" y="2263144"/>
                </a:lnTo>
                <a:lnTo>
                  <a:pt x="127291" y="2259336"/>
                </a:lnTo>
                <a:lnTo>
                  <a:pt x="118720" y="2255528"/>
                </a:lnTo>
                <a:lnTo>
                  <a:pt x="109832" y="2250450"/>
                </a:lnTo>
                <a:lnTo>
                  <a:pt x="101579" y="2245689"/>
                </a:lnTo>
                <a:lnTo>
                  <a:pt x="93326" y="2240294"/>
                </a:lnTo>
                <a:lnTo>
                  <a:pt x="85390" y="2234264"/>
                </a:lnTo>
                <a:lnTo>
                  <a:pt x="77771" y="2227917"/>
                </a:lnTo>
                <a:lnTo>
                  <a:pt x="70470" y="2220935"/>
                </a:lnTo>
                <a:lnTo>
                  <a:pt x="63487" y="2213635"/>
                </a:lnTo>
                <a:lnTo>
                  <a:pt x="56821" y="2206018"/>
                </a:lnTo>
                <a:lnTo>
                  <a:pt x="50472" y="2198402"/>
                </a:lnTo>
                <a:lnTo>
                  <a:pt x="44441" y="2189833"/>
                </a:lnTo>
                <a:lnTo>
                  <a:pt x="38727" y="2181264"/>
                </a:lnTo>
                <a:lnTo>
                  <a:pt x="33013" y="2172060"/>
                </a:lnTo>
                <a:lnTo>
                  <a:pt x="28252" y="2162856"/>
                </a:lnTo>
                <a:lnTo>
                  <a:pt x="23490" y="2153335"/>
                </a:lnTo>
                <a:lnTo>
                  <a:pt x="19364" y="2143180"/>
                </a:lnTo>
                <a:lnTo>
                  <a:pt x="15237" y="2133024"/>
                </a:lnTo>
                <a:lnTo>
                  <a:pt x="11745" y="2122551"/>
                </a:lnTo>
                <a:lnTo>
                  <a:pt x="8888" y="2112078"/>
                </a:lnTo>
                <a:lnTo>
                  <a:pt x="6349" y="2100970"/>
                </a:lnTo>
                <a:lnTo>
                  <a:pt x="3809" y="2089862"/>
                </a:lnTo>
                <a:lnTo>
                  <a:pt x="2540" y="2078754"/>
                </a:lnTo>
                <a:lnTo>
                  <a:pt x="952" y="2067329"/>
                </a:lnTo>
                <a:lnTo>
                  <a:pt x="318" y="2055269"/>
                </a:lnTo>
                <a:lnTo>
                  <a:pt x="0" y="2043844"/>
                </a:lnTo>
                <a:lnTo>
                  <a:pt x="0" y="229774"/>
                </a:lnTo>
                <a:lnTo>
                  <a:pt x="318" y="218031"/>
                </a:lnTo>
                <a:lnTo>
                  <a:pt x="952" y="205971"/>
                </a:lnTo>
                <a:lnTo>
                  <a:pt x="2540" y="194546"/>
                </a:lnTo>
                <a:lnTo>
                  <a:pt x="3809" y="183438"/>
                </a:lnTo>
                <a:lnTo>
                  <a:pt x="6349" y="172330"/>
                </a:lnTo>
                <a:lnTo>
                  <a:pt x="8888" y="161540"/>
                </a:lnTo>
                <a:lnTo>
                  <a:pt x="11745" y="150749"/>
                </a:lnTo>
                <a:lnTo>
                  <a:pt x="15237" y="140276"/>
                </a:lnTo>
                <a:lnTo>
                  <a:pt x="19364" y="130121"/>
                </a:lnTo>
                <a:lnTo>
                  <a:pt x="23490" y="119965"/>
                </a:lnTo>
                <a:lnTo>
                  <a:pt x="28252" y="110444"/>
                </a:lnTo>
                <a:lnTo>
                  <a:pt x="33013" y="101240"/>
                </a:lnTo>
                <a:lnTo>
                  <a:pt x="38727" y="92037"/>
                </a:lnTo>
                <a:lnTo>
                  <a:pt x="44441" y="83468"/>
                </a:lnTo>
                <a:lnTo>
                  <a:pt x="50472" y="74899"/>
                </a:lnTo>
                <a:lnTo>
                  <a:pt x="56821" y="67282"/>
                </a:lnTo>
                <a:lnTo>
                  <a:pt x="63487" y="59665"/>
                </a:lnTo>
                <a:lnTo>
                  <a:pt x="70470" y="52366"/>
                </a:lnTo>
                <a:lnTo>
                  <a:pt x="77771" y="45384"/>
                </a:lnTo>
                <a:lnTo>
                  <a:pt x="85390" y="39036"/>
                </a:lnTo>
                <a:lnTo>
                  <a:pt x="93326" y="33324"/>
                </a:lnTo>
                <a:lnTo>
                  <a:pt x="101579" y="27611"/>
                </a:lnTo>
                <a:lnTo>
                  <a:pt x="109832" y="22851"/>
                </a:lnTo>
                <a:lnTo>
                  <a:pt x="118720" y="17773"/>
                </a:lnTo>
                <a:lnTo>
                  <a:pt x="127291" y="13964"/>
                </a:lnTo>
                <a:lnTo>
                  <a:pt x="136496" y="10156"/>
                </a:lnTo>
                <a:lnTo>
                  <a:pt x="145385" y="6982"/>
                </a:lnTo>
                <a:lnTo>
                  <a:pt x="154908" y="4443"/>
                </a:lnTo>
                <a:lnTo>
                  <a:pt x="164113" y="2539"/>
                </a:lnTo>
                <a:lnTo>
                  <a:pt x="173953" y="952"/>
                </a:lnTo>
                <a:lnTo>
                  <a:pt x="183794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4" name="直接连接符 23"/>
          <p:cNvCxnSpPr/>
          <p:nvPr/>
        </p:nvCxnSpPr>
        <p:spPr>
          <a:xfrm flipH="1">
            <a:off x="6001572" y="1976958"/>
            <a:ext cx="3912439" cy="0"/>
          </a:xfrm>
          <a:prstGeom prst="line">
            <a:avLst/>
          </a:prstGeom>
          <a:ln>
            <a:solidFill>
              <a:srgbClr val="0070C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 flipH="1">
            <a:off x="6001572" y="2425928"/>
            <a:ext cx="3912439" cy="0"/>
          </a:xfrm>
          <a:prstGeom prst="line">
            <a:avLst/>
          </a:prstGeom>
          <a:ln>
            <a:solidFill>
              <a:srgbClr val="0070C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 flipH="1">
            <a:off x="6001573" y="2874898"/>
            <a:ext cx="3912438" cy="0"/>
          </a:xfrm>
          <a:prstGeom prst="line">
            <a:avLst/>
          </a:prstGeom>
          <a:ln>
            <a:solidFill>
              <a:srgbClr val="0070C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 flipH="1">
            <a:off x="6001572" y="3323868"/>
            <a:ext cx="3912439" cy="0"/>
          </a:xfrm>
          <a:prstGeom prst="line">
            <a:avLst/>
          </a:prstGeom>
          <a:ln>
            <a:solidFill>
              <a:srgbClr val="0070C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 flipH="1">
            <a:off x="6001572" y="3844847"/>
            <a:ext cx="3912439" cy="0"/>
          </a:xfrm>
          <a:prstGeom prst="line">
            <a:avLst/>
          </a:prstGeom>
          <a:ln>
            <a:solidFill>
              <a:srgbClr val="0070C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 flipH="1">
            <a:off x="6001572" y="4310335"/>
            <a:ext cx="3912439" cy="0"/>
          </a:xfrm>
          <a:prstGeom prst="line">
            <a:avLst/>
          </a:prstGeom>
          <a:ln>
            <a:solidFill>
              <a:srgbClr val="0070C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 flipH="1">
            <a:off x="6001572" y="4742787"/>
            <a:ext cx="3912439" cy="0"/>
          </a:xfrm>
          <a:prstGeom prst="line">
            <a:avLst/>
          </a:prstGeom>
          <a:ln>
            <a:solidFill>
              <a:srgbClr val="0070C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 flipH="1">
            <a:off x="6001573" y="5246439"/>
            <a:ext cx="3912438" cy="0"/>
          </a:xfrm>
          <a:prstGeom prst="line">
            <a:avLst/>
          </a:prstGeom>
          <a:ln>
            <a:solidFill>
              <a:srgbClr val="0070C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Box 31"/>
          <p:cNvSpPr txBox="1"/>
          <p:nvPr/>
        </p:nvSpPr>
        <p:spPr>
          <a:xfrm>
            <a:off x="5994543" y="1610617"/>
            <a:ext cx="76014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姓名</a:t>
            </a:r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endParaRPr lang="en-US" altLang="zh-CN" sz="20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7873635" y="1608284"/>
            <a:ext cx="76014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性别</a:t>
            </a:r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endParaRPr lang="en-US" altLang="zh-CN" sz="20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5996754" y="2077211"/>
            <a:ext cx="76014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年龄</a:t>
            </a:r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endParaRPr lang="en-US" altLang="zh-CN" sz="20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7879544" y="2070009"/>
            <a:ext cx="76014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民族</a:t>
            </a:r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endParaRPr lang="en-US" altLang="zh-CN" sz="20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6581169" y="1610617"/>
            <a:ext cx="95410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张三丰</a:t>
            </a:r>
            <a:endParaRPr lang="en-US" altLang="zh-CN" sz="20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8450736" y="1608284"/>
            <a:ext cx="44114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男</a:t>
            </a:r>
            <a:endParaRPr lang="en-US" altLang="zh-CN" sz="20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6583380" y="2077211"/>
            <a:ext cx="74251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28</a:t>
            </a:r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岁</a:t>
            </a:r>
            <a:endParaRPr lang="en-US" altLang="zh-CN" sz="20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8456645" y="2076359"/>
            <a:ext cx="44114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汉</a:t>
            </a:r>
            <a:endParaRPr lang="en-US" altLang="zh-CN" sz="20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6002532" y="2973073"/>
            <a:ext cx="76014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籍贯</a:t>
            </a:r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endParaRPr lang="en-US" altLang="zh-CN" sz="20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7864308" y="2956882"/>
            <a:ext cx="76014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学历</a:t>
            </a:r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endParaRPr lang="en-US" altLang="zh-CN" sz="20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7869265" y="2521769"/>
            <a:ext cx="76014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身高</a:t>
            </a:r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endParaRPr lang="en-US" altLang="zh-CN" sz="20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5993227" y="2524176"/>
            <a:ext cx="76014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体重</a:t>
            </a:r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endParaRPr lang="en-US" altLang="zh-CN" sz="20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6611603" y="2524176"/>
            <a:ext cx="78348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70kg</a:t>
            </a:r>
            <a:endParaRPr lang="en-US" altLang="zh-CN" sz="20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8449541" y="2528119"/>
            <a:ext cx="100540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175cm</a:t>
            </a:r>
            <a:endParaRPr lang="en-US" altLang="zh-CN" sz="20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6592333" y="2973073"/>
            <a:ext cx="95410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上海市</a:t>
            </a:r>
            <a:endParaRPr lang="en-US" altLang="zh-CN" sz="20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8444584" y="2976310"/>
            <a:ext cx="69762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本科</a:t>
            </a:r>
            <a:endParaRPr lang="en-US" altLang="zh-CN" sz="20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7854986" y="3414354"/>
            <a:ext cx="127310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政治面貌</a:t>
            </a:r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endParaRPr lang="en-US" altLang="zh-CN" sz="20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5993345" y="3876689"/>
            <a:ext cx="127310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联系方式</a:t>
            </a:r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endParaRPr lang="en-US" altLang="zh-CN" sz="20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5993345" y="3417004"/>
            <a:ext cx="127310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婚姻状况</a:t>
            </a:r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endParaRPr lang="en-US" altLang="zh-CN" sz="20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7118750" y="3422537"/>
            <a:ext cx="69762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未婚</a:t>
            </a:r>
            <a:endParaRPr lang="en-US" altLang="zh-CN" sz="20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8990958" y="3412644"/>
            <a:ext cx="69762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党员</a:t>
            </a:r>
            <a:endParaRPr lang="en-US" altLang="zh-CN" sz="20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7116754" y="3874083"/>
            <a:ext cx="171713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13998xxxxxx</a:t>
            </a:r>
            <a:endParaRPr lang="en-US" altLang="zh-CN" sz="20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5993345" y="4319155"/>
            <a:ext cx="127310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电子邮箱</a:t>
            </a:r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endParaRPr lang="en-US" altLang="zh-CN" sz="20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7095738" y="4316549"/>
            <a:ext cx="274626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ooopic@ooopic.com</a:t>
            </a:r>
            <a:endParaRPr lang="en-US" altLang="zh-CN" sz="20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5993345" y="4846329"/>
            <a:ext cx="127310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现在住址</a:t>
            </a:r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endParaRPr lang="en-US" altLang="zh-CN" sz="20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7108435" y="4843723"/>
            <a:ext cx="280557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上海市</a:t>
            </a:r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</a:t>
            </a:r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区</a:t>
            </a:r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</a:t>
            </a:r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路</a:t>
            </a:r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</a:t>
            </a:r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家园</a:t>
            </a:r>
            <a:endParaRPr lang="en-US" altLang="zh-CN" sz="20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8" name="组合 57"/>
          <p:cNvGrpSpPr/>
          <p:nvPr/>
        </p:nvGrpSpPr>
        <p:grpSpPr>
          <a:xfrm>
            <a:off x="3061454" y="1829897"/>
            <a:ext cx="1872208" cy="1872208"/>
            <a:chOff x="1677608" y="2996952"/>
            <a:chExt cx="1395643" cy="1395643"/>
          </a:xfrm>
        </p:grpSpPr>
        <p:sp>
          <p:nvSpPr>
            <p:cNvPr id="59" name="Oval 60"/>
            <p:cNvSpPr>
              <a:spLocks noChangeAspect="1"/>
            </p:cNvSpPr>
            <p:nvPr/>
          </p:nvSpPr>
          <p:spPr>
            <a:xfrm>
              <a:off x="1677608" y="2996952"/>
              <a:ext cx="1395643" cy="1395643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1000"/>
                  </a:schemeClr>
                </a:gs>
                <a:gs pos="0">
                  <a:schemeClr val="bg1">
                    <a:lumMod val="99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dirty="0">
                <a:solidFill>
                  <a:prstClr val="white"/>
                </a:solidFill>
              </a:endParaRPr>
            </a:p>
          </p:txBody>
        </p:sp>
        <p:sp>
          <p:nvSpPr>
            <p:cNvPr id="60" name="Oval 29"/>
            <p:cNvSpPr>
              <a:spLocks noChangeAspect="1"/>
            </p:cNvSpPr>
            <p:nvPr/>
          </p:nvSpPr>
          <p:spPr>
            <a:xfrm>
              <a:off x="1850114" y="3169458"/>
              <a:ext cx="1050630" cy="1050630"/>
            </a:xfrm>
            <a:prstGeom prst="ellipse">
              <a:avLst/>
            </a:prstGeom>
            <a:blipFill>
              <a:blip r:embed="rId1">
                <a:extLst>
                  <a:ext uri="{BEBA8EAE-BF5A-486C-A8C5-ECC9F3942E4B}">
                    <a14:imgProps xmlns:a14="http://schemas.microsoft.com/office/drawing/2010/main">
                      <a14:imgLayer r:embed="rId2">
                        <a14:imgEffect>
                          <a14:brightnessContrast bright="9000"/>
                        </a14:imgEffect>
                        <a14:imgEffect>
                          <a14:sharpenSoften amount="-100000"/>
                        </a14:imgEffect>
                      </a14:imgLayer>
                    </a14:imgProps>
                  </a:ext>
                </a:extLst>
              </a:blip>
              <a:srcRect/>
              <a:stretch>
                <a:fillRect l="-101980" t="-13479" r="-127524" b="-120759"/>
              </a:stretch>
            </a:blip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DIN-BoldItalic" pitchFamily="50" charset="0"/>
                </a:rPr>
                <a:t></a:t>
              </a:r>
              <a:endParaRPr lang="en-US" sz="28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N-BoldItalic" pitchFamily="50" charset="0"/>
              </a:endParaRPr>
            </a:p>
          </p:txBody>
        </p:sp>
      </p:grpSp>
      <p:sp>
        <p:nvSpPr>
          <p:cNvPr id="61" name="圆角矩形 60"/>
          <p:cNvSpPr/>
          <p:nvPr/>
        </p:nvSpPr>
        <p:spPr>
          <a:xfrm>
            <a:off x="3433291" y="3852800"/>
            <a:ext cx="1080121" cy="368288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D6D6D6"/>
              </a:gs>
              <a:gs pos="100000">
                <a:srgbClr val="F7F7F7"/>
              </a:gs>
            </a:gsLst>
            <a:path path="circle">
              <a:fillToRect t="100000" r="100000"/>
            </a:path>
          </a:gradFill>
          <a:ln>
            <a:noFill/>
          </a:ln>
          <a:effectLst>
            <a:outerShdw blurRad="149987" dist="12700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62" name="文本框 9"/>
          <p:cNvSpPr txBox="1"/>
          <p:nvPr/>
        </p:nvSpPr>
        <p:spPr>
          <a:xfrm>
            <a:off x="3471029" y="3899769"/>
            <a:ext cx="1042383" cy="31547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sz="16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英文</a:t>
            </a:r>
            <a:r>
              <a:rPr lang="zh-CN" altLang="en-US" sz="16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名</a:t>
            </a:r>
            <a:endParaRPr lang="zh-CN" altLang="en-US" sz="160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3" name="Rectangle 60"/>
          <p:cNvSpPr/>
          <p:nvPr/>
        </p:nvSpPr>
        <p:spPr>
          <a:xfrm>
            <a:off x="3073251" y="4490536"/>
            <a:ext cx="1850441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请在此输入简单的自我介绍，表达出自己的强项。</a:t>
            </a:r>
            <a:endParaRPr 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64" name="Straight Connector 2"/>
          <p:cNvCxnSpPr/>
          <p:nvPr/>
        </p:nvCxnSpPr>
        <p:spPr>
          <a:xfrm>
            <a:off x="3126442" y="4455546"/>
            <a:ext cx="1744059" cy="0"/>
          </a:xfrm>
          <a:prstGeom prst="line">
            <a:avLst/>
          </a:prstGeom>
          <a:ln w="19050">
            <a:solidFill>
              <a:srgbClr val="BFBFBF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矩形 64"/>
          <p:cNvSpPr/>
          <p:nvPr/>
        </p:nvSpPr>
        <p:spPr>
          <a:xfrm rot="2700000">
            <a:off x="10629815" y="-377030"/>
            <a:ext cx="1647406" cy="1647406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矩形 65"/>
          <p:cNvSpPr/>
          <p:nvPr/>
        </p:nvSpPr>
        <p:spPr>
          <a:xfrm rot="2700000">
            <a:off x="9806620" y="88857"/>
            <a:ext cx="964010" cy="964010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矩形 66"/>
          <p:cNvSpPr/>
          <p:nvPr/>
        </p:nvSpPr>
        <p:spPr>
          <a:xfrm rot="2700000">
            <a:off x="11569089" y="952895"/>
            <a:ext cx="558028" cy="558028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矩形 67"/>
          <p:cNvSpPr/>
          <p:nvPr/>
        </p:nvSpPr>
        <p:spPr>
          <a:xfrm rot="2700000">
            <a:off x="9270166" y="227692"/>
            <a:ext cx="279014" cy="279014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75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75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000"/>
                            </p:stCondLst>
                            <p:childTnLst>
                              <p:par>
                                <p:cTn id="4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0"/>
                            </p:stCondLst>
                            <p:childTnLst>
                              <p:par>
                                <p:cTn id="4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500"/>
                            </p:stCondLst>
                            <p:childTnLst>
                              <p:par>
                                <p:cTn id="7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6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6000"/>
                            </p:stCondLst>
                            <p:childTnLst>
                              <p:par>
                                <p:cTn id="111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1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7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1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5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5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9" dur="5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3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3" dur="5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3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7" dur="5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38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1" dur="5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4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5" dur="5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4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7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9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5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1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3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5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7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5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9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1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6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3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5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8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9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1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4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5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7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0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1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3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6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33" grpId="0"/>
      <p:bldP spid="34" grpId="0"/>
      <p:bldP spid="35" grpId="0"/>
      <p:bldP spid="36" grpId="0"/>
      <p:bldP spid="37" grpId="0"/>
      <p:bldP spid="38" grpId="0"/>
      <p:bldP spid="39" grpId="0"/>
      <p:bldP spid="40" grpId="0"/>
      <p:bldP spid="41" grpId="0"/>
      <p:bldP spid="42" grpId="0"/>
      <p:bldP spid="43" grpId="0"/>
      <p:bldP spid="44" grpId="0"/>
      <p:bldP spid="45" grpId="0"/>
      <p:bldP spid="46" grpId="0"/>
      <p:bldP spid="47" grpId="0"/>
      <p:bldP spid="48" grpId="0"/>
      <p:bldP spid="49" grpId="0"/>
      <p:bldP spid="50" grpId="0"/>
      <p:bldP spid="51" grpId="0"/>
      <p:bldP spid="52" grpId="0"/>
      <p:bldP spid="53" grpId="0"/>
      <p:bldP spid="54" grpId="0"/>
      <p:bldP spid="55" grpId="0"/>
      <p:bldP spid="56" grpId="0"/>
      <p:bldP spid="57" grpId="0"/>
      <p:bldP spid="61" grpId="0" animBg="1"/>
      <p:bldP spid="62" grpId="0"/>
      <p:bldP spid="63" grpId="0"/>
      <p:bldP spid="65" grpId="0" animBg="1"/>
      <p:bldP spid="66" grpId="0" animBg="1"/>
      <p:bldP spid="67" grpId="0" animBg="1"/>
      <p:bldP spid="6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8" name="直接连接符 17"/>
          <p:cNvCxnSpPr/>
          <p:nvPr/>
        </p:nvCxnSpPr>
        <p:spPr>
          <a:xfrm>
            <a:off x="3001243" y="3933056"/>
            <a:ext cx="1510724" cy="1010530"/>
          </a:xfrm>
          <a:prstGeom prst="line">
            <a:avLst/>
          </a:prstGeom>
          <a:ln w="381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>
            <a:stCxn id="27" idx="6"/>
          </p:cNvCxnSpPr>
          <p:nvPr/>
        </p:nvCxnSpPr>
        <p:spPr>
          <a:xfrm>
            <a:off x="7854893" y="2929096"/>
            <a:ext cx="1627070" cy="751932"/>
          </a:xfrm>
          <a:prstGeom prst="line">
            <a:avLst/>
          </a:prstGeom>
          <a:ln w="381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>
            <a:endCxn id="27" idx="3"/>
          </p:cNvCxnSpPr>
          <p:nvPr/>
        </p:nvCxnSpPr>
        <p:spPr>
          <a:xfrm flipV="1">
            <a:off x="5723383" y="3397645"/>
            <a:ext cx="1000332" cy="1461907"/>
          </a:xfrm>
          <a:prstGeom prst="line">
            <a:avLst/>
          </a:prstGeom>
          <a:ln w="381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矩形 1"/>
          <p:cNvSpPr/>
          <p:nvPr/>
        </p:nvSpPr>
        <p:spPr>
          <a:xfrm>
            <a:off x="0" y="0"/>
            <a:ext cx="985019" cy="5831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192931" y="0"/>
            <a:ext cx="576064" cy="836712"/>
            <a:chOff x="841003" y="360040"/>
            <a:chExt cx="504056" cy="836712"/>
          </a:xfrm>
          <a:solidFill>
            <a:srgbClr val="0070C0"/>
          </a:solidFill>
        </p:grpSpPr>
        <p:sp>
          <p:nvSpPr>
            <p:cNvPr id="4" name="矩形 3"/>
            <p:cNvSpPr/>
            <p:nvPr/>
          </p:nvSpPr>
          <p:spPr>
            <a:xfrm>
              <a:off x="841003" y="360040"/>
              <a:ext cx="504056" cy="54868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等腰三角形 4"/>
            <p:cNvSpPr/>
            <p:nvPr/>
          </p:nvSpPr>
          <p:spPr>
            <a:xfrm rot="10800000">
              <a:off x="841003" y="908720"/>
              <a:ext cx="504056" cy="288032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" name="文本框 9"/>
          <p:cNvSpPr txBox="1"/>
          <p:nvPr/>
        </p:nvSpPr>
        <p:spPr>
          <a:xfrm>
            <a:off x="841003" y="202431"/>
            <a:ext cx="1296144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学习经历</a:t>
            </a:r>
            <a:endParaRPr lang="en-US" altLang="ko-KR" kern="0" dirty="0" smtClean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KSO_Shape"/>
          <p:cNvSpPr/>
          <p:nvPr/>
        </p:nvSpPr>
        <p:spPr bwMode="auto">
          <a:xfrm>
            <a:off x="334546" y="188640"/>
            <a:ext cx="292833" cy="222065"/>
          </a:xfrm>
          <a:custGeom>
            <a:avLst/>
            <a:gdLst>
              <a:gd name="T0" fmla="*/ 104753 w 3040062"/>
              <a:gd name="T1" fmla="*/ 1241540 h 2303463"/>
              <a:gd name="T2" fmla="*/ 251725 w 3040062"/>
              <a:gd name="T3" fmla="*/ 1260899 h 2303463"/>
              <a:gd name="T4" fmla="*/ 265692 w 3040062"/>
              <a:gd name="T5" fmla="*/ 1110467 h 2303463"/>
              <a:gd name="T6" fmla="*/ 844867 w 3040062"/>
              <a:gd name="T7" fmla="*/ 970596 h 2303463"/>
              <a:gd name="T8" fmla="*/ 870584 w 3040062"/>
              <a:gd name="T9" fmla="*/ 987377 h 2303463"/>
              <a:gd name="T10" fmla="*/ 872172 w 3040062"/>
              <a:gd name="T11" fmla="*/ 1402771 h 2303463"/>
              <a:gd name="T12" fmla="*/ 848359 w 3040062"/>
              <a:gd name="T13" fmla="*/ 1421768 h 2303463"/>
              <a:gd name="T14" fmla="*/ 615315 w 3040062"/>
              <a:gd name="T15" fmla="*/ 1415119 h 2303463"/>
              <a:gd name="T16" fmla="*/ 603250 w 3040062"/>
              <a:gd name="T17" fmla="*/ 1002891 h 2303463"/>
              <a:gd name="T18" fmla="*/ 617855 w 3040062"/>
              <a:gd name="T19" fmla="*/ 975662 h 2303463"/>
              <a:gd name="T20" fmla="*/ 1240437 w 3040062"/>
              <a:gd name="T21" fmla="*/ 749300 h 2303463"/>
              <a:gd name="T22" fmla="*/ 1265867 w 3040062"/>
              <a:gd name="T23" fmla="*/ 766421 h 2303463"/>
              <a:gd name="T24" fmla="*/ 1267138 w 3040062"/>
              <a:gd name="T25" fmla="*/ 1402743 h 2303463"/>
              <a:gd name="T26" fmla="*/ 1243616 w 3040062"/>
              <a:gd name="T27" fmla="*/ 1421766 h 2303463"/>
              <a:gd name="T28" fmla="*/ 1010298 w 3040062"/>
              <a:gd name="T29" fmla="*/ 1415108 h 2303463"/>
              <a:gd name="T30" fmla="*/ 998537 w 3040062"/>
              <a:gd name="T31" fmla="*/ 782273 h 2303463"/>
              <a:gd name="T32" fmla="*/ 1012841 w 3040062"/>
              <a:gd name="T33" fmla="*/ 755007 h 2303463"/>
              <a:gd name="T34" fmla="*/ 2175011 w 3040062"/>
              <a:gd name="T35" fmla="*/ 666432 h 2303463"/>
              <a:gd name="T36" fmla="*/ 2235666 w 3040062"/>
              <a:gd name="T37" fmla="*/ 692135 h 2303463"/>
              <a:gd name="T38" fmla="*/ 2277268 w 3040062"/>
              <a:gd name="T39" fmla="*/ 742271 h 2303463"/>
              <a:gd name="T40" fmla="*/ 2290605 w 3040062"/>
              <a:gd name="T41" fmla="*/ 1286150 h 2303463"/>
              <a:gd name="T42" fmla="*/ 2948603 w 3040062"/>
              <a:gd name="T43" fmla="*/ 1365796 h 2303463"/>
              <a:gd name="T44" fmla="*/ 3005765 w 3040062"/>
              <a:gd name="T45" fmla="*/ 1408316 h 2303463"/>
              <a:gd name="T46" fmla="*/ 3036887 w 3040062"/>
              <a:gd name="T47" fmla="*/ 1473366 h 2303463"/>
              <a:gd name="T48" fmla="*/ 3035616 w 3040062"/>
              <a:gd name="T49" fmla="*/ 2191451 h 2303463"/>
              <a:gd name="T50" fmla="*/ 3001319 w 3040062"/>
              <a:gd name="T51" fmla="*/ 2254597 h 2303463"/>
              <a:gd name="T52" fmla="*/ 2941934 w 3040062"/>
              <a:gd name="T53" fmla="*/ 2294578 h 2303463"/>
              <a:gd name="T54" fmla="*/ 2171200 w 3040062"/>
              <a:gd name="T55" fmla="*/ 2303146 h 2303463"/>
              <a:gd name="T56" fmla="*/ 2113403 w 3040062"/>
              <a:gd name="T57" fmla="*/ 2292040 h 2303463"/>
              <a:gd name="T58" fmla="*/ 1552263 w 3040062"/>
              <a:gd name="T59" fmla="*/ 1741815 h 2303463"/>
              <a:gd name="T60" fmla="*/ 1526223 w 3040062"/>
              <a:gd name="T61" fmla="*/ 1686919 h 2303463"/>
              <a:gd name="T62" fmla="*/ 1529081 w 3040062"/>
              <a:gd name="T63" fmla="*/ 1626946 h 2303463"/>
              <a:gd name="T64" fmla="*/ 1560520 w 3040062"/>
              <a:gd name="T65" fmla="*/ 1574272 h 2303463"/>
              <a:gd name="T66" fmla="*/ 1612919 w 3040062"/>
              <a:gd name="T67" fmla="*/ 1542858 h 2303463"/>
              <a:gd name="T68" fmla="*/ 1673891 w 3040062"/>
              <a:gd name="T69" fmla="*/ 1539685 h 2303463"/>
              <a:gd name="T70" fmla="*/ 1728513 w 3040062"/>
              <a:gd name="T71" fmla="*/ 1565705 h 2303463"/>
              <a:gd name="T72" fmla="*/ 2024167 w 3040062"/>
              <a:gd name="T73" fmla="*/ 760992 h 2303463"/>
              <a:gd name="T74" fmla="*/ 2057829 w 3040062"/>
              <a:gd name="T75" fmla="*/ 704828 h 2303463"/>
              <a:gd name="T76" fmla="*/ 2113721 w 3040062"/>
              <a:gd name="T77" fmla="*/ 670875 h 2303463"/>
              <a:gd name="T78" fmla="*/ 1640947 w 3040062"/>
              <a:gd name="T79" fmla="*/ 485773 h 2303463"/>
              <a:gd name="T80" fmla="*/ 1662436 w 3040062"/>
              <a:gd name="T81" fmla="*/ 507334 h 2303463"/>
              <a:gd name="T82" fmla="*/ 1658328 w 3040062"/>
              <a:gd name="T83" fmla="*/ 1408133 h 2303463"/>
              <a:gd name="T84" fmla="*/ 1631151 w 3040062"/>
              <a:gd name="T85" fmla="*/ 1422401 h 2303463"/>
              <a:gd name="T86" fmla="*/ 1401409 w 3040062"/>
              <a:gd name="T87" fmla="*/ 1410669 h 2303463"/>
              <a:gd name="T88" fmla="*/ 1394457 w 3040062"/>
              <a:gd name="T89" fmla="*/ 510505 h 2303463"/>
              <a:gd name="T90" fmla="*/ 1413734 w 3040062"/>
              <a:gd name="T91" fmla="*/ 486725 h 2303463"/>
              <a:gd name="T92" fmla="*/ 2856582 w 3040062"/>
              <a:gd name="T93" fmla="*/ 2539 h 2303463"/>
              <a:gd name="T94" fmla="*/ 2942924 w 3040062"/>
              <a:gd name="T95" fmla="*/ 45384 h 2303463"/>
              <a:gd name="T96" fmla="*/ 3001649 w 3040062"/>
              <a:gd name="T97" fmla="*/ 130121 h 2303463"/>
              <a:gd name="T98" fmla="*/ 3021012 w 3040062"/>
              <a:gd name="T99" fmla="*/ 1276768 h 2303463"/>
              <a:gd name="T100" fmla="*/ 2944193 w 3040062"/>
              <a:gd name="T101" fmla="*/ 1247252 h 2303463"/>
              <a:gd name="T102" fmla="*/ 374889 w 3040062"/>
              <a:gd name="T103" fmla="*/ 1959424 h 2303463"/>
              <a:gd name="T104" fmla="*/ 127291 w 3040062"/>
              <a:gd name="T105" fmla="*/ 2259336 h 2303463"/>
              <a:gd name="T106" fmla="*/ 50472 w 3040062"/>
              <a:gd name="T107" fmla="*/ 2198402 h 2303463"/>
              <a:gd name="T108" fmla="*/ 6349 w 3040062"/>
              <a:gd name="T109" fmla="*/ 2100970 h 2303463"/>
              <a:gd name="T110" fmla="*/ 3809 w 3040062"/>
              <a:gd name="T111" fmla="*/ 183438 h 2303463"/>
              <a:gd name="T112" fmla="*/ 44441 w 3040062"/>
              <a:gd name="T113" fmla="*/ 83468 h 2303463"/>
              <a:gd name="T114" fmla="*/ 118720 w 3040062"/>
              <a:gd name="T115" fmla="*/ 17773 h 23034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3040062" h="2303463">
                <a:moveTo>
                  <a:pt x="124116" y="1098725"/>
                </a:moveTo>
                <a:lnTo>
                  <a:pt x="120307" y="1099042"/>
                </a:lnTo>
                <a:lnTo>
                  <a:pt x="116498" y="1099994"/>
                </a:lnTo>
                <a:lnTo>
                  <a:pt x="113324" y="1101898"/>
                </a:lnTo>
                <a:lnTo>
                  <a:pt x="110467" y="1104120"/>
                </a:lnTo>
                <a:lnTo>
                  <a:pt x="108245" y="1107294"/>
                </a:lnTo>
                <a:lnTo>
                  <a:pt x="106340" y="1110467"/>
                </a:lnTo>
                <a:lnTo>
                  <a:pt x="105071" y="1114276"/>
                </a:lnTo>
                <a:lnTo>
                  <a:pt x="104753" y="1118084"/>
                </a:lnTo>
                <a:lnTo>
                  <a:pt x="104753" y="1241540"/>
                </a:lnTo>
                <a:lnTo>
                  <a:pt x="105071" y="1245348"/>
                </a:lnTo>
                <a:lnTo>
                  <a:pt x="106340" y="1249157"/>
                </a:lnTo>
                <a:lnTo>
                  <a:pt x="108245" y="1252330"/>
                </a:lnTo>
                <a:lnTo>
                  <a:pt x="110467" y="1255187"/>
                </a:lnTo>
                <a:lnTo>
                  <a:pt x="113324" y="1257726"/>
                </a:lnTo>
                <a:lnTo>
                  <a:pt x="116498" y="1259312"/>
                </a:lnTo>
                <a:lnTo>
                  <a:pt x="120307" y="1260899"/>
                </a:lnTo>
                <a:lnTo>
                  <a:pt x="124116" y="1261217"/>
                </a:lnTo>
                <a:lnTo>
                  <a:pt x="247598" y="1261217"/>
                </a:lnTo>
                <a:lnTo>
                  <a:pt x="251725" y="1260899"/>
                </a:lnTo>
                <a:lnTo>
                  <a:pt x="255216" y="1259312"/>
                </a:lnTo>
                <a:lnTo>
                  <a:pt x="258708" y="1257726"/>
                </a:lnTo>
                <a:lnTo>
                  <a:pt x="261565" y="1255187"/>
                </a:lnTo>
                <a:lnTo>
                  <a:pt x="264105" y="1252330"/>
                </a:lnTo>
                <a:lnTo>
                  <a:pt x="265692" y="1249157"/>
                </a:lnTo>
                <a:lnTo>
                  <a:pt x="266644" y="1245348"/>
                </a:lnTo>
                <a:lnTo>
                  <a:pt x="266961" y="1241540"/>
                </a:lnTo>
                <a:lnTo>
                  <a:pt x="266961" y="1118084"/>
                </a:lnTo>
                <a:lnTo>
                  <a:pt x="266644" y="1114276"/>
                </a:lnTo>
                <a:lnTo>
                  <a:pt x="265692" y="1110467"/>
                </a:lnTo>
                <a:lnTo>
                  <a:pt x="264105" y="1107294"/>
                </a:lnTo>
                <a:lnTo>
                  <a:pt x="261565" y="1104120"/>
                </a:lnTo>
                <a:lnTo>
                  <a:pt x="258708" y="1101898"/>
                </a:lnTo>
                <a:lnTo>
                  <a:pt x="255216" y="1099994"/>
                </a:lnTo>
                <a:lnTo>
                  <a:pt x="251725" y="1099042"/>
                </a:lnTo>
                <a:lnTo>
                  <a:pt x="247598" y="1098725"/>
                </a:lnTo>
                <a:lnTo>
                  <a:pt x="124116" y="1098725"/>
                </a:lnTo>
                <a:close/>
                <a:moveTo>
                  <a:pt x="636270" y="969963"/>
                </a:moveTo>
                <a:lnTo>
                  <a:pt x="841692" y="969963"/>
                </a:lnTo>
                <a:lnTo>
                  <a:pt x="844867" y="970596"/>
                </a:lnTo>
                <a:lnTo>
                  <a:pt x="848359" y="970913"/>
                </a:lnTo>
                <a:lnTo>
                  <a:pt x="851534" y="971546"/>
                </a:lnTo>
                <a:lnTo>
                  <a:pt x="854709" y="972813"/>
                </a:lnTo>
                <a:lnTo>
                  <a:pt x="857567" y="974396"/>
                </a:lnTo>
                <a:lnTo>
                  <a:pt x="860107" y="975662"/>
                </a:lnTo>
                <a:lnTo>
                  <a:pt x="862647" y="977878"/>
                </a:lnTo>
                <a:lnTo>
                  <a:pt x="865187" y="979778"/>
                </a:lnTo>
                <a:lnTo>
                  <a:pt x="867092" y="982311"/>
                </a:lnTo>
                <a:lnTo>
                  <a:pt x="868997" y="984844"/>
                </a:lnTo>
                <a:lnTo>
                  <a:pt x="870584" y="987377"/>
                </a:lnTo>
                <a:lnTo>
                  <a:pt x="872172" y="990226"/>
                </a:lnTo>
                <a:lnTo>
                  <a:pt x="873124" y="993076"/>
                </a:lnTo>
                <a:lnTo>
                  <a:pt x="873760" y="996242"/>
                </a:lnTo>
                <a:lnTo>
                  <a:pt x="874712" y="999725"/>
                </a:lnTo>
                <a:lnTo>
                  <a:pt x="874712" y="1002891"/>
                </a:lnTo>
                <a:lnTo>
                  <a:pt x="874712" y="1389790"/>
                </a:lnTo>
                <a:lnTo>
                  <a:pt x="874712" y="1393273"/>
                </a:lnTo>
                <a:lnTo>
                  <a:pt x="873760" y="1396439"/>
                </a:lnTo>
                <a:lnTo>
                  <a:pt x="873124" y="1399605"/>
                </a:lnTo>
                <a:lnTo>
                  <a:pt x="872172" y="1402771"/>
                </a:lnTo>
                <a:lnTo>
                  <a:pt x="870584" y="1405304"/>
                </a:lnTo>
                <a:lnTo>
                  <a:pt x="868997" y="1408154"/>
                </a:lnTo>
                <a:lnTo>
                  <a:pt x="867092" y="1410686"/>
                </a:lnTo>
                <a:lnTo>
                  <a:pt x="865187" y="1413219"/>
                </a:lnTo>
                <a:lnTo>
                  <a:pt x="862647" y="1415119"/>
                </a:lnTo>
                <a:lnTo>
                  <a:pt x="860107" y="1417019"/>
                </a:lnTo>
                <a:lnTo>
                  <a:pt x="857567" y="1418602"/>
                </a:lnTo>
                <a:lnTo>
                  <a:pt x="854709" y="1420185"/>
                </a:lnTo>
                <a:lnTo>
                  <a:pt x="851534" y="1421135"/>
                </a:lnTo>
                <a:lnTo>
                  <a:pt x="848359" y="1421768"/>
                </a:lnTo>
                <a:lnTo>
                  <a:pt x="844867" y="1422401"/>
                </a:lnTo>
                <a:lnTo>
                  <a:pt x="841692" y="1422401"/>
                </a:lnTo>
                <a:lnTo>
                  <a:pt x="636270" y="1422401"/>
                </a:lnTo>
                <a:lnTo>
                  <a:pt x="632777" y="1422401"/>
                </a:lnTo>
                <a:lnTo>
                  <a:pt x="629920" y="1421768"/>
                </a:lnTo>
                <a:lnTo>
                  <a:pt x="626745" y="1421135"/>
                </a:lnTo>
                <a:lnTo>
                  <a:pt x="623570" y="1420185"/>
                </a:lnTo>
                <a:lnTo>
                  <a:pt x="620713" y="1418602"/>
                </a:lnTo>
                <a:lnTo>
                  <a:pt x="617855" y="1417019"/>
                </a:lnTo>
                <a:lnTo>
                  <a:pt x="615315" y="1415119"/>
                </a:lnTo>
                <a:lnTo>
                  <a:pt x="613093" y="1413219"/>
                </a:lnTo>
                <a:lnTo>
                  <a:pt x="610870" y="1410686"/>
                </a:lnTo>
                <a:lnTo>
                  <a:pt x="608965" y="1408154"/>
                </a:lnTo>
                <a:lnTo>
                  <a:pt x="607378" y="1405304"/>
                </a:lnTo>
                <a:lnTo>
                  <a:pt x="606108" y="1402771"/>
                </a:lnTo>
                <a:lnTo>
                  <a:pt x="605155" y="1399605"/>
                </a:lnTo>
                <a:lnTo>
                  <a:pt x="603885" y="1396439"/>
                </a:lnTo>
                <a:lnTo>
                  <a:pt x="603568" y="1393273"/>
                </a:lnTo>
                <a:lnTo>
                  <a:pt x="603250" y="1389790"/>
                </a:lnTo>
                <a:lnTo>
                  <a:pt x="603250" y="1002891"/>
                </a:lnTo>
                <a:lnTo>
                  <a:pt x="603568" y="999725"/>
                </a:lnTo>
                <a:lnTo>
                  <a:pt x="603885" y="996242"/>
                </a:lnTo>
                <a:lnTo>
                  <a:pt x="605155" y="993076"/>
                </a:lnTo>
                <a:lnTo>
                  <a:pt x="606108" y="990226"/>
                </a:lnTo>
                <a:lnTo>
                  <a:pt x="607378" y="987377"/>
                </a:lnTo>
                <a:lnTo>
                  <a:pt x="608965" y="984844"/>
                </a:lnTo>
                <a:lnTo>
                  <a:pt x="610870" y="982311"/>
                </a:lnTo>
                <a:lnTo>
                  <a:pt x="613093" y="979778"/>
                </a:lnTo>
                <a:lnTo>
                  <a:pt x="615315" y="977878"/>
                </a:lnTo>
                <a:lnTo>
                  <a:pt x="617855" y="975662"/>
                </a:lnTo>
                <a:lnTo>
                  <a:pt x="620713" y="974396"/>
                </a:lnTo>
                <a:lnTo>
                  <a:pt x="623570" y="972813"/>
                </a:lnTo>
                <a:lnTo>
                  <a:pt x="626745" y="971546"/>
                </a:lnTo>
                <a:lnTo>
                  <a:pt x="629920" y="970913"/>
                </a:lnTo>
                <a:lnTo>
                  <a:pt x="632777" y="970596"/>
                </a:lnTo>
                <a:lnTo>
                  <a:pt x="636270" y="969963"/>
                </a:lnTo>
                <a:close/>
                <a:moveTo>
                  <a:pt x="1027781" y="749300"/>
                </a:moveTo>
                <a:lnTo>
                  <a:pt x="1031278" y="749300"/>
                </a:lnTo>
                <a:lnTo>
                  <a:pt x="1236940" y="749300"/>
                </a:lnTo>
                <a:lnTo>
                  <a:pt x="1240437" y="749300"/>
                </a:lnTo>
                <a:lnTo>
                  <a:pt x="1243616" y="750251"/>
                </a:lnTo>
                <a:lnTo>
                  <a:pt x="1246476" y="750885"/>
                </a:lnTo>
                <a:lnTo>
                  <a:pt x="1249655" y="751837"/>
                </a:lnTo>
                <a:lnTo>
                  <a:pt x="1252516" y="753105"/>
                </a:lnTo>
                <a:lnTo>
                  <a:pt x="1255377" y="755007"/>
                </a:lnTo>
                <a:lnTo>
                  <a:pt x="1257920" y="756592"/>
                </a:lnTo>
                <a:lnTo>
                  <a:pt x="1260145" y="758812"/>
                </a:lnTo>
                <a:lnTo>
                  <a:pt x="1262370" y="761348"/>
                </a:lnTo>
                <a:lnTo>
                  <a:pt x="1264595" y="763567"/>
                </a:lnTo>
                <a:lnTo>
                  <a:pt x="1265867" y="766421"/>
                </a:lnTo>
                <a:lnTo>
                  <a:pt x="1267138" y="769274"/>
                </a:lnTo>
                <a:lnTo>
                  <a:pt x="1268410" y="772445"/>
                </a:lnTo>
                <a:lnTo>
                  <a:pt x="1269363" y="775615"/>
                </a:lnTo>
                <a:lnTo>
                  <a:pt x="1269681" y="778786"/>
                </a:lnTo>
                <a:lnTo>
                  <a:pt x="1269999" y="782273"/>
                </a:lnTo>
                <a:lnTo>
                  <a:pt x="1269999" y="1389744"/>
                </a:lnTo>
                <a:lnTo>
                  <a:pt x="1269681" y="1393231"/>
                </a:lnTo>
                <a:lnTo>
                  <a:pt x="1269363" y="1396402"/>
                </a:lnTo>
                <a:lnTo>
                  <a:pt x="1268410" y="1399572"/>
                </a:lnTo>
                <a:lnTo>
                  <a:pt x="1267138" y="1402743"/>
                </a:lnTo>
                <a:lnTo>
                  <a:pt x="1265867" y="1405279"/>
                </a:lnTo>
                <a:lnTo>
                  <a:pt x="1264595" y="1408133"/>
                </a:lnTo>
                <a:lnTo>
                  <a:pt x="1262370" y="1410669"/>
                </a:lnTo>
                <a:lnTo>
                  <a:pt x="1260145" y="1413206"/>
                </a:lnTo>
                <a:lnTo>
                  <a:pt x="1257920" y="1415108"/>
                </a:lnTo>
                <a:lnTo>
                  <a:pt x="1255377" y="1417010"/>
                </a:lnTo>
                <a:lnTo>
                  <a:pt x="1252516" y="1418595"/>
                </a:lnTo>
                <a:lnTo>
                  <a:pt x="1249655" y="1420181"/>
                </a:lnTo>
                <a:lnTo>
                  <a:pt x="1246476" y="1421132"/>
                </a:lnTo>
                <a:lnTo>
                  <a:pt x="1243616" y="1421766"/>
                </a:lnTo>
                <a:lnTo>
                  <a:pt x="1240437" y="1422400"/>
                </a:lnTo>
                <a:lnTo>
                  <a:pt x="1236940" y="1422400"/>
                </a:lnTo>
                <a:lnTo>
                  <a:pt x="1031278" y="1422400"/>
                </a:lnTo>
                <a:lnTo>
                  <a:pt x="1027781" y="1422400"/>
                </a:lnTo>
                <a:lnTo>
                  <a:pt x="1024602" y="1421766"/>
                </a:lnTo>
                <a:lnTo>
                  <a:pt x="1021424" y="1421132"/>
                </a:lnTo>
                <a:lnTo>
                  <a:pt x="1018245" y="1420181"/>
                </a:lnTo>
                <a:lnTo>
                  <a:pt x="1015384" y="1418595"/>
                </a:lnTo>
                <a:lnTo>
                  <a:pt x="1012841" y="1417010"/>
                </a:lnTo>
                <a:lnTo>
                  <a:pt x="1010298" y="1415108"/>
                </a:lnTo>
                <a:lnTo>
                  <a:pt x="1007755" y="1413206"/>
                </a:lnTo>
                <a:lnTo>
                  <a:pt x="1005848" y="1410669"/>
                </a:lnTo>
                <a:lnTo>
                  <a:pt x="1003941" y="1408133"/>
                </a:lnTo>
                <a:lnTo>
                  <a:pt x="1002351" y="1405279"/>
                </a:lnTo>
                <a:lnTo>
                  <a:pt x="1000762" y="1402743"/>
                </a:lnTo>
                <a:lnTo>
                  <a:pt x="999808" y="1399572"/>
                </a:lnTo>
                <a:lnTo>
                  <a:pt x="999173" y="1396402"/>
                </a:lnTo>
                <a:lnTo>
                  <a:pt x="998537" y="1393231"/>
                </a:lnTo>
                <a:lnTo>
                  <a:pt x="998537" y="1389744"/>
                </a:lnTo>
                <a:lnTo>
                  <a:pt x="998537" y="782273"/>
                </a:lnTo>
                <a:lnTo>
                  <a:pt x="998537" y="778786"/>
                </a:lnTo>
                <a:lnTo>
                  <a:pt x="999173" y="775615"/>
                </a:lnTo>
                <a:lnTo>
                  <a:pt x="999808" y="772445"/>
                </a:lnTo>
                <a:lnTo>
                  <a:pt x="1000762" y="769274"/>
                </a:lnTo>
                <a:lnTo>
                  <a:pt x="1002351" y="766421"/>
                </a:lnTo>
                <a:lnTo>
                  <a:pt x="1003941" y="763567"/>
                </a:lnTo>
                <a:lnTo>
                  <a:pt x="1005848" y="761348"/>
                </a:lnTo>
                <a:lnTo>
                  <a:pt x="1007755" y="758812"/>
                </a:lnTo>
                <a:lnTo>
                  <a:pt x="1010298" y="756592"/>
                </a:lnTo>
                <a:lnTo>
                  <a:pt x="1012841" y="755007"/>
                </a:lnTo>
                <a:lnTo>
                  <a:pt x="1015384" y="753105"/>
                </a:lnTo>
                <a:lnTo>
                  <a:pt x="1018245" y="751837"/>
                </a:lnTo>
                <a:lnTo>
                  <a:pt x="1021424" y="750885"/>
                </a:lnTo>
                <a:lnTo>
                  <a:pt x="1024602" y="750251"/>
                </a:lnTo>
                <a:lnTo>
                  <a:pt x="1027781" y="749300"/>
                </a:lnTo>
                <a:close/>
                <a:moveTo>
                  <a:pt x="2147065" y="665163"/>
                </a:moveTo>
                <a:lnTo>
                  <a:pt x="2154052" y="665163"/>
                </a:lnTo>
                <a:lnTo>
                  <a:pt x="2161038" y="665163"/>
                </a:lnTo>
                <a:lnTo>
                  <a:pt x="2168025" y="665798"/>
                </a:lnTo>
                <a:lnTo>
                  <a:pt x="2175011" y="666432"/>
                </a:lnTo>
                <a:lnTo>
                  <a:pt x="2181680" y="667702"/>
                </a:lnTo>
                <a:lnTo>
                  <a:pt x="2188349" y="669288"/>
                </a:lnTo>
                <a:lnTo>
                  <a:pt x="2194700" y="670875"/>
                </a:lnTo>
                <a:lnTo>
                  <a:pt x="2201369" y="673413"/>
                </a:lnTo>
                <a:lnTo>
                  <a:pt x="2207085" y="675952"/>
                </a:lnTo>
                <a:lnTo>
                  <a:pt x="2213437" y="678173"/>
                </a:lnTo>
                <a:lnTo>
                  <a:pt x="2219471" y="681346"/>
                </a:lnTo>
                <a:lnTo>
                  <a:pt x="2224869" y="684519"/>
                </a:lnTo>
                <a:lnTo>
                  <a:pt x="2230585" y="688327"/>
                </a:lnTo>
                <a:lnTo>
                  <a:pt x="2235666" y="692135"/>
                </a:lnTo>
                <a:lnTo>
                  <a:pt x="2241065" y="695943"/>
                </a:lnTo>
                <a:lnTo>
                  <a:pt x="2245829" y="700702"/>
                </a:lnTo>
                <a:lnTo>
                  <a:pt x="2250910" y="704828"/>
                </a:lnTo>
                <a:lnTo>
                  <a:pt x="2255356" y="709587"/>
                </a:lnTo>
                <a:lnTo>
                  <a:pt x="2259484" y="714347"/>
                </a:lnTo>
                <a:lnTo>
                  <a:pt x="2263612" y="719741"/>
                </a:lnTo>
                <a:lnTo>
                  <a:pt x="2267423" y="724819"/>
                </a:lnTo>
                <a:lnTo>
                  <a:pt x="2270916" y="730530"/>
                </a:lnTo>
                <a:lnTo>
                  <a:pt x="2274092" y="736559"/>
                </a:lnTo>
                <a:lnTo>
                  <a:pt x="2277268" y="742271"/>
                </a:lnTo>
                <a:lnTo>
                  <a:pt x="2280126" y="748300"/>
                </a:lnTo>
                <a:lnTo>
                  <a:pt x="2282666" y="754646"/>
                </a:lnTo>
                <a:lnTo>
                  <a:pt x="2284572" y="760992"/>
                </a:lnTo>
                <a:lnTo>
                  <a:pt x="2286477" y="767021"/>
                </a:lnTo>
                <a:lnTo>
                  <a:pt x="2287747" y="773685"/>
                </a:lnTo>
                <a:lnTo>
                  <a:pt x="2289018" y="780349"/>
                </a:lnTo>
                <a:lnTo>
                  <a:pt x="2289970" y="787330"/>
                </a:lnTo>
                <a:lnTo>
                  <a:pt x="2290605" y="794311"/>
                </a:lnTo>
                <a:lnTo>
                  <a:pt x="2290605" y="801292"/>
                </a:lnTo>
                <a:lnTo>
                  <a:pt x="2290605" y="1286150"/>
                </a:lnTo>
                <a:lnTo>
                  <a:pt x="2884137" y="1353738"/>
                </a:lnTo>
                <a:lnTo>
                  <a:pt x="2890488" y="1354055"/>
                </a:lnTo>
                <a:lnTo>
                  <a:pt x="2898110" y="1354372"/>
                </a:lnTo>
                <a:lnTo>
                  <a:pt x="2905732" y="1355007"/>
                </a:lnTo>
                <a:lnTo>
                  <a:pt x="2913353" y="1355642"/>
                </a:lnTo>
                <a:lnTo>
                  <a:pt x="2920657" y="1357228"/>
                </a:lnTo>
                <a:lnTo>
                  <a:pt x="2927644" y="1358815"/>
                </a:lnTo>
                <a:lnTo>
                  <a:pt x="2934948" y="1361036"/>
                </a:lnTo>
                <a:lnTo>
                  <a:pt x="2941934" y="1362940"/>
                </a:lnTo>
                <a:lnTo>
                  <a:pt x="2948603" y="1365796"/>
                </a:lnTo>
                <a:lnTo>
                  <a:pt x="2955272" y="1368969"/>
                </a:lnTo>
                <a:lnTo>
                  <a:pt x="2961941" y="1372142"/>
                </a:lnTo>
                <a:lnTo>
                  <a:pt x="2968292" y="1375633"/>
                </a:lnTo>
                <a:lnTo>
                  <a:pt x="2974008" y="1379758"/>
                </a:lnTo>
                <a:lnTo>
                  <a:pt x="2980042" y="1383883"/>
                </a:lnTo>
                <a:lnTo>
                  <a:pt x="2985758" y="1388008"/>
                </a:lnTo>
                <a:lnTo>
                  <a:pt x="2990839" y="1393085"/>
                </a:lnTo>
                <a:lnTo>
                  <a:pt x="2996238" y="1397845"/>
                </a:lnTo>
                <a:lnTo>
                  <a:pt x="3001319" y="1403239"/>
                </a:lnTo>
                <a:lnTo>
                  <a:pt x="3005765" y="1408316"/>
                </a:lnTo>
                <a:lnTo>
                  <a:pt x="3010529" y="1414345"/>
                </a:lnTo>
                <a:lnTo>
                  <a:pt x="3014657" y="1419739"/>
                </a:lnTo>
                <a:lnTo>
                  <a:pt x="3018468" y="1426086"/>
                </a:lnTo>
                <a:lnTo>
                  <a:pt x="3021961" y="1432432"/>
                </a:lnTo>
                <a:lnTo>
                  <a:pt x="3025454" y="1438778"/>
                </a:lnTo>
                <a:lnTo>
                  <a:pt x="3028312" y="1445125"/>
                </a:lnTo>
                <a:lnTo>
                  <a:pt x="3030853" y="1452106"/>
                </a:lnTo>
                <a:lnTo>
                  <a:pt x="3033393" y="1459087"/>
                </a:lnTo>
                <a:lnTo>
                  <a:pt x="3035616" y="1466067"/>
                </a:lnTo>
                <a:lnTo>
                  <a:pt x="3036887" y="1473366"/>
                </a:lnTo>
                <a:lnTo>
                  <a:pt x="3038474" y="1480664"/>
                </a:lnTo>
                <a:lnTo>
                  <a:pt x="3039427" y="1488280"/>
                </a:lnTo>
                <a:lnTo>
                  <a:pt x="3040062" y="1495895"/>
                </a:lnTo>
                <a:lnTo>
                  <a:pt x="3040062" y="1503511"/>
                </a:lnTo>
                <a:lnTo>
                  <a:pt x="3040062" y="2154008"/>
                </a:lnTo>
                <a:lnTo>
                  <a:pt x="3040062" y="2161623"/>
                </a:lnTo>
                <a:lnTo>
                  <a:pt x="3039427" y="2169556"/>
                </a:lnTo>
                <a:lnTo>
                  <a:pt x="3038474" y="2177172"/>
                </a:lnTo>
                <a:lnTo>
                  <a:pt x="3036887" y="2184470"/>
                </a:lnTo>
                <a:lnTo>
                  <a:pt x="3035616" y="2191451"/>
                </a:lnTo>
                <a:lnTo>
                  <a:pt x="3033393" y="2198749"/>
                </a:lnTo>
                <a:lnTo>
                  <a:pt x="3030853" y="2205730"/>
                </a:lnTo>
                <a:lnTo>
                  <a:pt x="3028312" y="2212394"/>
                </a:lnTo>
                <a:lnTo>
                  <a:pt x="3025454" y="2219057"/>
                </a:lnTo>
                <a:lnTo>
                  <a:pt x="3021961" y="2225404"/>
                </a:lnTo>
                <a:lnTo>
                  <a:pt x="3018468" y="2231433"/>
                </a:lnTo>
                <a:lnTo>
                  <a:pt x="3014657" y="2237779"/>
                </a:lnTo>
                <a:lnTo>
                  <a:pt x="3010529" y="2243808"/>
                </a:lnTo>
                <a:lnTo>
                  <a:pt x="3005765" y="2249202"/>
                </a:lnTo>
                <a:lnTo>
                  <a:pt x="3001319" y="2254597"/>
                </a:lnTo>
                <a:lnTo>
                  <a:pt x="2996238" y="2259674"/>
                </a:lnTo>
                <a:lnTo>
                  <a:pt x="2990839" y="2264433"/>
                </a:lnTo>
                <a:lnTo>
                  <a:pt x="2985758" y="2269510"/>
                </a:lnTo>
                <a:lnTo>
                  <a:pt x="2980042" y="2273953"/>
                </a:lnTo>
                <a:lnTo>
                  <a:pt x="2974008" y="2278078"/>
                </a:lnTo>
                <a:lnTo>
                  <a:pt x="2968292" y="2281886"/>
                </a:lnTo>
                <a:lnTo>
                  <a:pt x="2961941" y="2285376"/>
                </a:lnTo>
                <a:lnTo>
                  <a:pt x="2955272" y="2288867"/>
                </a:lnTo>
                <a:lnTo>
                  <a:pt x="2948603" y="2291723"/>
                </a:lnTo>
                <a:lnTo>
                  <a:pt x="2941934" y="2294578"/>
                </a:lnTo>
                <a:lnTo>
                  <a:pt x="2934948" y="2297117"/>
                </a:lnTo>
                <a:lnTo>
                  <a:pt x="2927644" y="2298703"/>
                </a:lnTo>
                <a:lnTo>
                  <a:pt x="2920657" y="2300607"/>
                </a:lnTo>
                <a:lnTo>
                  <a:pt x="2913353" y="2301877"/>
                </a:lnTo>
                <a:lnTo>
                  <a:pt x="2905732" y="2302829"/>
                </a:lnTo>
                <a:lnTo>
                  <a:pt x="2898110" y="2303146"/>
                </a:lnTo>
                <a:lnTo>
                  <a:pt x="2890488" y="2303463"/>
                </a:lnTo>
                <a:lnTo>
                  <a:pt x="2177552" y="2303463"/>
                </a:lnTo>
                <a:lnTo>
                  <a:pt x="2173423" y="2303146"/>
                </a:lnTo>
                <a:lnTo>
                  <a:pt x="2171200" y="2303146"/>
                </a:lnTo>
                <a:lnTo>
                  <a:pt x="2169613" y="2303146"/>
                </a:lnTo>
                <a:lnTo>
                  <a:pt x="2162944" y="2303146"/>
                </a:lnTo>
                <a:lnTo>
                  <a:pt x="2156275" y="2303146"/>
                </a:lnTo>
                <a:lnTo>
                  <a:pt x="2149924" y="2302511"/>
                </a:lnTo>
                <a:lnTo>
                  <a:pt x="2143572" y="2301559"/>
                </a:lnTo>
                <a:lnTo>
                  <a:pt x="2137538" y="2300607"/>
                </a:lnTo>
                <a:lnTo>
                  <a:pt x="2131187" y="2298703"/>
                </a:lnTo>
                <a:lnTo>
                  <a:pt x="2125153" y="2297117"/>
                </a:lnTo>
                <a:lnTo>
                  <a:pt x="2119437" y="2294896"/>
                </a:lnTo>
                <a:lnTo>
                  <a:pt x="2113403" y="2292040"/>
                </a:lnTo>
                <a:lnTo>
                  <a:pt x="2107370" y="2289501"/>
                </a:lnTo>
                <a:lnTo>
                  <a:pt x="2101971" y="2286645"/>
                </a:lnTo>
                <a:lnTo>
                  <a:pt x="2096572" y="2283155"/>
                </a:lnTo>
                <a:lnTo>
                  <a:pt x="2091491" y="2279665"/>
                </a:lnTo>
                <a:lnTo>
                  <a:pt x="2086093" y="2275222"/>
                </a:lnTo>
                <a:lnTo>
                  <a:pt x="2081329" y="2271097"/>
                </a:lnTo>
                <a:lnTo>
                  <a:pt x="2076883" y="2266972"/>
                </a:lnTo>
                <a:lnTo>
                  <a:pt x="1560520" y="1751334"/>
                </a:lnTo>
                <a:lnTo>
                  <a:pt x="1556074" y="1746574"/>
                </a:lnTo>
                <a:lnTo>
                  <a:pt x="1552263" y="1741815"/>
                </a:lnTo>
                <a:lnTo>
                  <a:pt x="1548135" y="1737055"/>
                </a:lnTo>
                <a:lnTo>
                  <a:pt x="1544642" y="1731661"/>
                </a:lnTo>
                <a:lnTo>
                  <a:pt x="1541466" y="1726583"/>
                </a:lnTo>
                <a:lnTo>
                  <a:pt x="1538291" y="1720872"/>
                </a:lnTo>
                <a:lnTo>
                  <a:pt x="1535432" y="1715477"/>
                </a:lnTo>
                <a:lnTo>
                  <a:pt x="1532892" y="1709766"/>
                </a:lnTo>
                <a:lnTo>
                  <a:pt x="1530987" y="1704054"/>
                </a:lnTo>
                <a:lnTo>
                  <a:pt x="1529081" y="1698342"/>
                </a:lnTo>
                <a:lnTo>
                  <a:pt x="1527493" y="1692631"/>
                </a:lnTo>
                <a:lnTo>
                  <a:pt x="1526223" y="1686919"/>
                </a:lnTo>
                <a:lnTo>
                  <a:pt x="1525270" y="1680890"/>
                </a:lnTo>
                <a:lnTo>
                  <a:pt x="1524635" y="1674544"/>
                </a:lnTo>
                <a:lnTo>
                  <a:pt x="1524000" y="1668515"/>
                </a:lnTo>
                <a:lnTo>
                  <a:pt x="1524000" y="1662803"/>
                </a:lnTo>
                <a:lnTo>
                  <a:pt x="1524000" y="1656774"/>
                </a:lnTo>
                <a:lnTo>
                  <a:pt x="1524635" y="1650428"/>
                </a:lnTo>
                <a:lnTo>
                  <a:pt x="1525270" y="1644716"/>
                </a:lnTo>
                <a:lnTo>
                  <a:pt x="1526223" y="1638687"/>
                </a:lnTo>
                <a:lnTo>
                  <a:pt x="1527493" y="1632658"/>
                </a:lnTo>
                <a:lnTo>
                  <a:pt x="1529081" y="1626946"/>
                </a:lnTo>
                <a:lnTo>
                  <a:pt x="1530987" y="1621235"/>
                </a:lnTo>
                <a:lnTo>
                  <a:pt x="1532892" y="1615523"/>
                </a:lnTo>
                <a:lnTo>
                  <a:pt x="1535432" y="1609811"/>
                </a:lnTo>
                <a:lnTo>
                  <a:pt x="1538291" y="1604417"/>
                </a:lnTo>
                <a:lnTo>
                  <a:pt x="1541466" y="1599023"/>
                </a:lnTo>
                <a:lnTo>
                  <a:pt x="1544642" y="1593628"/>
                </a:lnTo>
                <a:lnTo>
                  <a:pt x="1548135" y="1588551"/>
                </a:lnTo>
                <a:lnTo>
                  <a:pt x="1552263" y="1583474"/>
                </a:lnTo>
                <a:lnTo>
                  <a:pt x="1556074" y="1578714"/>
                </a:lnTo>
                <a:lnTo>
                  <a:pt x="1560520" y="1574272"/>
                </a:lnTo>
                <a:lnTo>
                  <a:pt x="1564966" y="1569830"/>
                </a:lnTo>
                <a:lnTo>
                  <a:pt x="1570047" y="1565705"/>
                </a:lnTo>
                <a:lnTo>
                  <a:pt x="1574811" y="1561897"/>
                </a:lnTo>
                <a:lnTo>
                  <a:pt x="1579574" y="1558406"/>
                </a:lnTo>
                <a:lnTo>
                  <a:pt x="1584973" y="1554916"/>
                </a:lnTo>
                <a:lnTo>
                  <a:pt x="1590054" y="1552060"/>
                </a:lnTo>
                <a:lnTo>
                  <a:pt x="1595770" y="1549521"/>
                </a:lnTo>
                <a:lnTo>
                  <a:pt x="1601486" y="1546666"/>
                </a:lnTo>
                <a:lnTo>
                  <a:pt x="1606885" y="1544444"/>
                </a:lnTo>
                <a:lnTo>
                  <a:pt x="1612919" y="1542858"/>
                </a:lnTo>
                <a:lnTo>
                  <a:pt x="1618635" y="1540954"/>
                </a:lnTo>
                <a:lnTo>
                  <a:pt x="1624669" y="1539685"/>
                </a:lnTo>
                <a:lnTo>
                  <a:pt x="1630702" y="1538733"/>
                </a:lnTo>
                <a:lnTo>
                  <a:pt x="1637054" y="1538098"/>
                </a:lnTo>
                <a:lnTo>
                  <a:pt x="1642770" y="1537463"/>
                </a:lnTo>
                <a:lnTo>
                  <a:pt x="1649121" y="1537146"/>
                </a:lnTo>
                <a:lnTo>
                  <a:pt x="1655473" y="1537463"/>
                </a:lnTo>
                <a:lnTo>
                  <a:pt x="1661824" y="1538098"/>
                </a:lnTo>
                <a:lnTo>
                  <a:pt x="1667858" y="1538733"/>
                </a:lnTo>
                <a:lnTo>
                  <a:pt x="1673891" y="1539685"/>
                </a:lnTo>
                <a:lnTo>
                  <a:pt x="1679925" y="1540954"/>
                </a:lnTo>
                <a:lnTo>
                  <a:pt x="1685641" y="1542858"/>
                </a:lnTo>
                <a:lnTo>
                  <a:pt x="1691675" y="1544444"/>
                </a:lnTo>
                <a:lnTo>
                  <a:pt x="1697391" y="1546666"/>
                </a:lnTo>
                <a:lnTo>
                  <a:pt x="1702790" y="1549521"/>
                </a:lnTo>
                <a:lnTo>
                  <a:pt x="1708506" y="1552060"/>
                </a:lnTo>
                <a:lnTo>
                  <a:pt x="1713587" y="1554916"/>
                </a:lnTo>
                <a:lnTo>
                  <a:pt x="1718986" y="1558406"/>
                </a:lnTo>
                <a:lnTo>
                  <a:pt x="1723749" y="1561897"/>
                </a:lnTo>
                <a:lnTo>
                  <a:pt x="1728513" y="1565705"/>
                </a:lnTo>
                <a:lnTo>
                  <a:pt x="1733594" y="1569830"/>
                </a:lnTo>
                <a:lnTo>
                  <a:pt x="1738040" y="1574272"/>
                </a:lnTo>
                <a:lnTo>
                  <a:pt x="2017816" y="1853827"/>
                </a:lnTo>
                <a:lnTo>
                  <a:pt x="2017816" y="801292"/>
                </a:lnTo>
                <a:lnTo>
                  <a:pt x="2018133" y="794311"/>
                </a:lnTo>
                <a:lnTo>
                  <a:pt x="2018451" y="787330"/>
                </a:lnTo>
                <a:lnTo>
                  <a:pt x="2019404" y="780349"/>
                </a:lnTo>
                <a:lnTo>
                  <a:pt x="2020674" y="773685"/>
                </a:lnTo>
                <a:lnTo>
                  <a:pt x="2021944" y="767021"/>
                </a:lnTo>
                <a:lnTo>
                  <a:pt x="2024167" y="760992"/>
                </a:lnTo>
                <a:lnTo>
                  <a:pt x="2026073" y="754646"/>
                </a:lnTo>
                <a:lnTo>
                  <a:pt x="2028613" y="748300"/>
                </a:lnTo>
                <a:lnTo>
                  <a:pt x="2031471" y="742271"/>
                </a:lnTo>
                <a:lnTo>
                  <a:pt x="2034329" y="736559"/>
                </a:lnTo>
                <a:lnTo>
                  <a:pt x="2037823" y="730530"/>
                </a:lnTo>
                <a:lnTo>
                  <a:pt x="2040998" y="724819"/>
                </a:lnTo>
                <a:lnTo>
                  <a:pt x="2045127" y="719741"/>
                </a:lnTo>
                <a:lnTo>
                  <a:pt x="2048937" y="714347"/>
                </a:lnTo>
                <a:lnTo>
                  <a:pt x="2053383" y="709587"/>
                </a:lnTo>
                <a:lnTo>
                  <a:pt x="2057829" y="704828"/>
                </a:lnTo>
                <a:lnTo>
                  <a:pt x="2062275" y="700702"/>
                </a:lnTo>
                <a:lnTo>
                  <a:pt x="2067674" y="695943"/>
                </a:lnTo>
                <a:lnTo>
                  <a:pt x="2072437" y="692135"/>
                </a:lnTo>
                <a:lnTo>
                  <a:pt x="2078154" y="688327"/>
                </a:lnTo>
                <a:lnTo>
                  <a:pt x="2083552" y="684519"/>
                </a:lnTo>
                <a:lnTo>
                  <a:pt x="2089268" y="681346"/>
                </a:lnTo>
                <a:lnTo>
                  <a:pt x="2095302" y="678173"/>
                </a:lnTo>
                <a:lnTo>
                  <a:pt x="2101018" y="675952"/>
                </a:lnTo>
                <a:lnTo>
                  <a:pt x="2107370" y="673413"/>
                </a:lnTo>
                <a:lnTo>
                  <a:pt x="2113721" y="670875"/>
                </a:lnTo>
                <a:lnTo>
                  <a:pt x="2120390" y="669288"/>
                </a:lnTo>
                <a:lnTo>
                  <a:pt x="2127059" y="667702"/>
                </a:lnTo>
                <a:lnTo>
                  <a:pt x="2133728" y="666432"/>
                </a:lnTo>
                <a:lnTo>
                  <a:pt x="2140079" y="665798"/>
                </a:lnTo>
                <a:lnTo>
                  <a:pt x="2147065" y="665163"/>
                </a:lnTo>
                <a:close/>
                <a:moveTo>
                  <a:pt x="1426690" y="484188"/>
                </a:moveTo>
                <a:lnTo>
                  <a:pt x="1631151" y="484188"/>
                </a:lnTo>
                <a:lnTo>
                  <a:pt x="1634627" y="484505"/>
                </a:lnTo>
                <a:lnTo>
                  <a:pt x="1637787" y="484822"/>
                </a:lnTo>
                <a:lnTo>
                  <a:pt x="1640947" y="485773"/>
                </a:lnTo>
                <a:lnTo>
                  <a:pt x="1644107" y="486725"/>
                </a:lnTo>
                <a:lnTo>
                  <a:pt x="1646635" y="488310"/>
                </a:lnTo>
                <a:lnTo>
                  <a:pt x="1649479" y="489895"/>
                </a:lnTo>
                <a:lnTo>
                  <a:pt x="1652008" y="491798"/>
                </a:lnTo>
                <a:lnTo>
                  <a:pt x="1654536" y="493700"/>
                </a:lnTo>
                <a:lnTo>
                  <a:pt x="1656432" y="496237"/>
                </a:lnTo>
                <a:lnTo>
                  <a:pt x="1658328" y="498773"/>
                </a:lnTo>
                <a:lnTo>
                  <a:pt x="1659908" y="501310"/>
                </a:lnTo>
                <a:lnTo>
                  <a:pt x="1661488" y="504164"/>
                </a:lnTo>
                <a:lnTo>
                  <a:pt x="1662436" y="507334"/>
                </a:lnTo>
                <a:lnTo>
                  <a:pt x="1663068" y="510505"/>
                </a:lnTo>
                <a:lnTo>
                  <a:pt x="1663700" y="513676"/>
                </a:lnTo>
                <a:lnTo>
                  <a:pt x="1663700" y="517164"/>
                </a:lnTo>
                <a:lnTo>
                  <a:pt x="1663700" y="1389743"/>
                </a:lnTo>
                <a:lnTo>
                  <a:pt x="1663700" y="1393231"/>
                </a:lnTo>
                <a:lnTo>
                  <a:pt x="1663068" y="1396401"/>
                </a:lnTo>
                <a:lnTo>
                  <a:pt x="1662436" y="1399572"/>
                </a:lnTo>
                <a:lnTo>
                  <a:pt x="1661488" y="1402743"/>
                </a:lnTo>
                <a:lnTo>
                  <a:pt x="1659908" y="1405279"/>
                </a:lnTo>
                <a:lnTo>
                  <a:pt x="1658328" y="1408133"/>
                </a:lnTo>
                <a:lnTo>
                  <a:pt x="1656432" y="1410669"/>
                </a:lnTo>
                <a:lnTo>
                  <a:pt x="1654536" y="1413206"/>
                </a:lnTo>
                <a:lnTo>
                  <a:pt x="1652008" y="1415108"/>
                </a:lnTo>
                <a:lnTo>
                  <a:pt x="1649479" y="1417011"/>
                </a:lnTo>
                <a:lnTo>
                  <a:pt x="1646635" y="1418596"/>
                </a:lnTo>
                <a:lnTo>
                  <a:pt x="1644107" y="1420182"/>
                </a:lnTo>
                <a:lnTo>
                  <a:pt x="1640947" y="1421133"/>
                </a:lnTo>
                <a:lnTo>
                  <a:pt x="1637787" y="1421767"/>
                </a:lnTo>
                <a:lnTo>
                  <a:pt x="1634627" y="1422401"/>
                </a:lnTo>
                <a:lnTo>
                  <a:pt x="1631151" y="1422401"/>
                </a:lnTo>
                <a:lnTo>
                  <a:pt x="1426690" y="1422401"/>
                </a:lnTo>
                <a:lnTo>
                  <a:pt x="1423214" y="1422401"/>
                </a:lnTo>
                <a:lnTo>
                  <a:pt x="1420054" y="1421767"/>
                </a:lnTo>
                <a:lnTo>
                  <a:pt x="1416894" y="1421133"/>
                </a:lnTo>
                <a:lnTo>
                  <a:pt x="1413734" y="1420182"/>
                </a:lnTo>
                <a:lnTo>
                  <a:pt x="1411206" y="1418596"/>
                </a:lnTo>
                <a:lnTo>
                  <a:pt x="1408362" y="1417011"/>
                </a:lnTo>
                <a:lnTo>
                  <a:pt x="1405834" y="1415108"/>
                </a:lnTo>
                <a:lnTo>
                  <a:pt x="1403622" y="1413206"/>
                </a:lnTo>
                <a:lnTo>
                  <a:pt x="1401409" y="1410669"/>
                </a:lnTo>
                <a:lnTo>
                  <a:pt x="1399513" y="1408133"/>
                </a:lnTo>
                <a:lnTo>
                  <a:pt x="1397933" y="1405279"/>
                </a:lnTo>
                <a:lnTo>
                  <a:pt x="1396669" y="1402743"/>
                </a:lnTo>
                <a:lnTo>
                  <a:pt x="1395405" y="1399572"/>
                </a:lnTo>
                <a:lnTo>
                  <a:pt x="1394457" y="1396401"/>
                </a:lnTo>
                <a:lnTo>
                  <a:pt x="1394141" y="1393231"/>
                </a:lnTo>
                <a:lnTo>
                  <a:pt x="1393825" y="1389743"/>
                </a:lnTo>
                <a:lnTo>
                  <a:pt x="1393825" y="517164"/>
                </a:lnTo>
                <a:lnTo>
                  <a:pt x="1394141" y="513676"/>
                </a:lnTo>
                <a:lnTo>
                  <a:pt x="1394457" y="510505"/>
                </a:lnTo>
                <a:lnTo>
                  <a:pt x="1395405" y="507334"/>
                </a:lnTo>
                <a:lnTo>
                  <a:pt x="1396669" y="504164"/>
                </a:lnTo>
                <a:lnTo>
                  <a:pt x="1397933" y="501310"/>
                </a:lnTo>
                <a:lnTo>
                  <a:pt x="1399513" y="498773"/>
                </a:lnTo>
                <a:lnTo>
                  <a:pt x="1401409" y="496237"/>
                </a:lnTo>
                <a:lnTo>
                  <a:pt x="1403622" y="493700"/>
                </a:lnTo>
                <a:lnTo>
                  <a:pt x="1405834" y="491798"/>
                </a:lnTo>
                <a:lnTo>
                  <a:pt x="1408362" y="489895"/>
                </a:lnTo>
                <a:lnTo>
                  <a:pt x="1411206" y="488310"/>
                </a:lnTo>
                <a:lnTo>
                  <a:pt x="1413734" y="486725"/>
                </a:lnTo>
                <a:lnTo>
                  <a:pt x="1416894" y="485773"/>
                </a:lnTo>
                <a:lnTo>
                  <a:pt x="1420054" y="484822"/>
                </a:lnTo>
                <a:lnTo>
                  <a:pt x="1423214" y="484505"/>
                </a:lnTo>
                <a:lnTo>
                  <a:pt x="1426690" y="484188"/>
                </a:lnTo>
                <a:close/>
                <a:moveTo>
                  <a:pt x="183794" y="0"/>
                </a:moveTo>
                <a:lnTo>
                  <a:pt x="193952" y="0"/>
                </a:lnTo>
                <a:lnTo>
                  <a:pt x="2827060" y="0"/>
                </a:lnTo>
                <a:lnTo>
                  <a:pt x="2837218" y="0"/>
                </a:lnTo>
                <a:lnTo>
                  <a:pt x="2847059" y="952"/>
                </a:lnTo>
                <a:lnTo>
                  <a:pt x="2856582" y="2539"/>
                </a:lnTo>
                <a:lnTo>
                  <a:pt x="2866105" y="4443"/>
                </a:lnTo>
                <a:lnTo>
                  <a:pt x="2875628" y="6982"/>
                </a:lnTo>
                <a:lnTo>
                  <a:pt x="2884516" y="10156"/>
                </a:lnTo>
                <a:lnTo>
                  <a:pt x="2893721" y="13964"/>
                </a:lnTo>
                <a:lnTo>
                  <a:pt x="2902292" y="17773"/>
                </a:lnTo>
                <a:lnTo>
                  <a:pt x="2911180" y="22851"/>
                </a:lnTo>
                <a:lnTo>
                  <a:pt x="2919433" y="27611"/>
                </a:lnTo>
                <a:lnTo>
                  <a:pt x="2927369" y="33324"/>
                </a:lnTo>
                <a:lnTo>
                  <a:pt x="2935623" y="39036"/>
                </a:lnTo>
                <a:lnTo>
                  <a:pt x="2942924" y="45384"/>
                </a:lnTo>
                <a:lnTo>
                  <a:pt x="2950225" y="52366"/>
                </a:lnTo>
                <a:lnTo>
                  <a:pt x="2957525" y="59665"/>
                </a:lnTo>
                <a:lnTo>
                  <a:pt x="2964192" y="67282"/>
                </a:lnTo>
                <a:lnTo>
                  <a:pt x="2970540" y="74899"/>
                </a:lnTo>
                <a:lnTo>
                  <a:pt x="2976571" y="83468"/>
                </a:lnTo>
                <a:lnTo>
                  <a:pt x="2982285" y="92037"/>
                </a:lnTo>
                <a:lnTo>
                  <a:pt x="2987682" y="101240"/>
                </a:lnTo>
                <a:lnTo>
                  <a:pt x="2992761" y="110444"/>
                </a:lnTo>
                <a:lnTo>
                  <a:pt x="2997522" y="119965"/>
                </a:lnTo>
                <a:lnTo>
                  <a:pt x="3001649" y="130121"/>
                </a:lnTo>
                <a:lnTo>
                  <a:pt x="3005458" y="140276"/>
                </a:lnTo>
                <a:lnTo>
                  <a:pt x="3008950" y="150749"/>
                </a:lnTo>
                <a:lnTo>
                  <a:pt x="3012124" y="161540"/>
                </a:lnTo>
                <a:lnTo>
                  <a:pt x="3014663" y="172330"/>
                </a:lnTo>
                <a:lnTo>
                  <a:pt x="3016885" y="183438"/>
                </a:lnTo>
                <a:lnTo>
                  <a:pt x="3018473" y="194546"/>
                </a:lnTo>
                <a:lnTo>
                  <a:pt x="3019742" y="205971"/>
                </a:lnTo>
                <a:lnTo>
                  <a:pt x="3020695" y="218031"/>
                </a:lnTo>
                <a:lnTo>
                  <a:pt x="3021012" y="229774"/>
                </a:lnTo>
                <a:lnTo>
                  <a:pt x="3021012" y="1276768"/>
                </a:lnTo>
                <a:lnTo>
                  <a:pt x="3013711" y="1272642"/>
                </a:lnTo>
                <a:lnTo>
                  <a:pt x="3006410" y="1268833"/>
                </a:lnTo>
                <a:lnTo>
                  <a:pt x="2999109" y="1265342"/>
                </a:lnTo>
                <a:lnTo>
                  <a:pt x="2991808" y="1262169"/>
                </a:lnTo>
                <a:lnTo>
                  <a:pt x="2983872" y="1258995"/>
                </a:lnTo>
                <a:lnTo>
                  <a:pt x="2976254" y="1256139"/>
                </a:lnTo>
                <a:lnTo>
                  <a:pt x="2968318" y="1253282"/>
                </a:lnTo>
                <a:lnTo>
                  <a:pt x="2960382" y="1251061"/>
                </a:lnTo>
                <a:lnTo>
                  <a:pt x="2952129" y="1248839"/>
                </a:lnTo>
                <a:lnTo>
                  <a:pt x="2944193" y="1247252"/>
                </a:lnTo>
                <a:lnTo>
                  <a:pt x="2935940" y="1245348"/>
                </a:lnTo>
                <a:lnTo>
                  <a:pt x="2927369" y="1244079"/>
                </a:lnTo>
                <a:lnTo>
                  <a:pt x="2919116" y="1242809"/>
                </a:lnTo>
                <a:lnTo>
                  <a:pt x="2910863" y="1242175"/>
                </a:lnTo>
                <a:lnTo>
                  <a:pt x="2901975" y="1241540"/>
                </a:lnTo>
                <a:lnTo>
                  <a:pt x="2893404" y="1241540"/>
                </a:lnTo>
                <a:lnTo>
                  <a:pt x="2646123" y="1213294"/>
                </a:lnTo>
                <a:lnTo>
                  <a:pt x="2646123" y="313876"/>
                </a:lnTo>
                <a:lnTo>
                  <a:pt x="374889" y="313876"/>
                </a:lnTo>
                <a:lnTo>
                  <a:pt x="374889" y="1959424"/>
                </a:lnTo>
                <a:lnTo>
                  <a:pt x="1610021" y="1959424"/>
                </a:lnTo>
                <a:lnTo>
                  <a:pt x="1923646" y="2273300"/>
                </a:lnTo>
                <a:lnTo>
                  <a:pt x="193952" y="2273300"/>
                </a:lnTo>
                <a:lnTo>
                  <a:pt x="183794" y="2273300"/>
                </a:lnTo>
                <a:lnTo>
                  <a:pt x="173953" y="2272348"/>
                </a:lnTo>
                <a:lnTo>
                  <a:pt x="164113" y="2270761"/>
                </a:lnTo>
                <a:lnTo>
                  <a:pt x="154908" y="2268857"/>
                </a:lnTo>
                <a:lnTo>
                  <a:pt x="145385" y="2266318"/>
                </a:lnTo>
                <a:lnTo>
                  <a:pt x="136496" y="2263144"/>
                </a:lnTo>
                <a:lnTo>
                  <a:pt x="127291" y="2259336"/>
                </a:lnTo>
                <a:lnTo>
                  <a:pt x="118720" y="2255528"/>
                </a:lnTo>
                <a:lnTo>
                  <a:pt x="109832" y="2250450"/>
                </a:lnTo>
                <a:lnTo>
                  <a:pt x="101579" y="2245689"/>
                </a:lnTo>
                <a:lnTo>
                  <a:pt x="93326" y="2240294"/>
                </a:lnTo>
                <a:lnTo>
                  <a:pt x="85390" y="2234264"/>
                </a:lnTo>
                <a:lnTo>
                  <a:pt x="77771" y="2227917"/>
                </a:lnTo>
                <a:lnTo>
                  <a:pt x="70470" y="2220935"/>
                </a:lnTo>
                <a:lnTo>
                  <a:pt x="63487" y="2213635"/>
                </a:lnTo>
                <a:lnTo>
                  <a:pt x="56821" y="2206018"/>
                </a:lnTo>
                <a:lnTo>
                  <a:pt x="50472" y="2198402"/>
                </a:lnTo>
                <a:lnTo>
                  <a:pt x="44441" y="2189833"/>
                </a:lnTo>
                <a:lnTo>
                  <a:pt x="38727" y="2181264"/>
                </a:lnTo>
                <a:lnTo>
                  <a:pt x="33013" y="2172060"/>
                </a:lnTo>
                <a:lnTo>
                  <a:pt x="28252" y="2162856"/>
                </a:lnTo>
                <a:lnTo>
                  <a:pt x="23490" y="2153335"/>
                </a:lnTo>
                <a:lnTo>
                  <a:pt x="19364" y="2143180"/>
                </a:lnTo>
                <a:lnTo>
                  <a:pt x="15237" y="2133024"/>
                </a:lnTo>
                <a:lnTo>
                  <a:pt x="11745" y="2122551"/>
                </a:lnTo>
                <a:lnTo>
                  <a:pt x="8888" y="2112078"/>
                </a:lnTo>
                <a:lnTo>
                  <a:pt x="6349" y="2100970"/>
                </a:lnTo>
                <a:lnTo>
                  <a:pt x="3809" y="2089862"/>
                </a:lnTo>
                <a:lnTo>
                  <a:pt x="2540" y="2078754"/>
                </a:lnTo>
                <a:lnTo>
                  <a:pt x="952" y="2067329"/>
                </a:lnTo>
                <a:lnTo>
                  <a:pt x="318" y="2055269"/>
                </a:lnTo>
                <a:lnTo>
                  <a:pt x="0" y="2043844"/>
                </a:lnTo>
                <a:lnTo>
                  <a:pt x="0" y="229774"/>
                </a:lnTo>
                <a:lnTo>
                  <a:pt x="318" y="218031"/>
                </a:lnTo>
                <a:lnTo>
                  <a:pt x="952" y="205971"/>
                </a:lnTo>
                <a:lnTo>
                  <a:pt x="2540" y="194546"/>
                </a:lnTo>
                <a:lnTo>
                  <a:pt x="3809" y="183438"/>
                </a:lnTo>
                <a:lnTo>
                  <a:pt x="6349" y="172330"/>
                </a:lnTo>
                <a:lnTo>
                  <a:pt x="8888" y="161540"/>
                </a:lnTo>
                <a:lnTo>
                  <a:pt x="11745" y="150749"/>
                </a:lnTo>
                <a:lnTo>
                  <a:pt x="15237" y="140276"/>
                </a:lnTo>
                <a:lnTo>
                  <a:pt x="19364" y="130121"/>
                </a:lnTo>
                <a:lnTo>
                  <a:pt x="23490" y="119965"/>
                </a:lnTo>
                <a:lnTo>
                  <a:pt x="28252" y="110444"/>
                </a:lnTo>
                <a:lnTo>
                  <a:pt x="33013" y="101240"/>
                </a:lnTo>
                <a:lnTo>
                  <a:pt x="38727" y="92037"/>
                </a:lnTo>
                <a:lnTo>
                  <a:pt x="44441" y="83468"/>
                </a:lnTo>
                <a:lnTo>
                  <a:pt x="50472" y="74899"/>
                </a:lnTo>
                <a:lnTo>
                  <a:pt x="56821" y="67282"/>
                </a:lnTo>
                <a:lnTo>
                  <a:pt x="63487" y="59665"/>
                </a:lnTo>
                <a:lnTo>
                  <a:pt x="70470" y="52366"/>
                </a:lnTo>
                <a:lnTo>
                  <a:pt x="77771" y="45384"/>
                </a:lnTo>
                <a:lnTo>
                  <a:pt x="85390" y="39036"/>
                </a:lnTo>
                <a:lnTo>
                  <a:pt x="93326" y="33324"/>
                </a:lnTo>
                <a:lnTo>
                  <a:pt x="101579" y="27611"/>
                </a:lnTo>
                <a:lnTo>
                  <a:pt x="109832" y="22851"/>
                </a:lnTo>
                <a:lnTo>
                  <a:pt x="118720" y="17773"/>
                </a:lnTo>
                <a:lnTo>
                  <a:pt x="127291" y="13964"/>
                </a:lnTo>
                <a:lnTo>
                  <a:pt x="136496" y="10156"/>
                </a:lnTo>
                <a:lnTo>
                  <a:pt x="145385" y="6982"/>
                </a:lnTo>
                <a:lnTo>
                  <a:pt x="154908" y="4443"/>
                </a:lnTo>
                <a:lnTo>
                  <a:pt x="164113" y="2539"/>
                </a:lnTo>
                <a:lnTo>
                  <a:pt x="173953" y="952"/>
                </a:lnTo>
                <a:lnTo>
                  <a:pt x="183794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1372215" y="2344315"/>
            <a:ext cx="2032248" cy="2032248"/>
            <a:chOff x="1677608" y="2996952"/>
            <a:chExt cx="1395643" cy="1395643"/>
          </a:xfrm>
        </p:grpSpPr>
        <p:sp>
          <p:nvSpPr>
            <p:cNvPr id="9" name="Oval 60"/>
            <p:cNvSpPr>
              <a:spLocks noChangeAspect="1"/>
            </p:cNvSpPr>
            <p:nvPr/>
          </p:nvSpPr>
          <p:spPr>
            <a:xfrm>
              <a:off x="1677608" y="2996952"/>
              <a:ext cx="1395643" cy="1395643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1000"/>
                  </a:schemeClr>
                </a:gs>
                <a:gs pos="0">
                  <a:schemeClr val="bg1">
                    <a:lumMod val="99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dirty="0">
                <a:solidFill>
                  <a:srgbClr val="FA783A"/>
                </a:solidFill>
              </a:endParaRPr>
            </a:p>
          </p:txBody>
        </p:sp>
        <p:sp>
          <p:nvSpPr>
            <p:cNvPr id="10" name="Oval 29"/>
            <p:cNvSpPr>
              <a:spLocks noChangeAspect="1"/>
            </p:cNvSpPr>
            <p:nvPr/>
          </p:nvSpPr>
          <p:spPr>
            <a:xfrm>
              <a:off x="1850114" y="3169458"/>
              <a:ext cx="1050630" cy="1050630"/>
            </a:xfrm>
            <a:prstGeom prst="ellipse">
              <a:avLst/>
            </a:prstGeom>
            <a:solidFill>
              <a:srgbClr val="0070C0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dirty="0">
                  <a:solidFill>
                    <a:srgbClr val="FA783A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DIN-BoldItalic" pitchFamily="50" charset="0"/>
                </a:rPr>
                <a:t></a:t>
              </a:r>
              <a:endParaRPr lang="en-US" sz="2800" dirty="0">
                <a:solidFill>
                  <a:srgbClr val="FA783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N-BoldItalic" pitchFamily="50" charset="0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2001494" y="2873354"/>
            <a:ext cx="850380" cy="949233"/>
            <a:chOff x="3900488" y="973138"/>
            <a:chExt cx="4397376" cy="4908550"/>
          </a:xfrm>
          <a:solidFill>
            <a:schemeClr val="bg1"/>
          </a:solidFill>
        </p:grpSpPr>
        <p:sp>
          <p:nvSpPr>
            <p:cNvPr id="14" name="Freeform 118"/>
            <p:cNvSpPr/>
            <p:nvPr/>
          </p:nvSpPr>
          <p:spPr bwMode="auto">
            <a:xfrm>
              <a:off x="6178551" y="3494088"/>
              <a:ext cx="2119313" cy="2387600"/>
            </a:xfrm>
            <a:custGeom>
              <a:avLst/>
              <a:gdLst>
                <a:gd name="T0" fmla="*/ 564 w 564"/>
                <a:gd name="T1" fmla="*/ 254 h 635"/>
                <a:gd name="T2" fmla="*/ 564 w 564"/>
                <a:gd name="T3" fmla="*/ 635 h 635"/>
                <a:gd name="T4" fmla="*/ 41 w 564"/>
                <a:gd name="T5" fmla="*/ 635 h 635"/>
                <a:gd name="T6" fmla="*/ 102 w 564"/>
                <a:gd name="T7" fmla="*/ 539 h 635"/>
                <a:gd name="T8" fmla="*/ 0 w 564"/>
                <a:gd name="T9" fmla="*/ 168 h 635"/>
                <a:gd name="T10" fmla="*/ 245 w 564"/>
                <a:gd name="T11" fmla="*/ 0 h 635"/>
                <a:gd name="T12" fmla="*/ 564 w 564"/>
                <a:gd name="T13" fmla="*/ 254 h 6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4" h="635">
                  <a:moveTo>
                    <a:pt x="564" y="254"/>
                  </a:moveTo>
                  <a:cubicBezTo>
                    <a:pt x="564" y="511"/>
                    <a:pt x="564" y="635"/>
                    <a:pt x="564" y="635"/>
                  </a:cubicBezTo>
                  <a:cubicBezTo>
                    <a:pt x="41" y="635"/>
                    <a:pt x="41" y="635"/>
                    <a:pt x="41" y="635"/>
                  </a:cubicBezTo>
                  <a:cubicBezTo>
                    <a:pt x="102" y="539"/>
                    <a:pt x="102" y="539"/>
                    <a:pt x="102" y="539"/>
                  </a:cubicBezTo>
                  <a:cubicBezTo>
                    <a:pt x="0" y="168"/>
                    <a:pt x="0" y="168"/>
                    <a:pt x="0" y="168"/>
                  </a:cubicBezTo>
                  <a:cubicBezTo>
                    <a:pt x="108" y="160"/>
                    <a:pt x="201" y="93"/>
                    <a:pt x="245" y="0"/>
                  </a:cubicBezTo>
                  <a:cubicBezTo>
                    <a:pt x="400" y="41"/>
                    <a:pt x="564" y="118"/>
                    <a:pt x="564" y="2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" name="Freeform 119"/>
            <p:cNvSpPr>
              <a:spLocks noEditPoints="1"/>
            </p:cNvSpPr>
            <p:nvPr/>
          </p:nvSpPr>
          <p:spPr bwMode="auto">
            <a:xfrm>
              <a:off x="4708526" y="973138"/>
              <a:ext cx="2792413" cy="2792413"/>
            </a:xfrm>
            <a:custGeom>
              <a:avLst/>
              <a:gdLst>
                <a:gd name="T0" fmla="*/ 349 w 743"/>
                <a:gd name="T1" fmla="*/ 591 h 743"/>
                <a:gd name="T2" fmla="*/ 314 w 743"/>
                <a:gd name="T3" fmla="*/ 626 h 743"/>
                <a:gd name="T4" fmla="*/ 349 w 743"/>
                <a:gd name="T5" fmla="*/ 660 h 743"/>
                <a:gd name="T6" fmla="*/ 384 w 743"/>
                <a:gd name="T7" fmla="*/ 626 h 743"/>
                <a:gd name="T8" fmla="*/ 349 w 743"/>
                <a:gd name="T9" fmla="*/ 591 h 743"/>
                <a:gd name="T10" fmla="*/ 316 w 743"/>
                <a:gd name="T11" fmla="*/ 569 h 743"/>
                <a:gd name="T12" fmla="*/ 378 w 743"/>
                <a:gd name="T13" fmla="*/ 569 h 743"/>
                <a:gd name="T14" fmla="*/ 378 w 743"/>
                <a:gd name="T15" fmla="*/ 479 h 743"/>
                <a:gd name="T16" fmla="*/ 550 w 743"/>
                <a:gd name="T17" fmla="*/ 307 h 743"/>
                <a:gd name="T18" fmla="*/ 378 w 743"/>
                <a:gd name="T19" fmla="*/ 135 h 743"/>
                <a:gd name="T20" fmla="*/ 207 w 743"/>
                <a:gd name="T21" fmla="*/ 307 h 743"/>
                <a:gd name="T22" fmla="*/ 270 w 743"/>
                <a:gd name="T23" fmla="*/ 307 h 743"/>
                <a:gd name="T24" fmla="*/ 378 w 743"/>
                <a:gd name="T25" fmla="*/ 199 h 743"/>
                <a:gd name="T26" fmla="*/ 486 w 743"/>
                <a:gd name="T27" fmla="*/ 307 h 743"/>
                <a:gd name="T28" fmla="*/ 378 w 743"/>
                <a:gd name="T29" fmla="*/ 415 h 743"/>
                <a:gd name="T30" fmla="*/ 316 w 743"/>
                <a:gd name="T31" fmla="*/ 415 h 743"/>
                <a:gd name="T32" fmla="*/ 316 w 743"/>
                <a:gd name="T33" fmla="*/ 569 h 743"/>
                <a:gd name="T34" fmla="*/ 371 w 743"/>
                <a:gd name="T35" fmla="*/ 0 h 743"/>
                <a:gd name="T36" fmla="*/ 743 w 743"/>
                <a:gd name="T37" fmla="*/ 372 h 743"/>
                <a:gd name="T38" fmla="*/ 371 w 743"/>
                <a:gd name="T39" fmla="*/ 743 h 743"/>
                <a:gd name="T40" fmla="*/ 0 w 743"/>
                <a:gd name="T41" fmla="*/ 372 h 743"/>
                <a:gd name="T42" fmla="*/ 371 w 743"/>
                <a:gd name="T43" fmla="*/ 0 h 7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43" h="743">
                  <a:moveTo>
                    <a:pt x="349" y="591"/>
                  </a:moveTo>
                  <a:cubicBezTo>
                    <a:pt x="330" y="591"/>
                    <a:pt x="314" y="606"/>
                    <a:pt x="314" y="626"/>
                  </a:cubicBezTo>
                  <a:cubicBezTo>
                    <a:pt x="314" y="645"/>
                    <a:pt x="330" y="660"/>
                    <a:pt x="349" y="660"/>
                  </a:cubicBezTo>
                  <a:cubicBezTo>
                    <a:pt x="368" y="660"/>
                    <a:pt x="384" y="645"/>
                    <a:pt x="384" y="626"/>
                  </a:cubicBezTo>
                  <a:cubicBezTo>
                    <a:pt x="384" y="606"/>
                    <a:pt x="368" y="591"/>
                    <a:pt x="349" y="591"/>
                  </a:cubicBezTo>
                  <a:close/>
                  <a:moveTo>
                    <a:pt x="316" y="569"/>
                  </a:moveTo>
                  <a:cubicBezTo>
                    <a:pt x="378" y="569"/>
                    <a:pt x="378" y="569"/>
                    <a:pt x="378" y="569"/>
                  </a:cubicBezTo>
                  <a:cubicBezTo>
                    <a:pt x="378" y="479"/>
                    <a:pt x="378" y="479"/>
                    <a:pt x="378" y="479"/>
                  </a:cubicBezTo>
                  <a:cubicBezTo>
                    <a:pt x="473" y="479"/>
                    <a:pt x="550" y="402"/>
                    <a:pt x="550" y="307"/>
                  </a:cubicBezTo>
                  <a:cubicBezTo>
                    <a:pt x="550" y="212"/>
                    <a:pt x="473" y="135"/>
                    <a:pt x="378" y="135"/>
                  </a:cubicBezTo>
                  <a:cubicBezTo>
                    <a:pt x="283" y="135"/>
                    <a:pt x="207" y="212"/>
                    <a:pt x="207" y="307"/>
                  </a:cubicBezTo>
                  <a:cubicBezTo>
                    <a:pt x="270" y="307"/>
                    <a:pt x="270" y="307"/>
                    <a:pt x="270" y="307"/>
                  </a:cubicBezTo>
                  <a:cubicBezTo>
                    <a:pt x="270" y="247"/>
                    <a:pt x="319" y="199"/>
                    <a:pt x="378" y="199"/>
                  </a:cubicBezTo>
                  <a:cubicBezTo>
                    <a:pt x="438" y="199"/>
                    <a:pt x="486" y="247"/>
                    <a:pt x="486" y="307"/>
                  </a:cubicBezTo>
                  <a:cubicBezTo>
                    <a:pt x="486" y="367"/>
                    <a:pt x="438" y="415"/>
                    <a:pt x="378" y="415"/>
                  </a:cubicBezTo>
                  <a:cubicBezTo>
                    <a:pt x="316" y="415"/>
                    <a:pt x="316" y="415"/>
                    <a:pt x="316" y="415"/>
                  </a:cubicBezTo>
                  <a:lnTo>
                    <a:pt x="316" y="569"/>
                  </a:lnTo>
                  <a:close/>
                  <a:moveTo>
                    <a:pt x="371" y="0"/>
                  </a:moveTo>
                  <a:cubicBezTo>
                    <a:pt x="577" y="0"/>
                    <a:pt x="743" y="167"/>
                    <a:pt x="743" y="372"/>
                  </a:cubicBezTo>
                  <a:cubicBezTo>
                    <a:pt x="743" y="577"/>
                    <a:pt x="577" y="743"/>
                    <a:pt x="371" y="743"/>
                  </a:cubicBezTo>
                  <a:cubicBezTo>
                    <a:pt x="166" y="743"/>
                    <a:pt x="0" y="577"/>
                    <a:pt x="0" y="372"/>
                  </a:cubicBezTo>
                  <a:cubicBezTo>
                    <a:pt x="0" y="167"/>
                    <a:pt x="166" y="0"/>
                    <a:pt x="37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" name="Freeform 120"/>
            <p:cNvSpPr/>
            <p:nvPr/>
          </p:nvSpPr>
          <p:spPr bwMode="auto">
            <a:xfrm>
              <a:off x="3900488" y="3494088"/>
              <a:ext cx="2120900" cy="2387600"/>
            </a:xfrm>
            <a:custGeom>
              <a:avLst/>
              <a:gdLst>
                <a:gd name="T0" fmla="*/ 564 w 564"/>
                <a:gd name="T1" fmla="*/ 168 h 635"/>
                <a:gd name="T2" fmla="*/ 461 w 564"/>
                <a:gd name="T3" fmla="*/ 539 h 635"/>
                <a:gd name="T4" fmla="*/ 523 w 564"/>
                <a:gd name="T5" fmla="*/ 635 h 635"/>
                <a:gd name="T6" fmla="*/ 0 w 564"/>
                <a:gd name="T7" fmla="*/ 635 h 635"/>
                <a:gd name="T8" fmla="*/ 0 w 564"/>
                <a:gd name="T9" fmla="*/ 254 h 635"/>
                <a:gd name="T10" fmla="*/ 318 w 564"/>
                <a:gd name="T11" fmla="*/ 0 h 635"/>
                <a:gd name="T12" fmla="*/ 564 w 564"/>
                <a:gd name="T13" fmla="*/ 168 h 6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4" h="635">
                  <a:moveTo>
                    <a:pt x="564" y="168"/>
                  </a:moveTo>
                  <a:cubicBezTo>
                    <a:pt x="461" y="539"/>
                    <a:pt x="461" y="539"/>
                    <a:pt x="461" y="539"/>
                  </a:cubicBezTo>
                  <a:cubicBezTo>
                    <a:pt x="523" y="635"/>
                    <a:pt x="523" y="635"/>
                    <a:pt x="523" y="635"/>
                  </a:cubicBezTo>
                  <a:cubicBezTo>
                    <a:pt x="0" y="635"/>
                    <a:pt x="0" y="635"/>
                    <a:pt x="0" y="635"/>
                  </a:cubicBezTo>
                  <a:cubicBezTo>
                    <a:pt x="0" y="635"/>
                    <a:pt x="0" y="511"/>
                    <a:pt x="0" y="254"/>
                  </a:cubicBezTo>
                  <a:cubicBezTo>
                    <a:pt x="0" y="118"/>
                    <a:pt x="164" y="41"/>
                    <a:pt x="318" y="0"/>
                  </a:cubicBezTo>
                  <a:cubicBezTo>
                    <a:pt x="363" y="93"/>
                    <a:pt x="455" y="160"/>
                    <a:pt x="564" y="16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17" name="文本框 9"/>
          <p:cNvSpPr txBox="1"/>
          <p:nvPr/>
        </p:nvSpPr>
        <p:spPr>
          <a:xfrm>
            <a:off x="1705099" y="4581128"/>
            <a:ext cx="1296144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学习经历</a:t>
            </a:r>
            <a:endParaRPr lang="en-US" altLang="ko-KR" b="1" kern="0" dirty="0" smtClean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4421493" y="4362513"/>
            <a:ext cx="1325258" cy="1325258"/>
            <a:chOff x="1677608" y="2996952"/>
            <a:chExt cx="1395643" cy="1395643"/>
          </a:xfrm>
        </p:grpSpPr>
        <p:sp>
          <p:nvSpPr>
            <p:cNvPr id="21" name="Oval 60"/>
            <p:cNvSpPr>
              <a:spLocks noChangeAspect="1"/>
            </p:cNvSpPr>
            <p:nvPr/>
          </p:nvSpPr>
          <p:spPr>
            <a:xfrm>
              <a:off x="1677608" y="2996952"/>
              <a:ext cx="1395643" cy="1395643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1000"/>
                  </a:schemeClr>
                </a:gs>
                <a:gs pos="0">
                  <a:schemeClr val="bg1">
                    <a:lumMod val="99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dirty="0">
                <a:solidFill>
                  <a:srgbClr val="FA783A"/>
                </a:solidFill>
              </a:endParaRPr>
            </a:p>
          </p:txBody>
        </p:sp>
        <p:sp>
          <p:nvSpPr>
            <p:cNvPr id="22" name="Oval 29"/>
            <p:cNvSpPr>
              <a:spLocks noChangeAspect="1"/>
            </p:cNvSpPr>
            <p:nvPr/>
          </p:nvSpPr>
          <p:spPr>
            <a:xfrm>
              <a:off x="1850114" y="3169458"/>
              <a:ext cx="1050630" cy="1050630"/>
            </a:xfrm>
            <a:prstGeom prst="ellipse">
              <a:avLst/>
            </a:prstGeom>
            <a:solidFill>
              <a:srgbClr val="0070C0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dirty="0">
                  <a:solidFill>
                    <a:srgbClr val="FA783A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DIN-BoldItalic" pitchFamily="50" charset="0"/>
                </a:rPr>
                <a:t></a:t>
              </a:r>
              <a:endParaRPr lang="en-US" sz="2800" dirty="0">
                <a:solidFill>
                  <a:srgbClr val="FA783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N-BoldItalic" pitchFamily="50" charset="0"/>
              </a:endParaRPr>
            </a:p>
          </p:txBody>
        </p:sp>
      </p:grpSp>
      <p:sp>
        <p:nvSpPr>
          <p:cNvPr id="23" name="文本框 9"/>
          <p:cNvSpPr txBox="1"/>
          <p:nvPr/>
        </p:nvSpPr>
        <p:spPr>
          <a:xfrm>
            <a:off x="4762763" y="4882951"/>
            <a:ext cx="642718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初中</a:t>
            </a:r>
            <a:endParaRPr lang="en-US" altLang="ko-KR" b="1" kern="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3929879" y="3361828"/>
            <a:ext cx="2239716" cy="8976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600" b="1" dirty="0" smtClean="0">
                <a:solidFill>
                  <a:srgbClr val="0070C0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Arial" panose="020B0604020202020204" pitchFamily="34" charset="0"/>
              </a:rPr>
              <a:t>1995-1998</a:t>
            </a:r>
            <a:endParaRPr lang="zh-CN" altLang="en-US" sz="1600" b="1" dirty="0" smtClean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就读某某省某某市</a:t>
            </a:r>
            <a:r>
              <a:rPr lang="en-US" altLang="zh-CN" sz="1400" kern="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XXX</a:t>
            </a:r>
            <a:r>
              <a:rPr lang="zh-CN" altLang="en-US" sz="1400" kern="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学校</a:t>
            </a:r>
            <a:endParaRPr lang="en-US" altLang="zh-CN" sz="1400" kern="100" dirty="0" smtClean="0">
              <a:solidFill>
                <a:schemeClr val="tx1">
                  <a:lumMod val="50000"/>
                  <a:lumOff val="50000"/>
                </a:schemeClr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专业名称。</a:t>
            </a:r>
            <a:endParaRPr lang="zh-CN" altLang="en-US" sz="1400" kern="100" dirty="0" smtClean="0">
              <a:solidFill>
                <a:schemeClr val="tx1">
                  <a:lumMod val="50000"/>
                  <a:lumOff val="50000"/>
                </a:schemeClr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6529635" y="2266467"/>
            <a:ext cx="1325258" cy="1325258"/>
            <a:chOff x="1677608" y="2996952"/>
            <a:chExt cx="1395643" cy="1395643"/>
          </a:xfrm>
        </p:grpSpPr>
        <p:sp>
          <p:nvSpPr>
            <p:cNvPr id="27" name="Oval 60"/>
            <p:cNvSpPr>
              <a:spLocks noChangeAspect="1"/>
            </p:cNvSpPr>
            <p:nvPr/>
          </p:nvSpPr>
          <p:spPr>
            <a:xfrm>
              <a:off x="1677608" y="2996952"/>
              <a:ext cx="1395643" cy="1395643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1000"/>
                  </a:schemeClr>
                </a:gs>
                <a:gs pos="0">
                  <a:schemeClr val="bg1">
                    <a:lumMod val="99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dirty="0">
                <a:solidFill>
                  <a:srgbClr val="FA783A"/>
                </a:solidFill>
              </a:endParaRPr>
            </a:p>
          </p:txBody>
        </p:sp>
        <p:sp>
          <p:nvSpPr>
            <p:cNvPr id="28" name="Oval 29"/>
            <p:cNvSpPr>
              <a:spLocks noChangeAspect="1"/>
            </p:cNvSpPr>
            <p:nvPr/>
          </p:nvSpPr>
          <p:spPr>
            <a:xfrm>
              <a:off x="1850114" y="3169458"/>
              <a:ext cx="1050630" cy="1050630"/>
            </a:xfrm>
            <a:prstGeom prst="ellipse">
              <a:avLst/>
            </a:prstGeom>
            <a:solidFill>
              <a:srgbClr val="0070C0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dirty="0">
                  <a:solidFill>
                    <a:srgbClr val="FA783A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DIN-BoldItalic" pitchFamily="50" charset="0"/>
                </a:rPr>
                <a:t></a:t>
              </a:r>
              <a:endParaRPr lang="en-US" sz="2800" dirty="0">
                <a:solidFill>
                  <a:srgbClr val="FA783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N-BoldItalic" pitchFamily="50" charset="0"/>
              </a:endParaRPr>
            </a:p>
          </p:txBody>
        </p:sp>
      </p:grpSp>
      <p:sp>
        <p:nvSpPr>
          <p:cNvPr id="29" name="文本框 9"/>
          <p:cNvSpPr txBox="1"/>
          <p:nvPr/>
        </p:nvSpPr>
        <p:spPr>
          <a:xfrm>
            <a:off x="6870905" y="2786905"/>
            <a:ext cx="642718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高中</a:t>
            </a:r>
            <a:endParaRPr lang="en-US" altLang="ko-KR" b="1" kern="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6162127" y="1196752"/>
            <a:ext cx="2239716" cy="8976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600" b="1" dirty="0" smtClean="0">
                <a:solidFill>
                  <a:srgbClr val="0070C0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Arial" panose="020B0604020202020204" pitchFamily="34" charset="0"/>
              </a:rPr>
              <a:t>1998-2001</a:t>
            </a:r>
            <a:endParaRPr lang="zh-CN" altLang="en-US" sz="1600" b="1" dirty="0" smtClean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就读某某省某某市</a:t>
            </a:r>
            <a:r>
              <a:rPr lang="en-US" altLang="zh-CN" sz="1400" kern="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XXX</a:t>
            </a:r>
            <a:r>
              <a:rPr lang="zh-CN" altLang="en-US" sz="1400" kern="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学校</a:t>
            </a:r>
            <a:endParaRPr lang="en-US" altLang="zh-CN" sz="1400" kern="100" dirty="0" smtClean="0">
              <a:solidFill>
                <a:schemeClr val="tx1">
                  <a:lumMod val="50000"/>
                  <a:lumOff val="50000"/>
                </a:schemeClr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专业名称。</a:t>
            </a:r>
            <a:endParaRPr lang="zh-CN" altLang="en-US" sz="1400" kern="100" dirty="0" smtClean="0">
              <a:solidFill>
                <a:schemeClr val="tx1">
                  <a:lumMod val="50000"/>
                  <a:lumOff val="50000"/>
                </a:schemeClr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9308833" y="2895830"/>
            <a:ext cx="1325258" cy="1325258"/>
            <a:chOff x="1677608" y="2996952"/>
            <a:chExt cx="1395643" cy="1395643"/>
          </a:xfrm>
        </p:grpSpPr>
        <p:sp>
          <p:nvSpPr>
            <p:cNvPr id="35" name="Oval 60"/>
            <p:cNvSpPr>
              <a:spLocks noChangeAspect="1"/>
            </p:cNvSpPr>
            <p:nvPr/>
          </p:nvSpPr>
          <p:spPr>
            <a:xfrm>
              <a:off x="1677608" y="2996952"/>
              <a:ext cx="1395643" cy="1395643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1000"/>
                  </a:schemeClr>
                </a:gs>
                <a:gs pos="0">
                  <a:schemeClr val="bg1">
                    <a:lumMod val="99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dirty="0">
                <a:solidFill>
                  <a:srgbClr val="FA783A"/>
                </a:solidFill>
              </a:endParaRPr>
            </a:p>
          </p:txBody>
        </p:sp>
        <p:sp>
          <p:nvSpPr>
            <p:cNvPr id="36" name="Oval 29"/>
            <p:cNvSpPr>
              <a:spLocks noChangeAspect="1"/>
            </p:cNvSpPr>
            <p:nvPr/>
          </p:nvSpPr>
          <p:spPr>
            <a:xfrm>
              <a:off x="1850114" y="3169458"/>
              <a:ext cx="1050630" cy="1050630"/>
            </a:xfrm>
            <a:prstGeom prst="ellipse">
              <a:avLst/>
            </a:prstGeom>
            <a:solidFill>
              <a:srgbClr val="0070C0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dirty="0">
                  <a:solidFill>
                    <a:srgbClr val="FA783A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DIN-BoldItalic" pitchFamily="50" charset="0"/>
                </a:rPr>
                <a:t></a:t>
              </a:r>
              <a:endParaRPr lang="en-US" sz="2800" dirty="0">
                <a:solidFill>
                  <a:srgbClr val="FA783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N-BoldItalic" pitchFamily="50" charset="0"/>
              </a:endParaRPr>
            </a:p>
          </p:txBody>
        </p:sp>
      </p:grpSp>
      <p:sp>
        <p:nvSpPr>
          <p:cNvPr id="37" name="文本框 9"/>
          <p:cNvSpPr txBox="1"/>
          <p:nvPr/>
        </p:nvSpPr>
        <p:spPr>
          <a:xfrm>
            <a:off x="9650103" y="3416268"/>
            <a:ext cx="642718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大学</a:t>
            </a:r>
            <a:endParaRPr lang="en-US" altLang="ko-KR" b="1" kern="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8905899" y="4403526"/>
            <a:ext cx="2239716" cy="8976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600" b="1" dirty="0" smtClean="0">
                <a:solidFill>
                  <a:srgbClr val="0070C0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Arial" panose="020B0604020202020204" pitchFamily="34" charset="0"/>
              </a:rPr>
              <a:t>2001-2003</a:t>
            </a:r>
            <a:endParaRPr lang="zh-CN" altLang="en-US" sz="1600" b="1" dirty="0" smtClean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就读某某省某某市</a:t>
            </a:r>
            <a:r>
              <a:rPr lang="en-US" altLang="zh-CN" sz="1400" kern="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XXX</a:t>
            </a:r>
            <a:r>
              <a:rPr lang="zh-CN" altLang="en-US" sz="1400" kern="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学校</a:t>
            </a:r>
            <a:endParaRPr lang="en-US" altLang="zh-CN" sz="1400" kern="100" dirty="0" smtClean="0">
              <a:solidFill>
                <a:schemeClr val="tx1">
                  <a:lumMod val="50000"/>
                  <a:lumOff val="50000"/>
                </a:schemeClr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专业名称。</a:t>
            </a:r>
            <a:endParaRPr lang="zh-CN" altLang="en-US" sz="1400" kern="100" dirty="0" smtClean="0">
              <a:solidFill>
                <a:schemeClr val="tx1">
                  <a:lumMod val="50000"/>
                  <a:lumOff val="50000"/>
                </a:schemeClr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39" name="矩形 38"/>
          <p:cNvSpPr/>
          <p:nvPr/>
        </p:nvSpPr>
        <p:spPr>
          <a:xfrm rot="2700000">
            <a:off x="10629815" y="-377030"/>
            <a:ext cx="1647406" cy="1647406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矩形 39"/>
          <p:cNvSpPr/>
          <p:nvPr/>
        </p:nvSpPr>
        <p:spPr>
          <a:xfrm rot="2700000">
            <a:off x="9806620" y="88857"/>
            <a:ext cx="964010" cy="964010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矩形 40"/>
          <p:cNvSpPr/>
          <p:nvPr/>
        </p:nvSpPr>
        <p:spPr>
          <a:xfrm rot="2700000">
            <a:off x="11569089" y="952895"/>
            <a:ext cx="558028" cy="558028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矩形 41"/>
          <p:cNvSpPr/>
          <p:nvPr/>
        </p:nvSpPr>
        <p:spPr>
          <a:xfrm rot="2700000">
            <a:off x="9270166" y="227692"/>
            <a:ext cx="279014" cy="279014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000"/>
                            </p:stCondLst>
                            <p:childTnLst>
                              <p:par>
                                <p:cTn id="3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500"/>
                            </p:stCondLst>
                            <p:childTnLst>
                              <p:par>
                                <p:cTn id="4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0"/>
                            </p:stCondLst>
                            <p:childTnLst>
                              <p:par>
                                <p:cTn id="4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6000"/>
                            </p:stCondLst>
                            <p:childTnLst>
                              <p:par>
                                <p:cTn id="5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6500"/>
                            </p:stCondLst>
                            <p:childTnLst>
                              <p:par>
                                <p:cTn id="5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7000"/>
                            </p:stCondLst>
                            <p:childTnLst>
                              <p:par>
                                <p:cTn id="6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8000"/>
                            </p:stCondLst>
                            <p:childTnLst>
                              <p:par>
                                <p:cTn id="7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23" grpId="0"/>
      <p:bldP spid="24" grpId="0"/>
      <p:bldP spid="29" grpId="0"/>
      <p:bldP spid="31" grpId="0"/>
      <p:bldP spid="37" grpId="0"/>
      <p:bldP spid="38" grpId="0"/>
      <p:bldP spid="39" grpId="0" animBg="1"/>
      <p:bldP spid="40" grpId="0" animBg="1"/>
      <p:bldP spid="41" grpId="0" animBg="1"/>
      <p:bldP spid="4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5" name="直接连接符 14"/>
          <p:cNvCxnSpPr/>
          <p:nvPr/>
        </p:nvCxnSpPr>
        <p:spPr>
          <a:xfrm>
            <a:off x="3361283" y="3386106"/>
            <a:ext cx="1440160" cy="0"/>
          </a:xfrm>
          <a:prstGeom prst="line">
            <a:avLst/>
          </a:prstGeom>
          <a:ln w="381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>
            <a:off x="5953571" y="3386106"/>
            <a:ext cx="1440160" cy="0"/>
          </a:xfrm>
          <a:prstGeom prst="line">
            <a:avLst/>
          </a:prstGeom>
          <a:ln w="381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/>
          <p:cNvCxnSpPr/>
          <p:nvPr/>
        </p:nvCxnSpPr>
        <p:spPr>
          <a:xfrm>
            <a:off x="8401169" y="3386106"/>
            <a:ext cx="1440160" cy="0"/>
          </a:xfrm>
          <a:prstGeom prst="line">
            <a:avLst/>
          </a:prstGeom>
          <a:ln w="381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矩形 1"/>
          <p:cNvSpPr/>
          <p:nvPr/>
        </p:nvSpPr>
        <p:spPr>
          <a:xfrm>
            <a:off x="0" y="0"/>
            <a:ext cx="985019" cy="5831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192931" y="0"/>
            <a:ext cx="576064" cy="836712"/>
            <a:chOff x="841003" y="360040"/>
            <a:chExt cx="504056" cy="836712"/>
          </a:xfrm>
          <a:solidFill>
            <a:srgbClr val="0070C0"/>
          </a:solidFill>
        </p:grpSpPr>
        <p:sp>
          <p:nvSpPr>
            <p:cNvPr id="4" name="矩形 3"/>
            <p:cNvSpPr/>
            <p:nvPr/>
          </p:nvSpPr>
          <p:spPr>
            <a:xfrm>
              <a:off x="841003" y="360040"/>
              <a:ext cx="504056" cy="54868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等腰三角形 4"/>
            <p:cNvSpPr/>
            <p:nvPr/>
          </p:nvSpPr>
          <p:spPr>
            <a:xfrm rot="10800000">
              <a:off x="841003" y="908720"/>
              <a:ext cx="504056" cy="288032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" name="文本框 9"/>
          <p:cNvSpPr txBox="1"/>
          <p:nvPr/>
        </p:nvSpPr>
        <p:spPr>
          <a:xfrm>
            <a:off x="841003" y="202431"/>
            <a:ext cx="1296144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工作经历</a:t>
            </a:r>
            <a:endParaRPr lang="en-US" altLang="ko-KR" kern="0" dirty="0" smtClean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KSO_Shape"/>
          <p:cNvSpPr/>
          <p:nvPr/>
        </p:nvSpPr>
        <p:spPr bwMode="auto">
          <a:xfrm>
            <a:off x="334546" y="188640"/>
            <a:ext cx="292833" cy="222065"/>
          </a:xfrm>
          <a:custGeom>
            <a:avLst/>
            <a:gdLst>
              <a:gd name="T0" fmla="*/ 104753 w 3040062"/>
              <a:gd name="T1" fmla="*/ 1241540 h 2303463"/>
              <a:gd name="T2" fmla="*/ 251725 w 3040062"/>
              <a:gd name="T3" fmla="*/ 1260899 h 2303463"/>
              <a:gd name="T4" fmla="*/ 265692 w 3040062"/>
              <a:gd name="T5" fmla="*/ 1110467 h 2303463"/>
              <a:gd name="T6" fmla="*/ 844867 w 3040062"/>
              <a:gd name="T7" fmla="*/ 970596 h 2303463"/>
              <a:gd name="T8" fmla="*/ 870584 w 3040062"/>
              <a:gd name="T9" fmla="*/ 987377 h 2303463"/>
              <a:gd name="T10" fmla="*/ 872172 w 3040062"/>
              <a:gd name="T11" fmla="*/ 1402771 h 2303463"/>
              <a:gd name="T12" fmla="*/ 848359 w 3040062"/>
              <a:gd name="T13" fmla="*/ 1421768 h 2303463"/>
              <a:gd name="T14" fmla="*/ 615315 w 3040062"/>
              <a:gd name="T15" fmla="*/ 1415119 h 2303463"/>
              <a:gd name="T16" fmla="*/ 603250 w 3040062"/>
              <a:gd name="T17" fmla="*/ 1002891 h 2303463"/>
              <a:gd name="T18" fmla="*/ 617855 w 3040062"/>
              <a:gd name="T19" fmla="*/ 975662 h 2303463"/>
              <a:gd name="T20" fmla="*/ 1240437 w 3040062"/>
              <a:gd name="T21" fmla="*/ 749300 h 2303463"/>
              <a:gd name="T22" fmla="*/ 1265867 w 3040062"/>
              <a:gd name="T23" fmla="*/ 766421 h 2303463"/>
              <a:gd name="T24" fmla="*/ 1267138 w 3040062"/>
              <a:gd name="T25" fmla="*/ 1402743 h 2303463"/>
              <a:gd name="T26" fmla="*/ 1243616 w 3040062"/>
              <a:gd name="T27" fmla="*/ 1421766 h 2303463"/>
              <a:gd name="T28" fmla="*/ 1010298 w 3040062"/>
              <a:gd name="T29" fmla="*/ 1415108 h 2303463"/>
              <a:gd name="T30" fmla="*/ 998537 w 3040062"/>
              <a:gd name="T31" fmla="*/ 782273 h 2303463"/>
              <a:gd name="T32" fmla="*/ 1012841 w 3040062"/>
              <a:gd name="T33" fmla="*/ 755007 h 2303463"/>
              <a:gd name="T34" fmla="*/ 2175011 w 3040062"/>
              <a:gd name="T35" fmla="*/ 666432 h 2303463"/>
              <a:gd name="T36" fmla="*/ 2235666 w 3040062"/>
              <a:gd name="T37" fmla="*/ 692135 h 2303463"/>
              <a:gd name="T38" fmla="*/ 2277268 w 3040062"/>
              <a:gd name="T39" fmla="*/ 742271 h 2303463"/>
              <a:gd name="T40" fmla="*/ 2290605 w 3040062"/>
              <a:gd name="T41" fmla="*/ 1286150 h 2303463"/>
              <a:gd name="T42" fmla="*/ 2948603 w 3040062"/>
              <a:gd name="T43" fmla="*/ 1365796 h 2303463"/>
              <a:gd name="T44" fmla="*/ 3005765 w 3040062"/>
              <a:gd name="T45" fmla="*/ 1408316 h 2303463"/>
              <a:gd name="T46" fmla="*/ 3036887 w 3040062"/>
              <a:gd name="T47" fmla="*/ 1473366 h 2303463"/>
              <a:gd name="T48" fmla="*/ 3035616 w 3040062"/>
              <a:gd name="T49" fmla="*/ 2191451 h 2303463"/>
              <a:gd name="T50" fmla="*/ 3001319 w 3040062"/>
              <a:gd name="T51" fmla="*/ 2254597 h 2303463"/>
              <a:gd name="T52" fmla="*/ 2941934 w 3040062"/>
              <a:gd name="T53" fmla="*/ 2294578 h 2303463"/>
              <a:gd name="T54" fmla="*/ 2171200 w 3040062"/>
              <a:gd name="T55" fmla="*/ 2303146 h 2303463"/>
              <a:gd name="T56" fmla="*/ 2113403 w 3040062"/>
              <a:gd name="T57" fmla="*/ 2292040 h 2303463"/>
              <a:gd name="T58" fmla="*/ 1552263 w 3040062"/>
              <a:gd name="T59" fmla="*/ 1741815 h 2303463"/>
              <a:gd name="T60" fmla="*/ 1526223 w 3040062"/>
              <a:gd name="T61" fmla="*/ 1686919 h 2303463"/>
              <a:gd name="T62" fmla="*/ 1529081 w 3040062"/>
              <a:gd name="T63" fmla="*/ 1626946 h 2303463"/>
              <a:gd name="T64" fmla="*/ 1560520 w 3040062"/>
              <a:gd name="T65" fmla="*/ 1574272 h 2303463"/>
              <a:gd name="T66" fmla="*/ 1612919 w 3040062"/>
              <a:gd name="T67" fmla="*/ 1542858 h 2303463"/>
              <a:gd name="T68" fmla="*/ 1673891 w 3040062"/>
              <a:gd name="T69" fmla="*/ 1539685 h 2303463"/>
              <a:gd name="T70" fmla="*/ 1728513 w 3040062"/>
              <a:gd name="T71" fmla="*/ 1565705 h 2303463"/>
              <a:gd name="T72" fmla="*/ 2024167 w 3040062"/>
              <a:gd name="T73" fmla="*/ 760992 h 2303463"/>
              <a:gd name="T74" fmla="*/ 2057829 w 3040062"/>
              <a:gd name="T75" fmla="*/ 704828 h 2303463"/>
              <a:gd name="T76" fmla="*/ 2113721 w 3040062"/>
              <a:gd name="T77" fmla="*/ 670875 h 2303463"/>
              <a:gd name="T78" fmla="*/ 1640947 w 3040062"/>
              <a:gd name="T79" fmla="*/ 485773 h 2303463"/>
              <a:gd name="T80" fmla="*/ 1662436 w 3040062"/>
              <a:gd name="T81" fmla="*/ 507334 h 2303463"/>
              <a:gd name="T82" fmla="*/ 1658328 w 3040062"/>
              <a:gd name="T83" fmla="*/ 1408133 h 2303463"/>
              <a:gd name="T84" fmla="*/ 1631151 w 3040062"/>
              <a:gd name="T85" fmla="*/ 1422401 h 2303463"/>
              <a:gd name="T86" fmla="*/ 1401409 w 3040062"/>
              <a:gd name="T87" fmla="*/ 1410669 h 2303463"/>
              <a:gd name="T88" fmla="*/ 1394457 w 3040062"/>
              <a:gd name="T89" fmla="*/ 510505 h 2303463"/>
              <a:gd name="T90" fmla="*/ 1413734 w 3040062"/>
              <a:gd name="T91" fmla="*/ 486725 h 2303463"/>
              <a:gd name="T92" fmla="*/ 2856582 w 3040062"/>
              <a:gd name="T93" fmla="*/ 2539 h 2303463"/>
              <a:gd name="T94" fmla="*/ 2942924 w 3040062"/>
              <a:gd name="T95" fmla="*/ 45384 h 2303463"/>
              <a:gd name="T96" fmla="*/ 3001649 w 3040062"/>
              <a:gd name="T97" fmla="*/ 130121 h 2303463"/>
              <a:gd name="T98" fmla="*/ 3021012 w 3040062"/>
              <a:gd name="T99" fmla="*/ 1276768 h 2303463"/>
              <a:gd name="T100" fmla="*/ 2944193 w 3040062"/>
              <a:gd name="T101" fmla="*/ 1247252 h 2303463"/>
              <a:gd name="T102" fmla="*/ 374889 w 3040062"/>
              <a:gd name="T103" fmla="*/ 1959424 h 2303463"/>
              <a:gd name="T104" fmla="*/ 127291 w 3040062"/>
              <a:gd name="T105" fmla="*/ 2259336 h 2303463"/>
              <a:gd name="T106" fmla="*/ 50472 w 3040062"/>
              <a:gd name="T107" fmla="*/ 2198402 h 2303463"/>
              <a:gd name="T108" fmla="*/ 6349 w 3040062"/>
              <a:gd name="T109" fmla="*/ 2100970 h 2303463"/>
              <a:gd name="T110" fmla="*/ 3809 w 3040062"/>
              <a:gd name="T111" fmla="*/ 183438 h 2303463"/>
              <a:gd name="T112" fmla="*/ 44441 w 3040062"/>
              <a:gd name="T113" fmla="*/ 83468 h 2303463"/>
              <a:gd name="T114" fmla="*/ 118720 w 3040062"/>
              <a:gd name="T115" fmla="*/ 17773 h 23034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3040062" h="2303463">
                <a:moveTo>
                  <a:pt x="124116" y="1098725"/>
                </a:moveTo>
                <a:lnTo>
                  <a:pt x="120307" y="1099042"/>
                </a:lnTo>
                <a:lnTo>
                  <a:pt x="116498" y="1099994"/>
                </a:lnTo>
                <a:lnTo>
                  <a:pt x="113324" y="1101898"/>
                </a:lnTo>
                <a:lnTo>
                  <a:pt x="110467" y="1104120"/>
                </a:lnTo>
                <a:lnTo>
                  <a:pt x="108245" y="1107294"/>
                </a:lnTo>
                <a:lnTo>
                  <a:pt x="106340" y="1110467"/>
                </a:lnTo>
                <a:lnTo>
                  <a:pt x="105071" y="1114276"/>
                </a:lnTo>
                <a:lnTo>
                  <a:pt x="104753" y="1118084"/>
                </a:lnTo>
                <a:lnTo>
                  <a:pt x="104753" y="1241540"/>
                </a:lnTo>
                <a:lnTo>
                  <a:pt x="105071" y="1245348"/>
                </a:lnTo>
                <a:lnTo>
                  <a:pt x="106340" y="1249157"/>
                </a:lnTo>
                <a:lnTo>
                  <a:pt x="108245" y="1252330"/>
                </a:lnTo>
                <a:lnTo>
                  <a:pt x="110467" y="1255187"/>
                </a:lnTo>
                <a:lnTo>
                  <a:pt x="113324" y="1257726"/>
                </a:lnTo>
                <a:lnTo>
                  <a:pt x="116498" y="1259312"/>
                </a:lnTo>
                <a:lnTo>
                  <a:pt x="120307" y="1260899"/>
                </a:lnTo>
                <a:lnTo>
                  <a:pt x="124116" y="1261217"/>
                </a:lnTo>
                <a:lnTo>
                  <a:pt x="247598" y="1261217"/>
                </a:lnTo>
                <a:lnTo>
                  <a:pt x="251725" y="1260899"/>
                </a:lnTo>
                <a:lnTo>
                  <a:pt x="255216" y="1259312"/>
                </a:lnTo>
                <a:lnTo>
                  <a:pt x="258708" y="1257726"/>
                </a:lnTo>
                <a:lnTo>
                  <a:pt x="261565" y="1255187"/>
                </a:lnTo>
                <a:lnTo>
                  <a:pt x="264105" y="1252330"/>
                </a:lnTo>
                <a:lnTo>
                  <a:pt x="265692" y="1249157"/>
                </a:lnTo>
                <a:lnTo>
                  <a:pt x="266644" y="1245348"/>
                </a:lnTo>
                <a:lnTo>
                  <a:pt x="266961" y="1241540"/>
                </a:lnTo>
                <a:lnTo>
                  <a:pt x="266961" y="1118084"/>
                </a:lnTo>
                <a:lnTo>
                  <a:pt x="266644" y="1114276"/>
                </a:lnTo>
                <a:lnTo>
                  <a:pt x="265692" y="1110467"/>
                </a:lnTo>
                <a:lnTo>
                  <a:pt x="264105" y="1107294"/>
                </a:lnTo>
                <a:lnTo>
                  <a:pt x="261565" y="1104120"/>
                </a:lnTo>
                <a:lnTo>
                  <a:pt x="258708" y="1101898"/>
                </a:lnTo>
                <a:lnTo>
                  <a:pt x="255216" y="1099994"/>
                </a:lnTo>
                <a:lnTo>
                  <a:pt x="251725" y="1099042"/>
                </a:lnTo>
                <a:lnTo>
                  <a:pt x="247598" y="1098725"/>
                </a:lnTo>
                <a:lnTo>
                  <a:pt x="124116" y="1098725"/>
                </a:lnTo>
                <a:close/>
                <a:moveTo>
                  <a:pt x="636270" y="969963"/>
                </a:moveTo>
                <a:lnTo>
                  <a:pt x="841692" y="969963"/>
                </a:lnTo>
                <a:lnTo>
                  <a:pt x="844867" y="970596"/>
                </a:lnTo>
                <a:lnTo>
                  <a:pt x="848359" y="970913"/>
                </a:lnTo>
                <a:lnTo>
                  <a:pt x="851534" y="971546"/>
                </a:lnTo>
                <a:lnTo>
                  <a:pt x="854709" y="972813"/>
                </a:lnTo>
                <a:lnTo>
                  <a:pt x="857567" y="974396"/>
                </a:lnTo>
                <a:lnTo>
                  <a:pt x="860107" y="975662"/>
                </a:lnTo>
                <a:lnTo>
                  <a:pt x="862647" y="977878"/>
                </a:lnTo>
                <a:lnTo>
                  <a:pt x="865187" y="979778"/>
                </a:lnTo>
                <a:lnTo>
                  <a:pt x="867092" y="982311"/>
                </a:lnTo>
                <a:lnTo>
                  <a:pt x="868997" y="984844"/>
                </a:lnTo>
                <a:lnTo>
                  <a:pt x="870584" y="987377"/>
                </a:lnTo>
                <a:lnTo>
                  <a:pt x="872172" y="990226"/>
                </a:lnTo>
                <a:lnTo>
                  <a:pt x="873124" y="993076"/>
                </a:lnTo>
                <a:lnTo>
                  <a:pt x="873760" y="996242"/>
                </a:lnTo>
                <a:lnTo>
                  <a:pt x="874712" y="999725"/>
                </a:lnTo>
                <a:lnTo>
                  <a:pt x="874712" y="1002891"/>
                </a:lnTo>
                <a:lnTo>
                  <a:pt x="874712" y="1389790"/>
                </a:lnTo>
                <a:lnTo>
                  <a:pt x="874712" y="1393273"/>
                </a:lnTo>
                <a:lnTo>
                  <a:pt x="873760" y="1396439"/>
                </a:lnTo>
                <a:lnTo>
                  <a:pt x="873124" y="1399605"/>
                </a:lnTo>
                <a:lnTo>
                  <a:pt x="872172" y="1402771"/>
                </a:lnTo>
                <a:lnTo>
                  <a:pt x="870584" y="1405304"/>
                </a:lnTo>
                <a:lnTo>
                  <a:pt x="868997" y="1408154"/>
                </a:lnTo>
                <a:lnTo>
                  <a:pt x="867092" y="1410686"/>
                </a:lnTo>
                <a:lnTo>
                  <a:pt x="865187" y="1413219"/>
                </a:lnTo>
                <a:lnTo>
                  <a:pt x="862647" y="1415119"/>
                </a:lnTo>
                <a:lnTo>
                  <a:pt x="860107" y="1417019"/>
                </a:lnTo>
                <a:lnTo>
                  <a:pt x="857567" y="1418602"/>
                </a:lnTo>
                <a:lnTo>
                  <a:pt x="854709" y="1420185"/>
                </a:lnTo>
                <a:lnTo>
                  <a:pt x="851534" y="1421135"/>
                </a:lnTo>
                <a:lnTo>
                  <a:pt x="848359" y="1421768"/>
                </a:lnTo>
                <a:lnTo>
                  <a:pt x="844867" y="1422401"/>
                </a:lnTo>
                <a:lnTo>
                  <a:pt x="841692" y="1422401"/>
                </a:lnTo>
                <a:lnTo>
                  <a:pt x="636270" y="1422401"/>
                </a:lnTo>
                <a:lnTo>
                  <a:pt x="632777" y="1422401"/>
                </a:lnTo>
                <a:lnTo>
                  <a:pt x="629920" y="1421768"/>
                </a:lnTo>
                <a:lnTo>
                  <a:pt x="626745" y="1421135"/>
                </a:lnTo>
                <a:lnTo>
                  <a:pt x="623570" y="1420185"/>
                </a:lnTo>
                <a:lnTo>
                  <a:pt x="620713" y="1418602"/>
                </a:lnTo>
                <a:lnTo>
                  <a:pt x="617855" y="1417019"/>
                </a:lnTo>
                <a:lnTo>
                  <a:pt x="615315" y="1415119"/>
                </a:lnTo>
                <a:lnTo>
                  <a:pt x="613093" y="1413219"/>
                </a:lnTo>
                <a:lnTo>
                  <a:pt x="610870" y="1410686"/>
                </a:lnTo>
                <a:lnTo>
                  <a:pt x="608965" y="1408154"/>
                </a:lnTo>
                <a:lnTo>
                  <a:pt x="607378" y="1405304"/>
                </a:lnTo>
                <a:lnTo>
                  <a:pt x="606108" y="1402771"/>
                </a:lnTo>
                <a:lnTo>
                  <a:pt x="605155" y="1399605"/>
                </a:lnTo>
                <a:lnTo>
                  <a:pt x="603885" y="1396439"/>
                </a:lnTo>
                <a:lnTo>
                  <a:pt x="603568" y="1393273"/>
                </a:lnTo>
                <a:lnTo>
                  <a:pt x="603250" y="1389790"/>
                </a:lnTo>
                <a:lnTo>
                  <a:pt x="603250" y="1002891"/>
                </a:lnTo>
                <a:lnTo>
                  <a:pt x="603568" y="999725"/>
                </a:lnTo>
                <a:lnTo>
                  <a:pt x="603885" y="996242"/>
                </a:lnTo>
                <a:lnTo>
                  <a:pt x="605155" y="993076"/>
                </a:lnTo>
                <a:lnTo>
                  <a:pt x="606108" y="990226"/>
                </a:lnTo>
                <a:lnTo>
                  <a:pt x="607378" y="987377"/>
                </a:lnTo>
                <a:lnTo>
                  <a:pt x="608965" y="984844"/>
                </a:lnTo>
                <a:lnTo>
                  <a:pt x="610870" y="982311"/>
                </a:lnTo>
                <a:lnTo>
                  <a:pt x="613093" y="979778"/>
                </a:lnTo>
                <a:lnTo>
                  <a:pt x="615315" y="977878"/>
                </a:lnTo>
                <a:lnTo>
                  <a:pt x="617855" y="975662"/>
                </a:lnTo>
                <a:lnTo>
                  <a:pt x="620713" y="974396"/>
                </a:lnTo>
                <a:lnTo>
                  <a:pt x="623570" y="972813"/>
                </a:lnTo>
                <a:lnTo>
                  <a:pt x="626745" y="971546"/>
                </a:lnTo>
                <a:lnTo>
                  <a:pt x="629920" y="970913"/>
                </a:lnTo>
                <a:lnTo>
                  <a:pt x="632777" y="970596"/>
                </a:lnTo>
                <a:lnTo>
                  <a:pt x="636270" y="969963"/>
                </a:lnTo>
                <a:close/>
                <a:moveTo>
                  <a:pt x="1027781" y="749300"/>
                </a:moveTo>
                <a:lnTo>
                  <a:pt x="1031278" y="749300"/>
                </a:lnTo>
                <a:lnTo>
                  <a:pt x="1236940" y="749300"/>
                </a:lnTo>
                <a:lnTo>
                  <a:pt x="1240437" y="749300"/>
                </a:lnTo>
                <a:lnTo>
                  <a:pt x="1243616" y="750251"/>
                </a:lnTo>
                <a:lnTo>
                  <a:pt x="1246476" y="750885"/>
                </a:lnTo>
                <a:lnTo>
                  <a:pt x="1249655" y="751837"/>
                </a:lnTo>
                <a:lnTo>
                  <a:pt x="1252516" y="753105"/>
                </a:lnTo>
                <a:lnTo>
                  <a:pt x="1255377" y="755007"/>
                </a:lnTo>
                <a:lnTo>
                  <a:pt x="1257920" y="756592"/>
                </a:lnTo>
                <a:lnTo>
                  <a:pt x="1260145" y="758812"/>
                </a:lnTo>
                <a:lnTo>
                  <a:pt x="1262370" y="761348"/>
                </a:lnTo>
                <a:lnTo>
                  <a:pt x="1264595" y="763567"/>
                </a:lnTo>
                <a:lnTo>
                  <a:pt x="1265867" y="766421"/>
                </a:lnTo>
                <a:lnTo>
                  <a:pt x="1267138" y="769274"/>
                </a:lnTo>
                <a:lnTo>
                  <a:pt x="1268410" y="772445"/>
                </a:lnTo>
                <a:lnTo>
                  <a:pt x="1269363" y="775615"/>
                </a:lnTo>
                <a:lnTo>
                  <a:pt x="1269681" y="778786"/>
                </a:lnTo>
                <a:lnTo>
                  <a:pt x="1269999" y="782273"/>
                </a:lnTo>
                <a:lnTo>
                  <a:pt x="1269999" y="1389744"/>
                </a:lnTo>
                <a:lnTo>
                  <a:pt x="1269681" y="1393231"/>
                </a:lnTo>
                <a:lnTo>
                  <a:pt x="1269363" y="1396402"/>
                </a:lnTo>
                <a:lnTo>
                  <a:pt x="1268410" y="1399572"/>
                </a:lnTo>
                <a:lnTo>
                  <a:pt x="1267138" y="1402743"/>
                </a:lnTo>
                <a:lnTo>
                  <a:pt x="1265867" y="1405279"/>
                </a:lnTo>
                <a:lnTo>
                  <a:pt x="1264595" y="1408133"/>
                </a:lnTo>
                <a:lnTo>
                  <a:pt x="1262370" y="1410669"/>
                </a:lnTo>
                <a:lnTo>
                  <a:pt x="1260145" y="1413206"/>
                </a:lnTo>
                <a:lnTo>
                  <a:pt x="1257920" y="1415108"/>
                </a:lnTo>
                <a:lnTo>
                  <a:pt x="1255377" y="1417010"/>
                </a:lnTo>
                <a:lnTo>
                  <a:pt x="1252516" y="1418595"/>
                </a:lnTo>
                <a:lnTo>
                  <a:pt x="1249655" y="1420181"/>
                </a:lnTo>
                <a:lnTo>
                  <a:pt x="1246476" y="1421132"/>
                </a:lnTo>
                <a:lnTo>
                  <a:pt x="1243616" y="1421766"/>
                </a:lnTo>
                <a:lnTo>
                  <a:pt x="1240437" y="1422400"/>
                </a:lnTo>
                <a:lnTo>
                  <a:pt x="1236940" y="1422400"/>
                </a:lnTo>
                <a:lnTo>
                  <a:pt x="1031278" y="1422400"/>
                </a:lnTo>
                <a:lnTo>
                  <a:pt x="1027781" y="1422400"/>
                </a:lnTo>
                <a:lnTo>
                  <a:pt x="1024602" y="1421766"/>
                </a:lnTo>
                <a:lnTo>
                  <a:pt x="1021424" y="1421132"/>
                </a:lnTo>
                <a:lnTo>
                  <a:pt x="1018245" y="1420181"/>
                </a:lnTo>
                <a:lnTo>
                  <a:pt x="1015384" y="1418595"/>
                </a:lnTo>
                <a:lnTo>
                  <a:pt x="1012841" y="1417010"/>
                </a:lnTo>
                <a:lnTo>
                  <a:pt x="1010298" y="1415108"/>
                </a:lnTo>
                <a:lnTo>
                  <a:pt x="1007755" y="1413206"/>
                </a:lnTo>
                <a:lnTo>
                  <a:pt x="1005848" y="1410669"/>
                </a:lnTo>
                <a:lnTo>
                  <a:pt x="1003941" y="1408133"/>
                </a:lnTo>
                <a:lnTo>
                  <a:pt x="1002351" y="1405279"/>
                </a:lnTo>
                <a:lnTo>
                  <a:pt x="1000762" y="1402743"/>
                </a:lnTo>
                <a:lnTo>
                  <a:pt x="999808" y="1399572"/>
                </a:lnTo>
                <a:lnTo>
                  <a:pt x="999173" y="1396402"/>
                </a:lnTo>
                <a:lnTo>
                  <a:pt x="998537" y="1393231"/>
                </a:lnTo>
                <a:lnTo>
                  <a:pt x="998537" y="1389744"/>
                </a:lnTo>
                <a:lnTo>
                  <a:pt x="998537" y="782273"/>
                </a:lnTo>
                <a:lnTo>
                  <a:pt x="998537" y="778786"/>
                </a:lnTo>
                <a:lnTo>
                  <a:pt x="999173" y="775615"/>
                </a:lnTo>
                <a:lnTo>
                  <a:pt x="999808" y="772445"/>
                </a:lnTo>
                <a:lnTo>
                  <a:pt x="1000762" y="769274"/>
                </a:lnTo>
                <a:lnTo>
                  <a:pt x="1002351" y="766421"/>
                </a:lnTo>
                <a:lnTo>
                  <a:pt x="1003941" y="763567"/>
                </a:lnTo>
                <a:lnTo>
                  <a:pt x="1005848" y="761348"/>
                </a:lnTo>
                <a:lnTo>
                  <a:pt x="1007755" y="758812"/>
                </a:lnTo>
                <a:lnTo>
                  <a:pt x="1010298" y="756592"/>
                </a:lnTo>
                <a:lnTo>
                  <a:pt x="1012841" y="755007"/>
                </a:lnTo>
                <a:lnTo>
                  <a:pt x="1015384" y="753105"/>
                </a:lnTo>
                <a:lnTo>
                  <a:pt x="1018245" y="751837"/>
                </a:lnTo>
                <a:lnTo>
                  <a:pt x="1021424" y="750885"/>
                </a:lnTo>
                <a:lnTo>
                  <a:pt x="1024602" y="750251"/>
                </a:lnTo>
                <a:lnTo>
                  <a:pt x="1027781" y="749300"/>
                </a:lnTo>
                <a:close/>
                <a:moveTo>
                  <a:pt x="2147065" y="665163"/>
                </a:moveTo>
                <a:lnTo>
                  <a:pt x="2154052" y="665163"/>
                </a:lnTo>
                <a:lnTo>
                  <a:pt x="2161038" y="665163"/>
                </a:lnTo>
                <a:lnTo>
                  <a:pt x="2168025" y="665798"/>
                </a:lnTo>
                <a:lnTo>
                  <a:pt x="2175011" y="666432"/>
                </a:lnTo>
                <a:lnTo>
                  <a:pt x="2181680" y="667702"/>
                </a:lnTo>
                <a:lnTo>
                  <a:pt x="2188349" y="669288"/>
                </a:lnTo>
                <a:lnTo>
                  <a:pt x="2194700" y="670875"/>
                </a:lnTo>
                <a:lnTo>
                  <a:pt x="2201369" y="673413"/>
                </a:lnTo>
                <a:lnTo>
                  <a:pt x="2207085" y="675952"/>
                </a:lnTo>
                <a:lnTo>
                  <a:pt x="2213437" y="678173"/>
                </a:lnTo>
                <a:lnTo>
                  <a:pt x="2219471" y="681346"/>
                </a:lnTo>
                <a:lnTo>
                  <a:pt x="2224869" y="684519"/>
                </a:lnTo>
                <a:lnTo>
                  <a:pt x="2230585" y="688327"/>
                </a:lnTo>
                <a:lnTo>
                  <a:pt x="2235666" y="692135"/>
                </a:lnTo>
                <a:lnTo>
                  <a:pt x="2241065" y="695943"/>
                </a:lnTo>
                <a:lnTo>
                  <a:pt x="2245829" y="700702"/>
                </a:lnTo>
                <a:lnTo>
                  <a:pt x="2250910" y="704828"/>
                </a:lnTo>
                <a:lnTo>
                  <a:pt x="2255356" y="709587"/>
                </a:lnTo>
                <a:lnTo>
                  <a:pt x="2259484" y="714347"/>
                </a:lnTo>
                <a:lnTo>
                  <a:pt x="2263612" y="719741"/>
                </a:lnTo>
                <a:lnTo>
                  <a:pt x="2267423" y="724819"/>
                </a:lnTo>
                <a:lnTo>
                  <a:pt x="2270916" y="730530"/>
                </a:lnTo>
                <a:lnTo>
                  <a:pt x="2274092" y="736559"/>
                </a:lnTo>
                <a:lnTo>
                  <a:pt x="2277268" y="742271"/>
                </a:lnTo>
                <a:lnTo>
                  <a:pt x="2280126" y="748300"/>
                </a:lnTo>
                <a:lnTo>
                  <a:pt x="2282666" y="754646"/>
                </a:lnTo>
                <a:lnTo>
                  <a:pt x="2284572" y="760992"/>
                </a:lnTo>
                <a:lnTo>
                  <a:pt x="2286477" y="767021"/>
                </a:lnTo>
                <a:lnTo>
                  <a:pt x="2287747" y="773685"/>
                </a:lnTo>
                <a:lnTo>
                  <a:pt x="2289018" y="780349"/>
                </a:lnTo>
                <a:lnTo>
                  <a:pt x="2289970" y="787330"/>
                </a:lnTo>
                <a:lnTo>
                  <a:pt x="2290605" y="794311"/>
                </a:lnTo>
                <a:lnTo>
                  <a:pt x="2290605" y="801292"/>
                </a:lnTo>
                <a:lnTo>
                  <a:pt x="2290605" y="1286150"/>
                </a:lnTo>
                <a:lnTo>
                  <a:pt x="2884137" y="1353738"/>
                </a:lnTo>
                <a:lnTo>
                  <a:pt x="2890488" y="1354055"/>
                </a:lnTo>
                <a:lnTo>
                  <a:pt x="2898110" y="1354372"/>
                </a:lnTo>
                <a:lnTo>
                  <a:pt x="2905732" y="1355007"/>
                </a:lnTo>
                <a:lnTo>
                  <a:pt x="2913353" y="1355642"/>
                </a:lnTo>
                <a:lnTo>
                  <a:pt x="2920657" y="1357228"/>
                </a:lnTo>
                <a:lnTo>
                  <a:pt x="2927644" y="1358815"/>
                </a:lnTo>
                <a:lnTo>
                  <a:pt x="2934948" y="1361036"/>
                </a:lnTo>
                <a:lnTo>
                  <a:pt x="2941934" y="1362940"/>
                </a:lnTo>
                <a:lnTo>
                  <a:pt x="2948603" y="1365796"/>
                </a:lnTo>
                <a:lnTo>
                  <a:pt x="2955272" y="1368969"/>
                </a:lnTo>
                <a:lnTo>
                  <a:pt x="2961941" y="1372142"/>
                </a:lnTo>
                <a:lnTo>
                  <a:pt x="2968292" y="1375633"/>
                </a:lnTo>
                <a:lnTo>
                  <a:pt x="2974008" y="1379758"/>
                </a:lnTo>
                <a:lnTo>
                  <a:pt x="2980042" y="1383883"/>
                </a:lnTo>
                <a:lnTo>
                  <a:pt x="2985758" y="1388008"/>
                </a:lnTo>
                <a:lnTo>
                  <a:pt x="2990839" y="1393085"/>
                </a:lnTo>
                <a:lnTo>
                  <a:pt x="2996238" y="1397845"/>
                </a:lnTo>
                <a:lnTo>
                  <a:pt x="3001319" y="1403239"/>
                </a:lnTo>
                <a:lnTo>
                  <a:pt x="3005765" y="1408316"/>
                </a:lnTo>
                <a:lnTo>
                  <a:pt x="3010529" y="1414345"/>
                </a:lnTo>
                <a:lnTo>
                  <a:pt x="3014657" y="1419739"/>
                </a:lnTo>
                <a:lnTo>
                  <a:pt x="3018468" y="1426086"/>
                </a:lnTo>
                <a:lnTo>
                  <a:pt x="3021961" y="1432432"/>
                </a:lnTo>
                <a:lnTo>
                  <a:pt x="3025454" y="1438778"/>
                </a:lnTo>
                <a:lnTo>
                  <a:pt x="3028312" y="1445125"/>
                </a:lnTo>
                <a:lnTo>
                  <a:pt x="3030853" y="1452106"/>
                </a:lnTo>
                <a:lnTo>
                  <a:pt x="3033393" y="1459087"/>
                </a:lnTo>
                <a:lnTo>
                  <a:pt x="3035616" y="1466067"/>
                </a:lnTo>
                <a:lnTo>
                  <a:pt x="3036887" y="1473366"/>
                </a:lnTo>
                <a:lnTo>
                  <a:pt x="3038474" y="1480664"/>
                </a:lnTo>
                <a:lnTo>
                  <a:pt x="3039427" y="1488280"/>
                </a:lnTo>
                <a:lnTo>
                  <a:pt x="3040062" y="1495895"/>
                </a:lnTo>
                <a:lnTo>
                  <a:pt x="3040062" y="1503511"/>
                </a:lnTo>
                <a:lnTo>
                  <a:pt x="3040062" y="2154008"/>
                </a:lnTo>
                <a:lnTo>
                  <a:pt x="3040062" y="2161623"/>
                </a:lnTo>
                <a:lnTo>
                  <a:pt x="3039427" y="2169556"/>
                </a:lnTo>
                <a:lnTo>
                  <a:pt x="3038474" y="2177172"/>
                </a:lnTo>
                <a:lnTo>
                  <a:pt x="3036887" y="2184470"/>
                </a:lnTo>
                <a:lnTo>
                  <a:pt x="3035616" y="2191451"/>
                </a:lnTo>
                <a:lnTo>
                  <a:pt x="3033393" y="2198749"/>
                </a:lnTo>
                <a:lnTo>
                  <a:pt x="3030853" y="2205730"/>
                </a:lnTo>
                <a:lnTo>
                  <a:pt x="3028312" y="2212394"/>
                </a:lnTo>
                <a:lnTo>
                  <a:pt x="3025454" y="2219057"/>
                </a:lnTo>
                <a:lnTo>
                  <a:pt x="3021961" y="2225404"/>
                </a:lnTo>
                <a:lnTo>
                  <a:pt x="3018468" y="2231433"/>
                </a:lnTo>
                <a:lnTo>
                  <a:pt x="3014657" y="2237779"/>
                </a:lnTo>
                <a:lnTo>
                  <a:pt x="3010529" y="2243808"/>
                </a:lnTo>
                <a:lnTo>
                  <a:pt x="3005765" y="2249202"/>
                </a:lnTo>
                <a:lnTo>
                  <a:pt x="3001319" y="2254597"/>
                </a:lnTo>
                <a:lnTo>
                  <a:pt x="2996238" y="2259674"/>
                </a:lnTo>
                <a:lnTo>
                  <a:pt x="2990839" y="2264433"/>
                </a:lnTo>
                <a:lnTo>
                  <a:pt x="2985758" y="2269510"/>
                </a:lnTo>
                <a:lnTo>
                  <a:pt x="2980042" y="2273953"/>
                </a:lnTo>
                <a:lnTo>
                  <a:pt x="2974008" y="2278078"/>
                </a:lnTo>
                <a:lnTo>
                  <a:pt x="2968292" y="2281886"/>
                </a:lnTo>
                <a:lnTo>
                  <a:pt x="2961941" y="2285376"/>
                </a:lnTo>
                <a:lnTo>
                  <a:pt x="2955272" y="2288867"/>
                </a:lnTo>
                <a:lnTo>
                  <a:pt x="2948603" y="2291723"/>
                </a:lnTo>
                <a:lnTo>
                  <a:pt x="2941934" y="2294578"/>
                </a:lnTo>
                <a:lnTo>
                  <a:pt x="2934948" y="2297117"/>
                </a:lnTo>
                <a:lnTo>
                  <a:pt x="2927644" y="2298703"/>
                </a:lnTo>
                <a:lnTo>
                  <a:pt x="2920657" y="2300607"/>
                </a:lnTo>
                <a:lnTo>
                  <a:pt x="2913353" y="2301877"/>
                </a:lnTo>
                <a:lnTo>
                  <a:pt x="2905732" y="2302829"/>
                </a:lnTo>
                <a:lnTo>
                  <a:pt x="2898110" y="2303146"/>
                </a:lnTo>
                <a:lnTo>
                  <a:pt x="2890488" y="2303463"/>
                </a:lnTo>
                <a:lnTo>
                  <a:pt x="2177552" y="2303463"/>
                </a:lnTo>
                <a:lnTo>
                  <a:pt x="2173423" y="2303146"/>
                </a:lnTo>
                <a:lnTo>
                  <a:pt x="2171200" y="2303146"/>
                </a:lnTo>
                <a:lnTo>
                  <a:pt x="2169613" y="2303146"/>
                </a:lnTo>
                <a:lnTo>
                  <a:pt x="2162944" y="2303146"/>
                </a:lnTo>
                <a:lnTo>
                  <a:pt x="2156275" y="2303146"/>
                </a:lnTo>
                <a:lnTo>
                  <a:pt x="2149924" y="2302511"/>
                </a:lnTo>
                <a:lnTo>
                  <a:pt x="2143572" y="2301559"/>
                </a:lnTo>
                <a:lnTo>
                  <a:pt x="2137538" y="2300607"/>
                </a:lnTo>
                <a:lnTo>
                  <a:pt x="2131187" y="2298703"/>
                </a:lnTo>
                <a:lnTo>
                  <a:pt x="2125153" y="2297117"/>
                </a:lnTo>
                <a:lnTo>
                  <a:pt x="2119437" y="2294896"/>
                </a:lnTo>
                <a:lnTo>
                  <a:pt x="2113403" y="2292040"/>
                </a:lnTo>
                <a:lnTo>
                  <a:pt x="2107370" y="2289501"/>
                </a:lnTo>
                <a:lnTo>
                  <a:pt x="2101971" y="2286645"/>
                </a:lnTo>
                <a:lnTo>
                  <a:pt x="2096572" y="2283155"/>
                </a:lnTo>
                <a:lnTo>
                  <a:pt x="2091491" y="2279665"/>
                </a:lnTo>
                <a:lnTo>
                  <a:pt x="2086093" y="2275222"/>
                </a:lnTo>
                <a:lnTo>
                  <a:pt x="2081329" y="2271097"/>
                </a:lnTo>
                <a:lnTo>
                  <a:pt x="2076883" y="2266972"/>
                </a:lnTo>
                <a:lnTo>
                  <a:pt x="1560520" y="1751334"/>
                </a:lnTo>
                <a:lnTo>
                  <a:pt x="1556074" y="1746574"/>
                </a:lnTo>
                <a:lnTo>
                  <a:pt x="1552263" y="1741815"/>
                </a:lnTo>
                <a:lnTo>
                  <a:pt x="1548135" y="1737055"/>
                </a:lnTo>
                <a:lnTo>
                  <a:pt x="1544642" y="1731661"/>
                </a:lnTo>
                <a:lnTo>
                  <a:pt x="1541466" y="1726583"/>
                </a:lnTo>
                <a:lnTo>
                  <a:pt x="1538291" y="1720872"/>
                </a:lnTo>
                <a:lnTo>
                  <a:pt x="1535432" y="1715477"/>
                </a:lnTo>
                <a:lnTo>
                  <a:pt x="1532892" y="1709766"/>
                </a:lnTo>
                <a:lnTo>
                  <a:pt x="1530987" y="1704054"/>
                </a:lnTo>
                <a:lnTo>
                  <a:pt x="1529081" y="1698342"/>
                </a:lnTo>
                <a:lnTo>
                  <a:pt x="1527493" y="1692631"/>
                </a:lnTo>
                <a:lnTo>
                  <a:pt x="1526223" y="1686919"/>
                </a:lnTo>
                <a:lnTo>
                  <a:pt x="1525270" y="1680890"/>
                </a:lnTo>
                <a:lnTo>
                  <a:pt x="1524635" y="1674544"/>
                </a:lnTo>
                <a:lnTo>
                  <a:pt x="1524000" y="1668515"/>
                </a:lnTo>
                <a:lnTo>
                  <a:pt x="1524000" y="1662803"/>
                </a:lnTo>
                <a:lnTo>
                  <a:pt x="1524000" y="1656774"/>
                </a:lnTo>
                <a:lnTo>
                  <a:pt x="1524635" y="1650428"/>
                </a:lnTo>
                <a:lnTo>
                  <a:pt x="1525270" y="1644716"/>
                </a:lnTo>
                <a:lnTo>
                  <a:pt x="1526223" y="1638687"/>
                </a:lnTo>
                <a:lnTo>
                  <a:pt x="1527493" y="1632658"/>
                </a:lnTo>
                <a:lnTo>
                  <a:pt x="1529081" y="1626946"/>
                </a:lnTo>
                <a:lnTo>
                  <a:pt x="1530987" y="1621235"/>
                </a:lnTo>
                <a:lnTo>
                  <a:pt x="1532892" y="1615523"/>
                </a:lnTo>
                <a:lnTo>
                  <a:pt x="1535432" y="1609811"/>
                </a:lnTo>
                <a:lnTo>
                  <a:pt x="1538291" y="1604417"/>
                </a:lnTo>
                <a:lnTo>
                  <a:pt x="1541466" y="1599023"/>
                </a:lnTo>
                <a:lnTo>
                  <a:pt x="1544642" y="1593628"/>
                </a:lnTo>
                <a:lnTo>
                  <a:pt x="1548135" y="1588551"/>
                </a:lnTo>
                <a:lnTo>
                  <a:pt x="1552263" y="1583474"/>
                </a:lnTo>
                <a:lnTo>
                  <a:pt x="1556074" y="1578714"/>
                </a:lnTo>
                <a:lnTo>
                  <a:pt x="1560520" y="1574272"/>
                </a:lnTo>
                <a:lnTo>
                  <a:pt x="1564966" y="1569830"/>
                </a:lnTo>
                <a:lnTo>
                  <a:pt x="1570047" y="1565705"/>
                </a:lnTo>
                <a:lnTo>
                  <a:pt x="1574811" y="1561897"/>
                </a:lnTo>
                <a:lnTo>
                  <a:pt x="1579574" y="1558406"/>
                </a:lnTo>
                <a:lnTo>
                  <a:pt x="1584973" y="1554916"/>
                </a:lnTo>
                <a:lnTo>
                  <a:pt x="1590054" y="1552060"/>
                </a:lnTo>
                <a:lnTo>
                  <a:pt x="1595770" y="1549521"/>
                </a:lnTo>
                <a:lnTo>
                  <a:pt x="1601486" y="1546666"/>
                </a:lnTo>
                <a:lnTo>
                  <a:pt x="1606885" y="1544444"/>
                </a:lnTo>
                <a:lnTo>
                  <a:pt x="1612919" y="1542858"/>
                </a:lnTo>
                <a:lnTo>
                  <a:pt x="1618635" y="1540954"/>
                </a:lnTo>
                <a:lnTo>
                  <a:pt x="1624669" y="1539685"/>
                </a:lnTo>
                <a:lnTo>
                  <a:pt x="1630702" y="1538733"/>
                </a:lnTo>
                <a:lnTo>
                  <a:pt x="1637054" y="1538098"/>
                </a:lnTo>
                <a:lnTo>
                  <a:pt x="1642770" y="1537463"/>
                </a:lnTo>
                <a:lnTo>
                  <a:pt x="1649121" y="1537146"/>
                </a:lnTo>
                <a:lnTo>
                  <a:pt x="1655473" y="1537463"/>
                </a:lnTo>
                <a:lnTo>
                  <a:pt x="1661824" y="1538098"/>
                </a:lnTo>
                <a:lnTo>
                  <a:pt x="1667858" y="1538733"/>
                </a:lnTo>
                <a:lnTo>
                  <a:pt x="1673891" y="1539685"/>
                </a:lnTo>
                <a:lnTo>
                  <a:pt x="1679925" y="1540954"/>
                </a:lnTo>
                <a:lnTo>
                  <a:pt x="1685641" y="1542858"/>
                </a:lnTo>
                <a:lnTo>
                  <a:pt x="1691675" y="1544444"/>
                </a:lnTo>
                <a:lnTo>
                  <a:pt x="1697391" y="1546666"/>
                </a:lnTo>
                <a:lnTo>
                  <a:pt x="1702790" y="1549521"/>
                </a:lnTo>
                <a:lnTo>
                  <a:pt x="1708506" y="1552060"/>
                </a:lnTo>
                <a:lnTo>
                  <a:pt x="1713587" y="1554916"/>
                </a:lnTo>
                <a:lnTo>
                  <a:pt x="1718986" y="1558406"/>
                </a:lnTo>
                <a:lnTo>
                  <a:pt x="1723749" y="1561897"/>
                </a:lnTo>
                <a:lnTo>
                  <a:pt x="1728513" y="1565705"/>
                </a:lnTo>
                <a:lnTo>
                  <a:pt x="1733594" y="1569830"/>
                </a:lnTo>
                <a:lnTo>
                  <a:pt x="1738040" y="1574272"/>
                </a:lnTo>
                <a:lnTo>
                  <a:pt x="2017816" y="1853827"/>
                </a:lnTo>
                <a:lnTo>
                  <a:pt x="2017816" y="801292"/>
                </a:lnTo>
                <a:lnTo>
                  <a:pt x="2018133" y="794311"/>
                </a:lnTo>
                <a:lnTo>
                  <a:pt x="2018451" y="787330"/>
                </a:lnTo>
                <a:lnTo>
                  <a:pt x="2019404" y="780349"/>
                </a:lnTo>
                <a:lnTo>
                  <a:pt x="2020674" y="773685"/>
                </a:lnTo>
                <a:lnTo>
                  <a:pt x="2021944" y="767021"/>
                </a:lnTo>
                <a:lnTo>
                  <a:pt x="2024167" y="760992"/>
                </a:lnTo>
                <a:lnTo>
                  <a:pt x="2026073" y="754646"/>
                </a:lnTo>
                <a:lnTo>
                  <a:pt x="2028613" y="748300"/>
                </a:lnTo>
                <a:lnTo>
                  <a:pt x="2031471" y="742271"/>
                </a:lnTo>
                <a:lnTo>
                  <a:pt x="2034329" y="736559"/>
                </a:lnTo>
                <a:lnTo>
                  <a:pt x="2037823" y="730530"/>
                </a:lnTo>
                <a:lnTo>
                  <a:pt x="2040998" y="724819"/>
                </a:lnTo>
                <a:lnTo>
                  <a:pt x="2045127" y="719741"/>
                </a:lnTo>
                <a:lnTo>
                  <a:pt x="2048937" y="714347"/>
                </a:lnTo>
                <a:lnTo>
                  <a:pt x="2053383" y="709587"/>
                </a:lnTo>
                <a:lnTo>
                  <a:pt x="2057829" y="704828"/>
                </a:lnTo>
                <a:lnTo>
                  <a:pt x="2062275" y="700702"/>
                </a:lnTo>
                <a:lnTo>
                  <a:pt x="2067674" y="695943"/>
                </a:lnTo>
                <a:lnTo>
                  <a:pt x="2072437" y="692135"/>
                </a:lnTo>
                <a:lnTo>
                  <a:pt x="2078154" y="688327"/>
                </a:lnTo>
                <a:lnTo>
                  <a:pt x="2083552" y="684519"/>
                </a:lnTo>
                <a:lnTo>
                  <a:pt x="2089268" y="681346"/>
                </a:lnTo>
                <a:lnTo>
                  <a:pt x="2095302" y="678173"/>
                </a:lnTo>
                <a:lnTo>
                  <a:pt x="2101018" y="675952"/>
                </a:lnTo>
                <a:lnTo>
                  <a:pt x="2107370" y="673413"/>
                </a:lnTo>
                <a:lnTo>
                  <a:pt x="2113721" y="670875"/>
                </a:lnTo>
                <a:lnTo>
                  <a:pt x="2120390" y="669288"/>
                </a:lnTo>
                <a:lnTo>
                  <a:pt x="2127059" y="667702"/>
                </a:lnTo>
                <a:lnTo>
                  <a:pt x="2133728" y="666432"/>
                </a:lnTo>
                <a:lnTo>
                  <a:pt x="2140079" y="665798"/>
                </a:lnTo>
                <a:lnTo>
                  <a:pt x="2147065" y="665163"/>
                </a:lnTo>
                <a:close/>
                <a:moveTo>
                  <a:pt x="1426690" y="484188"/>
                </a:moveTo>
                <a:lnTo>
                  <a:pt x="1631151" y="484188"/>
                </a:lnTo>
                <a:lnTo>
                  <a:pt x="1634627" y="484505"/>
                </a:lnTo>
                <a:lnTo>
                  <a:pt x="1637787" y="484822"/>
                </a:lnTo>
                <a:lnTo>
                  <a:pt x="1640947" y="485773"/>
                </a:lnTo>
                <a:lnTo>
                  <a:pt x="1644107" y="486725"/>
                </a:lnTo>
                <a:lnTo>
                  <a:pt x="1646635" y="488310"/>
                </a:lnTo>
                <a:lnTo>
                  <a:pt x="1649479" y="489895"/>
                </a:lnTo>
                <a:lnTo>
                  <a:pt x="1652008" y="491798"/>
                </a:lnTo>
                <a:lnTo>
                  <a:pt x="1654536" y="493700"/>
                </a:lnTo>
                <a:lnTo>
                  <a:pt x="1656432" y="496237"/>
                </a:lnTo>
                <a:lnTo>
                  <a:pt x="1658328" y="498773"/>
                </a:lnTo>
                <a:lnTo>
                  <a:pt x="1659908" y="501310"/>
                </a:lnTo>
                <a:lnTo>
                  <a:pt x="1661488" y="504164"/>
                </a:lnTo>
                <a:lnTo>
                  <a:pt x="1662436" y="507334"/>
                </a:lnTo>
                <a:lnTo>
                  <a:pt x="1663068" y="510505"/>
                </a:lnTo>
                <a:lnTo>
                  <a:pt x="1663700" y="513676"/>
                </a:lnTo>
                <a:lnTo>
                  <a:pt x="1663700" y="517164"/>
                </a:lnTo>
                <a:lnTo>
                  <a:pt x="1663700" y="1389743"/>
                </a:lnTo>
                <a:lnTo>
                  <a:pt x="1663700" y="1393231"/>
                </a:lnTo>
                <a:lnTo>
                  <a:pt x="1663068" y="1396401"/>
                </a:lnTo>
                <a:lnTo>
                  <a:pt x="1662436" y="1399572"/>
                </a:lnTo>
                <a:lnTo>
                  <a:pt x="1661488" y="1402743"/>
                </a:lnTo>
                <a:lnTo>
                  <a:pt x="1659908" y="1405279"/>
                </a:lnTo>
                <a:lnTo>
                  <a:pt x="1658328" y="1408133"/>
                </a:lnTo>
                <a:lnTo>
                  <a:pt x="1656432" y="1410669"/>
                </a:lnTo>
                <a:lnTo>
                  <a:pt x="1654536" y="1413206"/>
                </a:lnTo>
                <a:lnTo>
                  <a:pt x="1652008" y="1415108"/>
                </a:lnTo>
                <a:lnTo>
                  <a:pt x="1649479" y="1417011"/>
                </a:lnTo>
                <a:lnTo>
                  <a:pt x="1646635" y="1418596"/>
                </a:lnTo>
                <a:lnTo>
                  <a:pt x="1644107" y="1420182"/>
                </a:lnTo>
                <a:lnTo>
                  <a:pt x="1640947" y="1421133"/>
                </a:lnTo>
                <a:lnTo>
                  <a:pt x="1637787" y="1421767"/>
                </a:lnTo>
                <a:lnTo>
                  <a:pt x="1634627" y="1422401"/>
                </a:lnTo>
                <a:lnTo>
                  <a:pt x="1631151" y="1422401"/>
                </a:lnTo>
                <a:lnTo>
                  <a:pt x="1426690" y="1422401"/>
                </a:lnTo>
                <a:lnTo>
                  <a:pt x="1423214" y="1422401"/>
                </a:lnTo>
                <a:lnTo>
                  <a:pt x="1420054" y="1421767"/>
                </a:lnTo>
                <a:lnTo>
                  <a:pt x="1416894" y="1421133"/>
                </a:lnTo>
                <a:lnTo>
                  <a:pt x="1413734" y="1420182"/>
                </a:lnTo>
                <a:lnTo>
                  <a:pt x="1411206" y="1418596"/>
                </a:lnTo>
                <a:lnTo>
                  <a:pt x="1408362" y="1417011"/>
                </a:lnTo>
                <a:lnTo>
                  <a:pt x="1405834" y="1415108"/>
                </a:lnTo>
                <a:lnTo>
                  <a:pt x="1403622" y="1413206"/>
                </a:lnTo>
                <a:lnTo>
                  <a:pt x="1401409" y="1410669"/>
                </a:lnTo>
                <a:lnTo>
                  <a:pt x="1399513" y="1408133"/>
                </a:lnTo>
                <a:lnTo>
                  <a:pt x="1397933" y="1405279"/>
                </a:lnTo>
                <a:lnTo>
                  <a:pt x="1396669" y="1402743"/>
                </a:lnTo>
                <a:lnTo>
                  <a:pt x="1395405" y="1399572"/>
                </a:lnTo>
                <a:lnTo>
                  <a:pt x="1394457" y="1396401"/>
                </a:lnTo>
                <a:lnTo>
                  <a:pt x="1394141" y="1393231"/>
                </a:lnTo>
                <a:lnTo>
                  <a:pt x="1393825" y="1389743"/>
                </a:lnTo>
                <a:lnTo>
                  <a:pt x="1393825" y="517164"/>
                </a:lnTo>
                <a:lnTo>
                  <a:pt x="1394141" y="513676"/>
                </a:lnTo>
                <a:lnTo>
                  <a:pt x="1394457" y="510505"/>
                </a:lnTo>
                <a:lnTo>
                  <a:pt x="1395405" y="507334"/>
                </a:lnTo>
                <a:lnTo>
                  <a:pt x="1396669" y="504164"/>
                </a:lnTo>
                <a:lnTo>
                  <a:pt x="1397933" y="501310"/>
                </a:lnTo>
                <a:lnTo>
                  <a:pt x="1399513" y="498773"/>
                </a:lnTo>
                <a:lnTo>
                  <a:pt x="1401409" y="496237"/>
                </a:lnTo>
                <a:lnTo>
                  <a:pt x="1403622" y="493700"/>
                </a:lnTo>
                <a:lnTo>
                  <a:pt x="1405834" y="491798"/>
                </a:lnTo>
                <a:lnTo>
                  <a:pt x="1408362" y="489895"/>
                </a:lnTo>
                <a:lnTo>
                  <a:pt x="1411206" y="488310"/>
                </a:lnTo>
                <a:lnTo>
                  <a:pt x="1413734" y="486725"/>
                </a:lnTo>
                <a:lnTo>
                  <a:pt x="1416894" y="485773"/>
                </a:lnTo>
                <a:lnTo>
                  <a:pt x="1420054" y="484822"/>
                </a:lnTo>
                <a:lnTo>
                  <a:pt x="1423214" y="484505"/>
                </a:lnTo>
                <a:lnTo>
                  <a:pt x="1426690" y="484188"/>
                </a:lnTo>
                <a:close/>
                <a:moveTo>
                  <a:pt x="183794" y="0"/>
                </a:moveTo>
                <a:lnTo>
                  <a:pt x="193952" y="0"/>
                </a:lnTo>
                <a:lnTo>
                  <a:pt x="2827060" y="0"/>
                </a:lnTo>
                <a:lnTo>
                  <a:pt x="2837218" y="0"/>
                </a:lnTo>
                <a:lnTo>
                  <a:pt x="2847059" y="952"/>
                </a:lnTo>
                <a:lnTo>
                  <a:pt x="2856582" y="2539"/>
                </a:lnTo>
                <a:lnTo>
                  <a:pt x="2866105" y="4443"/>
                </a:lnTo>
                <a:lnTo>
                  <a:pt x="2875628" y="6982"/>
                </a:lnTo>
                <a:lnTo>
                  <a:pt x="2884516" y="10156"/>
                </a:lnTo>
                <a:lnTo>
                  <a:pt x="2893721" y="13964"/>
                </a:lnTo>
                <a:lnTo>
                  <a:pt x="2902292" y="17773"/>
                </a:lnTo>
                <a:lnTo>
                  <a:pt x="2911180" y="22851"/>
                </a:lnTo>
                <a:lnTo>
                  <a:pt x="2919433" y="27611"/>
                </a:lnTo>
                <a:lnTo>
                  <a:pt x="2927369" y="33324"/>
                </a:lnTo>
                <a:lnTo>
                  <a:pt x="2935623" y="39036"/>
                </a:lnTo>
                <a:lnTo>
                  <a:pt x="2942924" y="45384"/>
                </a:lnTo>
                <a:lnTo>
                  <a:pt x="2950225" y="52366"/>
                </a:lnTo>
                <a:lnTo>
                  <a:pt x="2957525" y="59665"/>
                </a:lnTo>
                <a:lnTo>
                  <a:pt x="2964192" y="67282"/>
                </a:lnTo>
                <a:lnTo>
                  <a:pt x="2970540" y="74899"/>
                </a:lnTo>
                <a:lnTo>
                  <a:pt x="2976571" y="83468"/>
                </a:lnTo>
                <a:lnTo>
                  <a:pt x="2982285" y="92037"/>
                </a:lnTo>
                <a:lnTo>
                  <a:pt x="2987682" y="101240"/>
                </a:lnTo>
                <a:lnTo>
                  <a:pt x="2992761" y="110444"/>
                </a:lnTo>
                <a:lnTo>
                  <a:pt x="2997522" y="119965"/>
                </a:lnTo>
                <a:lnTo>
                  <a:pt x="3001649" y="130121"/>
                </a:lnTo>
                <a:lnTo>
                  <a:pt x="3005458" y="140276"/>
                </a:lnTo>
                <a:lnTo>
                  <a:pt x="3008950" y="150749"/>
                </a:lnTo>
                <a:lnTo>
                  <a:pt x="3012124" y="161540"/>
                </a:lnTo>
                <a:lnTo>
                  <a:pt x="3014663" y="172330"/>
                </a:lnTo>
                <a:lnTo>
                  <a:pt x="3016885" y="183438"/>
                </a:lnTo>
                <a:lnTo>
                  <a:pt x="3018473" y="194546"/>
                </a:lnTo>
                <a:lnTo>
                  <a:pt x="3019742" y="205971"/>
                </a:lnTo>
                <a:lnTo>
                  <a:pt x="3020695" y="218031"/>
                </a:lnTo>
                <a:lnTo>
                  <a:pt x="3021012" y="229774"/>
                </a:lnTo>
                <a:lnTo>
                  <a:pt x="3021012" y="1276768"/>
                </a:lnTo>
                <a:lnTo>
                  <a:pt x="3013711" y="1272642"/>
                </a:lnTo>
                <a:lnTo>
                  <a:pt x="3006410" y="1268833"/>
                </a:lnTo>
                <a:lnTo>
                  <a:pt x="2999109" y="1265342"/>
                </a:lnTo>
                <a:lnTo>
                  <a:pt x="2991808" y="1262169"/>
                </a:lnTo>
                <a:lnTo>
                  <a:pt x="2983872" y="1258995"/>
                </a:lnTo>
                <a:lnTo>
                  <a:pt x="2976254" y="1256139"/>
                </a:lnTo>
                <a:lnTo>
                  <a:pt x="2968318" y="1253282"/>
                </a:lnTo>
                <a:lnTo>
                  <a:pt x="2960382" y="1251061"/>
                </a:lnTo>
                <a:lnTo>
                  <a:pt x="2952129" y="1248839"/>
                </a:lnTo>
                <a:lnTo>
                  <a:pt x="2944193" y="1247252"/>
                </a:lnTo>
                <a:lnTo>
                  <a:pt x="2935940" y="1245348"/>
                </a:lnTo>
                <a:lnTo>
                  <a:pt x="2927369" y="1244079"/>
                </a:lnTo>
                <a:lnTo>
                  <a:pt x="2919116" y="1242809"/>
                </a:lnTo>
                <a:lnTo>
                  <a:pt x="2910863" y="1242175"/>
                </a:lnTo>
                <a:lnTo>
                  <a:pt x="2901975" y="1241540"/>
                </a:lnTo>
                <a:lnTo>
                  <a:pt x="2893404" y="1241540"/>
                </a:lnTo>
                <a:lnTo>
                  <a:pt x="2646123" y="1213294"/>
                </a:lnTo>
                <a:lnTo>
                  <a:pt x="2646123" y="313876"/>
                </a:lnTo>
                <a:lnTo>
                  <a:pt x="374889" y="313876"/>
                </a:lnTo>
                <a:lnTo>
                  <a:pt x="374889" y="1959424"/>
                </a:lnTo>
                <a:lnTo>
                  <a:pt x="1610021" y="1959424"/>
                </a:lnTo>
                <a:lnTo>
                  <a:pt x="1923646" y="2273300"/>
                </a:lnTo>
                <a:lnTo>
                  <a:pt x="193952" y="2273300"/>
                </a:lnTo>
                <a:lnTo>
                  <a:pt x="183794" y="2273300"/>
                </a:lnTo>
                <a:lnTo>
                  <a:pt x="173953" y="2272348"/>
                </a:lnTo>
                <a:lnTo>
                  <a:pt x="164113" y="2270761"/>
                </a:lnTo>
                <a:lnTo>
                  <a:pt x="154908" y="2268857"/>
                </a:lnTo>
                <a:lnTo>
                  <a:pt x="145385" y="2266318"/>
                </a:lnTo>
                <a:lnTo>
                  <a:pt x="136496" y="2263144"/>
                </a:lnTo>
                <a:lnTo>
                  <a:pt x="127291" y="2259336"/>
                </a:lnTo>
                <a:lnTo>
                  <a:pt x="118720" y="2255528"/>
                </a:lnTo>
                <a:lnTo>
                  <a:pt x="109832" y="2250450"/>
                </a:lnTo>
                <a:lnTo>
                  <a:pt x="101579" y="2245689"/>
                </a:lnTo>
                <a:lnTo>
                  <a:pt x="93326" y="2240294"/>
                </a:lnTo>
                <a:lnTo>
                  <a:pt x="85390" y="2234264"/>
                </a:lnTo>
                <a:lnTo>
                  <a:pt x="77771" y="2227917"/>
                </a:lnTo>
                <a:lnTo>
                  <a:pt x="70470" y="2220935"/>
                </a:lnTo>
                <a:lnTo>
                  <a:pt x="63487" y="2213635"/>
                </a:lnTo>
                <a:lnTo>
                  <a:pt x="56821" y="2206018"/>
                </a:lnTo>
                <a:lnTo>
                  <a:pt x="50472" y="2198402"/>
                </a:lnTo>
                <a:lnTo>
                  <a:pt x="44441" y="2189833"/>
                </a:lnTo>
                <a:lnTo>
                  <a:pt x="38727" y="2181264"/>
                </a:lnTo>
                <a:lnTo>
                  <a:pt x="33013" y="2172060"/>
                </a:lnTo>
                <a:lnTo>
                  <a:pt x="28252" y="2162856"/>
                </a:lnTo>
                <a:lnTo>
                  <a:pt x="23490" y="2153335"/>
                </a:lnTo>
                <a:lnTo>
                  <a:pt x="19364" y="2143180"/>
                </a:lnTo>
                <a:lnTo>
                  <a:pt x="15237" y="2133024"/>
                </a:lnTo>
                <a:lnTo>
                  <a:pt x="11745" y="2122551"/>
                </a:lnTo>
                <a:lnTo>
                  <a:pt x="8888" y="2112078"/>
                </a:lnTo>
                <a:lnTo>
                  <a:pt x="6349" y="2100970"/>
                </a:lnTo>
                <a:lnTo>
                  <a:pt x="3809" y="2089862"/>
                </a:lnTo>
                <a:lnTo>
                  <a:pt x="2540" y="2078754"/>
                </a:lnTo>
                <a:lnTo>
                  <a:pt x="952" y="2067329"/>
                </a:lnTo>
                <a:lnTo>
                  <a:pt x="318" y="2055269"/>
                </a:lnTo>
                <a:lnTo>
                  <a:pt x="0" y="2043844"/>
                </a:lnTo>
                <a:lnTo>
                  <a:pt x="0" y="229774"/>
                </a:lnTo>
                <a:lnTo>
                  <a:pt x="318" y="218031"/>
                </a:lnTo>
                <a:lnTo>
                  <a:pt x="952" y="205971"/>
                </a:lnTo>
                <a:lnTo>
                  <a:pt x="2540" y="194546"/>
                </a:lnTo>
                <a:lnTo>
                  <a:pt x="3809" y="183438"/>
                </a:lnTo>
                <a:lnTo>
                  <a:pt x="6349" y="172330"/>
                </a:lnTo>
                <a:lnTo>
                  <a:pt x="8888" y="161540"/>
                </a:lnTo>
                <a:lnTo>
                  <a:pt x="11745" y="150749"/>
                </a:lnTo>
                <a:lnTo>
                  <a:pt x="15237" y="140276"/>
                </a:lnTo>
                <a:lnTo>
                  <a:pt x="19364" y="130121"/>
                </a:lnTo>
                <a:lnTo>
                  <a:pt x="23490" y="119965"/>
                </a:lnTo>
                <a:lnTo>
                  <a:pt x="28252" y="110444"/>
                </a:lnTo>
                <a:lnTo>
                  <a:pt x="33013" y="101240"/>
                </a:lnTo>
                <a:lnTo>
                  <a:pt x="38727" y="92037"/>
                </a:lnTo>
                <a:lnTo>
                  <a:pt x="44441" y="83468"/>
                </a:lnTo>
                <a:lnTo>
                  <a:pt x="50472" y="74899"/>
                </a:lnTo>
                <a:lnTo>
                  <a:pt x="56821" y="67282"/>
                </a:lnTo>
                <a:lnTo>
                  <a:pt x="63487" y="59665"/>
                </a:lnTo>
                <a:lnTo>
                  <a:pt x="70470" y="52366"/>
                </a:lnTo>
                <a:lnTo>
                  <a:pt x="77771" y="45384"/>
                </a:lnTo>
                <a:lnTo>
                  <a:pt x="85390" y="39036"/>
                </a:lnTo>
                <a:lnTo>
                  <a:pt x="93326" y="33324"/>
                </a:lnTo>
                <a:lnTo>
                  <a:pt x="101579" y="27611"/>
                </a:lnTo>
                <a:lnTo>
                  <a:pt x="109832" y="22851"/>
                </a:lnTo>
                <a:lnTo>
                  <a:pt x="118720" y="17773"/>
                </a:lnTo>
                <a:lnTo>
                  <a:pt x="127291" y="13964"/>
                </a:lnTo>
                <a:lnTo>
                  <a:pt x="136496" y="10156"/>
                </a:lnTo>
                <a:lnTo>
                  <a:pt x="145385" y="6982"/>
                </a:lnTo>
                <a:lnTo>
                  <a:pt x="154908" y="4443"/>
                </a:lnTo>
                <a:lnTo>
                  <a:pt x="164113" y="2539"/>
                </a:lnTo>
                <a:lnTo>
                  <a:pt x="173953" y="952"/>
                </a:lnTo>
                <a:lnTo>
                  <a:pt x="183794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1372215" y="2344315"/>
            <a:ext cx="2032248" cy="2032248"/>
            <a:chOff x="1677608" y="2996952"/>
            <a:chExt cx="1395643" cy="1395643"/>
          </a:xfrm>
        </p:grpSpPr>
        <p:sp>
          <p:nvSpPr>
            <p:cNvPr id="9" name="Oval 60"/>
            <p:cNvSpPr>
              <a:spLocks noChangeAspect="1"/>
            </p:cNvSpPr>
            <p:nvPr/>
          </p:nvSpPr>
          <p:spPr>
            <a:xfrm>
              <a:off x="1677608" y="2996952"/>
              <a:ext cx="1395643" cy="1395643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1000"/>
                  </a:schemeClr>
                </a:gs>
                <a:gs pos="0">
                  <a:schemeClr val="bg1">
                    <a:lumMod val="99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dirty="0">
                <a:solidFill>
                  <a:srgbClr val="FA783A"/>
                </a:solidFill>
              </a:endParaRPr>
            </a:p>
          </p:txBody>
        </p:sp>
        <p:sp>
          <p:nvSpPr>
            <p:cNvPr id="10" name="Oval 29"/>
            <p:cNvSpPr>
              <a:spLocks noChangeAspect="1"/>
            </p:cNvSpPr>
            <p:nvPr/>
          </p:nvSpPr>
          <p:spPr>
            <a:xfrm>
              <a:off x="1850114" y="3169458"/>
              <a:ext cx="1050630" cy="1050630"/>
            </a:xfrm>
            <a:prstGeom prst="ellipse">
              <a:avLst/>
            </a:prstGeom>
            <a:solidFill>
              <a:srgbClr val="0070C0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dirty="0">
                  <a:solidFill>
                    <a:srgbClr val="FA783A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DIN-BoldItalic" pitchFamily="50" charset="0"/>
                </a:rPr>
                <a:t></a:t>
              </a:r>
              <a:endParaRPr lang="en-US" sz="2800" dirty="0">
                <a:solidFill>
                  <a:srgbClr val="FA783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N-BoldItalic" pitchFamily="50" charset="0"/>
              </a:endParaRPr>
            </a:p>
          </p:txBody>
        </p:sp>
      </p:grpSp>
      <p:sp>
        <p:nvSpPr>
          <p:cNvPr id="13" name="Freeform 512"/>
          <p:cNvSpPr>
            <a:spLocks noEditPoints="1"/>
          </p:cNvSpPr>
          <p:nvPr/>
        </p:nvSpPr>
        <p:spPr bwMode="auto">
          <a:xfrm>
            <a:off x="1959044" y="2924944"/>
            <a:ext cx="858590" cy="825567"/>
          </a:xfrm>
          <a:custGeom>
            <a:avLst/>
            <a:gdLst>
              <a:gd name="T0" fmla="*/ 261 w 327"/>
              <a:gd name="T1" fmla="*/ 209 h 316"/>
              <a:gd name="T2" fmla="*/ 261 w 327"/>
              <a:gd name="T3" fmla="*/ 215 h 316"/>
              <a:gd name="T4" fmla="*/ 254 w 327"/>
              <a:gd name="T5" fmla="*/ 222 h 316"/>
              <a:gd name="T6" fmla="*/ 208 w 327"/>
              <a:gd name="T7" fmla="*/ 222 h 316"/>
              <a:gd name="T8" fmla="*/ 201 w 327"/>
              <a:gd name="T9" fmla="*/ 215 h 316"/>
              <a:gd name="T10" fmla="*/ 201 w 327"/>
              <a:gd name="T11" fmla="*/ 209 h 316"/>
              <a:gd name="T12" fmla="*/ 118 w 327"/>
              <a:gd name="T13" fmla="*/ 209 h 316"/>
              <a:gd name="T14" fmla="*/ 118 w 327"/>
              <a:gd name="T15" fmla="*/ 215 h 316"/>
              <a:gd name="T16" fmla="*/ 111 w 327"/>
              <a:gd name="T17" fmla="*/ 222 h 316"/>
              <a:gd name="T18" fmla="*/ 64 w 327"/>
              <a:gd name="T19" fmla="*/ 222 h 316"/>
              <a:gd name="T20" fmla="*/ 57 w 327"/>
              <a:gd name="T21" fmla="*/ 215 h 316"/>
              <a:gd name="T22" fmla="*/ 57 w 327"/>
              <a:gd name="T23" fmla="*/ 209 h 316"/>
              <a:gd name="T24" fmla="*/ 39 w 327"/>
              <a:gd name="T25" fmla="*/ 209 h 316"/>
              <a:gd name="T26" fmla="*/ 0 w 327"/>
              <a:gd name="T27" fmla="*/ 193 h 316"/>
              <a:gd name="T28" fmla="*/ 0 w 327"/>
              <a:gd name="T29" fmla="*/ 277 h 316"/>
              <a:gd name="T30" fmla="*/ 39 w 327"/>
              <a:gd name="T31" fmla="*/ 316 h 316"/>
              <a:gd name="T32" fmla="*/ 289 w 327"/>
              <a:gd name="T33" fmla="*/ 316 h 316"/>
              <a:gd name="T34" fmla="*/ 327 w 327"/>
              <a:gd name="T35" fmla="*/ 277 h 316"/>
              <a:gd name="T36" fmla="*/ 327 w 327"/>
              <a:gd name="T37" fmla="*/ 193 h 316"/>
              <a:gd name="T38" fmla="*/ 289 w 327"/>
              <a:gd name="T39" fmla="*/ 209 h 316"/>
              <a:gd name="T40" fmla="*/ 261 w 327"/>
              <a:gd name="T41" fmla="*/ 209 h 316"/>
              <a:gd name="T42" fmla="*/ 289 w 327"/>
              <a:gd name="T43" fmla="*/ 70 h 316"/>
              <a:gd name="T44" fmla="*/ 246 w 327"/>
              <a:gd name="T45" fmla="*/ 70 h 316"/>
              <a:gd name="T46" fmla="*/ 246 w 327"/>
              <a:gd name="T47" fmla="*/ 51 h 316"/>
              <a:gd name="T48" fmla="*/ 196 w 327"/>
              <a:gd name="T49" fmla="*/ 0 h 316"/>
              <a:gd name="T50" fmla="*/ 132 w 327"/>
              <a:gd name="T51" fmla="*/ 0 h 316"/>
              <a:gd name="T52" fmla="*/ 81 w 327"/>
              <a:gd name="T53" fmla="*/ 51 h 316"/>
              <a:gd name="T54" fmla="*/ 81 w 327"/>
              <a:gd name="T55" fmla="*/ 70 h 316"/>
              <a:gd name="T56" fmla="*/ 39 w 327"/>
              <a:gd name="T57" fmla="*/ 70 h 316"/>
              <a:gd name="T58" fmla="*/ 0 w 327"/>
              <a:gd name="T59" fmla="*/ 109 h 316"/>
              <a:gd name="T60" fmla="*/ 0 w 327"/>
              <a:gd name="T61" fmla="*/ 155 h 316"/>
              <a:gd name="T62" fmla="*/ 39 w 327"/>
              <a:gd name="T63" fmla="*/ 194 h 316"/>
              <a:gd name="T64" fmla="*/ 57 w 327"/>
              <a:gd name="T65" fmla="*/ 194 h 316"/>
              <a:gd name="T66" fmla="*/ 57 w 327"/>
              <a:gd name="T67" fmla="*/ 184 h 316"/>
              <a:gd name="T68" fmla="*/ 64 w 327"/>
              <a:gd name="T69" fmla="*/ 177 h 316"/>
              <a:gd name="T70" fmla="*/ 111 w 327"/>
              <a:gd name="T71" fmla="*/ 177 h 316"/>
              <a:gd name="T72" fmla="*/ 118 w 327"/>
              <a:gd name="T73" fmla="*/ 184 h 316"/>
              <a:gd name="T74" fmla="*/ 118 w 327"/>
              <a:gd name="T75" fmla="*/ 194 h 316"/>
              <a:gd name="T76" fmla="*/ 201 w 327"/>
              <a:gd name="T77" fmla="*/ 194 h 316"/>
              <a:gd name="T78" fmla="*/ 201 w 327"/>
              <a:gd name="T79" fmla="*/ 184 h 316"/>
              <a:gd name="T80" fmla="*/ 208 w 327"/>
              <a:gd name="T81" fmla="*/ 177 h 316"/>
              <a:gd name="T82" fmla="*/ 254 w 327"/>
              <a:gd name="T83" fmla="*/ 177 h 316"/>
              <a:gd name="T84" fmla="*/ 261 w 327"/>
              <a:gd name="T85" fmla="*/ 184 h 316"/>
              <a:gd name="T86" fmla="*/ 261 w 327"/>
              <a:gd name="T87" fmla="*/ 194 h 316"/>
              <a:gd name="T88" fmla="*/ 289 w 327"/>
              <a:gd name="T89" fmla="*/ 194 h 316"/>
              <a:gd name="T90" fmla="*/ 327 w 327"/>
              <a:gd name="T91" fmla="*/ 155 h 316"/>
              <a:gd name="T92" fmla="*/ 327 w 327"/>
              <a:gd name="T93" fmla="*/ 109 h 316"/>
              <a:gd name="T94" fmla="*/ 289 w 327"/>
              <a:gd name="T95" fmla="*/ 70 h 316"/>
              <a:gd name="T96" fmla="*/ 220 w 327"/>
              <a:gd name="T97" fmla="*/ 70 h 316"/>
              <a:gd name="T98" fmla="*/ 108 w 327"/>
              <a:gd name="T99" fmla="*/ 70 h 316"/>
              <a:gd name="T100" fmla="*/ 108 w 327"/>
              <a:gd name="T101" fmla="*/ 51 h 316"/>
              <a:gd name="T102" fmla="*/ 132 w 327"/>
              <a:gd name="T103" fmla="*/ 27 h 316"/>
              <a:gd name="T104" fmla="*/ 196 w 327"/>
              <a:gd name="T105" fmla="*/ 27 h 316"/>
              <a:gd name="T106" fmla="*/ 220 w 327"/>
              <a:gd name="T107" fmla="*/ 51 h 316"/>
              <a:gd name="T108" fmla="*/ 220 w 327"/>
              <a:gd name="T109" fmla="*/ 70 h 3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327" h="316">
                <a:moveTo>
                  <a:pt x="261" y="209"/>
                </a:moveTo>
                <a:cubicBezTo>
                  <a:pt x="261" y="215"/>
                  <a:pt x="261" y="215"/>
                  <a:pt x="261" y="215"/>
                </a:cubicBezTo>
                <a:cubicBezTo>
                  <a:pt x="261" y="219"/>
                  <a:pt x="258" y="222"/>
                  <a:pt x="254" y="222"/>
                </a:cubicBezTo>
                <a:cubicBezTo>
                  <a:pt x="208" y="222"/>
                  <a:pt x="208" y="222"/>
                  <a:pt x="208" y="222"/>
                </a:cubicBezTo>
                <a:cubicBezTo>
                  <a:pt x="204" y="222"/>
                  <a:pt x="201" y="219"/>
                  <a:pt x="201" y="215"/>
                </a:cubicBezTo>
                <a:cubicBezTo>
                  <a:pt x="201" y="209"/>
                  <a:pt x="201" y="209"/>
                  <a:pt x="201" y="209"/>
                </a:cubicBezTo>
                <a:cubicBezTo>
                  <a:pt x="118" y="209"/>
                  <a:pt x="118" y="209"/>
                  <a:pt x="118" y="209"/>
                </a:cubicBezTo>
                <a:cubicBezTo>
                  <a:pt x="118" y="215"/>
                  <a:pt x="118" y="215"/>
                  <a:pt x="118" y="215"/>
                </a:cubicBezTo>
                <a:cubicBezTo>
                  <a:pt x="118" y="219"/>
                  <a:pt x="115" y="222"/>
                  <a:pt x="111" y="222"/>
                </a:cubicBezTo>
                <a:cubicBezTo>
                  <a:pt x="64" y="222"/>
                  <a:pt x="64" y="222"/>
                  <a:pt x="64" y="222"/>
                </a:cubicBezTo>
                <a:cubicBezTo>
                  <a:pt x="61" y="222"/>
                  <a:pt x="57" y="219"/>
                  <a:pt x="57" y="215"/>
                </a:cubicBezTo>
                <a:cubicBezTo>
                  <a:pt x="57" y="209"/>
                  <a:pt x="57" y="209"/>
                  <a:pt x="57" y="209"/>
                </a:cubicBezTo>
                <a:cubicBezTo>
                  <a:pt x="39" y="209"/>
                  <a:pt x="39" y="209"/>
                  <a:pt x="39" y="209"/>
                </a:cubicBezTo>
                <a:cubicBezTo>
                  <a:pt x="24" y="209"/>
                  <a:pt x="10" y="203"/>
                  <a:pt x="0" y="193"/>
                </a:cubicBezTo>
                <a:cubicBezTo>
                  <a:pt x="0" y="277"/>
                  <a:pt x="0" y="277"/>
                  <a:pt x="0" y="277"/>
                </a:cubicBezTo>
                <a:cubicBezTo>
                  <a:pt x="0" y="298"/>
                  <a:pt x="18" y="316"/>
                  <a:pt x="39" y="316"/>
                </a:cubicBezTo>
                <a:cubicBezTo>
                  <a:pt x="289" y="316"/>
                  <a:pt x="289" y="316"/>
                  <a:pt x="289" y="316"/>
                </a:cubicBezTo>
                <a:cubicBezTo>
                  <a:pt x="310" y="316"/>
                  <a:pt x="327" y="298"/>
                  <a:pt x="327" y="277"/>
                </a:cubicBezTo>
                <a:cubicBezTo>
                  <a:pt x="327" y="193"/>
                  <a:pt x="327" y="193"/>
                  <a:pt x="327" y="193"/>
                </a:cubicBezTo>
                <a:cubicBezTo>
                  <a:pt x="317" y="203"/>
                  <a:pt x="304" y="209"/>
                  <a:pt x="289" y="209"/>
                </a:cubicBezTo>
                <a:lnTo>
                  <a:pt x="261" y="209"/>
                </a:lnTo>
                <a:close/>
                <a:moveTo>
                  <a:pt x="289" y="70"/>
                </a:moveTo>
                <a:cubicBezTo>
                  <a:pt x="246" y="70"/>
                  <a:pt x="246" y="70"/>
                  <a:pt x="246" y="70"/>
                </a:cubicBezTo>
                <a:cubicBezTo>
                  <a:pt x="246" y="51"/>
                  <a:pt x="246" y="51"/>
                  <a:pt x="246" y="51"/>
                </a:cubicBezTo>
                <a:cubicBezTo>
                  <a:pt x="246" y="23"/>
                  <a:pt x="224" y="0"/>
                  <a:pt x="196" y="0"/>
                </a:cubicBezTo>
                <a:cubicBezTo>
                  <a:pt x="132" y="0"/>
                  <a:pt x="132" y="0"/>
                  <a:pt x="132" y="0"/>
                </a:cubicBezTo>
                <a:cubicBezTo>
                  <a:pt x="104" y="0"/>
                  <a:pt x="81" y="23"/>
                  <a:pt x="81" y="51"/>
                </a:cubicBezTo>
                <a:cubicBezTo>
                  <a:pt x="81" y="70"/>
                  <a:pt x="81" y="70"/>
                  <a:pt x="81" y="70"/>
                </a:cubicBezTo>
                <a:cubicBezTo>
                  <a:pt x="39" y="70"/>
                  <a:pt x="39" y="70"/>
                  <a:pt x="39" y="70"/>
                </a:cubicBezTo>
                <a:cubicBezTo>
                  <a:pt x="18" y="70"/>
                  <a:pt x="0" y="88"/>
                  <a:pt x="0" y="109"/>
                </a:cubicBezTo>
                <a:cubicBezTo>
                  <a:pt x="0" y="155"/>
                  <a:pt x="0" y="155"/>
                  <a:pt x="0" y="155"/>
                </a:cubicBezTo>
                <a:cubicBezTo>
                  <a:pt x="0" y="177"/>
                  <a:pt x="18" y="194"/>
                  <a:pt x="39" y="194"/>
                </a:cubicBezTo>
                <a:cubicBezTo>
                  <a:pt x="57" y="194"/>
                  <a:pt x="57" y="194"/>
                  <a:pt x="57" y="194"/>
                </a:cubicBezTo>
                <a:cubicBezTo>
                  <a:pt x="57" y="184"/>
                  <a:pt x="57" y="184"/>
                  <a:pt x="57" y="184"/>
                </a:cubicBezTo>
                <a:cubicBezTo>
                  <a:pt x="57" y="180"/>
                  <a:pt x="61" y="177"/>
                  <a:pt x="64" y="177"/>
                </a:cubicBezTo>
                <a:cubicBezTo>
                  <a:pt x="111" y="177"/>
                  <a:pt x="111" y="177"/>
                  <a:pt x="111" y="177"/>
                </a:cubicBezTo>
                <a:cubicBezTo>
                  <a:pt x="115" y="177"/>
                  <a:pt x="118" y="180"/>
                  <a:pt x="118" y="184"/>
                </a:cubicBezTo>
                <a:cubicBezTo>
                  <a:pt x="118" y="194"/>
                  <a:pt x="118" y="194"/>
                  <a:pt x="118" y="194"/>
                </a:cubicBezTo>
                <a:cubicBezTo>
                  <a:pt x="201" y="194"/>
                  <a:pt x="201" y="194"/>
                  <a:pt x="201" y="194"/>
                </a:cubicBezTo>
                <a:cubicBezTo>
                  <a:pt x="201" y="184"/>
                  <a:pt x="201" y="184"/>
                  <a:pt x="201" y="184"/>
                </a:cubicBezTo>
                <a:cubicBezTo>
                  <a:pt x="201" y="180"/>
                  <a:pt x="204" y="177"/>
                  <a:pt x="208" y="177"/>
                </a:cubicBezTo>
                <a:cubicBezTo>
                  <a:pt x="254" y="177"/>
                  <a:pt x="254" y="177"/>
                  <a:pt x="254" y="177"/>
                </a:cubicBezTo>
                <a:cubicBezTo>
                  <a:pt x="258" y="177"/>
                  <a:pt x="261" y="180"/>
                  <a:pt x="261" y="184"/>
                </a:cubicBezTo>
                <a:cubicBezTo>
                  <a:pt x="261" y="194"/>
                  <a:pt x="261" y="194"/>
                  <a:pt x="261" y="194"/>
                </a:cubicBezTo>
                <a:cubicBezTo>
                  <a:pt x="289" y="194"/>
                  <a:pt x="289" y="194"/>
                  <a:pt x="289" y="194"/>
                </a:cubicBezTo>
                <a:cubicBezTo>
                  <a:pt x="310" y="194"/>
                  <a:pt x="327" y="177"/>
                  <a:pt x="327" y="155"/>
                </a:cubicBezTo>
                <a:cubicBezTo>
                  <a:pt x="327" y="109"/>
                  <a:pt x="327" y="109"/>
                  <a:pt x="327" y="109"/>
                </a:cubicBezTo>
                <a:cubicBezTo>
                  <a:pt x="327" y="88"/>
                  <a:pt x="310" y="70"/>
                  <a:pt x="289" y="70"/>
                </a:cubicBezTo>
                <a:close/>
                <a:moveTo>
                  <a:pt x="220" y="70"/>
                </a:moveTo>
                <a:cubicBezTo>
                  <a:pt x="108" y="70"/>
                  <a:pt x="108" y="70"/>
                  <a:pt x="108" y="70"/>
                </a:cubicBezTo>
                <a:cubicBezTo>
                  <a:pt x="108" y="51"/>
                  <a:pt x="108" y="51"/>
                  <a:pt x="108" y="51"/>
                </a:cubicBezTo>
                <a:cubicBezTo>
                  <a:pt x="108" y="38"/>
                  <a:pt x="118" y="27"/>
                  <a:pt x="132" y="27"/>
                </a:cubicBezTo>
                <a:cubicBezTo>
                  <a:pt x="196" y="27"/>
                  <a:pt x="196" y="27"/>
                  <a:pt x="196" y="27"/>
                </a:cubicBezTo>
                <a:cubicBezTo>
                  <a:pt x="209" y="27"/>
                  <a:pt x="220" y="38"/>
                  <a:pt x="220" y="51"/>
                </a:cubicBezTo>
                <a:lnTo>
                  <a:pt x="220" y="7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4" name="文本框 9"/>
          <p:cNvSpPr txBox="1"/>
          <p:nvPr/>
        </p:nvSpPr>
        <p:spPr>
          <a:xfrm>
            <a:off x="1705099" y="4581128"/>
            <a:ext cx="1296144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</a:t>
            </a:r>
            <a:r>
              <a:rPr lang="zh-CN" altLang="en-US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经历</a:t>
            </a:r>
            <a:endParaRPr lang="en-US" altLang="ko-KR" b="1" kern="0" dirty="0" smtClean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4628313" y="2751814"/>
            <a:ext cx="1325258" cy="1325258"/>
            <a:chOff x="1677608" y="2996952"/>
            <a:chExt cx="1395643" cy="1395643"/>
          </a:xfrm>
        </p:grpSpPr>
        <p:sp>
          <p:nvSpPr>
            <p:cNvPr id="17" name="Oval 60"/>
            <p:cNvSpPr>
              <a:spLocks noChangeAspect="1"/>
            </p:cNvSpPr>
            <p:nvPr/>
          </p:nvSpPr>
          <p:spPr>
            <a:xfrm>
              <a:off x="1677608" y="2996952"/>
              <a:ext cx="1395643" cy="1395643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1000"/>
                  </a:schemeClr>
                </a:gs>
                <a:gs pos="0">
                  <a:schemeClr val="bg1">
                    <a:lumMod val="99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dirty="0">
                <a:solidFill>
                  <a:srgbClr val="FA783A"/>
                </a:solidFill>
              </a:endParaRPr>
            </a:p>
          </p:txBody>
        </p:sp>
        <p:sp>
          <p:nvSpPr>
            <p:cNvPr id="18" name="Oval 29"/>
            <p:cNvSpPr>
              <a:spLocks noChangeAspect="1"/>
            </p:cNvSpPr>
            <p:nvPr/>
          </p:nvSpPr>
          <p:spPr>
            <a:xfrm>
              <a:off x="1850114" y="3169458"/>
              <a:ext cx="1050630" cy="1050630"/>
            </a:xfrm>
            <a:prstGeom prst="ellipse">
              <a:avLst/>
            </a:prstGeom>
            <a:solidFill>
              <a:srgbClr val="0070C0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dirty="0">
                  <a:solidFill>
                    <a:srgbClr val="FA783A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DIN-BoldItalic" pitchFamily="50" charset="0"/>
                </a:rPr>
                <a:t></a:t>
              </a:r>
              <a:endParaRPr lang="en-US" sz="2800" dirty="0">
                <a:solidFill>
                  <a:srgbClr val="FA783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N-BoldItalic" pitchFamily="50" charset="0"/>
              </a:endParaRPr>
            </a:p>
          </p:txBody>
        </p:sp>
      </p:grpSp>
      <p:sp>
        <p:nvSpPr>
          <p:cNvPr id="19" name="文本框 9"/>
          <p:cNvSpPr txBox="1"/>
          <p:nvPr/>
        </p:nvSpPr>
        <p:spPr>
          <a:xfrm>
            <a:off x="4969583" y="3140968"/>
            <a:ext cx="642718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公司名称</a:t>
            </a:r>
            <a:endParaRPr lang="en-US" altLang="ko-KR" b="1" kern="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4226053" y="4293096"/>
            <a:ext cx="2159566" cy="11772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600" b="1" dirty="0" smtClean="0">
                <a:solidFill>
                  <a:srgbClr val="0070C0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Arial" panose="020B0604020202020204" pitchFamily="34" charset="0"/>
              </a:rPr>
              <a:t>2006-2009</a:t>
            </a:r>
            <a:endParaRPr lang="zh-CN" altLang="en-US" sz="1600" b="1" dirty="0" smtClean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进入某某公司担任设计师</a:t>
            </a:r>
            <a:endParaRPr lang="en-US" altLang="zh-CN" sz="1400" kern="100" dirty="0" smtClean="0">
              <a:solidFill>
                <a:schemeClr val="tx1">
                  <a:lumMod val="50000"/>
                  <a:lumOff val="50000"/>
                </a:schemeClr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一</a:t>
            </a:r>
            <a:r>
              <a:rPr lang="zh-CN" altLang="en-US" sz="1400" kern="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职，具体负责部门画册</a:t>
            </a:r>
            <a:endParaRPr lang="en-US" altLang="zh-CN" sz="1400" kern="100" dirty="0" smtClean="0">
              <a:solidFill>
                <a:schemeClr val="tx1">
                  <a:lumMod val="50000"/>
                  <a:lumOff val="50000"/>
                </a:schemeClr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设计和宣传海报。</a:t>
            </a:r>
            <a:endParaRPr lang="zh-CN" altLang="en-US" sz="1400" kern="100" dirty="0" smtClean="0">
              <a:solidFill>
                <a:schemeClr val="tx1">
                  <a:lumMod val="50000"/>
                  <a:lumOff val="50000"/>
                </a:schemeClr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7147919" y="2726697"/>
            <a:ext cx="1325258" cy="1325258"/>
            <a:chOff x="1677608" y="2996952"/>
            <a:chExt cx="1395643" cy="1395643"/>
          </a:xfrm>
        </p:grpSpPr>
        <p:sp>
          <p:nvSpPr>
            <p:cNvPr id="33" name="Oval 60"/>
            <p:cNvSpPr>
              <a:spLocks noChangeAspect="1"/>
            </p:cNvSpPr>
            <p:nvPr/>
          </p:nvSpPr>
          <p:spPr>
            <a:xfrm>
              <a:off x="1677608" y="2996952"/>
              <a:ext cx="1395643" cy="1395643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1000"/>
                  </a:schemeClr>
                </a:gs>
                <a:gs pos="0">
                  <a:schemeClr val="bg1">
                    <a:lumMod val="99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dirty="0">
                <a:solidFill>
                  <a:srgbClr val="FA783A"/>
                </a:solidFill>
              </a:endParaRPr>
            </a:p>
          </p:txBody>
        </p:sp>
        <p:sp>
          <p:nvSpPr>
            <p:cNvPr id="34" name="Oval 29"/>
            <p:cNvSpPr>
              <a:spLocks noChangeAspect="1"/>
            </p:cNvSpPr>
            <p:nvPr/>
          </p:nvSpPr>
          <p:spPr>
            <a:xfrm>
              <a:off x="1850114" y="3169458"/>
              <a:ext cx="1050630" cy="1050630"/>
            </a:xfrm>
            <a:prstGeom prst="ellipse">
              <a:avLst/>
            </a:prstGeom>
            <a:solidFill>
              <a:srgbClr val="0070C0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dirty="0">
                  <a:solidFill>
                    <a:srgbClr val="FA783A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DIN-BoldItalic" pitchFamily="50" charset="0"/>
                </a:rPr>
                <a:t></a:t>
              </a:r>
              <a:endParaRPr lang="en-US" sz="2800" dirty="0">
                <a:solidFill>
                  <a:srgbClr val="FA783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N-BoldItalic" pitchFamily="50" charset="0"/>
              </a:endParaRPr>
            </a:p>
          </p:txBody>
        </p:sp>
      </p:grpSp>
      <p:sp>
        <p:nvSpPr>
          <p:cNvPr id="35" name="文本框 9"/>
          <p:cNvSpPr txBox="1"/>
          <p:nvPr/>
        </p:nvSpPr>
        <p:spPr>
          <a:xfrm>
            <a:off x="7489189" y="3115851"/>
            <a:ext cx="642718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公司名称</a:t>
            </a:r>
            <a:endParaRPr lang="en-US" altLang="ko-KR" b="1" kern="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6745659" y="4267979"/>
            <a:ext cx="2159566" cy="11772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600" b="1" dirty="0" smtClean="0">
                <a:solidFill>
                  <a:srgbClr val="0070C0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Arial" panose="020B0604020202020204" pitchFamily="34" charset="0"/>
              </a:rPr>
              <a:t>2009-2011</a:t>
            </a:r>
            <a:endParaRPr lang="zh-CN" altLang="en-US" sz="1600" b="1" dirty="0" smtClean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进入某某公司担任设计师</a:t>
            </a:r>
            <a:endParaRPr lang="en-US" altLang="zh-CN" sz="1400" kern="100" dirty="0" smtClean="0">
              <a:solidFill>
                <a:schemeClr val="tx1">
                  <a:lumMod val="50000"/>
                  <a:lumOff val="50000"/>
                </a:schemeClr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一</a:t>
            </a:r>
            <a:r>
              <a:rPr lang="zh-CN" altLang="en-US" sz="1400" kern="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职，具体负责部门画册</a:t>
            </a:r>
            <a:endParaRPr lang="en-US" altLang="zh-CN" sz="1400" kern="100" dirty="0" smtClean="0">
              <a:solidFill>
                <a:schemeClr val="tx1">
                  <a:lumMod val="50000"/>
                  <a:lumOff val="50000"/>
                </a:schemeClr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设计和宣传海报。</a:t>
            </a:r>
            <a:endParaRPr lang="zh-CN" altLang="en-US" sz="1400" kern="100" dirty="0" smtClean="0">
              <a:solidFill>
                <a:schemeClr val="tx1">
                  <a:lumMod val="50000"/>
                  <a:lumOff val="50000"/>
                </a:schemeClr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9668199" y="2708920"/>
            <a:ext cx="1325258" cy="1325258"/>
            <a:chOff x="1677608" y="2996952"/>
            <a:chExt cx="1395643" cy="1395643"/>
          </a:xfrm>
        </p:grpSpPr>
        <p:sp>
          <p:nvSpPr>
            <p:cNvPr id="39" name="Oval 60"/>
            <p:cNvSpPr>
              <a:spLocks noChangeAspect="1"/>
            </p:cNvSpPr>
            <p:nvPr/>
          </p:nvSpPr>
          <p:spPr>
            <a:xfrm>
              <a:off x="1677608" y="2996952"/>
              <a:ext cx="1395643" cy="1395643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1000"/>
                  </a:schemeClr>
                </a:gs>
                <a:gs pos="0">
                  <a:schemeClr val="bg1">
                    <a:lumMod val="99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dirty="0">
                <a:solidFill>
                  <a:srgbClr val="FA783A"/>
                </a:solidFill>
              </a:endParaRPr>
            </a:p>
          </p:txBody>
        </p:sp>
        <p:sp>
          <p:nvSpPr>
            <p:cNvPr id="40" name="Oval 29"/>
            <p:cNvSpPr>
              <a:spLocks noChangeAspect="1"/>
            </p:cNvSpPr>
            <p:nvPr/>
          </p:nvSpPr>
          <p:spPr>
            <a:xfrm>
              <a:off x="1850114" y="3169458"/>
              <a:ext cx="1050630" cy="1050630"/>
            </a:xfrm>
            <a:prstGeom prst="ellipse">
              <a:avLst/>
            </a:prstGeom>
            <a:solidFill>
              <a:srgbClr val="0070C0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dirty="0">
                  <a:solidFill>
                    <a:srgbClr val="FA783A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DIN-BoldItalic" pitchFamily="50" charset="0"/>
                </a:rPr>
                <a:t></a:t>
              </a:r>
              <a:endParaRPr lang="en-US" sz="2800" dirty="0">
                <a:solidFill>
                  <a:srgbClr val="FA783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N-BoldItalic" pitchFamily="50" charset="0"/>
              </a:endParaRPr>
            </a:p>
          </p:txBody>
        </p:sp>
      </p:grpSp>
      <p:sp>
        <p:nvSpPr>
          <p:cNvPr id="41" name="文本框 9"/>
          <p:cNvSpPr txBox="1"/>
          <p:nvPr/>
        </p:nvSpPr>
        <p:spPr>
          <a:xfrm>
            <a:off x="10009469" y="3098074"/>
            <a:ext cx="642718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公司名称</a:t>
            </a:r>
            <a:endParaRPr lang="en-US" altLang="ko-KR" b="1" kern="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9276382" y="4250202"/>
            <a:ext cx="2138680" cy="11658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600" b="1" dirty="0" smtClean="0">
                <a:solidFill>
                  <a:srgbClr val="0070C0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Arial" panose="020B0604020202020204" pitchFamily="34" charset="0"/>
              </a:rPr>
              <a:t>2012-2018</a:t>
            </a:r>
            <a:endParaRPr lang="zh-CN" altLang="en-US" sz="1600" b="1" dirty="0" smtClean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进入某某公司担任设计师</a:t>
            </a:r>
            <a:endParaRPr lang="en-US" altLang="zh-CN" sz="1400" kern="100" dirty="0" smtClean="0">
              <a:solidFill>
                <a:schemeClr val="tx1">
                  <a:lumMod val="50000"/>
                  <a:lumOff val="50000"/>
                </a:schemeClr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一</a:t>
            </a:r>
            <a:r>
              <a:rPr lang="zh-CN" altLang="en-US" sz="1400" kern="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职，具体负责部门画册</a:t>
            </a:r>
            <a:endParaRPr lang="en-US" altLang="zh-CN" sz="1400" kern="100" dirty="0" smtClean="0">
              <a:solidFill>
                <a:schemeClr val="tx1">
                  <a:lumMod val="50000"/>
                  <a:lumOff val="50000"/>
                </a:schemeClr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设计和宣传海报。</a:t>
            </a:r>
            <a:endParaRPr lang="zh-CN" altLang="en-US" sz="1400" kern="100" dirty="0" smtClean="0">
              <a:solidFill>
                <a:schemeClr val="tx1">
                  <a:lumMod val="50000"/>
                  <a:lumOff val="50000"/>
                </a:schemeClr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43" name="矩形 42"/>
          <p:cNvSpPr/>
          <p:nvPr/>
        </p:nvSpPr>
        <p:spPr>
          <a:xfrm rot="2700000">
            <a:off x="10629815" y="-377030"/>
            <a:ext cx="1647406" cy="1647406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矩形 43"/>
          <p:cNvSpPr/>
          <p:nvPr/>
        </p:nvSpPr>
        <p:spPr>
          <a:xfrm rot="2700000">
            <a:off x="9806620" y="88857"/>
            <a:ext cx="964010" cy="964010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矩形 44"/>
          <p:cNvSpPr/>
          <p:nvPr/>
        </p:nvSpPr>
        <p:spPr>
          <a:xfrm rot="2700000">
            <a:off x="11569089" y="952895"/>
            <a:ext cx="558028" cy="558028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矩形 45"/>
          <p:cNvSpPr/>
          <p:nvPr/>
        </p:nvSpPr>
        <p:spPr>
          <a:xfrm rot="2700000">
            <a:off x="9270166" y="227692"/>
            <a:ext cx="279014" cy="279014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000"/>
                            </p:stCondLst>
                            <p:childTnLst>
                              <p:par>
                                <p:cTn id="3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500"/>
                            </p:stCondLst>
                            <p:childTnLst>
                              <p:par>
                                <p:cTn id="4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0"/>
                            </p:stCondLst>
                            <p:childTnLst>
                              <p:par>
                                <p:cTn id="4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6000"/>
                            </p:stCondLst>
                            <p:childTnLst>
                              <p:par>
                                <p:cTn id="5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6500"/>
                            </p:stCondLst>
                            <p:childTnLst>
                              <p:par>
                                <p:cTn id="5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7000"/>
                            </p:stCondLst>
                            <p:childTnLst>
                              <p:par>
                                <p:cTn id="6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8000"/>
                            </p:stCondLst>
                            <p:childTnLst>
                              <p:par>
                                <p:cTn id="7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/>
      <p:bldP spid="19" grpId="0"/>
      <p:bldP spid="30" grpId="0"/>
      <p:bldP spid="35" grpId="0"/>
      <p:bldP spid="36" grpId="0"/>
      <p:bldP spid="41" grpId="0"/>
      <p:bldP spid="42" grpId="0"/>
      <p:bldP spid="43" grpId="0" animBg="1"/>
      <p:bldP spid="44" grpId="0" animBg="1"/>
      <p:bldP spid="45" grpId="0" animBg="1"/>
      <p:bldP spid="4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985019" cy="5831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192931" y="0"/>
            <a:ext cx="576064" cy="836712"/>
            <a:chOff x="841003" y="360040"/>
            <a:chExt cx="504056" cy="836712"/>
          </a:xfrm>
          <a:solidFill>
            <a:srgbClr val="0070C0"/>
          </a:solidFill>
        </p:grpSpPr>
        <p:sp>
          <p:nvSpPr>
            <p:cNvPr id="4" name="矩形 3"/>
            <p:cNvSpPr/>
            <p:nvPr/>
          </p:nvSpPr>
          <p:spPr>
            <a:xfrm>
              <a:off x="841003" y="360040"/>
              <a:ext cx="504056" cy="54868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等腰三角形 4"/>
            <p:cNvSpPr/>
            <p:nvPr/>
          </p:nvSpPr>
          <p:spPr>
            <a:xfrm rot="10800000">
              <a:off x="841003" y="908720"/>
              <a:ext cx="504056" cy="288032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" name="文本框 9"/>
          <p:cNvSpPr txBox="1"/>
          <p:nvPr/>
        </p:nvSpPr>
        <p:spPr>
          <a:xfrm>
            <a:off x="841003" y="202431"/>
            <a:ext cx="1296144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培训经历</a:t>
            </a:r>
            <a:endParaRPr lang="en-US" altLang="ko-KR" kern="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KSO_Shape"/>
          <p:cNvSpPr/>
          <p:nvPr/>
        </p:nvSpPr>
        <p:spPr bwMode="auto">
          <a:xfrm>
            <a:off x="334546" y="188640"/>
            <a:ext cx="292833" cy="222065"/>
          </a:xfrm>
          <a:custGeom>
            <a:avLst/>
            <a:gdLst>
              <a:gd name="T0" fmla="*/ 104753 w 3040062"/>
              <a:gd name="T1" fmla="*/ 1241540 h 2303463"/>
              <a:gd name="T2" fmla="*/ 251725 w 3040062"/>
              <a:gd name="T3" fmla="*/ 1260899 h 2303463"/>
              <a:gd name="T4" fmla="*/ 265692 w 3040062"/>
              <a:gd name="T5" fmla="*/ 1110467 h 2303463"/>
              <a:gd name="T6" fmla="*/ 844867 w 3040062"/>
              <a:gd name="T7" fmla="*/ 970596 h 2303463"/>
              <a:gd name="T8" fmla="*/ 870584 w 3040062"/>
              <a:gd name="T9" fmla="*/ 987377 h 2303463"/>
              <a:gd name="T10" fmla="*/ 872172 w 3040062"/>
              <a:gd name="T11" fmla="*/ 1402771 h 2303463"/>
              <a:gd name="T12" fmla="*/ 848359 w 3040062"/>
              <a:gd name="T13" fmla="*/ 1421768 h 2303463"/>
              <a:gd name="T14" fmla="*/ 615315 w 3040062"/>
              <a:gd name="T15" fmla="*/ 1415119 h 2303463"/>
              <a:gd name="T16" fmla="*/ 603250 w 3040062"/>
              <a:gd name="T17" fmla="*/ 1002891 h 2303463"/>
              <a:gd name="T18" fmla="*/ 617855 w 3040062"/>
              <a:gd name="T19" fmla="*/ 975662 h 2303463"/>
              <a:gd name="T20" fmla="*/ 1240437 w 3040062"/>
              <a:gd name="T21" fmla="*/ 749300 h 2303463"/>
              <a:gd name="T22" fmla="*/ 1265867 w 3040062"/>
              <a:gd name="T23" fmla="*/ 766421 h 2303463"/>
              <a:gd name="T24" fmla="*/ 1267138 w 3040062"/>
              <a:gd name="T25" fmla="*/ 1402743 h 2303463"/>
              <a:gd name="T26" fmla="*/ 1243616 w 3040062"/>
              <a:gd name="T27" fmla="*/ 1421766 h 2303463"/>
              <a:gd name="T28" fmla="*/ 1010298 w 3040062"/>
              <a:gd name="T29" fmla="*/ 1415108 h 2303463"/>
              <a:gd name="T30" fmla="*/ 998537 w 3040062"/>
              <a:gd name="T31" fmla="*/ 782273 h 2303463"/>
              <a:gd name="T32" fmla="*/ 1012841 w 3040062"/>
              <a:gd name="T33" fmla="*/ 755007 h 2303463"/>
              <a:gd name="T34" fmla="*/ 2175011 w 3040062"/>
              <a:gd name="T35" fmla="*/ 666432 h 2303463"/>
              <a:gd name="T36" fmla="*/ 2235666 w 3040062"/>
              <a:gd name="T37" fmla="*/ 692135 h 2303463"/>
              <a:gd name="T38" fmla="*/ 2277268 w 3040062"/>
              <a:gd name="T39" fmla="*/ 742271 h 2303463"/>
              <a:gd name="T40" fmla="*/ 2290605 w 3040062"/>
              <a:gd name="T41" fmla="*/ 1286150 h 2303463"/>
              <a:gd name="T42" fmla="*/ 2948603 w 3040062"/>
              <a:gd name="T43" fmla="*/ 1365796 h 2303463"/>
              <a:gd name="T44" fmla="*/ 3005765 w 3040062"/>
              <a:gd name="T45" fmla="*/ 1408316 h 2303463"/>
              <a:gd name="T46" fmla="*/ 3036887 w 3040062"/>
              <a:gd name="T47" fmla="*/ 1473366 h 2303463"/>
              <a:gd name="T48" fmla="*/ 3035616 w 3040062"/>
              <a:gd name="T49" fmla="*/ 2191451 h 2303463"/>
              <a:gd name="T50" fmla="*/ 3001319 w 3040062"/>
              <a:gd name="T51" fmla="*/ 2254597 h 2303463"/>
              <a:gd name="T52" fmla="*/ 2941934 w 3040062"/>
              <a:gd name="T53" fmla="*/ 2294578 h 2303463"/>
              <a:gd name="T54" fmla="*/ 2171200 w 3040062"/>
              <a:gd name="T55" fmla="*/ 2303146 h 2303463"/>
              <a:gd name="T56" fmla="*/ 2113403 w 3040062"/>
              <a:gd name="T57" fmla="*/ 2292040 h 2303463"/>
              <a:gd name="T58" fmla="*/ 1552263 w 3040062"/>
              <a:gd name="T59" fmla="*/ 1741815 h 2303463"/>
              <a:gd name="T60" fmla="*/ 1526223 w 3040062"/>
              <a:gd name="T61" fmla="*/ 1686919 h 2303463"/>
              <a:gd name="T62" fmla="*/ 1529081 w 3040062"/>
              <a:gd name="T63" fmla="*/ 1626946 h 2303463"/>
              <a:gd name="T64" fmla="*/ 1560520 w 3040062"/>
              <a:gd name="T65" fmla="*/ 1574272 h 2303463"/>
              <a:gd name="T66" fmla="*/ 1612919 w 3040062"/>
              <a:gd name="T67" fmla="*/ 1542858 h 2303463"/>
              <a:gd name="T68" fmla="*/ 1673891 w 3040062"/>
              <a:gd name="T69" fmla="*/ 1539685 h 2303463"/>
              <a:gd name="T70" fmla="*/ 1728513 w 3040062"/>
              <a:gd name="T71" fmla="*/ 1565705 h 2303463"/>
              <a:gd name="T72" fmla="*/ 2024167 w 3040062"/>
              <a:gd name="T73" fmla="*/ 760992 h 2303463"/>
              <a:gd name="T74" fmla="*/ 2057829 w 3040062"/>
              <a:gd name="T75" fmla="*/ 704828 h 2303463"/>
              <a:gd name="T76" fmla="*/ 2113721 w 3040062"/>
              <a:gd name="T77" fmla="*/ 670875 h 2303463"/>
              <a:gd name="T78" fmla="*/ 1640947 w 3040062"/>
              <a:gd name="T79" fmla="*/ 485773 h 2303463"/>
              <a:gd name="T80" fmla="*/ 1662436 w 3040062"/>
              <a:gd name="T81" fmla="*/ 507334 h 2303463"/>
              <a:gd name="T82" fmla="*/ 1658328 w 3040062"/>
              <a:gd name="T83" fmla="*/ 1408133 h 2303463"/>
              <a:gd name="T84" fmla="*/ 1631151 w 3040062"/>
              <a:gd name="T85" fmla="*/ 1422401 h 2303463"/>
              <a:gd name="T86" fmla="*/ 1401409 w 3040062"/>
              <a:gd name="T87" fmla="*/ 1410669 h 2303463"/>
              <a:gd name="T88" fmla="*/ 1394457 w 3040062"/>
              <a:gd name="T89" fmla="*/ 510505 h 2303463"/>
              <a:gd name="T90" fmla="*/ 1413734 w 3040062"/>
              <a:gd name="T91" fmla="*/ 486725 h 2303463"/>
              <a:gd name="T92" fmla="*/ 2856582 w 3040062"/>
              <a:gd name="T93" fmla="*/ 2539 h 2303463"/>
              <a:gd name="T94" fmla="*/ 2942924 w 3040062"/>
              <a:gd name="T95" fmla="*/ 45384 h 2303463"/>
              <a:gd name="T96" fmla="*/ 3001649 w 3040062"/>
              <a:gd name="T97" fmla="*/ 130121 h 2303463"/>
              <a:gd name="T98" fmla="*/ 3021012 w 3040062"/>
              <a:gd name="T99" fmla="*/ 1276768 h 2303463"/>
              <a:gd name="T100" fmla="*/ 2944193 w 3040062"/>
              <a:gd name="T101" fmla="*/ 1247252 h 2303463"/>
              <a:gd name="T102" fmla="*/ 374889 w 3040062"/>
              <a:gd name="T103" fmla="*/ 1959424 h 2303463"/>
              <a:gd name="T104" fmla="*/ 127291 w 3040062"/>
              <a:gd name="T105" fmla="*/ 2259336 h 2303463"/>
              <a:gd name="T106" fmla="*/ 50472 w 3040062"/>
              <a:gd name="T107" fmla="*/ 2198402 h 2303463"/>
              <a:gd name="T108" fmla="*/ 6349 w 3040062"/>
              <a:gd name="T109" fmla="*/ 2100970 h 2303463"/>
              <a:gd name="T110" fmla="*/ 3809 w 3040062"/>
              <a:gd name="T111" fmla="*/ 183438 h 2303463"/>
              <a:gd name="T112" fmla="*/ 44441 w 3040062"/>
              <a:gd name="T113" fmla="*/ 83468 h 2303463"/>
              <a:gd name="T114" fmla="*/ 118720 w 3040062"/>
              <a:gd name="T115" fmla="*/ 17773 h 23034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3040062" h="2303463">
                <a:moveTo>
                  <a:pt x="124116" y="1098725"/>
                </a:moveTo>
                <a:lnTo>
                  <a:pt x="120307" y="1099042"/>
                </a:lnTo>
                <a:lnTo>
                  <a:pt x="116498" y="1099994"/>
                </a:lnTo>
                <a:lnTo>
                  <a:pt x="113324" y="1101898"/>
                </a:lnTo>
                <a:lnTo>
                  <a:pt x="110467" y="1104120"/>
                </a:lnTo>
                <a:lnTo>
                  <a:pt x="108245" y="1107294"/>
                </a:lnTo>
                <a:lnTo>
                  <a:pt x="106340" y="1110467"/>
                </a:lnTo>
                <a:lnTo>
                  <a:pt x="105071" y="1114276"/>
                </a:lnTo>
                <a:lnTo>
                  <a:pt x="104753" y="1118084"/>
                </a:lnTo>
                <a:lnTo>
                  <a:pt x="104753" y="1241540"/>
                </a:lnTo>
                <a:lnTo>
                  <a:pt x="105071" y="1245348"/>
                </a:lnTo>
                <a:lnTo>
                  <a:pt x="106340" y="1249157"/>
                </a:lnTo>
                <a:lnTo>
                  <a:pt x="108245" y="1252330"/>
                </a:lnTo>
                <a:lnTo>
                  <a:pt x="110467" y="1255187"/>
                </a:lnTo>
                <a:lnTo>
                  <a:pt x="113324" y="1257726"/>
                </a:lnTo>
                <a:lnTo>
                  <a:pt x="116498" y="1259312"/>
                </a:lnTo>
                <a:lnTo>
                  <a:pt x="120307" y="1260899"/>
                </a:lnTo>
                <a:lnTo>
                  <a:pt x="124116" y="1261217"/>
                </a:lnTo>
                <a:lnTo>
                  <a:pt x="247598" y="1261217"/>
                </a:lnTo>
                <a:lnTo>
                  <a:pt x="251725" y="1260899"/>
                </a:lnTo>
                <a:lnTo>
                  <a:pt x="255216" y="1259312"/>
                </a:lnTo>
                <a:lnTo>
                  <a:pt x="258708" y="1257726"/>
                </a:lnTo>
                <a:lnTo>
                  <a:pt x="261565" y="1255187"/>
                </a:lnTo>
                <a:lnTo>
                  <a:pt x="264105" y="1252330"/>
                </a:lnTo>
                <a:lnTo>
                  <a:pt x="265692" y="1249157"/>
                </a:lnTo>
                <a:lnTo>
                  <a:pt x="266644" y="1245348"/>
                </a:lnTo>
                <a:lnTo>
                  <a:pt x="266961" y="1241540"/>
                </a:lnTo>
                <a:lnTo>
                  <a:pt x="266961" y="1118084"/>
                </a:lnTo>
                <a:lnTo>
                  <a:pt x="266644" y="1114276"/>
                </a:lnTo>
                <a:lnTo>
                  <a:pt x="265692" y="1110467"/>
                </a:lnTo>
                <a:lnTo>
                  <a:pt x="264105" y="1107294"/>
                </a:lnTo>
                <a:lnTo>
                  <a:pt x="261565" y="1104120"/>
                </a:lnTo>
                <a:lnTo>
                  <a:pt x="258708" y="1101898"/>
                </a:lnTo>
                <a:lnTo>
                  <a:pt x="255216" y="1099994"/>
                </a:lnTo>
                <a:lnTo>
                  <a:pt x="251725" y="1099042"/>
                </a:lnTo>
                <a:lnTo>
                  <a:pt x="247598" y="1098725"/>
                </a:lnTo>
                <a:lnTo>
                  <a:pt x="124116" y="1098725"/>
                </a:lnTo>
                <a:close/>
                <a:moveTo>
                  <a:pt x="636270" y="969963"/>
                </a:moveTo>
                <a:lnTo>
                  <a:pt x="841692" y="969963"/>
                </a:lnTo>
                <a:lnTo>
                  <a:pt x="844867" y="970596"/>
                </a:lnTo>
                <a:lnTo>
                  <a:pt x="848359" y="970913"/>
                </a:lnTo>
                <a:lnTo>
                  <a:pt x="851534" y="971546"/>
                </a:lnTo>
                <a:lnTo>
                  <a:pt x="854709" y="972813"/>
                </a:lnTo>
                <a:lnTo>
                  <a:pt x="857567" y="974396"/>
                </a:lnTo>
                <a:lnTo>
                  <a:pt x="860107" y="975662"/>
                </a:lnTo>
                <a:lnTo>
                  <a:pt x="862647" y="977878"/>
                </a:lnTo>
                <a:lnTo>
                  <a:pt x="865187" y="979778"/>
                </a:lnTo>
                <a:lnTo>
                  <a:pt x="867092" y="982311"/>
                </a:lnTo>
                <a:lnTo>
                  <a:pt x="868997" y="984844"/>
                </a:lnTo>
                <a:lnTo>
                  <a:pt x="870584" y="987377"/>
                </a:lnTo>
                <a:lnTo>
                  <a:pt x="872172" y="990226"/>
                </a:lnTo>
                <a:lnTo>
                  <a:pt x="873124" y="993076"/>
                </a:lnTo>
                <a:lnTo>
                  <a:pt x="873760" y="996242"/>
                </a:lnTo>
                <a:lnTo>
                  <a:pt x="874712" y="999725"/>
                </a:lnTo>
                <a:lnTo>
                  <a:pt x="874712" y="1002891"/>
                </a:lnTo>
                <a:lnTo>
                  <a:pt x="874712" y="1389790"/>
                </a:lnTo>
                <a:lnTo>
                  <a:pt x="874712" y="1393273"/>
                </a:lnTo>
                <a:lnTo>
                  <a:pt x="873760" y="1396439"/>
                </a:lnTo>
                <a:lnTo>
                  <a:pt x="873124" y="1399605"/>
                </a:lnTo>
                <a:lnTo>
                  <a:pt x="872172" y="1402771"/>
                </a:lnTo>
                <a:lnTo>
                  <a:pt x="870584" y="1405304"/>
                </a:lnTo>
                <a:lnTo>
                  <a:pt x="868997" y="1408154"/>
                </a:lnTo>
                <a:lnTo>
                  <a:pt x="867092" y="1410686"/>
                </a:lnTo>
                <a:lnTo>
                  <a:pt x="865187" y="1413219"/>
                </a:lnTo>
                <a:lnTo>
                  <a:pt x="862647" y="1415119"/>
                </a:lnTo>
                <a:lnTo>
                  <a:pt x="860107" y="1417019"/>
                </a:lnTo>
                <a:lnTo>
                  <a:pt x="857567" y="1418602"/>
                </a:lnTo>
                <a:lnTo>
                  <a:pt x="854709" y="1420185"/>
                </a:lnTo>
                <a:lnTo>
                  <a:pt x="851534" y="1421135"/>
                </a:lnTo>
                <a:lnTo>
                  <a:pt x="848359" y="1421768"/>
                </a:lnTo>
                <a:lnTo>
                  <a:pt x="844867" y="1422401"/>
                </a:lnTo>
                <a:lnTo>
                  <a:pt x="841692" y="1422401"/>
                </a:lnTo>
                <a:lnTo>
                  <a:pt x="636270" y="1422401"/>
                </a:lnTo>
                <a:lnTo>
                  <a:pt x="632777" y="1422401"/>
                </a:lnTo>
                <a:lnTo>
                  <a:pt x="629920" y="1421768"/>
                </a:lnTo>
                <a:lnTo>
                  <a:pt x="626745" y="1421135"/>
                </a:lnTo>
                <a:lnTo>
                  <a:pt x="623570" y="1420185"/>
                </a:lnTo>
                <a:lnTo>
                  <a:pt x="620713" y="1418602"/>
                </a:lnTo>
                <a:lnTo>
                  <a:pt x="617855" y="1417019"/>
                </a:lnTo>
                <a:lnTo>
                  <a:pt x="615315" y="1415119"/>
                </a:lnTo>
                <a:lnTo>
                  <a:pt x="613093" y="1413219"/>
                </a:lnTo>
                <a:lnTo>
                  <a:pt x="610870" y="1410686"/>
                </a:lnTo>
                <a:lnTo>
                  <a:pt x="608965" y="1408154"/>
                </a:lnTo>
                <a:lnTo>
                  <a:pt x="607378" y="1405304"/>
                </a:lnTo>
                <a:lnTo>
                  <a:pt x="606108" y="1402771"/>
                </a:lnTo>
                <a:lnTo>
                  <a:pt x="605155" y="1399605"/>
                </a:lnTo>
                <a:lnTo>
                  <a:pt x="603885" y="1396439"/>
                </a:lnTo>
                <a:lnTo>
                  <a:pt x="603568" y="1393273"/>
                </a:lnTo>
                <a:lnTo>
                  <a:pt x="603250" y="1389790"/>
                </a:lnTo>
                <a:lnTo>
                  <a:pt x="603250" y="1002891"/>
                </a:lnTo>
                <a:lnTo>
                  <a:pt x="603568" y="999725"/>
                </a:lnTo>
                <a:lnTo>
                  <a:pt x="603885" y="996242"/>
                </a:lnTo>
                <a:lnTo>
                  <a:pt x="605155" y="993076"/>
                </a:lnTo>
                <a:lnTo>
                  <a:pt x="606108" y="990226"/>
                </a:lnTo>
                <a:lnTo>
                  <a:pt x="607378" y="987377"/>
                </a:lnTo>
                <a:lnTo>
                  <a:pt x="608965" y="984844"/>
                </a:lnTo>
                <a:lnTo>
                  <a:pt x="610870" y="982311"/>
                </a:lnTo>
                <a:lnTo>
                  <a:pt x="613093" y="979778"/>
                </a:lnTo>
                <a:lnTo>
                  <a:pt x="615315" y="977878"/>
                </a:lnTo>
                <a:lnTo>
                  <a:pt x="617855" y="975662"/>
                </a:lnTo>
                <a:lnTo>
                  <a:pt x="620713" y="974396"/>
                </a:lnTo>
                <a:lnTo>
                  <a:pt x="623570" y="972813"/>
                </a:lnTo>
                <a:lnTo>
                  <a:pt x="626745" y="971546"/>
                </a:lnTo>
                <a:lnTo>
                  <a:pt x="629920" y="970913"/>
                </a:lnTo>
                <a:lnTo>
                  <a:pt x="632777" y="970596"/>
                </a:lnTo>
                <a:lnTo>
                  <a:pt x="636270" y="969963"/>
                </a:lnTo>
                <a:close/>
                <a:moveTo>
                  <a:pt x="1027781" y="749300"/>
                </a:moveTo>
                <a:lnTo>
                  <a:pt x="1031278" y="749300"/>
                </a:lnTo>
                <a:lnTo>
                  <a:pt x="1236940" y="749300"/>
                </a:lnTo>
                <a:lnTo>
                  <a:pt x="1240437" y="749300"/>
                </a:lnTo>
                <a:lnTo>
                  <a:pt x="1243616" y="750251"/>
                </a:lnTo>
                <a:lnTo>
                  <a:pt x="1246476" y="750885"/>
                </a:lnTo>
                <a:lnTo>
                  <a:pt x="1249655" y="751837"/>
                </a:lnTo>
                <a:lnTo>
                  <a:pt x="1252516" y="753105"/>
                </a:lnTo>
                <a:lnTo>
                  <a:pt x="1255377" y="755007"/>
                </a:lnTo>
                <a:lnTo>
                  <a:pt x="1257920" y="756592"/>
                </a:lnTo>
                <a:lnTo>
                  <a:pt x="1260145" y="758812"/>
                </a:lnTo>
                <a:lnTo>
                  <a:pt x="1262370" y="761348"/>
                </a:lnTo>
                <a:lnTo>
                  <a:pt x="1264595" y="763567"/>
                </a:lnTo>
                <a:lnTo>
                  <a:pt x="1265867" y="766421"/>
                </a:lnTo>
                <a:lnTo>
                  <a:pt x="1267138" y="769274"/>
                </a:lnTo>
                <a:lnTo>
                  <a:pt x="1268410" y="772445"/>
                </a:lnTo>
                <a:lnTo>
                  <a:pt x="1269363" y="775615"/>
                </a:lnTo>
                <a:lnTo>
                  <a:pt x="1269681" y="778786"/>
                </a:lnTo>
                <a:lnTo>
                  <a:pt x="1269999" y="782273"/>
                </a:lnTo>
                <a:lnTo>
                  <a:pt x="1269999" y="1389744"/>
                </a:lnTo>
                <a:lnTo>
                  <a:pt x="1269681" y="1393231"/>
                </a:lnTo>
                <a:lnTo>
                  <a:pt x="1269363" y="1396402"/>
                </a:lnTo>
                <a:lnTo>
                  <a:pt x="1268410" y="1399572"/>
                </a:lnTo>
                <a:lnTo>
                  <a:pt x="1267138" y="1402743"/>
                </a:lnTo>
                <a:lnTo>
                  <a:pt x="1265867" y="1405279"/>
                </a:lnTo>
                <a:lnTo>
                  <a:pt x="1264595" y="1408133"/>
                </a:lnTo>
                <a:lnTo>
                  <a:pt x="1262370" y="1410669"/>
                </a:lnTo>
                <a:lnTo>
                  <a:pt x="1260145" y="1413206"/>
                </a:lnTo>
                <a:lnTo>
                  <a:pt x="1257920" y="1415108"/>
                </a:lnTo>
                <a:lnTo>
                  <a:pt x="1255377" y="1417010"/>
                </a:lnTo>
                <a:lnTo>
                  <a:pt x="1252516" y="1418595"/>
                </a:lnTo>
                <a:lnTo>
                  <a:pt x="1249655" y="1420181"/>
                </a:lnTo>
                <a:lnTo>
                  <a:pt x="1246476" y="1421132"/>
                </a:lnTo>
                <a:lnTo>
                  <a:pt x="1243616" y="1421766"/>
                </a:lnTo>
                <a:lnTo>
                  <a:pt x="1240437" y="1422400"/>
                </a:lnTo>
                <a:lnTo>
                  <a:pt x="1236940" y="1422400"/>
                </a:lnTo>
                <a:lnTo>
                  <a:pt x="1031278" y="1422400"/>
                </a:lnTo>
                <a:lnTo>
                  <a:pt x="1027781" y="1422400"/>
                </a:lnTo>
                <a:lnTo>
                  <a:pt x="1024602" y="1421766"/>
                </a:lnTo>
                <a:lnTo>
                  <a:pt x="1021424" y="1421132"/>
                </a:lnTo>
                <a:lnTo>
                  <a:pt x="1018245" y="1420181"/>
                </a:lnTo>
                <a:lnTo>
                  <a:pt x="1015384" y="1418595"/>
                </a:lnTo>
                <a:lnTo>
                  <a:pt x="1012841" y="1417010"/>
                </a:lnTo>
                <a:lnTo>
                  <a:pt x="1010298" y="1415108"/>
                </a:lnTo>
                <a:lnTo>
                  <a:pt x="1007755" y="1413206"/>
                </a:lnTo>
                <a:lnTo>
                  <a:pt x="1005848" y="1410669"/>
                </a:lnTo>
                <a:lnTo>
                  <a:pt x="1003941" y="1408133"/>
                </a:lnTo>
                <a:lnTo>
                  <a:pt x="1002351" y="1405279"/>
                </a:lnTo>
                <a:lnTo>
                  <a:pt x="1000762" y="1402743"/>
                </a:lnTo>
                <a:lnTo>
                  <a:pt x="999808" y="1399572"/>
                </a:lnTo>
                <a:lnTo>
                  <a:pt x="999173" y="1396402"/>
                </a:lnTo>
                <a:lnTo>
                  <a:pt x="998537" y="1393231"/>
                </a:lnTo>
                <a:lnTo>
                  <a:pt x="998537" y="1389744"/>
                </a:lnTo>
                <a:lnTo>
                  <a:pt x="998537" y="782273"/>
                </a:lnTo>
                <a:lnTo>
                  <a:pt x="998537" y="778786"/>
                </a:lnTo>
                <a:lnTo>
                  <a:pt x="999173" y="775615"/>
                </a:lnTo>
                <a:lnTo>
                  <a:pt x="999808" y="772445"/>
                </a:lnTo>
                <a:lnTo>
                  <a:pt x="1000762" y="769274"/>
                </a:lnTo>
                <a:lnTo>
                  <a:pt x="1002351" y="766421"/>
                </a:lnTo>
                <a:lnTo>
                  <a:pt x="1003941" y="763567"/>
                </a:lnTo>
                <a:lnTo>
                  <a:pt x="1005848" y="761348"/>
                </a:lnTo>
                <a:lnTo>
                  <a:pt x="1007755" y="758812"/>
                </a:lnTo>
                <a:lnTo>
                  <a:pt x="1010298" y="756592"/>
                </a:lnTo>
                <a:lnTo>
                  <a:pt x="1012841" y="755007"/>
                </a:lnTo>
                <a:lnTo>
                  <a:pt x="1015384" y="753105"/>
                </a:lnTo>
                <a:lnTo>
                  <a:pt x="1018245" y="751837"/>
                </a:lnTo>
                <a:lnTo>
                  <a:pt x="1021424" y="750885"/>
                </a:lnTo>
                <a:lnTo>
                  <a:pt x="1024602" y="750251"/>
                </a:lnTo>
                <a:lnTo>
                  <a:pt x="1027781" y="749300"/>
                </a:lnTo>
                <a:close/>
                <a:moveTo>
                  <a:pt x="2147065" y="665163"/>
                </a:moveTo>
                <a:lnTo>
                  <a:pt x="2154052" y="665163"/>
                </a:lnTo>
                <a:lnTo>
                  <a:pt x="2161038" y="665163"/>
                </a:lnTo>
                <a:lnTo>
                  <a:pt x="2168025" y="665798"/>
                </a:lnTo>
                <a:lnTo>
                  <a:pt x="2175011" y="666432"/>
                </a:lnTo>
                <a:lnTo>
                  <a:pt x="2181680" y="667702"/>
                </a:lnTo>
                <a:lnTo>
                  <a:pt x="2188349" y="669288"/>
                </a:lnTo>
                <a:lnTo>
                  <a:pt x="2194700" y="670875"/>
                </a:lnTo>
                <a:lnTo>
                  <a:pt x="2201369" y="673413"/>
                </a:lnTo>
                <a:lnTo>
                  <a:pt x="2207085" y="675952"/>
                </a:lnTo>
                <a:lnTo>
                  <a:pt x="2213437" y="678173"/>
                </a:lnTo>
                <a:lnTo>
                  <a:pt x="2219471" y="681346"/>
                </a:lnTo>
                <a:lnTo>
                  <a:pt x="2224869" y="684519"/>
                </a:lnTo>
                <a:lnTo>
                  <a:pt x="2230585" y="688327"/>
                </a:lnTo>
                <a:lnTo>
                  <a:pt x="2235666" y="692135"/>
                </a:lnTo>
                <a:lnTo>
                  <a:pt x="2241065" y="695943"/>
                </a:lnTo>
                <a:lnTo>
                  <a:pt x="2245829" y="700702"/>
                </a:lnTo>
                <a:lnTo>
                  <a:pt x="2250910" y="704828"/>
                </a:lnTo>
                <a:lnTo>
                  <a:pt x="2255356" y="709587"/>
                </a:lnTo>
                <a:lnTo>
                  <a:pt x="2259484" y="714347"/>
                </a:lnTo>
                <a:lnTo>
                  <a:pt x="2263612" y="719741"/>
                </a:lnTo>
                <a:lnTo>
                  <a:pt x="2267423" y="724819"/>
                </a:lnTo>
                <a:lnTo>
                  <a:pt x="2270916" y="730530"/>
                </a:lnTo>
                <a:lnTo>
                  <a:pt x="2274092" y="736559"/>
                </a:lnTo>
                <a:lnTo>
                  <a:pt x="2277268" y="742271"/>
                </a:lnTo>
                <a:lnTo>
                  <a:pt x="2280126" y="748300"/>
                </a:lnTo>
                <a:lnTo>
                  <a:pt x="2282666" y="754646"/>
                </a:lnTo>
                <a:lnTo>
                  <a:pt x="2284572" y="760992"/>
                </a:lnTo>
                <a:lnTo>
                  <a:pt x="2286477" y="767021"/>
                </a:lnTo>
                <a:lnTo>
                  <a:pt x="2287747" y="773685"/>
                </a:lnTo>
                <a:lnTo>
                  <a:pt x="2289018" y="780349"/>
                </a:lnTo>
                <a:lnTo>
                  <a:pt x="2289970" y="787330"/>
                </a:lnTo>
                <a:lnTo>
                  <a:pt x="2290605" y="794311"/>
                </a:lnTo>
                <a:lnTo>
                  <a:pt x="2290605" y="801292"/>
                </a:lnTo>
                <a:lnTo>
                  <a:pt x="2290605" y="1286150"/>
                </a:lnTo>
                <a:lnTo>
                  <a:pt x="2884137" y="1353738"/>
                </a:lnTo>
                <a:lnTo>
                  <a:pt x="2890488" y="1354055"/>
                </a:lnTo>
                <a:lnTo>
                  <a:pt x="2898110" y="1354372"/>
                </a:lnTo>
                <a:lnTo>
                  <a:pt x="2905732" y="1355007"/>
                </a:lnTo>
                <a:lnTo>
                  <a:pt x="2913353" y="1355642"/>
                </a:lnTo>
                <a:lnTo>
                  <a:pt x="2920657" y="1357228"/>
                </a:lnTo>
                <a:lnTo>
                  <a:pt x="2927644" y="1358815"/>
                </a:lnTo>
                <a:lnTo>
                  <a:pt x="2934948" y="1361036"/>
                </a:lnTo>
                <a:lnTo>
                  <a:pt x="2941934" y="1362940"/>
                </a:lnTo>
                <a:lnTo>
                  <a:pt x="2948603" y="1365796"/>
                </a:lnTo>
                <a:lnTo>
                  <a:pt x="2955272" y="1368969"/>
                </a:lnTo>
                <a:lnTo>
                  <a:pt x="2961941" y="1372142"/>
                </a:lnTo>
                <a:lnTo>
                  <a:pt x="2968292" y="1375633"/>
                </a:lnTo>
                <a:lnTo>
                  <a:pt x="2974008" y="1379758"/>
                </a:lnTo>
                <a:lnTo>
                  <a:pt x="2980042" y="1383883"/>
                </a:lnTo>
                <a:lnTo>
                  <a:pt x="2985758" y="1388008"/>
                </a:lnTo>
                <a:lnTo>
                  <a:pt x="2990839" y="1393085"/>
                </a:lnTo>
                <a:lnTo>
                  <a:pt x="2996238" y="1397845"/>
                </a:lnTo>
                <a:lnTo>
                  <a:pt x="3001319" y="1403239"/>
                </a:lnTo>
                <a:lnTo>
                  <a:pt x="3005765" y="1408316"/>
                </a:lnTo>
                <a:lnTo>
                  <a:pt x="3010529" y="1414345"/>
                </a:lnTo>
                <a:lnTo>
                  <a:pt x="3014657" y="1419739"/>
                </a:lnTo>
                <a:lnTo>
                  <a:pt x="3018468" y="1426086"/>
                </a:lnTo>
                <a:lnTo>
                  <a:pt x="3021961" y="1432432"/>
                </a:lnTo>
                <a:lnTo>
                  <a:pt x="3025454" y="1438778"/>
                </a:lnTo>
                <a:lnTo>
                  <a:pt x="3028312" y="1445125"/>
                </a:lnTo>
                <a:lnTo>
                  <a:pt x="3030853" y="1452106"/>
                </a:lnTo>
                <a:lnTo>
                  <a:pt x="3033393" y="1459087"/>
                </a:lnTo>
                <a:lnTo>
                  <a:pt x="3035616" y="1466067"/>
                </a:lnTo>
                <a:lnTo>
                  <a:pt x="3036887" y="1473366"/>
                </a:lnTo>
                <a:lnTo>
                  <a:pt x="3038474" y="1480664"/>
                </a:lnTo>
                <a:lnTo>
                  <a:pt x="3039427" y="1488280"/>
                </a:lnTo>
                <a:lnTo>
                  <a:pt x="3040062" y="1495895"/>
                </a:lnTo>
                <a:lnTo>
                  <a:pt x="3040062" y="1503511"/>
                </a:lnTo>
                <a:lnTo>
                  <a:pt x="3040062" y="2154008"/>
                </a:lnTo>
                <a:lnTo>
                  <a:pt x="3040062" y="2161623"/>
                </a:lnTo>
                <a:lnTo>
                  <a:pt x="3039427" y="2169556"/>
                </a:lnTo>
                <a:lnTo>
                  <a:pt x="3038474" y="2177172"/>
                </a:lnTo>
                <a:lnTo>
                  <a:pt x="3036887" y="2184470"/>
                </a:lnTo>
                <a:lnTo>
                  <a:pt x="3035616" y="2191451"/>
                </a:lnTo>
                <a:lnTo>
                  <a:pt x="3033393" y="2198749"/>
                </a:lnTo>
                <a:lnTo>
                  <a:pt x="3030853" y="2205730"/>
                </a:lnTo>
                <a:lnTo>
                  <a:pt x="3028312" y="2212394"/>
                </a:lnTo>
                <a:lnTo>
                  <a:pt x="3025454" y="2219057"/>
                </a:lnTo>
                <a:lnTo>
                  <a:pt x="3021961" y="2225404"/>
                </a:lnTo>
                <a:lnTo>
                  <a:pt x="3018468" y="2231433"/>
                </a:lnTo>
                <a:lnTo>
                  <a:pt x="3014657" y="2237779"/>
                </a:lnTo>
                <a:lnTo>
                  <a:pt x="3010529" y="2243808"/>
                </a:lnTo>
                <a:lnTo>
                  <a:pt x="3005765" y="2249202"/>
                </a:lnTo>
                <a:lnTo>
                  <a:pt x="3001319" y="2254597"/>
                </a:lnTo>
                <a:lnTo>
                  <a:pt x="2996238" y="2259674"/>
                </a:lnTo>
                <a:lnTo>
                  <a:pt x="2990839" y="2264433"/>
                </a:lnTo>
                <a:lnTo>
                  <a:pt x="2985758" y="2269510"/>
                </a:lnTo>
                <a:lnTo>
                  <a:pt x="2980042" y="2273953"/>
                </a:lnTo>
                <a:lnTo>
                  <a:pt x="2974008" y="2278078"/>
                </a:lnTo>
                <a:lnTo>
                  <a:pt x="2968292" y="2281886"/>
                </a:lnTo>
                <a:lnTo>
                  <a:pt x="2961941" y="2285376"/>
                </a:lnTo>
                <a:lnTo>
                  <a:pt x="2955272" y="2288867"/>
                </a:lnTo>
                <a:lnTo>
                  <a:pt x="2948603" y="2291723"/>
                </a:lnTo>
                <a:lnTo>
                  <a:pt x="2941934" y="2294578"/>
                </a:lnTo>
                <a:lnTo>
                  <a:pt x="2934948" y="2297117"/>
                </a:lnTo>
                <a:lnTo>
                  <a:pt x="2927644" y="2298703"/>
                </a:lnTo>
                <a:lnTo>
                  <a:pt x="2920657" y="2300607"/>
                </a:lnTo>
                <a:lnTo>
                  <a:pt x="2913353" y="2301877"/>
                </a:lnTo>
                <a:lnTo>
                  <a:pt x="2905732" y="2302829"/>
                </a:lnTo>
                <a:lnTo>
                  <a:pt x="2898110" y="2303146"/>
                </a:lnTo>
                <a:lnTo>
                  <a:pt x="2890488" y="2303463"/>
                </a:lnTo>
                <a:lnTo>
                  <a:pt x="2177552" y="2303463"/>
                </a:lnTo>
                <a:lnTo>
                  <a:pt x="2173423" y="2303146"/>
                </a:lnTo>
                <a:lnTo>
                  <a:pt x="2171200" y="2303146"/>
                </a:lnTo>
                <a:lnTo>
                  <a:pt x="2169613" y="2303146"/>
                </a:lnTo>
                <a:lnTo>
                  <a:pt x="2162944" y="2303146"/>
                </a:lnTo>
                <a:lnTo>
                  <a:pt x="2156275" y="2303146"/>
                </a:lnTo>
                <a:lnTo>
                  <a:pt x="2149924" y="2302511"/>
                </a:lnTo>
                <a:lnTo>
                  <a:pt x="2143572" y="2301559"/>
                </a:lnTo>
                <a:lnTo>
                  <a:pt x="2137538" y="2300607"/>
                </a:lnTo>
                <a:lnTo>
                  <a:pt x="2131187" y="2298703"/>
                </a:lnTo>
                <a:lnTo>
                  <a:pt x="2125153" y="2297117"/>
                </a:lnTo>
                <a:lnTo>
                  <a:pt x="2119437" y="2294896"/>
                </a:lnTo>
                <a:lnTo>
                  <a:pt x="2113403" y="2292040"/>
                </a:lnTo>
                <a:lnTo>
                  <a:pt x="2107370" y="2289501"/>
                </a:lnTo>
                <a:lnTo>
                  <a:pt x="2101971" y="2286645"/>
                </a:lnTo>
                <a:lnTo>
                  <a:pt x="2096572" y="2283155"/>
                </a:lnTo>
                <a:lnTo>
                  <a:pt x="2091491" y="2279665"/>
                </a:lnTo>
                <a:lnTo>
                  <a:pt x="2086093" y="2275222"/>
                </a:lnTo>
                <a:lnTo>
                  <a:pt x="2081329" y="2271097"/>
                </a:lnTo>
                <a:lnTo>
                  <a:pt x="2076883" y="2266972"/>
                </a:lnTo>
                <a:lnTo>
                  <a:pt x="1560520" y="1751334"/>
                </a:lnTo>
                <a:lnTo>
                  <a:pt x="1556074" y="1746574"/>
                </a:lnTo>
                <a:lnTo>
                  <a:pt x="1552263" y="1741815"/>
                </a:lnTo>
                <a:lnTo>
                  <a:pt x="1548135" y="1737055"/>
                </a:lnTo>
                <a:lnTo>
                  <a:pt x="1544642" y="1731661"/>
                </a:lnTo>
                <a:lnTo>
                  <a:pt x="1541466" y="1726583"/>
                </a:lnTo>
                <a:lnTo>
                  <a:pt x="1538291" y="1720872"/>
                </a:lnTo>
                <a:lnTo>
                  <a:pt x="1535432" y="1715477"/>
                </a:lnTo>
                <a:lnTo>
                  <a:pt x="1532892" y="1709766"/>
                </a:lnTo>
                <a:lnTo>
                  <a:pt x="1530987" y="1704054"/>
                </a:lnTo>
                <a:lnTo>
                  <a:pt x="1529081" y="1698342"/>
                </a:lnTo>
                <a:lnTo>
                  <a:pt x="1527493" y="1692631"/>
                </a:lnTo>
                <a:lnTo>
                  <a:pt x="1526223" y="1686919"/>
                </a:lnTo>
                <a:lnTo>
                  <a:pt x="1525270" y="1680890"/>
                </a:lnTo>
                <a:lnTo>
                  <a:pt x="1524635" y="1674544"/>
                </a:lnTo>
                <a:lnTo>
                  <a:pt x="1524000" y="1668515"/>
                </a:lnTo>
                <a:lnTo>
                  <a:pt x="1524000" y="1662803"/>
                </a:lnTo>
                <a:lnTo>
                  <a:pt x="1524000" y="1656774"/>
                </a:lnTo>
                <a:lnTo>
                  <a:pt x="1524635" y="1650428"/>
                </a:lnTo>
                <a:lnTo>
                  <a:pt x="1525270" y="1644716"/>
                </a:lnTo>
                <a:lnTo>
                  <a:pt x="1526223" y="1638687"/>
                </a:lnTo>
                <a:lnTo>
                  <a:pt x="1527493" y="1632658"/>
                </a:lnTo>
                <a:lnTo>
                  <a:pt x="1529081" y="1626946"/>
                </a:lnTo>
                <a:lnTo>
                  <a:pt x="1530987" y="1621235"/>
                </a:lnTo>
                <a:lnTo>
                  <a:pt x="1532892" y="1615523"/>
                </a:lnTo>
                <a:lnTo>
                  <a:pt x="1535432" y="1609811"/>
                </a:lnTo>
                <a:lnTo>
                  <a:pt x="1538291" y="1604417"/>
                </a:lnTo>
                <a:lnTo>
                  <a:pt x="1541466" y="1599023"/>
                </a:lnTo>
                <a:lnTo>
                  <a:pt x="1544642" y="1593628"/>
                </a:lnTo>
                <a:lnTo>
                  <a:pt x="1548135" y="1588551"/>
                </a:lnTo>
                <a:lnTo>
                  <a:pt x="1552263" y="1583474"/>
                </a:lnTo>
                <a:lnTo>
                  <a:pt x="1556074" y="1578714"/>
                </a:lnTo>
                <a:lnTo>
                  <a:pt x="1560520" y="1574272"/>
                </a:lnTo>
                <a:lnTo>
                  <a:pt x="1564966" y="1569830"/>
                </a:lnTo>
                <a:lnTo>
                  <a:pt x="1570047" y="1565705"/>
                </a:lnTo>
                <a:lnTo>
                  <a:pt x="1574811" y="1561897"/>
                </a:lnTo>
                <a:lnTo>
                  <a:pt x="1579574" y="1558406"/>
                </a:lnTo>
                <a:lnTo>
                  <a:pt x="1584973" y="1554916"/>
                </a:lnTo>
                <a:lnTo>
                  <a:pt x="1590054" y="1552060"/>
                </a:lnTo>
                <a:lnTo>
                  <a:pt x="1595770" y="1549521"/>
                </a:lnTo>
                <a:lnTo>
                  <a:pt x="1601486" y="1546666"/>
                </a:lnTo>
                <a:lnTo>
                  <a:pt x="1606885" y="1544444"/>
                </a:lnTo>
                <a:lnTo>
                  <a:pt x="1612919" y="1542858"/>
                </a:lnTo>
                <a:lnTo>
                  <a:pt x="1618635" y="1540954"/>
                </a:lnTo>
                <a:lnTo>
                  <a:pt x="1624669" y="1539685"/>
                </a:lnTo>
                <a:lnTo>
                  <a:pt x="1630702" y="1538733"/>
                </a:lnTo>
                <a:lnTo>
                  <a:pt x="1637054" y="1538098"/>
                </a:lnTo>
                <a:lnTo>
                  <a:pt x="1642770" y="1537463"/>
                </a:lnTo>
                <a:lnTo>
                  <a:pt x="1649121" y="1537146"/>
                </a:lnTo>
                <a:lnTo>
                  <a:pt x="1655473" y="1537463"/>
                </a:lnTo>
                <a:lnTo>
                  <a:pt x="1661824" y="1538098"/>
                </a:lnTo>
                <a:lnTo>
                  <a:pt x="1667858" y="1538733"/>
                </a:lnTo>
                <a:lnTo>
                  <a:pt x="1673891" y="1539685"/>
                </a:lnTo>
                <a:lnTo>
                  <a:pt x="1679925" y="1540954"/>
                </a:lnTo>
                <a:lnTo>
                  <a:pt x="1685641" y="1542858"/>
                </a:lnTo>
                <a:lnTo>
                  <a:pt x="1691675" y="1544444"/>
                </a:lnTo>
                <a:lnTo>
                  <a:pt x="1697391" y="1546666"/>
                </a:lnTo>
                <a:lnTo>
                  <a:pt x="1702790" y="1549521"/>
                </a:lnTo>
                <a:lnTo>
                  <a:pt x="1708506" y="1552060"/>
                </a:lnTo>
                <a:lnTo>
                  <a:pt x="1713587" y="1554916"/>
                </a:lnTo>
                <a:lnTo>
                  <a:pt x="1718986" y="1558406"/>
                </a:lnTo>
                <a:lnTo>
                  <a:pt x="1723749" y="1561897"/>
                </a:lnTo>
                <a:lnTo>
                  <a:pt x="1728513" y="1565705"/>
                </a:lnTo>
                <a:lnTo>
                  <a:pt x="1733594" y="1569830"/>
                </a:lnTo>
                <a:lnTo>
                  <a:pt x="1738040" y="1574272"/>
                </a:lnTo>
                <a:lnTo>
                  <a:pt x="2017816" y="1853827"/>
                </a:lnTo>
                <a:lnTo>
                  <a:pt x="2017816" y="801292"/>
                </a:lnTo>
                <a:lnTo>
                  <a:pt x="2018133" y="794311"/>
                </a:lnTo>
                <a:lnTo>
                  <a:pt x="2018451" y="787330"/>
                </a:lnTo>
                <a:lnTo>
                  <a:pt x="2019404" y="780349"/>
                </a:lnTo>
                <a:lnTo>
                  <a:pt x="2020674" y="773685"/>
                </a:lnTo>
                <a:lnTo>
                  <a:pt x="2021944" y="767021"/>
                </a:lnTo>
                <a:lnTo>
                  <a:pt x="2024167" y="760992"/>
                </a:lnTo>
                <a:lnTo>
                  <a:pt x="2026073" y="754646"/>
                </a:lnTo>
                <a:lnTo>
                  <a:pt x="2028613" y="748300"/>
                </a:lnTo>
                <a:lnTo>
                  <a:pt x="2031471" y="742271"/>
                </a:lnTo>
                <a:lnTo>
                  <a:pt x="2034329" y="736559"/>
                </a:lnTo>
                <a:lnTo>
                  <a:pt x="2037823" y="730530"/>
                </a:lnTo>
                <a:lnTo>
                  <a:pt x="2040998" y="724819"/>
                </a:lnTo>
                <a:lnTo>
                  <a:pt x="2045127" y="719741"/>
                </a:lnTo>
                <a:lnTo>
                  <a:pt x="2048937" y="714347"/>
                </a:lnTo>
                <a:lnTo>
                  <a:pt x="2053383" y="709587"/>
                </a:lnTo>
                <a:lnTo>
                  <a:pt x="2057829" y="704828"/>
                </a:lnTo>
                <a:lnTo>
                  <a:pt x="2062275" y="700702"/>
                </a:lnTo>
                <a:lnTo>
                  <a:pt x="2067674" y="695943"/>
                </a:lnTo>
                <a:lnTo>
                  <a:pt x="2072437" y="692135"/>
                </a:lnTo>
                <a:lnTo>
                  <a:pt x="2078154" y="688327"/>
                </a:lnTo>
                <a:lnTo>
                  <a:pt x="2083552" y="684519"/>
                </a:lnTo>
                <a:lnTo>
                  <a:pt x="2089268" y="681346"/>
                </a:lnTo>
                <a:lnTo>
                  <a:pt x="2095302" y="678173"/>
                </a:lnTo>
                <a:lnTo>
                  <a:pt x="2101018" y="675952"/>
                </a:lnTo>
                <a:lnTo>
                  <a:pt x="2107370" y="673413"/>
                </a:lnTo>
                <a:lnTo>
                  <a:pt x="2113721" y="670875"/>
                </a:lnTo>
                <a:lnTo>
                  <a:pt x="2120390" y="669288"/>
                </a:lnTo>
                <a:lnTo>
                  <a:pt x="2127059" y="667702"/>
                </a:lnTo>
                <a:lnTo>
                  <a:pt x="2133728" y="666432"/>
                </a:lnTo>
                <a:lnTo>
                  <a:pt x="2140079" y="665798"/>
                </a:lnTo>
                <a:lnTo>
                  <a:pt x="2147065" y="665163"/>
                </a:lnTo>
                <a:close/>
                <a:moveTo>
                  <a:pt x="1426690" y="484188"/>
                </a:moveTo>
                <a:lnTo>
                  <a:pt x="1631151" y="484188"/>
                </a:lnTo>
                <a:lnTo>
                  <a:pt x="1634627" y="484505"/>
                </a:lnTo>
                <a:lnTo>
                  <a:pt x="1637787" y="484822"/>
                </a:lnTo>
                <a:lnTo>
                  <a:pt x="1640947" y="485773"/>
                </a:lnTo>
                <a:lnTo>
                  <a:pt x="1644107" y="486725"/>
                </a:lnTo>
                <a:lnTo>
                  <a:pt x="1646635" y="488310"/>
                </a:lnTo>
                <a:lnTo>
                  <a:pt x="1649479" y="489895"/>
                </a:lnTo>
                <a:lnTo>
                  <a:pt x="1652008" y="491798"/>
                </a:lnTo>
                <a:lnTo>
                  <a:pt x="1654536" y="493700"/>
                </a:lnTo>
                <a:lnTo>
                  <a:pt x="1656432" y="496237"/>
                </a:lnTo>
                <a:lnTo>
                  <a:pt x="1658328" y="498773"/>
                </a:lnTo>
                <a:lnTo>
                  <a:pt x="1659908" y="501310"/>
                </a:lnTo>
                <a:lnTo>
                  <a:pt x="1661488" y="504164"/>
                </a:lnTo>
                <a:lnTo>
                  <a:pt x="1662436" y="507334"/>
                </a:lnTo>
                <a:lnTo>
                  <a:pt x="1663068" y="510505"/>
                </a:lnTo>
                <a:lnTo>
                  <a:pt x="1663700" y="513676"/>
                </a:lnTo>
                <a:lnTo>
                  <a:pt x="1663700" y="517164"/>
                </a:lnTo>
                <a:lnTo>
                  <a:pt x="1663700" y="1389743"/>
                </a:lnTo>
                <a:lnTo>
                  <a:pt x="1663700" y="1393231"/>
                </a:lnTo>
                <a:lnTo>
                  <a:pt x="1663068" y="1396401"/>
                </a:lnTo>
                <a:lnTo>
                  <a:pt x="1662436" y="1399572"/>
                </a:lnTo>
                <a:lnTo>
                  <a:pt x="1661488" y="1402743"/>
                </a:lnTo>
                <a:lnTo>
                  <a:pt x="1659908" y="1405279"/>
                </a:lnTo>
                <a:lnTo>
                  <a:pt x="1658328" y="1408133"/>
                </a:lnTo>
                <a:lnTo>
                  <a:pt x="1656432" y="1410669"/>
                </a:lnTo>
                <a:lnTo>
                  <a:pt x="1654536" y="1413206"/>
                </a:lnTo>
                <a:lnTo>
                  <a:pt x="1652008" y="1415108"/>
                </a:lnTo>
                <a:lnTo>
                  <a:pt x="1649479" y="1417011"/>
                </a:lnTo>
                <a:lnTo>
                  <a:pt x="1646635" y="1418596"/>
                </a:lnTo>
                <a:lnTo>
                  <a:pt x="1644107" y="1420182"/>
                </a:lnTo>
                <a:lnTo>
                  <a:pt x="1640947" y="1421133"/>
                </a:lnTo>
                <a:lnTo>
                  <a:pt x="1637787" y="1421767"/>
                </a:lnTo>
                <a:lnTo>
                  <a:pt x="1634627" y="1422401"/>
                </a:lnTo>
                <a:lnTo>
                  <a:pt x="1631151" y="1422401"/>
                </a:lnTo>
                <a:lnTo>
                  <a:pt x="1426690" y="1422401"/>
                </a:lnTo>
                <a:lnTo>
                  <a:pt x="1423214" y="1422401"/>
                </a:lnTo>
                <a:lnTo>
                  <a:pt x="1420054" y="1421767"/>
                </a:lnTo>
                <a:lnTo>
                  <a:pt x="1416894" y="1421133"/>
                </a:lnTo>
                <a:lnTo>
                  <a:pt x="1413734" y="1420182"/>
                </a:lnTo>
                <a:lnTo>
                  <a:pt x="1411206" y="1418596"/>
                </a:lnTo>
                <a:lnTo>
                  <a:pt x="1408362" y="1417011"/>
                </a:lnTo>
                <a:lnTo>
                  <a:pt x="1405834" y="1415108"/>
                </a:lnTo>
                <a:lnTo>
                  <a:pt x="1403622" y="1413206"/>
                </a:lnTo>
                <a:lnTo>
                  <a:pt x="1401409" y="1410669"/>
                </a:lnTo>
                <a:lnTo>
                  <a:pt x="1399513" y="1408133"/>
                </a:lnTo>
                <a:lnTo>
                  <a:pt x="1397933" y="1405279"/>
                </a:lnTo>
                <a:lnTo>
                  <a:pt x="1396669" y="1402743"/>
                </a:lnTo>
                <a:lnTo>
                  <a:pt x="1395405" y="1399572"/>
                </a:lnTo>
                <a:lnTo>
                  <a:pt x="1394457" y="1396401"/>
                </a:lnTo>
                <a:lnTo>
                  <a:pt x="1394141" y="1393231"/>
                </a:lnTo>
                <a:lnTo>
                  <a:pt x="1393825" y="1389743"/>
                </a:lnTo>
                <a:lnTo>
                  <a:pt x="1393825" y="517164"/>
                </a:lnTo>
                <a:lnTo>
                  <a:pt x="1394141" y="513676"/>
                </a:lnTo>
                <a:lnTo>
                  <a:pt x="1394457" y="510505"/>
                </a:lnTo>
                <a:lnTo>
                  <a:pt x="1395405" y="507334"/>
                </a:lnTo>
                <a:lnTo>
                  <a:pt x="1396669" y="504164"/>
                </a:lnTo>
                <a:lnTo>
                  <a:pt x="1397933" y="501310"/>
                </a:lnTo>
                <a:lnTo>
                  <a:pt x="1399513" y="498773"/>
                </a:lnTo>
                <a:lnTo>
                  <a:pt x="1401409" y="496237"/>
                </a:lnTo>
                <a:lnTo>
                  <a:pt x="1403622" y="493700"/>
                </a:lnTo>
                <a:lnTo>
                  <a:pt x="1405834" y="491798"/>
                </a:lnTo>
                <a:lnTo>
                  <a:pt x="1408362" y="489895"/>
                </a:lnTo>
                <a:lnTo>
                  <a:pt x="1411206" y="488310"/>
                </a:lnTo>
                <a:lnTo>
                  <a:pt x="1413734" y="486725"/>
                </a:lnTo>
                <a:lnTo>
                  <a:pt x="1416894" y="485773"/>
                </a:lnTo>
                <a:lnTo>
                  <a:pt x="1420054" y="484822"/>
                </a:lnTo>
                <a:lnTo>
                  <a:pt x="1423214" y="484505"/>
                </a:lnTo>
                <a:lnTo>
                  <a:pt x="1426690" y="484188"/>
                </a:lnTo>
                <a:close/>
                <a:moveTo>
                  <a:pt x="183794" y="0"/>
                </a:moveTo>
                <a:lnTo>
                  <a:pt x="193952" y="0"/>
                </a:lnTo>
                <a:lnTo>
                  <a:pt x="2827060" y="0"/>
                </a:lnTo>
                <a:lnTo>
                  <a:pt x="2837218" y="0"/>
                </a:lnTo>
                <a:lnTo>
                  <a:pt x="2847059" y="952"/>
                </a:lnTo>
                <a:lnTo>
                  <a:pt x="2856582" y="2539"/>
                </a:lnTo>
                <a:lnTo>
                  <a:pt x="2866105" y="4443"/>
                </a:lnTo>
                <a:lnTo>
                  <a:pt x="2875628" y="6982"/>
                </a:lnTo>
                <a:lnTo>
                  <a:pt x="2884516" y="10156"/>
                </a:lnTo>
                <a:lnTo>
                  <a:pt x="2893721" y="13964"/>
                </a:lnTo>
                <a:lnTo>
                  <a:pt x="2902292" y="17773"/>
                </a:lnTo>
                <a:lnTo>
                  <a:pt x="2911180" y="22851"/>
                </a:lnTo>
                <a:lnTo>
                  <a:pt x="2919433" y="27611"/>
                </a:lnTo>
                <a:lnTo>
                  <a:pt x="2927369" y="33324"/>
                </a:lnTo>
                <a:lnTo>
                  <a:pt x="2935623" y="39036"/>
                </a:lnTo>
                <a:lnTo>
                  <a:pt x="2942924" y="45384"/>
                </a:lnTo>
                <a:lnTo>
                  <a:pt x="2950225" y="52366"/>
                </a:lnTo>
                <a:lnTo>
                  <a:pt x="2957525" y="59665"/>
                </a:lnTo>
                <a:lnTo>
                  <a:pt x="2964192" y="67282"/>
                </a:lnTo>
                <a:lnTo>
                  <a:pt x="2970540" y="74899"/>
                </a:lnTo>
                <a:lnTo>
                  <a:pt x="2976571" y="83468"/>
                </a:lnTo>
                <a:lnTo>
                  <a:pt x="2982285" y="92037"/>
                </a:lnTo>
                <a:lnTo>
                  <a:pt x="2987682" y="101240"/>
                </a:lnTo>
                <a:lnTo>
                  <a:pt x="2992761" y="110444"/>
                </a:lnTo>
                <a:lnTo>
                  <a:pt x="2997522" y="119965"/>
                </a:lnTo>
                <a:lnTo>
                  <a:pt x="3001649" y="130121"/>
                </a:lnTo>
                <a:lnTo>
                  <a:pt x="3005458" y="140276"/>
                </a:lnTo>
                <a:lnTo>
                  <a:pt x="3008950" y="150749"/>
                </a:lnTo>
                <a:lnTo>
                  <a:pt x="3012124" y="161540"/>
                </a:lnTo>
                <a:lnTo>
                  <a:pt x="3014663" y="172330"/>
                </a:lnTo>
                <a:lnTo>
                  <a:pt x="3016885" y="183438"/>
                </a:lnTo>
                <a:lnTo>
                  <a:pt x="3018473" y="194546"/>
                </a:lnTo>
                <a:lnTo>
                  <a:pt x="3019742" y="205971"/>
                </a:lnTo>
                <a:lnTo>
                  <a:pt x="3020695" y="218031"/>
                </a:lnTo>
                <a:lnTo>
                  <a:pt x="3021012" y="229774"/>
                </a:lnTo>
                <a:lnTo>
                  <a:pt x="3021012" y="1276768"/>
                </a:lnTo>
                <a:lnTo>
                  <a:pt x="3013711" y="1272642"/>
                </a:lnTo>
                <a:lnTo>
                  <a:pt x="3006410" y="1268833"/>
                </a:lnTo>
                <a:lnTo>
                  <a:pt x="2999109" y="1265342"/>
                </a:lnTo>
                <a:lnTo>
                  <a:pt x="2991808" y="1262169"/>
                </a:lnTo>
                <a:lnTo>
                  <a:pt x="2983872" y="1258995"/>
                </a:lnTo>
                <a:lnTo>
                  <a:pt x="2976254" y="1256139"/>
                </a:lnTo>
                <a:lnTo>
                  <a:pt x="2968318" y="1253282"/>
                </a:lnTo>
                <a:lnTo>
                  <a:pt x="2960382" y="1251061"/>
                </a:lnTo>
                <a:lnTo>
                  <a:pt x="2952129" y="1248839"/>
                </a:lnTo>
                <a:lnTo>
                  <a:pt x="2944193" y="1247252"/>
                </a:lnTo>
                <a:lnTo>
                  <a:pt x="2935940" y="1245348"/>
                </a:lnTo>
                <a:lnTo>
                  <a:pt x="2927369" y="1244079"/>
                </a:lnTo>
                <a:lnTo>
                  <a:pt x="2919116" y="1242809"/>
                </a:lnTo>
                <a:lnTo>
                  <a:pt x="2910863" y="1242175"/>
                </a:lnTo>
                <a:lnTo>
                  <a:pt x="2901975" y="1241540"/>
                </a:lnTo>
                <a:lnTo>
                  <a:pt x="2893404" y="1241540"/>
                </a:lnTo>
                <a:lnTo>
                  <a:pt x="2646123" y="1213294"/>
                </a:lnTo>
                <a:lnTo>
                  <a:pt x="2646123" y="313876"/>
                </a:lnTo>
                <a:lnTo>
                  <a:pt x="374889" y="313876"/>
                </a:lnTo>
                <a:lnTo>
                  <a:pt x="374889" y="1959424"/>
                </a:lnTo>
                <a:lnTo>
                  <a:pt x="1610021" y="1959424"/>
                </a:lnTo>
                <a:lnTo>
                  <a:pt x="1923646" y="2273300"/>
                </a:lnTo>
                <a:lnTo>
                  <a:pt x="193952" y="2273300"/>
                </a:lnTo>
                <a:lnTo>
                  <a:pt x="183794" y="2273300"/>
                </a:lnTo>
                <a:lnTo>
                  <a:pt x="173953" y="2272348"/>
                </a:lnTo>
                <a:lnTo>
                  <a:pt x="164113" y="2270761"/>
                </a:lnTo>
                <a:lnTo>
                  <a:pt x="154908" y="2268857"/>
                </a:lnTo>
                <a:lnTo>
                  <a:pt x="145385" y="2266318"/>
                </a:lnTo>
                <a:lnTo>
                  <a:pt x="136496" y="2263144"/>
                </a:lnTo>
                <a:lnTo>
                  <a:pt x="127291" y="2259336"/>
                </a:lnTo>
                <a:lnTo>
                  <a:pt x="118720" y="2255528"/>
                </a:lnTo>
                <a:lnTo>
                  <a:pt x="109832" y="2250450"/>
                </a:lnTo>
                <a:lnTo>
                  <a:pt x="101579" y="2245689"/>
                </a:lnTo>
                <a:lnTo>
                  <a:pt x="93326" y="2240294"/>
                </a:lnTo>
                <a:lnTo>
                  <a:pt x="85390" y="2234264"/>
                </a:lnTo>
                <a:lnTo>
                  <a:pt x="77771" y="2227917"/>
                </a:lnTo>
                <a:lnTo>
                  <a:pt x="70470" y="2220935"/>
                </a:lnTo>
                <a:lnTo>
                  <a:pt x="63487" y="2213635"/>
                </a:lnTo>
                <a:lnTo>
                  <a:pt x="56821" y="2206018"/>
                </a:lnTo>
                <a:lnTo>
                  <a:pt x="50472" y="2198402"/>
                </a:lnTo>
                <a:lnTo>
                  <a:pt x="44441" y="2189833"/>
                </a:lnTo>
                <a:lnTo>
                  <a:pt x="38727" y="2181264"/>
                </a:lnTo>
                <a:lnTo>
                  <a:pt x="33013" y="2172060"/>
                </a:lnTo>
                <a:lnTo>
                  <a:pt x="28252" y="2162856"/>
                </a:lnTo>
                <a:lnTo>
                  <a:pt x="23490" y="2153335"/>
                </a:lnTo>
                <a:lnTo>
                  <a:pt x="19364" y="2143180"/>
                </a:lnTo>
                <a:lnTo>
                  <a:pt x="15237" y="2133024"/>
                </a:lnTo>
                <a:lnTo>
                  <a:pt x="11745" y="2122551"/>
                </a:lnTo>
                <a:lnTo>
                  <a:pt x="8888" y="2112078"/>
                </a:lnTo>
                <a:lnTo>
                  <a:pt x="6349" y="2100970"/>
                </a:lnTo>
                <a:lnTo>
                  <a:pt x="3809" y="2089862"/>
                </a:lnTo>
                <a:lnTo>
                  <a:pt x="2540" y="2078754"/>
                </a:lnTo>
                <a:lnTo>
                  <a:pt x="952" y="2067329"/>
                </a:lnTo>
                <a:lnTo>
                  <a:pt x="318" y="2055269"/>
                </a:lnTo>
                <a:lnTo>
                  <a:pt x="0" y="2043844"/>
                </a:lnTo>
                <a:lnTo>
                  <a:pt x="0" y="229774"/>
                </a:lnTo>
                <a:lnTo>
                  <a:pt x="318" y="218031"/>
                </a:lnTo>
                <a:lnTo>
                  <a:pt x="952" y="205971"/>
                </a:lnTo>
                <a:lnTo>
                  <a:pt x="2540" y="194546"/>
                </a:lnTo>
                <a:lnTo>
                  <a:pt x="3809" y="183438"/>
                </a:lnTo>
                <a:lnTo>
                  <a:pt x="6349" y="172330"/>
                </a:lnTo>
                <a:lnTo>
                  <a:pt x="8888" y="161540"/>
                </a:lnTo>
                <a:lnTo>
                  <a:pt x="11745" y="150749"/>
                </a:lnTo>
                <a:lnTo>
                  <a:pt x="15237" y="140276"/>
                </a:lnTo>
                <a:lnTo>
                  <a:pt x="19364" y="130121"/>
                </a:lnTo>
                <a:lnTo>
                  <a:pt x="23490" y="119965"/>
                </a:lnTo>
                <a:lnTo>
                  <a:pt x="28252" y="110444"/>
                </a:lnTo>
                <a:lnTo>
                  <a:pt x="33013" y="101240"/>
                </a:lnTo>
                <a:lnTo>
                  <a:pt x="38727" y="92037"/>
                </a:lnTo>
                <a:lnTo>
                  <a:pt x="44441" y="83468"/>
                </a:lnTo>
                <a:lnTo>
                  <a:pt x="50472" y="74899"/>
                </a:lnTo>
                <a:lnTo>
                  <a:pt x="56821" y="67282"/>
                </a:lnTo>
                <a:lnTo>
                  <a:pt x="63487" y="59665"/>
                </a:lnTo>
                <a:lnTo>
                  <a:pt x="70470" y="52366"/>
                </a:lnTo>
                <a:lnTo>
                  <a:pt x="77771" y="45384"/>
                </a:lnTo>
                <a:lnTo>
                  <a:pt x="85390" y="39036"/>
                </a:lnTo>
                <a:lnTo>
                  <a:pt x="93326" y="33324"/>
                </a:lnTo>
                <a:lnTo>
                  <a:pt x="101579" y="27611"/>
                </a:lnTo>
                <a:lnTo>
                  <a:pt x="109832" y="22851"/>
                </a:lnTo>
                <a:lnTo>
                  <a:pt x="118720" y="17773"/>
                </a:lnTo>
                <a:lnTo>
                  <a:pt x="127291" y="13964"/>
                </a:lnTo>
                <a:lnTo>
                  <a:pt x="136496" y="10156"/>
                </a:lnTo>
                <a:lnTo>
                  <a:pt x="145385" y="6982"/>
                </a:lnTo>
                <a:lnTo>
                  <a:pt x="154908" y="4443"/>
                </a:lnTo>
                <a:lnTo>
                  <a:pt x="164113" y="2539"/>
                </a:lnTo>
                <a:lnTo>
                  <a:pt x="173953" y="952"/>
                </a:lnTo>
                <a:lnTo>
                  <a:pt x="183794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6025579" y="2068943"/>
            <a:ext cx="2664296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" name="组合 8"/>
          <p:cNvGrpSpPr/>
          <p:nvPr/>
        </p:nvGrpSpPr>
        <p:grpSpPr>
          <a:xfrm rot="16200000">
            <a:off x="3176262" y="3133028"/>
            <a:ext cx="2953051" cy="831222"/>
            <a:chOff x="9094388" y="3131023"/>
            <a:chExt cx="1220012" cy="566265"/>
          </a:xfrm>
        </p:grpSpPr>
        <p:sp>
          <p:nvSpPr>
            <p:cNvPr id="10" name="Line 128"/>
            <p:cNvSpPr>
              <a:spLocks noChangeShapeType="1"/>
            </p:cNvSpPr>
            <p:nvPr/>
          </p:nvSpPr>
          <p:spPr bwMode="auto">
            <a:xfrm>
              <a:off x="9702801" y="3131023"/>
              <a:ext cx="0" cy="564678"/>
            </a:xfrm>
            <a:prstGeom prst="line">
              <a:avLst/>
            </a:prstGeom>
            <a:noFill/>
            <a:ln w="12700" cap="flat">
              <a:solidFill>
                <a:srgbClr val="55735B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Line 129"/>
            <p:cNvSpPr>
              <a:spLocks noChangeShapeType="1"/>
            </p:cNvSpPr>
            <p:nvPr/>
          </p:nvSpPr>
          <p:spPr bwMode="auto">
            <a:xfrm flipH="1">
              <a:off x="9094388" y="3492501"/>
              <a:ext cx="1219891" cy="0"/>
            </a:xfrm>
            <a:prstGeom prst="line">
              <a:avLst/>
            </a:prstGeom>
            <a:noFill/>
            <a:ln w="12700" cap="flat">
              <a:solidFill>
                <a:srgbClr val="55735B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Line 130"/>
            <p:cNvSpPr>
              <a:spLocks noChangeShapeType="1"/>
            </p:cNvSpPr>
            <p:nvPr/>
          </p:nvSpPr>
          <p:spPr bwMode="auto">
            <a:xfrm>
              <a:off x="9094683" y="3487738"/>
              <a:ext cx="0" cy="209550"/>
            </a:xfrm>
            <a:prstGeom prst="line">
              <a:avLst/>
            </a:prstGeom>
            <a:noFill/>
            <a:ln w="12700" cap="flat">
              <a:solidFill>
                <a:srgbClr val="55735B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Line 131"/>
            <p:cNvSpPr>
              <a:spLocks noChangeShapeType="1"/>
            </p:cNvSpPr>
            <p:nvPr/>
          </p:nvSpPr>
          <p:spPr bwMode="auto">
            <a:xfrm>
              <a:off x="10314400" y="3487738"/>
              <a:ext cx="0" cy="209550"/>
            </a:xfrm>
            <a:prstGeom prst="line">
              <a:avLst/>
            </a:prstGeom>
            <a:noFill/>
            <a:ln w="12700" cap="flat">
              <a:solidFill>
                <a:srgbClr val="55735B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2425179" y="2576169"/>
            <a:ext cx="1872208" cy="1872208"/>
            <a:chOff x="1677608" y="2996952"/>
            <a:chExt cx="1395643" cy="1395643"/>
          </a:xfrm>
        </p:grpSpPr>
        <p:sp>
          <p:nvSpPr>
            <p:cNvPr id="15" name="Oval 60"/>
            <p:cNvSpPr>
              <a:spLocks noChangeAspect="1"/>
            </p:cNvSpPr>
            <p:nvPr/>
          </p:nvSpPr>
          <p:spPr>
            <a:xfrm>
              <a:off x="1677608" y="2996952"/>
              <a:ext cx="1395643" cy="1395643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1000"/>
                  </a:schemeClr>
                </a:gs>
                <a:gs pos="0">
                  <a:schemeClr val="bg1">
                    <a:lumMod val="99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dirty="0">
                <a:solidFill>
                  <a:prstClr val="white"/>
                </a:solidFill>
              </a:endParaRPr>
            </a:p>
          </p:txBody>
        </p:sp>
        <p:sp>
          <p:nvSpPr>
            <p:cNvPr id="16" name="Oval 29"/>
            <p:cNvSpPr>
              <a:spLocks noChangeAspect="1"/>
            </p:cNvSpPr>
            <p:nvPr/>
          </p:nvSpPr>
          <p:spPr>
            <a:xfrm>
              <a:off x="1850114" y="3169458"/>
              <a:ext cx="1050630" cy="1050630"/>
            </a:xfrm>
            <a:prstGeom prst="ellipse">
              <a:avLst/>
            </a:prstGeom>
            <a:solidFill>
              <a:srgbClr val="0070C0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DIN-BoldItalic" pitchFamily="50" charset="0"/>
                </a:rPr>
                <a:t></a:t>
              </a:r>
              <a:endParaRPr lang="en-US" sz="28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N-BoldItalic" pitchFamily="50" charset="0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3086364" y="3152233"/>
            <a:ext cx="549837" cy="763569"/>
            <a:chOff x="8032306" y="5624901"/>
            <a:chExt cx="429201" cy="596039"/>
          </a:xfrm>
          <a:solidFill>
            <a:schemeClr val="bg1"/>
          </a:solidFill>
        </p:grpSpPr>
        <p:sp>
          <p:nvSpPr>
            <p:cNvPr id="18" name="Freeform 276"/>
            <p:cNvSpPr/>
            <p:nvPr/>
          </p:nvSpPr>
          <p:spPr bwMode="auto">
            <a:xfrm>
              <a:off x="8032306" y="5715047"/>
              <a:ext cx="429201" cy="505893"/>
            </a:xfrm>
            <a:custGeom>
              <a:avLst/>
              <a:gdLst>
                <a:gd name="T0" fmla="*/ 166 w 203"/>
                <a:gd name="T1" fmla="*/ 0 h 239"/>
                <a:gd name="T2" fmla="*/ 166 w 203"/>
                <a:gd name="T3" fmla="*/ 22 h 239"/>
                <a:gd name="T4" fmla="*/ 181 w 203"/>
                <a:gd name="T5" fmla="*/ 37 h 239"/>
                <a:gd name="T6" fmla="*/ 181 w 203"/>
                <a:gd name="T7" fmla="*/ 203 h 239"/>
                <a:gd name="T8" fmla="*/ 166 w 203"/>
                <a:gd name="T9" fmla="*/ 218 h 239"/>
                <a:gd name="T10" fmla="*/ 36 w 203"/>
                <a:gd name="T11" fmla="*/ 218 h 239"/>
                <a:gd name="T12" fmla="*/ 22 w 203"/>
                <a:gd name="T13" fmla="*/ 203 h 239"/>
                <a:gd name="T14" fmla="*/ 22 w 203"/>
                <a:gd name="T15" fmla="*/ 37 h 239"/>
                <a:gd name="T16" fmla="*/ 36 w 203"/>
                <a:gd name="T17" fmla="*/ 22 h 239"/>
                <a:gd name="T18" fmla="*/ 36 w 203"/>
                <a:gd name="T19" fmla="*/ 0 h 239"/>
                <a:gd name="T20" fmla="*/ 0 w 203"/>
                <a:gd name="T21" fmla="*/ 37 h 239"/>
                <a:gd name="T22" fmla="*/ 0 w 203"/>
                <a:gd name="T23" fmla="*/ 203 h 239"/>
                <a:gd name="T24" fmla="*/ 36 w 203"/>
                <a:gd name="T25" fmla="*/ 239 h 239"/>
                <a:gd name="T26" fmla="*/ 166 w 203"/>
                <a:gd name="T27" fmla="*/ 239 h 239"/>
                <a:gd name="T28" fmla="*/ 203 w 203"/>
                <a:gd name="T29" fmla="*/ 203 h 239"/>
                <a:gd name="T30" fmla="*/ 203 w 203"/>
                <a:gd name="T31" fmla="*/ 37 h 239"/>
                <a:gd name="T32" fmla="*/ 166 w 203"/>
                <a:gd name="T33" fmla="*/ 0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03" h="239">
                  <a:moveTo>
                    <a:pt x="166" y="0"/>
                  </a:moveTo>
                  <a:cubicBezTo>
                    <a:pt x="166" y="22"/>
                    <a:pt x="166" y="22"/>
                    <a:pt x="166" y="22"/>
                  </a:cubicBezTo>
                  <a:cubicBezTo>
                    <a:pt x="174" y="22"/>
                    <a:pt x="181" y="29"/>
                    <a:pt x="181" y="37"/>
                  </a:cubicBezTo>
                  <a:cubicBezTo>
                    <a:pt x="181" y="203"/>
                    <a:pt x="181" y="203"/>
                    <a:pt x="181" y="203"/>
                  </a:cubicBezTo>
                  <a:cubicBezTo>
                    <a:pt x="181" y="211"/>
                    <a:pt x="174" y="218"/>
                    <a:pt x="166" y="218"/>
                  </a:cubicBezTo>
                  <a:cubicBezTo>
                    <a:pt x="36" y="218"/>
                    <a:pt x="36" y="218"/>
                    <a:pt x="36" y="218"/>
                  </a:cubicBezTo>
                  <a:cubicBezTo>
                    <a:pt x="28" y="218"/>
                    <a:pt x="22" y="211"/>
                    <a:pt x="22" y="203"/>
                  </a:cubicBezTo>
                  <a:cubicBezTo>
                    <a:pt x="22" y="37"/>
                    <a:pt x="22" y="37"/>
                    <a:pt x="22" y="37"/>
                  </a:cubicBezTo>
                  <a:cubicBezTo>
                    <a:pt x="22" y="29"/>
                    <a:pt x="28" y="22"/>
                    <a:pt x="36" y="22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16" y="0"/>
                    <a:pt x="0" y="17"/>
                    <a:pt x="0" y="37"/>
                  </a:cubicBezTo>
                  <a:cubicBezTo>
                    <a:pt x="0" y="203"/>
                    <a:pt x="0" y="203"/>
                    <a:pt x="0" y="203"/>
                  </a:cubicBezTo>
                  <a:cubicBezTo>
                    <a:pt x="0" y="223"/>
                    <a:pt x="16" y="239"/>
                    <a:pt x="36" y="239"/>
                  </a:cubicBezTo>
                  <a:cubicBezTo>
                    <a:pt x="166" y="239"/>
                    <a:pt x="166" y="239"/>
                    <a:pt x="166" y="239"/>
                  </a:cubicBezTo>
                  <a:cubicBezTo>
                    <a:pt x="186" y="239"/>
                    <a:pt x="203" y="223"/>
                    <a:pt x="203" y="203"/>
                  </a:cubicBezTo>
                  <a:cubicBezTo>
                    <a:pt x="203" y="37"/>
                    <a:pt x="203" y="37"/>
                    <a:pt x="203" y="37"/>
                  </a:cubicBezTo>
                  <a:cubicBezTo>
                    <a:pt x="203" y="17"/>
                    <a:pt x="186" y="0"/>
                    <a:pt x="1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9" name="Freeform 277"/>
            <p:cNvSpPr/>
            <p:nvPr/>
          </p:nvSpPr>
          <p:spPr bwMode="auto">
            <a:xfrm>
              <a:off x="8139943" y="5624901"/>
              <a:ext cx="213928" cy="137237"/>
            </a:xfrm>
            <a:custGeom>
              <a:avLst/>
              <a:gdLst>
                <a:gd name="T0" fmla="*/ 101 w 101"/>
                <a:gd name="T1" fmla="*/ 29 h 65"/>
                <a:gd name="T2" fmla="*/ 79 w 101"/>
                <a:gd name="T3" fmla="*/ 29 h 65"/>
                <a:gd name="T4" fmla="*/ 50 w 101"/>
                <a:gd name="T5" fmla="*/ 0 h 65"/>
                <a:gd name="T6" fmla="*/ 21 w 101"/>
                <a:gd name="T7" fmla="*/ 29 h 65"/>
                <a:gd name="T8" fmla="*/ 0 w 101"/>
                <a:gd name="T9" fmla="*/ 29 h 65"/>
                <a:gd name="T10" fmla="*/ 0 w 101"/>
                <a:gd name="T11" fmla="*/ 65 h 65"/>
                <a:gd name="T12" fmla="*/ 101 w 101"/>
                <a:gd name="T13" fmla="*/ 65 h 65"/>
                <a:gd name="T14" fmla="*/ 101 w 101"/>
                <a:gd name="T15" fmla="*/ 29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1" h="65">
                  <a:moveTo>
                    <a:pt x="101" y="29"/>
                  </a:moveTo>
                  <a:cubicBezTo>
                    <a:pt x="79" y="29"/>
                    <a:pt x="79" y="29"/>
                    <a:pt x="79" y="29"/>
                  </a:cubicBezTo>
                  <a:cubicBezTo>
                    <a:pt x="79" y="13"/>
                    <a:pt x="66" y="0"/>
                    <a:pt x="50" y="0"/>
                  </a:cubicBezTo>
                  <a:cubicBezTo>
                    <a:pt x="34" y="0"/>
                    <a:pt x="21" y="13"/>
                    <a:pt x="21" y="29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101" y="65"/>
                    <a:pt x="101" y="65"/>
                    <a:pt x="101" y="65"/>
                  </a:cubicBezTo>
                  <a:lnTo>
                    <a:pt x="101" y="2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0" name="Rectangle 278"/>
            <p:cNvSpPr>
              <a:spLocks noChangeArrowheads="1"/>
            </p:cNvSpPr>
            <p:nvPr/>
          </p:nvSpPr>
          <p:spPr bwMode="auto">
            <a:xfrm>
              <a:off x="8123797" y="5837484"/>
              <a:ext cx="244874" cy="32291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1" name="Rectangle 279"/>
            <p:cNvSpPr>
              <a:spLocks noChangeArrowheads="1"/>
            </p:cNvSpPr>
            <p:nvPr/>
          </p:nvSpPr>
          <p:spPr bwMode="auto">
            <a:xfrm>
              <a:off x="8123797" y="5914175"/>
              <a:ext cx="244874" cy="32291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2" name="Rectangle 280"/>
            <p:cNvSpPr>
              <a:spLocks noChangeArrowheads="1"/>
            </p:cNvSpPr>
            <p:nvPr/>
          </p:nvSpPr>
          <p:spPr bwMode="auto">
            <a:xfrm>
              <a:off x="8123797" y="5992211"/>
              <a:ext cx="244874" cy="29600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3" name="Rectangle 281"/>
            <p:cNvSpPr>
              <a:spLocks noChangeArrowheads="1"/>
            </p:cNvSpPr>
            <p:nvPr/>
          </p:nvSpPr>
          <p:spPr bwMode="auto">
            <a:xfrm>
              <a:off x="8123797" y="6068903"/>
              <a:ext cx="244874" cy="29600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5089475" y="1500976"/>
            <a:ext cx="1135936" cy="1135936"/>
            <a:chOff x="1677608" y="2996952"/>
            <a:chExt cx="1395643" cy="1395643"/>
          </a:xfrm>
        </p:grpSpPr>
        <p:sp>
          <p:nvSpPr>
            <p:cNvPr id="25" name="Oval 60"/>
            <p:cNvSpPr>
              <a:spLocks noChangeAspect="1"/>
            </p:cNvSpPr>
            <p:nvPr/>
          </p:nvSpPr>
          <p:spPr>
            <a:xfrm>
              <a:off x="1677608" y="2996952"/>
              <a:ext cx="1395643" cy="1395643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1000"/>
                  </a:schemeClr>
                </a:gs>
                <a:gs pos="0">
                  <a:schemeClr val="bg1">
                    <a:lumMod val="99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dirty="0">
                <a:solidFill>
                  <a:prstClr val="white"/>
                </a:solidFill>
              </a:endParaRPr>
            </a:p>
          </p:txBody>
        </p:sp>
        <p:sp>
          <p:nvSpPr>
            <p:cNvPr id="26" name="Oval 29"/>
            <p:cNvSpPr>
              <a:spLocks noChangeAspect="1"/>
            </p:cNvSpPr>
            <p:nvPr/>
          </p:nvSpPr>
          <p:spPr>
            <a:xfrm>
              <a:off x="1850114" y="3169458"/>
              <a:ext cx="1050630" cy="1050630"/>
            </a:xfrm>
            <a:prstGeom prst="ellipse">
              <a:avLst/>
            </a:prstGeom>
            <a:solidFill>
              <a:srgbClr val="0070C0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143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DIN-BoldItalic" pitchFamily="50" charset="0"/>
                </a:rPr>
                <a:t></a:t>
              </a:r>
              <a:endParaRPr lang="en-US" sz="28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N-BoldItalic" pitchFamily="50" charset="0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5445868" y="1877758"/>
            <a:ext cx="423150" cy="390158"/>
            <a:chOff x="7339246" y="1487600"/>
            <a:chExt cx="423150" cy="390158"/>
          </a:xfrm>
        </p:grpSpPr>
        <p:sp>
          <p:nvSpPr>
            <p:cNvPr id="28" name="Freeform 364"/>
            <p:cNvSpPr/>
            <p:nvPr/>
          </p:nvSpPr>
          <p:spPr bwMode="auto">
            <a:xfrm>
              <a:off x="7339246" y="1689008"/>
              <a:ext cx="423150" cy="188750"/>
            </a:xfrm>
            <a:custGeom>
              <a:avLst/>
              <a:gdLst>
                <a:gd name="T0" fmla="*/ 222 w 262"/>
                <a:gd name="T1" fmla="*/ 18 h 94"/>
                <a:gd name="T2" fmla="*/ 205 w 262"/>
                <a:gd name="T3" fmla="*/ 18 h 94"/>
                <a:gd name="T4" fmla="*/ 205 w 262"/>
                <a:gd name="T5" fmla="*/ 0 h 94"/>
                <a:gd name="T6" fmla="*/ 57 w 262"/>
                <a:gd name="T7" fmla="*/ 0 h 94"/>
                <a:gd name="T8" fmla="*/ 57 w 262"/>
                <a:gd name="T9" fmla="*/ 18 h 94"/>
                <a:gd name="T10" fmla="*/ 40 w 262"/>
                <a:gd name="T11" fmla="*/ 18 h 94"/>
                <a:gd name="T12" fmla="*/ 40 w 262"/>
                <a:gd name="T13" fmla="*/ 0 h 94"/>
                <a:gd name="T14" fmla="*/ 0 w 262"/>
                <a:gd name="T15" fmla="*/ 0 h 94"/>
                <a:gd name="T16" fmla="*/ 0 w 262"/>
                <a:gd name="T17" fmla="*/ 83 h 94"/>
                <a:gd name="T18" fmla="*/ 11 w 262"/>
                <a:gd name="T19" fmla="*/ 94 h 94"/>
                <a:gd name="T20" fmla="*/ 251 w 262"/>
                <a:gd name="T21" fmla="*/ 94 h 94"/>
                <a:gd name="T22" fmla="*/ 262 w 262"/>
                <a:gd name="T23" fmla="*/ 83 h 94"/>
                <a:gd name="T24" fmla="*/ 262 w 262"/>
                <a:gd name="T25" fmla="*/ 0 h 94"/>
                <a:gd name="T26" fmla="*/ 222 w 262"/>
                <a:gd name="T27" fmla="*/ 0 h 94"/>
                <a:gd name="T28" fmla="*/ 222 w 262"/>
                <a:gd name="T29" fmla="*/ 18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62" h="94">
                  <a:moveTo>
                    <a:pt x="222" y="18"/>
                  </a:moveTo>
                  <a:cubicBezTo>
                    <a:pt x="205" y="18"/>
                    <a:pt x="205" y="18"/>
                    <a:pt x="205" y="18"/>
                  </a:cubicBezTo>
                  <a:cubicBezTo>
                    <a:pt x="205" y="0"/>
                    <a:pt x="205" y="0"/>
                    <a:pt x="205" y="0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57" y="18"/>
                    <a:pt x="57" y="18"/>
                    <a:pt x="57" y="18"/>
                  </a:cubicBezTo>
                  <a:cubicBezTo>
                    <a:pt x="40" y="18"/>
                    <a:pt x="40" y="18"/>
                    <a:pt x="40" y="18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9"/>
                    <a:pt x="5" y="94"/>
                    <a:pt x="11" y="94"/>
                  </a:cubicBezTo>
                  <a:cubicBezTo>
                    <a:pt x="251" y="94"/>
                    <a:pt x="251" y="94"/>
                    <a:pt x="251" y="94"/>
                  </a:cubicBezTo>
                  <a:cubicBezTo>
                    <a:pt x="258" y="94"/>
                    <a:pt x="262" y="89"/>
                    <a:pt x="262" y="83"/>
                  </a:cubicBezTo>
                  <a:cubicBezTo>
                    <a:pt x="262" y="0"/>
                    <a:pt x="262" y="0"/>
                    <a:pt x="262" y="0"/>
                  </a:cubicBezTo>
                  <a:cubicBezTo>
                    <a:pt x="222" y="0"/>
                    <a:pt x="222" y="0"/>
                    <a:pt x="222" y="0"/>
                  </a:cubicBezTo>
                  <a:lnTo>
                    <a:pt x="222" y="1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Freeform 365"/>
            <p:cNvSpPr/>
            <p:nvPr/>
          </p:nvSpPr>
          <p:spPr bwMode="auto">
            <a:xfrm>
              <a:off x="7339246" y="1552399"/>
              <a:ext cx="423150" cy="128060"/>
            </a:xfrm>
            <a:custGeom>
              <a:avLst/>
              <a:gdLst>
                <a:gd name="T0" fmla="*/ 251 w 262"/>
                <a:gd name="T1" fmla="*/ 0 h 45"/>
                <a:gd name="T2" fmla="*/ 11 w 262"/>
                <a:gd name="T3" fmla="*/ 0 h 45"/>
                <a:gd name="T4" fmla="*/ 0 w 262"/>
                <a:gd name="T5" fmla="*/ 11 h 45"/>
                <a:gd name="T6" fmla="*/ 0 w 262"/>
                <a:gd name="T7" fmla="*/ 45 h 45"/>
                <a:gd name="T8" fmla="*/ 40 w 262"/>
                <a:gd name="T9" fmla="*/ 45 h 45"/>
                <a:gd name="T10" fmla="*/ 40 w 262"/>
                <a:gd name="T11" fmla="*/ 34 h 45"/>
                <a:gd name="T12" fmla="*/ 57 w 262"/>
                <a:gd name="T13" fmla="*/ 34 h 45"/>
                <a:gd name="T14" fmla="*/ 57 w 262"/>
                <a:gd name="T15" fmla="*/ 45 h 45"/>
                <a:gd name="T16" fmla="*/ 205 w 262"/>
                <a:gd name="T17" fmla="*/ 45 h 45"/>
                <a:gd name="T18" fmla="*/ 205 w 262"/>
                <a:gd name="T19" fmla="*/ 34 h 45"/>
                <a:gd name="T20" fmla="*/ 222 w 262"/>
                <a:gd name="T21" fmla="*/ 34 h 45"/>
                <a:gd name="T22" fmla="*/ 222 w 262"/>
                <a:gd name="T23" fmla="*/ 45 h 45"/>
                <a:gd name="T24" fmla="*/ 262 w 262"/>
                <a:gd name="T25" fmla="*/ 45 h 45"/>
                <a:gd name="T26" fmla="*/ 262 w 262"/>
                <a:gd name="T27" fmla="*/ 11 h 45"/>
                <a:gd name="T28" fmla="*/ 251 w 262"/>
                <a:gd name="T29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62" h="45">
                  <a:moveTo>
                    <a:pt x="251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40" y="45"/>
                    <a:pt x="40" y="45"/>
                    <a:pt x="40" y="45"/>
                  </a:cubicBezTo>
                  <a:cubicBezTo>
                    <a:pt x="40" y="34"/>
                    <a:pt x="40" y="34"/>
                    <a:pt x="40" y="34"/>
                  </a:cubicBezTo>
                  <a:cubicBezTo>
                    <a:pt x="57" y="34"/>
                    <a:pt x="57" y="34"/>
                    <a:pt x="57" y="34"/>
                  </a:cubicBezTo>
                  <a:cubicBezTo>
                    <a:pt x="57" y="45"/>
                    <a:pt x="57" y="45"/>
                    <a:pt x="57" y="45"/>
                  </a:cubicBezTo>
                  <a:cubicBezTo>
                    <a:pt x="205" y="45"/>
                    <a:pt x="205" y="45"/>
                    <a:pt x="205" y="45"/>
                  </a:cubicBezTo>
                  <a:cubicBezTo>
                    <a:pt x="205" y="34"/>
                    <a:pt x="205" y="34"/>
                    <a:pt x="205" y="34"/>
                  </a:cubicBezTo>
                  <a:cubicBezTo>
                    <a:pt x="222" y="34"/>
                    <a:pt x="222" y="34"/>
                    <a:pt x="222" y="34"/>
                  </a:cubicBezTo>
                  <a:cubicBezTo>
                    <a:pt x="222" y="45"/>
                    <a:pt x="222" y="45"/>
                    <a:pt x="222" y="45"/>
                  </a:cubicBezTo>
                  <a:cubicBezTo>
                    <a:pt x="262" y="45"/>
                    <a:pt x="262" y="45"/>
                    <a:pt x="262" y="45"/>
                  </a:cubicBezTo>
                  <a:cubicBezTo>
                    <a:pt x="262" y="11"/>
                    <a:pt x="262" y="11"/>
                    <a:pt x="262" y="11"/>
                  </a:cubicBezTo>
                  <a:cubicBezTo>
                    <a:pt x="262" y="5"/>
                    <a:pt x="258" y="0"/>
                    <a:pt x="25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Freeform 366"/>
            <p:cNvSpPr/>
            <p:nvPr/>
          </p:nvSpPr>
          <p:spPr bwMode="auto">
            <a:xfrm>
              <a:off x="7443155" y="1487600"/>
              <a:ext cx="215332" cy="79403"/>
            </a:xfrm>
            <a:custGeom>
              <a:avLst/>
              <a:gdLst>
                <a:gd name="T0" fmla="*/ 132 w 132"/>
                <a:gd name="T1" fmla="*/ 63 h 63"/>
                <a:gd name="T2" fmla="*/ 115 w 132"/>
                <a:gd name="T3" fmla="*/ 63 h 63"/>
                <a:gd name="T4" fmla="*/ 115 w 132"/>
                <a:gd name="T5" fmla="*/ 20 h 63"/>
                <a:gd name="T6" fmla="*/ 112 w 132"/>
                <a:gd name="T7" fmla="*/ 17 h 63"/>
                <a:gd name="T8" fmla="*/ 20 w 132"/>
                <a:gd name="T9" fmla="*/ 17 h 63"/>
                <a:gd name="T10" fmla="*/ 18 w 132"/>
                <a:gd name="T11" fmla="*/ 20 h 63"/>
                <a:gd name="T12" fmla="*/ 18 w 132"/>
                <a:gd name="T13" fmla="*/ 63 h 63"/>
                <a:gd name="T14" fmla="*/ 0 w 132"/>
                <a:gd name="T15" fmla="*/ 63 h 63"/>
                <a:gd name="T16" fmla="*/ 0 w 132"/>
                <a:gd name="T17" fmla="*/ 20 h 63"/>
                <a:gd name="T18" fmla="*/ 20 w 132"/>
                <a:gd name="T19" fmla="*/ 0 h 63"/>
                <a:gd name="T20" fmla="*/ 112 w 132"/>
                <a:gd name="T21" fmla="*/ 0 h 63"/>
                <a:gd name="T22" fmla="*/ 132 w 132"/>
                <a:gd name="T23" fmla="*/ 20 h 63"/>
                <a:gd name="T24" fmla="*/ 132 w 132"/>
                <a:gd name="T25" fmla="*/ 6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2" h="63">
                  <a:moveTo>
                    <a:pt x="132" y="63"/>
                  </a:moveTo>
                  <a:cubicBezTo>
                    <a:pt x="115" y="63"/>
                    <a:pt x="115" y="63"/>
                    <a:pt x="115" y="63"/>
                  </a:cubicBezTo>
                  <a:cubicBezTo>
                    <a:pt x="115" y="20"/>
                    <a:pt x="115" y="20"/>
                    <a:pt x="115" y="20"/>
                  </a:cubicBezTo>
                  <a:cubicBezTo>
                    <a:pt x="115" y="18"/>
                    <a:pt x="114" y="17"/>
                    <a:pt x="112" y="17"/>
                  </a:cubicBezTo>
                  <a:cubicBezTo>
                    <a:pt x="20" y="17"/>
                    <a:pt x="20" y="17"/>
                    <a:pt x="20" y="17"/>
                  </a:cubicBezTo>
                  <a:cubicBezTo>
                    <a:pt x="19" y="17"/>
                    <a:pt x="18" y="18"/>
                    <a:pt x="18" y="20"/>
                  </a:cubicBezTo>
                  <a:cubicBezTo>
                    <a:pt x="18" y="63"/>
                    <a:pt x="18" y="63"/>
                    <a:pt x="18" y="63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112" y="0"/>
                    <a:pt x="112" y="0"/>
                    <a:pt x="112" y="0"/>
                  </a:cubicBezTo>
                  <a:cubicBezTo>
                    <a:pt x="123" y="0"/>
                    <a:pt x="132" y="9"/>
                    <a:pt x="132" y="20"/>
                  </a:cubicBezTo>
                  <a:lnTo>
                    <a:pt x="132" y="6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31" name="矩形 30"/>
          <p:cNvSpPr/>
          <p:nvPr/>
        </p:nvSpPr>
        <p:spPr>
          <a:xfrm>
            <a:off x="6313611" y="1691524"/>
            <a:ext cx="2016223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zh-CN" altLang="en-US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初级注册会计师</a:t>
            </a:r>
            <a:endParaRPr lang="en-US" altLang="zh-CN" b="1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矩形 47"/>
          <p:cNvSpPr>
            <a:spLocks noChangeArrowheads="1"/>
          </p:cNvSpPr>
          <p:nvPr/>
        </p:nvSpPr>
        <p:spPr bwMode="auto">
          <a:xfrm>
            <a:off x="6313611" y="2099530"/>
            <a:ext cx="3024336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具有一定会计专业水平，经考核取得证书、可以接受当事人委托。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sym typeface="微软雅黑" panose="020B0503020204020204" pitchFamily="34" charset="-122"/>
            </a:endParaRPr>
          </a:p>
        </p:txBody>
      </p:sp>
      <p:cxnSp>
        <p:nvCxnSpPr>
          <p:cNvPr id="33" name="直接连接符 32"/>
          <p:cNvCxnSpPr/>
          <p:nvPr/>
        </p:nvCxnSpPr>
        <p:spPr>
          <a:xfrm>
            <a:off x="6025579" y="3581111"/>
            <a:ext cx="2664296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4" name="组合 33"/>
          <p:cNvGrpSpPr/>
          <p:nvPr/>
        </p:nvGrpSpPr>
        <p:grpSpPr>
          <a:xfrm>
            <a:off x="5089475" y="3013144"/>
            <a:ext cx="1135936" cy="1135936"/>
            <a:chOff x="1677608" y="2996952"/>
            <a:chExt cx="1395643" cy="1395643"/>
          </a:xfrm>
        </p:grpSpPr>
        <p:sp>
          <p:nvSpPr>
            <p:cNvPr id="35" name="Oval 60"/>
            <p:cNvSpPr>
              <a:spLocks noChangeAspect="1"/>
            </p:cNvSpPr>
            <p:nvPr/>
          </p:nvSpPr>
          <p:spPr>
            <a:xfrm>
              <a:off x="1677608" y="2996952"/>
              <a:ext cx="1395643" cy="1395643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1000"/>
                  </a:schemeClr>
                </a:gs>
                <a:gs pos="0">
                  <a:schemeClr val="bg1">
                    <a:lumMod val="99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dirty="0">
                <a:solidFill>
                  <a:prstClr val="white"/>
                </a:solidFill>
              </a:endParaRPr>
            </a:p>
          </p:txBody>
        </p:sp>
        <p:sp>
          <p:nvSpPr>
            <p:cNvPr id="36" name="Oval 29"/>
            <p:cNvSpPr>
              <a:spLocks noChangeAspect="1"/>
            </p:cNvSpPr>
            <p:nvPr/>
          </p:nvSpPr>
          <p:spPr>
            <a:xfrm>
              <a:off x="1850114" y="3169458"/>
              <a:ext cx="1050630" cy="1050630"/>
            </a:xfrm>
            <a:prstGeom prst="ellipse">
              <a:avLst/>
            </a:prstGeom>
            <a:solidFill>
              <a:srgbClr val="0070C0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143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DIN-BoldItalic" pitchFamily="50" charset="0"/>
                </a:rPr>
                <a:t></a:t>
              </a:r>
              <a:endParaRPr lang="en-US" sz="28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N-BoldItalic" pitchFamily="50" charset="0"/>
              </a:endParaRPr>
            </a:p>
          </p:txBody>
        </p:sp>
      </p:grpSp>
      <p:sp>
        <p:nvSpPr>
          <p:cNvPr id="37" name="矩形 36"/>
          <p:cNvSpPr/>
          <p:nvPr/>
        </p:nvSpPr>
        <p:spPr>
          <a:xfrm>
            <a:off x="6313612" y="3203692"/>
            <a:ext cx="1656184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zh-CN" altLang="en-US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英语六级证书</a:t>
            </a:r>
            <a:endParaRPr lang="en-US" altLang="zh-CN" b="1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矩形 47"/>
          <p:cNvSpPr>
            <a:spLocks noChangeArrowheads="1"/>
          </p:cNvSpPr>
          <p:nvPr/>
        </p:nvSpPr>
        <p:spPr bwMode="auto">
          <a:xfrm>
            <a:off x="6313611" y="3611698"/>
            <a:ext cx="3024336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日常基本口语基本没问题，口语和外国客户简单对话。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sym typeface="微软雅黑" panose="020B0503020204020204" pitchFamily="34" charset="-122"/>
            </a:endParaRPr>
          </a:p>
        </p:txBody>
      </p:sp>
      <p:grpSp>
        <p:nvGrpSpPr>
          <p:cNvPr id="39" name="组合 38"/>
          <p:cNvGrpSpPr/>
          <p:nvPr/>
        </p:nvGrpSpPr>
        <p:grpSpPr>
          <a:xfrm>
            <a:off x="5436129" y="3368547"/>
            <a:ext cx="448854" cy="457012"/>
            <a:chOff x="2000378" y="1974523"/>
            <a:chExt cx="576064" cy="586534"/>
          </a:xfrm>
        </p:grpSpPr>
        <p:sp>
          <p:nvSpPr>
            <p:cNvPr id="40" name="Freeform 562"/>
            <p:cNvSpPr>
              <a:spLocks noEditPoints="1"/>
            </p:cNvSpPr>
            <p:nvPr/>
          </p:nvSpPr>
          <p:spPr bwMode="auto">
            <a:xfrm>
              <a:off x="2000378" y="1974523"/>
              <a:ext cx="576064" cy="504844"/>
            </a:xfrm>
            <a:custGeom>
              <a:avLst/>
              <a:gdLst>
                <a:gd name="T0" fmla="*/ 182 w 233"/>
                <a:gd name="T1" fmla="*/ 7 h 204"/>
                <a:gd name="T2" fmla="*/ 183 w 233"/>
                <a:gd name="T3" fmla="*/ 0 h 204"/>
                <a:gd name="T4" fmla="*/ 116 w 233"/>
                <a:gd name="T5" fmla="*/ 0 h 204"/>
                <a:gd name="T6" fmla="*/ 50 w 233"/>
                <a:gd name="T7" fmla="*/ 0 h 204"/>
                <a:gd name="T8" fmla="*/ 50 w 233"/>
                <a:gd name="T9" fmla="*/ 7 h 204"/>
                <a:gd name="T10" fmla="*/ 0 w 233"/>
                <a:gd name="T11" fmla="*/ 7 h 204"/>
                <a:gd name="T12" fmla="*/ 0 w 233"/>
                <a:gd name="T13" fmla="*/ 14 h 204"/>
                <a:gd name="T14" fmla="*/ 31 w 233"/>
                <a:gd name="T15" fmla="*/ 95 h 204"/>
                <a:gd name="T16" fmla="*/ 86 w 233"/>
                <a:gd name="T17" fmla="*/ 131 h 204"/>
                <a:gd name="T18" fmla="*/ 100 w 233"/>
                <a:gd name="T19" fmla="*/ 143 h 204"/>
                <a:gd name="T20" fmla="*/ 100 w 233"/>
                <a:gd name="T21" fmla="*/ 186 h 204"/>
                <a:gd name="T22" fmla="*/ 83 w 233"/>
                <a:gd name="T23" fmla="*/ 204 h 204"/>
                <a:gd name="T24" fmla="*/ 116 w 233"/>
                <a:gd name="T25" fmla="*/ 204 h 204"/>
                <a:gd name="T26" fmla="*/ 150 w 233"/>
                <a:gd name="T27" fmla="*/ 204 h 204"/>
                <a:gd name="T28" fmla="*/ 133 w 233"/>
                <a:gd name="T29" fmla="*/ 186 h 204"/>
                <a:gd name="T30" fmla="*/ 133 w 233"/>
                <a:gd name="T31" fmla="*/ 143 h 204"/>
                <a:gd name="T32" fmla="*/ 147 w 233"/>
                <a:gd name="T33" fmla="*/ 131 h 204"/>
                <a:gd name="T34" fmla="*/ 202 w 233"/>
                <a:gd name="T35" fmla="*/ 95 h 204"/>
                <a:gd name="T36" fmla="*/ 233 w 233"/>
                <a:gd name="T37" fmla="*/ 14 h 204"/>
                <a:gd name="T38" fmla="*/ 233 w 233"/>
                <a:gd name="T39" fmla="*/ 7 h 204"/>
                <a:gd name="T40" fmla="*/ 182 w 233"/>
                <a:gd name="T41" fmla="*/ 7 h 204"/>
                <a:gd name="T42" fmla="*/ 42 w 233"/>
                <a:gd name="T43" fmla="*/ 86 h 204"/>
                <a:gd name="T44" fmla="*/ 15 w 233"/>
                <a:gd name="T45" fmla="*/ 21 h 204"/>
                <a:gd name="T46" fmla="*/ 51 w 233"/>
                <a:gd name="T47" fmla="*/ 21 h 204"/>
                <a:gd name="T48" fmla="*/ 53 w 233"/>
                <a:gd name="T49" fmla="*/ 49 h 204"/>
                <a:gd name="T50" fmla="*/ 69 w 233"/>
                <a:gd name="T51" fmla="*/ 107 h 204"/>
                <a:gd name="T52" fmla="*/ 42 w 233"/>
                <a:gd name="T53" fmla="*/ 86 h 204"/>
                <a:gd name="T54" fmla="*/ 190 w 233"/>
                <a:gd name="T55" fmla="*/ 86 h 204"/>
                <a:gd name="T56" fmla="*/ 163 w 233"/>
                <a:gd name="T57" fmla="*/ 107 h 204"/>
                <a:gd name="T58" fmla="*/ 180 w 233"/>
                <a:gd name="T59" fmla="*/ 49 h 204"/>
                <a:gd name="T60" fmla="*/ 181 w 233"/>
                <a:gd name="T61" fmla="*/ 21 h 204"/>
                <a:gd name="T62" fmla="*/ 218 w 233"/>
                <a:gd name="T63" fmla="*/ 21 h 204"/>
                <a:gd name="T64" fmla="*/ 190 w 233"/>
                <a:gd name="T65" fmla="*/ 86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33" h="204">
                  <a:moveTo>
                    <a:pt x="182" y="7"/>
                  </a:moveTo>
                  <a:cubicBezTo>
                    <a:pt x="183" y="0"/>
                    <a:pt x="183" y="0"/>
                    <a:pt x="183" y="0"/>
                  </a:cubicBezTo>
                  <a:cubicBezTo>
                    <a:pt x="116" y="0"/>
                    <a:pt x="116" y="0"/>
                    <a:pt x="116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0" y="7"/>
                    <a:pt x="50" y="7"/>
                    <a:pt x="5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6"/>
                    <a:pt x="0" y="58"/>
                    <a:pt x="31" y="95"/>
                  </a:cubicBezTo>
                  <a:cubicBezTo>
                    <a:pt x="32" y="96"/>
                    <a:pt x="52" y="119"/>
                    <a:pt x="86" y="131"/>
                  </a:cubicBezTo>
                  <a:cubicBezTo>
                    <a:pt x="93" y="139"/>
                    <a:pt x="100" y="143"/>
                    <a:pt x="100" y="143"/>
                  </a:cubicBezTo>
                  <a:cubicBezTo>
                    <a:pt x="100" y="186"/>
                    <a:pt x="100" y="186"/>
                    <a:pt x="100" y="186"/>
                  </a:cubicBezTo>
                  <a:cubicBezTo>
                    <a:pt x="83" y="204"/>
                    <a:pt x="83" y="204"/>
                    <a:pt x="83" y="204"/>
                  </a:cubicBezTo>
                  <a:cubicBezTo>
                    <a:pt x="116" y="204"/>
                    <a:pt x="116" y="204"/>
                    <a:pt x="116" y="204"/>
                  </a:cubicBezTo>
                  <a:cubicBezTo>
                    <a:pt x="150" y="204"/>
                    <a:pt x="150" y="204"/>
                    <a:pt x="150" y="204"/>
                  </a:cubicBezTo>
                  <a:cubicBezTo>
                    <a:pt x="133" y="186"/>
                    <a:pt x="133" y="186"/>
                    <a:pt x="133" y="186"/>
                  </a:cubicBezTo>
                  <a:cubicBezTo>
                    <a:pt x="133" y="143"/>
                    <a:pt x="133" y="143"/>
                    <a:pt x="133" y="143"/>
                  </a:cubicBezTo>
                  <a:cubicBezTo>
                    <a:pt x="133" y="143"/>
                    <a:pt x="139" y="139"/>
                    <a:pt x="147" y="131"/>
                  </a:cubicBezTo>
                  <a:cubicBezTo>
                    <a:pt x="181" y="119"/>
                    <a:pt x="201" y="96"/>
                    <a:pt x="202" y="95"/>
                  </a:cubicBezTo>
                  <a:cubicBezTo>
                    <a:pt x="233" y="58"/>
                    <a:pt x="233" y="16"/>
                    <a:pt x="233" y="14"/>
                  </a:cubicBezTo>
                  <a:cubicBezTo>
                    <a:pt x="233" y="7"/>
                    <a:pt x="233" y="7"/>
                    <a:pt x="233" y="7"/>
                  </a:cubicBezTo>
                  <a:lnTo>
                    <a:pt x="182" y="7"/>
                  </a:lnTo>
                  <a:close/>
                  <a:moveTo>
                    <a:pt x="42" y="86"/>
                  </a:moveTo>
                  <a:cubicBezTo>
                    <a:pt x="22" y="61"/>
                    <a:pt x="16" y="34"/>
                    <a:pt x="15" y="21"/>
                  </a:cubicBezTo>
                  <a:cubicBezTo>
                    <a:pt x="51" y="21"/>
                    <a:pt x="51" y="21"/>
                    <a:pt x="51" y="21"/>
                  </a:cubicBezTo>
                  <a:cubicBezTo>
                    <a:pt x="53" y="49"/>
                    <a:pt x="53" y="49"/>
                    <a:pt x="53" y="49"/>
                  </a:cubicBezTo>
                  <a:cubicBezTo>
                    <a:pt x="55" y="74"/>
                    <a:pt x="62" y="93"/>
                    <a:pt x="69" y="107"/>
                  </a:cubicBezTo>
                  <a:cubicBezTo>
                    <a:pt x="52" y="97"/>
                    <a:pt x="43" y="86"/>
                    <a:pt x="42" y="86"/>
                  </a:cubicBezTo>
                  <a:close/>
                  <a:moveTo>
                    <a:pt x="190" y="86"/>
                  </a:moveTo>
                  <a:cubicBezTo>
                    <a:pt x="190" y="86"/>
                    <a:pt x="180" y="97"/>
                    <a:pt x="163" y="107"/>
                  </a:cubicBezTo>
                  <a:cubicBezTo>
                    <a:pt x="171" y="93"/>
                    <a:pt x="178" y="74"/>
                    <a:pt x="180" y="49"/>
                  </a:cubicBezTo>
                  <a:cubicBezTo>
                    <a:pt x="181" y="21"/>
                    <a:pt x="181" y="21"/>
                    <a:pt x="181" y="21"/>
                  </a:cubicBezTo>
                  <a:cubicBezTo>
                    <a:pt x="218" y="21"/>
                    <a:pt x="218" y="21"/>
                    <a:pt x="218" y="21"/>
                  </a:cubicBezTo>
                  <a:cubicBezTo>
                    <a:pt x="216" y="34"/>
                    <a:pt x="211" y="61"/>
                    <a:pt x="190" y="8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" name="Freeform 563"/>
            <p:cNvSpPr/>
            <p:nvPr/>
          </p:nvSpPr>
          <p:spPr bwMode="auto">
            <a:xfrm>
              <a:off x="2129730" y="2488785"/>
              <a:ext cx="317360" cy="72272"/>
            </a:xfrm>
            <a:custGeom>
              <a:avLst/>
              <a:gdLst>
                <a:gd name="T0" fmla="*/ 0 w 303"/>
                <a:gd name="T1" fmla="*/ 0 h 69"/>
                <a:gd name="T2" fmla="*/ 0 w 303"/>
                <a:gd name="T3" fmla="*/ 69 h 69"/>
                <a:gd name="T4" fmla="*/ 152 w 303"/>
                <a:gd name="T5" fmla="*/ 69 h 69"/>
                <a:gd name="T6" fmla="*/ 303 w 303"/>
                <a:gd name="T7" fmla="*/ 69 h 69"/>
                <a:gd name="T8" fmla="*/ 303 w 303"/>
                <a:gd name="T9" fmla="*/ 0 h 69"/>
                <a:gd name="T10" fmla="*/ 152 w 303"/>
                <a:gd name="T11" fmla="*/ 0 h 69"/>
                <a:gd name="T12" fmla="*/ 0 w 303"/>
                <a:gd name="T13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3" h="69">
                  <a:moveTo>
                    <a:pt x="0" y="0"/>
                  </a:moveTo>
                  <a:lnTo>
                    <a:pt x="0" y="69"/>
                  </a:lnTo>
                  <a:lnTo>
                    <a:pt x="152" y="69"/>
                  </a:lnTo>
                  <a:lnTo>
                    <a:pt x="303" y="69"/>
                  </a:lnTo>
                  <a:lnTo>
                    <a:pt x="303" y="0"/>
                  </a:lnTo>
                  <a:lnTo>
                    <a:pt x="15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</p:grpSp>
      <p:cxnSp>
        <p:nvCxnSpPr>
          <p:cNvPr id="42" name="直接连接符 41"/>
          <p:cNvCxnSpPr/>
          <p:nvPr/>
        </p:nvCxnSpPr>
        <p:spPr>
          <a:xfrm>
            <a:off x="6025579" y="5013176"/>
            <a:ext cx="2664296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3" name="组合 42"/>
          <p:cNvGrpSpPr/>
          <p:nvPr/>
        </p:nvGrpSpPr>
        <p:grpSpPr>
          <a:xfrm>
            <a:off x="5089475" y="4525312"/>
            <a:ext cx="1135936" cy="1135936"/>
            <a:chOff x="1677608" y="2996952"/>
            <a:chExt cx="1395643" cy="1395643"/>
          </a:xfrm>
        </p:grpSpPr>
        <p:sp>
          <p:nvSpPr>
            <p:cNvPr id="44" name="Oval 60"/>
            <p:cNvSpPr>
              <a:spLocks noChangeAspect="1"/>
            </p:cNvSpPr>
            <p:nvPr/>
          </p:nvSpPr>
          <p:spPr>
            <a:xfrm>
              <a:off x="1677608" y="2996952"/>
              <a:ext cx="1395643" cy="1395643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1000"/>
                  </a:schemeClr>
                </a:gs>
                <a:gs pos="0">
                  <a:schemeClr val="bg1">
                    <a:lumMod val="99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dirty="0">
                <a:solidFill>
                  <a:prstClr val="white"/>
                </a:solidFill>
              </a:endParaRPr>
            </a:p>
          </p:txBody>
        </p:sp>
        <p:sp>
          <p:nvSpPr>
            <p:cNvPr id="45" name="Oval 29"/>
            <p:cNvSpPr>
              <a:spLocks noChangeAspect="1"/>
            </p:cNvSpPr>
            <p:nvPr/>
          </p:nvSpPr>
          <p:spPr>
            <a:xfrm>
              <a:off x="1850114" y="3169458"/>
              <a:ext cx="1050630" cy="1050630"/>
            </a:xfrm>
            <a:prstGeom prst="ellipse">
              <a:avLst/>
            </a:prstGeom>
            <a:solidFill>
              <a:srgbClr val="0070C0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143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DIN-BoldItalic" pitchFamily="50" charset="0"/>
                </a:rPr>
                <a:t></a:t>
              </a:r>
              <a:endParaRPr lang="en-US" sz="28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N-BoldItalic" pitchFamily="50" charset="0"/>
              </a:endParaRPr>
            </a:p>
          </p:txBody>
        </p:sp>
      </p:grpSp>
      <p:sp>
        <p:nvSpPr>
          <p:cNvPr id="46" name="矩形 45"/>
          <p:cNvSpPr/>
          <p:nvPr/>
        </p:nvSpPr>
        <p:spPr>
          <a:xfrm>
            <a:off x="6313612" y="4643852"/>
            <a:ext cx="1656184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zh-CN" altLang="en-US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办公软件</a:t>
            </a:r>
            <a:endParaRPr lang="en-US" altLang="zh-CN" b="1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" name="矩形 47"/>
          <p:cNvSpPr>
            <a:spLocks noChangeArrowheads="1"/>
          </p:cNvSpPr>
          <p:nvPr/>
        </p:nvSpPr>
        <p:spPr bwMode="auto">
          <a:xfrm>
            <a:off x="6313611" y="5051858"/>
            <a:ext cx="3024336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熟练操作办公软件，能够独立完成会议</a:t>
            </a:r>
            <a:r>
              <a:rPr lang="en-US" altLang="zh-CN" sz="1400" dirty="0" err="1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培训工作。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48" name="Freeform 133"/>
          <p:cNvSpPr/>
          <p:nvPr/>
        </p:nvSpPr>
        <p:spPr bwMode="auto">
          <a:xfrm>
            <a:off x="5387232" y="4847028"/>
            <a:ext cx="546648" cy="492503"/>
          </a:xfrm>
          <a:custGeom>
            <a:avLst/>
            <a:gdLst>
              <a:gd name="T0" fmla="*/ 442 w 525"/>
              <a:gd name="T1" fmla="*/ 185 h 473"/>
              <a:gd name="T2" fmla="*/ 442 w 525"/>
              <a:gd name="T3" fmla="*/ 40 h 473"/>
              <a:gd name="T4" fmla="*/ 343 w 525"/>
              <a:gd name="T5" fmla="*/ 40 h 473"/>
              <a:gd name="T6" fmla="*/ 343 w 525"/>
              <a:gd name="T7" fmla="*/ 83 h 473"/>
              <a:gd name="T8" fmla="*/ 262 w 525"/>
              <a:gd name="T9" fmla="*/ 0 h 473"/>
              <a:gd name="T10" fmla="*/ 0 w 525"/>
              <a:gd name="T11" fmla="*/ 267 h 473"/>
              <a:gd name="T12" fmla="*/ 59 w 525"/>
              <a:gd name="T13" fmla="*/ 267 h 473"/>
              <a:gd name="T14" fmla="*/ 59 w 525"/>
              <a:gd name="T15" fmla="*/ 473 h 473"/>
              <a:gd name="T16" fmla="*/ 165 w 525"/>
              <a:gd name="T17" fmla="*/ 473 h 473"/>
              <a:gd name="T18" fmla="*/ 165 w 525"/>
              <a:gd name="T19" fmla="*/ 326 h 473"/>
              <a:gd name="T20" fmla="*/ 359 w 525"/>
              <a:gd name="T21" fmla="*/ 326 h 473"/>
              <a:gd name="T22" fmla="*/ 359 w 525"/>
              <a:gd name="T23" fmla="*/ 473 h 473"/>
              <a:gd name="T24" fmla="*/ 466 w 525"/>
              <a:gd name="T25" fmla="*/ 473 h 473"/>
              <a:gd name="T26" fmla="*/ 466 w 525"/>
              <a:gd name="T27" fmla="*/ 267 h 473"/>
              <a:gd name="T28" fmla="*/ 525 w 525"/>
              <a:gd name="T29" fmla="*/ 267 h 473"/>
              <a:gd name="T30" fmla="*/ 442 w 525"/>
              <a:gd name="T31" fmla="*/ 185 h 4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525" h="473">
                <a:moveTo>
                  <a:pt x="442" y="185"/>
                </a:moveTo>
                <a:lnTo>
                  <a:pt x="442" y="40"/>
                </a:lnTo>
                <a:lnTo>
                  <a:pt x="343" y="40"/>
                </a:lnTo>
                <a:lnTo>
                  <a:pt x="343" y="83"/>
                </a:lnTo>
                <a:lnTo>
                  <a:pt x="262" y="0"/>
                </a:lnTo>
                <a:lnTo>
                  <a:pt x="0" y="267"/>
                </a:lnTo>
                <a:lnTo>
                  <a:pt x="59" y="267"/>
                </a:lnTo>
                <a:lnTo>
                  <a:pt x="59" y="473"/>
                </a:lnTo>
                <a:lnTo>
                  <a:pt x="165" y="473"/>
                </a:lnTo>
                <a:lnTo>
                  <a:pt x="165" y="326"/>
                </a:lnTo>
                <a:lnTo>
                  <a:pt x="359" y="326"/>
                </a:lnTo>
                <a:lnTo>
                  <a:pt x="359" y="473"/>
                </a:lnTo>
                <a:lnTo>
                  <a:pt x="466" y="473"/>
                </a:lnTo>
                <a:lnTo>
                  <a:pt x="466" y="267"/>
                </a:lnTo>
                <a:lnTo>
                  <a:pt x="525" y="267"/>
                </a:lnTo>
                <a:lnTo>
                  <a:pt x="442" y="18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9" name="矩形 48"/>
          <p:cNvSpPr/>
          <p:nvPr/>
        </p:nvSpPr>
        <p:spPr>
          <a:xfrm rot="2700000">
            <a:off x="10629815" y="-377030"/>
            <a:ext cx="1647406" cy="1647406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矩形 49"/>
          <p:cNvSpPr/>
          <p:nvPr/>
        </p:nvSpPr>
        <p:spPr>
          <a:xfrm rot="2700000">
            <a:off x="9806620" y="88857"/>
            <a:ext cx="964010" cy="964010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矩形 50"/>
          <p:cNvSpPr/>
          <p:nvPr/>
        </p:nvSpPr>
        <p:spPr>
          <a:xfrm rot="2700000">
            <a:off x="11569089" y="952895"/>
            <a:ext cx="558028" cy="558028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矩形 51"/>
          <p:cNvSpPr/>
          <p:nvPr/>
        </p:nvSpPr>
        <p:spPr>
          <a:xfrm rot="2700000">
            <a:off x="9270166" y="227692"/>
            <a:ext cx="279014" cy="279014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0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1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3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4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5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6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7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500"/>
                            </p:stCondLst>
                            <p:childTnLst>
                              <p:par>
                                <p:cTn id="4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500"/>
                            </p:stCondLst>
                            <p:childTnLst>
                              <p:par>
                                <p:cTn id="5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000"/>
                            </p:stCondLst>
                            <p:childTnLst>
                              <p:par>
                                <p:cTn id="67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5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6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7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8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9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0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1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2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6000"/>
                            </p:stCondLst>
                            <p:childTnLst>
                              <p:par>
                                <p:cTn id="8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7000"/>
                            </p:stCondLst>
                            <p:childTnLst>
                              <p:par>
                                <p:cTn id="9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7500"/>
                            </p:stCondLst>
                            <p:childTnLst>
                              <p:par>
                                <p:cTn id="102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4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5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0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1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3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5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6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7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8500"/>
                            </p:stCondLst>
                            <p:childTnLst>
                              <p:par>
                                <p:cTn id="11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9500"/>
                            </p:stCondLst>
                            <p:childTnLst>
                              <p:par>
                                <p:cTn id="1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2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6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1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4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7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8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0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3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4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6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9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2" grpId="0"/>
      <p:bldP spid="37" grpId="0"/>
      <p:bldP spid="38" grpId="0"/>
      <p:bldP spid="46" grpId="0"/>
      <p:bldP spid="47" grpId="0"/>
      <p:bldP spid="48" grpId="0" animBg="1"/>
      <p:bldP spid="49" grpId="0" animBg="1"/>
      <p:bldP spid="50" grpId="0" animBg="1"/>
      <p:bldP spid="51" grpId="0" animBg="1"/>
      <p:bldP spid="5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985019" cy="5831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192931" y="0"/>
            <a:ext cx="576064" cy="836712"/>
            <a:chOff x="841003" y="360040"/>
            <a:chExt cx="504056" cy="836712"/>
          </a:xfrm>
          <a:solidFill>
            <a:srgbClr val="0070C0"/>
          </a:solidFill>
        </p:grpSpPr>
        <p:sp>
          <p:nvSpPr>
            <p:cNvPr id="4" name="矩形 3"/>
            <p:cNvSpPr/>
            <p:nvPr/>
          </p:nvSpPr>
          <p:spPr>
            <a:xfrm>
              <a:off x="841003" y="360040"/>
              <a:ext cx="504056" cy="54868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等腰三角形 4"/>
            <p:cNvSpPr/>
            <p:nvPr/>
          </p:nvSpPr>
          <p:spPr>
            <a:xfrm rot="10800000">
              <a:off x="841003" y="908720"/>
              <a:ext cx="504056" cy="288032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" name="文本框 9"/>
          <p:cNvSpPr txBox="1"/>
          <p:nvPr/>
        </p:nvSpPr>
        <p:spPr>
          <a:xfrm>
            <a:off x="841003" y="202431"/>
            <a:ext cx="1296144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荣誉奖项</a:t>
            </a:r>
            <a:endParaRPr lang="en-US" altLang="ko-KR" kern="0" dirty="0" smtClean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KSO_Shape"/>
          <p:cNvSpPr/>
          <p:nvPr/>
        </p:nvSpPr>
        <p:spPr bwMode="auto">
          <a:xfrm>
            <a:off x="334546" y="188640"/>
            <a:ext cx="292833" cy="222065"/>
          </a:xfrm>
          <a:custGeom>
            <a:avLst/>
            <a:gdLst>
              <a:gd name="T0" fmla="*/ 104753 w 3040062"/>
              <a:gd name="T1" fmla="*/ 1241540 h 2303463"/>
              <a:gd name="T2" fmla="*/ 251725 w 3040062"/>
              <a:gd name="T3" fmla="*/ 1260899 h 2303463"/>
              <a:gd name="T4" fmla="*/ 265692 w 3040062"/>
              <a:gd name="T5" fmla="*/ 1110467 h 2303463"/>
              <a:gd name="T6" fmla="*/ 844867 w 3040062"/>
              <a:gd name="T7" fmla="*/ 970596 h 2303463"/>
              <a:gd name="T8" fmla="*/ 870584 w 3040062"/>
              <a:gd name="T9" fmla="*/ 987377 h 2303463"/>
              <a:gd name="T10" fmla="*/ 872172 w 3040062"/>
              <a:gd name="T11" fmla="*/ 1402771 h 2303463"/>
              <a:gd name="T12" fmla="*/ 848359 w 3040062"/>
              <a:gd name="T13" fmla="*/ 1421768 h 2303463"/>
              <a:gd name="T14" fmla="*/ 615315 w 3040062"/>
              <a:gd name="T15" fmla="*/ 1415119 h 2303463"/>
              <a:gd name="T16" fmla="*/ 603250 w 3040062"/>
              <a:gd name="T17" fmla="*/ 1002891 h 2303463"/>
              <a:gd name="T18" fmla="*/ 617855 w 3040062"/>
              <a:gd name="T19" fmla="*/ 975662 h 2303463"/>
              <a:gd name="T20" fmla="*/ 1240437 w 3040062"/>
              <a:gd name="T21" fmla="*/ 749300 h 2303463"/>
              <a:gd name="T22" fmla="*/ 1265867 w 3040062"/>
              <a:gd name="T23" fmla="*/ 766421 h 2303463"/>
              <a:gd name="T24" fmla="*/ 1267138 w 3040062"/>
              <a:gd name="T25" fmla="*/ 1402743 h 2303463"/>
              <a:gd name="T26" fmla="*/ 1243616 w 3040062"/>
              <a:gd name="T27" fmla="*/ 1421766 h 2303463"/>
              <a:gd name="T28" fmla="*/ 1010298 w 3040062"/>
              <a:gd name="T29" fmla="*/ 1415108 h 2303463"/>
              <a:gd name="T30" fmla="*/ 998537 w 3040062"/>
              <a:gd name="T31" fmla="*/ 782273 h 2303463"/>
              <a:gd name="T32" fmla="*/ 1012841 w 3040062"/>
              <a:gd name="T33" fmla="*/ 755007 h 2303463"/>
              <a:gd name="T34" fmla="*/ 2175011 w 3040062"/>
              <a:gd name="T35" fmla="*/ 666432 h 2303463"/>
              <a:gd name="T36" fmla="*/ 2235666 w 3040062"/>
              <a:gd name="T37" fmla="*/ 692135 h 2303463"/>
              <a:gd name="T38" fmla="*/ 2277268 w 3040062"/>
              <a:gd name="T39" fmla="*/ 742271 h 2303463"/>
              <a:gd name="T40" fmla="*/ 2290605 w 3040062"/>
              <a:gd name="T41" fmla="*/ 1286150 h 2303463"/>
              <a:gd name="T42" fmla="*/ 2948603 w 3040062"/>
              <a:gd name="T43" fmla="*/ 1365796 h 2303463"/>
              <a:gd name="T44" fmla="*/ 3005765 w 3040062"/>
              <a:gd name="T45" fmla="*/ 1408316 h 2303463"/>
              <a:gd name="T46" fmla="*/ 3036887 w 3040062"/>
              <a:gd name="T47" fmla="*/ 1473366 h 2303463"/>
              <a:gd name="T48" fmla="*/ 3035616 w 3040062"/>
              <a:gd name="T49" fmla="*/ 2191451 h 2303463"/>
              <a:gd name="T50" fmla="*/ 3001319 w 3040062"/>
              <a:gd name="T51" fmla="*/ 2254597 h 2303463"/>
              <a:gd name="T52" fmla="*/ 2941934 w 3040062"/>
              <a:gd name="T53" fmla="*/ 2294578 h 2303463"/>
              <a:gd name="T54" fmla="*/ 2171200 w 3040062"/>
              <a:gd name="T55" fmla="*/ 2303146 h 2303463"/>
              <a:gd name="T56" fmla="*/ 2113403 w 3040062"/>
              <a:gd name="T57" fmla="*/ 2292040 h 2303463"/>
              <a:gd name="T58" fmla="*/ 1552263 w 3040062"/>
              <a:gd name="T59" fmla="*/ 1741815 h 2303463"/>
              <a:gd name="T60" fmla="*/ 1526223 w 3040062"/>
              <a:gd name="T61" fmla="*/ 1686919 h 2303463"/>
              <a:gd name="T62" fmla="*/ 1529081 w 3040062"/>
              <a:gd name="T63" fmla="*/ 1626946 h 2303463"/>
              <a:gd name="T64" fmla="*/ 1560520 w 3040062"/>
              <a:gd name="T65" fmla="*/ 1574272 h 2303463"/>
              <a:gd name="T66" fmla="*/ 1612919 w 3040062"/>
              <a:gd name="T67" fmla="*/ 1542858 h 2303463"/>
              <a:gd name="T68" fmla="*/ 1673891 w 3040062"/>
              <a:gd name="T69" fmla="*/ 1539685 h 2303463"/>
              <a:gd name="T70" fmla="*/ 1728513 w 3040062"/>
              <a:gd name="T71" fmla="*/ 1565705 h 2303463"/>
              <a:gd name="T72" fmla="*/ 2024167 w 3040062"/>
              <a:gd name="T73" fmla="*/ 760992 h 2303463"/>
              <a:gd name="T74" fmla="*/ 2057829 w 3040062"/>
              <a:gd name="T75" fmla="*/ 704828 h 2303463"/>
              <a:gd name="T76" fmla="*/ 2113721 w 3040062"/>
              <a:gd name="T77" fmla="*/ 670875 h 2303463"/>
              <a:gd name="T78" fmla="*/ 1640947 w 3040062"/>
              <a:gd name="T79" fmla="*/ 485773 h 2303463"/>
              <a:gd name="T80" fmla="*/ 1662436 w 3040062"/>
              <a:gd name="T81" fmla="*/ 507334 h 2303463"/>
              <a:gd name="T82" fmla="*/ 1658328 w 3040062"/>
              <a:gd name="T83" fmla="*/ 1408133 h 2303463"/>
              <a:gd name="T84" fmla="*/ 1631151 w 3040062"/>
              <a:gd name="T85" fmla="*/ 1422401 h 2303463"/>
              <a:gd name="T86" fmla="*/ 1401409 w 3040062"/>
              <a:gd name="T87" fmla="*/ 1410669 h 2303463"/>
              <a:gd name="T88" fmla="*/ 1394457 w 3040062"/>
              <a:gd name="T89" fmla="*/ 510505 h 2303463"/>
              <a:gd name="T90" fmla="*/ 1413734 w 3040062"/>
              <a:gd name="T91" fmla="*/ 486725 h 2303463"/>
              <a:gd name="T92" fmla="*/ 2856582 w 3040062"/>
              <a:gd name="T93" fmla="*/ 2539 h 2303463"/>
              <a:gd name="T94" fmla="*/ 2942924 w 3040062"/>
              <a:gd name="T95" fmla="*/ 45384 h 2303463"/>
              <a:gd name="T96" fmla="*/ 3001649 w 3040062"/>
              <a:gd name="T97" fmla="*/ 130121 h 2303463"/>
              <a:gd name="T98" fmla="*/ 3021012 w 3040062"/>
              <a:gd name="T99" fmla="*/ 1276768 h 2303463"/>
              <a:gd name="T100" fmla="*/ 2944193 w 3040062"/>
              <a:gd name="T101" fmla="*/ 1247252 h 2303463"/>
              <a:gd name="T102" fmla="*/ 374889 w 3040062"/>
              <a:gd name="T103" fmla="*/ 1959424 h 2303463"/>
              <a:gd name="T104" fmla="*/ 127291 w 3040062"/>
              <a:gd name="T105" fmla="*/ 2259336 h 2303463"/>
              <a:gd name="T106" fmla="*/ 50472 w 3040062"/>
              <a:gd name="T107" fmla="*/ 2198402 h 2303463"/>
              <a:gd name="T108" fmla="*/ 6349 w 3040062"/>
              <a:gd name="T109" fmla="*/ 2100970 h 2303463"/>
              <a:gd name="T110" fmla="*/ 3809 w 3040062"/>
              <a:gd name="T111" fmla="*/ 183438 h 2303463"/>
              <a:gd name="T112" fmla="*/ 44441 w 3040062"/>
              <a:gd name="T113" fmla="*/ 83468 h 2303463"/>
              <a:gd name="T114" fmla="*/ 118720 w 3040062"/>
              <a:gd name="T115" fmla="*/ 17773 h 23034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3040062" h="2303463">
                <a:moveTo>
                  <a:pt x="124116" y="1098725"/>
                </a:moveTo>
                <a:lnTo>
                  <a:pt x="120307" y="1099042"/>
                </a:lnTo>
                <a:lnTo>
                  <a:pt x="116498" y="1099994"/>
                </a:lnTo>
                <a:lnTo>
                  <a:pt x="113324" y="1101898"/>
                </a:lnTo>
                <a:lnTo>
                  <a:pt x="110467" y="1104120"/>
                </a:lnTo>
                <a:lnTo>
                  <a:pt x="108245" y="1107294"/>
                </a:lnTo>
                <a:lnTo>
                  <a:pt x="106340" y="1110467"/>
                </a:lnTo>
                <a:lnTo>
                  <a:pt x="105071" y="1114276"/>
                </a:lnTo>
                <a:lnTo>
                  <a:pt x="104753" y="1118084"/>
                </a:lnTo>
                <a:lnTo>
                  <a:pt x="104753" y="1241540"/>
                </a:lnTo>
                <a:lnTo>
                  <a:pt x="105071" y="1245348"/>
                </a:lnTo>
                <a:lnTo>
                  <a:pt x="106340" y="1249157"/>
                </a:lnTo>
                <a:lnTo>
                  <a:pt x="108245" y="1252330"/>
                </a:lnTo>
                <a:lnTo>
                  <a:pt x="110467" y="1255187"/>
                </a:lnTo>
                <a:lnTo>
                  <a:pt x="113324" y="1257726"/>
                </a:lnTo>
                <a:lnTo>
                  <a:pt x="116498" y="1259312"/>
                </a:lnTo>
                <a:lnTo>
                  <a:pt x="120307" y="1260899"/>
                </a:lnTo>
                <a:lnTo>
                  <a:pt x="124116" y="1261217"/>
                </a:lnTo>
                <a:lnTo>
                  <a:pt x="247598" y="1261217"/>
                </a:lnTo>
                <a:lnTo>
                  <a:pt x="251725" y="1260899"/>
                </a:lnTo>
                <a:lnTo>
                  <a:pt x="255216" y="1259312"/>
                </a:lnTo>
                <a:lnTo>
                  <a:pt x="258708" y="1257726"/>
                </a:lnTo>
                <a:lnTo>
                  <a:pt x="261565" y="1255187"/>
                </a:lnTo>
                <a:lnTo>
                  <a:pt x="264105" y="1252330"/>
                </a:lnTo>
                <a:lnTo>
                  <a:pt x="265692" y="1249157"/>
                </a:lnTo>
                <a:lnTo>
                  <a:pt x="266644" y="1245348"/>
                </a:lnTo>
                <a:lnTo>
                  <a:pt x="266961" y="1241540"/>
                </a:lnTo>
                <a:lnTo>
                  <a:pt x="266961" y="1118084"/>
                </a:lnTo>
                <a:lnTo>
                  <a:pt x="266644" y="1114276"/>
                </a:lnTo>
                <a:lnTo>
                  <a:pt x="265692" y="1110467"/>
                </a:lnTo>
                <a:lnTo>
                  <a:pt x="264105" y="1107294"/>
                </a:lnTo>
                <a:lnTo>
                  <a:pt x="261565" y="1104120"/>
                </a:lnTo>
                <a:lnTo>
                  <a:pt x="258708" y="1101898"/>
                </a:lnTo>
                <a:lnTo>
                  <a:pt x="255216" y="1099994"/>
                </a:lnTo>
                <a:lnTo>
                  <a:pt x="251725" y="1099042"/>
                </a:lnTo>
                <a:lnTo>
                  <a:pt x="247598" y="1098725"/>
                </a:lnTo>
                <a:lnTo>
                  <a:pt x="124116" y="1098725"/>
                </a:lnTo>
                <a:close/>
                <a:moveTo>
                  <a:pt x="636270" y="969963"/>
                </a:moveTo>
                <a:lnTo>
                  <a:pt x="841692" y="969963"/>
                </a:lnTo>
                <a:lnTo>
                  <a:pt x="844867" y="970596"/>
                </a:lnTo>
                <a:lnTo>
                  <a:pt x="848359" y="970913"/>
                </a:lnTo>
                <a:lnTo>
                  <a:pt x="851534" y="971546"/>
                </a:lnTo>
                <a:lnTo>
                  <a:pt x="854709" y="972813"/>
                </a:lnTo>
                <a:lnTo>
                  <a:pt x="857567" y="974396"/>
                </a:lnTo>
                <a:lnTo>
                  <a:pt x="860107" y="975662"/>
                </a:lnTo>
                <a:lnTo>
                  <a:pt x="862647" y="977878"/>
                </a:lnTo>
                <a:lnTo>
                  <a:pt x="865187" y="979778"/>
                </a:lnTo>
                <a:lnTo>
                  <a:pt x="867092" y="982311"/>
                </a:lnTo>
                <a:lnTo>
                  <a:pt x="868997" y="984844"/>
                </a:lnTo>
                <a:lnTo>
                  <a:pt x="870584" y="987377"/>
                </a:lnTo>
                <a:lnTo>
                  <a:pt x="872172" y="990226"/>
                </a:lnTo>
                <a:lnTo>
                  <a:pt x="873124" y="993076"/>
                </a:lnTo>
                <a:lnTo>
                  <a:pt x="873760" y="996242"/>
                </a:lnTo>
                <a:lnTo>
                  <a:pt x="874712" y="999725"/>
                </a:lnTo>
                <a:lnTo>
                  <a:pt x="874712" y="1002891"/>
                </a:lnTo>
                <a:lnTo>
                  <a:pt x="874712" y="1389790"/>
                </a:lnTo>
                <a:lnTo>
                  <a:pt x="874712" y="1393273"/>
                </a:lnTo>
                <a:lnTo>
                  <a:pt x="873760" y="1396439"/>
                </a:lnTo>
                <a:lnTo>
                  <a:pt x="873124" y="1399605"/>
                </a:lnTo>
                <a:lnTo>
                  <a:pt x="872172" y="1402771"/>
                </a:lnTo>
                <a:lnTo>
                  <a:pt x="870584" y="1405304"/>
                </a:lnTo>
                <a:lnTo>
                  <a:pt x="868997" y="1408154"/>
                </a:lnTo>
                <a:lnTo>
                  <a:pt x="867092" y="1410686"/>
                </a:lnTo>
                <a:lnTo>
                  <a:pt x="865187" y="1413219"/>
                </a:lnTo>
                <a:lnTo>
                  <a:pt x="862647" y="1415119"/>
                </a:lnTo>
                <a:lnTo>
                  <a:pt x="860107" y="1417019"/>
                </a:lnTo>
                <a:lnTo>
                  <a:pt x="857567" y="1418602"/>
                </a:lnTo>
                <a:lnTo>
                  <a:pt x="854709" y="1420185"/>
                </a:lnTo>
                <a:lnTo>
                  <a:pt x="851534" y="1421135"/>
                </a:lnTo>
                <a:lnTo>
                  <a:pt x="848359" y="1421768"/>
                </a:lnTo>
                <a:lnTo>
                  <a:pt x="844867" y="1422401"/>
                </a:lnTo>
                <a:lnTo>
                  <a:pt x="841692" y="1422401"/>
                </a:lnTo>
                <a:lnTo>
                  <a:pt x="636270" y="1422401"/>
                </a:lnTo>
                <a:lnTo>
                  <a:pt x="632777" y="1422401"/>
                </a:lnTo>
                <a:lnTo>
                  <a:pt x="629920" y="1421768"/>
                </a:lnTo>
                <a:lnTo>
                  <a:pt x="626745" y="1421135"/>
                </a:lnTo>
                <a:lnTo>
                  <a:pt x="623570" y="1420185"/>
                </a:lnTo>
                <a:lnTo>
                  <a:pt x="620713" y="1418602"/>
                </a:lnTo>
                <a:lnTo>
                  <a:pt x="617855" y="1417019"/>
                </a:lnTo>
                <a:lnTo>
                  <a:pt x="615315" y="1415119"/>
                </a:lnTo>
                <a:lnTo>
                  <a:pt x="613093" y="1413219"/>
                </a:lnTo>
                <a:lnTo>
                  <a:pt x="610870" y="1410686"/>
                </a:lnTo>
                <a:lnTo>
                  <a:pt x="608965" y="1408154"/>
                </a:lnTo>
                <a:lnTo>
                  <a:pt x="607378" y="1405304"/>
                </a:lnTo>
                <a:lnTo>
                  <a:pt x="606108" y="1402771"/>
                </a:lnTo>
                <a:lnTo>
                  <a:pt x="605155" y="1399605"/>
                </a:lnTo>
                <a:lnTo>
                  <a:pt x="603885" y="1396439"/>
                </a:lnTo>
                <a:lnTo>
                  <a:pt x="603568" y="1393273"/>
                </a:lnTo>
                <a:lnTo>
                  <a:pt x="603250" y="1389790"/>
                </a:lnTo>
                <a:lnTo>
                  <a:pt x="603250" y="1002891"/>
                </a:lnTo>
                <a:lnTo>
                  <a:pt x="603568" y="999725"/>
                </a:lnTo>
                <a:lnTo>
                  <a:pt x="603885" y="996242"/>
                </a:lnTo>
                <a:lnTo>
                  <a:pt x="605155" y="993076"/>
                </a:lnTo>
                <a:lnTo>
                  <a:pt x="606108" y="990226"/>
                </a:lnTo>
                <a:lnTo>
                  <a:pt x="607378" y="987377"/>
                </a:lnTo>
                <a:lnTo>
                  <a:pt x="608965" y="984844"/>
                </a:lnTo>
                <a:lnTo>
                  <a:pt x="610870" y="982311"/>
                </a:lnTo>
                <a:lnTo>
                  <a:pt x="613093" y="979778"/>
                </a:lnTo>
                <a:lnTo>
                  <a:pt x="615315" y="977878"/>
                </a:lnTo>
                <a:lnTo>
                  <a:pt x="617855" y="975662"/>
                </a:lnTo>
                <a:lnTo>
                  <a:pt x="620713" y="974396"/>
                </a:lnTo>
                <a:lnTo>
                  <a:pt x="623570" y="972813"/>
                </a:lnTo>
                <a:lnTo>
                  <a:pt x="626745" y="971546"/>
                </a:lnTo>
                <a:lnTo>
                  <a:pt x="629920" y="970913"/>
                </a:lnTo>
                <a:lnTo>
                  <a:pt x="632777" y="970596"/>
                </a:lnTo>
                <a:lnTo>
                  <a:pt x="636270" y="969963"/>
                </a:lnTo>
                <a:close/>
                <a:moveTo>
                  <a:pt x="1027781" y="749300"/>
                </a:moveTo>
                <a:lnTo>
                  <a:pt x="1031278" y="749300"/>
                </a:lnTo>
                <a:lnTo>
                  <a:pt x="1236940" y="749300"/>
                </a:lnTo>
                <a:lnTo>
                  <a:pt x="1240437" y="749300"/>
                </a:lnTo>
                <a:lnTo>
                  <a:pt x="1243616" y="750251"/>
                </a:lnTo>
                <a:lnTo>
                  <a:pt x="1246476" y="750885"/>
                </a:lnTo>
                <a:lnTo>
                  <a:pt x="1249655" y="751837"/>
                </a:lnTo>
                <a:lnTo>
                  <a:pt x="1252516" y="753105"/>
                </a:lnTo>
                <a:lnTo>
                  <a:pt x="1255377" y="755007"/>
                </a:lnTo>
                <a:lnTo>
                  <a:pt x="1257920" y="756592"/>
                </a:lnTo>
                <a:lnTo>
                  <a:pt x="1260145" y="758812"/>
                </a:lnTo>
                <a:lnTo>
                  <a:pt x="1262370" y="761348"/>
                </a:lnTo>
                <a:lnTo>
                  <a:pt x="1264595" y="763567"/>
                </a:lnTo>
                <a:lnTo>
                  <a:pt x="1265867" y="766421"/>
                </a:lnTo>
                <a:lnTo>
                  <a:pt x="1267138" y="769274"/>
                </a:lnTo>
                <a:lnTo>
                  <a:pt x="1268410" y="772445"/>
                </a:lnTo>
                <a:lnTo>
                  <a:pt x="1269363" y="775615"/>
                </a:lnTo>
                <a:lnTo>
                  <a:pt x="1269681" y="778786"/>
                </a:lnTo>
                <a:lnTo>
                  <a:pt x="1269999" y="782273"/>
                </a:lnTo>
                <a:lnTo>
                  <a:pt x="1269999" y="1389744"/>
                </a:lnTo>
                <a:lnTo>
                  <a:pt x="1269681" y="1393231"/>
                </a:lnTo>
                <a:lnTo>
                  <a:pt x="1269363" y="1396402"/>
                </a:lnTo>
                <a:lnTo>
                  <a:pt x="1268410" y="1399572"/>
                </a:lnTo>
                <a:lnTo>
                  <a:pt x="1267138" y="1402743"/>
                </a:lnTo>
                <a:lnTo>
                  <a:pt x="1265867" y="1405279"/>
                </a:lnTo>
                <a:lnTo>
                  <a:pt x="1264595" y="1408133"/>
                </a:lnTo>
                <a:lnTo>
                  <a:pt x="1262370" y="1410669"/>
                </a:lnTo>
                <a:lnTo>
                  <a:pt x="1260145" y="1413206"/>
                </a:lnTo>
                <a:lnTo>
                  <a:pt x="1257920" y="1415108"/>
                </a:lnTo>
                <a:lnTo>
                  <a:pt x="1255377" y="1417010"/>
                </a:lnTo>
                <a:lnTo>
                  <a:pt x="1252516" y="1418595"/>
                </a:lnTo>
                <a:lnTo>
                  <a:pt x="1249655" y="1420181"/>
                </a:lnTo>
                <a:lnTo>
                  <a:pt x="1246476" y="1421132"/>
                </a:lnTo>
                <a:lnTo>
                  <a:pt x="1243616" y="1421766"/>
                </a:lnTo>
                <a:lnTo>
                  <a:pt x="1240437" y="1422400"/>
                </a:lnTo>
                <a:lnTo>
                  <a:pt x="1236940" y="1422400"/>
                </a:lnTo>
                <a:lnTo>
                  <a:pt x="1031278" y="1422400"/>
                </a:lnTo>
                <a:lnTo>
                  <a:pt x="1027781" y="1422400"/>
                </a:lnTo>
                <a:lnTo>
                  <a:pt x="1024602" y="1421766"/>
                </a:lnTo>
                <a:lnTo>
                  <a:pt x="1021424" y="1421132"/>
                </a:lnTo>
                <a:lnTo>
                  <a:pt x="1018245" y="1420181"/>
                </a:lnTo>
                <a:lnTo>
                  <a:pt x="1015384" y="1418595"/>
                </a:lnTo>
                <a:lnTo>
                  <a:pt x="1012841" y="1417010"/>
                </a:lnTo>
                <a:lnTo>
                  <a:pt x="1010298" y="1415108"/>
                </a:lnTo>
                <a:lnTo>
                  <a:pt x="1007755" y="1413206"/>
                </a:lnTo>
                <a:lnTo>
                  <a:pt x="1005848" y="1410669"/>
                </a:lnTo>
                <a:lnTo>
                  <a:pt x="1003941" y="1408133"/>
                </a:lnTo>
                <a:lnTo>
                  <a:pt x="1002351" y="1405279"/>
                </a:lnTo>
                <a:lnTo>
                  <a:pt x="1000762" y="1402743"/>
                </a:lnTo>
                <a:lnTo>
                  <a:pt x="999808" y="1399572"/>
                </a:lnTo>
                <a:lnTo>
                  <a:pt x="999173" y="1396402"/>
                </a:lnTo>
                <a:lnTo>
                  <a:pt x="998537" y="1393231"/>
                </a:lnTo>
                <a:lnTo>
                  <a:pt x="998537" y="1389744"/>
                </a:lnTo>
                <a:lnTo>
                  <a:pt x="998537" y="782273"/>
                </a:lnTo>
                <a:lnTo>
                  <a:pt x="998537" y="778786"/>
                </a:lnTo>
                <a:lnTo>
                  <a:pt x="999173" y="775615"/>
                </a:lnTo>
                <a:lnTo>
                  <a:pt x="999808" y="772445"/>
                </a:lnTo>
                <a:lnTo>
                  <a:pt x="1000762" y="769274"/>
                </a:lnTo>
                <a:lnTo>
                  <a:pt x="1002351" y="766421"/>
                </a:lnTo>
                <a:lnTo>
                  <a:pt x="1003941" y="763567"/>
                </a:lnTo>
                <a:lnTo>
                  <a:pt x="1005848" y="761348"/>
                </a:lnTo>
                <a:lnTo>
                  <a:pt x="1007755" y="758812"/>
                </a:lnTo>
                <a:lnTo>
                  <a:pt x="1010298" y="756592"/>
                </a:lnTo>
                <a:lnTo>
                  <a:pt x="1012841" y="755007"/>
                </a:lnTo>
                <a:lnTo>
                  <a:pt x="1015384" y="753105"/>
                </a:lnTo>
                <a:lnTo>
                  <a:pt x="1018245" y="751837"/>
                </a:lnTo>
                <a:lnTo>
                  <a:pt x="1021424" y="750885"/>
                </a:lnTo>
                <a:lnTo>
                  <a:pt x="1024602" y="750251"/>
                </a:lnTo>
                <a:lnTo>
                  <a:pt x="1027781" y="749300"/>
                </a:lnTo>
                <a:close/>
                <a:moveTo>
                  <a:pt x="2147065" y="665163"/>
                </a:moveTo>
                <a:lnTo>
                  <a:pt x="2154052" y="665163"/>
                </a:lnTo>
                <a:lnTo>
                  <a:pt x="2161038" y="665163"/>
                </a:lnTo>
                <a:lnTo>
                  <a:pt x="2168025" y="665798"/>
                </a:lnTo>
                <a:lnTo>
                  <a:pt x="2175011" y="666432"/>
                </a:lnTo>
                <a:lnTo>
                  <a:pt x="2181680" y="667702"/>
                </a:lnTo>
                <a:lnTo>
                  <a:pt x="2188349" y="669288"/>
                </a:lnTo>
                <a:lnTo>
                  <a:pt x="2194700" y="670875"/>
                </a:lnTo>
                <a:lnTo>
                  <a:pt x="2201369" y="673413"/>
                </a:lnTo>
                <a:lnTo>
                  <a:pt x="2207085" y="675952"/>
                </a:lnTo>
                <a:lnTo>
                  <a:pt x="2213437" y="678173"/>
                </a:lnTo>
                <a:lnTo>
                  <a:pt x="2219471" y="681346"/>
                </a:lnTo>
                <a:lnTo>
                  <a:pt x="2224869" y="684519"/>
                </a:lnTo>
                <a:lnTo>
                  <a:pt x="2230585" y="688327"/>
                </a:lnTo>
                <a:lnTo>
                  <a:pt x="2235666" y="692135"/>
                </a:lnTo>
                <a:lnTo>
                  <a:pt x="2241065" y="695943"/>
                </a:lnTo>
                <a:lnTo>
                  <a:pt x="2245829" y="700702"/>
                </a:lnTo>
                <a:lnTo>
                  <a:pt x="2250910" y="704828"/>
                </a:lnTo>
                <a:lnTo>
                  <a:pt x="2255356" y="709587"/>
                </a:lnTo>
                <a:lnTo>
                  <a:pt x="2259484" y="714347"/>
                </a:lnTo>
                <a:lnTo>
                  <a:pt x="2263612" y="719741"/>
                </a:lnTo>
                <a:lnTo>
                  <a:pt x="2267423" y="724819"/>
                </a:lnTo>
                <a:lnTo>
                  <a:pt x="2270916" y="730530"/>
                </a:lnTo>
                <a:lnTo>
                  <a:pt x="2274092" y="736559"/>
                </a:lnTo>
                <a:lnTo>
                  <a:pt x="2277268" y="742271"/>
                </a:lnTo>
                <a:lnTo>
                  <a:pt x="2280126" y="748300"/>
                </a:lnTo>
                <a:lnTo>
                  <a:pt x="2282666" y="754646"/>
                </a:lnTo>
                <a:lnTo>
                  <a:pt x="2284572" y="760992"/>
                </a:lnTo>
                <a:lnTo>
                  <a:pt x="2286477" y="767021"/>
                </a:lnTo>
                <a:lnTo>
                  <a:pt x="2287747" y="773685"/>
                </a:lnTo>
                <a:lnTo>
                  <a:pt x="2289018" y="780349"/>
                </a:lnTo>
                <a:lnTo>
                  <a:pt x="2289970" y="787330"/>
                </a:lnTo>
                <a:lnTo>
                  <a:pt x="2290605" y="794311"/>
                </a:lnTo>
                <a:lnTo>
                  <a:pt x="2290605" y="801292"/>
                </a:lnTo>
                <a:lnTo>
                  <a:pt x="2290605" y="1286150"/>
                </a:lnTo>
                <a:lnTo>
                  <a:pt x="2884137" y="1353738"/>
                </a:lnTo>
                <a:lnTo>
                  <a:pt x="2890488" y="1354055"/>
                </a:lnTo>
                <a:lnTo>
                  <a:pt x="2898110" y="1354372"/>
                </a:lnTo>
                <a:lnTo>
                  <a:pt x="2905732" y="1355007"/>
                </a:lnTo>
                <a:lnTo>
                  <a:pt x="2913353" y="1355642"/>
                </a:lnTo>
                <a:lnTo>
                  <a:pt x="2920657" y="1357228"/>
                </a:lnTo>
                <a:lnTo>
                  <a:pt x="2927644" y="1358815"/>
                </a:lnTo>
                <a:lnTo>
                  <a:pt x="2934948" y="1361036"/>
                </a:lnTo>
                <a:lnTo>
                  <a:pt x="2941934" y="1362940"/>
                </a:lnTo>
                <a:lnTo>
                  <a:pt x="2948603" y="1365796"/>
                </a:lnTo>
                <a:lnTo>
                  <a:pt x="2955272" y="1368969"/>
                </a:lnTo>
                <a:lnTo>
                  <a:pt x="2961941" y="1372142"/>
                </a:lnTo>
                <a:lnTo>
                  <a:pt x="2968292" y="1375633"/>
                </a:lnTo>
                <a:lnTo>
                  <a:pt x="2974008" y="1379758"/>
                </a:lnTo>
                <a:lnTo>
                  <a:pt x="2980042" y="1383883"/>
                </a:lnTo>
                <a:lnTo>
                  <a:pt x="2985758" y="1388008"/>
                </a:lnTo>
                <a:lnTo>
                  <a:pt x="2990839" y="1393085"/>
                </a:lnTo>
                <a:lnTo>
                  <a:pt x="2996238" y="1397845"/>
                </a:lnTo>
                <a:lnTo>
                  <a:pt x="3001319" y="1403239"/>
                </a:lnTo>
                <a:lnTo>
                  <a:pt x="3005765" y="1408316"/>
                </a:lnTo>
                <a:lnTo>
                  <a:pt x="3010529" y="1414345"/>
                </a:lnTo>
                <a:lnTo>
                  <a:pt x="3014657" y="1419739"/>
                </a:lnTo>
                <a:lnTo>
                  <a:pt x="3018468" y="1426086"/>
                </a:lnTo>
                <a:lnTo>
                  <a:pt x="3021961" y="1432432"/>
                </a:lnTo>
                <a:lnTo>
                  <a:pt x="3025454" y="1438778"/>
                </a:lnTo>
                <a:lnTo>
                  <a:pt x="3028312" y="1445125"/>
                </a:lnTo>
                <a:lnTo>
                  <a:pt x="3030853" y="1452106"/>
                </a:lnTo>
                <a:lnTo>
                  <a:pt x="3033393" y="1459087"/>
                </a:lnTo>
                <a:lnTo>
                  <a:pt x="3035616" y="1466067"/>
                </a:lnTo>
                <a:lnTo>
                  <a:pt x="3036887" y="1473366"/>
                </a:lnTo>
                <a:lnTo>
                  <a:pt x="3038474" y="1480664"/>
                </a:lnTo>
                <a:lnTo>
                  <a:pt x="3039427" y="1488280"/>
                </a:lnTo>
                <a:lnTo>
                  <a:pt x="3040062" y="1495895"/>
                </a:lnTo>
                <a:lnTo>
                  <a:pt x="3040062" y="1503511"/>
                </a:lnTo>
                <a:lnTo>
                  <a:pt x="3040062" y="2154008"/>
                </a:lnTo>
                <a:lnTo>
                  <a:pt x="3040062" y="2161623"/>
                </a:lnTo>
                <a:lnTo>
                  <a:pt x="3039427" y="2169556"/>
                </a:lnTo>
                <a:lnTo>
                  <a:pt x="3038474" y="2177172"/>
                </a:lnTo>
                <a:lnTo>
                  <a:pt x="3036887" y="2184470"/>
                </a:lnTo>
                <a:lnTo>
                  <a:pt x="3035616" y="2191451"/>
                </a:lnTo>
                <a:lnTo>
                  <a:pt x="3033393" y="2198749"/>
                </a:lnTo>
                <a:lnTo>
                  <a:pt x="3030853" y="2205730"/>
                </a:lnTo>
                <a:lnTo>
                  <a:pt x="3028312" y="2212394"/>
                </a:lnTo>
                <a:lnTo>
                  <a:pt x="3025454" y="2219057"/>
                </a:lnTo>
                <a:lnTo>
                  <a:pt x="3021961" y="2225404"/>
                </a:lnTo>
                <a:lnTo>
                  <a:pt x="3018468" y="2231433"/>
                </a:lnTo>
                <a:lnTo>
                  <a:pt x="3014657" y="2237779"/>
                </a:lnTo>
                <a:lnTo>
                  <a:pt x="3010529" y="2243808"/>
                </a:lnTo>
                <a:lnTo>
                  <a:pt x="3005765" y="2249202"/>
                </a:lnTo>
                <a:lnTo>
                  <a:pt x="3001319" y="2254597"/>
                </a:lnTo>
                <a:lnTo>
                  <a:pt x="2996238" y="2259674"/>
                </a:lnTo>
                <a:lnTo>
                  <a:pt x="2990839" y="2264433"/>
                </a:lnTo>
                <a:lnTo>
                  <a:pt x="2985758" y="2269510"/>
                </a:lnTo>
                <a:lnTo>
                  <a:pt x="2980042" y="2273953"/>
                </a:lnTo>
                <a:lnTo>
                  <a:pt x="2974008" y="2278078"/>
                </a:lnTo>
                <a:lnTo>
                  <a:pt x="2968292" y="2281886"/>
                </a:lnTo>
                <a:lnTo>
                  <a:pt x="2961941" y="2285376"/>
                </a:lnTo>
                <a:lnTo>
                  <a:pt x="2955272" y="2288867"/>
                </a:lnTo>
                <a:lnTo>
                  <a:pt x="2948603" y="2291723"/>
                </a:lnTo>
                <a:lnTo>
                  <a:pt x="2941934" y="2294578"/>
                </a:lnTo>
                <a:lnTo>
                  <a:pt x="2934948" y="2297117"/>
                </a:lnTo>
                <a:lnTo>
                  <a:pt x="2927644" y="2298703"/>
                </a:lnTo>
                <a:lnTo>
                  <a:pt x="2920657" y="2300607"/>
                </a:lnTo>
                <a:lnTo>
                  <a:pt x="2913353" y="2301877"/>
                </a:lnTo>
                <a:lnTo>
                  <a:pt x="2905732" y="2302829"/>
                </a:lnTo>
                <a:lnTo>
                  <a:pt x="2898110" y="2303146"/>
                </a:lnTo>
                <a:lnTo>
                  <a:pt x="2890488" y="2303463"/>
                </a:lnTo>
                <a:lnTo>
                  <a:pt x="2177552" y="2303463"/>
                </a:lnTo>
                <a:lnTo>
                  <a:pt x="2173423" y="2303146"/>
                </a:lnTo>
                <a:lnTo>
                  <a:pt x="2171200" y="2303146"/>
                </a:lnTo>
                <a:lnTo>
                  <a:pt x="2169613" y="2303146"/>
                </a:lnTo>
                <a:lnTo>
                  <a:pt x="2162944" y="2303146"/>
                </a:lnTo>
                <a:lnTo>
                  <a:pt x="2156275" y="2303146"/>
                </a:lnTo>
                <a:lnTo>
                  <a:pt x="2149924" y="2302511"/>
                </a:lnTo>
                <a:lnTo>
                  <a:pt x="2143572" y="2301559"/>
                </a:lnTo>
                <a:lnTo>
                  <a:pt x="2137538" y="2300607"/>
                </a:lnTo>
                <a:lnTo>
                  <a:pt x="2131187" y="2298703"/>
                </a:lnTo>
                <a:lnTo>
                  <a:pt x="2125153" y="2297117"/>
                </a:lnTo>
                <a:lnTo>
                  <a:pt x="2119437" y="2294896"/>
                </a:lnTo>
                <a:lnTo>
                  <a:pt x="2113403" y="2292040"/>
                </a:lnTo>
                <a:lnTo>
                  <a:pt x="2107370" y="2289501"/>
                </a:lnTo>
                <a:lnTo>
                  <a:pt x="2101971" y="2286645"/>
                </a:lnTo>
                <a:lnTo>
                  <a:pt x="2096572" y="2283155"/>
                </a:lnTo>
                <a:lnTo>
                  <a:pt x="2091491" y="2279665"/>
                </a:lnTo>
                <a:lnTo>
                  <a:pt x="2086093" y="2275222"/>
                </a:lnTo>
                <a:lnTo>
                  <a:pt x="2081329" y="2271097"/>
                </a:lnTo>
                <a:lnTo>
                  <a:pt x="2076883" y="2266972"/>
                </a:lnTo>
                <a:lnTo>
                  <a:pt x="1560520" y="1751334"/>
                </a:lnTo>
                <a:lnTo>
                  <a:pt x="1556074" y="1746574"/>
                </a:lnTo>
                <a:lnTo>
                  <a:pt x="1552263" y="1741815"/>
                </a:lnTo>
                <a:lnTo>
                  <a:pt x="1548135" y="1737055"/>
                </a:lnTo>
                <a:lnTo>
                  <a:pt x="1544642" y="1731661"/>
                </a:lnTo>
                <a:lnTo>
                  <a:pt x="1541466" y="1726583"/>
                </a:lnTo>
                <a:lnTo>
                  <a:pt x="1538291" y="1720872"/>
                </a:lnTo>
                <a:lnTo>
                  <a:pt x="1535432" y="1715477"/>
                </a:lnTo>
                <a:lnTo>
                  <a:pt x="1532892" y="1709766"/>
                </a:lnTo>
                <a:lnTo>
                  <a:pt x="1530987" y="1704054"/>
                </a:lnTo>
                <a:lnTo>
                  <a:pt x="1529081" y="1698342"/>
                </a:lnTo>
                <a:lnTo>
                  <a:pt x="1527493" y="1692631"/>
                </a:lnTo>
                <a:lnTo>
                  <a:pt x="1526223" y="1686919"/>
                </a:lnTo>
                <a:lnTo>
                  <a:pt x="1525270" y="1680890"/>
                </a:lnTo>
                <a:lnTo>
                  <a:pt x="1524635" y="1674544"/>
                </a:lnTo>
                <a:lnTo>
                  <a:pt x="1524000" y="1668515"/>
                </a:lnTo>
                <a:lnTo>
                  <a:pt x="1524000" y="1662803"/>
                </a:lnTo>
                <a:lnTo>
                  <a:pt x="1524000" y="1656774"/>
                </a:lnTo>
                <a:lnTo>
                  <a:pt x="1524635" y="1650428"/>
                </a:lnTo>
                <a:lnTo>
                  <a:pt x="1525270" y="1644716"/>
                </a:lnTo>
                <a:lnTo>
                  <a:pt x="1526223" y="1638687"/>
                </a:lnTo>
                <a:lnTo>
                  <a:pt x="1527493" y="1632658"/>
                </a:lnTo>
                <a:lnTo>
                  <a:pt x="1529081" y="1626946"/>
                </a:lnTo>
                <a:lnTo>
                  <a:pt x="1530987" y="1621235"/>
                </a:lnTo>
                <a:lnTo>
                  <a:pt x="1532892" y="1615523"/>
                </a:lnTo>
                <a:lnTo>
                  <a:pt x="1535432" y="1609811"/>
                </a:lnTo>
                <a:lnTo>
                  <a:pt x="1538291" y="1604417"/>
                </a:lnTo>
                <a:lnTo>
                  <a:pt x="1541466" y="1599023"/>
                </a:lnTo>
                <a:lnTo>
                  <a:pt x="1544642" y="1593628"/>
                </a:lnTo>
                <a:lnTo>
                  <a:pt x="1548135" y="1588551"/>
                </a:lnTo>
                <a:lnTo>
                  <a:pt x="1552263" y="1583474"/>
                </a:lnTo>
                <a:lnTo>
                  <a:pt x="1556074" y="1578714"/>
                </a:lnTo>
                <a:lnTo>
                  <a:pt x="1560520" y="1574272"/>
                </a:lnTo>
                <a:lnTo>
                  <a:pt x="1564966" y="1569830"/>
                </a:lnTo>
                <a:lnTo>
                  <a:pt x="1570047" y="1565705"/>
                </a:lnTo>
                <a:lnTo>
                  <a:pt x="1574811" y="1561897"/>
                </a:lnTo>
                <a:lnTo>
                  <a:pt x="1579574" y="1558406"/>
                </a:lnTo>
                <a:lnTo>
                  <a:pt x="1584973" y="1554916"/>
                </a:lnTo>
                <a:lnTo>
                  <a:pt x="1590054" y="1552060"/>
                </a:lnTo>
                <a:lnTo>
                  <a:pt x="1595770" y="1549521"/>
                </a:lnTo>
                <a:lnTo>
                  <a:pt x="1601486" y="1546666"/>
                </a:lnTo>
                <a:lnTo>
                  <a:pt x="1606885" y="1544444"/>
                </a:lnTo>
                <a:lnTo>
                  <a:pt x="1612919" y="1542858"/>
                </a:lnTo>
                <a:lnTo>
                  <a:pt x="1618635" y="1540954"/>
                </a:lnTo>
                <a:lnTo>
                  <a:pt x="1624669" y="1539685"/>
                </a:lnTo>
                <a:lnTo>
                  <a:pt x="1630702" y="1538733"/>
                </a:lnTo>
                <a:lnTo>
                  <a:pt x="1637054" y="1538098"/>
                </a:lnTo>
                <a:lnTo>
                  <a:pt x="1642770" y="1537463"/>
                </a:lnTo>
                <a:lnTo>
                  <a:pt x="1649121" y="1537146"/>
                </a:lnTo>
                <a:lnTo>
                  <a:pt x="1655473" y="1537463"/>
                </a:lnTo>
                <a:lnTo>
                  <a:pt x="1661824" y="1538098"/>
                </a:lnTo>
                <a:lnTo>
                  <a:pt x="1667858" y="1538733"/>
                </a:lnTo>
                <a:lnTo>
                  <a:pt x="1673891" y="1539685"/>
                </a:lnTo>
                <a:lnTo>
                  <a:pt x="1679925" y="1540954"/>
                </a:lnTo>
                <a:lnTo>
                  <a:pt x="1685641" y="1542858"/>
                </a:lnTo>
                <a:lnTo>
                  <a:pt x="1691675" y="1544444"/>
                </a:lnTo>
                <a:lnTo>
                  <a:pt x="1697391" y="1546666"/>
                </a:lnTo>
                <a:lnTo>
                  <a:pt x="1702790" y="1549521"/>
                </a:lnTo>
                <a:lnTo>
                  <a:pt x="1708506" y="1552060"/>
                </a:lnTo>
                <a:lnTo>
                  <a:pt x="1713587" y="1554916"/>
                </a:lnTo>
                <a:lnTo>
                  <a:pt x="1718986" y="1558406"/>
                </a:lnTo>
                <a:lnTo>
                  <a:pt x="1723749" y="1561897"/>
                </a:lnTo>
                <a:lnTo>
                  <a:pt x="1728513" y="1565705"/>
                </a:lnTo>
                <a:lnTo>
                  <a:pt x="1733594" y="1569830"/>
                </a:lnTo>
                <a:lnTo>
                  <a:pt x="1738040" y="1574272"/>
                </a:lnTo>
                <a:lnTo>
                  <a:pt x="2017816" y="1853827"/>
                </a:lnTo>
                <a:lnTo>
                  <a:pt x="2017816" y="801292"/>
                </a:lnTo>
                <a:lnTo>
                  <a:pt x="2018133" y="794311"/>
                </a:lnTo>
                <a:lnTo>
                  <a:pt x="2018451" y="787330"/>
                </a:lnTo>
                <a:lnTo>
                  <a:pt x="2019404" y="780349"/>
                </a:lnTo>
                <a:lnTo>
                  <a:pt x="2020674" y="773685"/>
                </a:lnTo>
                <a:lnTo>
                  <a:pt x="2021944" y="767021"/>
                </a:lnTo>
                <a:lnTo>
                  <a:pt x="2024167" y="760992"/>
                </a:lnTo>
                <a:lnTo>
                  <a:pt x="2026073" y="754646"/>
                </a:lnTo>
                <a:lnTo>
                  <a:pt x="2028613" y="748300"/>
                </a:lnTo>
                <a:lnTo>
                  <a:pt x="2031471" y="742271"/>
                </a:lnTo>
                <a:lnTo>
                  <a:pt x="2034329" y="736559"/>
                </a:lnTo>
                <a:lnTo>
                  <a:pt x="2037823" y="730530"/>
                </a:lnTo>
                <a:lnTo>
                  <a:pt x="2040998" y="724819"/>
                </a:lnTo>
                <a:lnTo>
                  <a:pt x="2045127" y="719741"/>
                </a:lnTo>
                <a:lnTo>
                  <a:pt x="2048937" y="714347"/>
                </a:lnTo>
                <a:lnTo>
                  <a:pt x="2053383" y="709587"/>
                </a:lnTo>
                <a:lnTo>
                  <a:pt x="2057829" y="704828"/>
                </a:lnTo>
                <a:lnTo>
                  <a:pt x="2062275" y="700702"/>
                </a:lnTo>
                <a:lnTo>
                  <a:pt x="2067674" y="695943"/>
                </a:lnTo>
                <a:lnTo>
                  <a:pt x="2072437" y="692135"/>
                </a:lnTo>
                <a:lnTo>
                  <a:pt x="2078154" y="688327"/>
                </a:lnTo>
                <a:lnTo>
                  <a:pt x="2083552" y="684519"/>
                </a:lnTo>
                <a:lnTo>
                  <a:pt x="2089268" y="681346"/>
                </a:lnTo>
                <a:lnTo>
                  <a:pt x="2095302" y="678173"/>
                </a:lnTo>
                <a:lnTo>
                  <a:pt x="2101018" y="675952"/>
                </a:lnTo>
                <a:lnTo>
                  <a:pt x="2107370" y="673413"/>
                </a:lnTo>
                <a:lnTo>
                  <a:pt x="2113721" y="670875"/>
                </a:lnTo>
                <a:lnTo>
                  <a:pt x="2120390" y="669288"/>
                </a:lnTo>
                <a:lnTo>
                  <a:pt x="2127059" y="667702"/>
                </a:lnTo>
                <a:lnTo>
                  <a:pt x="2133728" y="666432"/>
                </a:lnTo>
                <a:lnTo>
                  <a:pt x="2140079" y="665798"/>
                </a:lnTo>
                <a:lnTo>
                  <a:pt x="2147065" y="665163"/>
                </a:lnTo>
                <a:close/>
                <a:moveTo>
                  <a:pt x="1426690" y="484188"/>
                </a:moveTo>
                <a:lnTo>
                  <a:pt x="1631151" y="484188"/>
                </a:lnTo>
                <a:lnTo>
                  <a:pt x="1634627" y="484505"/>
                </a:lnTo>
                <a:lnTo>
                  <a:pt x="1637787" y="484822"/>
                </a:lnTo>
                <a:lnTo>
                  <a:pt x="1640947" y="485773"/>
                </a:lnTo>
                <a:lnTo>
                  <a:pt x="1644107" y="486725"/>
                </a:lnTo>
                <a:lnTo>
                  <a:pt x="1646635" y="488310"/>
                </a:lnTo>
                <a:lnTo>
                  <a:pt x="1649479" y="489895"/>
                </a:lnTo>
                <a:lnTo>
                  <a:pt x="1652008" y="491798"/>
                </a:lnTo>
                <a:lnTo>
                  <a:pt x="1654536" y="493700"/>
                </a:lnTo>
                <a:lnTo>
                  <a:pt x="1656432" y="496237"/>
                </a:lnTo>
                <a:lnTo>
                  <a:pt x="1658328" y="498773"/>
                </a:lnTo>
                <a:lnTo>
                  <a:pt x="1659908" y="501310"/>
                </a:lnTo>
                <a:lnTo>
                  <a:pt x="1661488" y="504164"/>
                </a:lnTo>
                <a:lnTo>
                  <a:pt x="1662436" y="507334"/>
                </a:lnTo>
                <a:lnTo>
                  <a:pt x="1663068" y="510505"/>
                </a:lnTo>
                <a:lnTo>
                  <a:pt x="1663700" y="513676"/>
                </a:lnTo>
                <a:lnTo>
                  <a:pt x="1663700" y="517164"/>
                </a:lnTo>
                <a:lnTo>
                  <a:pt x="1663700" y="1389743"/>
                </a:lnTo>
                <a:lnTo>
                  <a:pt x="1663700" y="1393231"/>
                </a:lnTo>
                <a:lnTo>
                  <a:pt x="1663068" y="1396401"/>
                </a:lnTo>
                <a:lnTo>
                  <a:pt x="1662436" y="1399572"/>
                </a:lnTo>
                <a:lnTo>
                  <a:pt x="1661488" y="1402743"/>
                </a:lnTo>
                <a:lnTo>
                  <a:pt x="1659908" y="1405279"/>
                </a:lnTo>
                <a:lnTo>
                  <a:pt x="1658328" y="1408133"/>
                </a:lnTo>
                <a:lnTo>
                  <a:pt x="1656432" y="1410669"/>
                </a:lnTo>
                <a:lnTo>
                  <a:pt x="1654536" y="1413206"/>
                </a:lnTo>
                <a:lnTo>
                  <a:pt x="1652008" y="1415108"/>
                </a:lnTo>
                <a:lnTo>
                  <a:pt x="1649479" y="1417011"/>
                </a:lnTo>
                <a:lnTo>
                  <a:pt x="1646635" y="1418596"/>
                </a:lnTo>
                <a:lnTo>
                  <a:pt x="1644107" y="1420182"/>
                </a:lnTo>
                <a:lnTo>
                  <a:pt x="1640947" y="1421133"/>
                </a:lnTo>
                <a:lnTo>
                  <a:pt x="1637787" y="1421767"/>
                </a:lnTo>
                <a:lnTo>
                  <a:pt x="1634627" y="1422401"/>
                </a:lnTo>
                <a:lnTo>
                  <a:pt x="1631151" y="1422401"/>
                </a:lnTo>
                <a:lnTo>
                  <a:pt x="1426690" y="1422401"/>
                </a:lnTo>
                <a:lnTo>
                  <a:pt x="1423214" y="1422401"/>
                </a:lnTo>
                <a:lnTo>
                  <a:pt x="1420054" y="1421767"/>
                </a:lnTo>
                <a:lnTo>
                  <a:pt x="1416894" y="1421133"/>
                </a:lnTo>
                <a:lnTo>
                  <a:pt x="1413734" y="1420182"/>
                </a:lnTo>
                <a:lnTo>
                  <a:pt x="1411206" y="1418596"/>
                </a:lnTo>
                <a:lnTo>
                  <a:pt x="1408362" y="1417011"/>
                </a:lnTo>
                <a:lnTo>
                  <a:pt x="1405834" y="1415108"/>
                </a:lnTo>
                <a:lnTo>
                  <a:pt x="1403622" y="1413206"/>
                </a:lnTo>
                <a:lnTo>
                  <a:pt x="1401409" y="1410669"/>
                </a:lnTo>
                <a:lnTo>
                  <a:pt x="1399513" y="1408133"/>
                </a:lnTo>
                <a:lnTo>
                  <a:pt x="1397933" y="1405279"/>
                </a:lnTo>
                <a:lnTo>
                  <a:pt x="1396669" y="1402743"/>
                </a:lnTo>
                <a:lnTo>
                  <a:pt x="1395405" y="1399572"/>
                </a:lnTo>
                <a:lnTo>
                  <a:pt x="1394457" y="1396401"/>
                </a:lnTo>
                <a:lnTo>
                  <a:pt x="1394141" y="1393231"/>
                </a:lnTo>
                <a:lnTo>
                  <a:pt x="1393825" y="1389743"/>
                </a:lnTo>
                <a:lnTo>
                  <a:pt x="1393825" y="517164"/>
                </a:lnTo>
                <a:lnTo>
                  <a:pt x="1394141" y="513676"/>
                </a:lnTo>
                <a:lnTo>
                  <a:pt x="1394457" y="510505"/>
                </a:lnTo>
                <a:lnTo>
                  <a:pt x="1395405" y="507334"/>
                </a:lnTo>
                <a:lnTo>
                  <a:pt x="1396669" y="504164"/>
                </a:lnTo>
                <a:lnTo>
                  <a:pt x="1397933" y="501310"/>
                </a:lnTo>
                <a:lnTo>
                  <a:pt x="1399513" y="498773"/>
                </a:lnTo>
                <a:lnTo>
                  <a:pt x="1401409" y="496237"/>
                </a:lnTo>
                <a:lnTo>
                  <a:pt x="1403622" y="493700"/>
                </a:lnTo>
                <a:lnTo>
                  <a:pt x="1405834" y="491798"/>
                </a:lnTo>
                <a:lnTo>
                  <a:pt x="1408362" y="489895"/>
                </a:lnTo>
                <a:lnTo>
                  <a:pt x="1411206" y="488310"/>
                </a:lnTo>
                <a:lnTo>
                  <a:pt x="1413734" y="486725"/>
                </a:lnTo>
                <a:lnTo>
                  <a:pt x="1416894" y="485773"/>
                </a:lnTo>
                <a:lnTo>
                  <a:pt x="1420054" y="484822"/>
                </a:lnTo>
                <a:lnTo>
                  <a:pt x="1423214" y="484505"/>
                </a:lnTo>
                <a:lnTo>
                  <a:pt x="1426690" y="484188"/>
                </a:lnTo>
                <a:close/>
                <a:moveTo>
                  <a:pt x="183794" y="0"/>
                </a:moveTo>
                <a:lnTo>
                  <a:pt x="193952" y="0"/>
                </a:lnTo>
                <a:lnTo>
                  <a:pt x="2827060" y="0"/>
                </a:lnTo>
                <a:lnTo>
                  <a:pt x="2837218" y="0"/>
                </a:lnTo>
                <a:lnTo>
                  <a:pt x="2847059" y="952"/>
                </a:lnTo>
                <a:lnTo>
                  <a:pt x="2856582" y="2539"/>
                </a:lnTo>
                <a:lnTo>
                  <a:pt x="2866105" y="4443"/>
                </a:lnTo>
                <a:lnTo>
                  <a:pt x="2875628" y="6982"/>
                </a:lnTo>
                <a:lnTo>
                  <a:pt x="2884516" y="10156"/>
                </a:lnTo>
                <a:lnTo>
                  <a:pt x="2893721" y="13964"/>
                </a:lnTo>
                <a:lnTo>
                  <a:pt x="2902292" y="17773"/>
                </a:lnTo>
                <a:lnTo>
                  <a:pt x="2911180" y="22851"/>
                </a:lnTo>
                <a:lnTo>
                  <a:pt x="2919433" y="27611"/>
                </a:lnTo>
                <a:lnTo>
                  <a:pt x="2927369" y="33324"/>
                </a:lnTo>
                <a:lnTo>
                  <a:pt x="2935623" y="39036"/>
                </a:lnTo>
                <a:lnTo>
                  <a:pt x="2942924" y="45384"/>
                </a:lnTo>
                <a:lnTo>
                  <a:pt x="2950225" y="52366"/>
                </a:lnTo>
                <a:lnTo>
                  <a:pt x="2957525" y="59665"/>
                </a:lnTo>
                <a:lnTo>
                  <a:pt x="2964192" y="67282"/>
                </a:lnTo>
                <a:lnTo>
                  <a:pt x="2970540" y="74899"/>
                </a:lnTo>
                <a:lnTo>
                  <a:pt x="2976571" y="83468"/>
                </a:lnTo>
                <a:lnTo>
                  <a:pt x="2982285" y="92037"/>
                </a:lnTo>
                <a:lnTo>
                  <a:pt x="2987682" y="101240"/>
                </a:lnTo>
                <a:lnTo>
                  <a:pt x="2992761" y="110444"/>
                </a:lnTo>
                <a:lnTo>
                  <a:pt x="2997522" y="119965"/>
                </a:lnTo>
                <a:lnTo>
                  <a:pt x="3001649" y="130121"/>
                </a:lnTo>
                <a:lnTo>
                  <a:pt x="3005458" y="140276"/>
                </a:lnTo>
                <a:lnTo>
                  <a:pt x="3008950" y="150749"/>
                </a:lnTo>
                <a:lnTo>
                  <a:pt x="3012124" y="161540"/>
                </a:lnTo>
                <a:lnTo>
                  <a:pt x="3014663" y="172330"/>
                </a:lnTo>
                <a:lnTo>
                  <a:pt x="3016885" y="183438"/>
                </a:lnTo>
                <a:lnTo>
                  <a:pt x="3018473" y="194546"/>
                </a:lnTo>
                <a:lnTo>
                  <a:pt x="3019742" y="205971"/>
                </a:lnTo>
                <a:lnTo>
                  <a:pt x="3020695" y="218031"/>
                </a:lnTo>
                <a:lnTo>
                  <a:pt x="3021012" y="229774"/>
                </a:lnTo>
                <a:lnTo>
                  <a:pt x="3021012" y="1276768"/>
                </a:lnTo>
                <a:lnTo>
                  <a:pt x="3013711" y="1272642"/>
                </a:lnTo>
                <a:lnTo>
                  <a:pt x="3006410" y="1268833"/>
                </a:lnTo>
                <a:lnTo>
                  <a:pt x="2999109" y="1265342"/>
                </a:lnTo>
                <a:lnTo>
                  <a:pt x="2991808" y="1262169"/>
                </a:lnTo>
                <a:lnTo>
                  <a:pt x="2983872" y="1258995"/>
                </a:lnTo>
                <a:lnTo>
                  <a:pt x="2976254" y="1256139"/>
                </a:lnTo>
                <a:lnTo>
                  <a:pt x="2968318" y="1253282"/>
                </a:lnTo>
                <a:lnTo>
                  <a:pt x="2960382" y="1251061"/>
                </a:lnTo>
                <a:lnTo>
                  <a:pt x="2952129" y="1248839"/>
                </a:lnTo>
                <a:lnTo>
                  <a:pt x="2944193" y="1247252"/>
                </a:lnTo>
                <a:lnTo>
                  <a:pt x="2935940" y="1245348"/>
                </a:lnTo>
                <a:lnTo>
                  <a:pt x="2927369" y="1244079"/>
                </a:lnTo>
                <a:lnTo>
                  <a:pt x="2919116" y="1242809"/>
                </a:lnTo>
                <a:lnTo>
                  <a:pt x="2910863" y="1242175"/>
                </a:lnTo>
                <a:lnTo>
                  <a:pt x="2901975" y="1241540"/>
                </a:lnTo>
                <a:lnTo>
                  <a:pt x="2893404" y="1241540"/>
                </a:lnTo>
                <a:lnTo>
                  <a:pt x="2646123" y="1213294"/>
                </a:lnTo>
                <a:lnTo>
                  <a:pt x="2646123" y="313876"/>
                </a:lnTo>
                <a:lnTo>
                  <a:pt x="374889" y="313876"/>
                </a:lnTo>
                <a:lnTo>
                  <a:pt x="374889" y="1959424"/>
                </a:lnTo>
                <a:lnTo>
                  <a:pt x="1610021" y="1959424"/>
                </a:lnTo>
                <a:lnTo>
                  <a:pt x="1923646" y="2273300"/>
                </a:lnTo>
                <a:lnTo>
                  <a:pt x="193952" y="2273300"/>
                </a:lnTo>
                <a:lnTo>
                  <a:pt x="183794" y="2273300"/>
                </a:lnTo>
                <a:lnTo>
                  <a:pt x="173953" y="2272348"/>
                </a:lnTo>
                <a:lnTo>
                  <a:pt x="164113" y="2270761"/>
                </a:lnTo>
                <a:lnTo>
                  <a:pt x="154908" y="2268857"/>
                </a:lnTo>
                <a:lnTo>
                  <a:pt x="145385" y="2266318"/>
                </a:lnTo>
                <a:lnTo>
                  <a:pt x="136496" y="2263144"/>
                </a:lnTo>
                <a:lnTo>
                  <a:pt x="127291" y="2259336"/>
                </a:lnTo>
                <a:lnTo>
                  <a:pt x="118720" y="2255528"/>
                </a:lnTo>
                <a:lnTo>
                  <a:pt x="109832" y="2250450"/>
                </a:lnTo>
                <a:lnTo>
                  <a:pt x="101579" y="2245689"/>
                </a:lnTo>
                <a:lnTo>
                  <a:pt x="93326" y="2240294"/>
                </a:lnTo>
                <a:lnTo>
                  <a:pt x="85390" y="2234264"/>
                </a:lnTo>
                <a:lnTo>
                  <a:pt x="77771" y="2227917"/>
                </a:lnTo>
                <a:lnTo>
                  <a:pt x="70470" y="2220935"/>
                </a:lnTo>
                <a:lnTo>
                  <a:pt x="63487" y="2213635"/>
                </a:lnTo>
                <a:lnTo>
                  <a:pt x="56821" y="2206018"/>
                </a:lnTo>
                <a:lnTo>
                  <a:pt x="50472" y="2198402"/>
                </a:lnTo>
                <a:lnTo>
                  <a:pt x="44441" y="2189833"/>
                </a:lnTo>
                <a:lnTo>
                  <a:pt x="38727" y="2181264"/>
                </a:lnTo>
                <a:lnTo>
                  <a:pt x="33013" y="2172060"/>
                </a:lnTo>
                <a:lnTo>
                  <a:pt x="28252" y="2162856"/>
                </a:lnTo>
                <a:lnTo>
                  <a:pt x="23490" y="2153335"/>
                </a:lnTo>
                <a:lnTo>
                  <a:pt x="19364" y="2143180"/>
                </a:lnTo>
                <a:lnTo>
                  <a:pt x="15237" y="2133024"/>
                </a:lnTo>
                <a:lnTo>
                  <a:pt x="11745" y="2122551"/>
                </a:lnTo>
                <a:lnTo>
                  <a:pt x="8888" y="2112078"/>
                </a:lnTo>
                <a:lnTo>
                  <a:pt x="6349" y="2100970"/>
                </a:lnTo>
                <a:lnTo>
                  <a:pt x="3809" y="2089862"/>
                </a:lnTo>
                <a:lnTo>
                  <a:pt x="2540" y="2078754"/>
                </a:lnTo>
                <a:lnTo>
                  <a:pt x="952" y="2067329"/>
                </a:lnTo>
                <a:lnTo>
                  <a:pt x="318" y="2055269"/>
                </a:lnTo>
                <a:lnTo>
                  <a:pt x="0" y="2043844"/>
                </a:lnTo>
                <a:lnTo>
                  <a:pt x="0" y="229774"/>
                </a:lnTo>
                <a:lnTo>
                  <a:pt x="318" y="218031"/>
                </a:lnTo>
                <a:lnTo>
                  <a:pt x="952" y="205971"/>
                </a:lnTo>
                <a:lnTo>
                  <a:pt x="2540" y="194546"/>
                </a:lnTo>
                <a:lnTo>
                  <a:pt x="3809" y="183438"/>
                </a:lnTo>
                <a:lnTo>
                  <a:pt x="6349" y="172330"/>
                </a:lnTo>
                <a:lnTo>
                  <a:pt x="8888" y="161540"/>
                </a:lnTo>
                <a:lnTo>
                  <a:pt x="11745" y="150749"/>
                </a:lnTo>
                <a:lnTo>
                  <a:pt x="15237" y="140276"/>
                </a:lnTo>
                <a:lnTo>
                  <a:pt x="19364" y="130121"/>
                </a:lnTo>
                <a:lnTo>
                  <a:pt x="23490" y="119965"/>
                </a:lnTo>
                <a:lnTo>
                  <a:pt x="28252" y="110444"/>
                </a:lnTo>
                <a:lnTo>
                  <a:pt x="33013" y="101240"/>
                </a:lnTo>
                <a:lnTo>
                  <a:pt x="38727" y="92037"/>
                </a:lnTo>
                <a:lnTo>
                  <a:pt x="44441" y="83468"/>
                </a:lnTo>
                <a:lnTo>
                  <a:pt x="50472" y="74899"/>
                </a:lnTo>
                <a:lnTo>
                  <a:pt x="56821" y="67282"/>
                </a:lnTo>
                <a:lnTo>
                  <a:pt x="63487" y="59665"/>
                </a:lnTo>
                <a:lnTo>
                  <a:pt x="70470" y="52366"/>
                </a:lnTo>
                <a:lnTo>
                  <a:pt x="77771" y="45384"/>
                </a:lnTo>
                <a:lnTo>
                  <a:pt x="85390" y="39036"/>
                </a:lnTo>
                <a:lnTo>
                  <a:pt x="93326" y="33324"/>
                </a:lnTo>
                <a:lnTo>
                  <a:pt x="101579" y="27611"/>
                </a:lnTo>
                <a:lnTo>
                  <a:pt x="109832" y="22851"/>
                </a:lnTo>
                <a:lnTo>
                  <a:pt x="118720" y="17773"/>
                </a:lnTo>
                <a:lnTo>
                  <a:pt x="127291" y="13964"/>
                </a:lnTo>
                <a:lnTo>
                  <a:pt x="136496" y="10156"/>
                </a:lnTo>
                <a:lnTo>
                  <a:pt x="145385" y="6982"/>
                </a:lnTo>
                <a:lnTo>
                  <a:pt x="154908" y="4443"/>
                </a:lnTo>
                <a:lnTo>
                  <a:pt x="164113" y="2539"/>
                </a:lnTo>
                <a:lnTo>
                  <a:pt x="173953" y="952"/>
                </a:lnTo>
                <a:lnTo>
                  <a:pt x="183794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Freeform 7"/>
          <p:cNvSpPr>
            <a:spLocks noEditPoints="1"/>
          </p:cNvSpPr>
          <p:nvPr/>
        </p:nvSpPr>
        <p:spPr bwMode="auto">
          <a:xfrm>
            <a:off x="4241801" y="1186532"/>
            <a:ext cx="1906588" cy="4330700"/>
          </a:xfrm>
          <a:custGeom>
            <a:avLst/>
            <a:gdLst>
              <a:gd name="T0" fmla="*/ 914 w 1007"/>
              <a:gd name="T1" fmla="*/ 170 h 2288"/>
              <a:gd name="T2" fmla="*/ 728 w 1007"/>
              <a:gd name="T3" fmla="*/ 122 h 2288"/>
              <a:gd name="T4" fmla="*/ 291 w 1007"/>
              <a:gd name="T5" fmla="*/ 122 h 2288"/>
              <a:gd name="T6" fmla="*/ 147 w 1007"/>
              <a:gd name="T7" fmla="*/ 0 h 2288"/>
              <a:gd name="T8" fmla="*/ 0 w 1007"/>
              <a:gd name="T9" fmla="*/ 146 h 2288"/>
              <a:gd name="T10" fmla="*/ 147 w 1007"/>
              <a:gd name="T11" fmla="*/ 293 h 2288"/>
              <a:gd name="T12" fmla="*/ 291 w 1007"/>
              <a:gd name="T13" fmla="*/ 171 h 2288"/>
              <a:gd name="T14" fmla="*/ 728 w 1007"/>
              <a:gd name="T15" fmla="*/ 171 h 2288"/>
              <a:gd name="T16" fmla="*/ 957 w 1007"/>
              <a:gd name="T17" fmla="*/ 351 h 2288"/>
              <a:gd name="T18" fmla="*/ 957 w 1007"/>
              <a:gd name="T19" fmla="*/ 2288 h 2288"/>
              <a:gd name="T20" fmla="*/ 1007 w 1007"/>
              <a:gd name="T21" fmla="*/ 2288 h 2288"/>
              <a:gd name="T22" fmla="*/ 1007 w 1007"/>
              <a:gd name="T23" fmla="*/ 351 h 2288"/>
              <a:gd name="T24" fmla="*/ 914 w 1007"/>
              <a:gd name="T25" fmla="*/ 170 h 2288"/>
              <a:gd name="T26" fmla="*/ 147 w 1007"/>
              <a:gd name="T27" fmla="*/ 233 h 2288"/>
              <a:gd name="T28" fmla="*/ 61 w 1007"/>
              <a:gd name="T29" fmla="*/ 146 h 2288"/>
              <a:gd name="T30" fmla="*/ 147 w 1007"/>
              <a:gd name="T31" fmla="*/ 60 h 2288"/>
              <a:gd name="T32" fmla="*/ 233 w 1007"/>
              <a:gd name="T33" fmla="*/ 146 h 2288"/>
              <a:gd name="T34" fmla="*/ 147 w 1007"/>
              <a:gd name="T35" fmla="*/ 233 h 2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007" h="2288">
                <a:moveTo>
                  <a:pt x="914" y="170"/>
                </a:moveTo>
                <a:cubicBezTo>
                  <a:pt x="854" y="130"/>
                  <a:pt x="780" y="122"/>
                  <a:pt x="728" y="122"/>
                </a:cubicBezTo>
                <a:cubicBezTo>
                  <a:pt x="291" y="122"/>
                  <a:pt x="291" y="122"/>
                  <a:pt x="291" y="122"/>
                </a:cubicBezTo>
                <a:cubicBezTo>
                  <a:pt x="279" y="53"/>
                  <a:pt x="219" y="0"/>
                  <a:pt x="147" y="0"/>
                </a:cubicBezTo>
                <a:cubicBezTo>
                  <a:pt x="66" y="0"/>
                  <a:pt x="0" y="66"/>
                  <a:pt x="0" y="146"/>
                </a:cubicBezTo>
                <a:cubicBezTo>
                  <a:pt x="0" y="227"/>
                  <a:pt x="66" y="293"/>
                  <a:pt x="147" y="293"/>
                </a:cubicBezTo>
                <a:cubicBezTo>
                  <a:pt x="219" y="293"/>
                  <a:pt x="279" y="240"/>
                  <a:pt x="291" y="171"/>
                </a:cubicBezTo>
                <a:cubicBezTo>
                  <a:pt x="728" y="171"/>
                  <a:pt x="728" y="171"/>
                  <a:pt x="728" y="171"/>
                </a:cubicBezTo>
                <a:cubicBezTo>
                  <a:pt x="797" y="171"/>
                  <a:pt x="957" y="189"/>
                  <a:pt x="957" y="351"/>
                </a:cubicBezTo>
                <a:cubicBezTo>
                  <a:pt x="957" y="2288"/>
                  <a:pt x="957" y="2288"/>
                  <a:pt x="957" y="2288"/>
                </a:cubicBezTo>
                <a:cubicBezTo>
                  <a:pt x="1007" y="2288"/>
                  <a:pt x="1007" y="2288"/>
                  <a:pt x="1007" y="2288"/>
                </a:cubicBezTo>
                <a:cubicBezTo>
                  <a:pt x="1007" y="351"/>
                  <a:pt x="1007" y="351"/>
                  <a:pt x="1007" y="351"/>
                </a:cubicBezTo>
                <a:cubicBezTo>
                  <a:pt x="1007" y="272"/>
                  <a:pt x="975" y="210"/>
                  <a:pt x="914" y="170"/>
                </a:cubicBezTo>
                <a:close/>
                <a:moveTo>
                  <a:pt x="147" y="233"/>
                </a:moveTo>
                <a:cubicBezTo>
                  <a:pt x="99" y="233"/>
                  <a:pt x="61" y="194"/>
                  <a:pt x="61" y="146"/>
                </a:cubicBezTo>
                <a:cubicBezTo>
                  <a:pt x="61" y="99"/>
                  <a:pt x="99" y="60"/>
                  <a:pt x="147" y="60"/>
                </a:cubicBezTo>
                <a:cubicBezTo>
                  <a:pt x="194" y="60"/>
                  <a:pt x="233" y="99"/>
                  <a:pt x="233" y="146"/>
                </a:cubicBezTo>
                <a:cubicBezTo>
                  <a:pt x="233" y="194"/>
                  <a:pt x="194" y="233"/>
                  <a:pt x="147" y="233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  <a:effectLst>
            <a:outerShdw blurRad="152400" dist="63500" dir="8100000" algn="tl" rotWithShape="0">
              <a:prstClr val="black">
                <a:alpha val="30000"/>
              </a:prstClr>
            </a:outerShdw>
          </a:effectLst>
          <a:scene3d>
            <a:camera prst="orthographicFront"/>
            <a:lightRig rig="threePt" dir="t"/>
          </a:scene3d>
          <a:sp3d prstMaterial="softEdge">
            <a:bevelT w="38100" h="63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" name="Freeform 8"/>
          <p:cNvSpPr>
            <a:spLocks noEditPoints="1"/>
          </p:cNvSpPr>
          <p:nvPr/>
        </p:nvSpPr>
        <p:spPr bwMode="auto">
          <a:xfrm>
            <a:off x="4241801" y="2629570"/>
            <a:ext cx="1727200" cy="2876550"/>
          </a:xfrm>
          <a:custGeom>
            <a:avLst/>
            <a:gdLst>
              <a:gd name="T0" fmla="*/ 673 w 912"/>
              <a:gd name="T1" fmla="*/ 125 h 1520"/>
              <a:gd name="T2" fmla="*/ 292 w 912"/>
              <a:gd name="T3" fmla="*/ 125 h 1520"/>
              <a:gd name="T4" fmla="*/ 147 w 912"/>
              <a:gd name="T5" fmla="*/ 0 h 1520"/>
              <a:gd name="T6" fmla="*/ 0 w 912"/>
              <a:gd name="T7" fmla="*/ 146 h 1520"/>
              <a:gd name="T8" fmla="*/ 147 w 912"/>
              <a:gd name="T9" fmla="*/ 292 h 1520"/>
              <a:gd name="T10" fmla="*/ 290 w 912"/>
              <a:gd name="T11" fmla="*/ 174 h 1520"/>
              <a:gd name="T12" fmla="*/ 673 w 912"/>
              <a:gd name="T13" fmla="*/ 174 h 1520"/>
              <a:gd name="T14" fmla="*/ 862 w 912"/>
              <a:gd name="T15" fmla="*/ 317 h 1520"/>
              <a:gd name="T16" fmla="*/ 862 w 912"/>
              <a:gd name="T17" fmla="*/ 1520 h 1520"/>
              <a:gd name="T18" fmla="*/ 912 w 912"/>
              <a:gd name="T19" fmla="*/ 1520 h 1520"/>
              <a:gd name="T20" fmla="*/ 912 w 912"/>
              <a:gd name="T21" fmla="*/ 317 h 1520"/>
              <a:gd name="T22" fmla="*/ 673 w 912"/>
              <a:gd name="T23" fmla="*/ 125 h 1520"/>
              <a:gd name="T24" fmla="*/ 147 w 912"/>
              <a:gd name="T25" fmla="*/ 232 h 1520"/>
              <a:gd name="T26" fmla="*/ 61 w 912"/>
              <a:gd name="T27" fmla="*/ 146 h 1520"/>
              <a:gd name="T28" fmla="*/ 147 w 912"/>
              <a:gd name="T29" fmla="*/ 60 h 1520"/>
              <a:gd name="T30" fmla="*/ 233 w 912"/>
              <a:gd name="T31" fmla="*/ 146 h 1520"/>
              <a:gd name="T32" fmla="*/ 147 w 912"/>
              <a:gd name="T33" fmla="*/ 232 h 15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912" h="1520">
                <a:moveTo>
                  <a:pt x="673" y="125"/>
                </a:moveTo>
                <a:cubicBezTo>
                  <a:pt x="292" y="125"/>
                  <a:pt x="292" y="125"/>
                  <a:pt x="292" y="125"/>
                </a:cubicBezTo>
                <a:cubicBezTo>
                  <a:pt x="281" y="54"/>
                  <a:pt x="220" y="0"/>
                  <a:pt x="147" y="0"/>
                </a:cubicBezTo>
                <a:cubicBezTo>
                  <a:pt x="66" y="0"/>
                  <a:pt x="0" y="65"/>
                  <a:pt x="0" y="146"/>
                </a:cubicBezTo>
                <a:cubicBezTo>
                  <a:pt x="0" y="227"/>
                  <a:pt x="66" y="292"/>
                  <a:pt x="147" y="292"/>
                </a:cubicBezTo>
                <a:cubicBezTo>
                  <a:pt x="218" y="292"/>
                  <a:pt x="277" y="241"/>
                  <a:pt x="290" y="174"/>
                </a:cubicBezTo>
                <a:cubicBezTo>
                  <a:pt x="673" y="174"/>
                  <a:pt x="673" y="174"/>
                  <a:pt x="673" y="174"/>
                </a:cubicBezTo>
                <a:cubicBezTo>
                  <a:pt x="844" y="174"/>
                  <a:pt x="862" y="274"/>
                  <a:pt x="862" y="317"/>
                </a:cubicBezTo>
                <a:cubicBezTo>
                  <a:pt x="862" y="1520"/>
                  <a:pt x="862" y="1520"/>
                  <a:pt x="862" y="1520"/>
                </a:cubicBezTo>
                <a:cubicBezTo>
                  <a:pt x="912" y="1520"/>
                  <a:pt x="912" y="1520"/>
                  <a:pt x="912" y="1520"/>
                </a:cubicBezTo>
                <a:cubicBezTo>
                  <a:pt x="912" y="317"/>
                  <a:pt x="912" y="317"/>
                  <a:pt x="912" y="317"/>
                </a:cubicBezTo>
                <a:cubicBezTo>
                  <a:pt x="912" y="199"/>
                  <a:pt x="820" y="125"/>
                  <a:pt x="673" y="125"/>
                </a:cubicBezTo>
                <a:close/>
                <a:moveTo>
                  <a:pt x="147" y="232"/>
                </a:moveTo>
                <a:cubicBezTo>
                  <a:pt x="99" y="232"/>
                  <a:pt x="61" y="194"/>
                  <a:pt x="61" y="146"/>
                </a:cubicBezTo>
                <a:cubicBezTo>
                  <a:pt x="61" y="99"/>
                  <a:pt x="99" y="60"/>
                  <a:pt x="147" y="60"/>
                </a:cubicBezTo>
                <a:cubicBezTo>
                  <a:pt x="194" y="60"/>
                  <a:pt x="233" y="99"/>
                  <a:pt x="233" y="146"/>
                </a:cubicBezTo>
                <a:cubicBezTo>
                  <a:pt x="233" y="194"/>
                  <a:pt x="194" y="232"/>
                  <a:pt x="147" y="232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  <a:effectLst>
            <a:outerShdw blurRad="152400" dist="63500" dir="8100000" algn="tl" rotWithShape="0">
              <a:prstClr val="black">
                <a:alpha val="30000"/>
              </a:prstClr>
            </a:outerShdw>
          </a:effectLst>
          <a:scene3d>
            <a:camera prst="orthographicFront"/>
            <a:lightRig rig="threePt" dir="t"/>
          </a:scene3d>
          <a:sp3d prstMaterial="softEdge">
            <a:bevelT w="38100" h="63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0" name="Freeform 9"/>
          <p:cNvSpPr>
            <a:spLocks noEditPoints="1"/>
          </p:cNvSpPr>
          <p:nvPr/>
        </p:nvSpPr>
        <p:spPr bwMode="auto">
          <a:xfrm>
            <a:off x="4241801" y="4047207"/>
            <a:ext cx="1557338" cy="1463675"/>
          </a:xfrm>
          <a:custGeom>
            <a:avLst/>
            <a:gdLst>
              <a:gd name="T0" fmla="*/ 778 w 823"/>
              <a:gd name="T1" fmla="*/ 203 h 774"/>
              <a:gd name="T2" fmla="*/ 581 w 823"/>
              <a:gd name="T3" fmla="*/ 131 h 774"/>
              <a:gd name="T4" fmla="*/ 292 w 823"/>
              <a:gd name="T5" fmla="*/ 131 h 774"/>
              <a:gd name="T6" fmla="*/ 147 w 823"/>
              <a:gd name="T7" fmla="*/ 0 h 774"/>
              <a:gd name="T8" fmla="*/ 0 w 823"/>
              <a:gd name="T9" fmla="*/ 147 h 774"/>
              <a:gd name="T10" fmla="*/ 147 w 823"/>
              <a:gd name="T11" fmla="*/ 293 h 774"/>
              <a:gd name="T12" fmla="*/ 289 w 823"/>
              <a:gd name="T13" fmla="*/ 180 h 774"/>
              <a:gd name="T14" fmla="*/ 581 w 823"/>
              <a:gd name="T15" fmla="*/ 180 h 774"/>
              <a:gd name="T16" fmla="*/ 774 w 823"/>
              <a:gd name="T17" fmla="*/ 330 h 774"/>
              <a:gd name="T18" fmla="*/ 774 w 823"/>
              <a:gd name="T19" fmla="*/ 774 h 774"/>
              <a:gd name="T20" fmla="*/ 823 w 823"/>
              <a:gd name="T21" fmla="*/ 774 h 774"/>
              <a:gd name="T22" fmla="*/ 823 w 823"/>
              <a:gd name="T23" fmla="*/ 330 h 774"/>
              <a:gd name="T24" fmla="*/ 778 w 823"/>
              <a:gd name="T25" fmla="*/ 203 h 774"/>
              <a:gd name="T26" fmla="*/ 147 w 823"/>
              <a:gd name="T27" fmla="*/ 233 h 774"/>
              <a:gd name="T28" fmla="*/ 61 w 823"/>
              <a:gd name="T29" fmla="*/ 147 h 774"/>
              <a:gd name="T30" fmla="*/ 147 w 823"/>
              <a:gd name="T31" fmla="*/ 60 h 774"/>
              <a:gd name="T32" fmla="*/ 233 w 823"/>
              <a:gd name="T33" fmla="*/ 147 h 774"/>
              <a:gd name="T34" fmla="*/ 147 w 823"/>
              <a:gd name="T35" fmla="*/ 233 h 7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823" h="774">
                <a:moveTo>
                  <a:pt x="778" y="203"/>
                </a:moveTo>
                <a:cubicBezTo>
                  <a:pt x="737" y="155"/>
                  <a:pt x="671" y="131"/>
                  <a:pt x="581" y="131"/>
                </a:cubicBezTo>
                <a:cubicBezTo>
                  <a:pt x="292" y="131"/>
                  <a:pt x="292" y="131"/>
                  <a:pt x="292" y="131"/>
                </a:cubicBezTo>
                <a:cubicBezTo>
                  <a:pt x="285" y="58"/>
                  <a:pt x="222" y="0"/>
                  <a:pt x="147" y="0"/>
                </a:cubicBezTo>
                <a:cubicBezTo>
                  <a:pt x="66" y="0"/>
                  <a:pt x="0" y="66"/>
                  <a:pt x="0" y="147"/>
                </a:cubicBezTo>
                <a:cubicBezTo>
                  <a:pt x="0" y="227"/>
                  <a:pt x="66" y="293"/>
                  <a:pt x="147" y="293"/>
                </a:cubicBezTo>
                <a:cubicBezTo>
                  <a:pt x="216" y="293"/>
                  <a:pt x="274" y="245"/>
                  <a:pt x="289" y="180"/>
                </a:cubicBezTo>
                <a:cubicBezTo>
                  <a:pt x="581" y="180"/>
                  <a:pt x="581" y="180"/>
                  <a:pt x="581" y="180"/>
                </a:cubicBezTo>
                <a:cubicBezTo>
                  <a:pt x="653" y="180"/>
                  <a:pt x="774" y="200"/>
                  <a:pt x="774" y="330"/>
                </a:cubicBezTo>
                <a:cubicBezTo>
                  <a:pt x="774" y="774"/>
                  <a:pt x="774" y="774"/>
                  <a:pt x="774" y="774"/>
                </a:cubicBezTo>
                <a:cubicBezTo>
                  <a:pt x="823" y="774"/>
                  <a:pt x="823" y="774"/>
                  <a:pt x="823" y="774"/>
                </a:cubicBezTo>
                <a:cubicBezTo>
                  <a:pt x="823" y="330"/>
                  <a:pt x="823" y="330"/>
                  <a:pt x="823" y="330"/>
                </a:cubicBezTo>
                <a:cubicBezTo>
                  <a:pt x="823" y="295"/>
                  <a:pt x="815" y="245"/>
                  <a:pt x="778" y="203"/>
                </a:cubicBezTo>
                <a:close/>
                <a:moveTo>
                  <a:pt x="147" y="233"/>
                </a:moveTo>
                <a:cubicBezTo>
                  <a:pt x="99" y="233"/>
                  <a:pt x="61" y="194"/>
                  <a:pt x="61" y="147"/>
                </a:cubicBezTo>
                <a:cubicBezTo>
                  <a:pt x="61" y="99"/>
                  <a:pt x="99" y="60"/>
                  <a:pt x="147" y="60"/>
                </a:cubicBezTo>
                <a:cubicBezTo>
                  <a:pt x="194" y="60"/>
                  <a:pt x="233" y="99"/>
                  <a:pt x="233" y="147"/>
                </a:cubicBezTo>
                <a:cubicBezTo>
                  <a:pt x="233" y="194"/>
                  <a:pt x="194" y="233"/>
                  <a:pt x="147" y="233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  <a:effectLst>
            <a:outerShdw blurRad="152400" dist="63500" dir="8100000" algn="tl" rotWithShape="0">
              <a:prstClr val="black">
                <a:alpha val="30000"/>
              </a:prstClr>
            </a:outerShdw>
          </a:effectLst>
          <a:scene3d>
            <a:camera prst="orthographicFront"/>
            <a:lightRig rig="threePt" dir="t"/>
          </a:scene3d>
          <a:sp3d prstMaterial="softEdge">
            <a:bevelT w="38100" h="63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" name="Freeform 10"/>
          <p:cNvSpPr>
            <a:spLocks noEditPoints="1"/>
          </p:cNvSpPr>
          <p:nvPr/>
        </p:nvSpPr>
        <p:spPr bwMode="auto">
          <a:xfrm>
            <a:off x="6219826" y="1929482"/>
            <a:ext cx="1743075" cy="3576638"/>
          </a:xfrm>
          <a:custGeom>
            <a:avLst/>
            <a:gdLst>
              <a:gd name="T0" fmla="*/ 775 w 921"/>
              <a:gd name="T1" fmla="*/ 0 h 1890"/>
              <a:gd name="T2" fmla="*/ 632 w 921"/>
              <a:gd name="T3" fmla="*/ 115 h 1890"/>
              <a:gd name="T4" fmla="*/ 252 w 921"/>
              <a:gd name="T5" fmla="*/ 115 h 1890"/>
              <a:gd name="T6" fmla="*/ 7 w 921"/>
              <a:gd name="T7" fmla="*/ 294 h 1890"/>
              <a:gd name="T8" fmla="*/ 7 w 921"/>
              <a:gd name="T9" fmla="*/ 1890 h 1890"/>
              <a:gd name="T10" fmla="*/ 56 w 921"/>
              <a:gd name="T11" fmla="*/ 1890 h 1890"/>
              <a:gd name="T12" fmla="*/ 56 w 921"/>
              <a:gd name="T13" fmla="*/ 298 h 1890"/>
              <a:gd name="T14" fmla="*/ 252 w 921"/>
              <a:gd name="T15" fmla="*/ 165 h 1890"/>
              <a:gd name="T16" fmla="*/ 630 w 921"/>
              <a:gd name="T17" fmla="*/ 165 h 1890"/>
              <a:gd name="T18" fmla="*/ 775 w 921"/>
              <a:gd name="T19" fmla="*/ 292 h 1890"/>
              <a:gd name="T20" fmla="*/ 921 w 921"/>
              <a:gd name="T21" fmla="*/ 146 h 1890"/>
              <a:gd name="T22" fmla="*/ 775 w 921"/>
              <a:gd name="T23" fmla="*/ 0 h 1890"/>
              <a:gd name="T24" fmla="*/ 775 w 921"/>
              <a:gd name="T25" fmla="*/ 232 h 1890"/>
              <a:gd name="T26" fmla="*/ 689 w 921"/>
              <a:gd name="T27" fmla="*/ 146 h 1890"/>
              <a:gd name="T28" fmla="*/ 775 w 921"/>
              <a:gd name="T29" fmla="*/ 60 h 1890"/>
              <a:gd name="T30" fmla="*/ 861 w 921"/>
              <a:gd name="T31" fmla="*/ 146 h 1890"/>
              <a:gd name="T32" fmla="*/ 775 w 921"/>
              <a:gd name="T33" fmla="*/ 232 h 18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921" h="1890">
                <a:moveTo>
                  <a:pt x="775" y="0"/>
                </a:moveTo>
                <a:cubicBezTo>
                  <a:pt x="705" y="0"/>
                  <a:pt x="646" y="49"/>
                  <a:pt x="632" y="115"/>
                </a:cubicBezTo>
                <a:cubicBezTo>
                  <a:pt x="252" y="115"/>
                  <a:pt x="252" y="115"/>
                  <a:pt x="252" y="115"/>
                </a:cubicBezTo>
                <a:cubicBezTo>
                  <a:pt x="87" y="115"/>
                  <a:pt x="16" y="167"/>
                  <a:pt x="7" y="294"/>
                </a:cubicBezTo>
                <a:cubicBezTo>
                  <a:pt x="0" y="394"/>
                  <a:pt x="7" y="1829"/>
                  <a:pt x="7" y="1890"/>
                </a:cubicBezTo>
                <a:cubicBezTo>
                  <a:pt x="56" y="1890"/>
                  <a:pt x="56" y="1890"/>
                  <a:pt x="56" y="1890"/>
                </a:cubicBezTo>
                <a:cubicBezTo>
                  <a:pt x="56" y="1875"/>
                  <a:pt x="50" y="395"/>
                  <a:pt x="56" y="298"/>
                </a:cubicBezTo>
                <a:cubicBezTo>
                  <a:pt x="61" y="227"/>
                  <a:pt x="80" y="165"/>
                  <a:pt x="252" y="165"/>
                </a:cubicBezTo>
                <a:cubicBezTo>
                  <a:pt x="630" y="165"/>
                  <a:pt x="630" y="165"/>
                  <a:pt x="630" y="165"/>
                </a:cubicBezTo>
                <a:cubicBezTo>
                  <a:pt x="639" y="236"/>
                  <a:pt x="701" y="292"/>
                  <a:pt x="775" y="292"/>
                </a:cubicBezTo>
                <a:cubicBezTo>
                  <a:pt x="856" y="292"/>
                  <a:pt x="921" y="227"/>
                  <a:pt x="921" y="146"/>
                </a:cubicBezTo>
                <a:cubicBezTo>
                  <a:pt x="921" y="65"/>
                  <a:pt x="856" y="0"/>
                  <a:pt x="775" y="0"/>
                </a:cubicBezTo>
                <a:close/>
                <a:moveTo>
                  <a:pt x="775" y="232"/>
                </a:moveTo>
                <a:cubicBezTo>
                  <a:pt x="728" y="232"/>
                  <a:pt x="689" y="194"/>
                  <a:pt x="689" y="146"/>
                </a:cubicBezTo>
                <a:cubicBezTo>
                  <a:pt x="689" y="99"/>
                  <a:pt x="728" y="60"/>
                  <a:pt x="775" y="60"/>
                </a:cubicBezTo>
                <a:cubicBezTo>
                  <a:pt x="823" y="60"/>
                  <a:pt x="861" y="99"/>
                  <a:pt x="861" y="146"/>
                </a:cubicBezTo>
                <a:cubicBezTo>
                  <a:pt x="861" y="194"/>
                  <a:pt x="823" y="232"/>
                  <a:pt x="775" y="232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  <a:effectLst>
            <a:outerShdw blurRad="152400" dist="63500" dir="8100000" algn="tl" rotWithShape="0">
              <a:prstClr val="black">
                <a:alpha val="30000"/>
              </a:prstClr>
            </a:outerShdw>
          </a:effectLst>
          <a:scene3d>
            <a:camera prst="orthographicFront"/>
            <a:lightRig rig="threePt" dir="t"/>
          </a:scene3d>
          <a:sp3d prstMaterial="softEdge">
            <a:bevelT w="38100" h="63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Freeform 11"/>
          <p:cNvSpPr>
            <a:spLocks noEditPoints="1"/>
          </p:cNvSpPr>
          <p:nvPr/>
        </p:nvSpPr>
        <p:spPr bwMode="auto">
          <a:xfrm>
            <a:off x="6396038" y="3351882"/>
            <a:ext cx="1555750" cy="2147888"/>
          </a:xfrm>
          <a:custGeom>
            <a:avLst/>
            <a:gdLst>
              <a:gd name="T0" fmla="*/ 676 w 822"/>
              <a:gd name="T1" fmla="*/ 0 h 1135"/>
              <a:gd name="T2" fmla="*/ 532 w 822"/>
              <a:gd name="T3" fmla="*/ 122 h 1135"/>
              <a:gd name="T4" fmla="*/ 202 w 822"/>
              <a:gd name="T5" fmla="*/ 119 h 1135"/>
              <a:gd name="T6" fmla="*/ 0 w 822"/>
              <a:gd name="T7" fmla="*/ 333 h 1135"/>
              <a:gd name="T8" fmla="*/ 0 w 822"/>
              <a:gd name="T9" fmla="*/ 1135 h 1135"/>
              <a:gd name="T10" fmla="*/ 49 w 822"/>
              <a:gd name="T11" fmla="*/ 1135 h 1135"/>
              <a:gd name="T12" fmla="*/ 49 w 822"/>
              <a:gd name="T13" fmla="*/ 333 h 1135"/>
              <a:gd name="T14" fmla="*/ 202 w 822"/>
              <a:gd name="T15" fmla="*/ 168 h 1135"/>
              <a:gd name="T16" fmla="*/ 532 w 822"/>
              <a:gd name="T17" fmla="*/ 171 h 1135"/>
              <a:gd name="T18" fmla="*/ 676 w 822"/>
              <a:gd name="T19" fmla="*/ 293 h 1135"/>
              <a:gd name="T20" fmla="*/ 822 w 822"/>
              <a:gd name="T21" fmla="*/ 147 h 1135"/>
              <a:gd name="T22" fmla="*/ 676 w 822"/>
              <a:gd name="T23" fmla="*/ 0 h 1135"/>
              <a:gd name="T24" fmla="*/ 676 w 822"/>
              <a:gd name="T25" fmla="*/ 233 h 1135"/>
              <a:gd name="T26" fmla="*/ 590 w 822"/>
              <a:gd name="T27" fmla="*/ 147 h 1135"/>
              <a:gd name="T28" fmla="*/ 676 w 822"/>
              <a:gd name="T29" fmla="*/ 60 h 1135"/>
              <a:gd name="T30" fmla="*/ 762 w 822"/>
              <a:gd name="T31" fmla="*/ 147 h 1135"/>
              <a:gd name="T32" fmla="*/ 676 w 822"/>
              <a:gd name="T33" fmla="*/ 233 h 11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822" h="1135">
                <a:moveTo>
                  <a:pt x="676" y="0"/>
                </a:moveTo>
                <a:cubicBezTo>
                  <a:pt x="604" y="0"/>
                  <a:pt x="544" y="53"/>
                  <a:pt x="532" y="122"/>
                </a:cubicBezTo>
                <a:cubicBezTo>
                  <a:pt x="462" y="121"/>
                  <a:pt x="282" y="119"/>
                  <a:pt x="202" y="119"/>
                </a:cubicBezTo>
                <a:cubicBezTo>
                  <a:pt x="90" y="119"/>
                  <a:pt x="0" y="236"/>
                  <a:pt x="0" y="333"/>
                </a:cubicBezTo>
                <a:cubicBezTo>
                  <a:pt x="0" y="1135"/>
                  <a:pt x="0" y="1135"/>
                  <a:pt x="0" y="1135"/>
                </a:cubicBezTo>
                <a:cubicBezTo>
                  <a:pt x="49" y="1135"/>
                  <a:pt x="49" y="1135"/>
                  <a:pt x="49" y="1135"/>
                </a:cubicBezTo>
                <a:cubicBezTo>
                  <a:pt x="49" y="333"/>
                  <a:pt x="49" y="333"/>
                  <a:pt x="49" y="333"/>
                </a:cubicBezTo>
                <a:cubicBezTo>
                  <a:pt x="49" y="268"/>
                  <a:pt x="115" y="168"/>
                  <a:pt x="202" y="168"/>
                </a:cubicBezTo>
                <a:cubicBezTo>
                  <a:pt x="282" y="168"/>
                  <a:pt x="462" y="170"/>
                  <a:pt x="532" y="171"/>
                </a:cubicBezTo>
                <a:cubicBezTo>
                  <a:pt x="543" y="240"/>
                  <a:pt x="604" y="293"/>
                  <a:pt x="676" y="293"/>
                </a:cubicBezTo>
                <a:cubicBezTo>
                  <a:pt x="757" y="293"/>
                  <a:pt x="822" y="227"/>
                  <a:pt x="822" y="147"/>
                </a:cubicBezTo>
                <a:cubicBezTo>
                  <a:pt x="822" y="66"/>
                  <a:pt x="757" y="0"/>
                  <a:pt x="676" y="0"/>
                </a:cubicBezTo>
                <a:close/>
                <a:moveTo>
                  <a:pt x="676" y="233"/>
                </a:moveTo>
                <a:cubicBezTo>
                  <a:pt x="628" y="233"/>
                  <a:pt x="590" y="194"/>
                  <a:pt x="590" y="147"/>
                </a:cubicBezTo>
                <a:cubicBezTo>
                  <a:pt x="590" y="99"/>
                  <a:pt x="628" y="60"/>
                  <a:pt x="676" y="60"/>
                </a:cubicBezTo>
                <a:cubicBezTo>
                  <a:pt x="723" y="60"/>
                  <a:pt x="762" y="99"/>
                  <a:pt x="762" y="147"/>
                </a:cubicBezTo>
                <a:cubicBezTo>
                  <a:pt x="762" y="194"/>
                  <a:pt x="723" y="233"/>
                  <a:pt x="676" y="233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  <a:effectLst>
            <a:outerShdw blurRad="152400" dist="63500" dir="8100000" algn="tl" rotWithShape="0">
              <a:prstClr val="black">
                <a:alpha val="30000"/>
              </a:prstClr>
            </a:outerShdw>
          </a:effectLst>
          <a:scene3d>
            <a:camera prst="orthographicFront"/>
            <a:lightRig rig="threePt" dir="t"/>
          </a:scene3d>
          <a:sp3d prstMaterial="softEdge">
            <a:bevelT w="38100" h="63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146607" y="1086350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在此输入标题</a:t>
            </a:r>
            <a:endParaRPr lang="zh-CN" altLang="en-US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146607" y="1411868"/>
            <a:ext cx="2029020" cy="523220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" panose="020B0502040204020203" pitchFamily="34" charset="0"/>
              </a:rPr>
              <a:t>请在此输入详细文字信息和简介</a:t>
            </a:r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Segoe UI" panose="020B0502040204020203" pitchFamily="34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2137147" y="2583160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在此输入标题</a:t>
            </a:r>
            <a:endParaRPr lang="zh-CN" altLang="en-US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2137147" y="2908678"/>
            <a:ext cx="2029020" cy="523220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" panose="020B0502040204020203" pitchFamily="34" charset="0"/>
              </a:rPr>
              <a:t>请在此输入详细文字信息和简介</a:t>
            </a:r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Segoe UI" panose="020B0502040204020203" pitchFamily="34" charset="0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2137147" y="3951312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在此输入标题</a:t>
            </a:r>
            <a:endParaRPr lang="zh-CN" altLang="en-US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2137147" y="4276830"/>
            <a:ext cx="2029020" cy="523220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" panose="020B0502040204020203" pitchFamily="34" charset="0"/>
              </a:rPr>
              <a:t>请在此输入详细文字信息和简介</a:t>
            </a:r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Segoe UI" panose="020B0502040204020203" pitchFamily="34" charset="0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8041803" y="1806430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在此输入标题</a:t>
            </a:r>
            <a:endParaRPr lang="zh-CN" altLang="en-US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8041803" y="2131948"/>
            <a:ext cx="2029020" cy="523220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" panose="020B0502040204020203" pitchFamily="34" charset="0"/>
              </a:rPr>
              <a:t>请在此输入详细文字信息和简介</a:t>
            </a:r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Segoe UI" panose="020B0502040204020203" pitchFamily="34" charset="0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8041803" y="3303240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在此输入标题</a:t>
            </a:r>
            <a:endParaRPr lang="zh-CN" altLang="en-US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8041803" y="3628758"/>
            <a:ext cx="2029020" cy="523220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" panose="020B0502040204020203" pitchFamily="34" charset="0"/>
              </a:rPr>
              <a:t>请在此输入详细文字信息和简介</a:t>
            </a:r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Segoe UI" panose="020B0502040204020203" pitchFamily="34" charset="0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4343192" y="1287784"/>
            <a:ext cx="33855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solidFill>
                  <a:srgbClr val="0070C0"/>
                </a:solidFill>
                <a:latin typeface="方正超粗黑简体" panose="03000509000000000000" pitchFamily="65" charset="-122"/>
                <a:ea typeface="方正超粗黑简体" panose="03000509000000000000" pitchFamily="65" charset="-122"/>
              </a:rPr>
              <a:t>1</a:t>
            </a:r>
            <a:endParaRPr lang="zh-CN" altLang="en-US" dirty="0">
              <a:solidFill>
                <a:srgbClr val="0070C0"/>
              </a:solidFill>
              <a:latin typeface="方正超粗黑简体" panose="03000509000000000000" pitchFamily="65" charset="-122"/>
              <a:ea typeface="方正超粗黑简体" panose="03000509000000000000" pitchFamily="65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4345030" y="2727176"/>
            <a:ext cx="33855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solidFill>
                  <a:srgbClr val="0070C0"/>
                </a:solidFill>
                <a:latin typeface="方正超粗黑简体" panose="03000509000000000000" pitchFamily="65" charset="-122"/>
                <a:ea typeface="方正超粗黑简体" panose="03000509000000000000" pitchFamily="65" charset="-122"/>
              </a:rPr>
              <a:t>2</a:t>
            </a:r>
            <a:endParaRPr lang="zh-CN" altLang="en-US" dirty="0">
              <a:solidFill>
                <a:srgbClr val="0070C0"/>
              </a:solidFill>
              <a:latin typeface="方正超粗黑简体" panose="03000509000000000000" pitchFamily="65" charset="-122"/>
              <a:ea typeface="方正超粗黑简体" panose="03000509000000000000" pitchFamily="65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4345030" y="4158044"/>
            <a:ext cx="33855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solidFill>
                  <a:srgbClr val="0070C0"/>
                </a:solidFill>
                <a:latin typeface="方正超粗黑简体" panose="03000509000000000000" pitchFamily="65" charset="-122"/>
                <a:ea typeface="方正超粗黑简体" panose="03000509000000000000" pitchFamily="65" charset="-122"/>
              </a:rPr>
              <a:t>3</a:t>
            </a:r>
            <a:endParaRPr lang="zh-CN" altLang="en-US" dirty="0">
              <a:solidFill>
                <a:srgbClr val="0070C0"/>
              </a:solidFill>
              <a:latin typeface="方正超粗黑简体" panose="03000509000000000000" pitchFamily="65" charset="-122"/>
              <a:ea typeface="方正超粗黑简体" panose="03000509000000000000" pitchFamily="65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7513576" y="3447256"/>
            <a:ext cx="35079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 smtClean="0">
                <a:solidFill>
                  <a:srgbClr val="0070C0"/>
                </a:solidFill>
                <a:latin typeface="方正超粗黑简体" panose="03000509000000000000" pitchFamily="65" charset="-122"/>
                <a:ea typeface="方正超粗黑简体" panose="03000509000000000000" pitchFamily="65" charset="-122"/>
              </a:rPr>
              <a:t>5</a:t>
            </a:r>
            <a:endParaRPr lang="zh-CN" altLang="en-US" dirty="0">
              <a:solidFill>
                <a:srgbClr val="0070C0"/>
              </a:solidFill>
              <a:latin typeface="方正超粗黑简体" panose="03000509000000000000" pitchFamily="65" charset="-122"/>
              <a:ea typeface="方正超粗黑简体" panose="03000509000000000000" pitchFamily="65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7522515" y="2027596"/>
            <a:ext cx="35079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 smtClean="0">
                <a:solidFill>
                  <a:srgbClr val="0070C0"/>
                </a:solidFill>
                <a:latin typeface="方正超粗黑简体" panose="03000509000000000000" pitchFamily="65" charset="-122"/>
                <a:ea typeface="方正超粗黑简体" panose="03000509000000000000" pitchFamily="65" charset="-122"/>
              </a:rPr>
              <a:t>4</a:t>
            </a:r>
            <a:endParaRPr lang="zh-CN" altLang="en-US" dirty="0">
              <a:solidFill>
                <a:srgbClr val="0070C0"/>
              </a:solidFill>
              <a:latin typeface="方正超粗黑简体" panose="03000509000000000000" pitchFamily="65" charset="-122"/>
              <a:ea typeface="方正超粗黑简体" panose="03000509000000000000" pitchFamily="65" charset="-122"/>
            </a:endParaRPr>
          </a:p>
        </p:txBody>
      </p:sp>
      <p:sp>
        <p:nvSpPr>
          <p:cNvPr id="28" name="椭圆 27"/>
          <p:cNvSpPr/>
          <p:nvPr/>
        </p:nvSpPr>
        <p:spPr>
          <a:xfrm>
            <a:off x="5183017" y="4905723"/>
            <a:ext cx="1829142" cy="1829140"/>
          </a:xfrm>
          <a:prstGeom prst="ellipse">
            <a:avLst/>
          </a:prstGeom>
          <a:gradFill>
            <a:gsLst>
              <a:gs pos="0">
                <a:srgbClr val="D9D9D9"/>
              </a:gs>
              <a:gs pos="100000">
                <a:schemeClr val="bg1">
                  <a:lumMod val="98000"/>
                </a:schemeClr>
              </a:gs>
            </a:gsLst>
            <a:lin ang="0" scaled="0"/>
          </a:gradFill>
          <a:ln>
            <a:noFill/>
          </a:ln>
          <a:effectLst>
            <a:outerShdw blurRad="152400" dist="63500" dir="8100000" algn="tl" rotWithShape="0">
              <a:prstClr val="black">
                <a:alpha val="30000"/>
              </a:prstClr>
            </a:outerShdw>
          </a:effectLst>
          <a:scene3d>
            <a:camera prst="orthographicFront"/>
            <a:lightRig rig="threePt" dir="t"/>
          </a:scene3d>
          <a:sp3d prstMaterial="softEdge">
            <a:bevelT w="38100" h="63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29" name="椭圆 28"/>
          <p:cNvSpPr/>
          <p:nvPr/>
        </p:nvSpPr>
        <p:spPr>
          <a:xfrm>
            <a:off x="5376567" y="5099273"/>
            <a:ext cx="1442041" cy="1442039"/>
          </a:xfrm>
          <a:prstGeom prst="ellipse">
            <a:avLst/>
          </a:prstGeom>
          <a:gradFill>
            <a:gsLst>
              <a:gs pos="0">
                <a:srgbClr val="D9D9D9"/>
              </a:gs>
              <a:gs pos="100000">
                <a:schemeClr val="bg1">
                  <a:lumMod val="98000"/>
                </a:schemeClr>
              </a:gs>
            </a:gsLst>
            <a:lin ang="5400000" scaled="1"/>
          </a:gradFill>
          <a:ln>
            <a:noFill/>
          </a:ln>
          <a:effectLst>
            <a:outerShdw blurRad="152400" dist="63500" dir="8100000" algn="tl" rotWithShape="0">
              <a:prstClr val="black">
                <a:alpha val="30000"/>
              </a:prstClr>
            </a:outerShdw>
          </a:effectLst>
          <a:scene3d>
            <a:camera prst="orthographicFront"/>
            <a:lightRig rig="threePt" dir="t"/>
          </a:scene3d>
          <a:sp3d prstMaterial="softEdge">
            <a:bevelT w="38100" h="63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30" name="Freeform 352"/>
          <p:cNvSpPr>
            <a:spLocks noEditPoints="1"/>
          </p:cNvSpPr>
          <p:nvPr/>
        </p:nvSpPr>
        <p:spPr bwMode="auto">
          <a:xfrm>
            <a:off x="5818712" y="5648319"/>
            <a:ext cx="557749" cy="343945"/>
          </a:xfrm>
          <a:custGeom>
            <a:avLst/>
            <a:gdLst>
              <a:gd name="T0" fmla="*/ 33 w 51"/>
              <a:gd name="T1" fmla="*/ 31 h 31"/>
              <a:gd name="T2" fmla="*/ 8 w 51"/>
              <a:gd name="T3" fmla="*/ 31 h 31"/>
              <a:gd name="T4" fmla="*/ 7 w 51"/>
              <a:gd name="T5" fmla="*/ 29 h 31"/>
              <a:gd name="T6" fmla="*/ 7 w 51"/>
              <a:gd name="T7" fmla="*/ 25 h 31"/>
              <a:gd name="T8" fmla="*/ 7 w 51"/>
              <a:gd name="T9" fmla="*/ 14 h 31"/>
              <a:gd name="T10" fmla="*/ 2 w 51"/>
              <a:gd name="T11" fmla="*/ 14 h 31"/>
              <a:gd name="T12" fmla="*/ 0 w 51"/>
              <a:gd name="T13" fmla="*/ 12 h 31"/>
              <a:gd name="T14" fmla="*/ 0 w 51"/>
              <a:gd name="T15" fmla="*/ 11 h 31"/>
              <a:gd name="T16" fmla="*/ 9 w 51"/>
              <a:gd name="T17" fmla="*/ 1 h 31"/>
              <a:gd name="T18" fmla="*/ 10 w 51"/>
              <a:gd name="T19" fmla="*/ 0 h 31"/>
              <a:gd name="T20" fmla="*/ 12 w 51"/>
              <a:gd name="T21" fmla="*/ 1 h 31"/>
              <a:gd name="T22" fmla="*/ 20 w 51"/>
              <a:gd name="T23" fmla="*/ 11 h 31"/>
              <a:gd name="T24" fmla="*/ 21 w 51"/>
              <a:gd name="T25" fmla="*/ 12 h 31"/>
              <a:gd name="T26" fmla="*/ 19 w 51"/>
              <a:gd name="T27" fmla="*/ 14 h 31"/>
              <a:gd name="T28" fmla="*/ 14 w 51"/>
              <a:gd name="T29" fmla="*/ 14 h 31"/>
              <a:gd name="T30" fmla="*/ 14 w 51"/>
              <a:gd name="T31" fmla="*/ 24 h 31"/>
              <a:gd name="T32" fmla="*/ 29 w 51"/>
              <a:gd name="T33" fmla="*/ 24 h 31"/>
              <a:gd name="T34" fmla="*/ 30 w 51"/>
              <a:gd name="T35" fmla="*/ 25 h 31"/>
              <a:gd name="T36" fmla="*/ 34 w 51"/>
              <a:gd name="T37" fmla="*/ 30 h 31"/>
              <a:gd name="T38" fmla="*/ 34 w 51"/>
              <a:gd name="T39" fmla="*/ 30 h 31"/>
              <a:gd name="T40" fmla="*/ 33 w 51"/>
              <a:gd name="T41" fmla="*/ 31 h 31"/>
              <a:gd name="T42" fmla="*/ 51 w 51"/>
              <a:gd name="T43" fmla="*/ 20 h 31"/>
              <a:gd name="T44" fmla="*/ 42 w 51"/>
              <a:gd name="T45" fmla="*/ 31 h 31"/>
              <a:gd name="T46" fmla="*/ 41 w 51"/>
              <a:gd name="T47" fmla="*/ 31 h 31"/>
              <a:gd name="T48" fmla="*/ 40 w 51"/>
              <a:gd name="T49" fmla="*/ 31 h 31"/>
              <a:gd name="T50" fmla="*/ 31 w 51"/>
              <a:gd name="T51" fmla="*/ 20 h 31"/>
              <a:gd name="T52" fmla="*/ 31 w 51"/>
              <a:gd name="T53" fmla="*/ 19 h 31"/>
              <a:gd name="T54" fmla="*/ 33 w 51"/>
              <a:gd name="T55" fmla="*/ 17 h 31"/>
              <a:gd name="T56" fmla="*/ 38 w 51"/>
              <a:gd name="T57" fmla="*/ 17 h 31"/>
              <a:gd name="T58" fmla="*/ 38 w 51"/>
              <a:gd name="T59" fmla="*/ 7 h 31"/>
              <a:gd name="T60" fmla="*/ 22 w 51"/>
              <a:gd name="T61" fmla="*/ 7 h 31"/>
              <a:gd name="T62" fmla="*/ 22 w 51"/>
              <a:gd name="T63" fmla="*/ 7 h 31"/>
              <a:gd name="T64" fmla="*/ 17 w 51"/>
              <a:gd name="T65" fmla="*/ 2 h 31"/>
              <a:gd name="T66" fmla="*/ 17 w 51"/>
              <a:gd name="T67" fmla="*/ 1 h 31"/>
              <a:gd name="T68" fmla="*/ 18 w 51"/>
              <a:gd name="T69" fmla="*/ 0 h 31"/>
              <a:gd name="T70" fmla="*/ 44 w 51"/>
              <a:gd name="T71" fmla="*/ 0 h 31"/>
              <a:gd name="T72" fmla="*/ 45 w 51"/>
              <a:gd name="T73" fmla="*/ 2 h 31"/>
              <a:gd name="T74" fmla="*/ 45 w 51"/>
              <a:gd name="T75" fmla="*/ 6 h 31"/>
              <a:gd name="T76" fmla="*/ 45 w 51"/>
              <a:gd name="T77" fmla="*/ 17 h 31"/>
              <a:gd name="T78" fmla="*/ 50 w 51"/>
              <a:gd name="T79" fmla="*/ 17 h 31"/>
              <a:gd name="T80" fmla="*/ 51 w 51"/>
              <a:gd name="T81" fmla="*/ 19 h 31"/>
              <a:gd name="T82" fmla="*/ 51 w 51"/>
              <a:gd name="T83" fmla="*/ 20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51" h="31">
                <a:moveTo>
                  <a:pt x="33" y="31"/>
                </a:moveTo>
                <a:cubicBezTo>
                  <a:pt x="8" y="31"/>
                  <a:pt x="8" y="31"/>
                  <a:pt x="8" y="31"/>
                </a:cubicBezTo>
                <a:cubicBezTo>
                  <a:pt x="7" y="31"/>
                  <a:pt x="7" y="30"/>
                  <a:pt x="7" y="29"/>
                </a:cubicBezTo>
                <a:cubicBezTo>
                  <a:pt x="7" y="25"/>
                  <a:pt x="7" y="25"/>
                  <a:pt x="7" y="25"/>
                </a:cubicBezTo>
                <a:cubicBezTo>
                  <a:pt x="7" y="14"/>
                  <a:pt x="7" y="14"/>
                  <a:pt x="7" y="14"/>
                </a:cubicBezTo>
                <a:cubicBezTo>
                  <a:pt x="2" y="14"/>
                  <a:pt x="2" y="14"/>
                  <a:pt x="2" y="14"/>
                </a:cubicBezTo>
                <a:cubicBezTo>
                  <a:pt x="1" y="14"/>
                  <a:pt x="0" y="13"/>
                  <a:pt x="0" y="12"/>
                </a:cubicBezTo>
                <a:cubicBezTo>
                  <a:pt x="0" y="12"/>
                  <a:pt x="0" y="12"/>
                  <a:pt x="0" y="11"/>
                </a:cubicBezTo>
                <a:cubicBezTo>
                  <a:pt x="9" y="1"/>
                  <a:pt x="9" y="1"/>
                  <a:pt x="9" y="1"/>
                </a:cubicBezTo>
                <a:cubicBezTo>
                  <a:pt x="9" y="1"/>
                  <a:pt x="10" y="0"/>
                  <a:pt x="10" y="0"/>
                </a:cubicBezTo>
                <a:cubicBezTo>
                  <a:pt x="11" y="0"/>
                  <a:pt x="11" y="1"/>
                  <a:pt x="12" y="1"/>
                </a:cubicBezTo>
                <a:cubicBezTo>
                  <a:pt x="20" y="11"/>
                  <a:pt x="20" y="11"/>
                  <a:pt x="20" y="11"/>
                </a:cubicBezTo>
                <a:cubicBezTo>
                  <a:pt x="20" y="12"/>
                  <a:pt x="21" y="12"/>
                  <a:pt x="21" y="12"/>
                </a:cubicBezTo>
                <a:cubicBezTo>
                  <a:pt x="21" y="13"/>
                  <a:pt x="20" y="14"/>
                  <a:pt x="19" y="14"/>
                </a:cubicBezTo>
                <a:cubicBezTo>
                  <a:pt x="14" y="14"/>
                  <a:pt x="14" y="14"/>
                  <a:pt x="14" y="14"/>
                </a:cubicBezTo>
                <a:cubicBezTo>
                  <a:pt x="14" y="24"/>
                  <a:pt x="14" y="24"/>
                  <a:pt x="14" y="24"/>
                </a:cubicBezTo>
                <a:cubicBezTo>
                  <a:pt x="29" y="24"/>
                  <a:pt x="29" y="24"/>
                  <a:pt x="29" y="24"/>
                </a:cubicBezTo>
                <a:cubicBezTo>
                  <a:pt x="29" y="24"/>
                  <a:pt x="30" y="24"/>
                  <a:pt x="30" y="25"/>
                </a:cubicBezTo>
                <a:cubicBezTo>
                  <a:pt x="34" y="30"/>
                  <a:pt x="34" y="30"/>
                  <a:pt x="34" y="30"/>
                </a:cubicBezTo>
                <a:cubicBezTo>
                  <a:pt x="34" y="30"/>
                  <a:pt x="34" y="30"/>
                  <a:pt x="34" y="30"/>
                </a:cubicBezTo>
                <a:cubicBezTo>
                  <a:pt x="34" y="31"/>
                  <a:pt x="34" y="31"/>
                  <a:pt x="33" y="31"/>
                </a:cubicBezTo>
                <a:close/>
                <a:moveTo>
                  <a:pt x="51" y="20"/>
                </a:moveTo>
                <a:cubicBezTo>
                  <a:pt x="42" y="31"/>
                  <a:pt x="42" y="31"/>
                  <a:pt x="42" y="31"/>
                </a:cubicBezTo>
                <a:cubicBezTo>
                  <a:pt x="42" y="31"/>
                  <a:pt x="42" y="31"/>
                  <a:pt x="41" y="31"/>
                </a:cubicBezTo>
                <a:cubicBezTo>
                  <a:pt x="41" y="31"/>
                  <a:pt x="40" y="31"/>
                  <a:pt x="40" y="31"/>
                </a:cubicBezTo>
                <a:cubicBezTo>
                  <a:pt x="31" y="20"/>
                  <a:pt x="31" y="20"/>
                  <a:pt x="31" y="20"/>
                </a:cubicBezTo>
                <a:cubicBezTo>
                  <a:pt x="31" y="20"/>
                  <a:pt x="31" y="20"/>
                  <a:pt x="31" y="19"/>
                </a:cubicBezTo>
                <a:cubicBezTo>
                  <a:pt x="31" y="18"/>
                  <a:pt x="32" y="17"/>
                  <a:pt x="33" y="17"/>
                </a:cubicBezTo>
                <a:cubicBezTo>
                  <a:pt x="38" y="17"/>
                  <a:pt x="38" y="17"/>
                  <a:pt x="38" y="17"/>
                </a:cubicBezTo>
                <a:cubicBezTo>
                  <a:pt x="38" y="7"/>
                  <a:pt x="38" y="7"/>
                  <a:pt x="38" y="7"/>
                </a:cubicBezTo>
                <a:cubicBezTo>
                  <a:pt x="22" y="7"/>
                  <a:pt x="22" y="7"/>
                  <a:pt x="22" y="7"/>
                </a:cubicBezTo>
                <a:cubicBezTo>
                  <a:pt x="22" y="7"/>
                  <a:pt x="22" y="7"/>
                  <a:pt x="22" y="7"/>
                </a:cubicBezTo>
                <a:cubicBezTo>
                  <a:pt x="17" y="2"/>
                  <a:pt x="17" y="2"/>
                  <a:pt x="17" y="2"/>
                </a:cubicBezTo>
                <a:cubicBezTo>
                  <a:pt x="17" y="2"/>
                  <a:pt x="17" y="1"/>
                  <a:pt x="17" y="1"/>
                </a:cubicBezTo>
                <a:cubicBezTo>
                  <a:pt x="17" y="1"/>
                  <a:pt x="18" y="0"/>
                  <a:pt x="18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45" y="0"/>
                  <a:pt x="45" y="1"/>
                  <a:pt x="45" y="2"/>
                </a:cubicBezTo>
                <a:cubicBezTo>
                  <a:pt x="45" y="6"/>
                  <a:pt x="45" y="6"/>
                  <a:pt x="45" y="6"/>
                </a:cubicBezTo>
                <a:cubicBezTo>
                  <a:pt x="45" y="17"/>
                  <a:pt x="45" y="17"/>
                  <a:pt x="45" y="17"/>
                </a:cubicBezTo>
                <a:cubicBezTo>
                  <a:pt x="50" y="17"/>
                  <a:pt x="50" y="17"/>
                  <a:pt x="50" y="17"/>
                </a:cubicBezTo>
                <a:cubicBezTo>
                  <a:pt x="51" y="17"/>
                  <a:pt x="51" y="18"/>
                  <a:pt x="51" y="19"/>
                </a:cubicBezTo>
                <a:cubicBezTo>
                  <a:pt x="51" y="20"/>
                  <a:pt x="51" y="20"/>
                  <a:pt x="51" y="20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>
              <a:solidFill>
                <a:prstClr val="black"/>
              </a:solidFill>
            </a:endParaRPr>
          </a:p>
        </p:txBody>
      </p:sp>
      <p:sp>
        <p:nvSpPr>
          <p:cNvPr id="31" name="矩形 30"/>
          <p:cNvSpPr/>
          <p:nvPr/>
        </p:nvSpPr>
        <p:spPr>
          <a:xfrm rot="2700000">
            <a:off x="10629815" y="-377030"/>
            <a:ext cx="1647406" cy="1647406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 31"/>
          <p:cNvSpPr/>
          <p:nvPr/>
        </p:nvSpPr>
        <p:spPr>
          <a:xfrm rot="2700000">
            <a:off x="9806620" y="88857"/>
            <a:ext cx="964010" cy="964010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 32"/>
          <p:cNvSpPr/>
          <p:nvPr/>
        </p:nvSpPr>
        <p:spPr>
          <a:xfrm rot="2700000">
            <a:off x="11569089" y="952895"/>
            <a:ext cx="558028" cy="558028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矩形 33"/>
          <p:cNvSpPr/>
          <p:nvPr/>
        </p:nvSpPr>
        <p:spPr>
          <a:xfrm rot="2700000">
            <a:off x="9270166" y="227692"/>
            <a:ext cx="279014" cy="279014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000"/>
                            </p:stCondLst>
                            <p:childTnLst>
                              <p:par>
                                <p:cTn id="5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000"/>
                            </p:stCondLst>
                            <p:childTnLst>
                              <p:par>
                                <p:cTn id="6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6000"/>
                            </p:stCondLst>
                            <p:childTnLst>
                              <p:par>
                                <p:cTn id="8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8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</p:bldLst>
  </p:timing>
</p:sld>
</file>

<file path=ppt/theme/theme1.xml><?xml version="1.0" encoding="utf-8"?>
<a:theme xmlns:a="http://schemas.openxmlformats.org/drawingml/2006/main" name="www.freeppt7.com-Best powerpoint templates free download-slideshow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微软雅黑">
    <a:majorFont>
      <a:latin typeface="Impact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微软雅黑">
    <a:majorFont>
      <a:latin typeface="Impact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微软雅黑">
    <a:majorFont>
      <a:latin typeface="Impact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4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微软雅黑">
    <a:majorFont>
      <a:latin typeface="Impact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4049</Words>
  <Application>WPS 演示</Application>
  <PresentationFormat>自定义</PresentationFormat>
  <Paragraphs>742</Paragraphs>
  <Slides>34</Slides>
  <Notes>32</Notes>
  <HiddenSlides>0</HiddenSlides>
  <MMClips>1</MMClips>
  <ScaleCrop>false</ScaleCrop>
  <HeadingPairs>
    <vt:vector size="6" baseType="variant">
      <vt:variant>
        <vt:lpstr>已用的字体</vt:lpstr>
      </vt:variant>
      <vt:variant>
        <vt:i4>22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57" baseType="lpstr">
      <vt:lpstr>Arial</vt:lpstr>
      <vt:lpstr>宋体</vt:lpstr>
      <vt:lpstr>Wingdings</vt:lpstr>
      <vt:lpstr>Impact MT Std</vt:lpstr>
      <vt:lpstr>微软雅黑</vt:lpstr>
      <vt:lpstr>DIN-BoldItalic</vt:lpstr>
      <vt:lpstr>方正兰亭黑简体</vt:lpstr>
      <vt:lpstr>Times New Roman</vt:lpstr>
      <vt:lpstr>Calibri</vt:lpstr>
      <vt:lpstr>Segoe UI</vt:lpstr>
      <vt:lpstr>方正超粗黑简体</vt:lpstr>
      <vt:lpstr>Arial Unicode MS</vt:lpstr>
      <vt:lpstr>Aharoni</vt:lpstr>
      <vt:lpstr>UKIJ Qolyazma</vt:lpstr>
      <vt:lpstr>华文中宋</vt:lpstr>
      <vt:lpstr>popo</vt:lpstr>
      <vt:lpstr>黑体</vt:lpstr>
      <vt:lpstr>Arial</vt:lpstr>
      <vt:lpstr>Wingdings</vt:lpstr>
      <vt:lpstr>Meiryo</vt:lpstr>
      <vt:lpstr>StayPuft</vt:lpstr>
      <vt:lpstr>Yu Gothic</vt:lpstr>
      <vt:lpstr>www.freeppt7.com-Best powerpoint templates free download-slideshow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http://www.deepbbs.org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深度联盟http://www.deepbbs.org</dc:creator>
  <cp:lastModifiedBy>kwl6163com</cp:lastModifiedBy>
  <cp:revision>64</cp:revision>
  <dcterms:created xsi:type="dcterms:W3CDTF">2016-01-11T01:01:00Z</dcterms:created>
  <dcterms:modified xsi:type="dcterms:W3CDTF">2018-06-26T13:37:56Z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2052-10.1.0.7400</vt:lpwstr>
  </property>
</Properties>
</file>