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256" r:id="rId3"/>
    <p:sldId id="294" r:id="rId4"/>
    <p:sldId id="258" r:id="rId5"/>
    <p:sldId id="272" r:id="rId6"/>
    <p:sldId id="271" r:id="rId7"/>
    <p:sldId id="263" r:id="rId8"/>
    <p:sldId id="273" r:id="rId9"/>
    <p:sldId id="309" r:id="rId10"/>
    <p:sldId id="268" r:id="rId11"/>
    <p:sldId id="264" r:id="rId12"/>
    <p:sldId id="295" r:id="rId13"/>
    <p:sldId id="296" r:id="rId14"/>
    <p:sldId id="297" r:id="rId15"/>
    <p:sldId id="308" r:id="rId16"/>
    <p:sldId id="269" r:id="rId17"/>
    <p:sldId id="265" r:id="rId18"/>
    <p:sldId id="300" r:id="rId19"/>
    <p:sldId id="301" r:id="rId20"/>
    <p:sldId id="302" r:id="rId21"/>
    <p:sldId id="307" r:id="rId22"/>
    <p:sldId id="270" r:id="rId23"/>
    <p:sldId id="266" r:id="rId24"/>
    <p:sldId id="305" r:id="rId25"/>
    <p:sldId id="306" r:id="rId26"/>
    <p:sldId id="257" r:id="rId27"/>
    <p:sldId id="327" r:id="rId28"/>
    <p:sldId id="328" r:id="rId29"/>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p:scale>
          <a:sx n="116" d="100"/>
          <a:sy n="116" d="100"/>
        </p:scale>
        <p:origin x="-354" y="72"/>
      </p:cViewPr>
      <p:guideLst>
        <p:guide orient="horz" pos="2182"/>
        <p:guide pos="384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7E13D36A-4138-4916-A0D6-94CA367B3EAB}" type="datetime1">
              <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2" name="幻灯片图像占位符 3"/>
          <p:cNvSpPr>
            <a:spLocks noGrp="1" noRot="1" noChangeAspect="1"/>
          </p:cNvSpPr>
          <p:nvPr>
            <p:ph type="sldImg" idx="2"/>
          </p:nvPr>
        </p:nvSpPr>
        <p:spPr>
          <a:xfrm>
            <a:off x="685800" y="1143000"/>
            <a:ext cx="5486400" cy="3086100"/>
          </a:xfrm>
          <a:prstGeom prst="rect">
            <a:avLst/>
          </a:prstGeom>
          <a:noFill/>
          <a:ln w="9525">
            <a:noFill/>
          </a:ln>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spcBef>
                <a:spcPct val="30000"/>
              </a:spcBef>
              <a:defRPr sz="1200">
                <a:solidFill>
                  <a:schemeClr val="tx1"/>
                </a:solidFill>
                <a:latin typeface="Arial" panose="020B0604020202020204" pitchFamily="34" charset="0"/>
              </a:defRPr>
            </a:lvl1pPr>
            <a:lvl2pPr defTabSz="0" eaLnBrk="0" hangingPunct="0">
              <a:spcBef>
                <a:spcPct val="30000"/>
              </a:spcBef>
              <a:defRPr sz="1200">
                <a:solidFill>
                  <a:schemeClr val="tx1"/>
                </a:solidFill>
                <a:latin typeface="Arial" panose="020B0604020202020204" pitchFamily="34" charset="0"/>
              </a:defRPr>
            </a:lvl2pPr>
            <a:lvl3pPr defTabSz="0" eaLnBrk="0" hangingPunct="0">
              <a:spcBef>
                <a:spcPct val="30000"/>
              </a:spcBef>
              <a:defRPr sz="1200">
                <a:solidFill>
                  <a:schemeClr val="tx1"/>
                </a:solidFill>
                <a:latin typeface="Arial" panose="020B0604020202020204" pitchFamily="34" charset="0"/>
              </a:defRPr>
            </a:lvl3pPr>
            <a:lvl4pPr defTabSz="0" eaLnBrk="0" hangingPunct="0">
              <a:spcBef>
                <a:spcPct val="30000"/>
              </a:spcBef>
              <a:defRPr sz="1200">
                <a:solidFill>
                  <a:schemeClr val="tx1"/>
                </a:solidFill>
                <a:latin typeface="Arial" panose="020B0604020202020204" pitchFamily="34" charset="0"/>
              </a:defRPr>
            </a:lvl4pPr>
            <a:lvl5pPr defTabSz="0" eaLnBrk="0" hangingPunct="0">
              <a:spcBef>
                <a:spcPct val="30000"/>
              </a:spcBef>
              <a:defRPr sz="1200">
                <a:solidFill>
                  <a:schemeClr val="tx1"/>
                </a:solidFill>
                <a:latin typeface="Arial" panose="020B0604020202020204" pitchFamily="34" charset="0"/>
              </a:defRPr>
            </a:lvl5pPr>
            <a:lvl6pPr marL="457200" defTabSz="0" eaLnBrk="0" fontAlgn="base" hangingPunct="0">
              <a:spcBef>
                <a:spcPct val="30000"/>
              </a:spcBef>
              <a:spcAft>
                <a:spcPct val="0"/>
              </a:spcAft>
              <a:defRPr sz="1200">
                <a:solidFill>
                  <a:schemeClr val="tx1"/>
                </a:solidFill>
                <a:latin typeface="Arial" panose="020B0604020202020204" pitchFamily="34" charset="0"/>
              </a:defRPr>
            </a:lvl6pPr>
            <a:lvl7pPr marL="914400" defTabSz="0" eaLnBrk="0" fontAlgn="base" hangingPunct="0">
              <a:spcBef>
                <a:spcPct val="30000"/>
              </a:spcBef>
              <a:spcAft>
                <a:spcPct val="0"/>
              </a:spcAft>
              <a:defRPr sz="1200">
                <a:solidFill>
                  <a:schemeClr val="tx1"/>
                </a:solidFill>
                <a:latin typeface="Arial" panose="020B0604020202020204" pitchFamily="34" charset="0"/>
              </a:defRPr>
            </a:lvl7pPr>
            <a:lvl8pPr marL="1371600" defTabSz="0" eaLnBrk="0" fontAlgn="base" hangingPunct="0">
              <a:spcBef>
                <a:spcPct val="30000"/>
              </a:spcBef>
              <a:spcAft>
                <a:spcPct val="0"/>
              </a:spcAft>
              <a:defRPr sz="1200">
                <a:solidFill>
                  <a:schemeClr val="tx1"/>
                </a:solidFill>
                <a:latin typeface="Arial" panose="020B0604020202020204" pitchFamily="34" charset="0"/>
              </a:defRPr>
            </a:lvl8pPr>
            <a:lvl9pPr marL="1828800" defTabSz="0" eaLnBrk="0" fontAlgn="base" hangingPunct="0">
              <a:spcBef>
                <a:spcPct val="30000"/>
              </a:spcBef>
              <a:spcAft>
                <a:spcPct val="0"/>
              </a:spcAft>
              <a:defRPr sz="1200">
                <a:solidFill>
                  <a:schemeClr val="tx1"/>
                </a:solidFill>
                <a:latin typeface="Arial" panose="020B0604020202020204" pitchFamily="34" charset="0"/>
              </a:defRPr>
            </a:lvl9pPr>
          </a:lstStyle>
          <a:p>
            <a:pPr marL="0" marR="0" lvl="0" indent="0" algn="l" defTabSz="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页脚占位符 5"/>
          <p:cNvSpPr>
            <a:spLocks noGrp="1" noChangeArrowheads="1"/>
          </p:cNvSpPr>
          <p:nvPr>
            <p:ph type="ftr" sz="quarter" idx="4"/>
          </p:nvPr>
        </p:nvSpPr>
        <p:spPr bwMode="auto">
          <a:xfrm>
            <a:off x="0" y="8685213"/>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灯片编号占位符 6"/>
          <p:cNvSpPr>
            <a:spLocks noGrp="1" noChangeArrowheads="1"/>
          </p:cNvSpPr>
          <p:nvPr>
            <p:ph type="sldNum" sz="quarter" idx="5"/>
          </p:nvPr>
        </p:nvSpPr>
        <p:spPr bwMode="auto">
          <a:xfrm>
            <a:off x="3884613" y="8685213"/>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
            <a:pPr lvl="0" algn="r" eaLnBrk="1" hangingPunct="1"/>
            <a:fld id="{9A0DB2DC-4C9A-4742-B13C-FB6460FD3503}" type="slidenum">
              <a:rPr lang="zh-CN" altLang="en-US" dirty="0"/>
            </a:fld>
            <a:endParaRPr lang="zh-CN" altLang="en-US" sz="1200" dirty="0"/>
          </a:p>
        </p:txBody>
      </p:sp>
    </p:spTree>
  </p:cSld>
  <p:clrMap bg1="lt1" tx1="dk1" bg2="lt2" tx2="dk2" accent1="accent1" accent2="accent2" accent3="accent3" accent4="accent4" accent5="accent5" accent6="accent6" hlink="hlink" folHlink="folHlink"/>
  <p:hf sldNum="0"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noTextEdit="1"/>
          </p:cNvSpPr>
          <p:nvPr>
            <p:ph type="sldImg"/>
          </p:nvPr>
        </p:nvSpPr>
        <p:spPr>
          <a:xfrm>
            <a:off x="685800" y="1143000"/>
            <a:ext cx="5486400" cy="3086100"/>
          </a:xfrm>
          <a:ln>
            <a:solidFill>
              <a:srgbClr val="000000"/>
            </a:solidFill>
            <a:miter/>
          </a:ln>
        </p:spPr>
      </p:sp>
      <p:sp>
        <p:nvSpPr>
          <p:cNvPr id="16386" name="备注占位符 2"/>
          <p:cNvSpPr>
            <a:spLocks noGrp="1"/>
          </p:cNvSpPr>
          <p:nvPr>
            <p:ph type="body"/>
          </p:nvPr>
        </p:nvSpPr>
        <p:spPr>
          <a:noFill/>
          <a:ln>
            <a:noFill/>
          </a:ln>
        </p:spPr>
        <p:txBody>
          <a:bodyPr wrap="square" lIns="91440" tIns="45720" rIns="91440" bIns="45720" anchor="t"/>
          <a:p>
            <a:pPr lvl="0" eaLnBrk="1" hangingPunct="1">
              <a:spcBef>
                <a:spcPct val="0"/>
              </a:spcBef>
            </a:pPr>
            <a:r>
              <a:rPr lang="zh-CN" altLang="en-US" dirty="0"/>
              <a:t>模板来自于 </a:t>
            </a:r>
            <a:r>
              <a:rPr lang="en-US" altLang="zh-CN"/>
              <a:t>http://www.ypppt.com</a:t>
            </a:r>
            <a:endParaRPr lang="zh-CN" altLang="en-US" dirty="0"/>
          </a:p>
        </p:txBody>
      </p:sp>
      <p:sp>
        <p:nvSpPr>
          <p:cNvPr id="16387" name="灯片编号占位符 3"/>
          <p:cNvSpPr>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fld id="{9A0DB2DC-4C9A-4742-B13C-FB6460FD3503}" type="slidenum">
              <a:rPr lang="zh-CN" altLang="en-US" sz="1800">
                <a:solidFill>
                  <a:srgbClr val="000000"/>
                </a:solidFill>
                <a:latin typeface="Calibri" panose="020F0502020204030204" pitchFamily="34" charset="0"/>
                <a:ea typeface="宋体" panose="02010600030101010101" pitchFamily="2" charset="-122"/>
              </a:rPr>
            </a:fld>
            <a:endParaRPr lang="zh-CN" altLang="en-US" sz="1800">
              <a:solidFill>
                <a:srgbClr val="000000"/>
              </a:solidFill>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F1BD345-6C61-4096-9DB6-9B85B11AA8A1}"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F1BD345-6C61-4096-9DB6-9B85B11AA8A1}"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F1BD345-6C61-4096-9DB6-9B85B11AA8A1}"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F1BD345-6C61-4096-9DB6-9B85B11AA8A1}"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F1BD345-6C61-4096-9DB6-9B85B11AA8A1}"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F1BD345-6C61-4096-9DB6-9B85B11AA8A1}"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F1BD345-6C61-4096-9DB6-9B85B11AA8A1}"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F1BD345-6C61-4096-9DB6-9B85B11AA8A1}"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F1BD345-6C61-4096-9DB6-9B85B11AA8A1}"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F1BD345-6C61-4096-9DB6-9B85B11AA8A1}"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F1BD345-6C61-4096-9DB6-9B85B11AA8A1}"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p>
            <a:pPr lvl="0"/>
            <a:r>
              <a:rPr lang="zh-CN" altLang="zh-CN" dirty="0"/>
              <a:t>单击此处编辑母版标题样式</a:t>
            </a:r>
            <a:endParaRPr lang="zh-CN" altLang="zh-CN"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zh-CN" dirty="0"/>
              <a:t>单击此处编辑母版文本样式</a:t>
            </a:r>
            <a:endParaRPr lang="zh-CN" altLang="zh-CN" dirty="0"/>
          </a:p>
          <a:p>
            <a:pPr lvl="1"/>
            <a:r>
              <a:rPr lang="zh-CN" altLang="zh-CN" dirty="0"/>
              <a:t>第二级</a:t>
            </a:r>
            <a:endParaRPr lang="zh-CN" altLang="zh-CN" dirty="0"/>
          </a:p>
          <a:p>
            <a:pPr lvl="2"/>
            <a:r>
              <a:rPr lang="zh-CN" altLang="zh-CN" dirty="0"/>
              <a:t>第三级</a:t>
            </a:r>
            <a:endParaRPr lang="zh-CN" altLang="zh-CN" dirty="0"/>
          </a:p>
          <a:p>
            <a:pPr lvl="3"/>
            <a:r>
              <a:rPr lang="zh-CN" altLang="zh-CN" dirty="0"/>
              <a:t>第四级</a:t>
            </a:r>
            <a:endParaRPr lang="zh-CN" altLang="zh-CN" dirty="0"/>
          </a:p>
          <a:p>
            <a:pPr lvl="4"/>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F1BD345-6C61-4096-9DB6-9B85B11AA8A1}" type="datetime1">
              <a:rPr kumimoji="0" lang="zh-CN" altLang="en-US"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smtClean="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914400" indent="-9144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914400" indent="-9144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914400" indent="-9144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hyperlink" Target="https://www.freeppt7.com/" TargetMode="Externa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hyperlink" Target="https://www.freeppt7.co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椭圆 6"/>
          <p:cNvSpPr/>
          <p:nvPr/>
        </p:nvSpPr>
        <p:spPr>
          <a:xfrm>
            <a:off x="5422900" y="2574925"/>
            <a:ext cx="1346200" cy="1346200"/>
          </a:xfrm>
          <a:prstGeom prst="ellipse">
            <a:avLst/>
          </a:prstGeom>
          <a:noFill/>
          <a:ln w="3175" cap="flat" cmpd="sng">
            <a:solidFill>
              <a:schemeClr val="bg1"/>
            </a:solidFill>
            <a:prstDash val="solid"/>
            <a:miter/>
            <a:headEnd type="none" w="med" len="med"/>
            <a:tailEnd type="none" w="med" len="med"/>
          </a:ln>
        </p:spPr>
        <p:txBody>
          <a:bodyPr anchor="ctr"/>
          <a:p>
            <a:endParaRPr lang="zh-CN" altLang="zh-CN" dirty="0">
              <a:solidFill>
                <a:srgbClr val="FFFFFF"/>
              </a:solidFill>
              <a:latin typeface="Arial" panose="020B0604020202020204" pitchFamily="34" charset="0"/>
            </a:endParaRPr>
          </a:p>
        </p:txBody>
      </p:sp>
      <p:grpSp>
        <p:nvGrpSpPr>
          <p:cNvPr id="2051" name="Group 3"/>
          <p:cNvGrpSpPr/>
          <p:nvPr/>
        </p:nvGrpSpPr>
        <p:grpSpPr>
          <a:xfrm>
            <a:off x="5556250" y="2706688"/>
            <a:ext cx="1079500" cy="1081087"/>
            <a:chOff x="0" y="0"/>
            <a:chExt cx="1080000" cy="1080000"/>
          </a:xfrm>
        </p:grpSpPr>
        <p:sp>
          <p:nvSpPr>
            <p:cNvPr id="2061" name="任意多边形 27"/>
            <p:cNvSpPr/>
            <p:nvPr/>
          </p:nvSpPr>
          <p:spPr>
            <a:xfrm>
              <a:off x="203295" y="0"/>
              <a:ext cx="876705" cy="597845"/>
            </a:xfrm>
            <a:custGeom>
              <a:avLst/>
              <a:gdLst>
                <a:gd name="txL" fmla="*/ 0 w 876705"/>
                <a:gd name="txT" fmla="*/ 0 h 597845"/>
                <a:gd name="txR" fmla="*/ 876705 w 876705"/>
                <a:gd name="txB" fmla="*/ 597845 h 597845"/>
              </a:gdLst>
              <a:ahLst/>
              <a:cxnLst>
                <a:cxn ang="0">
                  <a:pos x="336705" y="0"/>
                </a:cxn>
                <a:cxn ang="0">
                  <a:pos x="876705" y="540000"/>
                </a:cxn>
                <a:cxn ang="0">
                  <a:pos x="871886" y="587808"/>
                </a:cxn>
                <a:cxn ang="0">
                  <a:pos x="817222" y="596150"/>
                </a:cxn>
                <a:cxn ang="0">
                  <a:pos x="783664" y="597845"/>
                </a:cxn>
                <a:cxn ang="0">
                  <a:pos x="789495" y="540000"/>
                </a:cxn>
                <a:cxn ang="0">
                  <a:pos x="336705" y="87210"/>
                </a:cxn>
                <a:cxn ang="0">
                  <a:pos x="83546" y="164539"/>
                </a:cxn>
                <a:cxn ang="0">
                  <a:pos x="42193" y="198659"/>
                </a:cxn>
                <a:cxn ang="0">
                  <a:pos x="0" y="120924"/>
                </a:cxn>
                <a:cxn ang="0">
                  <a:pos x="34786" y="92223"/>
                </a:cxn>
                <a:cxn ang="0">
                  <a:pos x="336705" y="0"/>
                </a:cxn>
              </a:cxnLst>
              <a:rect l="txL" t="txT" r="txR" b="txB"/>
              <a:pathLst>
                <a:path w="876705" h="597845">
                  <a:moveTo>
                    <a:pt x="336705" y="0"/>
                  </a:moveTo>
                  <a:cubicBezTo>
                    <a:pt x="634939" y="0"/>
                    <a:pt x="876705" y="241766"/>
                    <a:pt x="876705" y="540000"/>
                  </a:cubicBezTo>
                  <a:lnTo>
                    <a:pt x="871886" y="587808"/>
                  </a:lnTo>
                  <a:lnTo>
                    <a:pt x="817222" y="596150"/>
                  </a:lnTo>
                  <a:lnTo>
                    <a:pt x="783664" y="597845"/>
                  </a:lnTo>
                  <a:lnTo>
                    <a:pt x="789495" y="540000"/>
                  </a:lnTo>
                  <a:cubicBezTo>
                    <a:pt x="789495" y="289931"/>
                    <a:pt x="586774" y="87210"/>
                    <a:pt x="336705" y="87210"/>
                  </a:cubicBezTo>
                  <a:cubicBezTo>
                    <a:pt x="242929" y="87210"/>
                    <a:pt x="155812" y="115718"/>
                    <a:pt x="83546" y="164539"/>
                  </a:cubicBezTo>
                  <a:lnTo>
                    <a:pt x="42193" y="198659"/>
                  </a:lnTo>
                  <a:lnTo>
                    <a:pt x="0" y="120924"/>
                  </a:lnTo>
                  <a:lnTo>
                    <a:pt x="34786" y="92223"/>
                  </a:lnTo>
                  <a:cubicBezTo>
                    <a:pt x="120970" y="33998"/>
                    <a:pt x="224867" y="0"/>
                    <a:pt x="336705" y="0"/>
                  </a:cubicBezTo>
                  <a:close/>
                </a:path>
              </a:pathLst>
            </a:custGeom>
            <a:solidFill>
              <a:srgbClr val="BEDB39">
                <a:alpha val="20000"/>
              </a:srgbClr>
            </a:solidFill>
            <a:ln w="9525">
              <a:noFill/>
            </a:ln>
          </p:spPr>
          <p:txBody>
            <a:bodyPr/>
            <a:p>
              <a:endParaRPr lang="zh-CN" altLang="en-US"/>
            </a:p>
          </p:txBody>
        </p:sp>
        <p:sp>
          <p:nvSpPr>
            <p:cNvPr id="2062" name="任意多边形 23"/>
            <p:cNvSpPr/>
            <p:nvPr/>
          </p:nvSpPr>
          <p:spPr>
            <a:xfrm>
              <a:off x="0" y="120924"/>
              <a:ext cx="1075181" cy="959076"/>
            </a:xfrm>
            <a:custGeom>
              <a:avLst/>
              <a:gdLst>
                <a:gd name="txL" fmla="*/ 0 w 1075181"/>
                <a:gd name="txT" fmla="*/ 0 h 959076"/>
                <a:gd name="txR" fmla="*/ 1075181 w 1075181"/>
                <a:gd name="txB" fmla="*/ 959076 h 959076"/>
              </a:gdLst>
              <a:ahLst/>
              <a:cxnLst>
                <a:cxn ang="0">
                  <a:pos x="203295" y="0"/>
                </a:cxn>
                <a:cxn ang="0">
                  <a:pos x="245488" y="77735"/>
                </a:cxn>
                <a:cxn ang="0">
                  <a:pos x="219829" y="98905"/>
                </a:cxn>
                <a:cxn ang="0">
                  <a:pos x="87210" y="419076"/>
                </a:cxn>
                <a:cxn ang="0">
                  <a:pos x="540000" y="871866"/>
                </a:cxn>
                <a:cxn ang="0">
                  <a:pos x="983591" y="510329"/>
                </a:cxn>
                <a:cxn ang="0">
                  <a:pos x="986959" y="476921"/>
                </a:cxn>
                <a:cxn ang="0">
                  <a:pos x="1020517" y="475226"/>
                </a:cxn>
                <a:cxn ang="0">
                  <a:pos x="1075181" y="466884"/>
                </a:cxn>
                <a:cxn ang="0">
                  <a:pos x="1069029" y="527905"/>
                </a:cxn>
                <a:cxn ang="0">
                  <a:pos x="540000" y="959076"/>
                </a:cxn>
                <a:cxn ang="0">
                  <a:pos x="0" y="419076"/>
                </a:cxn>
                <a:cxn ang="0">
                  <a:pos x="158162" y="37238"/>
                </a:cxn>
                <a:cxn ang="0">
                  <a:pos x="203295" y="0"/>
                </a:cxn>
              </a:cxnLst>
              <a:rect l="txL" t="txT" r="txR" b="txB"/>
              <a:pathLst>
                <a:path w="1075181" h="959076">
                  <a:moveTo>
                    <a:pt x="203295" y="0"/>
                  </a:moveTo>
                  <a:lnTo>
                    <a:pt x="245488" y="77735"/>
                  </a:lnTo>
                  <a:lnTo>
                    <a:pt x="219829" y="98905"/>
                  </a:lnTo>
                  <a:cubicBezTo>
                    <a:pt x="137890" y="180844"/>
                    <a:pt x="87210" y="294042"/>
                    <a:pt x="87210" y="419076"/>
                  </a:cubicBezTo>
                  <a:cubicBezTo>
                    <a:pt x="87210" y="669145"/>
                    <a:pt x="289931" y="871866"/>
                    <a:pt x="540000" y="871866"/>
                  </a:cubicBezTo>
                  <a:cubicBezTo>
                    <a:pt x="758811" y="871866"/>
                    <a:pt x="941370" y="716658"/>
                    <a:pt x="983591" y="510329"/>
                  </a:cubicBezTo>
                  <a:lnTo>
                    <a:pt x="986959" y="476921"/>
                  </a:lnTo>
                  <a:lnTo>
                    <a:pt x="1020517" y="475226"/>
                  </a:lnTo>
                  <a:lnTo>
                    <a:pt x="1075181" y="466884"/>
                  </a:lnTo>
                  <a:lnTo>
                    <a:pt x="1069029" y="527905"/>
                  </a:lnTo>
                  <a:cubicBezTo>
                    <a:pt x="1018676" y="773974"/>
                    <a:pt x="800955" y="959076"/>
                    <a:pt x="540000" y="959076"/>
                  </a:cubicBezTo>
                  <a:cubicBezTo>
                    <a:pt x="241766" y="959076"/>
                    <a:pt x="0" y="717310"/>
                    <a:pt x="0" y="419076"/>
                  </a:cubicBezTo>
                  <a:cubicBezTo>
                    <a:pt x="0" y="269959"/>
                    <a:pt x="60441" y="134959"/>
                    <a:pt x="158162" y="37238"/>
                  </a:cubicBezTo>
                  <a:lnTo>
                    <a:pt x="203295" y="0"/>
                  </a:lnTo>
                  <a:close/>
                </a:path>
              </a:pathLst>
            </a:custGeom>
            <a:solidFill>
              <a:srgbClr val="BEDB39">
                <a:alpha val="79999"/>
              </a:srgbClr>
            </a:solidFill>
            <a:ln w="9525">
              <a:noFill/>
            </a:ln>
          </p:spPr>
          <p:txBody>
            <a:bodyPr/>
            <a:p>
              <a:endParaRPr lang="zh-CN" altLang="en-US"/>
            </a:p>
          </p:txBody>
        </p:sp>
      </p:grpSp>
      <p:sp>
        <p:nvSpPr>
          <p:cNvPr id="2052" name="椭圆 29"/>
          <p:cNvSpPr>
            <a:spLocks noChangeAspect="1"/>
          </p:cNvSpPr>
          <p:nvPr/>
        </p:nvSpPr>
        <p:spPr>
          <a:xfrm>
            <a:off x="5641975" y="2794000"/>
            <a:ext cx="908050" cy="906463"/>
          </a:xfrm>
          <a:prstGeom prst="ellipse">
            <a:avLst/>
          </a:prstGeom>
          <a:solidFill>
            <a:srgbClr val="FFFFFF">
              <a:alpha val="20000"/>
            </a:srgbClr>
          </a:solidFill>
          <a:ln w="9525">
            <a:noFill/>
          </a:ln>
        </p:spPr>
        <p:txBody>
          <a:bodyPr anchor="ctr"/>
          <a:p>
            <a:endParaRPr lang="zh-CN" altLang="zh-CN" dirty="0">
              <a:solidFill>
                <a:srgbClr val="FFFFFF"/>
              </a:solidFill>
              <a:latin typeface="Arial" panose="020B0604020202020204" pitchFamily="34" charset="0"/>
            </a:endParaRPr>
          </a:p>
        </p:txBody>
      </p:sp>
      <p:sp>
        <p:nvSpPr>
          <p:cNvPr id="2053" name="等腰三角形 30"/>
          <p:cNvSpPr/>
          <p:nvPr/>
        </p:nvSpPr>
        <p:spPr>
          <a:xfrm rot="5400000">
            <a:off x="5875338" y="3055938"/>
            <a:ext cx="441325" cy="381000"/>
          </a:xfrm>
          <a:prstGeom prst="triangle">
            <a:avLst>
              <a:gd name="adj" fmla="val 50000"/>
            </a:avLst>
          </a:prstGeom>
          <a:solidFill>
            <a:srgbClr val="FFFFFF">
              <a:alpha val="69019"/>
            </a:srgbClr>
          </a:solidFill>
          <a:ln w="9525">
            <a:noFill/>
          </a:ln>
        </p:spPr>
        <p:txBody>
          <a:bodyPr anchor="ctr"/>
          <a:p>
            <a:endParaRPr lang="zh-CN" altLang="zh-CN" dirty="0">
              <a:solidFill>
                <a:srgbClr val="FFFFFF"/>
              </a:solidFill>
              <a:latin typeface="Arial" panose="020B0604020202020204" pitchFamily="34" charset="0"/>
            </a:endParaRPr>
          </a:p>
        </p:txBody>
      </p:sp>
      <p:sp>
        <p:nvSpPr>
          <p:cNvPr id="2054" name="标题 1"/>
          <p:cNvSpPr>
            <a:spLocks noGrp="1"/>
          </p:cNvSpPr>
          <p:nvPr>
            <p:ph type="ctrTitle"/>
          </p:nvPr>
        </p:nvSpPr>
        <p:spPr>
          <a:xfrm>
            <a:off x="839788" y="3965575"/>
            <a:ext cx="10514012" cy="1090613"/>
          </a:xfrm>
          <a:ln/>
        </p:spPr>
        <p:txBody>
          <a:bodyPr vert="horz" wrap="square" lIns="91440" tIns="45720" rIns="91440" bIns="45720" anchor="b"/>
          <a:p>
            <a:pPr marL="0" indent="0" algn="ctr" eaLnBrk="1" hangingPunct="1"/>
            <a:r>
              <a:rPr lang="en-US" altLang="zh-CN" sz="6000" dirty="0">
                <a:solidFill>
                  <a:schemeClr val="bg1"/>
                </a:solidFill>
              </a:rPr>
              <a:t>BUSINESS PPT TEMPLATE</a:t>
            </a:r>
            <a:endParaRPr lang="zh-CN" altLang="en-US" sz="6000" dirty="0">
              <a:solidFill>
                <a:schemeClr val="bg1"/>
              </a:solidFill>
            </a:endParaRPr>
          </a:p>
        </p:txBody>
      </p:sp>
      <p:sp>
        <p:nvSpPr>
          <p:cNvPr id="2055" name="文本占位符 3"/>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rgbClr val="F2F2F2"/>
                </a:solidFill>
                <a:latin typeface="+mn-lt"/>
                <a:ea typeface="+mn-ea"/>
                <a:cs typeface="+mn-cs"/>
                <a:sym typeface="Calibri" panose="020F0502020204030204" pitchFamily="34" charset="0"/>
              </a:rPr>
              <a:t>contents</a:t>
            </a:r>
            <a:endParaRPr lang="en-US" altLang="zh-CN" sz="1400" dirty="0">
              <a:solidFill>
                <a:srgbClr val="F2F2F2"/>
              </a:solidFill>
              <a:latin typeface="+mn-lt"/>
              <a:ea typeface="+mn-ea"/>
              <a:cs typeface="+mn-cs"/>
              <a:sym typeface="Calibri" panose="020F0502020204030204" pitchFamily="34" charset="0"/>
            </a:endParaRPr>
          </a:p>
        </p:txBody>
      </p:sp>
      <p:sp>
        <p:nvSpPr>
          <p:cNvPr id="2056" name="文本占位符 4"/>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rgbClr val="F2F2F2"/>
                </a:solidFill>
                <a:latin typeface="+mn-lt"/>
                <a:ea typeface="+mn-ea"/>
                <a:cs typeface="+mn-cs"/>
                <a:sym typeface="Calibri" panose="020F0502020204030204" pitchFamily="34" charset="0"/>
              </a:rPr>
              <a:t>About us</a:t>
            </a:r>
            <a:endParaRPr lang="en-US" altLang="zh-CN" sz="1400" dirty="0">
              <a:solidFill>
                <a:srgbClr val="F2F2F2"/>
              </a:solidFill>
              <a:latin typeface="+mn-lt"/>
              <a:ea typeface="+mn-ea"/>
              <a:cs typeface="+mn-cs"/>
              <a:sym typeface="Calibri" panose="020F0502020204030204" pitchFamily="34" charset="0"/>
            </a:endParaRPr>
          </a:p>
        </p:txBody>
      </p:sp>
      <p:sp>
        <p:nvSpPr>
          <p:cNvPr id="2057" name="文本占位符 5"/>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rgbClr val="F2F2F2"/>
                </a:solidFill>
                <a:latin typeface="+mn-lt"/>
                <a:ea typeface="+mn-ea"/>
                <a:cs typeface="+mn-cs"/>
                <a:sym typeface="Calibri" panose="020F0502020204030204" pitchFamily="34" charset="0"/>
              </a:rPr>
              <a:t>Work</a:t>
            </a:r>
            <a:endParaRPr lang="en-US" altLang="zh-CN" sz="1400" dirty="0">
              <a:solidFill>
                <a:srgbClr val="F2F2F2"/>
              </a:solidFill>
              <a:latin typeface="+mn-lt"/>
              <a:ea typeface="+mn-ea"/>
              <a:cs typeface="+mn-cs"/>
              <a:sym typeface="Calibri" panose="020F0502020204030204" pitchFamily="34" charset="0"/>
            </a:endParaRPr>
          </a:p>
        </p:txBody>
      </p:sp>
      <p:sp>
        <p:nvSpPr>
          <p:cNvPr id="2058" name="文本占位符 6"/>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rgbClr val="F2F2F2"/>
                </a:solidFill>
                <a:latin typeface="+mn-lt"/>
                <a:ea typeface="+mn-ea"/>
                <a:cs typeface="+mn-cs"/>
                <a:sym typeface="Calibri" panose="020F0502020204030204" pitchFamily="34" charset="0"/>
              </a:rPr>
              <a:t>Data</a:t>
            </a:r>
            <a:endParaRPr lang="en-US" altLang="zh-CN" sz="1400" dirty="0">
              <a:solidFill>
                <a:srgbClr val="F2F2F2"/>
              </a:solidFill>
              <a:latin typeface="+mn-lt"/>
              <a:ea typeface="+mn-ea"/>
              <a:cs typeface="+mn-cs"/>
              <a:sym typeface="Calibri" panose="020F0502020204030204" pitchFamily="34" charset="0"/>
            </a:endParaRPr>
          </a:p>
        </p:txBody>
      </p:sp>
      <p:sp>
        <p:nvSpPr>
          <p:cNvPr id="2059" name="文本占位符 7"/>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rgbClr val="F2F2F2"/>
                </a:solidFill>
                <a:latin typeface="+mn-lt"/>
                <a:ea typeface="+mn-ea"/>
                <a:cs typeface="+mn-cs"/>
                <a:sym typeface="Calibri" panose="020F0502020204030204" pitchFamily="34" charset="0"/>
              </a:rPr>
              <a:t>Others</a:t>
            </a:r>
            <a:endParaRPr lang="en-US" altLang="zh-CN" sz="1400" dirty="0">
              <a:solidFill>
                <a:srgbClr val="F2F2F2"/>
              </a:solidFill>
              <a:latin typeface="+mn-lt"/>
              <a:ea typeface="+mn-ea"/>
              <a:cs typeface="+mn-cs"/>
              <a:sym typeface="Calibri" panose="020F0502020204030204" pitchFamily="34" charset="0"/>
            </a:endParaRPr>
          </a:p>
        </p:txBody>
      </p:sp>
      <p:sp>
        <p:nvSpPr>
          <p:cNvPr id="2060" name="文本占位符 8"/>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rgbClr val="F2F2F2"/>
                </a:solidFill>
                <a:latin typeface="+mn-lt"/>
                <a:ea typeface="+mn-ea"/>
                <a:cs typeface="+mn-cs"/>
                <a:sym typeface="Calibri" panose="020F0502020204030204" pitchFamily="34" charset="0"/>
              </a:rPr>
              <a:t>Home</a:t>
            </a:r>
            <a:endParaRPr lang="en-US" altLang="zh-CN" sz="1400" dirty="0">
              <a:solidFill>
                <a:srgbClr val="F2F2F2"/>
              </a:solidFill>
              <a:latin typeface="+mn-lt"/>
              <a:ea typeface="+mn-ea"/>
              <a:cs typeface="+mn-cs"/>
              <a:sym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矩形 6"/>
          <p:cNvSpPr/>
          <p:nvPr/>
        </p:nvSpPr>
        <p:spPr>
          <a:xfrm>
            <a:off x="0" y="6527800"/>
            <a:ext cx="12192000" cy="365125"/>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11267" name="矩形 7"/>
          <p:cNvSpPr/>
          <p:nvPr/>
        </p:nvSpPr>
        <p:spPr>
          <a:xfrm>
            <a:off x="0" y="1028700"/>
            <a:ext cx="803275" cy="350838"/>
          </a:xfrm>
          <a:prstGeom prst="rect">
            <a:avLst/>
          </a:prstGeom>
          <a:solidFill>
            <a:srgbClr val="FFE11A"/>
          </a:solidFill>
          <a:ln w="9525">
            <a:noFill/>
          </a:ln>
        </p:spPr>
        <p:txBody>
          <a:bodyPr anchor="ctr"/>
          <a:p>
            <a:endParaRPr lang="zh-CN" altLang="zh-CN" dirty="0">
              <a:solidFill>
                <a:srgbClr val="FFFFFF"/>
              </a:solidFill>
              <a:latin typeface="Arial" panose="020B0604020202020204" pitchFamily="34" charset="0"/>
            </a:endParaRPr>
          </a:p>
        </p:txBody>
      </p:sp>
      <p:sp>
        <p:nvSpPr>
          <p:cNvPr id="11268" name="标题 5"/>
          <p:cNvSpPr>
            <a:spLocks noGrp="1"/>
          </p:cNvSpPr>
          <p:nvPr>
            <p:ph type="title"/>
          </p:nvPr>
        </p:nvSpPr>
        <p:spPr>
          <a:xfrm>
            <a:off x="838200" y="666750"/>
            <a:ext cx="4899025" cy="682625"/>
          </a:xfrm>
          <a:ln/>
        </p:spPr>
        <p:txBody>
          <a:bodyPr vert="horz" wrap="square" lIns="91440" tIns="45720" rIns="91440" bIns="45720" anchor="b"/>
          <a:p>
            <a:pPr marL="0" indent="0" eaLnBrk="1" hangingPunct="1"/>
            <a:r>
              <a:rPr lang="en-US" altLang="zh-CN" sz="2000" dirty="0">
                <a:solidFill>
                  <a:schemeClr val="bg1"/>
                </a:solidFill>
              </a:rPr>
              <a:t>Your  Title  Here</a:t>
            </a:r>
            <a:endParaRPr lang="zh-CN" altLang="en-US" sz="2000" dirty="0">
              <a:solidFill>
                <a:schemeClr val="bg1"/>
              </a:solidFill>
            </a:endParaRPr>
          </a:p>
        </p:txBody>
      </p:sp>
      <p:sp>
        <p:nvSpPr>
          <p:cNvPr id="11269" name="文本占位符 1"/>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contents</a:t>
            </a:r>
            <a:endParaRPr lang="en-US" altLang="zh-CN" sz="1400" dirty="0">
              <a:solidFill>
                <a:schemeClr val="bg1"/>
              </a:solidFill>
              <a:latin typeface="+mn-lt"/>
              <a:ea typeface="+mn-ea"/>
              <a:cs typeface="+mn-cs"/>
              <a:sym typeface="Calibri" panose="020F0502020204030204" pitchFamily="34" charset="0"/>
            </a:endParaRPr>
          </a:p>
        </p:txBody>
      </p:sp>
      <p:sp>
        <p:nvSpPr>
          <p:cNvPr id="11270" name="文本占位符 2"/>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About us</a:t>
            </a:r>
            <a:endParaRPr lang="en-US" altLang="zh-CN" sz="1400" dirty="0">
              <a:solidFill>
                <a:schemeClr val="bg1"/>
              </a:solidFill>
              <a:latin typeface="+mn-lt"/>
              <a:ea typeface="+mn-ea"/>
              <a:cs typeface="+mn-cs"/>
              <a:sym typeface="Calibri" panose="020F0502020204030204" pitchFamily="34" charset="0"/>
            </a:endParaRPr>
          </a:p>
        </p:txBody>
      </p:sp>
      <p:sp>
        <p:nvSpPr>
          <p:cNvPr id="11271" name="文本占位符 3"/>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Work</a:t>
            </a:r>
            <a:endParaRPr lang="en-US" altLang="zh-CN" sz="1400" dirty="0">
              <a:solidFill>
                <a:schemeClr val="bg1"/>
              </a:solidFill>
              <a:latin typeface="+mn-lt"/>
              <a:ea typeface="+mn-ea"/>
              <a:cs typeface="+mn-cs"/>
              <a:sym typeface="Calibri" panose="020F0502020204030204" pitchFamily="34" charset="0"/>
            </a:endParaRPr>
          </a:p>
        </p:txBody>
      </p:sp>
      <p:sp>
        <p:nvSpPr>
          <p:cNvPr id="11272" name="文本占位符 4"/>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Data</a:t>
            </a:r>
            <a:endParaRPr lang="en-US" altLang="zh-CN" sz="1400" dirty="0">
              <a:solidFill>
                <a:schemeClr val="bg1"/>
              </a:solidFill>
              <a:latin typeface="+mn-lt"/>
              <a:ea typeface="+mn-ea"/>
              <a:cs typeface="+mn-cs"/>
              <a:sym typeface="Calibri" panose="020F0502020204030204" pitchFamily="34" charset="0"/>
            </a:endParaRPr>
          </a:p>
        </p:txBody>
      </p:sp>
      <p:sp>
        <p:nvSpPr>
          <p:cNvPr id="11273" name="文本占位符 6"/>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Others</a:t>
            </a:r>
            <a:endParaRPr lang="en-US" altLang="zh-CN" sz="1400" dirty="0">
              <a:solidFill>
                <a:schemeClr val="bg1"/>
              </a:solidFill>
              <a:latin typeface="+mn-lt"/>
              <a:ea typeface="+mn-ea"/>
              <a:cs typeface="+mn-cs"/>
              <a:sym typeface="Calibri" panose="020F0502020204030204" pitchFamily="34" charset="0"/>
            </a:endParaRPr>
          </a:p>
        </p:txBody>
      </p:sp>
      <p:sp>
        <p:nvSpPr>
          <p:cNvPr id="11274" name="文本占位符 9"/>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Home</a:t>
            </a:r>
            <a:endParaRPr lang="en-US" altLang="zh-CN" sz="1400" dirty="0">
              <a:solidFill>
                <a:schemeClr val="bg1"/>
              </a:solidFill>
              <a:latin typeface="+mn-lt"/>
              <a:ea typeface="+mn-ea"/>
              <a:cs typeface="+mn-cs"/>
              <a:sym typeface="Calibri" panose="020F0502020204030204" pitchFamily="34" charset="0"/>
            </a:endParaRPr>
          </a:p>
        </p:txBody>
      </p:sp>
      <p:sp>
        <p:nvSpPr>
          <p:cNvPr id="11275" name="直接连接符 64"/>
          <p:cNvSpPr/>
          <p:nvPr/>
        </p:nvSpPr>
        <p:spPr>
          <a:xfrm flipV="1">
            <a:off x="803275" y="1360488"/>
            <a:ext cx="5292725" cy="14287"/>
          </a:xfrm>
          <a:prstGeom prst="line">
            <a:avLst/>
          </a:prstGeom>
          <a:ln w="3175" cap="flat" cmpd="sng">
            <a:solidFill>
              <a:schemeClr val="bg1"/>
            </a:solidFill>
            <a:prstDash val="solid"/>
            <a:miter/>
            <a:headEnd type="none" w="med" len="med"/>
            <a:tailEnd type="none" w="med" len="med"/>
          </a:ln>
        </p:spPr>
      </p:sp>
      <p:sp>
        <p:nvSpPr>
          <p:cNvPr id="11276" name="直接连接符 69"/>
          <p:cNvSpPr/>
          <p:nvPr/>
        </p:nvSpPr>
        <p:spPr>
          <a:xfrm flipV="1">
            <a:off x="6094413" y="1360488"/>
            <a:ext cx="885825" cy="0"/>
          </a:xfrm>
          <a:prstGeom prst="line">
            <a:avLst/>
          </a:prstGeom>
          <a:ln w="3175" cap="flat" cmpd="sng">
            <a:solidFill>
              <a:schemeClr val="bg1"/>
            </a:solidFill>
            <a:prstDash val="solid"/>
            <a:miter/>
            <a:headEnd type="none" w="med" len="med"/>
            <a:tailEnd type="none" w="med" len="med"/>
          </a:ln>
        </p:spPr>
      </p:sp>
      <p:sp>
        <p:nvSpPr>
          <p:cNvPr id="11277" name="直接连接符 74"/>
          <p:cNvSpPr/>
          <p:nvPr/>
        </p:nvSpPr>
        <p:spPr>
          <a:xfrm flipV="1">
            <a:off x="7185025" y="1360488"/>
            <a:ext cx="885825" cy="0"/>
          </a:xfrm>
          <a:prstGeom prst="line">
            <a:avLst/>
          </a:prstGeom>
          <a:ln w="3175" cap="flat" cmpd="sng">
            <a:solidFill>
              <a:schemeClr val="bg1"/>
            </a:solidFill>
            <a:prstDash val="solid"/>
            <a:miter/>
            <a:headEnd type="none" w="med" len="med"/>
            <a:tailEnd type="none" w="med" len="med"/>
          </a:ln>
        </p:spPr>
      </p:sp>
      <p:grpSp>
        <p:nvGrpSpPr>
          <p:cNvPr id="11278" name="Group 14"/>
          <p:cNvGrpSpPr/>
          <p:nvPr/>
        </p:nvGrpSpPr>
        <p:grpSpPr>
          <a:xfrm>
            <a:off x="8286750" y="1071563"/>
            <a:ext cx="863600" cy="288925"/>
            <a:chOff x="0" y="0"/>
            <a:chExt cx="863600" cy="288925"/>
          </a:xfrm>
        </p:grpSpPr>
        <p:sp>
          <p:nvSpPr>
            <p:cNvPr id="11380" name="直接连接符 76"/>
            <p:cNvSpPr/>
            <p:nvPr/>
          </p:nvSpPr>
          <p:spPr>
            <a:xfrm flipV="1">
              <a:off x="0" y="0"/>
              <a:ext cx="1" cy="288925"/>
            </a:xfrm>
            <a:prstGeom prst="line">
              <a:avLst/>
            </a:prstGeom>
            <a:ln w="3175" cap="flat" cmpd="sng">
              <a:solidFill>
                <a:schemeClr val="bg1"/>
              </a:solidFill>
              <a:prstDash val="solid"/>
              <a:miter/>
              <a:headEnd type="none" w="med" len="med"/>
              <a:tailEnd type="none" w="med" len="med"/>
            </a:ln>
          </p:spPr>
        </p:sp>
        <p:sp>
          <p:nvSpPr>
            <p:cNvPr id="11381" name="直接连接符 77"/>
            <p:cNvSpPr/>
            <p:nvPr/>
          </p:nvSpPr>
          <p:spPr>
            <a:xfrm>
              <a:off x="0" y="0"/>
              <a:ext cx="863600" cy="1"/>
            </a:xfrm>
            <a:prstGeom prst="line">
              <a:avLst/>
            </a:prstGeom>
            <a:ln w="3175" cap="flat" cmpd="sng">
              <a:solidFill>
                <a:schemeClr val="bg1"/>
              </a:solidFill>
              <a:prstDash val="solid"/>
              <a:miter/>
              <a:headEnd type="none" w="med" len="med"/>
              <a:tailEnd type="none" w="med" len="med"/>
            </a:ln>
          </p:spPr>
        </p:sp>
        <p:sp>
          <p:nvSpPr>
            <p:cNvPr id="11382" name="直接连接符 78"/>
            <p:cNvSpPr/>
            <p:nvPr/>
          </p:nvSpPr>
          <p:spPr>
            <a:xfrm>
              <a:off x="863600" y="0"/>
              <a:ext cx="1" cy="288925"/>
            </a:xfrm>
            <a:prstGeom prst="line">
              <a:avLst/>
            </a:prstGeom>
            <a:ln w="3175" cap="flat" cmpd="sng">
              <a:solidFill>
                <a:schemeClr val="bg1"/>
              </a:solidFill>
              <a:prstDash val="solid"/>
              <a:miter/>
              <a:headEnd type="none" w="med" len="med"/>
              <a:tailEnd type="none" w="med" len="med"/>
            </a:ln>
          </p:spPr>
        </p:sp>
      </p:grpSp>
      <p:sp>
        <p:nvSpPr>
          <p:cNvPr id="11279" name="直接连接符 84"/>
          <p:cNvSpPr/>
          <p:nvPr/>
        </p:nvSpPr>
        <p:spPr>
          <a:xfrm flipV="1">
            <a:off x="9375775" y="1360488"/>
            <a:ext cx="885825" cy="0"/>
          </a:xfrm>
          <a:prstGeom prst="line">
            <a:avLst/>
          </a:prstGeom>
          <a:ln w="3175" cap="flat" cmpd="sng">
            <a:solidFill>
              <a:schemeClr val="bg1"/>
            </a:solidFill>
            <a:prstDash val="solid"/>
            <a:miter/>
            <a:headEnd type="none" w="med" len="med"/>
            <a:tailEnd type="none" w="med" len="med"/>
          </a:ln>
        </p:spPr>
      </p:sp>
      <p:sp>
        <p:nvSpPr>
          <p:cNvPr id="11280" name="直接连接符 89"/>
          <p:cNvSpPr/>
          <p:nvPr/>
        </p:nvSpPr>
        <p:spPr>
          <a:xfrm flipV="1">
            <a:off x="10474325" y="1360488"/>
            <a:ext cx="885825" cy="0"/>
          </a:xfrm>
          <a:prstGeom prst="line">
            <a:avLst/>
          </a:prstGeom>
          <a:ln w="3175" cap="flat" cmpd="sng">
            <a:solidFill>
              <a:schemeClr val="bg1"/>
            </a:solidFill>
            <a:prstDash val="solid"/>
            <a:miter/>
            <a:headEnd type="none" w="med" len="med"/>
            <a:tailEnd type="none" w="med" len="med"/>
          </a:ln>
        </p:spPr>
      </p:sp>
      <p:sp>
        <p:nvSpPr>
          <p:cNvPr id="11281" name="直接连接符 90"/>
          <p:cNvSpPr/>
          <p:nvPr/>
        </p:nvSpPr>
        <p:spPr>
          <a:xfrm>
            <a:off x="6969125" y="1360488"/>
            <a:ext cx="227013" cy="0"/>
          </a:xfrm>
          <a:prstGeom prst="line">
            <a:avLst/>
          </a:prstGeom>
          <a:ln w="3175" cap="flat" cmpd="sng">
            <a:solidFill>
              <a:schemeClr val="bg1"/>
            </a:solidFill>
            <a:prstDash val="solid"/>
            <a:miter/>
            <a:headEnd type="none" w="med" len="med"/>
            <a:tailEnd type="none" w="med" len="med"/>
          </a:ln>
        </p:spPr>
      </p:sp>
      <p:sp>
        <p:nvSpPr>
          <p:cNvPr id="11282" name="直接连接符 91"/>
          <p:cNvSpPr/>
          <p:nvPr/>
        </p:nvSpPr>
        <p:spPr>
          <a:xfrm>
            <a:off x="8059738" y="1360488"/>
            <a:ext cx="227012" cy="0"/>
          </a:xfrm>
          <a:prstGeom prst="line">
            <a:avLst/>
          </a:prstGeom>
          <a:ln w="3175" cap="flat" cmpd="sng">
            <a:solidFill>
              <a:schemeClr val="bg1"/>
            </a:solidFill>
            <a:prstDash val="solid"/>
            <a:miter/>
            <a:headEnd type="none" w="med" len="med"/>
            <a:tailEnd type="none" w="med" len="med"/>
          </a:ln>
        </p:spPr>
      </p:sp>
      <p:sp>
        <p:nvSpPr>
          <p:cNvPr id="11283" name="直接连接符 92"/>
          <p:cNvSpPr/>
          <p:nvPr/>
        </p:nvSpPr>
        <p:spPr>
          <a:xfrm>
            <a:off x="9150350" y="1360488"/>
            <a:ext cx="227013" cy="0"/>
          </a:xfrm>
          <a:prstGeom prst="line">
            <a:avLst/>
          </a:prstGeom>
          <a:ln w="3175" cap="flat" cmpd="sng">
            <a:solidFill>
              <a:schemeClr val="bg1"/>
            </a:solidFill>
            <a:prstDash val="solid"/>
            <a:miter/>
            <a:headEnd type="none" w="med" len="med"/>
            <a:tailEnd type="none" w="med" len="med"/>
          </a:ln>
        </p:spPr>
      </p:sp>
      <p:sp>
        <p:nvSpPr>
          <p:cNvPr id="11284" name="直接连接符 93"/>
          <p:cNvSpPr/>
          <p:nvPr/>
        </p:nvSpPr>
        <p:spPr>
          <a:xfrm>
            <a:off x="10261600" y="1360488"/>
            <a:ext cx="228600" cy="0"/>
          </a:xfrm>
          <a:prstGeom prst="line">
            <a:avLst/>
          </a:prstGeom>
          <a:ln w="3175" cap="flat" cmpd="sng">
            <a:solidFill>
              <a:schemeClr val="bg1"/>
            </a:solidFill>
            <a:prstDash val="solid"/>
            <a:miter/>
            <a:headEnd type="none" w="med" len="med"/>
            <a:tailEnd type="none" w="med" len="med"/>
          </a:ln>
        </p:spPr>
      </p:sp>
      <p:sp>
        <p:nvSpPr>
          <p:cNvPr id="11285" name="直接连接符 32"/>
          <p:cNvSpPr/>
          <p:nvPr/>
        </p:nvSpPr>
        <p:spPr>
          <a:xfrm flipV="1">
            <a:off x="11309350" y="1360488"/>
            <a:ext cx="885825" cy="0"/>
          </a:xfrm>
          <a:prstGeom prst="line">
            <a:avLst/>
          </a:prstGeom>
          <a:ln w="3175" cap="flat" cmpd="sng">
            <a:solidFill>
              <a:schemeClr val="bg1"/>
            </a:solidFill>
            <a:prstDash val="solid"/>
            <a:miter/>
            <a:headEnd type="none" w="med" len="med"/>
            <a:tailEnd type="none" w="med" len="med"/>
          </a:ln>
        </p:spPr>
      </p:sp>
      <p:grpSp>
        <p:nvGrpSpPr>
          <p:cNvPr id="11286" name="Group 25"/>
          <p:cNvGrpSpPr/>
          <p:nvPr/>
        </p:nvGrpSpPr>
        <p:grpSpPr>
          <a:xfrm>
            <a:off x="2863850" y="4738688"/>
            <a:ext cx="1622425" cy="1254125"/>
            <a:chOff x="0" y="0"/>
            <a:chExt cx="1622425" cy="1254125"/>
          </a:xfrm>
        </p:grpSpPr>
        <p:sp>
          <p:nvSpPr>
            <p:cNvPr id="11369" name="Freeform 29"/>
            <p:cNvSpPr>
              <a:spLocks noEditPoints="1"/>
            </p:cNvSpPr>
            <p:nvPr/>
          </p:nvSpPr>
          <p:spPr>
            <a:xfrm>
              <a:off x="0" y="0"/>
              <a:ext cx="1622425" cy="874712"/>
            </a:xfrm>
            <a:custGeom>
              <a:avLst/>
              <a:gdLst>
                <a:gd name="txL" fmla="*/ 0 w 1061"/>
                <a:gd name="txT" fmla="*/ 0 h 572"/>
                <a:gd name="txR" fmla="*/ 1061 w 1061"/>
                <a:gd name="txB" fmla="*/ 572 h 572"/>
              </a:gdLst>
              <a:ahLst/>
              <a:cxnLst>
                <a:cxn ang="0">
                  <a:pos x="1318125" y="874712"/>
                </a:cxn>
                <a:cxn ang="0">
                  <a:pos x="489327" y="874712"/>
                </a:cxn>
                <a:cxn ang="0">
                  <a:pos x="443453" y="838011"/>
                </a:cxn>
                <a:cxn ang="0">
                  <a:pos x="269130" y="284434"/>
                </a:cxn>
                <a:cxn ang="0">
                  <a:pos x="24466" y="88695"/>
                </a:cxn>
                <a:cxn ang="0">
                  <a:pos x="16821" y="21409"/>
                </a:cxn>
                <a:cxn ang="0">
                  <a:pos x="84103" y="25997"/>
                </a:cxn>
                <a:cxn ang="0">
                  <a:pos x="313475" y="220207"/>
                </a:cxn>
                <a:cxn ang="0">
                  <a:pos x="1571963" y="220207"/>
                </a:cxn>
                <a:cxn ang="0">
                  <a:pos x="1611721" y="229383"/>
                </a:cxn>
                <a:cxn ang="0">
                  <a:pos x="1616308" y="269142"/>
                </a:cxn>
                <a:cxn ang="0">
                  <a:pos x="1362470" y="845657"/>
                </a:cxn>
                <a:cxn ang="0">
                  <a:pos x="1318125" y="874712"/>
                </a:cxn>
                <a:cxn ang="0">
                  <a:pos x="524497" y="766138"/>
                </a:cxn>
                <a:cxn ang="0">
                  <a:pos x="1287542" y="766138"/>
                </a:cxn>
                <a:cxn ang="0">
                  <a:pos x="1498564" y="275259"/>
                </a:cxn>
                <a:cxn ang="0">
                  <a:pos x="373112" y="275259"/>
                </a:cxn>
                <a:cxn ang="0">
                  <a:pos x="524497" y="766138"/>
                </a:cxn>
              </a:cxnLst>
              <a:rect l="txL" t="txT" r="txR" b="txB"/>
              <a:pathLst>
                <a:path w="1061" h="572">
                  <a:moveTo>
                    <a:pt x="862" y="572"/>
                  </a:moveTo>
                  <a:cubicBezTo>
                    <a:pt x="320" y="572"/>
                    <a:pt x="320" y="572"/>
                    <a:pt x="320" y="572"/>
                  </a:cubicBezTo>
                  <a:cubicBezTo>
                    <a:pt x="307" y="572"/>
                    <a:pt x="295" y="561"/>
                    <a:pt x="290" y="548"/>
                  </a:cubicBezTo>
                  <a:cubicBezTo>
                    <a:pt x="176" y="186"/>
                    <a:pt x="176" y="186"/>
                    <a:pt x="176" y="186"/>
                  </a:cubicBezTo>
                  <a:cubicBezTo>
                    <a:pt x="16" y="58"/>
                    <a:pt x="16" y="58"/>
                    <a:pt x="16" y="58"/>
                  </a:cubicBezTo>
                  <a:cubicBezTo>
                    <a:pt x="2" y="48"/>
                    <a:pt x="0" y="28"/>
                    <a:pt x="11" y="14"/>
                  </a:cubicBezTo>
                  <a:cubicBezTo>
                    <a:pt x="21" y="0"/>
                    <a:pt x="41" y="6"/>
                    <a:pt x="55" y="17"/>
                  </a:cubicBezTo>
                  <a:cubicBezTo>
                    <a:pt x="205" y="144"/>
                    <a:pt x="205" y="144"/>
                    <a:pt x="205" y="144"/>
                  </a:cubicBezTo>
                  <a:cubicBezTo>
                    <a:pt x="1028" y="144"/>
                    <a:pt x="1028" y="144"/>
                    <a:pt x="1028" y="144"/>
                  </a:cubicBezTo>
                  <a:cubicBezTo>
                    <a:pt x="1039" y="144"/>
                    <a:pt x="1049" y="141"/>
                    <a:pt x="1054" y="150"/>
                  </a:cubicBezTo>
                  <a:cubicBezTo>
                    <a:pt x="1060" y="159"/>
                    <a:pt x="1061" y="166"/>
                    <a:pt x="1057" y="176"/>
                  </a:cubicBezTo>
                  <a:cubicBezTo>
                    <a:pt x="891" y="553"/>
                    <a:pt x="891" y="553"/>
                    <a:pt x="891" y="553"/>
                  </a:cubicBezTo>
                  <a:cubicBezTo>
                    <a:pt x="886" y="565"/>
                    <a:pt x="874" y="572"/>
                    <a:pt x="862" y="572"/>
                  </a:cubicBezTo>
                  <a:close/>
                  <a:moveTo>
                    <a:pt x="343" y="501"/>
                  </a:moveTo>
                  <a:cubicBezTo>
                    <a:pt x="842" y="501"/>
                    <a:pt x="842" y="501"/>
                    <a:pt x="842" y="501"/>
                  </a:cubicBezTo>
                  <a:cubicBezTo>
                    <a:pt x="980" y="180"/>
                    <a:pt x="980" y="180"/>
                    <a:pt x="980" y="180"/>
                  </a:cubicBezTo>
                  <a:cubicBezTo>
                    <a:pt x="244" y="180"/>
                    <a:pt x="244" y="180"/>
                    <a:pt x="244" y="180"/>
                  </a:cubicBezTo>
                  <a:lnTo>
                    <a:pt x="343" y="501"/>
                  </a:lnTo>
                  <a:close/>
                </a:path>
              </a:pathLst>
            </a:custGeom>
            <a:solidFill>
              <a:srgbClr val="F8E9B2">
                <a:alpha val="100000"/>
              </a:srgbClr>
            </a:solidFill>
            <a:ln w="9525">
              <a:noFill/>
            </a:ln>
          </p:spPr>
          <p:txBody>
            <a:bodyPr/>
            <a:p>
              <a:endParaRPr lang="zh-CN" altLang="en-US"/>
            </a:p>
          </p:txBody>
        </p:sp>
        <p:sp>
          <p:nvSpPr>
            <p:cNvPr id="11370" name="Freeform 30"/>
            <p:cNvSpPr/>
            <p:nvPr/>
          </p:nvSpPr>
          <p:spPr>
            <a:xfrm>
              <a:off x="527050" y="217488"/>
              <a:ext cx="150813" cy="627062"/>
            </a:xfrm>
            <a:custGeom>
              <a:avLst/>
              <a:gdLst>
                <a:gd name="txL" fmla="*/ 0 w 98"/>
                <a:gd name="txT" fmla="*/ 0 h 410"/>
                <a:gd name="txR" fmla="*/ 98 w 98"/>
                <a:gd name="txB" fmla="*/ 410 h 410"/>
              </a:gdLst>
              <a:ahLst/>
              <a:cxnLst>
                <a:cxn ang="0">
                  <a:pos x="124652" y="627062"/>
                </a:cxn>
                <a:cxn ang="0">
                  <a:pos x="100029" y="607180"/>
                </a:cxn>
                <a:cxn ang="0">
                  <a:pos x="1539" y="30588"/>
                </a:cxn>
                <a:cxn ang="0">
                  <a:pos x="21545" y="1529"/>
                </a:cxn>
                <a:cxn ang="0">
                  <a:pos x="49245" y="21412"/>
                </a:cxn>
                <a:cxn ang="0">
                  <a:pos x="147735" y="599532"/>
                </a:cxn>
                <a:cxn ang="0">
                  <a:pos x="129268" y="627062"/>
                </a:cxn>
                <a:cxn ang="0">
                  <a:pos x="124652" y="627062"/>
                </a:cxn>
              </a:cxnLst>
              <a:rect l="txL" t="txT" r="txR" b="txB"/>
              <a:pathLst>
                <a:path w="98" h="410">
                  <a:moveTo>
                    <a:pt x="81" y="410"/>
                  </a:moveTo>
                  <a:cubicBezTo>
                    <a:pt x="73" y="410"/>
                    <a:pt x="67" y="405"/>
                    <a:pt x="65" y="397"/>
                  </a:cubicBezTo>
                  <a:cubicBezTo>
                    <a:pt x="1" y="20"/>
                    <a:pt x="1" y="20"/>
                    <a:pt x="1" y="20"/>
                  </a:cubicBezTo>
                  <a:cubicBezTo>
                    <a:pt x="0" y="11"/>
                    <a:pt x="5" y="3"/>
                    <a:pt x="14" y="1"/>
                  </a:cubicBezTo>
                  <a:cubicBezTo>
                    <a:pt x="22" y="0"/>
                    <a:pt x="30" y="6"/>
                    <a:pt x="32" y="14"/>
                  </a:cubicBezTo>
                  <a:cubicBezTo>
                    <a:pt x="96" y="392"/>
                    <a:pt x="96" y="392"/>
                    <a:pt x="96" y="392"/>
                  </a:cubicBezTo>
                  <a:cubicBezTo>
                    <a:pt x="98" y="400"/>
                    <a:pt x="92" y="408"/>
                    <a:pt x="84" y="410"/>
                  </a:cubicBezTo>
                  <a:cubicBezTo>
                    <a:pt x="83" y="410"/>
                    <a:pt x="82" y="410"/>
                    <a:pt x="81" y="410"/>
                  </a:cubicBezTo>
                  <a:close/>
                </a:path>
              </a:pathLst>
            </a:custGeom>
            <a:solidFill>
              <a:srgbClr val="F8E9B2">
                <a:alpha val="100000"/>
              </a:srgbClr>
            </a:solidFill>
            <a:ln w="9525">
              <a:noFill/>
            </a:ln>
          </p:spPr>
          <p:txBody>
            <a:bodyPr/>
            <a:p>
              <a:endParaRPr lang="zh-CN" altLang="en-US"/>
            </a:p>
          </p:txBody>
        </p:sp>
        <p:sp>
          <p:nvSpPr>
            <p:cNvPr id="11371" name="Freeform 31"/>
            <p:cNvSpPr/>
            <p:nvPr/>
          </p:nvSpPr>
          <p:spPr>
            <a:xfrm>
              <a:off x="766763" y="217488"/>
              <a:ext cx="119063" cy="627062"/>
            </a:xfrm>
            <a:custGeom>
              <a:avLst/>
              <a:gdLst>
                <a:gd name="txL" fmla="*/ 0 w 78"/>
                <a:gd name="txT" fmla="*/ 0 h 410"/>
                <a:gd name="txR" fmla="*/ 78 w 78"/>
                <a:gd name="txB" fmla="*/ 410 h 410"/>
              </a:gdLst>
              <a:ahLst/>
              <a:cxnLst>
                <a:cxn ang="0">
                  <a:pos x="94640" y="627062"/>
                </a:cxn>
                <a:cxn ang="0">
                  <a:pos x="70217" y="605650"/>
                </a:cxn>
                <a:cxn ang="0">
                  <a:pos x="1526" y="29059"/>
                </a:cxn>
                <a:cxn ang="0">
                  <a:pos x="22897" y="1529"/>
                </a:cxn>
                <a:cxn ang="0">
                  <a:pos x="48846" y="22941"/>
                </a:cxn>
                <a:cxn ang="0">
                  <a:pos x="117537" y="599532"/>
                </a:cxn>
                <a:cxn ang="0">
                  <a:pos x="97693" y="627062"/>
                </a:cxn>
                <a:cxn ang="0">
                  <a:pos x="94640" y="627062"/>
                </a:cxn>
              </a:cxnLst>
              <a:rect l="txL" t="txT" r="txR" b="txB"/>
              <a:pathLst>
                <a:path w="78" h="410">
                  <a:moveTo>
                    <a:pt x="62" y="410"/>
                  </a:moveTo>
                  <a:cubicBezTo>
                    <a:pt x="54" y="410"/>
                    <a:pt x="47" y="404"/>
                    <a:pt x="46" y="396"/>
                  </a:cubicBezTo>
                  <a:cubicBezTo>
                    <a:pt x="1" y="19"/>
                    <a:pt x="1" y="19"/>
                    <a:pt x="1" y="19"/>
                  </a:cubicBezTo>
                  <a:cubicBezTo>
                    <a:pt x="0" y="10"/>
                    <a:pt x="6" y="2"/>
                    <a:pt x="15" y="1"/>
                  </a:cubicBezTo>
                  <a:cubicBezTo>
                    <a:pt x="23" y="0"/>
                    <a:pt x="31" y="6"/>
                    <a:pt x="32" y="15"/>
                  </a:cubicBezTo>
                  <a:cubicBezTo>
                    <a:pt x="77" y="392"/>
                    <a:pt x="77" y="392"/>
                    <a:pt x="77" y="392"/>
                  </a:cubicBezTo>
                  <a:cubicBezTo>
                    <a:pt x="78" y="401"/>
                    <a:pt x="72" y="409"/>
                    <a:pt x="64" y="410"/>
                  </a:cubicBezTo>
                  <a:cubicBezTo>
                    <a:pt x="63" y="410"/>
                    <a:pt x="62" y="410"/>
                    <a:pt x="62" y="410"/>
                  </a:cubicBezTo>
                  <a:close/>
                </a:path>
              </a:pathLst>
            </a:custGeom>
            <a:solidFill>
              <a:srgbClr val="F8E9B2">
                <a:alpha val="100000"/>
              </a:srgbClr>
            </a:solidFill>
            <a:ln w="9525">
              <a:noFill/>
            </a:ln>
          </p:spPr>
          <p:txBody>
            <a:bodyPr/>
            <a:p>
              <a:endParaRPr lang="zh-CN" altLang="en-US"/>
            </a:p>
          </p:txBody>
        </p:sp>
        <p:sp>
          <p:nvSpPr>
            <p:cNvPr id="11372" name="Freeform 32"/>
            <p:cNvSpPr/>
            <p:nvPr/>
          </p:nvSpPr>
          <p:spPr>
            <a:xfrm>
              <a:off x="1006475" y="223838"/>
              <a:ext cx="106363" cy="614362"/>
            </a:xfrm>
            <a:custGeom>
              <a:avLst/>
              <a:gdLst>
                <a:gd name="txL" fmla="*/ 0 w 70"/>
                <a:gd name="txT" fmla="*/ 0 h 402"/>
                <a:gd name="txR" fmla="*/ 70 w 70"/>
                <a:gd name="txB" fmla="*/ 402 h 402"/>
              </a:gdLst>
              <a:ahLst/>
              <a:cxnLst>
                <a:cxn ang="0">
                  <a:pos x="24312" y="614362"/>
                </a:cxn>
                <a:cxn ang="0">
                  <a:pos x="22792" y="614362"/>
                </a:cxn>
                <a:cxn ang="0">
                  <a:pos x="1519" y="588382"/>
                </a:cxn>
                <a:cxn ang="0">
                  <a:pos x="57740" y="22924"/>
                </a:cxn>
                <a:cxn ang="0">
                  <a:pos x="83571" y="1528"/>
                </a:cxn>
                <a:cxn ang="0">
                  <a:pos x="104844" y="27509"/>
                </a:cxn>
                <a:cxn ang="0">
                  <a:pos x="48623" y="592966"/>
                </a:cxn>
                <a:cxn ang="0">
                  <a:pos x="24312" y="614362"/>
                </a:cxn>
              </a:cxnLst>
              <a:rect l="txL" t="txT" r="txR" b="txB"/>
              <a:pathLst>
                <a:path w="70" h="402">
                  <a:moveTo>
                    <a:pt x="16" y="402"/>
                  </a:moveTo>
                  <a:cubicBezTo>
                    <a:pt x="16" y="402"/>
                    <a:pt x="15" y="402"/>
                    <a:pt x="15" y="402"/>
                  </a:cubicBezTo>
                  <a:cubicBezTo>
                    <a:pt x="6" y="401"/>
                    <a:pt x="0" y="393"/>
                    <a:pt x="1" y="385"/>
                  </a:cubicBezTo>
                  <a:cubicBezTo>
                    <a:pt x="38" y="15"/>
                    <a:pt x="38" y="15"/>
                    <a:pt x="38" y="15"/>
                  </a:cubicBezTo>
                  <a:cubicBezTo>
                    <a:pt x="39" y="7"/>
                    <a:pt x="47" y="0"/>
                    <a:pt x="55" y="1"/>
                  </a:cubicBezTo>
                  <a:cubicBezTo>
                    <a:pt x="64" y="2"/>
                    <a:pt x="70" y="10"/>
                    <a:pt x="69" y="18"/>
                  </a:cubicBezTo>
                  <a:cubicBezTo>
                    <a:pt x="32" y="388"/>
                    <a:pt x="32" y="388"/>
                    <a:pt x="32" y="388"/>
                  </a:cubicBezTo>
                  <a:cubicBezTo>
                    <a:pt x="31" y="396"/>
                    <a:pt x="24" y="402"/>
                    <a:pt x="16" y="402"/>
                  </a:cubicBezTo>
                  <a:close/>
                </a:path>
              </a:pathLst>
            </a:custGeom>
            <a:solidFill>
              <a:srgbClr val="F8E9B2">
                <a:alpha val="100000"/>
              </a:srgbClr>
            </a:solidFill>
            <a:ln w="9525">
              <a:noFill/>
            </a:ln>
          </p:spPr>
          <p:txBody>
            <a:bodyPr/>
            <a:p>
              <a:endParaRPr lang="zh-CN" altLang="en-US"/>
            </a:p>
          </p:txBody>
        </p:sp>
        <p:sp>
          <p:nvSpPr>
            <p:cNvPr id="11373" name="Freeform 33"/>
            <p:cNvSpPr/>
            <p:nvPr/>
          </p:nvSpPr>
          <p:spPr>
            <a:xfrm>
              <a:off x="1152525" y="234950"/>
              <a:ext cx="265113" cy="600075"/>
            </a:xfrm>
            <a:custGeom>
              <a:avLst/>
              <a:gdLst>
                <a:gd name="txL" fmla="*/ 0 w 173"/>
                <a:gd name="txT" fmla="*/ 0 h 393"/>
                <a:gd name="txR" fmla="*/ 173 w 173"/>
                <a:gd name="txB" fmla="*/ 393 h 393"/>
              </a:gdLst>
              <a:ahLst/>
              <a:cxnLst>
                <a:cxn ang="0">
                  <a:pos x="27584" y="600075"/>
                </a:cxn>
                <a:cxn ang="0">
                  <a:pos x="18389" y="598548"/>
                </a:cxn>
                <a:cxn ang="0">
                  <a:pos x="4597" y="568010"/>
                </a:cxn>
                <a:cxn ang="0">
                  <a:pos x="214542" y="18323"/>
                </a:cxn>
                <a:cxn ang="0">
                  <a:pos x="245191" y="4581"/>
                </a:cxn>
                <a:cxn ang="0">
                  <a:pos x="258983" y="35119"/>
                </a:cxn>
                <a:cxn ang="0">
                  <a:pos x="50571" y="584806"/>
                </a:cxn>
                <a:cxn ang="0">
                  <a:pos x="27584" y="600075"/>
                </a:cxn>
              </a:cxnLst>
              <a:rect l="txL" t="txT" r="txR" b="txB"/>
              <a:pathLst>
                <a:path w="173" h="393">
                  <a:moveTo>
                    <a:pt x="18" y="393"/>
                  </a:moveTo>
                  <a:cubicBezTo>
                    <a:pt x="16" y="393"/>
                    <a:pt x="14" y="393"/>
                    <a:pt x="12" y="392"/>
                  </a:cubicBezTo>
                  <a:cubicBezTo>
                    <a:pt x="4" y="389"/>
                    <a:pt x="0" y="380"/>
                    <a:pt x="3" y="372"/>
                  </a:cubicBezTo>
                  <a:cubicBezTo>
                    <a:pt x="140" y="12"/>
                    <a:pt x="140" y="12"/>
                    <a:pt x="140" y="12"/>
                  </a:cubicBezTo>
                  <a:cubicBezTo>
                    <a:pt x="143" y="4"/>
                    <a:pt x="152" y="0"/>
                    <a:pt x="160" y="3"/>
                  </a:cubicBezTo>
                  <a:cubicBezTo>
                    <a:pt x="169" y="6"/>
                    <a:pt x="173" y="15"/>
                    <a:pt x="169" y="23"/>
                  </a:cubicBezTo>
                  <a:cubicBezTo>
                    <a:pt x="33" y="383"/>
                    <a:pt x="33" y="383"/>
                    <a:pt x="33" y="383"/>
                  </a:cubicBezTo>
                  <a:cubicBezTo>
                    <a:pt x="30" y="389"/>
                    <a:pt x="24" y="393"/>
                    <a:pt x="18" y="393"/>
                  </a:cubicBezTo>
                  <a:close/>
                </a:path>
              </a:pathLst>
            </a:custGeom>
            <a:solidFill>
              <a:srgbClr val="F8E9B2">
                <a:alpha val="100000"/>
              </a:srgbClr>
            </a:solidFill>
            <a:ln w="9525">
              <a:noFill/>
            </a:ln>
          </p:spPr>
          <p:txBody>
            <a:bodyPr/>
            <a:p>
              <a:endParaRPr lang="zh-CN" altLang="en-US"/>
            </a:p>
          </p:txBody>
        </p:sp>
        <p:sp>
          <p:nvSpPr>
            <p:cNvPr id="11374" name="Freeform 34"/>
            <p:cNvSpPr/>
            <p:nvPr/>
          </p:nvSpPr>
          <p:spPr>
            <a:xfrm>
              <a:off x="338138" y="384175"/>
              <a:ext cx="1195388" cy="55562"/>
            </a:xfrm>
            <a:custGeom>
              <a:avLst/>
              <a:gdLst>
                <a:gd name="txL" fmla="*/ 0 w 782"/>
                <a:gd name="txT" fmla="*/ 0 h 36"/>
                <a:gd name="txR" fmla="*/ 782 w 782"/>
                <a:gd name="txB" fmla="*/ 36 h 36"/>
              </a:gdLst>
              <a:ahLst/>
              <a:cxnLst>
                <a:cxn ang="0">
                  <a:pos x="1170930" y="55562"/>
                </a:cxn>
                <a:cxn ang="0">
                  <a:pos x="22929" y="55562"/>
                </a:cxn>
                <a:cxn ang="0">
                  <a:pos x="0" y="27781"/>
                </a:cxn>
                <a:cxn ang="0">
                  <a:pos x="22929" y="0"/>
                </a:cxn>
                <a:cxn ang="0">
                  <a:pos x="1170930" y="0"/>
                </a:cxn>
                <a:cxn ang="0">
                  <a:pos x="1195388" y="27781"/>
                </a:cxn>
                <a:cxn ang="0">
                  <a:pos x="1170930" y="55562"/>
                </a:cxn>
              </a:cxnLst>
              <a:rect l="txL" t="txT" r="txR" b="txB"/>
              <a:pathLst>
                <a:path w="782" h="36">
                  <a:moveTo>
                    <a:pt x="766" y="36"/>
                  </a:moveTo>
                  <a:cubicBezTo>
                    <a:pt x="15" y="36"/>
                    <a:pt x="15" y="36"/>
                    <a:pt x="15" y="36"/>
                  </a:cubicBezTo>
                  <a:cubicBezTo>
                    <a:pt x="7" y="36"/>
                    <a:pt x="0" y="27"/>
                    <a:pt x="0" y="18"/>
                  </a:cubicBezTo>
                  <a:cubicBezTo>
                    <a:pt x="0" y="9"/>
                    <a:pt x="7" y="0"/>
                    <a:pt x="15" y="0"/>
                  </a:cubicBezTo>
                  <a:cubicBezTo>
                    <a:pt x="766" y="0"/>
                    <a:pt x="766" y="0"/>
                    <a:pt x="766" y="0"/>
                  </a:cubicBezTo>
                  <a:cubicBezTo>
                    <a:pt x="775" y="0"/>
                    <a:pt x="782" y="9"/>
                    <a:pt x="782" y="18"/>
                  </a:cubicBezTo>
                  <a:cubicBezTo>
                    <a:pt x="782" y="27"/>
                    <a:pt x="775" y="36"/>
                    <a:pt x="766" y="36"/>
                  </a:cubicBezTo>
                  <a:close/>
                </a:path>
              </a:pathLst>
            </a:custGeom>
            <a:solidFill>
              <a:srgbClr val="F8E9B2">
                <a:alpha val="100000"/>
              </a:srgbClr>
            </a:solidFill>
            <a:ln w="9525">
              <a:noFill/>
            </a:ln>
          </p:spPr>
          <p:txBody>
            <a:bodyPr/>
            <a:p>
              <a:endParaRPr lang="zh-CN" altLang="en-US"/>
            </a:p>
          </p:txBody>
        </p:sp>
        <p:sp>
          <p:nvSpPr>
            <p:cNvPr id="11375" name="Freeform 35"/>
            <p:cNvSpPr/>
            <p:nvPr/>
          </p:nvSpPr>
          <p:spPr>
            <a:xfrm>
              <a:off x="385763" y="547688"/>
              <a:ext cx="1052513" cy="55562"/>
            </a:xfrm>
            <a:custGeom>
              <a:avLst/>
              <a:gdLst>
                <a:gd name="txL" fmla="*/ 0 w 688"/>
                <a:gd name="txT" fmla="*/ 0 h 36"/>
                <a:gd name="txR" fmla="*/ 688 w 688"/>
                <a:gd name="txB" fmla="*/ 36 h 36"/>
              </a:gdLst>
              <a:ahLst/>
              <a:cxnLst>
                <a:cxn ang="0">
                  <a:pos x="1029566" y="55562"/>
                </a:cxn>
                <a:cxn ang="0">
                  <a:pos x="24477" y="55562"/>
                </a:cxn>
                <a:cxn ang="0">
                  <a:pos x="0" y="27781"/>
                </a:cxn>
                <a:cxn ang="0">
                  <a:pos x="24477" y="0"/>
                </a:cxn>
                <a:cxn ang="0">
                  <a:pos x="1029566" y="0"/>
                </a:cxn>
                <a:cxn ang="0">
                  <a:pos x="1052513" y="27781"/>
                </a:cxn>
                <a:cxn ang="0">
                  <a:pos x="1029566" y="55562"/>
                </a:cxn>
              </a:cxnLst>
              <a:rect l="txL" t="txT" r="txR" b="txB"/>
              <a:pathLst>
                <a:path w="688" h="36">
                  <a:moveTo>
                    <a:pt x="673" y="36"/>
                  </a:moveTo>
                  <a:cubicBezTo>
                    <a:pt x="16" y="36"/>
                    <a:pt x="16" y="36"/>
                    <a:pt x="16" y="36"/>
                  </a:cubicBezTo>
                  <a:cubicBezTo>
                    <a:pt x="7" y="36"/>
                    <a:pt x="0" y="27"/>
                    <a:pt x="0" y="18"/>
                  </a:cubicBezTo>
                  <a:cubicBezTo>
                    <a:pt x="0" y="9"/>
                    <a:pt x="7" y="0"/>
                    <a:pt x="16" y="0"/>
                  </a:cubicBezTo>
                  <a:cubicBezTo>
                    <a:pt x="673" y="0"/>
                    <a:pt x="673" y="0"/>
                    <a:pt x="673" y="0"/>
                  </a:cubicBezTo>
                  <a:cubicBezTo>
                    <a:pt x="681" y="0"/>
                    <a:pt x="688" y="9"/>
                    <a:pt x="688" y="18"/>
                  </a:cubicBezTo>
                  <a:cubicBezTo>
                    <a:pt x="688" y="27"/>
                    <a:pt x="681" y="36"/>
                    <a:pt x="673" y="36"/>
                  </a:cubicBezTo>
                  <a:close/>
                </a:path>
              </a:pathLst>
            </a:custGeom>
            <a:solidFill>
              <a:srgbClr val="F8E9B2">
                <a:alpha val="100000"/>
              </a:srgbClr>
            </a:solidFill>
            <a:ln w="9525">
              <a:noFill/>
            </a:ln>
          </p:spPr>
          <p:txBody>
            <a:bodyPr/>
            <a:p>
              <a:endParaRPr lang="zh-CN" altLang="en-US"/>
            </a:p>
          </p:txBody>
        </p:sp>
        <p:sp>
          <p:nvSpPr>
            <p:cNvPr id="11376" name="Freeform 36"/>
            <p:cNvSpPr/>
            <p:nvPr/>
          </p:nvSpPr>
          <p:spPr>
            <a:xfrm>
              <a:off x="433388" y="657225"/>
              <a:ext cx="957263" cy="53975"/>
            </a:xfrm>
            <a:custGeom>
              <a:avLst/>
              <a:gdLst>
                <a:gd name="txL" fmla="*/ 0 w 626"/>
                <a:gd name="txT" fmla="*/ 0 h 35"/>
                <a:gd name="txR" fmla="*/ 626 w 626"/>
                <a:gd name="txB" fmla="*/ 35 h 35"/>
              </a:gdLst>
              <a:ahLst/>
              <a:cxnLst>
                <a:cxn ang="0">
                  <a:pos x="932796" y="53975"/>
                </a:cxn>
                <a:cxn ang="0">
                  <a:pos x="24467" y="53975"/>
                </a:cxn>
                <a:cxn ang="0">
                  <a:pos x="0" y="26216"/>
                </a:cxn>
                <a:cxn ang="0">
                  <a:pos x="24467" y="0"/>
                </a:cxn>
                <a:cxn ang="0">
                  <a:pos x="932796" y="0"/>
                </a:cxn>
                <a:cxn ang="0">
                  <a:pos x="957263" y="26216"/>
                </a:cxn>
                <a:cxn ang="0">
                  <a:pos x="932796" y="53975"/>
                </a:cxn>
              </a:cxnLst>
              <a:rect l="txL" t="txT" r="txR" b="txB"/>
              <a:pathLst>
                <a:path w="626" h="35">
                  <a:moveTo>
                    <a:pt x="610" y="35"/>
                  </a:moveTo>
                  <a:cubicBezTo>
                    <a:pt x="16" y="35"/>
                    <a:pt x="16" y="35"/>
                    <a:pt x="16" y="35"/>
                  </a:cubicBezTo>
                  <a:cubicBezTo>
                    <a:pt x="7" y="35"/>
                    <a:pt x="0" y="26"/>
                    <a:pt x="0" y="17"/>
                  </a:cubicBezTo>
                  <a:cubicBezTo>
                    <a:pt x="0" y="9"/>
                    <a:pt x="7" y="0"/>
                    <a:pt x="16" y="0"/>
                  </a:cubicBezTo>
                  <a:cubicBezTo>
                    <a:pt x="610" y="0"/>
                    <a:pt x="610" y="0"/>
                    <a:pt x="610" y="0"/>
                  </a:cubicBezTo>
                  <a:cubicBezTo>
                    <a:pt x="619" y="0"/>
                    <a:pt x="626" y="9"/>
                    <a:pt x="626" y="17"/>
                  </a:cubicBezTo>
                  <a:cubicBezTo>
                    <a:pt x="626" y="26"/>
                    <a:pt x="619" y="35"/>
                    <a:pt x="610" y="35"/>
                  </a:cubicBezTo>
                  <a:close/>
                </a:path>
              </a:pathLst>
            </a:custGeom>
            <a:solidFill>
              <a:srgbClr val="F8E9B2">
                <a:alpha val="100000"/>
              </a:srgbClr>
            </a:solidFill>
            <a:ln w="9525">
              <a:noFill/>
            </a:ln>
          </p:spPr>
          <p:txBody>
            <a:bodyPr/>
            <a:p>
              <a:endParaRPr lang="zh-CN" altLang="en-US"/>
            </a:p>
          </p:txBody>
        </p:sp>
        <p:sp>
          <p:nvSpPr>
            <p:cNvPr id="11377" name="Freeform 37"/>
            <p:cNvSpPr/>
            <p:nvPr/>
          </p:nvSpPr>
          <p:spPr>
            <a:xfrm>
              <a:off x="446088" y="803275"/>
              <a:ext cx="911225" cy="398462"/>
            </a:xfrm>
            <a:custGeom>
              <a:avLst/>
              <a:gdLst>
                <a:gd name="txL" fmla="*/ 0 w 596"/>
                <a:gd name="txT" fmla="*/ 0 h 261"/>
                <a:gd name="txR" fmla="*/ 596 w 596"/>
                <a:gd name="txB" fmla="*/ 261 h 261"/>
              </a:gdLst>
              <a:ahLst/>
              <a:cxnLst>
                <a:cxn ang="0">
                  <a:pos x="885234" y="398462"/>
                </a:cxn>
                <a:cxn ang="0">
                  <a:pos x="27520" y="398462"/>
                </a:cxn>
                <a:cxn ang="0">
                  <a:pos x="7645" y="390829"/>
                </a:cxn>
                <a:cxn ang="0">
                  <a:pos x="0" y="370982"/>
                </a:cxn>
                <a:cxn ang="0">
                  <a:pos x="13760" y="27480"/>
                </a:cxn>
                <a:cxn ang="0">
                  <a:pos x="41280" y="0"/>
                </a:cxn>
                <a:cxn ang="0">
                  <a:pos x="67272" y="29007"/>
                </a:cxn>
                <a:cxn ang="0">
                  <a:pos x="55040" y="345028"/>
                </a:cxn>
                <a:cxn ang="0">
                  <a:pos x="885234" y="345028"/>
                </a:cxn>
                <a:cxn ang="0">
                  <a:pos x="911225" y="370982"/>
                </a:cxn>
                <a:cxn ang="0">
                  <a:pos x="885234" y="398462"/>
                </a:cxn>
              </a:cxnLst>
              <a:rect l="txL" t="txT" r="txR" b="txB"/>
              <a:pathLst>
                <a:path w="596" h="261">
                  <a:moveTo>
                    <a:pt x="579" y="261"/>
                  </a:moveTo>
                  <a:cubicBezTo>
                    <a:pt x="18" y="261"/>
                    <a:pt x="18" y="261"/>
                    <a:pt x="18" y="261"/>
                  </a:cubicBezTo>
                  <a:cubicBezTo>
                    <a:pt x="13" y="261"/>
                    <a:pt x="8" y="259"/>
                    <a:pt x="5" y="256"/>
                  </a:cubicBezTo>
                  <a:cubicBezTo>
                    <a:pt x="2" y="252"/>
                    <a:pt x="0" y="248"/>
                    <a:pt x="0" y="243"/>
                  </a:cubicBezTo>
                  <a:cubicBezTo>
                    <a:pt x="9" y="18"/>
                    <a:pt x="9" y="18"/>
                    <a:pt x="9" y="18"/>
                  </a:cubicBezTo>
                  <a:cubicBezTo>
                    <a:pt x="9" y="8"/>
                    <a:pt x="18" y="1"/>
                    <a:pt x="27" y="0"/>
                  </a:cubicBezTo>
                  <a:cubicBezTo>
                    <a:pt x="37" y="1"/>
                    <a:pt x="45" y="9"/>
                    <a:pt x="44" y="19"/>
                  </a:cubicBezTo>
                  <a:cubicBezTo>
                    <a:pt x="36" y="226"/>
                    <a:pt x="36" y="226"/>
                    <a:pt x="36" y="226"/>
                  </a:cubicBezTo>
                  <a:cubicBezTo>
                    <a:pt x="579" y="226"/>
                    <a:pt x="579" y="226"/>
                    <a:pt x="579" y="226"/>
                  </a:cubicBezTo>
                  <a:cubicBezTo>
                    <a:pt x="589" y="226"/>
                    <a:pt x="596" y="234"/>
                    <a:pt x="596" y="243"/>
                  </a:cubicBezTo>
                  <a:cubicBezTo>
                    <a:pt x="596" y="253"/>
                    <a:pt x="589" y="261"/>
                    <a:pt x="579" y="261"/>
                  </a:cubicBezTo>
                  <a:close/>
                </a:path>
              </a:pathLst>
            </a:custGeom>
            <a:solidFill>
              <a:srgbClr val="F8E9B2">
                <a:alpha val="100000"/>
              </a:srgbClr>
            </a:solidFill>
            <a:ln w="9525">
              <a:noFill/>
            </a:ln>
          </p:spPr>
          <p:txBody>
            <a:bodyPr/>
            <a:p>
              <a:endParaRPr lang="zh-CN" altLang="en-US"/>
            </a:p>
          </p:txBody>
        </p:sp>
        <p:sp>
          <p:nvSpPr>
            <p:cNvPr id="11378" name="Oval 38"/>
            <p:cNvSpPr/>
            <p:nvPr/>
          </p:nvSpPr>
          <p:spPr>
            <a:xfrm>
              <a:off x="369888" y="1054100"/>
              <a:ext cx="200025" cy="200025"/>
            </a:xfrm>
            <a:prstGeom prst="ellipse">
              <a:avLst/>
            </a:prstGeom>
            <a:solidFill>
              <a:srgbClr val="F8E9B2"/>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79" name="Oval 39"/>
            <p:cNvSpPr/>
            <p:nvPr/>
          </p:nvSpPr>
          <p:spPr>
            <a:xfrm>
              <a:off x="1185863" y="1054100"/>
              <a:ext cx="198438" cy="200025"/>
            </a:xfrm>
            <a:prstGeom prst="ellipse">
              <a:avLst/>
            </a:prstGeom>
            <a:solidFill>
              <a:srgbClr val="F8E9B2"/>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1287" name="Freeform 7"/>
          <p:cNvSpPr>
            <a:spLocks noEditPoints="1"/>
          </p:cNvSpPr>
          <p:nvPr/>
        </p:nvSpPr>
        <p:spPr>
          <a:xfrm>
            <a:off x="3049588" y="3649663"/>
            <a:ext cx="320675" cy="596900"/>
          </a:xfrm>
          <a:custGeom>
            <a:avLst/>
            <a:gdLst>
              <a:gd name="txL" fmla="*/ 0 w 210"/>
              <a:gd name="txT" fmla="*/ 0 h 391"/>
              <a:gd name="txR" fmla="*/ 210 w 210"/>
              <a:gd name="txB" fmla="*/ 391 h 391"/>
            </a:gdLst>
            <a:ahLst/>
            <a:cxnLst>
              <a:cxn ang="0">
                <a:pos x="320675" y="396916"/>
              </a:cxn>
              <a:cxn ang="0">
                <a:pos x="311513" y="442714"/>
              </a:cxn>
              <a:cxn ang="0">
                <a:pos x="285553" y="483932"/>
              </a:cxn>
              <a:cxn ang="0">
                <a:pos x="242797" y="519043"/>
              </a:cxn>
              <a:cxn ang="0">
                <a:pos x="187824" y="540416"/>
              </a:cxn>
              <a:cxn ang="0">
                <a:pos x="187824" y="596900"/>
              </a:cxn>
              <a:cxn ang="0">
                <a:pos x="146594" y="596900"/>
              </a:cxn>
              <a:cxn ang="0">
                <a:pos x="146594" y="544996"/>
              </a:cxn>
              <a:cxn ang="0">
                <a:pos x="143540" y="546522"/>
              </a:cxn>
              <a:cxn ang="0">
                <a:pos x="138959" y="546522"/>
              </a:cxn>
              <a:cxn ang="0">
                <a:pos x="97730" y="543469"/>
              </a:cxn>
              <a:cxn ang="0">
                <a:pos x="62608" y="535836"/>
              </a:cxn>
              <a:cxn ang="0">
                <a:pos x="30540" y="525150"/>
              </a:cxn>
              <a:cxn ang="0">
                <a:pos x="0" y="511410"/>
              </a:cxn>
              <a:cxn ang="0">
                <a:pos x="22905" y="438134"/>
              </a:cxn>
              <a:cxn ang="0">
                <a:pos x="47338" y="451873"/>
              </a:cxn>
              <a:cxn ang="0">
                <a:pos x="77878" y="467139"/>
              </a:cxn>
              <a:cxn ang="0">
                <a:pos x="113000" y="477825"/>
              </a:cxn>
              <a:cxn ang="0">
                <a:pos x="146594" y="483932"/>
              </a:cxn>
              <a:cxn ang="0">
                <a:pos x="146594" y="332798"/>
              </a:cxn>
              <a:cxn ang="0">
                <a:pos x="100784" y="312953"/>
              </a:cxn>
              <a:cxn ang="0">
                <a:pos x="59554" y="285474"/>
              </a:cxn>
              <a:cxn ang="0">
                <a:pos x="29013" y="242729"/>
              </a:cxn>
              <a:cxn ang="0">
                <a:pos x="16797" y="181665"/>
              </a:cxn>
              <a:cxn ang="0">
                <a:pos x="25959" y="141974"/>
              </a:cxn>
              <a:cxn ang="0">
                <a:pos x="50392" y="103809"/>
              </a:cxn>
              <a:cxn ang="0">
                <a:pos x="91621" y="71750"/>
              </a:cxn>
              <a:cxn ang="0">
                <a:pos x="146594" y="51904"/>
              </a:cxn>
              <a:cxn ang="0">
                <a:pos x="146594" y="0"/>
              </a:cxn>
              <a:cxn ang="0">
                <a:pos x="187824" y="0"/>
              </a:cxn>
              <a:cxn ang="0">
                <a:pos x="187824" y="48851"/>
              </a:cxn>
              <a:cxn ang="0">
                <a:pos x="187824" y="48851"/>
              </a:cxn>
              <a:cxn ang="0">
                <a:pos x="245851" y="51904"/>
              </a:cxn>
              <a:cxn ang="0">
                <a:pos x="299297" y="59537"/>
              </a:cxn>
              <a:cxn ang="0">
                <a:pos x="285553" y="131287"/>
              </a:cxn>
              <a:cxn ang="0">
                <a:pos x="236689" y="116021"/>
              </a:cxn>
              <a:cxn ang="0">
                <a:pos x="187824" y="109915"/>
              </a:cxn>
              <a:cxn ang="0">
                <a:pos x="187824" y="242729"/>
              </a:cxn>
              <a:cxn ang="0">
                <a:pos x="233635" y="262575"/>
              </a:cxn>
              <a:cxn ang="0">
                <a:pos x="276391" y="290054"/>
              </a:cxn>
              <a:cxn ang="0">
                <a:pos x="308459" y="332798"/>
              </a:cxn>
              <a:cxn ang="0">
                <a:pos x="320675" y="396916"/>
              </a:cxn>
              <a:cxn ang="0">
                <a:pos x="99257" y="166399"/>
              </a:cxn>
              <a:cxn ang="0">
                <a:pos x="113000" y="201511"/>
              </a:cxn>
              <a:cxn ang="0">
                <a:pos x="146594" y="224410"/>
              </a:cxn>
              <a:cxn ang="0">
                <a:pos x="146594" y="109915"/>
              </a:cxn>
              <a:cxn ang="0">
                <a:pos x="117581" y="119075"/>
              </a:cxn>
              <a:cxn ang="0">
                <a:pos x="103838" y="135867"/>
              </a:cxn>
              <a:cxn ang="0">
                <a:pos x="99257" y="166399"/>
              </a:cxn>
              <a:cxn ang="0">
                <a:pos x="236689" y="410655"/>
              </a:cxn>
              <a:cxn ang="0">
                <a:pos x="222945" y="374017"/>
              </a:cxn>
              <a:cxn ang="0">
                <a:pos x="187824" y="349591"/>
              </a:cxn>
              <a:cxn ang="0">
                <a:pos x="187824" y="480879"/>
              </a:cxn>
              <a:cxn ang="0">
                <a:pos x="201567" y="477825"/>
              </a:cxn>
              <a:cxn ang="0">
                <a:pos x="213783" y="473246"/>
              </a:cxn>
              <a:cxn ang="0">
                <a:pos x="230581" y="453400"/>
              </a:cxn>
              <a:cxn ang="0">
                <a:pos x="236689" y="410655"/>
              </a:cxn>
            </a:cxnLst>
            <a:rect l="txL" t="txT" r="txR" b="txB"/>
            <a:pathLst>
              <a:path w="210" h="391">
                <a:moveTo>
                  <a:pt x="210" y="260"/>
                </a:moveTo>
                <a:cubicBezTo>
                  <a:pt x="210" y="270"/>
                  <a:pt x="208" y="280"/>
                  <a:pt x="204" y="290"/>
                </a:cubicBezTo>
                <a:cubicBezTo>
                  <a:pt x="200" y="300"/>
                  <a:pt x="194" y="309"/>
                  <a:pt x="187" y="317"/>
                </a:cubicBezTo>
                <a:cubicBezTo>
                  <a:pt x="179" y="326"/>
                  <a:pt x="170" y="333"/>
                  <a:pt x="159" y="340"/>
                </a:cubicBezTo>
                <a:cubicBezTo>
                  <a:pt x="148" y="347"/>
                  <a:pt x="136" y="351"/>
                  <a:pt x="123" y="354"/>
                </a:cubicBezTo>
                <a:cubicBezTo>
                  <a:pt x="123" y="391"/>
                  <a:pt x="123" y="391"/>
                  <a:pt x="123" y="391"/>
                </a:cubicBezTo>
                <a:cubicBezTo>
                  <a:pt x="96" y="391"/>
                  <a:pt x="96" y="391"/>
                  <a:pt x="96" y="391"/>
                </a:cubicBezTo>
                <a:cubicBezTo>
                  <a:pt x="96" y="357"/>
                  <a:pt x="96" y="357"/>
                  <a:pt x="96" y="357"/>
                </a:cubicBezTo>
                <a:cubicBezTo>
                  <a:pt x="95" y="357"/>
                  <a:pt x="94" y="357"/>
                  <a:pt x="94" y="358"/>
                </a:cubicBezTo>
                <a:cubicBezTo>
                  <a:pt x="93" y="358"/>
                  <a:pt x="92" y="358"/>
                  <a:pt x="91" y="358"/>
                </a:cubicBezTo>
                <a:cubicBezTo>
                  <a:pt x="82" y="358"/>
                  <a:pt x="73" y="357"/>
                  <a:pt x="64" y="356"/>
                </a:cubicBezTo>
                <a:cubicBezTo>
                  <a:pt x="56" y="355"/>
                  <a:pt x="48" y="353"/>
                  <a:pt x="41" y="351"/>
                </a:cubicBezTo>
                <a:cubicBezTo>
                  <a:pt x="34" y="349"/>
                  <a:pt x="27" y="347"/>
                  <a:pt x="20" y="344"/>
                </a:cubicBezTo>
                <a:cubicBezTo>
                  <a:pt x="13" y="341"/>
                  <a:pt x="7" y="338"/>
                  <a:pt x="0" y="335"/>
                </a:cubicBezTo>
                <a:cubicBezTo>
                  <a:pt x="15" y="287"/>
                  <a:pt x="15" y="287"/>
                  <a:pt x="15" y="287"/>
                </a:cubicBezTo>
                <a:cubicBezTo>
                  <a:pt x="19" y="290"/>
                  <a:pt x="25" y="293"/>
                  <a:pt x="31" y="296"/>
                </a:cubicBezTo>
                <a:cubicBezTo>
                  <a:pt x="37" y="300"/>
                  <a:pt x="44" y="303"/>
                  <a:pt x="51" y="306"/>
                </a:cubicBezTo>
                <a:cubicBezTo>
                  <a:pt x="59" y="309"/>
                  <a:pt x="66" y="311"/>
                  <a:pt x="74" y="313"/>
                </a:cubicBezTo>
                <a:cubicBezTo>
                  <a:pt x="82" y="315"/>
                  <a:pt x="89" y="317"/>
                  <a:pt x="96" y="317"/>
                </a:cubicBezTo>
                <a:cubicBezTo>
                  <a:pt x="96" y="218"/>
                  <a:pt x="96" y="218"/>
                  <a:pt x="96" y="218"/>
                </a:cubicBezTo>
                <a:cubicBezTo>
                  <a:pt x="86" y="214"/>
                  <a:pt x="76" y="210"/>
                  <a:pt x="66" y="205"/>
                </a:cubicBezTo>
                <a:cubicBezTo>
                  <a:pt x="56" y="200"/>
                  <a:pt x="47" y="194"/>
                  <a:pt x="39" y="187"/>
                </a:cubicBezTo>
                <a:cubicBezTo>
                  <a:pt x="30" y="180"/>
                  <a:pt x="24" y="170"/>
                  <a:pt x="19" y="159"/>
                </a:cubicBezTo>
                <a:cubicBezTo>
                  <a:pt x="13" y="149"/>
                  <a:pt x="11" y="135"/>
                  <a:pt x="11" y="119"/>
                </a:cubicBezTo>
                <a:cubicBezTo>
                  <a:pt x="11" y="111"/>
                  <a:pt x="13" y="102"/>
                  <a:pt x="17" y="93"/>
                </a:cubicBezTo>
                <a:cubicBezTo>
                  <a:pt x="21" y="84"/>
                  <a:pt x="26" y="76"/>
                  <a:pt x="33" y="68"/>
                </a:cubicBezTo>
                <a:cubicBezTo>
                  <a:pt x="41" y="60"/>
                  <a:pt x="50" y="53"/>
                  <a:pt x="60" y="47"/>
                </a:cubicBezTo>
                <a:cubicBezTo>
                  <a:pt x="71" y="41"/>
                  <a:pt x="83" y="37"/>
                  <a:pt x="96" y="34"/>
                </a:cubicBezTo>
                <a:cubicBezTo>
                  <a:pt x="96" y="0"/>
                  <a:pt x="96" y="0"/>
                  <a:pt x="96" y="0"/>
                </a:cubicBezTo>
                <a:cubicBezTo>
                  <a:pt x="123" y="0"/>
                  <a:pt x="123" y="0"/>
                  <a:pt x="123" y="0"/>
                </a:cubicBezTo>
                <a:cubicBezTo>
                  <a:pt x="123" y="32"/>
                  <a:pt x="123" y="32"/>
                  <a:pt x="123" y="32"/>
                </a:cubicBezTo>
                <a:cubicBezTo>
                  <a:pt x="123" y="32"/>
                  <a:pt x="123" y="32"/>
                  <a:pt x="123" y="32"/>
                </a:cubicBezTo>
                <a:cubicBezTo>
                  <a:pt x="137" y="32"/>
                  <a:pt x="149" y="32"/>
                  <a:pt x="161" y="34"/>
                </a:cubicBezTo>
                <a:cubicBezTo>
                  <a:pt x="172" y="35"/>
                  <a:pt x="184" y="37"/>
                  <a:pt x="196" y="39"/>
                </a:cubicBezTo>
                <a:cubicBezTo>
                  <a:pt x="187" y="86"/>
                  <a:pt x="187" y="86"/>
                  <a:pt x="187" y="86"/>
                </a:cubicBezTo>
                <a:cubicBezTo>
                  <a:pt x="176" y="83"/>
                  <a:pt x="166" y="79"/>
                  <a:pt x="155" y="76"/>
                </a:cubicBezTo>
                <a:cubicBezTo>
                  <a:pt x="143" y="74"/>
                  <a:pt x="133" y="72"/>
                  <a:pt x="123" y="72"/>
                </a:cubicBezTo>
                <a:cubicBezTo>
                  <a:pt x="123" y="159"/>
                  <a:pt x="123" y="159"/>
                  <a:pt x="123" y="159"/>
                </a:cubicBezTo>
                <a:cubicBezTo>
                  <a:pt x="132" y="163"/>
                  <a:pt x="143" y="167"/>
                  <a:pt x="153" y="172"/>
                </a:cubicBezTo>
                <a:cubicBezTo>
                  <a:pt x="163" y="177"/>
                  <a:pt x="173" y="183"/>
                  <a:pt x="181" y="190"/>
                </a:cubicBezTo>
                <a:cubicBezTo>
                  <a:pt x="190" y="198"/>
                  <a:pt x="197" y="207"/>
                  <a:pt x="202" y="218"/>
                </a:cubicBezTo>
                <a:cubicBezTo>
                  <a:pt x="207" y="229"/>
                  <a:pt x="210" y="243"/>
                  <a:pt x="210" y="260"/>
                </a:cubicBezTo>
                <a:moveTo>
                  <a:pt x="65" y="109"/>
                </a:moveTo>
                <a:cubicBezTo>
                  <a:pt x="65" y="119"/>
                  <a:pt x="68" y="126"/>
                  <a:pt x="74" y="132"/>
                </a:cubicBezTo>
                <a:cubicBezTo>
                  <a:pt x="80" y="138"/>
                  <a:pt x="87" y="143"/>
                  <a:pt x="96" y="147"/>
                </a:cubicBezTo>
                <a:cubicBezTo>
                  <a:pt x="96" y="72"/>
                  <a:pt x="96" y="72"/>
                  <a:pt x="96" y="72"/>
                </a:cubicBezTo>
                <a:cubicBezTo>
                  <a:pt x="88" y="73"/>
                  <a:pt x="82" y="75"/>
                  <a:pt x="77" y="78"/>
                </a:cubicBezTo>
                <a:cubicBezTo>
                  <a:pt x="73" y="80"/>
                  <a:pt x="70" y="84"/>
                  <a:pt x="68" y="89"/>
                </a:cubicBezTo>
                <a:cubicBezTo>
                  <a:pt x="66" y="95"/>
                  <a:pt x="65" y="101"/>
                  <a:pt x="65" y="109"/>
                </a:cubicBezTo>
                <a:moveTo>
                  <a:pt x="155" y="269"/>
                </a:moveTo>
                <a:cubicBezTo>
                  <a:pt x="155" y="259"/>
                  <a:pt x="152" y="251"/>
                  <a:pt x="146" y="245"/>
                </a:cubicBezTo>
                <a:cubicBezTo>
                  <a:pt x="140" y="239"/>
                  <a:pt x="132" y="234"/>
                  <a:pt x="123" y="229"/>
                </a:cubicBezTo>
                <a:cubicBezTo>
                  <a:pt x="123" y="315"/>
                  <a:pt x="123" y="315"/>
                  <a:pt x="123" y="315"/>
                </a:cubicBezTo>
                <a:cubicBezTo>
                  <a:pt x="126" y="315"/>
                  <a:pt x="129" y="314"/>
                  <a:pt x="132" y="313"/>
                </a:cubicBezTo>
                <a:cubicBezTo>
                  <a:pt x="134" y="313"/>
                  <a:pt x="137" y="312"/>
                  <a:pt x="140" y="310"/>
                </a:cubicBezTo>
                <a:cubicBezTo>
                  <a:pt x="144" y="308"/>
                  <a:pt x="148" y="304"/>
                  <a:pt x="151" y="297"/>
                </a:cubicBezTo>
                <a:cubicBezTo>
                  <a:pt x="154" y="290"/>
                  <a:pt x="155" y="280"/>
                  <a:pt x="155" y="269"/>
                </a:cubicBezTo>
              </a:path>
            </a:pathLst>
          </a:custGeom>
          <a:solidFill>
            <a:srgbClr val="F8E9B2">
              <a:alpha val="100000"/>
            </a:srgbClr>
          </a:solidFill>
          <a:ln w="9525">
            <a:noFill/>
          </a:ln>
        </p:spPr>
        <p:txBody>
          <a:bodyPr/>
          <a:p>
            <a:endParaRPr lang="zh-CN" altLang="en-US"/>
          </a:p>
        </p:txBody>
      </p:sp>
      <p:sp>
        <p:nvSpPr>
          <p:cNvPr id="11288" name="Freeform 8"/>
          <p:cNvSpPr/>
          <p:nvPr/>
        </p:nvSpPr>
        <p:spPr>
          <a:xfrm>
            <a:off x="3887788" y="1808163"/>
            <a:ext cx="628650" cy="736600"/>
          </a:xfrm>
          <a:custGeom>
            <a:avLst/>
            <a:gdLst>
              <a:gd name="txL" fmla="*/ 0 w 412"/>
              <a:gd name="txT" fmla="*/ 0 h 482"/>
              <a:gd name="txR" fmla="*/ 412 w 412"/>
              <a:gd name="txB" fmla="*/ 482 h 482"/>
            </a:gdLst>
            <a:ahLst/>
            <a:cxnLst>
              <a:cxn ang="0">
                <a:pos x="314325" y="0"/>
              </a:cxn>
              <a:cxn ang="0">
                <a:pos x="0" y="314812"/>
              </a:cxn>
              <a:cxn ang="0">
                <a:pos x="160214" y="588363"/>
              </a:cxn>
              <a:cxn ang="0">
                <a:pos x="172421" y="736600"/>
              </a:cxn>
              <a:cxn ang="0">
                <a:pos x="300592" y="628097"/>
              </a:cxn>
              <a:cxn ang="0">
                <a:pos x="314325" y="629625"/>
              </a:cxn>
              <a:cxn ang="0">
                <a:pos x="628650" y="314812"/>
              </a:cxn>
              <a:cxn ang="0">
                <a:pos x="314325" y="0"/>
              </a:cxn>
            </a:cxnLst>
            <a:rect l="txL" t="txT" r="txR" b="txB"/>
            <a:pathLst>
              <a:path w="412" h="482">
                <a:moveTo>
                  <a:pt x="206" y="0"/>
                </a:moveTo>
                <a:cubicBezTo>
                  <a:pt x="92" y="0"/>
                  <a:pt x="0" y="92"/>
                  <a:pt x="0" y="206"/>
                </a:cubicBezTo>
                <a:cubicBezTo>
                  <a:pt x="0" y="283"/>
                  <a:pt x="42" y="350"/>
                  <a:pt x="105" y="385"/>
                </a:cubicBezTo>
                <a:cubicBezTo>
                  <a:pt x="113" y="482"/>
                  <a:pt x="113" y="482"/>
                  <a:pt x="113" y="482"/>
                </a:cubicBezTo>
                <a:cubicBezTo>
                  <a:pt x="197" y="411"/>
                  <a:pt x="197" y="411"/>
                  <a:pt x="197" y="411"/>
                </a:cubicBezTo>
                <a:cubicBezTo>
                  <a:pt x="200" y="412"/>
                  <a:pt x="203" y="412"/>
                  <a:pt x="206" y="412"/>
                </a:cubicBezTo>
                <a:cubicBezTo>
                  <a:pt x="320" y="412"/>
                  <a:pt x="412" y="319"/>
                  <a:pt x="412" y="206"/>
                </a:cubicBezTo>
                <a:cubicBezTo>
                  <a:pt x="412" y="92"/>
                  <a:pt x="320" y="0"/>
                  <a:pt x="206" y="0"/>
                </a:cubicBezTo>
              </a:path>
            </a:pathLst>
          </a:custGeom>
          <a:solidFill>
            <a:schemeClr val="accent2">
              <a:alpha val="100000"/>
            </a:schemeClr>
          </a:solidFill>
          <a:ln w="9525">
            <a:noFill/>
          </a:ln>
        </p:spPr>
        <p:txBody>
          <a:bodyPr/>
          <a:p>
            <a:endParaRPr lang="zh-CN" altLang="en-US"/>
          </a:p>
        </p:txBody>
      </p:sp>
      <p:sp>
        <p:nvSpPr>
          <p:cNvPr id="11289" name="Freeform 9"/>
          <p:cNvSpPr/>
          <p:nvPr/>
        </p:nvSpPr>
        <p:spPr>
          <a:xfrm>
            <a:off x="3513138" y="3705225"/>
            <a:ext cx="958850" cy="1122363"/>
          </a:xfrm>
          <a:custGeom>
            <a:avLst/>
            <a:gdLst>
              <a:gd name="txL" fmla="*/ 0 w 628"/>
              <a:gd name="txT" fmla="*/ 0 h 735"/>
              <a:gd name="txR" fmla="*/ 628 w 628"/>
              <a:gd name="txB" fmla="*/ 735 h 735"/>
            </a:gdLst>
            <a:ahLst/>
            <a:cxnLst>
              <a:cxn ang="0">
                <a:pos x="479425" y="0"/>
              </a:cxn>
              <a:cxn ang="0">
                <a:pos x="0" y="479486"/>
              </a:cxn>
              <a:cxn ang="0">
                <a:pos x="242766" y="897890"/>
              </a:cxn>
              <a:cxn ang="0">
                <a:pos x="264142" y="1122363"/>
              </a:cxn>
              <a:cxn ang="0">
                <a:pos x="458049" y="958971"/>
              </a:cxn>
              <a:cxn ang="0">
                <a:pos x="479425" y="958971"/>
              </a:cxn>
              <a:cxn ang="0">
                <a:pos x="958850" y="479486"/>
              </a:cxn>
              <a:cxn ang="0">
                <a:pos x="479425" y="0"/>
              </a:cxn>
            </a:cxnLst>
            <a:rect l="txL" t="txT" r="txR" b="txB"/>
            <a:pathLst>
              <a:path w="628" h="735">
                <a:moveTo>
                  <a:pt x="314" y="0"/>
                </a:moveTo>
                <a:cubicBezTo>
                  <a:pt x="140" y="0"/>
                  <a:pt x="0" y="141"/>
                  <a:pt x="0" y="314"/>
                </a:cubicBezTo>
                <a:cubicBezTo>
                  <a:pt x="0" y="431"/>
                  <a:pt x="64" y="534"/>
                  <a:pt x="159" y="588"/>
                </a:cubicBezTo>
                <a:cubicBezTo>
                  <a:pt x="173" y="735"/>
                  <a:pt x="173" y="735"/>
                  <a:pt x="173" y="735"/>
                </a:cubicBezTo>
                <a:cubicBezTo>
                  <a:pt x="300" y="628"/>
                  <a:pt x="300" y="628"/>
                  <a:pt x="300" y="628"/>
                </a:cubicBezTo>
                <a:cubicBezTo>
                  <a:pt x="304" y="628"/>
                  <a:pt x="309" y="628"/>
                  <a:pt x="314" y="628"/>
                </a:cubicBezTo>
                <a:cubicBezTo>
                  <a:pt x="487" y="628"/>
                  <a:pt x="628" y="488"/>
                  <a:pt x="628" y="314"/>
                </a:cubicBezTo>
                <a:cubicBezTo>
                  <a:pt x="628" y="141"/>
                  <a:pt x="487" y="0"/>
                  <a:pt x="314" y="0"/>
                </a:cubicBezTo>
              </a:path>
            </a:pathLst>
          </a:custGeom>
          <a:solidFill>
            <a:srgbClr val="FFE11A">
              <a:alpha val="100000"/>
            </a:srgbClr>
          </a:solidFill>
          <a:ln w="9525">
            <a:noFill/>
          </a:ln>
        </p:spPr>
        <p:txBody>
          <a:bodyPr/>
          <a:p>
            <a:endParaRPr lang="zh-CN" altLang="en-US"/>
          </a:p>
        </p:txBody>
      </p:sp>
      <p:sp>
        <p:nvSpPr>
          <p:cNvPr id="11290" name="Freeform 16"/>
          <p:cNvSpPr/>
          <p:nvPr/>
        </p:nvSpPr>
        <p:spPr>
          <a:xfrm>
            <a:off x="3679825" y="4065588"/>
            <a:ext cx="428625" cy="406400"/>
          </a:xfrm>
          <a:custGeom>
            <a:avLst/>
            <a:gdLst>
              <a:gd name="txL" fmla="*/ 0 w 279"/>
              <a:gd name="txT" fmla="*/ 0 h 266"/>
              <a:gd name="txR" fmla="*/ 279 w 279"/>
              <a:gd name="txB" fmla="*/ 266 h 266"/>
            </a:gdLst>
            <a:ahLst/>
            <a:cxnLst>
              <a:cxn ang="0">
                <a:pos x="341056" y="0"/>
              </a:cxn>
              <a:cxn ang="0">
                <a:pos x="87569" y="0"/>
              </a:cxn>
              <a:cxn ang="0">
                <a:pos x="0" y="80974"/>
              </a:cxn>
              <a:cxn ang="0">
                <a:pos x="0" y="210839"/>
              </a:cxn>
              <a:cxn ang="0">
                <a:pos x="87569" y="291814"/>
              </a:cxn>
              <a:cxn ang="0">
                <a:pos x="99859" y="291814"/>
              </a:cxn>
              <a:cxn ang="0">
                <a:pos x="55306" y="403344"/>
              </a:cxn>
              <a:cxn ang="0">
                <a:pos x="215081" y="291814"/>
              </a:cxn>
              <a:cxn ang="0">
                <a:pos x="341056" y="291814"/>
              </a:cxn>
              <a:cxn ang="0">
                <a:pos x="428625" y="210839"/>
              </a:cxn>
              <a:cxn ang="0">
                <a:pos x="428625" y="80974"/>
              </a:cxn>
              <a:cxn ang="0">
                <a:pos x="341056" y="0"/>
              </a:cxn>
            </a:cxnLst>
            <a:rect l="txL" t="txT" r="txR" b="txB"/>
            <a:pathLst>
              <a:path w="279" h="266">
                <a:moveTo>
                  <a:pt x="222" y="0"/>
                </a:moveTo>
                <a:cubicBezTo>
                  <a:pt x="57" y="0"/>
                  <a:pt x="57" y="0"/>
                  <a:pt x="57" y="0"/>
                </a:cubicBezTo>
                <a:cubicBezTo>
                  <a:pt x="25" y="0"/>
                  <a:pt x="0" y="24"/>
                  <a:pt x="0" y="53"/>
                </a:cubicBezTo>
                <a:cubicBezTo>
                  <a:pt x="0" y="138"/>
                  <a:pt x="0" y="138"/>
                  <a:pt x="0" y="138"/>
                </a:cubicBezTo>
                <a:cubicBezTo>
                  <a:pt x="0" y="167"/>
                  <a:pt x="25" y="191"/>
                  <a:pt x="57" y="191"/>
                </a:cubicBezTo>
                <a:cubicBezTo>
                  <a:pt x="65" y="191"/>
                  <a:pt x="65" y="191"/>
                  <a:pt x="65" y="191"/>
                </a:cubicBezTo>
                <a:cubicBezTo>
                  <a:pt x="56" y="213"/>
                  <a:pt x="36" y="266"/>
                  <a:pt x="36" y="264"/>
                </a:cubicBezTo>
                <a:cubicBezTo>
                  <a:pt x="37" y="263"/>
                  <a:pt x="112" y="211"/>
                  <a:pt x="140" y="191"/>
                </a:cubicBezTo>
                <a:cubicBezTo>
                  <a:pt x="222" y="191"/>
                  <a:pt x="222" y="191"/>
                  <a:pt x="222" y="191"/>
                </a:cubicBezTo>
                <a:cubicBezTo>
                  <a:pt x="253" y="191"/>
                  <a:pt x="279" y="167"/>
                  <a:pt x="279" y="138"/>
                </a:cubicBezTo>
                <a:cubicBezTo>
                  <a:pt x="279" y="53"/>
                  <a:pt x="279" y="53"/>
                  <a:pt x="279" y="53"/>
                </a:cubicBezTo>
                <a:cubicBezTo>
                  <a:pt x="279" y="24"/>
                  <a:pt x="253" y="0"/>
                  <a:pt x="222" y="0"/>
                </a:cubicBezTo>
              </a:path>
            </a:pathLst>
          </a:custGeom>
          <a:solidFill>
            <a:schemeClr val="bg1">
              <a:alpha val="100000"/>
            </a:schemeClr>
          </a:solidFill>
          <a:ln w="9525">
            <a:noFill/>
          </a:ln>
        </p:spPr>
        <p:txBody>
          <a:bodyPr/>
          <a:p>
            <a:endParaRPr lang="zh-CN" altLang="en-US"/>
          </a:p>
        </p:txBody>
      </p:sp>
      <p:sp>
        <p:nvSpPr>
          <p:cNvPr id="11291" name="Freeform 17"/>
          <p:cNvSpPr/>
          <p:nvPr/>
        </p:nvSpPr>
        <p:spPr>
          <a:xfrm>
            <a:off x="3976688" y="4029075"/>
            <a:ext cx="311150" cy="331788"/>
          </a:xfrm>
          <a:custGeom>
            <a:avLst/>
            <a:gdLst>
              <a:gd name="txL" fmla="*/ 0 w 203"/>
              <a:gd name="txT" fmla="*/ 0 h 218"/>
              <a:gd name="txR" fmla="*/ 203 w 203"/>
              <a:gd name="txB" fmla="*/ 218 h 218"/>
            </a:gdLst>
            <a:ahLst/>
            <a:cxnLst>
              <a:cxn ang="0">
                <a:pos x="239110" y="0"/>
              </a:cxn>
              <a:cxn ang="0">
                <a:pos x="32188" y="0"/>
              </a:cxn>
              <a:cxn ang="0">
                <a:pos x="0" y="7610"/>
              </a:cxn>
              <a:cxn ang="0">
                <a:pos x="59778" y="7610"/>
              </a:cxn>
              <a:cxn ang="0">
                <a:pos x="160940" y="100450"/>
              </a:cxn>
              <a:cxn ang="0">
                <a:pos x="160940" y="248080"/>
              </a:cxn>
              <a:cxn ang="0">
                <a:pos x="159407" y="255690"/>
              </a:cxn>
              <a:cxn ang="0">
                <a:pos x="265167" y="330266"/>
              </a:cxn>
              <a:cxn ang="0">
                <a:pos x="228381" y="238948"/>
              </a:cxn>
              <a:cxn ang="0">
                <a:pos x="239110" y="238948"/>
              </a:cxn>
              <a:cxn ang="0">
                <a:pos x="311150" y="171982"/>
              </a:cxn>
              <a:cxn ang="0">
                <a:pos x="311150" y="66966"/>
              </a:cxn>
              <a:cxn ang="0">
                <a:pos x="239110" y="0"/>
              </a:cxn>
            </a:cxnLst>
            <a:rect l="txL" t="txT" r="txR" b="txB"/>
            <a:pathLst>
              <a:path w="203" h="218">
                <a:moveTo>
                  <a:pt x="156" y="0"/>
                </a:moveTo>
                <a:cubicBezTo>
                  <a:pt x="21" y="0"/>
                  <a:pt x="21" y="0"/>
                  <a:pt x="21" y="0"/>
                </a:cubicBezTo>
                <a:cubicBezTo>
                  <a:pt x="14" y="0"/>
                  <a:pt x="7" y="2"/>
                  <a:pt x="0" y="5"/>
                </a:cubicBezTo>
                <a:cubicBezTo>
                  <a:pt x="39" y="5"/>
                  <a:pt x="39" y="5"/>
                  <a:pt x="39" y="5"/>
                </a:cubicBezTo>
                <a:cubicBezTo>
                  <a:pt x="75" y="5"/>
                  <a:pt x="105" y="32"/>
                  <a:pt x="105" y="66"/>
                </a:cubicBezTo>
                <a:cubicBezTo>
                  <a:pt x="105" y="163"/>
                  <a:pt x="105" y="163"/>
                  <a:pt x="105" y="163"/>
                </a:cubicBezTo>
                <a:cubicBezTo>
                  <a:pt x="105" y="165"/>
                  <a:pt x="105" y="166"/>
                  <a:pt x="104" y="168"/>
                </a:cubicBezTo>
                <a:cubicBezTo>
                  <a:pt x="132" y="187"/>
                  <a:pt x="173" y="216"/>
                  <a:pt x="173" y="217"/>
                </a:cubicBezTo>
                <a:cubicBezTo>
                  <a:pt x="173" y="218"/>
                  <a:pt x="156" y="175"/>
                  <a:pt x="149" y="157"/>
                </a:cubicBezTo>
                <a:cubicBezTo>
                  <a:pt x="156" y="157"/>
                  <a:pt x="156" y="157"/>
                  <a:pt x="156" y="157"/>
                </a:cubicBezTo>
                <a:cubicBezTo>
                  <a:pt x="182" y="157"/>
                  <a:pt x="203" y="137"/>
                  <a:pt x="203" y="113"/>
                </a:cubicBezTo>
                <a:cubicBezTo>
                  <a:pt x="203" y="44"/>
                  <a:pt x="203" y="44"/>
                  <a:pt x="203" y="44"/>
                </a:cubicBezTo>
                <a:cubicBezTo>
                  <a:pt x="203" y="20"/>
                  <a:pt x="182" y="0"/>
                  <a:pt x="156" y="0"/>
                </a:cubicBezTo>
                <a:close/>
              </a:path>
            </a:pathLst>
          </a:custGeom>
          <a:solidFill>
            <a:schemeClr val="bg1">
              <a:alpha val="100000"/>
            </a:schemeClr>
          </a:solidFill>
          <a:ln w="9525">
            <a:noFill/>
          </a:ln>
        </p:spPr>
        <p:txBody>
          <a:bodyPr/>
          <a:p>
            <a:endParaRPr lang="zh-CN" altLang="en-US"/>
          </a:p>
        </p:txBody>
      </p:sp>
      <p:sp>
        <p:nvSpPr>
          <p:cNvPr id="11292" name="Freeform 48"/>
          <p:cNvSpPr>
            <a:spLocks noEditPoints="1"/>
          </p:cNvSpPr>
          <p:nvPr/>
        </p:nvSpPr>
        <p:spPr>
          <a:xfrm>
            <a:off x="3990975" y="2065338"/>
            <a:ext cx="85725" cy="192087"/>
          </a:xfrm>
          <a:custGeom>
            <a:avLst/>
            <a:gdLst>
              <a:gd name="txL" fmla="*/ 0 w 54"/>
              <a:gd name="txT" fmla="*/ 0 h 121"/>
              <a:gd name="txR" fmla="*/ 54 w 54"/>
              <a:gd name="txB" fmla="*/ 121 h 121"/>
            </a:gdLst>
            <a:ahLst/>
            <a:cxnLst>
              <a:cxn ang="0">
                <a:pos x="0" y="0"/>
              </a:cxn>
              <a:cxn ang="0">
                <a:pos x="66675" y="0"/>
              </a:cxn>
              <a:cxn ang="0">
                <a:pos x="66675" y="149225"/>
              </a:cxn>
              <a:cxn ang="0">
                <a:pos x="85725" y="149225"/>
              </a:cxn>
              <a:cxn ang="0">
                <a:pos x="85725" y="168275"/>
              </a:cxn>
              <a:cxn ang="0">
                <a:pos x="47625" y="168275"/>
              </a:cxn>
              <a:cxn ang="0">
                <a:pos x="47625" y="17462"/>
              </a:cxn>
              <a:cxn ang="0">
                <a:pos x="0" y="17462"/>
              </a:cxn>
              <a:cxn ang="0">
                <a:pos x="0" y="0"/>
              </a:cxn>
              <a:cxn ang="0">
                <a:pos x="0" y="149225"/>
              </a:cxn>
              <a:cxn ang="0">
                <a:pos x="22225" y="149225"/>
              </a:cxn>
              <a:cxn ang="0">
                <a:pos x="22225" y="44450"/>
              </a:cxn>
              <a:cxn ang="0">
                <a:pos x="0" y="44450"/>
              </a:cxn>
              <a:cxn ang="0">
                <a:pos x="0" y="25400"/>
              </a:cxn>
              <a:cxn ang="0">
                <a:pos x="41275" y="25400"/>
              </a:cxn>
              <a:cxn ang="0">
                <a:pos x="41275" y="168275"/>
              </a:cxn>
              <a:cxn ang="0">
                <a:pos x="0" y="168275"/>
              </a:cxn>
              <a:cxn ang="0">
                <a:pos x="0" y="149225"/>
              </a:cxn>
              <a:cxn ang="0">
                <a:pos x="0" y="192087"/>
              </a:cxn>
              <a:cxn ang="0">
                <a:pos x="0" y="173037"/>
              </a:cxn>
              <a:cxn ang="0">
                <a:pos x="85725" y="173037"/>
              </a:cxn>
              <a:cxn ang="0">
                <a:pos x="85725" y="192087"/>
              </a:cxn>
              <a:cxn ang="0">
                <a:pos x="0" y="192087"/>
              </a:cxn>
            </a:cxnLst>
            <a:rect l="txL" t="txT" r="txR" b="txB"/>
            <a:pathLst>
              <a:path w="54" h="121">
                <a:moveTo>
                  <a:pt x="0" y="0"/>
                </a:moveTo>
                <a:lnTo>
                  <a:pt x="42" y="0"/>
                </a:lnTo>
                <a:lnTo>
                  <a:pt x="42" y="94"/>
                </a:lnTo>
                <a:lnTo>
                  <a:pt x="54" y="94"/>
                </a:lnTo>
                <a:lnTo>
                  <a:pt x="54" y="106"/>
                </a:lnTo>
                <a:lnTo>
                  <a:pt x="30" y="106"/>
                </a:lnTo>
                <a:lnTo>
                  <a:pt x="30" y="11"/>
                </a:lnTo>
                <a:lnTo>
                  <a:pt x="0" y="11"/>
                </a:lnTo>
                <a:lnTo>
                  <a:pt x="0" y="0"/>
                </a:lnTo>
                <a:close/>
                <a:moveTo>
                  <a:pt x="0" y="94"/>
                </a:moveTo>
                <a:lnTo>
                  <a:pt x="14" y="94"/>
                </a:lnTo>
                <a:lnTo>
                  <a:pt x="14" y="28"/>
                </a:lnTo>
                <a:lnTo>
                  <a:pt x="0" y="28"/>
                </a:lnTo>
                <a:lnTo>
                  <a:pt x="0" y="16"/>
                </a:lnTo>
                <a:lnTo>
                  <a:pt x="26" y="16"/>
                </a:lnTo>
                <a:lnTo>
                  <a:pt x="26" y="106"/>
                </a:lnTo>
                <a:lnTo>
                  <a:pt x="0" y="106"/>
                </a:lnTo>
                <a:lnTo>
                  <a:pt x="0" y="94"/>
                </a:lnTo>
                <a:close/>
                <a:moveTo>
                  <a:pt x="0" y="121"/>
                </a:moveTo>
                <a:lnTo>
                  <a:pt x="0" y="109"/>
                </a:lnTo>
                <a:lnTo>
                  <a:pt x="54" y="109"/>
                </a:lnTo>
                <a:lnTo>
                  <a:pt x="54" y="121"/>
                </a:lnTo>
                <a:lnTo>
                  <a:pt x="0" y="121"/>
                </a:lnTo>
                <a:close/>
              </a:path>
            </a:pathLst>
          </a:custGeom>
          <a:solidFill>
            <a:srgbClr val="F8E9B2">
              <a:alpha val="100000"/>
            </a:srgbClr>
          </a:solidFill>
          <a:ln w="9525">
            <a:noFill/>
          </a:ln>
        </p:spPr>
        <p:txBody>
          <a:bodyPr/>
          <a:p>
            <a:endParaRPr lang="zh-CN" altLang="en-US"/>
          </a:p>
        </p:txBody>
      </p:sp>
      <p:sp>
        <p:nvSpPr>
          <p:cNvPr id="11293" name="Freeform 49"/>
          <p:cNvSpPr>
            <a:spLocks noEditPoints="1"/>
          </p:cNvSpPr>
          <p:nvPr/>
        </p:nvSpPr>
        <p:spPr>
          <a:xfrm>
            <a:off x="4094163" y="2065338"/>
            <a:ext cx="128587" cy="192087"/>
          </a:xfrm>
          <a:custGeom>
            <a:avLst/>
            <a:gdLst>
              <a:gd name="txL" fmla="*/ 0 w 84"/>
              <a:gd name="txT" fmla="*/ 0 h 126"/>
              <a:gd name="txR" fmla="*/ 84 w 84"/>
              <a:gd name="txB" fmla="*/ 126 h 126"/>
            </a:gdLst>
            <a:ahLst/>
            <a:cxnLst>
              <a:cxn ang="0">
                <a:pos x="128587" y="163122"/>
              </a:cxn>
              <a:cxn ang="0">
                <a:pos x="127056" y="175318"/>
              </a:cxn>
              <a:cxn ang="0">
                <a:pos x="120933" y="184465"/>
              </a:cxn>
              <a:cxn ang="0">
                <a:pos x="111748" y="190563"/>
              </a:cxn>
              <a:cxn ang="0">
                <a:pos x="99502" y="192087"/>
              </a:cxn>
              <a:cxn ang="0">
                <a:pos x="29085" y="192087"/>
              </a:cxn>
              <a:cxn ang="0">
                <a:pos x="16839" y="190563"/>
              </a:cxn>
              <a:cxn ang="0">
                <a:pos x="7654" y="184465"/>
              </a:cxn>
              <a:cxn ang="0">
                <a:pos x="1531" y="175318"/>
              </a:cxn>
              <a:cxn ang="0">
                <a:pos x="0" y="163122"/>
              </a:cxn>
              <a:cxn ang="0">
                <a:pos x="0" y="28966"/>
              </a:cxn>
              <a:cxn ang="0">
                <a:pos x="1531" y="18294"/>
              </a:cxn>
              <a:cxn ang="0">
                <a:pos x="7654" y="9147"/>
              </a:cxn>
              <a:cxn ang="0">
                <a:pos x="16839" y="1525"/>
              </a:cxn>
              <a:cxn ang="0">
                <a:pos x="29085" y="0"/>
              </a:cxn>
              <a:cxn ang="0">
                <a:pos x="99502" y="0"/>
              </a:cxn>
              <a:cxn ang="0">
                <a:pos x="111748" y="1525"/>
              </a:cxn>
              <a:cxn ang="0">
                <a:pos x="120933" y="9147"/>
              </a:cxn>
              <a:cxn ang="0">
                <a:pos x="127056" y="18294"/>
              </a:cxn>
              <a:cxn ang="0">
                <a:pos x="128587" y="28966"/>
              </a:cxn>
              <a:cxn ang="0">
                <a:pos x="128587" y="163122"/>
              </a:cxn>
              <a:cxn ang="0">
                <a:pos x="110217" y="28966"/>
              </a:cxn>
              <a:cxn ang="0">
                <a:pos x="107156" y="21343"/>
              </a:cxn>
              <a:cxn ang="0">
                <a:pos x="99502" y="18294"/>
              </a:cxn>
              <a:cxn ang="0">
                <a:pos x="29085" y="18294"/>
              </a:cxn>
              <a:cxn ang="0">
                <a:pos x="21431" y="21343"/>
              </a:cxn>
              <a:cxn ang="0">
                <a:pos x="18370" y="28966"/>
              </a:cxn>
              <a:cxn ang="0">
                <a:pos x="18370" y="163122"/>
              </a:cxn>
              <a:cxn ang="0">
                <a:pos x="21431" y="170744"/>
              </a:cxn>
              <a:cxn ang="0">
                <a:pos x="29085" y="173793"/>
              </a:cxn>
              <a:cxn ang="0">
                <a:pos x="99502" y="173793"/>
              </a:cxn>
              <a:cxn ang="0">
                <a:pos x="107156" y="170744"/>
              </a:cxn>
              <a:cxn ang="0">
                <a:pos x="110217" y="163122"/>
              </a:cxn>
              <a:cxn ang="0">
                <a:pos x="110217" y="28966"/>
              </a:cxn>
              <a:cxn ang="0">
                <a:pos x="104094" y="163122"/>
              </a:cxn>
              <a:cxn ang="0">
                <a:pos x="99502" y="167695"/>
              </a:cxn>
              <a:cxn ang="0">
                <a:pos x="29085" y="167695"/>
              </a:cxn>
              <a:cxn ang="0">
                <a:pos x="26024" y="163122"/>
              </a:cxn>
              <a:cxn ang="0">
                <a:pos x="26024" y="28966"/>
              </a:cxn>
              <a:cxn ang="0">
                <a:pos x="29085" y="25917"/>
              </a:cxn>
              <a:cxn ang="0">
                <a:pos x="99502" y="25917"/>
              </a:cxn>
              <a:cxn ang="0">
                <a:pos x="104094" y="28966"/>
              </a:cxn>
              <a:cxn ang="0">
                <a:pos x="104094" y="163122"/>
              </a:cxn>
              <a:cxn ang="0">
                <a:pos x="84194" y="44211"/>
              </a:cxn>
              <a:cxn ang="0">
                <a:pos x="44393" y="44211"/>
              </a:cxn>
              <a:cxn ang="0">
                <a:pos x="44393" y="149401"/>
              </a:cxn>
              <a:cxn ang="0">
                <a:pos x="84194" y="149401"/>
              </a:cxn>
              <a:cxn ang="0">
                <a:pos x="84194" y="44211"/>
              </a:cxn>
            </a:cxnLst>
            <a:rect l="txL" t="txT" r="txR" b="txB"/>
            <a:pathLst>
              <a:path w="84" h="126">
                <a:moveTo>
                  <a:pt x="84" y="107"/>
                </a:moveTo>
                <a:cubicBezTo>
                  <a:pt x="84" y="110"/>
                  <a:pt x="84" y="113"/>
                  <a:pt x="83" y="115"/>
                </a:cubicBezTo>
                <a:cubicBezTo>
                  <a:pt x="82" y="117"/>
                  <a:pt x="80" y="119"/>
                  <a:pt x="79" y="121"/>
                </a:cubicBezTo>
                <a:cubicBezTo>
                  <a:pt x="77" y="123"/>
                  <a:pt x="75" y="124"/>
                  <a:pt x="73" y="125"/>
                </a:cubicBezTo>
                <a:cubicBezTo>
                  <a:pt x="70" y="126"/>
                  <a:pt x="68" y="126"/>
                  <a:pt x="65" y="126"/>
                </a:cubicBezTo>
                <a:cubicBezTo>
                  <a:pt x="19" y="126"/>
                  <a:pt x="19" y="126"/>
                  <a:pt x="19" y="126"/>
                </a:cubicBezTo>
                <a:cubicBezTo>
                  <a:pt x="16" y="126"/>
                  <a:pt x="14" y="126"/>
                  <a:pt x="11" y="125"/>
                </a:cubicBezTo>
                <a:cubicBezTo>
                  <a:pt x="9" y="124"/>
                  <a:pt x="7" y="123"/>
                  <a:pt x="5" y="121"/>
                </a:cubicBezTo>
                <a:cubicBezTo>
                  <a:pt x="4" y="119"/>
                  <a:pt x="2" y="117"/>
                  <a:pt x="1" y="115"/>
                </a:cubicBezTo>
                <a:cubicBezTo>
                  <a:pt x="0" y="113"/>
                  <a:pt x="0" y="110"/>
                  <a:pt x="0" y="107"/>
                </a:cubicBezTo>
                <a:cubicBezTo>
                  <a:pt x="0" y="19"/>
                  <a:pt x="0" y="19"/>
                  <a:pt x="0" y="19"/>
                </a:cubicBezTo>
                <a:cubicBezTo>
                  <a:pt x="0" y="16"/>
                  <a:pt x="0" y="14"/>
                  <a:pt x="1" y="12"/>
                </a:cubicBezTo>
                <a:cubicBezTo>
                  <a:pt x="2" y="9"/>
                  <a:pt x="4" y="7"/>
                  <a:pt x="5" y="6"/>
                </a:cubicBezTo>
                <a:cubicBezTo>
                  <a:pt x="7" y="4"/>
                  <a:pt x="9" y="2"/>
                  <a:pt x="11" y="1"/>
                </a:cubicBezTo>
                <a:cubicBezTo>
                  <a:pt x="14" y="0"/>
                  <a:pt x="16" y="0"/>
                  <a:pt x="19" y="0"/>
                </a:cubicBezTo>
                <a:cubicBezTo>
                  <a:pt x="65" y="0"/>
                  <a:pt x="65" y="0"/>
                  <a:pt x="65" y="0"/>
                </a:cubicBezTo>
                <a:cubicBezTo>
                  <a:pt x="68" y="0"/>
                  <a:pt x="70" y="0"/>
                  <a:pt x="73" y="1"/>
                </a:cubicBezTo>
                <a:cubicBezTo>
                  <a:pt x="75" y="2"/>
                  <a:pt x="77" y="4"/>
                  <a:pt x="79" y="6"/>
                </a:cubicBezTo>
                <a:cubicBezTo>
                  <a:pt x="80" y="7"/>
                  <a:pt x="82" y="9"/>
                  <a:pt x="83" y="12"/>
                </a:cubicBezTo>
                <a:cubicBezTo>
                  <a:pt x="84" y="14"/>
                  <a:pt x="84" y="16"/>
                  <a:pt x="84" y="19"/>
                </a:cubicBezTo>
                <a:lnTo>
                  <a:pt x="84" y="107"/>
                </a:lnTo>
                <a:close/>
                <a:moveTo>
                  <a:pt x="72" y="19"/>
                </a:moveTo>
                <a:cubicBezTo>
                  <a:pt x="72" y="17"/>
                  <a:pt x="71" y="15"/>
                  <a:pt x="70" y="14"/>
                </a:cubicBezTo>
                <a:cubicBezTo>
                  <a:pt x="69" y="13"/>
                  <a:pt x="67" y="12"/>
                  <a:pt x="65" y="12"/>
                </a:cubicBezTo>
                <a:cubicBezTo>
                  <a:pt x="19" y="12"/>
                  <a:pt x="19" y="12"/>
                  <a:pt x="19" y="12"/>
                </a:cubicBezTo>
                <a:cubicBezTo>
                  <a:pt x="17" y="12"/>
                  <a:pt x="15" y="13"/>
                  <a:pt x="14" y="14"/>
                </a:cubicBezTo>
                <a:cubicBezTo>
                  <a:pt x="13" y="15"/>
                  <a:pt x="12" y="17"/>
                  <a:pt x="12" y="19"/>
                </a:cubicBezTo>
                <a:cubicBezTo>
                  <a:pt x="12" y="107"/>
                  <a:pt x="12" y="107"/>
                  <a:pt x="12" y="107"/>
                </a:cubicBezTo>
                <a:cubicBezTo>
                  <a:pt x="12" y="109"/>
                  <a:pt x="13" y="111"/>
                  <a:pt x="14" y="112"/>
                </a:cubicBezTo>
                <a:cubicBezTo>
                  <a:pt x="15" y="114"/>
                  <a:pt x="17" y="114"/>
                  <a:pt x="19" y="114"/>
                </a:cubicBezTo>
                <a:cubicBezTo>
                  <a:pt x="65" y="114"/>
                  <a:pt x="65" y="114"/>
                  <a:pt x="65" y="114"/>
                </a:cubicBezTo>
                <a:cubicBezTo>
                  <a:pt x="67" y="114"/>
                  <a:pt x="69" y="114"/>
                  <a:pt x="70" y="112"/>
                </a:cubicBezTo>
                <a:cubicBezTo>
                  <a:pt x="71" y="111"/>
                  <a:pt x="72" y="109"/>
                  <a:pt x="72" y="107"/>
                </a:cubicBezTo>
                <a:lnTo>
                  <a:pt x="72" y="19"/>
                </a:lnTo>
                <a:close/>
                <a:moveTo>
                  <a:pt x="68" y="107"/>
                </a:moveTo>
                <a:cubicBezTo>
                  <a:pt x="68" y="109"/>
                  <a:pt x="67" y="110"/>
                  <a:pt x="65" y="110"/>
                </a:cubicBezTo>
                <a:cubicBezTo>
                  <a:pt x="19" y="110"/>
                  <a:pt x="19" y="110"/>
                  <a:pt x="19" y="110"/>
                </a:cubicBezTo>
                <a:cubicBezTo>
                  <a:pt x="17" y="110"/>
                  <a:pt x="17" y="109"/>
                  <a:pt x="17" y="107"/>
                </a:cubicBezTo>
                <a:cubicBezTo>
                  <a:pt x="17" y="19"/>
                  <a:pt x="17" y="19"/>
                  <a:pt x="17" y="19"/>
                </a:cubicBezTo>
                <a:cubicBezTo>
                  <a:pt x="17" y="17"/>
                  <a:pt x="17" y="17"/>
                  <a:pt x="19" y="17"/>
                </a:cubicBezTo>
                <a:cubicBezTo>
                  <a:pt x="65" y="17"/>
                  <a:pt x="65" y="17"/>
                  <a:pt x="65" y="17"/>
                </a:cubicBezTo>
                <a:cubicBezTo>
                  <a:pt x="67" y="17"/>
                  <a:pt x="68" y="17"/>
                  <a:pt x="68" y="19"/>
                </a:cubicBezTo>
                <a:lnTo>
                  <a:pt x="68" y="107"/>
                </a:lnTo>
                <a:close/>
                <a:moveTo>
                  <a:pt x="55" y="29"/>
                </a:moveTo>
                <a:cubicBezTo>
                  <a:pt x="29" y="29"/>
                  <a:pt x="29" y="29"/>
                  <a:pt x="29" y="29"/>
                </a:cubicBezTo>
                <a:cubicBezTo>
                  <a:pt x="29" y="98"/>
                  <a:pt x="29" y="98"/>
                  <a:pt x="29" y="98"/>
                </a:cubicBezTo>
                <a:cubicBezTo>
                  <a:pt x="55" y="98"/>
                  <a:pt x="55" y="98"/>
                  <a:pt x="55" y="98"/>
                </a:cubicBezTo>
                <a:lnTo>
                  <a:pt x="55" y="29"/>
                </a:lnTo>
                <a:close/>
              </a:path>
            </a:pathLst>
          </a:custGeom>
          <a:solidFill>
            <a:srgbClr val="F8E9B2">
              <a:alpha val="100000"/>
            </a:srgbClr>
          </a:solidFill>
          <a:ln w="9525">
            <a:noFill/>
          </a:ln>
        </p:spPr>
        <p:txBody>
          <a:bodyPr/>
          <a:p>
            <a:endParaRPr lang="zh-CN" altLang="en-US"/>
          </a:p>
        </p:txBody>
      </p:sp>
      <p:sp>
        <p:nvSpPr>
          <p:cNvPr id="11294" name="Freeform 50"/>
          <p:cNvSpPr>
            <a:spLocks noEditPoints="1"/>
          </p:cNvSpPr>
          <p:nvPr/>
        </p:nvSpPr>
        <p:spPr>
          <a:xfrm>
            <a:off x="4241800" y="2065338"/>
            <a:ext cx="203200" cy="192087"/>
          </a:xfrm>
          <a:custGeom>
            <a:avLst/>
            <a:gdLst>
              <a:gd name="txL" fmla="*/ 0 w 132"/>
              <a:gd name="txT" fmla="*/ 0 h 126"/>
              <a:gd name="txR" fmla="*/ 132 w 132"/>
              <a:gd name="txB" fmla="*/ 126 h 126"/>
            </a:gdLst>
            <a:ahLst/>
            <a:cxnLst>
              <a:cxn ang="0">
                <a:pos x="63115" y="131107"/>
              </a:cxn>
              <a:cxn ang="0">
                <a:pos x="16933" y="129583"/>
              </a:cxn>
              <a:cxn ang="0">
                <a:pos x="3079" y="115862"/>
              </a:cxn>
              <a:cxn ang="0">
                <a:pos x="0" y="25917"/>
              </a:cxn>
              <a:cxn ang="0">
                <a:pos x="7697" y="7623"/>
              </a:cxn>
              <a:cxn ang="0">
                <a:pos x="26170" y="0"/>
              </a:cxn>
              <a:cxn ang="0">
                <a:pos x="78509" y="1525"/>
              </a:cxn>
              <a:cxn ang="0">
                <a:pos x="92364" y="15245"/>
              </a:cxn>
              <a:cxn ang="0">
                <a:pos x="95442" y="51833"/>
              </a:cxn>
              <a:cxn ang="0">
                <a:pos x="135467" y="0"/>
              </a:cxn>
              <a:cxn ang="0">
                <a:pos x="40024" y="192087"/>
              </a:cxn>
              <a:cxn ang="0">
                <a:pos x="73891" y="21343"/>
              </a:cxn>
              <a:cxn ang="0">
                <a:pos x="26170" y="18294"/>
              </a:cxn>
              <a:cxn ang="0">
                <a:pos x="18473" y="25917"/>
              </a:cxn>
              <a:cxn ang="0">
                <a:pos x="21552" y="111289"/>
              </a:cxn>
              <a:cxn ang="0">
                <a:pos x="69273" y="112813"/>
              </a:cxn>
              <a:cxn ang="0">
                <a:pos x="76970" y="105191"/>
              </a:cxn>
              <a:cxn ang="0">
                <a:pos x="69273" y="105191"/>
              </a:cxn>
              <a:cxn ang="0">
                <a:pos x="26170" y="106715"/>
              </a:cxn>
              <a:cxn ang="0">
                <a:pos x="26170" y="25917"/>
              </a:cxn>
              <a:cxn ang="0">
                <a:pos x="69273" y="25917"/>
              </a:cxn>
              <a:cxn ang="0">
                <a:pos x="69273" y="105191"/>
              </a:cxn>
              <a:cxn ang="0">
                <a:pos x="44642" y="44211"/>
              </a:cxn>
              <a:cxn ang="0">
                <a:pos x="50800" y="86897"/>
              </a:cxn>
              <a:cxn ang="0">
                <a:pos x="203200" y="166171"/>
              </a:cxn>
              <a:cxn ang="0">
                <a:pos x="195503" y="184465"/>
              </a:cxn>
              <a:cxn ang="0">
                <a:pos x="177030" y="192087"/>
              </a:cxn>
              <a:cxn ang="0">
                <a:pos x="123152" y="190563"/>
              </a:cxn>
              <a:cxn ang="0">
                <a:pos x="109297" y="176842"/>
              </a:cxn>
              <a:cxn ang="0">
                <a:pos x="107758" y="141779"/>
              </a:cxn>
              <a:cxn ang="0">
                <a:pos x="67733" y="192087"/>
              </a:cxn>
              <a:cxn ang="0">
                <a:pos x="163176" y="0"/>
              </a:cxn>
              <a:cxn ang="0">
                <a:pos x="177030" y="60980"/>
              </a:cxn>
              <a:cxn ang="0">
                <a:pos x="195503" y="68603"/>
              </a:cxn>
              <a:cxn ang="0">
                <a:pos x="203200" y="86897"/>
              </a:cxn>
              <a:cxn ang="0">
                <a:pos x="184727" y="86897"/>
              </a:cxn>
              <a:cxn ang="0">
                <a:pos x="177030" y="79274"/>
              </a:cxn>
              <a:cxn ang="0">
                <a:pos x="129309" y="82323"/>
              </a:cxn>
              <a:cxn ang="0">
                <a:pos x="126230" y="166171"/>
              </a:cxn>
              <a:cxn ang="0">
                <a:pos x="133927" y="173793"/>
              </a:cxn>
              <a:cxn ang="0">
                <a:pos x="181648" y="172269"/>
              </a:cxn>
              <a:cxn ang="0">
                <a:pos x="184727" y="86897"/>
              </a:cxn>
              <a:cxn ang="0">
                <a:pos x="133927" y="86897"/>
              </a:cxn>
              <a:cxn ang="0">
                <a:pos x="177030" y="86897"/>
              </a:cxn>
              <a:cxn ang="0">
                <a:pos x="177030" y="167695"/>
              </a:cxn>
              <a:cxn ang="0">
                <a:pos x="158558" y="105191"/>
              </a:cxn>
              <a:cxn ang="0">
                <a:pos x="152400" y="149401"/>
              </a:cxn>
              <a:cxn ang="0">
                <a:pos x="158558" y="105191"/>
              </a:cxn>
            </a:cxnLst>
            <a:rect l="txL" t="txT" r="txR" b="txB"/>
            <a:pathLst>
              <a:path w="132" h="126">
                <a:moveTo>
                  <a:pt x="26" y="126"/>
                </a:moveTo>
                <a:cubicBezTo>
                  <a:pt x="41" y="86"/>
                  <a:pt x="41" y="86"/>
                  <a:pt x="41" y="86"/>
                </a:cubicBezTo>
                <a:cubicBezTo>
                  <a:pt x="17" y="86"/>
                  <a:pt x="17" y="86"/>
                  <a:pt x="17" y="86"/>
                </a:cubicBezTo>
                <a:cubicBezTo>
                  <a:pt x="15" y="86"/>
                  <a:pt x="13" y="86"/>
                  <a:pt x="11" y="85"/>
                </a:cubicBezTo>
                <a:cubicBezTo>
                  <a:pt x="9" y="84"/>
                  <a:pt x="7" y="83"/>
                  <a:pt x="5" y="81"/>
                </a:cubicBezTo>
                <a:cubicBezTo>
                  <a:pt x="4" y="80"/>
                  <a:pt x="2" y="78"/>
                  <a:pt x="2" y="76"/>
                </a:cubicBezTo>
                <a:cubicBezTo>
                  <a:pt x="1" y="74"/>
                  <a:pt x="0" y="72"/>
                  <a:pt x="0" y="69"/>
                </a:cubicBezTo>
                <a:cubicBezTo>
                  <a:pt x="0" y="17"/>
                  <a:pt x="0" y="17"/>
                  <a:pt x="0" y="17"/>
                </a:cubicBezTo>
                <a:cubicBezTo>
                  <a:pt x="0" y="15"/>
                  <a:pt x="1" y="12"/>
                  <a:pt x="2" y="10"/>
                </a:cubicBezTo>
                <a:cubicBezTo>
                  <a:pt x="2" y="8"/>
                  <a:pt x="4" y="7"/>
                  <a:pt x="5" y="5"/>
                </a:cubicBezTo>
                <a:cubicBezTo>
                  <a:pt x="7" y="3"/>
                  <a:pt x="9" y="2"/>
                  <a:pt x="11" y="1"/>
                </a:cubicBezTo>
                <a:cubicBezTo>
                  <a:pt x="13" y="0"/>
                  <a:pt x="15" y="0"/>
                  <a:pt x="17" y="0"/>
                </a:cubicBezTo>
                <a:cubicBezTo>
                  <a:pt x="45" y="0"/>
                  <a:pt x="45" y="0"/>
                  <a:pt x="45" y="0"/>
                </a:cubicBezTo>
                <a:cubicBezTo>
                  <a:pt x="47" y="0"/>
                  <a:pt x="49" y="0"/>
                  <a:pt x="51" y="1"/>
                </a:cubicBezTo>
                <a:cubicBezTo>
                  <a:pt x="53" y="2"/>
                  <a:pt x="55" y="3"/>
                  <a:pt x="57" y="5"/>
                </a:cubicBezTo>
                <a:cubicBezTo>
                  <a:pt x="58" y="7"/>
                  <a:pt x="60" y="8"/>
                  <a:pt x="60" y="10"/>
                </a:cubicBezTo>
                <a:cubicBezTo>
                  <a:pt x="61" y="12"/>
                  <a:pt x="62" y="15"/>
                  <a:pt x="62" y="17"/>
                </a:cubicBezTo>
                <a:cubicBezTo>
                  <a:pt x="62" y="34"/>
                  <a:pt x="62" y="34"/>
                  <a:pt x="62" y="34"/>
                </a:cubicBezTo>
                <a:cubicBezTo>
                  <a:pt x="75" y="0"/>
                  <a:pt x="75" y="0"/>
                  <a:pt x="75" y="0"/>
                </a:cubicBezTo>
                <a:cubicBezTo>
                  <a:pt x="88" y="0"/>
                  <a:pt x="88" y="0"/>
                  <a:pt x="88" y="0"/>
                </a:cubicBezTo>
                <a:cubicBezTo>
                  <a:pt x="39" y="126"/>
                  <a:pt x="39" y="126"/>
                  <a:pt x="39" y="126"/>
                </a:cubicBezTo>
                <a:lnTo>
                  <a:pt x="26" y="126"/>
                </a:lnTo>
                <a:close/>
                <a:moveTo>
                  <a:pt x="50" y="17"/>
                </a:moveTo>
                <a:cubicBezTo>
                  <a:pt x="50" y="16"/>
                  <a:pt x="49" y="14"/>
                  <a:pt x="48" y="14"/>
                </a:cubicBezTo>
                <a:cubicBezTo>
                  <a:pt x="47" y="13"/>
                  <a:pt x="46" y="12"/>
                  <a:pt x="45" y="12"/>
                </a:cubicBezTo>
                <a:cubicBezTo>
                  <a:pt x="17" y="12"/>
                  <a:pt x="17" y="12"/>
                  <a:pt x="17" y="12"/>
                </a:cubicBezTo>
                <a:cubicBezTo>
                  <a:pt x="16" y="12"/>
                  <a:pt x="15" y="13"/>
                  <a:pt x="14" y="14"/>
                </a:cubicBezTo>
                <a:cubicBezTo>
                  <a:pt x="13" y="14"/>
                  <a:pt x="12" y="16"/>
                  <a:pt x="12" y="17"/>
                </a:cubicBezTo>
                <a:cubicBezTo>
                  <a:pt x="12" y="69"/>
                  <a:pt x="12" y="69"/>
                  <a:pt x="12" y="69"/>
                </a:cubicBezTo>
                <a:cubicBezTo>
                  <a:pt x="12" y="71"/>
                  <a:pt x="13" y="72"/>
                  <a:pt x="14" y="73"/>
                </a:cubicBezTo>
                <a:cubicBezTo>
                  <a:pt x="15" y="74"/>
                  <a:pt x="16" y="74"/>
                  <a:pt x="17" y="74"/>
                </a:cubicBezTo>
                <a:cubicBezTo>
                  <a:pt x="45" y="74"/>
                  <a:pt x="45" y="74"/>
                  <a:pt x="45" y="74"/>
                </a:cubicBezTo>
                <a:cubicBezTo>
                  <a:pt x="46" y="74"/>
                  <a:pt x="47" y="74"/>
                  <a:pt x="48" y="73"/>
                </a:cubicBezTo>
                <a:cubicBezTo>
                  <a:pt x="49" y="72"/>
                  <a:pt x="50" y="71"/>
                  <a:pt x="50" y="69"/>
                </a:cubicBezTo>
                <a:lnTo>
                  <a:pt x="50" y="17"/>
                </a:lnTo>
                <a:close/>
                <a:moveTo>
                  <a:pt x="45" y="69"/>
                </a:moveTo>
                <a:cubicBezTo>
                  <a:pt x="45" y="70"/>
                  <a:pt x="45" y="70"/>
                  <a:pt x="45" y="70"/>
                </a:cubicBezTo>
                <a:cubicBezTo>
                  <a:pt x="17" y="70"/>
                  <a:pt x="17" y="70"/>
                  <a:pt x="17" y="70"/>
                </a:cubicBezTo>
                <a:cubicBezTo>
                  <a:pt x="17" y="69"/>
                  <a:pt x="17" y="69"/>
                  <a:pt x="17" y="69"/>
                </a:cubicBezTo>
                <a:cubicBezTo>
                  <a:pt x="17" y="17"/>
                  <a:pt x="17" y="17"/>
                  <a:pt x="17" y="17"/>
                </a:cubicBezTo>
                <a:cubicBezTo>
                  <a:pt x="17" y="17"/>
                  <a:pt x="17" y="17"/>
                  <a:pt x="17" y="17"/>
                </a:cubicBezTo>
                <a:cubicBezTo>
                  <a:pt x="45" y="17"/>
                  <a:pt x="45" y="17"/>
                  <a:pt x="45" y="17"/>
                </a:cubicBezTo>
                <a:cubicBezTo>
                  <a:pt x="45" y="17"/>
                  <a:pt x="45" y="17"/>
                  <a:pt x="45" y="17"/>
                </a:cubicBezTo>
                <a:lnTo>
                  <a:pt x="45" y="69"/>
                </a:lnTo>
                <a:close/>
                <a:moveTo>
                  <a:pt x="33" y="29"/>
                </a:moveTo>
                <a:cubicBezTo>
                  <a:pt x="29" y="29"/>
                  <a:pt x="29" y="29"/>
                  <a:pt x="29" y="29"/>
                </a:cubicBezTo>
                <a:cubicBezTo>
                  <a:pt x="29" y="57"/>
                  <a:pt x="29" y="57"/>
                  <a:pt x="29" y="57"/>
                </a:cubicBezTo>
                <a:cubicBezTo>
                  <a:pt x="33" y="57"/>
                  <a:pt x="33" y="57"/>
                  <a:pt x="33" y="57"/>
                </a:cubicBezTo>
                <a:lnTo>
                  <a:pt x="33" y="29"/>
                </a:lnTo>
                <a:close/>
                <a:moveTo>
                  <a:pt x="132" y="109"/>
                </a:moveTo>
                <a:cubicBezTo>
                  <a:pt x="132" y="112"/>
                  <a:pt x="131" y="114"/>
                  <a:pt x="130" y="116"/>
                </a:cubicBezTo>
                <a:cubicBezTo>
                  <a:pt x="129" y="118"/>
                  <a:pt x="128" y="120"/>
                  <a:pt x="127" y="121"/>
                </a:cubicBezTo>
                <a:cubicBezTo>
                  <a:pt x="125" y="123"/>
                  <a:pt x="123" y="124"/>
                  <a:pt x="121" y="125"/>
                </a:cubicBezTo>
                <a:cubicBezTo>
                  <a:pt x="119" y="126"/>
                  <a:pt x="117" y="126"/>
                  <a:pt x="115" y="126"/>
                </a:cubicBezTo>
                <a:cubicBezTo>
                  <a:pt x="87" y="126"/>
                  <a:pt x="87" y="126"/>
                  <a:pt x="87" y="126"/>
                </a:cubicBezTo>
                <a:cubicBezTo>
                  <a:pt x="85" y="126"/>
                  <a:pt x="83" y="126"/>
                  <a:pt x="80" y="125"/>
                </a:cubicBezTo>
                <a:cubicBezTo>
                  <a:pt x="78" y="124"/>
                  <a:pt x="77" y="123"/>
                  <a:pt x="75" y="121"/>
                </a:cubicBezTo>
                <a:cubicBezTo>
                  <a:pt x="73" y="120"/>
                  <a:pt x="72" y="118"/>
                  <a:pt x="71" y="116"/>
                </a:cubicBezTo>
                <a:cubicBezTo>
                  <a:pt x="70" y="114"/>
                  <a:pt x="70" y="112"/>
                  <a:pt x="70" y="109"/>
                </a:cubicBezTo>
                <a:cubicBezTo>
                  <a:pt x="70" y="93"/>
                  <a:pt x="70" y="93"/>
                  <a:pt x="70" y="93"/>
                </a:cubicBezTo>
                <a:cubicBezTo>
                  <a:pt x="57" y="126"/>
                  <a:pt x="57" y="126"/>
                  <a:pt x="57" y="126"/>
                </a:cubicBezTo>
                <a:cubicBezTo>
                  <a:pt x="44" y="126"/>
                  <a:pt x="44" y="126"/>
                  <a:pt x="44" y="126"/>
                </a:cubicBezTo>
                <a:cubicBezTo>
                  <a:pt x="93" y="0"/>
                  <a:pt x="93" y="0"/>
                  <a:pt x="93" y="0"/>
                </a:cubicBezTo>
                <a:cubicBezTo>
                  <a:pt x="106" y="0"/>
                  <a:pt x="106" y="0"/>
                  <a:pt x="106" y="0"/>
                </a:cubicBezTo>
                <a:cubicBezTo>
                  <a:pt x="90" y="40"/>
                  <a:pt x="90" y="40"/>
                  <a:pt x="90" y="40"/>
                </a:cubicBezTo>
                <a:cubicBezTo>
                  <a:pt x="115" y="40"/>
                  <a:pt x="115" y="40"/>
                  <a:pt x="115" y="40"/>
                </a:cubicBezTo>
                <a:cubicBezTo>
                  <a:pt x="117" y="40"/>
                  <a:pt x="119" y="41"/>
                  <a:pt x="121" y="41"/>
                </a:cubicBezTo>
                <a:cubicBezTo>
                  <a:pt x="123" y="42"/>
                  <a:pt x="125" y="44"/>
                  <a:pt x="127" y="45"/>
                </a:cubicBezTo>
                <a:cubicBezTo>
                  <a:pt x="128" y="47"/>
                  <a:pt x="129" y="48"/>
                  <a:pt x="130" y="51"/>
                </a:cubicBezTo>
                <a:cubicBezTo>
                  <a:pt x="131" y="53"/>
                  <a:pt x="132" y="55"/>
                  <a:pt x="132" y="57"/>
                </a:cubicBezTo>
                <a:lnTo>
                  <a:pt x="132" y="109"/>
                </a:lnTo>
                <a:close/>
                <a:moveTo>
                  <a:pt x="120" y="57"/>
                </a:moveTo>
                <a:cubicBezTo>
                  <a:pt x="120" y="56"/>
                  <a:pt x="119" y="55"/>
                  <a:pt x="118" y="54"/>
                </a:cubicBezTo>
                <a:cubicBezTo>
                  <a:pt x="117" y="53"/>
                  <a:pt x="116" y="52"/>
                  <a:pt x="115" y="52"/>
                </a:cubicBezTo>
                <a:cubicBezTo>
                  <a:pt x="87" y="52"/>
                  <a:pt x="87" y="52"/>
                  <a:pt x="87" y="52"/>
                </a:cubicBezTo>
                <a:cubicBezTo>
                  <a:pt x="86" y="52"/>
                  <a:pt x="85" y="53"/>
                  <a:pt x="84" y="54"/>
                </a:cubicBezTo>
                <a:cubicBezTo>
                  <a:pt x="83" y="55"/>
                  <a:pt x="82" y="56"/>
                  <a:pt x="82" y="57"/>
                </a:cubicBezTo>
                <a:cubicBezTo>
                  <a:pt x="82" y="109"/>
                  <a:pt x="82" y="109"/>
                  <a:pt x="82" y="109"/>
                </a:cubicBezTo>
                <a:cubicBezTo>
                  <a:pt x="82" y="111"/>
                  <a:pt x="83" y="112"/>
                  <a:pt x="84" y="113"/>
                </a:cubicBezTo>
                <a:cubicBezTo>
                  <a:pt x="85" y="114"/>
                  <a:pt x="86" y="114"/>
                  <a:pt x="87" y="114"/>
                </a:cubicBezTo>
                <a:cubicBezTo>
                  <a:pt x="115" y="114"/>
                  <a:pt x="115" y="114"/>
                  <a:pt x="115" y="114"/>
                </a:cubicBezTo>
                <a:cubicBezTo>
                  <a:pt x="116" y="114"/>
                  <a:pt x="117" y="114"/>
                  <a:pt x="118" y="113"/>
                </a:cubicBezTo>
                <a:cubicBezTo>
                  <a:pt x="119" y="112"/>
                  <a:pt x="120" y="111"/>
                  <a:pt x="120" y="109"/>
                </a:cubicBezTo>
                <a:lnTo>
                  <a:pt x="120" y="57"/>
                </a:lnTo>
                <a:close/>
                <a:moveTo>
                  <a:pt x="87" y="110"/>
                </a:moveTo>
                <a:cubicBezTo>
                  <a:pt x="87" y="57"/>
                  <a:pt x="87" y="57"/>
                  <a:pt x="87" y="57"/>
                </a:cubicBezTo>
                <a:cubicBezTo>
                  <a:pt x="87" y="57"/>
                  <a:pt x="87" y="57"/>
                  <a:pt x="87" y="57"/>
                </a:cubicBezTo>
                <a:cubicBezTo>
                  <a:pt x="115" y="57"/>
                  <a:pt x="115" y="57"/>
                  <a:pt x="115" y="57"/>
                </a:cubicBezTo>
                <a:cubicBezTo>
                  <a:pt x="115" y="57"/>
                  <a:pt x="115" y="57"/>
                  <a:pt x="115" y="57"/>
                </a:cubicBezTo>
                <a:cubicBezTo>
                  <a:pt x="115" y="110"/>
                  <a:pt x="115" y="110"/>
                  <a:pt x="115" y="110"/>
                </a:cubicBezTo>
                <a:lnTo>
                  <a:pt x="87" y="110"/>
                </a:lnTo>
                <a:close/>
                <a:moveTo>
                  <a:pt x="103" y="69"/>
                </a:moveTo>
                <a:cubicBezTo>
                  <a:pt x="99" y="69"/>
                  <a:pt x="99" y="69"/>
                  <a:pt x="99" y="69"/>
                </a:cubicBezTo>
                <a:cubicBezTo>
                  <a:pt x="99" y="98"/>
                  <a:pt x="99" y="98"/>
                  <a:pt x="99" y="98"/>
                </a:cubicBezTo>
                <a:cubicBezTo>
                  <a:pt x="103" y="98"/>
                  <a:pt x="103" y="98"/>
                  <a:pt x="103" y="98"/>
                </a:cubicBezTo>
                <a:lnTo>
                  <a:pt x="103" y="69"/>
                </a:lnTo>
                <a:close/>
              </a:path>
            </a:pathLst>
          </a:custGeom>
          <a:solidFill>
            <a:srgbClr val="F8E9B2">
              <a:alpha val="100000"/>
            </a:srgbClr>
          </a:solidFill>
          <a:ln w="9525">
            <a:noFill/>
          </a:ln>
        </p:spPr>
        <p:txBody>
          <a:bodyPr/>
          <a:p>
            <a:endParaRPr lang="zh-CN" altLang="en-US"/>
          </a:p>
        </p:txBody>
      </p:sp>
      <p:sp>
        <p:nvSpPr>
          <p:cNvPr id="11295" name="Freeform 52"/>
          <p:cNvSpPr/>
          <p:nvPr/>
        </p:nvSpPr>
        <p:spPr>
          <a:xfrm>
            <a:off x="2881313" y="1927225"/>
            <a:ext cx="769937" cy="903288"/>
          </a:xfrm>
          <a:custGeom>
            <a:avLst/>
            <a:gdLst>
              <a:gd name="txL" fmla="*/ 0 w 504"/>
              <a:gd name="txT" fmla="*/ 0 h 591"/>
              <a:gd name="txR" fmla="*/ 504 w 504"/>
              <a:gd name="txB" fmla="*/ 591 h 591"/>
            </a:gdLst>
            <a:ahLst/>
            <a:cxnLst>
              <a:cxn ang="0">
                <a:pos x="769937" y="386687"/>
              </a:cxn>
              <a:cxn ang="0">
                <a:pos x="384969" y="0"/>
              </a:cxn>
              <a:cxn ang="0">
                <a:pos x="0" y="386687"/>
              </a:cxn>
              <a:cxn ang="0">
                <a:pos x="384969" y="771845"/>
              </a:cxn>
              <a:cxn ang="0">
                <a:pos x="401773" y="771845"/>
              </a:cxn>
              <a:cxn ang="0">
                <a:pos x="557593" y="903288"/>
              </a:cxn>
              <a:cxn ang="0">
                <a:pos x="574397" y="721408"/>
              </a:cxn>
              <a:cxn ang="0">
                <a:pos x="769937" y="386687"/>
              </a:cxn>
            </a:cxnLst>
            <a:rect l="txL" t="txT" r="txR" b="txB"/>
            <a:pathLst>
              <a:path w="504" h="591">
                <a:moveTo>
                  <a:pt x="504" y="253"/>
                </a:moveTo>
                <a:cubicBezTo>
                  <a:pt x="504" y="113"/>
                  <a:pt x="391" y="0"/>
                  <a:pt x="252" y="0"/>
                </a:cubicBezTo>
                <a:cubicBezTo>
                  <a:pt x="112" y="0"/>
                  <a:pt x="0" y="113"/>
                  <a:pt x="0" y="253"/>
                </a:cubicBezTo>
                <a:cubicBezTo>
                  <a:pt x="0" y="392"/>
                  <a:pt x="112" y="505"/>
                  <a:pt x="252" y="505"/>
                </a:cubicBezTo>
                <a:cubicBezTo>
                  <a:pt x="256" y="505"/>
                  <a:pt x="259" y="505"/>
                  <a:pt x="263" y="505"/>
                </a:cubicBezTo>
                <a:cubicBezTo>
                  <a:pt x="365" y="591"/>
                  <a:pt x="365" y="591"/>
                  <a:pt x="365" y="591"/>
                </a:cubicBezTo>
                <a:cubicBezTo>
                  <a:pt x="376" y="472"/>
                  <a:pt x="376" y="472"/>
                  <a:pt x="376" y="472"/>
                </a:cubicBezTo>
                <a:cubicBezTo>
                  <a:pt x="452" y="429"/>
                  <a:pt x="504" y="347"/>
                  <a:pt x="504" y="253"/>
                </a:cubicBezTo>
              </a:path>
            </a:pathLst>
          </a:custGeom>
          <a:solidFill>
            <a:srgbClr val="715451">
              <a:alpha val="100000"/>
            </a:srgbClr>
          </a:solidFill>
          <a:ln w="9525">
            <a:noFill/>
          </a:ln>
        </p:spPr>
        <p:txBody>
          <a:bodyPr/>
          <a:p>
            <a:endParaRPr lang="zh-CN" altLang="en-US"/>
          </a:p>
        </p:txBody>
      </p:sp>
      <p:grpSp>
        <p:nvGrpSpPr>
          <p:cNvPr id="11296" name="Group 46"/>
          <p:cNvGrpSpPr/>
          <p:nvPr/>
        </p:nvGrpSpPr>
        <p:grpSpPr>
          <a:xfrm>
            <a:off x="3082925" y="2105025"/>
            <a:ext cx="403225" cy="315913"/>
            <a:chOff x="0" y="0"/>
            <a:chExt cx="403225" cy="315912"/>
          </a:xfrm>
        </p:grpSpPr>
        <p:sp>
          <p:nvSpPr>
            <p:cNvPr id="11365" name="Freeform 53"/>
            <p:cNvSpPr/>
            <p:nvPr/>
          </p:nvSpPr>
          <p:spPr>
            <a:xfrm>
              <a:off x="0" y="153987"/>
              <a:ext cx="263525" cy="161925"/>
            </a:xfrm>
            <a:custGeom>
              <a:avLst/>
              <a:gdLst>
                <a:gd name="txL" fmla="*/ 0 w 172"/>
                <a:gd name="txT" fmla="*/ 0 h 106"/>
                <a:gd name="txR" fmla="*/ 172 w 172"/>
                <a:gd name="txB" fmla="*/ 106 h 106"/>
              </a:gdLst>
              <a:ahLst/>
              <a:cxnLst>
                <a:cxn ang="0">
                  <a:pos x="263525" y="161925"/>
                </a:cxn>
                <a:cxn ang="0">
                  <a:pos x="131763" y="0"/>
                </a:cxn>
                <a:cxn ang="0">
                  <a:pos x="0" y="161925"/>
                </a:cxn>
                <a:cxn ang="0">
                  <a:pos x="263525" y="161925"/>
                </a:cxn>
              </a:cxnLst>
              <a:rect l="txL" t="txT" r="txR" b="txB"/>
              <a:pathLst>
                <a:path w="172" h="106">
                  <a:moveTo>
                    <a:pt x="172" y="106"/>
                  </a:moveTo>
                  <a:cubicBezTo>
                    <a:pt x="172" y="48"/>
                    <a:pt x="133" y="0"/>
                    <a:pt x="86" y="0"/>
                  </a:cubicBezTo>
                  <a:cubicBezTo>
                    <a:pt x="38" y="0"/>
                    <a:pt x="0" y="48"/>
                    <a:pt x="0" y="106"/>
                  </a:cubicBezTo>
                  <a:lnTo>
                    <a:pt x="172" y="106"/>
                  </a:lnTo>
                  <a:close/>
                </a:path>
              </a:pathLst>
            </a:custGeom>
            <a:solidFill>
              <a:schemeClr val="bg1">
                <a:alpha val="100000"/>
              </a:schemeClr>
            </a:solidFill>
            <a:ln w="9525">
              <a:noFill/>
            </a:ln>
          </p:spPr>
          <p:txBody>
            <a:bodyPr/>
            <a:p>
              <a:endParaRPr lang="zh-CN" altLang="en-US"/>
            </a:p>
          </p:txBody>
        </p:sp>
        <p:sp>
          <p:nvSpPr>
            <p:cNvPr id="11366" name="Oval 54"/>
            <p:cNvSpPr/>
            <p:nvPr/>
          </p:nvSpPr>
          <p:spPr>
            <a:xfrm>
              <a:off x="52388" y="0"/>
              <a:ext cx="153988" cy="142875"/>
            </a:xfrm>
            <a:prstGeom prst="ellipse">
              <a:avLst/>
            </a:prstGeom>
            <a:solidFill>
              <a:schemeClr val="bg1"/>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67" name="Freeform 55"/>
            <p:cNvSpPr/>
            <p:nvPr/>
          </p:nvSpPr>
          <p:spPr>
            <a:xfrm>
              <a:off x="222250" y="153987"/>
              <a:ext cx="180975" cy="161925"/>
            </a:xfrm>
            <a:custGeom>
              <a:avLst/>
              <a:gdLst>
                <a:gd name="txL" fmla="*/ 0 w 118"/>
                <a:gd name="txT" fmla="*/ 0 h 106"/>
                <a:gd name="txR" fmla="*/ 118 w 118"/>
                <a:gd name="txB" fmla="*/ 106 h 106"/>
              </a:gdLst>
              <a:ahLst/>
              <a:cxnLst>
                <a:cxn ang="0">
                  <a:pos x="49078" y="0"/>
                </a:cxn>
                <a:cxn ang="0">
                  <a:pos x="0" y="12221"/>
                </a:cxn>
                <a:cxn ang="0">
                  <a:pos x="82819" y="161925"/>
                </a:cxn>
                <a:cxn ang="0">
                  <a:pos x="180975" y="161925"/>
                </a:cxn>
                <a:cxn ang="0">
                  <a:pos x="49078" y="0"/>
                </a:cxn>
              </a:cxnLst>
              <a:rect l="txL" t="txT" r="txR" b="txB"/>
              <a:pathLst>
                <a:path w="118" h="106">
                  <a:moveTo>
                    <a:pt x="32" y="0"/>
                  </a:moveTo>
                  <a:cubicBezTo>
                    <a:pt x="21" y="0"/>
                    <a:pt x="10" y="3"/>
                    <a:pt x="0" y="8"/>
                  </a:cubicBezTo>
                  <a:cubicBezTo>
                    <a:pt x="32" y="23"/>
                    <a:pt x="54" y="61"/>
                    <a:pt x="54" y="106"/>
                  </a:cubicBezTo>
                  <a:cubicBezTo>
                    <a:pt x="118" y="106"/>
                    <a:pt x="118" y="106"/>
                    <a:pt x="118" y="106"/>
                  </a:cubicBezTo>
                  <a:cubicBezTo>
                    <a:pt x="118" y="48"/>
                    <a:pt x="80" y="0"/>
                    <a:pt x="32" y="0"/>
                  </a:cubicBezTo>
                  <a:close/>
                </a:path>
              </a:pathLst>
            </a:custGeom>
            <a:solidFill>
              <a:schemeClr val="bg1">
                <a:alpha val="100000"/>
              </a:schemeClr>
            </a:solidFill>
            <a:ln w="9525">
              <a:noFill/>
            </a:ln>
          </p:spPr>
          <p:txBody>
            <a:bodyPr/>
            <a:p>
              <a:endParaRPr lang="zh-CN" altLang="en-US"/>
            </a:p>
          </p:txBody>
        </p:sp>
        <p:sp>
          <p:nvSpPr>
            <p:cNvPr id="11368" name="Freeform 56"/>
            <p:cNvSpPr/>
            <p:nvPr/>
          </p:nvSpPr>
          <p:spPr>
            <a:xfrm>
              <a:off x="222250" y="0"/>
              <a:ext cx="125413" cy="142875"/>
            </a:xfrm>
            <a:custGeom>
              <a:avLst/>
              <a:gdLst>
                <a:gd name="txL" fmla="*/ 0 w 82"/>
                <a:gd name="txT" fmla="*/ 0 h 94"/>
                <a:gd name="txR" fmla="*/ 82 w 82"/>
                <a:gd name="txB" fmla="*/ 94 h 94"/>
              </a:gdLst>
              <a:ahLst/>
              <a:cxnLst>
                <a:cxn ang="0">
                  <a:pos x="29059" y="71438"/>
                </a:cxn>
                <a:cxn ang="0">
                  <a:pos x="0" y="126156"/>
                </a:cxn>
                <a:cxn ang="0">
                  <a:pos x="48942" y="142875"/>
                </a:cxn>
                <a:cxn ang="0">
                  <a:pos x="125413" y="71438"/>
                </a:cxn>
                <a:cxn ang="0">
                  <a:pos x="48942" y="0"/>
                </a:cxn>
                <a:cxn ang="0">
                  <a:pos x="0" y="16719"/>
                </a:cxn>
                <a:cxn ang="0">
                  <a:pos x="29059" y="71438"/>
                </a:cxn>
              </a:cxnLst>
              <a:rect l="txL" t="txT" r="txR" b="txB"/>
              <a:pathLst>
                <a:path w="82" h="94">
                  <a:moveTo>
                    <a:pt x="19" y="47"/>
                  </a:moveTo>
                  <a:cubicBezTo>
                    <a:pt x="19" y="62"/>
                    <a:pt x="11" y="75"/>
                    <a:pt x="0" y="83"/>
                  </a:cubicBezTo>
                  <a:cubicBezTo>
                    <a:pt x="9" y="90"/>
                    <a:pt x="20" y="94"/>
                    <a:pt x="32" y="94"/>
                  </a:cubicBezTo>
                  <a:cubicBezTo>
                    <a:pt x="60" y="94"/>
                    <a:pt x="82" y="73"/>
                    <a:pt x="82" y="47"/>
                  </a:cubicBezTo>
                  <a:cubicBezTo>
                    <a:pt x="82" y="21"/>
                    <a:pt x="60" y="0"/>
                    <a:pt x="32" y="0"/>
                  </a:cubicBezTo>
                  <a:cubicBezTo>
                    <a:pt x="20" y="0"/>
                    <a:pt x="9" y="4"/>
                    <a:pt x="0" y="11"/>
                  </a:cubicBezTo>
                  <a:cubicBezTo>
                    <a:pt x="11" y="19"/>
                    <a:pt x="19" y="32"/>
                    <a:pt x="19" y="47"/>
                  </a:cubicBezTo>
                  <a:close/>
                </a:path>
              </a:pathLst>
            </a:custGeom>
            <a:solidFill>
              <a:schemeClr val="bg1">
                <a:alpha val="100000"/>
              </a:schemeClr>
            </a:solidFill>
            <a:ln w="9525">
              <a:noFill/>
            </a:ln>
          </p:spPr>
          <p:txBody>
            <a:bodyPr/>
            <a:p>
              <a:endParaRPr lang="zh-CN" altLang="en-US"/>
            </a:p>
          </p:txBody>
        </p:sp>
      </p:grpSp>
      <p:sp>
        <p:nvSpPr>
          <p:cNvPr id="11297" name="Freeform 62"/>
          <p:cNvSpPr/>
          <p:nvPr/>
        </p:nvSpPr>
        <p:spPr>
          <a:xfrm>
            <a:off x="3167063" y="4360863"/>
            <a:ext cx="103187" cy="23812"/>
          </a:xfrm>
          <a:custGeom>
            <a:avLst/>
            <a:gdLst>
              <a:gd name="txL" fmla="*/ 0 w 68"/>
              <a:gd name="txT" fmla="*/ 0 h 15"/>
              <a:gd name="txR" fmla="*/ 68 w 68"/>
              <a:gd name="txB" fmla="*/ 15 h 15"/>
            </a:gdLst>
            <a:ahLst/>
            <a:cxnLst>
              <a:cxn ang="0">
                <a:pos x="0" y="0"/>
              </a:cxn>
              <a:cxn ang="0">
                <a:pos x="103187" y="23812"/>
              </a:cxn>
              <a:cxn ang="0">
                <a:pos x="81943" y="4762"/>
              </a:cxn>
              <a:cxn ang="0">
                <a:pos x="62216" y="4762"/>
              </a:cxn>
              <a:cxn ang="0">
                <a:pos x="0" y="0"/>
              </a:cxn>
            </a:cxnLst>
            <a:rect l="txL" t="txT" r="txR" b="txB"/>
            <a:pathLst>
              <a:path w="68" h="15">
                <a:moveTo>
                  <a:pt x="0" y="0"/>
                </a:moveTo>
                <a:cubicBezTo>
                  <a:pt x="22" y="8"/>
                  <a:pt x="45" y="13"/>
                  <a:pt x="68" y="15"/>
                </a:cubicBezTo>
                <a:cubicBezTo>
                  <a:pt x="54" y="3"/>
                  <a:pt x="54" y="3"/>
                  <a:pt x="54" y="3"/>
                </a:cubicBezTo>
                <a:cubicBezTo>
                  <a:pt x="49" y="3"/>
                  <a:pt x="45" y="3"/>
                  <a:pt x="41" y="3"/>
                </a:cubicBezTo>
                <a:cubicBezTo>
                  <a:pt x="27" y="3"/>
                  <a:pt x="13" y="2"/>
                  <a:pt x="0" y="0"/>
                </a:cubicBezTo>
              </a:path>
            </a:pathLst>
          </a:custGeom>
          <a:solidFill>
            <a:srgbClr val="715451">
              <a:alpha val="100000"/>
            </a:srgbClr>
          </a:solidFill>
          <a:ln w="9525">
            <a:noFill/>
          </a:ln>
        </p:spPr>
        <p:txBody>
          <a:bodyPr/>
          <a:p>
            <a:endParaRPr lang="zh-CN" altLang="en-US"/>
          </a:p>
        </p:txBody>
      </p:sp>
      <p:sp>
        <p:nvSpPr>
          <p:cNvPr id="11298" name="Freeform 63"/>
          <p:cNvSpPr/>
          <p:nvPr/>
        </p:nvSpPr>
        <p:spPr>
          <a:xfrm>
            <a:off x="2803525" y="3513138"/>
            <a:ext cx="854075" cy="998537"/>
          </a:xfrm>
          <a:custGeom>
            <a:avLst/>
            <a:gdLst>
              <a:gd name="txL" fmla="*/ 0 w 558"/>
              <a:gd name="txT" fmla="*/ 0 h 653"/>
              <a:gd name="txR" fmla="*/ 558 w 558"/>
              <a:gd name="txB" fmla="*/ 653 h 653"/>
            </a:gdLst>
            <a:ahLst/>
            <a:cxnLst>
              <a:cxn ang="0">
                <a:pos x="854075" y="426634"/>
              </a:cxn>
              <a:cxn ang="0">
                <a:pos x="427038" y="0"/>
              </a:cxn>
              <a:cxn ang="0">
                <a:pos x="0" y="426634"/>
              </a:cxn>
              <a:cxn ang="0">
                <a:pos x="427038" y="853267"/>
              </a:cxn>
              <a:cxn ang="0">
                <a:pos x="446935" y="853267"/>
              </a:cxn>
              <a:cxn ang="0">
                <a:pos x="618363" y="998537"/>
              </a:cxn>
              <a:cxn ang="0">
                <a:pos x="636730" y="798218"/>
              </a:cxn>
              <a:cxn ang="0">
                <a:pos x="854075" y="426634"/>
              </a:cxn>
            </a:cxnLst>
            <a:rect l="txL" t="txT" r="txR" b="txB"/>
            <a:pathLst>
              <a:path w="558" h="653">
                <a:moveTo>
                  <a:pt x="558" y="279"/>
                </a:moveTo>
                <a:cubicBezTo>
                  <a:pt x="558" y="125"/>
                  <a:pt x="433" y="0"/>
                  <a:pt x="279" y="0"/>
                </a:cubicBezTo>
                <a:cubicBezTo>
                  <a:pt x="125" y="0"/>
                  <a:pt x="0" y="125"/>
                  <a:pt x="0" y="279"/>
                </a:cubicBezTo>
                <a:cubicBezTo>
                  <a:pt x="0" y="433"/>
                  <a:pt x="125" y="558"/>
                  <a:pt x="279" y="558"/>
                </a:cubicBezTo>
                <a:cubicBezTo>
                  <a:pt x="283" y="558"/>
                  <a:pt x="287" y="558"/>
                  <a:pt x="292" y="558"/>
                </a:cubicBezTo>
                <a:cubicBezTo>
                  <a:pt x="404" y="653"/>
                  <a:pt x="404" y="653"/>
                  <a:pt x="404" y="653"/>
                </a:cubicBezTo>
                <a:cubicBezTo>
                  <a:pt x="416" y="522"/>
                  <a:pt x="416" y="522"/>
                  <a:pt x="416" y="522"/>
                </a:cubicBezTo>
                <a:cubicBezTo>
                  <a:pt x="501" y="474"/>
                  <a:pt x="558" y="383"/>
                  <a:pt x="558" y="279"/>
                </a:cubicBezTo>
              </a:path>
            </a:pathLst>
          </a:custGeom>
          <a:solidFill>
            <a:srgbClr val="B49E81">
              <a:alpha val="100000"/>
            </a:srgbClr>
          </a:solidFill>
          <a:ln w="9525">
            <a:noFill/>
          </a:ln>
        </p:spPr>
        <p:txBody>
          <a:bodyPr/>
          <a:p>
            <a:endParaRPr lang="zh-CN" altLang="en-US"/>
          </a:p>
        </p:txBody>
      </p:sp>
      <p:sp>
        <p:nvSpPr>
          <p:cNvPr id="11299" name="Freeform 64"/>
          <p:cNvSpPr>
            <a:spLocks noEditPoints="1"/>
          </p:cNvSpPr>
          <p:nvPr/>
        </p:nvSpPr>
        <p:spPr>
          <a:xfrm>
            <a:off x="3071813" y="3659188"/>
            <a:ext cx="320675" cy="598487"/>
          </a:xfrm>
          <a:custGeom>
            <a:avLst/>
            <a:gdLst>
              <a:gd name="txL" fmla="*/ 0 w 210"/>
              <a:gd name="txT" fmla="*/ 0 h 392"/>
              <a:gd name="txR" fmla="*/ 210 w 210"/>
              <a:gd name="txB" fmla="*/ 392 h 392"/>
            </a:gdLst>
            <a:ahLst/>
            <a:cxnLst>
              <a:cxn ang="0">
                <a:pos x="320675" y="398482"/>
              </a:cxn>
              <a:cxn ang="0">
                <a:pos x="311513" y="442758"/>
              </a:cxn>
              <a:cxn ang="0">
                <a:pos x="285553" y="485507"/>
              </a:cxn>
              <a:cxn ang="0">
                <a:pos x="244324" y="520623"/>
              </a:cxn>
              <a:cxn ang="0">
                <a:pos x="187824" y="541997"/>
              </a:cxn>
              <a:cxn ang="0">
                <a:pos x="187824" y="598487"/>
              </a:cxn>
              <a:cxn ang="0">
                <a:pos x="148121" y="598487"/>
              </a:cxn>
              <a:cxn ang="0">
                <a:pos x="148121" y="546577"/>
              </a:cxn>
              <a:cxn ang="0">
                <a:pos x="143540" y="546577"/>
              </a:cxn>
              <a:cxn ang="0">
                <a:pos x="140486" y="546577"/>
              </a:cxn>
              <a:cxn ang="0">
                <a:pos x="99257" y="545051"/>
              </a:cxn>
              <a:cxn ang="0">
                <a:pos x="62608" y="537417"/>
              </a:cxn>
              <a:cxn ang="0">
                <a:pos x="30540" y="526730"/>
              </a:cxn>
              <a:cxn ang="0">
                <a:pos x="0" y="511462"/>
              </a:cxn>
              <a:cxn ang="0">
                <a:pos x="24432" y="439705"/>
              </a:cxn>
              <a:cxn ang="0">
                <a:pos x="47338" y="453446"/>
              </a:cxn>
              <a:cxn ang="0">
                <a:pos x="79405" y="467186"/>
              </a:cxn>
              <a:cxn ang="0">
                <a:pos x="113000" y="479400"/>
              </a:cxn>
              <a:cxn ang="0">
                <a:pos x="148121" y="485507"/>
              </a:cxn>
              <a:cxn ang="0">
                <a:pos x="148121" y="334359"/>
              </a:cxn>
              <a:cxn ang="0">
                <a:pos x="100784" y="314511"/>
              </a:cxn>
              <a:cxn ang="0">
                <a:pos x="59554" y="287029"/>
              </a:cxn>
              <a:cxn ang="0">
                <a:pos x="29013" y="244280"/>
              </a:cxn>
              <a:cxn ang="0">
                <a:pos x="16797" y="181684"/>
              </a:cxn>
              <a:cxn ang="0">
                <a:pos x="25959" y="143515"/>
              </a:cxn>
              <a:cxn ang="0">
                <a:pos x="51919" y="105346"/>
              </a:cxn>
              <a:cxn ang="0">
                <a:pos x="91621" y="73284"/>
              </a:cxn>
              <a:cxn ang="0">
                <a:pos x="148121" y="53436"/>
              </a:cxn>
              <a:cxn ang="0">
                <a:pos x="148121" y="0"/>
              </a:cxn>
              <a:cxn ang="0">
                <a:pos x="187824" y="0"/>
              </a:cxn>
              <a:cxn ang="0">
                <a:pos x="187824" y="48856"/>
              </a:cxn>
              <a:cxn ang="0">
                <a:pos x="187824" y="48856"/>
              </a:cxn>
              <a:cxn ang="0">
                <a:pos x="245851" y="51910"/>
              </a:cxn>
              <a:cxn ang="0">
                <a:pos x="299297" y="61070"/>
              </a:cxn>
              <a:cxn ang="0">
                <a:pos x="285553" y="132827"/>
              </a:cxn>
              <a:cxn ang="0">
                <a:pos x="236689" y="117560"/>
              </a:cxn>
              <a:cxn ang="0">
                <a:pos x="187824" y="109926"/>
              </a:cxn>
              <a:cxn ang="0">
                <a:pos x="187824" y="242754"/>
              </a:cxn>
              <a:cxn ang="0">
                <a:pos x="233635" y="262601"/>
              </a:cxn>
              <a:cxn ang="0">
                <a:pos x="277918" y="291610"/>
              </a:cxn>
              <a:cxn ang="0">
                <a:pos x="308459" y="334359"/>
              </a:cxn>
              <a:cxn ang="0">
                <a:pos x="320675" y="398482"/>
              </a:cxn>
              <a:cxn ang="0">
                <a:pos x="100784" y="167943"/>
              </a:cxn>
              <a:cxn ang="0">
                <a:pos x="113000" y="203058"/>
              </a:cxn>
              <a:cxn ang="0">
                <a:pos x="148121" y="225959"/>
              </a:cxn>
              <a:cxn ang="0">
                <a:pos x="148121" y="111453"/>
              </a:cxn>
              <a:cxn ang="0">
                <a:pos x="117581" y="120613"/>
              </a:cxn>
              <a:cxn ang="0">
                <a:pos x="103838" y="137408"/>
              </a:cxn>
              <a:cxn ang="0">
                <a:pos x="100784" y="167943"/>
              </a:cxn>
              <a:cxn ang="0">
                <a:pos x="236689" y="410696"/>
              </a:cxn>
              <a:cxn ang="0">
                <a:pos x="222945" y="375581"/>
              </a:cxn>
              <a:cxn ang="0">
                <a:pos x="187824" y="351153"/>
              </a:cxn>
              <a:cxn ang="0">
                <a:pos x="187824" y="482454"/>
              </a:cxn>
              <a:cxn ang="0">
                <a:pos x="201567" y="479400"/>
              </a:cxn>
              <a:cxn ang="0">
                <a:pos x="213783" y="474820"/>
              </a:cxn>
              <a:cxn ang="0">
                <a:pos x="230581" y="454972"/>
              </a:cxn>
              <a:cxn ang="0">
                <a:pos x="236689" y="410696"/>
              </a:cxn>
            </a:cxnLst>
            <a:rect l="txL" t="txT" r="txR" b="txB"/>
            <a:pathLst>
              <a:path w="210" h="392">
                <a:moveTo>
                  <a:pt x="210" y="261"/>
                </a:moveTo>
                <a:cubicBezTo>
                  <a:pt x="210" y="271"/>
                  <a:pt x="208" y="281"/>
                  <a:pt x="204" y="290"/>
                </a:cubicBezTo>
                <a:cubicBezTo>
                  <a:pt x="200" y="300"/>
                  <a:pt x="194" y="310"/>
                  <a:pt x="187" y="318"/>
                </a:cubicBezTo>
                <a:cubicBezTo>
                  <a:pt x="179" y="327"/>
                  <a:pt x="170" y="334"/>
                  <a:pt x="160" y="341"/>
                </a:cubicBezTo>
                <a:cubicBezTo>
                  <a:pt x="149" y="347"/>
                  <a:pt x="136" y="352"/>
                  <a:pt x="123" y="355"/>
                </a:cubicBezTo>
                <a:cubicBezTo>
                  <a:pt x="123" y="392"/>
                  <a:pt x="123" y="392"/>
                  <a:pt x="123" y="392"/>
                </a:cubicBezTo>
                <a:cubicBezTo>
                  <a:pt x="97" y="392"/>
                  <a:pt x="97" y="392"/>
                  <a:pt x="97" y="392"/>
                </a:cubicBezTo>
                <a:cubicBezTo>
                  <a:pt x="97" y="358"/>
                  <a:pt x="97" y="358"/>
                  <a:pt x="97" y="358"/>
                </a:cubicBezTo>
                <a:cubicBezTo>
                  <a:pt x="96" y="358"/>
                  <a:pt x="95" y="358"/>
                  <a:pt x="94" y="358"/>
                </a:cubicBezTo>
                <a:cubicBezTo>
                  <a:pt x="93" y="358"/>
                  <a:pt x="92" y="358"/>
                  <a:pt x="92" y="358"/>
                </a:cubicBezTo>
                <a:cubicBezTo>
                  <a:pt x="82" y="358"/>
                  <a:pt x="73" y="358"/>
                  <a:pt x="65" y="357"/>
                </a:cubicBezTo>
                <a:cubicBezTo>
                  <a:pt x="56" y="356"/>
                  <a:pt x="49" y="354"/>
                  <a:pt x="41" y="352"/>
                </a:cubicBezTo>
                <a:cubicBezTo>
                  <a:pt x="34" y="350"/>
                  <a:pt x="27" y="348"/>
                  <a:pt x="20" y="345"/>
                </a:cubicBezTo>
                <a:cubicBezTo>
                  <a:pt x="14" y="342"/>
                  <a:pt x="7" y="339"/>
                  <a:pt x="0" y="335"/>
                </a:cubicBezTo>
                <a:cubicBezTo>
                  <a:pt x="16" y="288"/>
                  <a:pt x="16" y="288"/>
                  <a:pt x="16" y="288"/>
                </a:cubicBezTo>
                <a:cubicBezTo>
                  <a:pt x="20" y="291"/>
                  <a:pt x="25" y="294"/>
                  <a:pt x="31" y="297"/>
                </a:cubicBezTo>
                <a:cubicBezTo>
                  <a:pt x="38" y="300"/>
                  <a:pt x="44" y="304"/>
                  <a:pt x="52" y="306"/>
                </a:cubicBezTo>
                <a:cubicBezTo>
                  <a:pt x="59" y="309"/>
                  <a:pt x="67" y="312"/>
                  <a:pt x="74" y="314"/>
                </a:cubicBezTo>
                <a:cubicBezTo>
                  <a:pt x="82" y="316"/>
                  <a:pt x="90" y="317"/>
                  <a:pt x="97" y="318"/>
                </a:cubicBezTo>
                <a:cubicBezTo>
                  <a:pt x="97" y="219"/>
                  <a:pt x="97" y="219"/>
                  <a:pt x="97" y="219"/>
                </a:cubicBezTo>
                <a:cubicBezTo>
                  <a:pt x="87" y="215"/>
                  <a:pt x="76" y="211"/>
                  <a:pt x="66" y="206"/>
                </a:cubicBezTo>
                <a:cubicBezTo>
                  <a:pt x="56" y="201"/>
                  <a:pt x="47" y="195"/>
                  <a:pt x="39" y="188"/>
                </a:cubicBezTo>
                <a:cubicBezTo>
                  <a:pt x="31" y="180"/>
                  <a:pt x="24" y="171"/>
                  <a:pt x="19" y="160"/>
                </a:cubicBezTo>
                <a:cubicBezTo>
                  <a:pt x="14" y="149"/>
                  <a:pt x="11" y="136"/>
                  <a:pt x="11" y="119"/>
                </a:cubicBezTo>
                <a:cubicBezTo>
                  <a:pt x="11" y="111"/>
                  <a:pt x="13" y="103"/>
                  <a:pt x="17" y="94"/>
                </a:cubicBezTo>
                <a:cubicBezTo>
                  <a:pt x="21" y="85"/>
                  <a:pt x="26" y="77"/>
                  <a:pt x="34" y="69"/>
                </a:cubicBezTo>
                <a:cubicBezTo>
                  <a:pt x="41" y="61"/>
                  <a:pt x="50" y="54"/>
                  <a:pt x="60" y="48"/>
                </a:cubicBezTo>
                <a:cubicBezTo>
                  <a:pt x="71" y="42"/>
                  <a:pt x="83" y="37"/>
                  <a:pt x="97" y="35"/>
                </a:cubicBezTo>
                <a:cubicBezTo>
                  <a:pt x="97" y="0"/>
                  <a:pt x="97" y="0"/>
                  <a:pt x="97" y="0"/>
                </a:cubicBezTo>
                <a:cubicBezTo>
                  <a:pt x="123" y="0"/>
                  <a:pt x="123" y="0"/>
                  <a:pt x="123" y="0"/>
                </a:cubicBezTo>
                <a:cubicBezTo>
                  <a:pt x="123" y="32"/>
                  <a:pt x="123" y="32"/>
                  <a:pt x="123" y="32"/>
                </a:cubicBezTo>
                <a:cubicBezTo>
                  <a:pt x="123" y="32"/>
                  <a:pt x="123" y="32"/>
                  <a:pt x="123" y="32"/>
                </a:cubicBezTo>
                <a:cubicBezTo>
                  <a:pt x="137" y="32"/>
                  <a:pt x="150" y="33"/>
                  <a:pt x="161" y="34"/>
                </a:cubicBezTo>
                <a:cubicBezTo>
                  <a:pt x="173" y="36"/>
                  <a:pt x="184" y="38"/>
                  <a:pt x="196" y="40"/>
                </a:cubicBezTo>
                <a:cubicBezTo>
                  <a:pt x="187" y="87"/>
                  <a:pt x="187" y="87"/>
                  <a:pt x="187" y="87"/>
                </a:cubicBezTo>
                <a:cubicBezTo>
                  <a:pt x="177" y="83"/>
                  <a:pt x="166" y="80"/>
                  <a:pt x="155" y="77"/>
                </a:cubicBezTo>
                <a:cubicBezTo>
                  <a:pt x="144" y="74"/>
                  <a:pt x="133" y="73"/>
                  <a:pt x="123" y="72"/>
                </a:cubicBezTo>
                <a:cubicBezTo>
                  <a:pt x="123" y="159"/>
                  <a:pt x="123" y="159"/>
                  <a:pt x="123" y="159"/>
                </a:cubicBezTo>
                <a:cubicBezTo>
                  <a:pt x="133" y="163"/>
                  <a:pt x="143" y="168"/>
                  <a:pt x="153" y="172"/>
                </a:cubicBezTo>
                <a:cubicBezTo>
                  <a:pt x="164" y="177"/>
                  <a:pt x="173" y="183"/>
                  <a:pt x="182" y="191"/>
                </a:cubicBezTo>
                <a:cubicBezTo>
                  <a:pt x="190" y="198"/>
                  <a:pt x="197" y="208"/>
                  <a:pt x="202" y="219"/>
                </a:cubicBezTo>
                <a:cubicBezTo>
                  <a:pt x="208" y="230"/>
                  <a:pt x="210" y="244"/>
                  <a:pt x="210" y="261"/>
                </a:cubicBezTo>
                <a:close/>
                <a:moveTo>
                  <a:pt x="66" y="110"/>
                </a:moveTo>
                <a:cubicBezTo>
                  <a:pt x="66" y="119"/>
                  <a:pt x="69" y="127"/>
                  <a:pt x="74" y="133"/>
                </a:cubicBezTo>
                <a:cubicBezTo>
                  <a:pt x="80" y="138"/>
                  <a:pt x="88" y="144"/>
                  <a:pt x="97" y="148"/>
                </a:cubicBezTo>
                <a:cubicBezTo>
                  <a:pt x="97" y="73"/>
                  <a:pt x="97" y="73"/>
                  <a:pt x="97" y="73"/>
                </a:cubicBezTo>
                <a:cubicBezTo>
                  <a:pt x="89" y="74"/>
                  <a:pt x="82" y="76"/>
                  <a:pt x="77" y="79"/>
                </a:cubicBezTo>
                <a:cubicBezTo>
                  <a:pt x="73" y="81"/>
                  <a:pt x="70" y="85"/>
                  <a:pt x="68" y="90"/>
                </a:cubicBezTo>
                <a:cubicBezTo>
                  <a:pt x="67" y="95"/>
                  <a:pt x="66" y="102"/>
                  <a:pt x="66" y="110"/>
                </a:cubicBezTo>
                <a:close/>
                <a:moveTo>
                  <a:pt x="155" y="269"/>
                </a:moveTo>
                <a:cubicBezTo>
                  <a:pt x="155" y="260"/>
                  <a:pt x="152" y="252"/>
                  <a:pt x="146" y="246"/>
                </a:cubicBezTo>
                <a:cubicBezTo>
                  <a:pt x="140" y="240"/>
                  <a:pt x="133" y="235"/>
                  <a:pt x="123" y="230"/>
                </a:cubicBezTo>
                <a:cubicBezTo>
                  <a:pt x="123" y="316"/>
                  <a:pt x="123" y="316"/>
                  <a:pt x="123" y="316"/>
                </a:cubicBezTo>
                <a:cubicBezTo>
                  <a:pt x="126" y="316"/>
                  <a:pt x="129" y="315"/>
                  <a:pt x="132" y="314"/>
                </a:cubicBezTo>
                <a:cubicBezTo>
                  <a:pt x="135" y="313"/>
                  <a:pt x="137" y="312"/>
                  <a:pt x="140" y="311"/>
                </a:cubicBezTo>
                <a:cubicBezTo>
                  <a:pt x="144" y="309"/>
                  <a:pt x="148" y="305"/>
                  <a:pt x="151" y="298"/>
                </a:cubicBezTo>
                <a:cubicBezTo>
                  <a:pt x="154" y="290"/>
                  <a:pt x="155" y="281"/>
                  <a:pt x="155" y="269"/>
                </a:cubicBezTo>
                <a:close/>
              </a:path>
            </a:pathLst>
          </a:custGeom>
          <a:solidFill>
            <a:schemeClr val="bg1">
              <a:alpha val="100000"/>
            </a:schemeClr>
          </a:solidFill>
          <a:ln w="9525">
            <a:noFill/>
          </a:ln>
        </p:spPr>
        <p:txBody>
          <a:bodyPr/>
          <a:p>
            <a:endParaRPr lang="zh-CN" altLang="en-US"/>
          </a:p>
        </p:txBody>
      </p:sp>
      <p:sp>
        <p:nvSpPr>
          <p:cNvPr id="11300" name="Freeform 67"/>
          <p:cNvSpPr/>
          <p:nvPr/>
        </p:nvSpPr>
        <p:spPr>
          <a:xfrm>
            <a:off x="4289425" y="3605213"/>
            <a:ext cx="787400" cy="919162"/>
          </a:xfrm>
          <a:custGeom>
            <a:avLst/>
            <a:gdLst>
              <a:gd name="txL" fmla="*/ 0 w 515"/>
              <a:gd name="txT" fmla="*/ 0 h 602"/>
              <a:gd name="txR" fmla="*/ 515 w 515"/>
              <a:gd name="txB" fmla="*/ 602 h 602"/>
            </a:gdLst>
            <a:ahLst/>
            <a:cxnLst>
              <a:cxn ang="0">
                <a:pos x="394464" y="0"/>
              </a:cxn>
              <a:cxn ang="0">
                <a:pos x="0" y="393927"/>
              </a:cxn>
              <a:cxn ang="0">
                <a:pos x="200290" y="734413"/>
              </a:cxn>
              <a:cxn ang="0">
                <a:pos x="217108" y="919162"/>
              </a:cxn>
              <a:cxn ang="0">
                <a:pos x="376117" y="784799"/>
              </a:cxn>
              <a:cxn ang="0">
                <a:pos x="394464" y="786326"/>
              </a:cxn>
              <a:cxn ang="0">
                <a:pos x="787400" y="393927"/>
              </a:cxn>
              <a:cxn ang="0">
                <a:pos x="394464" y="0"/>
              </a:cxn>
            </a:cxnLst>
            <a:rect l="txL" t="txT" r="txR" b="txB"/>
            <a:pathLst>
              <a:path w="515" h="602">
                <a:moveTo>
                  <a:pt x="258" y="0"/>
                </a:moveTo>
                <a:cubicBezTo>
                  <a:pt x="116" y="0"/>
                  <a:pt x="0" y="115"/>
                  <a:pt x="0" y="258"/>
                </a:cubicBezTo>
                <a:cubicBezTo>
                  <a:pt x="0" y="354"/>
                  <a:pt x="53" y="437"/>
                  <a:pt x="131" y="481"/>
                </a:cubicBezTo>
                <a:cubicBezTo>
                  <a:pt x="142" y="602"/>
                  <a:pt x="142" y="602"/>
                  <a:pt x="142" y="602"/>
                </a:cubicBezTo>
                <a:cubicBezTo>
                  <a:pt x="246" y="514"/>
                  <a:pt x="246" y="514"/>
                  <a:pt x="246" y="514"/>
                </a:cubicBezTo>
                <a:cubicBezTo>
                  <a:pt x="250" y="515"/>
                  <a:pt x="254" y="515"/>
                  <a:pt x="258" y="515"/>
                </a:cubicBezTo>
                <a:cubicBezTo>
                  <a:pt x="400" y="515"/>
                  <a:pt x="515" y="400"/>
                  <a:pt x="515" y="258"/>
                </a:cubicBezTo>
                <a:cubicBezTo>
                  <a:pt x="515" y="115"/>
                  <a:pt x="400" y="0"/>
                  <a:pt x="258" y="0"/>
                </a:cubicBezTo>
              </a:path>
            </a:pathLst>
          </a:custGeom>
          <a:solidFill>
            <a:srgbClr val="B49E81">
              <a:alpha val="100000"/>
            </a:srgbClr>
          </a:solidFill>
          <a:ln w="9525">
            <a:noFill/>
          </a:ln>
        </p:spPr>
        <p:txBody>
          <a:bodyPr/>
          <a:p>
            <a:endParaRPr lang="zh-CN" altLang="en-US"/>
          </a:p>
        </p:txBody>
      </p:sp>
      <p:sp>
        <p:nvSpPr>
          <p:cNvPr id="11301" name="Freeform 68"/>
          <p:cNvSpPr>
            <a:spLocks noEditPoints="1"/>
          </p:cNvSpPr>
          <p:nvPr/>
        </p:nvSpPr>
        <p:spPr>
          <a:xfrm>
            <a:off x="4489450" y="3843338"/>
            <a:ext cx="387350" cy="346075"/>
          </a:xfrm>
          <a:custGeom>
            <a:avLst/>
            <a:gdLst>
              <a:gd name="txL" fmla="*/ 0 w 253"/>
              <a:gd name="txT" fmla="*/ 0 h 226"/>
              <a:gd name="txR" fmla="*/ 253 w 253"/>
              <a:gd name="txB" fmla="*/ 226 h 226"/>
            </a:gdLst>
            <a:ahLst/>
            <a:cxnLst>
              <a:cxn ang="0">
                <a:pos x="329171" y="255728"/>
              </a:cxn>
              <a:cxn ang="0">
                <a:pos x="246495" y="284823"/>
              </a:cxn>
              <a:cxn ang="0">
                <a:pos x="223530" y="271041"/>
              </a:cxn>
              <a:cxn ang="0">
                <a:pos x="188316" y="272572"/>
              </a:cxn>
              <a:cxn ang="0">
                <a:pos x="153103" y="280229"/>
              </a:cxn>
              <a:cxn ang="0">
                <a:pos x="101048" y="254197"/>
              </a:cxn>
              <a:cxn ang="0">
                <a:pos x="97986" y="186819"/>
              </a:cxn>
              <a:cxn ang="0">
                <a:pos x="157696" y="99535"/>
              </a:cxn>
              <a:cxn ang="0">
                <a:pos x="228123" y="76565"/>
              </a:cxn>
              <a:cxn ang="0">
                <a:pos x="257213" y="88816"/>
              </a:cxn>
              <a:cxn ang="0">
                <a:pos x="283240" y="84222"/>
              </a:cxn>
              <a:cxn ang="0">
                <a:pos x="263337" y="222039"/>
              </a:cxn>
              <a:cxn ang="0">
                <a:pos x="255682" y="248071"/>
              </a:cxn>
              <a:cxn ang="0">
                <a:pos x="266399" y="258791"/>
              </a:cxn>
              <a:cxn ang="0">
                <a:pos x="333764" y="220508"/>
              </a:cxn>
              <a:cxn ang="0">
                <a:pos x="323047" y="56658"/>
              </a:cxn>
              <a:cxn ang="0">
                <a:pos x="223530" y="24501"/>
              </a:cxn>
              <a:cxn ang="0">
                <a:pos x="208220" y="24501"/>
              </a:cxn>
              <a:cxn ang="0">
                <a:pos x="33683" y="192944"/>
              </a:cxn>
              <a:cxn ang="0">
                <a:pos x="195972" y="323105"/>
              </a:cxn>
              <a:cxn ang="0">
                <a:pos x="338357" y="278698"/>
              </a:cxn>
              <a:cxn ang="0">
                <a:pos x="283240" y="330762"/>
              </a:cxn>
              <a:cxn ang="0">
                <a:pos x="59710" y="304730"/>
              </a:cxn>
              <a:cxn ang="0">
                <a:pos x="58179" y="65846"/>
              </a:cxn>
              <a:cxn ang="0">
                <a:pos x="335295" y="39814"/>
              </a:cxn>
              <a:cxn ang="0">
                <a:pos x="378164" y="188351"/>
              </a:cxn>
              <a:cxn ang="0">
                <a:pos x="228123" y="93410"/>
              </a:cxn>
              <a:cxn ang="0">
                <a:pos x="150041" y="168444"/>
              </a:cxn>
              <a:cxn ang="0">
                <a:pos x="130137" y="232758"/>
              </a:cxn>
              <a:cxn ang="0">
                <a:pos x="146979" y="260322"/>
              </a:cxn>
              <a:cxn ang="0">
                <a:pos x="212813" y="228164"/>
              </a:cxn>
              <a:cxn ang="0">
                <a:pos x="232716" y="191413"/>
              </a:cxn>
              <a:cxn ang="0">
                <a:pos x="257213" y="122504"/>
              </a:cxn>
              <a:cxn ang="0">
                <a:pos x="240371" y="96472"/>
              </a:cxn>
            </a:cxnLst>
            <a:rect l="txL" t="txT" r="txR" b="txB"/>
            <a:pathLst>
              <a:path w="253" h="226">
                <a:moveTo>
                  <a:pt x="247" y="123"/>
                </a:moveTo>
                <a:cubicBezTo>
                  <a:pt x="242" y="140"/>
                  <a:pt x="231" y="154"/>
                  <a:pt x="215" y="167"/>
                </a:cubicBezTo>
                <a:cubicBezTo>
                  <a:pt x="199" y="179"/>
                  <a:pt x="183" y="186"/>
                  <a:pt x="167" y="186"/>
                </a:cubicBezTo>
                <a:cubicBezTo>
                  <a:pt x="161" y="186"/>
                  <a:pt x="161" y="186"/>
                  <a:pt x="161" y="186"/>
                </a:cubicBezTo>
                <a:cubicBezTo>
                  <a:pt x="159" y="186"/>
                  <a:pt x="157" y="185"/>
                  <a:pt x="154" y="184"/>
                </a:cubicBezTo>
                <a:cubicBezTo>
                  <a:pt x="150" y="183"/>
                  <a:pt x="148" y="181"/>
                  <a:pt x="146" y="177"/>
                </a:cubicBezTo>
                <a:cubicBezTo>
                  <a:pt x="143" y="166"/>
                  <a:pt x="143" y="166"/>
                  <a:pt x="143" y="166"/>
                </a:cubicBezTo>
                <a:cubicBezTo>
                  <a:pt x="136" y="171"/>
                  <a:pt x="129" y="175"/>
                  <a:pt x="123" y="178"/>
                </a:cubicBezTo>
                <a:cubicBezTo>
                  <a:pt x="119" y="180"/>
                  <a:pt x="115" y="181"/>
                  <a:pt x="112" y="182"/>
                </a:cubicBezTo>
                <a:cubicBezTo>
                  <a:pt x="108" y="183"/>
                  <a:pt x="104" y="183"/>
                  <a:pt x="100" y="183"/>
                </a:cubicBezTo>
                <a:cubicBezTo>
                  <a:pt x="94" y="183"/>
                  <a:pt x="89" y="182"/>
                  <a:pt x="83" y="180"/>
                </a:cubicBezTo>
                <a:cubicBezTo>
                  <a:pt x="75" y="177"/>
                  <a:pt x="70" y="173"/>
                  <a:pt x="66" y="166"/>
                </a:cubicBezTo>
                <a:cubicBezTo>
                  <a:pt x="63" y="160"/>
                  <a:pt x="61" y="152"/>
                  <a:pt x="61" y="143"/>
                </a:cubicBezTo>
                <a:cubicBezTo>
                  <a:pt x="61" y="136"/>
                  <a:pt x="62" y="128"/>
                  <a:pt x="64" y="122"/>
                </a:cubicBezTo>
                <a:cubicBezTo>
                  <a:pt x="66" y="115"/>
                  <a:pt x="68" y="109"/>
                  <a:pt x="72" y="103"/>
                </a:cubicBezTo>
                <a:cubicBezTo>
                  <a:pt x="81" y="87"/>
                  <a:pt x="91" y="74"/>
                  <a:pt x="103" y="65"/>
                </a:cubicBezTo>
                <a:cubicBezTo>
                  <a:pt x="115" y="55"/>
                  <a:pt x="129" y="50"/>
                  <a:pt x="143" y="50"/>
                </a:cubicBezTo>
                <a:cubicBezTo>
                  <a:pt x="149" y="50"/>
                  <a:pt x="149" y="50"/>
                  <a:pt x="149" y="50"/>
                </a:cubicBezTo>
                <a:cubicBezTo>
                  <a:pt x="153" y="50"/>
                  <a:pt x="153" y="50"/>
                  <a:pt x="153" y="50"/>
                </a:cubicBezTo>
                <a:cubicBezTo>
                  <a:pt x="159" y="52"/>
                  <a:pt x="164" y="54"/>
                  <a:pt x="168" y="58"/>
                </a:cubicBezTo>
                <a:cubicBezTo>
                  <a:pt x="178" y="69"/>
                  <a:pt x="178" y="69"/>
                  <a:pt x="178" y="69"/>
                </a:cubicBezTo>
                <a:cubicBezTo>
                  <a:pt x="185" y="55"/>
                  <a:pt x="185" y="55"/>
                  <a:pt x="185" y="55"/>
                </a:cubicBezTo>
                <a:cubicBezTo>
                  <a:pt x="212" y="55"/>
                  <a:pt x="212" y="55"/>
                  <a:pt x="212" y="55"/>
                </a:cubicBezTo>
                <a:cubicBezTo>
                  <a:pt x="172" y="145"/>
                  <a:pt x="172" y="145"/>
                  <a:pt x="172" y="145"/>
                </a:cubicBezTo>
                <a:cubicBezTo>
                  <a:pt x="168" y="155"/>
                  <a:pt x="168" y="155"/>
                  <a:pt x="168" y="155"/>
                </a:cubicBezTo>
                <a:cubicBezTo>
                  <a:pt x="167" y="158"/>
                  <a:pt x="167" y="160"/>
                  <a:pt x="167" y="162"/>
                </a:cubicBezTo>
                <a:cubicBezTo>
                  <a:pt x="167" y="166"/>
                  <a:pt x="168" y="167"/>
                  <a:pt x="170" y="168"/>
                </a:cubicBezTo>
                <a:cubicBezTo>
                  <a:pt x="174" y="169"/>
                  <a:pt x="174" y="169"/>
                  <a:pt x="174" y="169"/>
                </a:cubicBezTo>
                <a:cubicBezTo>
                  <a:pt x="177" y="169"/>
                  <a:pt x="177" y="169"/>
                  <a:pt x="177" y="169"/>
                </a:cubicBezTo>
                <a:cubicBezTo>
                  <a:pt x="191" y="169"/>
                  <a:pt x="204" y="161"/>
                  <a:pt x="218" y="144"/>
                </a:cubicBezTo>
                <a:cubicBezTo>
                  <a:pt x="231" y="128"/>
                  <a:pt x="238" y="110"/>
                  <a:pt x="238" y="91"/>
                </a:cubicBezTo>
                <a:cubicBezTo>
                  <a:pt x="238" y="70"/>
                  <a:pt x="229" y="52"/>
                  <a:pt x="211" y="37"/>
                </a:cubicBezTo>
                <a:cubicBezTo>
                  <a:pt x="201" y="30"/>
                  <a:pt x="192" y="25"/>
                  <a:pt x="181" y="21"/>
                </a:cubicBezTo>
                <a:cubicBezTo>
                  <a:pt x="170" y="18"/>
                  <a:pt x="159" y="16"/>
                  <a:pt x="146" y="16"/>
                </a:cubicBezTo>
                <a:cubicBezTo>
                  <a:pt x="140" y="16"/>
                  <a:pt x="140" y="16"/>
                  <a:pt x="140" y="16"/>
                </a:cubicBezTo>
                <a:cubicBezTo>
                  <a:pt x="136" y="16"/>
                  <a:pt x="136" y="16"/>
                  <a:pt x="136" y="16"/>
                </a:cubicBezTo>
                <a:cubicBezTo>
                  <a:pt x="105" y="18"/>
                  <a:pt x="78" y="31"/>
                  <a:pt x="56" y="52"/>
                </a:cubicBezTo>
                <a:cubicBezTo>
                  <a:pt x="33" y="74"/>
                  <a:pt x="22" y="98"/>
                  <a:pt x="22" y="126"/>
                </a:cubicBezTo>
                <a:cubicBezTo>
                  <a:pt x="22" y="151"/>
                  <a:pt x="31" y="171"/>
                  <a:pt x="50" y="186"/>
                </a:cubicBezTo>
                <a:cubicBezTo>
                  <a:pt x="69" y="203"/>
                  <a:pt x="95" y="211"/>
                  <a:pt x="128" y="211"/>
                </a:cubicBezTo>
                <a:cubicBezTo>
                  <a:pt x="150" y="211"/>
                  <a:pt x="170" y="207"/>
                  <a:pt x="189" y="200"/>
                </a:cubicBezTo>
                <a:cubicBezTo>
                  <a:pt x="197" y="196"/>
                  <a:pt x="208" y="190"/>
                  <a:pt x="221" y="182"/>
                </a:cubicBezTo>
                <a:cubicBezTo>
                  <a:pt x="231" y="188"/>
                  <a:pt x="231" y="188"/>
                  <a:pt x="231" y="188"/>
                </a:cubicBezTo>
                <a:cubicBezTo>
                  <a:pt x="215" y="201"/>
                  <a:pt x="199" y="210"/>
                  <a:pt x="185" y="216"/>
                </a:cubicBezTo>
                <a:cubicBezTo>
                  <a:pt x="167" y="223"/>
                  <a:pt x="148" y="226"/>
                  <a:pt x="128" y="226"/>
                </a:cubicBezTo>
                <a:cubicBezTo>
                  <a:pt x="93" y="226"/>
                  <a:pt x="64" y="217"/>
                  <a:pt x="39" y="199"/>
                </a:cubicBezTo>
                <a:cubicBezTo>
                  <a:pt x="13" y="180"/>
                  <a:pt x="0" y="156"/>
                  <a:pt x="0" y="128"/>
                </a:cubicBezTo>
                <a:cubicBezTo>
                  <a:pt x="0" y="97"/>
                  <a:pt x="13" y="69"/>
                  <a:pt x="38" y="43"/>
                </a:cubicBezTo>
                <a:cubicBezTo>
                  <a:pt x="66" y="15"/>
                  <a:pt x="99" y="0"/>
                  <a:pt x="137" y="0"/>
                </a:cubicBezTo>
                <a:cubicBezTo>
                  <a:pt x="170" y="0"/>
                  <a:pt x="197" y="9"/>
                  <a:pt x="219" y="26"/>
                </a:cubicBezTo>
                <a:cubicBezTo>
                  <a:pt x="242" y="43"/>
                  <a:pt x="253" y="65"/>
                  <a:pt x="253" y="91"/>
                </a:cubicBezTo>
                <a:cubicBezTo>
                  <a:pt x="253" y="102"/>
                  <a:pt x="251" y="112"/>
                  <a:pt x="247" y="123"/>
                </a:cubicBezTo>
                <a:moveTo>
                  <a:pt x="157" y="63"/>
                </a:moveTo>
                <a:cubicBezTo>
                  <a:pt x="154" y="62"/>
                  <a:pt x="151" y="61"/>
                  <a:pt x="149" y="61"/>
                </a:cubicBezTo>
                <a:cubicBezTo>
                  <a:pt x="140" y="61"/>
                  <a:pt x="130" y="66"/>
                  <a:pt x="120" y="77"/>
                </a:cubicBezTo>
                <a:cubicBezTo>
                  <a:pt x="112" y="86"/>
                  <a:pt x="104" y="97"/>
                  <a:pt x="98" y="110"/>
                </a:cubicBezTo>
                <a:cubicBezTo>
                  <a:pt x="95" y="117"/>
                  <a:pt x="92" y="124"/>
                  <a:pt x="89" y="131"/>
                </a:cubicBezTo>
                <a:cubicBezTo>
                  <a:pt x="87" y="139"/>
                  <a:pt x="85" y="147"/>
                  <a:pt x="85" y="152"/>
                </a:cubicBezTo>
                <a:cubicBezTo>
                  <a:pt x="85" y="156"/>
                  <a:pt x="86" y="160"/>
                  <a:pt x="87" y="163"/>
                </a:cubicBezTo>
                <a:cubicBezTo>
                  <a:pt x="89" y="165"/>
                  <a:pt x="92" y="168"/>
                  <a:pt x="96" y="170"/>
                </a:cubicBezTo>
                <a:cubicBezTo>
                  <a:pt x="100" y="171"/>
                  <a:pt x="104" y="172"/>
                  <a:pt x="108" y="172"/>
                </a:cubicBezTo>
                <a:cubicBezTo>
                  <a:pt x="119" y="172"/>
                  <a:pt x="130" y="164"/>
                  <a:pt x="139" y="149"/>
                </a:cubicBezTo>
                <a:cubicBezTo>
                  <a:pt x="140" y="148"/>
                  <a:pt x="142" y="145"/>
                  <a:pt x="144" y="141"/>
                </a:cubicBezTo>
                <a:cubicBezTo>
                  <a:pt x="146" y="137"/>
                  <a:pt x="149" y="132"/>
                  <a:pt x="152" y="125"/>
                </a:cubicBezTo>
                <a:cubicBezTo>
                  <a:pt x="157" y="117"/>
                  <a:pt x="160" y="110"/>
                  <a:pt x="163" y="103"/>
                </a:cubicBezTo>
                <a:cubicBezTo>
                  <a:pt x="166" y="94"/>
                  <a:pt x="168" y="87"/>
                  <a:pt x="168" y="80"/>
                </a:cubicBezTo>
                <a:cubicBezTo>
                  <a:pt x="168" y="76"/>
                  <a:pt x="167" y="72"/>
                  <a:pt x="165" y="69"/>
                </a:cubicBezTo>
                <a:cubicBezTo>
                  <a:pt x="164" y="66"/>
                  <a:pt x="161" y="64"/>
                  <a:pt x="157" y="63"/>
                </a:cubicBezTo>
              </a:path>
            </a:pathLst>
          </a:custGeom>
          <a:solidFill>
            <a:schemeClr val="bg1">
              <a:alpha val="100000"/>
            </a:schemeClr>
          </a:solidFill>
          <a:ln w="9525">
            <a:noFill/>
          </a:ln>
        </p:spPr>
        <p:txBody>
          <a:bodyPr/>
          <a:p>
            <a:endParaRPr lang="zh-CN" altLang="en-US"/>
          </a:p>
        </p:txBody>
      </p:sp>
      <p:sp>
        <p:nvSpPr>
          <p:cNvPr id="11302" name="Freeform 69"/>
          <p:cNvSpPr/>
          <p:nvPr/>
        </p:nvSpPr>
        <p:spPr>
          <a:xfrm>
            <a:off x="3535363" y="3168650"/>
            <a:ext cx="684212" cy="801688"/>
          </a:xfrm>
          <a:custGeom>
            <a:avLst/>
            <a:gdLst>
              <a:gd name="txL" fmla="*/ 0 w 448"/>
              <a:gd name="txT" fmla="*/ 0 h 525"/>
              <a:gd name="txR" fmla="*/ 448 w 448"/>
              <a:gd name="txB" fmla="*/ 525 h 525"/>
            </a:gdLst>
            <a:ahLst/>
            <a:cxnLst>
              <a:cxn ang="0">
                <a:pos x="684212" y="342054"/>
              </a:cxn>
              <a:cxn ang="0">
                <a:pos x="342106" y="0"/>
              </a:cxn>
              <a:cxn ang="0">
                <a:pos x="0" y="342054"/>
              </a:cxn>
              <a:cxn ang="0">
                <a:pos x="342106" y="684107"/>
              </a:cxn>
              <a:cxn ang="0">
                <a:pos x="358906" y="684107"/>
              </a:cxn>
              <a:cxn ang="0">
                <a:pos x="496359" y="801688"/>
              </a:cxn>
              <a:cxn ang="0">
                <a:pos x="511632" y="639823"/>
              </a:cxn>
              <a:cxn ang="0">
                <a:pos x="684212" y="342054"/>
              </a:cxn>
            </a:cxnLst>
            <a:rect l="txL" t="txT" r="txR" b="txB"/>
            <a:pathLst>
              <a:path w="448" h="525">
                <a:moveTo>
                  <a:pt x="448" y="224"/>
                </a:moveTo>
                <a:cubicBezTo>
                  <a:pt x="448" y="100"/>
                  <a:pt x="348" y="0"/>
                  <a:pt x="224" y="0"/>
                </a:cubicBezTo>
                <a:cubicBezTo>
                  <a:pt x="101" y="0"/>
                  <a:pt x="0" y="100"/>
                  <a:pt x="0" y="224"/>
                </a:cubicBezTo>
                <a:cubicBezTo>
                  <a:pt x="0" y="348"/>
                  <a:pt x="101" y="448"/>
                  <a:pt x="224" y="448"/>
                </a:cubicBezTo>
                <a:cubicBezTo>
                  <a:pt x="228" y="448"/>
                  <a:pt x="231" y="448"/>
                  <a:pt x="235" y="448"/>
                </a:cubicBezTo>
                <a:cubicBezTo>
                  <a:pt x="325" y="525"/>
                  <a:pt x="325" y="525"/>
                  <a:pt x="325" y="525"/>
                </a:cubicBezTo>
                <a:cubicBezTo>
                  <a:pt x="335" y="419"/>
                  <a:pt x="335" y="419"/>
                  <a:pt x="335" y="419"/>
                </a:cubicBezTo>
                <a:cubicBezTo>
                  <a:pt x="403" y="381"/>
                  <a:pt x="448" y="308"/>
                  <a:pt x="448" y="224"/>
                </a:cubicBezTo>
              </a:path>
            </a:pathLst>
          </a:custGeom>
          <a:solidFill>
            <a:srgbClr val="4C3A47">
              <a:alpha val="100000"/>
            </a:srgbClr>
          </a:solidFill>
          <a:ln w="9525">
            <a:noFill/>
          </a:ln>
        </p:spPr>
        <p:txBody>
          <a:bodyPr/>
          <a:p>
            <a:endParaRPr lang="zh-CN" altLang="en-US"/>
          </a:p>
        </p:txBody>
      </p:sp>
      <p:sp>
        <p:nvSpPr>
          <p:cNvPr id="11303" name="Freeform 70"/>
          <p:cNvSpPr/>
          <p:nvPr/>
        </p:nvSpPr>
        <p:spPr>
          <a:xfrm>
            <a:off x="3700463" y="3506788"/>
            <a:ext cx="166687" cy="157162"/>
          </a:xfrm>
          <a:custGeom>
            <a:avLst/>
            <a:gdLst>
              <a:gd name="txL" fmla="*/ 0 w 109"/>
              <a:gd name="txT" fmla="*/ 0 h 102"/>
              <a:gd name="txR" fmla="*/ 109 w 109"/>
              <a:gd name="txB" fmla="*/ 102 h 102"/>
            </a:gdLst>
            <a:ahLst/>
            <a:cxnLst>
              <a:cxn ang="0">
                <a:pos x="97871" y="157162"/>
              </a:cxn>
              <a:cxn ang="0">
                <a:pos x="3058" y="9245"/>
              </a:cxn>
              <a:cxn ang="0">
                <a:pos x="0" y="0"/>
              </a:cxn>
              <a:cxn ang="0">
                <a:pos x="166687" y="12326"/>
              </a:cxn>
              <a:cxn ang="0">
                <a:pos x="97871" y="157162"/>
              </a:cxn>
            </a:cxnLst>
            <a:rect l="txL" t="txT" r="txR" b="txB"/>
            <a:pathLst>
              <a:path w="109" h="102">
                <a:moveTo>
                  <a:pt x="64" y="102"/>
                </a:moveTo>
                <a:cubicBezTo>
                  <a:pt x="2" y="6"/>
                  <a:pt x="2" y="6"/>
                  <a:pt x="2" y="6"/>
                </a:cubicBezTo>
                <a:cubicBezTo>
                  <a:pt x="1" y="4"/>
                  <a:pt x="0" y="2"/>
                  <a:pt x="0" y="0"/>
                </a:cubicBezTo>
                <a:cubicBezTo>
                  <a:pt x="109" y="8"/>
                  <a:pt x="109" y="8"/>
                  <a:pt x="109" y="8"/>
                </a:cubicBezTo>
                <a:lnTo>
                  <a:pt x="64" y="102"/>
                </a:lnTo>
                <a:close/>
              </a:path>
            </a:pathLst>
          </a:custGeom>
          <a:solidFill>
            <a:srgbClr val="F8E9B2">
              <a:alpha val="100000"/>
            </a:srgbClr>
          </a:solidFill>
          <a:ln w="9525">
            <a:noFill/>
          </a:ln>
        </p:spPr>
        <p:txBody>
          <a:bodyPr/>
          <a:p>
            <a:endParaRPr lang="zh-CN" altLang="en-US"/>
          </a:p>
        </p:txBody>
      </p:sp>
      <p:sp>
        <p:nvSpPr>
          <p:cNvPr id="11304" name="Freeform 71"/>
          <p:cNvSpPr/>
          <p:nvPr/>
        </p:nvSpPr>
        <p:spPr>
          <a:xfrm>
            <a:off x="3917950" y="3349625"/>
            <a:ext cx="171450" cy="153988"/>
          </a:xfrm>
          <a:custGeom>
            <a:avLst/>
            <a:gdLst>
              <a:gd name="txL" fmla="*/ 0 w 111"/>
              <a:gd name="txT" fmla="*/ 0 h 101"/>
              <a:gd name="txR" fmla="*/ 111 w 111"/>
              <a:gd name="txB" fmla="*/ 101 h 101"/>
            </a:gdLst>
            <a:ahLst/>
            <a:cxnLst>
              <a:cxn ang="0">
                <a:pos x="67962" y="0"/>
              </a:cxn>
              <a:cxn ang="0">
                <a:pos x="77230" y="7623"/>
              </a:cxn>
              <a:cxn ang="0">
                <a:pos x="171450" y="153988"/>
              </a:cxn>
              <a:cxn ang="0">
                <a:pos x="0" y="141791"/>
              </a:cxn>
              <a:cxn ang="0">
                <a:pos x="67962" y="0"/>
              </a:cxn>
            </a:cxnLst>
            <a:rect l="txL" t="txT" r="txR" b="txB"/>
            <a:pathLst>
              <a:path w="111" h="101">
                <a:moveTo>
                  <a:pt x="44" y="0"/>
                </a:moveTo>
                <a:cubicBezTo>
                  <a:pt x="46" y="1"/>
                  <a:pt x="48" y="3"/>
                  <a:pt x="50" y="5"/>
                </a:cubicBezTo>
                <a:cubicBezTo>
                  <a:pt x="111" y="101"/>
                  <a:pt x="111" y="101"/>
                  <a:pt x="111" y="101"/>
                </a:cubicBezTo>
                <a:cubicBezTo>
                  <a:pt x="0" y="93"/>
                  <a:pt x="0" y="93"/>
                  <a:pt x="0" y="93"/>
                </a:cubicBezTo>
                <a:cubicBezTo>
                  <a:pt x="44" y="0"/>
                  <a:pt x="44" y="0"/>
                  <a:pt x="44" y="0"/>
                </a:cubicBezTo>
              </a:path>
            </a:pathLst>
          </a:custGeom>
          <a:solidFill>
            <a:srgbClr val="F8E9B2">
              <a:alpha val="100000"/>
            </a:srgbClr>
          </a:solidFill>
          <a:ln w="9525">
            <a:noFill/>
          </a:ln>
        </p:spPr>
        <p:txBody>
          <a:bodyPr/>
          <a:p>
            <a:endParaRPr lang="zh-CN" altLang="en-US"/>
          </a:p>
        </p:txBody>
      </p:sp>
      <p:sp>
        <p:nvSpPr>
          <p:cNvPr id="11305" name="Freeform 72"/>
          <p:cNvSpPr/>
          <p:nvPr/>
        </p:nvSpPr>
        <p:spPr>
          <a:xfrm>
            <a:off x="3708400" y="3348038"/>
            <a:ext cx="260350" cy="157162"/>
          </a:xfrm>
          <a:custGeom>
            <a:avLst/>
            <a:gdLst>
              <a:gd name="txL" fmla="*/ 0 w 169"/>
              <a:gd name="txT" fmla="*/ 0 h 103"/>
              <a:gd name="txR" fmla="*/ 169 w 169"/>
              <a:gd name="txB" fmla="*/ 103 h 103"/>
            </a:gdLst>
            <a:ahLst/>
            <a:cxnLst>
              <a:cxn ang="0">
                <a:pos x="0" y="141904"/>
              </a:cxn>
              <a:cxn ang="0">
                <a:pos x="3081" y="138852"/>
              </a:cxn>
              <a:cxn ang="0">
                <a:pos x="255728" y="1526"/>
              </a:cxn>
              <a:cxn ang="0">
                <a:pos x="260350" y="0"/>
              </a:cxn>
              <a:cxn ang="0">
                <a:pos x="184864" y="157162"/>
              </a:cxn>
              <a:cxn ang="0">
                <a:pos x="0" y="141904"/>
              </a:cxn>
            </a:cxnLst>
            <a:rect l="txL" t="txT" r="txR" b="txB"/>
            <a:pathLst>
              <a:path w="169" h="103">
                <a:moveTo>
                  <a:pt x="0" y="93"/>
                </a:moveTo>
                <a:cubicBezTo>
                  <a:pt x="1" y="93"/>
                  <a:pt x="1" y="92"/>
                  <a:pt x="2" y="91"/>
                </a:cubicBezTo>
                <a:cubicBezTo>
                  <a:pt x="166" y="1"/>
                  <a:pt x="166" y="1"/>
                  <a:pt x="166" y="1"/>
                </a:cubicBezTo>
                <a:cubicBezTo>
                  <a:pt x="167" y="1"/>
                  <a:pt x="168" y="0"/>
                  <a:pt x="169" y="0"/>
                </a:cubicBezTo>
                <a:cubicBezTo>
                  <a:pt x="120" y="103"/>
                  <a:pt x="120" y="103"/>
                  <a:pt x="120" y="103"/>
                </a:cubicBezTo>
                <a:lnTo>
                  <a:pt x="0" y="93"/>
                </a:lnTo>
                <a:close/>
              </a:path>
            </a:pathLst>
          </a:custGeom>
          <a:solidFill>
            <a:srgbClr val="F8E9B2">
              <a:alpha val="100000"/>
            </a:srgbClr>
          </a:solidFill>
          <a:ln w="9525">
            <a:noFill/>
          </a:ln>
        </p:spPr>
        <p:txBody>
          <a:bodyPr/>
          <a:p>
            <a:endParaRPr lang="zh-CN" altLang="en-US"/>
          </a:p>
        </p:txBody>
      </p:sp>
      <p:sp>
        <p:nvSpPr>
          <p:cNvPr id="11306" name="Freeform 73"/>
          <p:cNvSpPr/>
          <p:nvPr/>
        </p:nvSpPr>
        <p:spPr>
          <a:xfrm>
            <a:off x="3810000" y="3506788"/>
            <a:ext cx="285750" cy="174625"/>
          </a:xfrm>
          <a:custGeom>
            <a:avLst/>
            <a:gdLst>
              <a:gd name="txL" fmla="*/ 0 w 186"/>
              <a:gd name="txT" fmla="*/ 0 h 114"/>
              <a:gd name="txR" fmla="*/ 186 w 186"/>
              <a:gd name="txB" fmla="*/ 114 h 114"/>
            </a:gdLst>
            <a:ahLst/>
            <a:cxnLst>
              <a:cxn ang="0">
                <a:pos x="86032" y="13786"/>
              </a:cxn>
              <a:cxn ang="0">
                <a:pos x="89105" y="13786"/>
              </a:cxn>
              <a:cxn ang="0">
                <a:pos x="90641" y="13786"/>
              </a:cxn>
              <a:cxn ang="0">
                <a:pos x="92177" y="13786"/>
              </a:cxn>
              <a:cxn ang="0">
                <a:pos x="92177" y="13786"/>
              </a:cxn>
              <a:cxn ang="0">
                <a:pos x="92177" y="13786"/>
              </a:cxn>
              <a:cxn ang="0">
                <a:pos x="92177" y="12254"/>
              </a:cxn>
              <a:cxn ang="0">
                <a:pos x="93714" y="12254"/>
              </a:cxn>
              <a:cxn ang="0">
                <a:pos x="95250" y="9191"/>
              </a:cxn>
              <a:cxn ang="0">
                <a:pos x="99859" y="0"/>
              </a:cxn>
              <a:cxn ang="0">
                <a:pos x="285750" y="13786"/>
              </a:cxn>
              <a:cxn ang="0">
                <a:pos x="273460" y="32168"/>
              </a:cxn>
              <a:cxn ang="0">
                <a:pos x="23044" y="170030"/>
              </a:cxn>
              <a:cxn ang="0">
                <a:pos x="0" y="170030"/>
              </a:cxn>
              <a:cxn ang="0">
                <a:pos x="75278" y="13786"/>
              </a:cxn>
              <a:cxn ang="0">
                <a:pos x="86032" y="13786"/>
              </a:cxn>
            </a:cxnLst>
            <a:rect l="txL" t="txT" r="txR" b="txB"/>
            <a:pathLst>
              <a:path w="186" h="114">
                <a:moveTo>
                  <a:pt x="56" y="9"/>
                </a:moveTo>
                <a:cubicBezTo>
                  <a:pt x="57" y="10"/>
                  <a:pt x="57" y="10"/>
                  <a:pt x="58" y="9"/>
                </a:cubicBezTo>
                <a:cubicBezTo>
                  <a:pt x="58" y="9"/>
                  <a:pt x="59" y="9"/>
                  <a:pt x="59" y="9"/>
                </a:cubicBezTo>
                <a:cubicBezTo>
                  <a:pt x="60" y="9"/>
                  <a:pt x="60" y="9"/>
                  <a:pt x="60" y="9"/>
                </a:cubicBezTo>
                <a:cubicBezTo>
                  <a:pt x="60" y="9"/>
                  <a:pt x="60" y="9"/>
                  <a:pt x="60" y="9"/>
                </a:cubicBezTo>
                <a:cubicBezTo>
                  <a:pt x="60" y="9"/>
                  <a:pt x="60" y="9"/>
                  <a:pt x="60" y="9"/>
                </a:cubicBezTo>
                <a:cubicBezTo>
                  <a:pt x="60" y="8"/>
                  <a:pt x="60" y="8"/>
                  <a:pt x="60" y="8"/>
                </a:cubicBezTo>
                <a:cubicBezTo>
                  <a:pt x="61" y="8"/>
                  <a:pt x="61" y="8"/>
                  <a:pt x="61" y="8"/>
                </a:cubicBezTo>
                <a:cubicBezTo>
                  <a:pt x="62" y="7"/>
                  <a:pt x="62" y="7"/>
                  <a:pt x="62" y="6"/>
                </a:cubicBezTo>
                <a:cubicBezTo>
                  <a:pt x="65" y="0"/>
                  <a:pt x="65" y="0"/>
                  <a:pt x="65" y="0"/>
                </a:cubicBezTo>
                <a:cubicBezTo>
                  <a:pt x="186" y="9"/>
                  <a:pt x="186" y="9"/>
                  <a:pt x="186" y="9"/>
                </a:cubicBezTo>
                <a:cubicBezTo>
                  <a:pt x="186" y="14"/>
                  <a:pt x="183" y="18"/>
                  <a:pt x="178" y="21"/>
                </a:cubicBezTo>
                <a:cubicBezTo>
                  <a:pt x="15" y="111"/>
                  <a:pt x="15" y="111"/>
                  <a:pt x="15" y="111"/>
                </a:cubicBezTo>
                <a:cubicBezTo>
                  <a:pt x="10" y="114"/>
                  <a:pt x="5" y="113"/>
                  <a:pt x="0" y="111"/>
                </a:cubicBezTo>
                <a:cubicBezTo>
                  <a:pt x="49" y="9"/>
                  <a:pt x="49" y="9"/>
                  <a:pt x="49" y="9"/>
                </a:cubicBezTo>
                <a:cubicBezTo>
                  <a:pt x="56" y="9"/>
                  <a:pt x="56" y="9"/>
                  <a:pt x="56" y="9"/>
                </a:cubicBezTo>
              </a:path>
            </a:pathLst>
          </a:custGeom>
          <a:solidFill>
            <a:srgbClr val="F8E9B2">
              <a:alpha val="100000"/>
            </a:srgbClr>
          </a:solidFill>
          <a:ln w="9525">
            <a:noFill/>
          </a:ln>
        </p:spPr>
        <p:txBody>
          <a:bodyPr/>
          <a:p>
            <a:endParaRPr lang="zh-CN" altLang="en-US"/>
          </a:p>
        </p:txBody>
      </p:sp>
      <p:sp>
        <p:nvSpPr>
          <p:cNvPr id="11307" name="Freeform 74"/>
          <p:cNvSpPr/>
          <p:nvPr/>
        </p:nvSpPr>
        <p:spPr>
          <a:xfrm>
            <a:off x="3714750" y="3314700"/>
            <a:ext cx="82550" cy="84138"/>
          </a:xfrm>
          <a:custGeom>
            <a:avLst/>
            <a:gdLst>
              <a:gd name="txL" fmla="*/ 0 w 54"/>
              <a:gd name="txT" fmla="*/ 0 h 55"/>
              <a:gd name="txR" fmla="*/ 54 w 54"/>
              <a:gd name="txB" fmla="*/ 55 h 55"/>
            </a:gdLst>
            <a:ahLst/>
            <a:cxnLst>
              <a:cxn ang="0">
                <a:pos x="0" y="84138"/>
              </a:cxn>
              <a:cxn ang="0">
                <a:pos x="33631" y="4589"/>
              </a:cxn>
              <a:cxn ang="0">
                <a:pos x="36689" y="0"/>
              </a:cxn>
              <a:cxn ang="0">
                <a:pos x="82550" y="64251"/>
              </a:cxn>
              <a:cxn ang="0">
                <a:pos x="0" y="84138"/>
              </a:cxn>
            </a:cxnLst>
            <a:rect l="txL" t="txT" r="txR" b="txB"/>
            <a:pathLst>
              <a:path w="54" h="55">
                <a:moveTo>
                  <a:pt x="0" y="55"/>
                </a:moveTo>
                <a:cubicBezTo>
                  <a:pt x="22" y="3"/>
                  <a:pt x="22" y="3"/>
                  <a:pt x="22" y="3"/>
                </a:cubicBezTo>
                <a:cubicBezTo>
                  <a:pt x="23" y="2"/>
                  <a:pt x="23" y="1"/>
                  <a:pt x="24" y="0"/>
                </a:cubicBezTo>
                <a:cubicBezTo>
                  <a:pt x="54" y="42"/>
                  <a:pt x="54" y="42"/>
                  <a:pt x="54" y="42"/>
                </a:cubicBezTo>
                <a:cubicBezTo>
                  <a:pt x="0" y="55"/>
                  <a:pt x="0" y="55"/>
                  <a:pt x="0" y="55"/>
                </a:cubicBezTo>
              </a:path>
            </a:pathLst>
          </a:custGeom>
          <a:solidFill>
            <a:srgbClr val="F8E9B2">
              <a:alpha val="100000"/>
            </a:srgbClr>
          </a:solidFill>
          <a:ln w="9525">
            <a:noFill/>
          </a:ln>
        </p:spPr>
        <p:txBody>
          <a:bodyPr/>
          <a:p>
            <a:endParaRPr lang="zh-CN" altLang="en-US"/>
          </a:p>
        </p:txBody>
      </p:sp>
      <p:sp>
        <p:nvSpPr>
          <p:cNvPr id="11308" name="Freeform 75"/>
          <p:cNvSpPr/>
          <p:nvPr/>
        </p:nvSpPr>
        <p:spPr>
          <a:xfrm>
            <a:off x="3824288" y="3370263"/>
            <a:ext cx="82550" cy="85725"/>
          </a:xfrm>
          <a:custGeom>
            <a:avLst/>
            <a:gdLst>
              <a:gd name="txL" fmla="*/ 0 w 54"/>
              <a:gd name="txT" fmla="*/ 0 h 56"/>
              <a:gd name="txR" fmla="*/ 54 w 54"/>
              <a:gd name="txB" fmla="*/ 56 h 56"/>
            </a:gdLst>
            <a:ahLst/>
            <a:cxnLst>
              <a:cxn ang="0">
                <a:pos x="82550" y="0"/>
              </a:cxn>
              <a:cxn ang="0">
                <a:pos x="81021" y="6123"/>
              </a:cxn>
              <a:cxn ang="0">
                <a:pos x="47390" y="85725"/>
              </a:cxn>
              <a:cxn ang="0">
                <a:pos x="0" y="19900"/>
              </a:cxn>
              <a:cxn ang="0">
                <a:pos x="82550" y="0"/>
              </a:cxn>
            </a:cxnLst>
            <a:rect l="txL" t="txT" r="txR" b="txB"/>
            <a:pathLst>
              <a:path w="54" h="56">
                <a:moveTo>
                  <a:pt x="54" y="0"/>
                </a:moveTo>
                <a:cubicBezTo>
                  <a:pt x="54" y="1"/>
                  <a:pt x="54" y="3"/>
                  <a:pt x="53" y="4"/>
                </a:cubicBezTo>
                <a:cubicBezTo>
                  <a:pt x="31" y="56"/>
                  <a:pt x="31" y="56"/>
                  <a:pt x="31" y="56"/>
                </a:cubicBezTo>
                <a:cubicBezTo>
                  <a:pt x="0" y="13"/>
                  <a:pt x="0" y="13"/>
                  <a:pt x="0" y="13"/>
                </a:cubicBezTo>
                <a:lnTo>
                  <a:pt x="54" y="0"/>
                </a:lnTo>
                <a:close/>
              </a:path>
            </a:pathLst>
          </a:custGeom>
          <a:solidFill>
            <a:srgbClr val="F8E9B2">
              <a:alpha val="100000"/>
            </a:srgbClr>
          </a:solidFill>
          <a:ln w="9525">
            <a:noFill/>
          </a:ln>
        </p:spPr>
        <p:txBody>
          <a:bodyPr/>
          <a:p>
            <a:endParaRPr lang="zh-CN" altLang="en-US"/>
          </a:p>
        </p:txBody>
      </p:sp>
      <p:sp>
        <p:nvSpPr>
          <p:cNvPr id="11309" name="Freeform 76"/>
          <p:cNvSpPr/>
          <p:nvPr/>
        </p:nvSpPr>
        <p:spPr>
          <a:xfrm>
            <a:off x="3760788" y="3311525"/>
            <a:ext cx="139700" cy="71438"/>
          </a:xfrm>
          <a:custGeom>
            <a:avLst/>
            <a:gdLst>
              <a:gd name="txL" fmla="*/ 0 w 92"/>
              <a:gd name="txT" fmla="*/ 0 h 47"/>
              <a:gd name="txR" fmla="*/ 92 w 92"/>
              <a:gd name="txB" fmla="*/ 47 h 47"/>
            </a:gdLst>
            <a:ahLst/>
            <a:cxnLst>
              <a:cxn ang="0">
                <a:pos x="0" y="0"/>
              </a:cxn>
              <a:cxn ang="0">
                <a:pos x="3037" y="1520"/>
              </a:cxn>
              <a:cxn ang="0">
                <a:pos x="138182" y="50159"/>
              </a:cxn>
              <a:cxn ang="0">
                <a:pos x="139700" y="50159"/>
              </a:cxn>
              <a:cxn ang="0">
                <a:pos x="51628" y="71438"/>
              </a:cxn>
              <a:cxn ang="0">
                <a:pos x="0" y="0"/>
              </a:cxn>
            </a:cxnLst>
            <a:rect l="txL" t="txT" r="txR" b="txB"/>
            <a:pathLst>
              <a:path w="92" h="47">
                <a:moveTo>
                  <a:pt x="0" y="0"/>
                </a:moveTo>
                <a:cubicBezTo>
                  <a:pt x="1" y="0"/>
                  <a:pt x="1" y="0"/>
                  <a:pt x="2" y="1"/>
                </a:cubicBezTo>
                <a:cubicBezTo>
                  <a:pt x="91" y="33"/>
                  <a:pt x="91" y="33"/>
                  <a:pt x="91" y="33"/>
                </a:cubicBezTo>
                <a:cubicBezTo>
                  <a:pt x="91" y="33"/>
                  <a:pt x="92" y="33"/>
                  <a:pt x="92" y="33"/>
                </a:cubicBezTo>
                <a:cubicBezTo>
                  <a:pt x="34" y="47"/>
                  <a:pt x="34" y="47"/>
                  <a:pt x="34" y="47"/>
                </a:cubicBezTo>
                <a:cubicBezTo>
                  <a:pt x="0" y="0"/>
                  <a:pt x="0" y="0"/>
                  <a:pt x="0" y="0"/>
                </a:cubicBezTo>
              </a:path>
            </a:pathLst>
          </a:custGeom>
          <a:solidFill>
            <a:srgbClr val="F8E9B2">
              <a:alpha val="100000"/>
            </a:srgbClr>
          </a:solidFill>
          <a:ln w="9525">
            <a:noFill/>
          </a:ln>
        </p:spPr>
        <p:txBody>
          <a:bodyPr/>
          <a:p>
            <a:endParaRPr lang="zh-CN" altLang="en-US"/>
          </a:p>
        </p:txBody>
      </p:sp>
      <p:sp>
        <p:nvSpPr>
          <p:cNvPr id="11310" name="Freeform 77"/>
          <p:cNvSpPr/>
          <p:nvPr/>
        </p:nvSpPr>
        <p:spPr>
          <a:xfrm>
            <a:off x="3713163" y="3386138"/>
            <a:ext cx="153987" cy="79375"/>
          </a:xfrm>
          <a:custGeom>
            <a:avLst/>
            <a:gdLst>
              <a:gd name="txL" fmla="*/ 0 w 101"/>
              <a:gd name="txT" fmla="*/ 0 h 52"/>
              <a:gd name="txR" fmla="*/ 101 w 101"/>
              <a:gd name="txB" fmla="*/ 52 h 52"/>
            </a:gdLst>
            <a:ahLst/>
            <a:cxnLst>
              <a:cxn ang="0">
                <a:pos x="93002" y="3053"/>
              </a:cxn>
              <a:cxn ang="0">
                <a:pos x="93002" y="4579"/>
              </a:cxn>
              <a:cxn ang="0">
                <a:pos x="94527" y="6106"/>
              </a:cxn>
              <a:cxn ang="0">
                <a:pos x="94527" y="6106"/>
              </a:cxn>
              <a:cxn ang="0">
                <a:pos x="94527" y="6106"/>
              </a:cxn>
              <a:cxn ang="0">
                <a:pos x="94527" y="6106"/>
              </a:cxn>
              <a:cxn ang="0">
                <a:pos x="94527" y="6106"/>
              </a:cxn>
              <a:cxn ang="0">
                <a:pos x="96051" y="6106"/>
              </a:cxn>
              <a:cxn ang="0">
                <a:pos x="97576" y="6106"/>
              </a:cxn>
              <a:cxn ang="0">
                <a:pos x="102150" y="4579"/>
              </a:cxn>
              <a:cxn ang="0">
                <a:pos x="153987" y="76322"/>
              </a:cxn>
              <a:cxn ang="0">
                <a:pos x="143315" y="77849"/>
              </a:cxn>
              <a:cxn ang="0">
                <a:pos x="7623" y="29002"/>
              </a:cxn>
              <a:cxn ang="0">
                <a:pos x="0" y="21370"/>
              </a:cxn>
              <a:cxn ang="0">
                <a:pos x="89953" y="0"/>
              </a:cxn>
              <a:cxn ang="0">
                <a:pos x="93002" y="3053"/>
              </a:cxn>
            </a:cxnLst>
            <a:rect l="txL" t="txT" r="txR" b="txB"/>
            <a:pathLst>
              <a:path w="101" h="52">
                <a:moveTo>
                  <a:pt x="61" y="2"/>
                </a:moveTo>
                <a:cubicBezTo>
                  <a:pt x="61" y="3"/>
                  <a:pt x="61" y="3"/>
                  <a:pt x="61" y="3"/>
                </a:cubicBezTo>
                <a:cubicBezTo>
                  <a:pt x="62" y="4"/>
                  <a:pt x="62" y="4"/>
                  <a:pt x="62" y="4"/>
                </a:cubicBezTo>
                <a:cubicBezTo>
                  <a:pt x="62" y="4"/>
                  <a:pt x="62" y="4"/>
                  <a:pt x="62" y="4"/>
                </a:cubicBezTo>
                <a:cubicBezTo>
                  <a:pt x="62" y="4"/>
                  <a:pt x="62" y="4"/>
                  <a:pt x="62" y="4"/>
                </a:cubicBezTo>
                <a:cubicBezTo>
                  <a:pt x="62" y="4"/>
                  <a:pt x="62" y="4"/>
                  <a:pt x="62" y="4"/>
                </a:cubicBezTo>
                <a:cubicBezTo>
                  <a:pt x="62" y="4"/>
                  <a:pt x="62" y="4"/>
                  <a:pt x="62" y="4"/>
                </a:cubicBezTo>
                <a:cubicBezTo>
                  <a:pt x="63" y="4"/>
                  <a:pt x="63" y="4"/>
                  <a:pt x="63" y="4"/>
                </a:cubicBezTo>
                <a:cubicBezTo>
                  <a:pt x="64" y="4"/>
                  <a:pt x="64" y="4"/>
                  <a:pt x="64" y="4"/>
                </a:cubicBezTo>
                <a:cubicBezTo>
                  <a:pt x="67" y="3"/>
                  <a:pt x="67" y="3"/>
                  <a:pt x="67" y="3"/>
                </a:cubicBezTo>
                <a:cubicBezTo>
                  <a:pt x="101" y="50"/>
                  <a:pt x="101" y="50"/>
                  <a:pt x="101" y="50"/>
                </a:cubicBezTo>
                <a:cubicBezTo>
                  <a:pt x="99" y="51"/>
                  <a:pt x="96" y="52"/>
                  <a:pt x="94" y="51"/>
                </a:cubicBezTo>
                <a:cubicBezTo>
                  <a:pt x="5" y="19"/>
                  <a:pt x="5" y="19"/>
                  <a:pt x="5" y="19"/>
                </a:cubicBezTo>
                <a:cubicBezTo>
                  <a:pt x="2" y="18"/>
                  <a:pt x="0" y="16"/>
                  <a:pt x="0" y="14"/>
                </a:cubicBezTo>
                <a:cubicBezTo>
                  <a:pt x="59" y="0"/>
                  <a:pt x="59" y="0"/>
                  <a:pt x="59" y="0"/>
                </a:cubicBezTo>
                <a:cubicBezTo>
                  <a:pt x="61" y="2"/>
                  <a:pt x="61" y="2"/>
                  <a:pt x="61" y="2"/>
                </a:cubicBezTo>
              </a:path>
            </a:pathLst>
          </a:custGeom>
          <a:solidFill>
            <a:srgbClr val="F8E9B2">
              <a:alpha val="100000"/>
            </a:srgbClr>
          </a:solidFill>
          <a:ln w="9525">
            <a:noFill/>
          </a:ln>
        </p:spPr>
        <p:txBody>
          <a:bodyPr/>
          <a:p>
            <a:endParaRPr lang="zh-CN" altLang="en-US"/>
          </a:p>
        </p:txBody>
      </p:sp>
      <p:sp>
        <p:nvSpPr>
          <p:cNvPr id="11311" name="Freeform 78"/>
          <p:cNvSpPr/>
          <p:nvPr/>
        </p:nvSpPr>
        <p:spPr>
          <a:xfrm>
            <a:off x="4445000" y="2173288"/>
            <a:ext cx="768350" cy="896937"/>
          </a:xfrm>
          <a:custGeom>
            <a:avLst/>
            <a:gdLst>
              <a:gd name="txL" fmla="*/ 0 w 502"/>
              <a:gd name="txT" fmla="*/ 0 h 587"/>
              <a:gd name="txR" fmla="*/ 502 w 502"/>
              <a:gd name="txB" fmla="*/ 587 h 587"/>
            </a:gdLst>
            <a:ahLst/>
            <a:cxnLst>
              <a:cxn ang="0">
                <a:pos x="384175" y="0"/>
              </a:cxn>
              <a:cxn ang="0">
                <a:pos x="0" y="383528"/>
              </a:cxn>
              <a:cxn ang="0">
                <a:pos x="195914" y="716633"/>
              </a:cxn>
              <a:cxn ang="0">
                <a:pos x="211220" y="896937"/>
              </a:cxn>
              <a:cxn ang="0">
                <a:pos x="367339" y="765529"/>
              </a:cxn>
              <a:cxn ang="0">
                <a:pos x="384175" y="767057"/>
              </a:cxn>
              <a:cxn ang="0">
                <a:pos x="768350" y="383528"/>
              </a:cxn>
              <a:cxn ang="0">
                <a:pos x="384175" y="0"/>
              </a:cxn>
            </a:cxnLst>
            <a:rect l="txL" t="txT" r="txR" b="txB"/>
            <a:pathLst>
              <a:path w="502" h="587">
                <a:moveTo>
                  <a:pt x="251" y="0"/>
                </a:moveTo>
                <a:cubicBezTo>
                  <a:pt x="112" y="0"/>
                  <a:pt x="0" y="112"/>
                  <a:pt x="0" y="251"/>
                </a:cubicBezTo>
                <a:cubicBezTo>
                  <a:pt x="0" y="344"/>
                  <a:pt x="52" y="426"/>
                  <a:pt x="128" y="469"/>
                </a:cubicBezTo>
                <a:cubicBezTo>
                  <a:pt x="138" y="587"/>
                  <a:pt x="138" y="587"/>
                  <a:pt x="138" y="587"/>
                </a:cubicBezTo>
                <a:cubicBezTo>
                  <a:pt x="240" y="501"/>
                  <a:pt x="240" y="501"/>
                  <a:pt x="240" y="501"/>
                </a:cubicBezTo>
                <a:cubicBezTo>
                  <a:pt x="243" y="501"/>
                  <a:pt x="247" y="502"/>
                  <a:pt x="251" y="502"/>
                </a:cubicBezTo>
                <a:cubicBezTo>
                  <a:pt x="390" y="502"/>
                  <a:pt x="502" y="389"/>
                  <a:pt x="502" y="251"/>
                </a:cubicBezTo>
                <a:cubicBezTo>
                  <a:pt x="502" y="112"/>
                  <a:pt x="390" y="0"/>
                  <a:pt x="251" y="0"/>
                </a:cubicBezTo>
              </a:path>
            </a:pathLst>
          </a:custGeom>
          <a:solidFill>
            <a:srgbClr val="9C806B">
              <a:alpha val="100000"/>
            </a:srgbClr>
          </a:solidFill>
          <a:ln w="9525">
            <a:noFill/>
          </a:ln>
        </p:spPr>
        <p:txBody>
          <a:bodyPr/>
          <a:p>
            <a:endParaRPr lang="zh-CN" altLang="en-US"/>
          </a:p>
        </p:txBody>
      </p:sp>
      <p:sp>
        <p:nvSpPr>
          <p:cNvPr id="11312" name="Freeform 79"/>
          <p:cNvSpPr/>
          <p:nvPr/>
        </p:nvSpPr>
        <p:spPr>
          <a:xfrm>
            <a:off x="4632325" y="2354263"/>
            <a:ext cx="409575" cy="387350"/>
          </a:xfrm>
          <a:custGeom>
            <a:avLst/>
            <a:gdLst>
              <a:gd name="txL" fmla="*/ 0 w 257"/>
              <a:gd name="txT" fmla="*/ 0 h 244"/>
              <a:gd name="txR" fmla="*/ 257 w 257"/>
              <a:gd name="txB" fmla="*/ 244 h 244"/>
            </a:gdLst>
            <a:ahLst/>
            <a:cxnLst>
              <a:cxn ang="0">
                <a:pos x="203991" y="0"/>
              </a:cxn>
              <a:cxn ang="0">
                <a:pos x="253395" y="147638"/>
              </a:cxn>
              <a:cxn ang="0">
                <a:pos x="409575" y="147638"/>
              </a:cxn>
              <a:cxn ang="0">
                <a:pos x="282081" y="239713"/>
              </a:cxn>
              <a:cxn ang="0">
                <a:pos x="331485" y="387350"/>
              </a:cxn>
              <a:cxn ang="0">
                <a:pos x="203991" y="295275"/>
              </a:cxn>
              <a:cxn ang="0">
                <a:pos x="78090" y="387350"/>
              </a:cxn>
              <a:cxn ang="0">
                <a:pos x="125900" y="239713"/>
              </a:cxn>
              <a:cxn ang="0">
                <a:pos x="0" y="147638"/>
              </a:cxn>
              <a:cxn ang="0">
                <a:pos x="156180" y="147638"/>
              </a:cxn>
              <a:cxn ang="0">
                <a:pos x="203991" y="0"/>
              </a:cxn>
            </a:cxnLst>
            <a:rect l="txL" t="txT" r="txR" b="txB"/>
            <a:pathLst>
              <a:path w="257" h="244">
                <a:moveTo>
                  <a:pt x="128" y="0"/>
                </a:moveTo>
                <a:lnTo>
                  <a:pt x="159" y="93"/>
                </a:lnTo>
                <a:lnTo>
                  <a:pt x="257" y="93"/>
                </a:lnTo>
                <a:lnTo>
                  <a:pt x="177" y="151"/>
                </a:lnTo>
                <a:lnTo>
                  <a:pt x="208" y="244"/>
                </a:lnTo>
                <a:lnTo>
                  <a:pt x="128" y="186"/>
                </a:lnTo>
                <a:lnTo>
                  <a:pt x="49" y="244"/>
                </a:lnTo>
                <a:lnTo>
                  <a:pt x="79" y="151"/>
                </a:lnTo>
                <a:lnTo>
                  <a:pt x="0" y="93"/>
                </a:lnTo>
                <a:lnTo>
                  <a:pt x="98" y="93"/>
                </a:lnTo>
                <a:lnTo>
                  <a:pt x="128" y="0"/>
                </a:lnTo>
                <a:close/>
              </a:path>
            </a:pathLst>
          </a:custGeom>
          <a:solidFill>
            <a:srgbClr val="F8E9B2">
              <a:alpha val="100000"/>
            </a:srgbClr>
          </a:solidFill>
          <a:ln w="9525">
            <a:noFill/>
          </a:ln>
        </p:spPr>
        <p:txBody>
          <a:bodyPr/>
          <a:p>
            <a:endParaRPr lang="zh-CN" altLang="en-US"/>
          </a:p>
        </p:txBody>
      </p:sp>
      <p:sp>
        <p:nvSpPr>
          <p:cNvPr id="11313" name="Freeform 82"/>
          <p:cNvSpPr/>
          <p:nvPr/>
        </p:nvSpPr>
        <p:spPr>
          <a:xfrm>
            <a:off x="3546475" y="2644775"/>
            <a:ext cx="15875" cy="9525"/>
          </a:xfrm>
          <a:custGeom>
            <a:avLst/>
            <a:gdLst>
              <a:gd name="txL" fmla="*/ 0 w 11"/>
              <a:gd name="txT" fmla="*/ 0 h 7"/>
              <a:gd name="txR" fmla="*/ 11 w 11"/>
              <a:gd name="txB" fmla="*/ 7 h 7"/>
            </a:gdLst>
            <a:ahLst/>
            <a:cxnLst>
              <a:cxn ang="0">
                <a:pos x="0" y="0"/>
              </a:cxn>
              <a:cxn ang="0">
                <a:pos x="14432" y="9525"/>
              </a:cxn>
              <a:cxn ang="0">
                <a:pos x="15875" y="8164"/>
              </a:cxn>
              <a:cxn ang="0">
                <a:pos x="0" y="0"/>
              </a:cxn>
            </a:cxnLst>
            <a:rect l="txL" t="txT" r="txR" b="txB"/>
            <a:pathLst>
              <a:path w="11" h="7">
                <a:moveTo>
                  <a:pt x="0" y="0"/>
                </a:moveTo>
                <a:cubicBezTo>
                  <a:pt x="4" y="3"/>
                  <a:pt x="7" y="5"/>
                  <a:pt x="10" y="7"/>
                </a:cubicBezTo>
                <a:cubicBezTo>
                  <a:pt x="10" y="7"/>
                  <a:pt x="10" y="6"/>
                  <a:pt x="11" y="6"/>
                </a:cubicBezTo>
                <a:cubicBezTo>
                  <a:pt x="7" y="4"/>
                  <a:pt x="4" y="2"/>
                  <a:pt x="0" y="0"/>
                </a:cubicBezTo>
              </a:path>
            </a:pathLst>
          </a:custGeom>
          <a:solidFill>
            <a:srgbClr val="9C9696">
              <a:alpha val="100000"/>
            </a:srgbClr>
          </a:solidFill>
          <a:ln w="9525">
            <a:noFill/>
          </a:ln>
        </p:spPr>
        <p:txBody>
          <a:bodyPr/>
          <a:p>
            <a:endParaRPr lang="zh-CN" altLang="en-US"/>
          </a:p>
        </p:txBody>
      </p:sp>
      <p:sp>
        <p:nvSpPr>
          <p:cNvPr id="11314" name="Freeform 91"/>
          <p:cNvSpPr/>
          <p:nvPr/>
        </p:nvSpPr>
        <p:spPr>
          <a:xfrm>
            <a:off x="2730500" y="2557463"/>
            <a:ext cx="1050925" cy="1228725"/>
          </a:xfrm>
          <a:custGeom>
            <a:avLst/>
            <a:gdLst>
              <a:gd name="txL" fmla="*/ 0 w 687"/>
              <a:gd name="txT" fmla="*/ 0 h 804"/>
              <a:gd name="txR" fmla="*/ 687 w 687"/>
              <a:gd name="txB" fmla="*/ 804 h 804"/>
            </a:gdLst>
            <a:ahLst/>
            <a:cxnLst>
              <a:cxn ang="0">
                <a:pos x="1050925" y="525723"/>
              </a:cxn>
              <a:cxn ang="0">
                <a:pos x="526227" y="0"/>
              </a:cxn>
              <a:cxn ang="0">
                <a:pos x="0" y="525723"/>
              </a:cxn>
              <a:cxn ang="0">
                <a:pos x="526227" y="1049918"/>
              </a:cxn>
              <a:cxn ang="0">
                <a:pos x="549173" y="1049918"/>
              </a:cxn>
              <a:cxn ang="0">
                <a:pos x="761806" y="1228725"/>
              </a:cxn>
              <a:cxn ang="0">
                <a:pos x="784752" y="982674"/>
              </a:cxn>
              <a:cxn ang="0">
                <a:pos x="1050925" y="525723"/>
              </a:cxn>
            </a:cxnLst>
            <a:rect l="txL" t="txT" r="txR" b="txB"/>
            <a:pathLst>
              <a:path w="687" h="804">
                <a:moveTo>
                  <a:pt x="687" y="344"/>
                </a:moveTo>
                <a:cubicBezTo>
                  <a:pt x="687" y="154"/>
                  <a:pt x="533" y="0"/>
                  <a:pt x="344" y="0"/>
                </a:cubicBezTo>
                <a:cubicBezTo>
                  <a:pt x="154" y="0"/>
                  <a:pt x="0" y="154"/>
                  <a:pt x="0" y="344"/>
                </a:cubicBezTo>
                <a:cubicBezTo>
                  <a:pt x="0" y="533"/>
                  <a:pt x="154" y="687"/>
                  <a:pt x="344" y="687"/>
                </a:cubicBezTo>
                <a:cubicBezTo>
                  <a:pt x="349" y="687"/>
                  <a:pt x="354" y="687"/>
                  <a:pt x="359" y="687"/>
                </a:cubicBezTo>
                <a:cubicBezTo>
                  <a:pt x="498" y="804"/>
                  <a:pt x="498" y="804"/>
                  <a:pt x="498" y="804"/>
                </a:cubicBezTo>
                <a:cubicBezTo>
                  <a:pt x="513" y="643"/>
                  <a:pt x="513" y="643"/>
                  <a:pt x="513" y="643"/>
                </a:cubicBezTo>
                <a:cubicBezTo>
                  <a:pt x="617" y="584"/>
                  <a:pt x="687" y="472"/>
                  <a:pt x="687" y="344"/>
                </a:cubicBezTo>
              </a:path>
            </a:pathLst>
          </a:custGeom>
          <a:solidFill>
            <a:srgbClr val="FFE11A">
              <a:alpha val="100000"/>
            </a:srgbClr>
          </a:solidFill>
          <a:ln w="9525">
            <a:noFill/>
          </a:ln>
        </p:spPr>
        <p:txBody>
          <a:bodyPr/>
          <a:p>
            <a:endParaRPr lang="zh-CN" altLang="en-US"/>
          </a:p>
        </p:txBody>
      </p:sp>
      <p:sp>
        <p:nvSpPr>
          <p:cNvPr id="11315" name="Freeform 92"/>
          <p:cNvSpPr>
            <a:spLocks noEditPoints="1"/>
          </p:cNvSpPr>
          <p:nvPr/>
        </p:nvSpPr>
        <p:spPr>
          <a:xfrm>
            <a:off x="2984500" y="2943225"/>
            <a:ext cx="561975" cy="376238"/>
          </a:xfrm>
          <a:custGeom>
            <a:avLst/>
            <a:gdLst>
              <a:gd name="txL" fmla="*/ 0 w 366"/>
              <a:gd name="txT" fmla="*/ 0 h 246"/>
              <a:gd name="txR" fmla="*/ 366 w 366"/>
              <a:gd name="txB" fmla="*/ 246 h 246"/>
            </a:gdLst>
            <a:ahLst/>
            <a:cxnLst>
              <a:cxn ang="0">
                <a:pos x="42993" y="38236"/>
              </a:cxn>
              <a:cxn ang="0">
                <a:pos x="517447" y="38236"/>
              </a:cxn>
              <a:cxn ang="0">
                <a:pos x="523589" y="44353"/>
              </a:cxn>
              <a:cxn ang="0">
                <a:pos x="523589" y="78001"/>
              </a:cxn>
              <a:cxn ang="0">
                <a:pos x="38386" y="78001"/>
              </a:cxn>
              <a:cxn ang="0">
                <a:pos x="38386" y="44353"/>
              </a:cxn>
              <a:cxn ang="0">
                <a:pos x="42993" y="38236"/>
              </a:cxn>
              <a:cxn ang="0">
                <a:pos x="517447" y="0"/>
              </a:cxn>
              <a:cxn ang="0">
                <a:pos x="42993" y="0"/>
              </a:cxn>
              <a:cxn ang="0">
                <a:pos x="0" y="44353"/>
              </a:cxn>
              <a:cxn ang="0">
                <a:pos x="0" y="331885"/>
              </a:cxn>
              <a:cxn ang="0">
                <a:pos x="42993" y="376238"/>
              </a:cxn>
              <a:cxn ang="0">
                <a:pos x="517447" y="376238"/>
              </a:cxn>
              <a:cxn ang="0">
                <a:pos x="561975" y="331885"/>
              </a:cxn>
              <a:cxn ang="0">
                <a:pos x="561975" y="44353"/>
              </a:cxn>
              <a:cxn ang="0">
                <a:pos x="517447" y="0"/>
              </a:cxn>
              <a:cxn ang="0">
                <a:pos x="517447" y="338002"/>
              </a:cxn>
              <a:cxn ang="0">
                <a:pos x="42993" y="338002"/>
              </a:cxn>
              <a:cxn ang="0">
                <a:pos x="38386" y="331885"/>
              </a:cxn>
              <a:cxn ang="0">
                <a:pos x="38386" y="175884"/>
              </a:cxn>
              <a:cxn ang="0">
                <a:pos x="523589" y="175884"/>
              </a:cxn>
              <a:cxn ang="0">
                <a:pos x="523589" y="331885"/>
              </a:cxn>
              <a:cxn ang="0">
                <a:pos x="517447" y="338002"/>
              </a:cxn>
            </a:cxnLst>
            <a:rect l="txL" t="txT" r="txR" b="txB"/>
            <a:pathLst>
              <a:path w="366" h="246">
                <a:moveTo>
                  <a:pt x="28" y="25"/>
                </a:moveTo>
                <a:cubicBezTo>
                  <a:pt x="337" y="25"/>
                  <a:pt x="337" y="25"/>
                  <a:pt x="337" y="25"/>
                </a:cubicBezTo>
                <a:cubicBezTo>
                  <a:pt x="339" y="25"/>
                  <a:pt x="341" y="27"/>
                  <a:pt x="341" y="29"/>
                </a:cubicBezTo>
                <a:cubicBezTo>
                  <a:pt x="341" y="51"/>
                  <a:pt x="341" y="51"/>
                  <a:pt x="341" y="51"/>
                </a:cubicBezTo>
                <a:cubicBezTo>
                  <a:pt x="25" y="51"/>
                  <a:pt x="25" y="51"/>
                  <a:pt x="25" y="51"/>
                </a:cubicBezTo>
                <a:cubicBezTo>
                  <a:pt x="25" y="29"/>
                  <a:pt x="25" y="29"/>
                  <a:pt x="25" y="29"/>
                </a:cubicBezTo>
                <a:cubicBezTo>
                  <a:pt x="25" y="27"/>
                  <a:pt x="26" y="25"/>
                  <a:pt x="28" y="25"/>
                </a:cubicBezTo>
                <a:close/>
                <a:moveTo>
                  <a:pt x="337" y="0"/>
                </a:moveTo>
                <a:cubicBezTo>
                  <a:pt x="28" y="0"/>
                  <a:pt x="28" y="0"/>
                  <a:pt x="28" y="0"/>
                </a:cubicBezTo>
                <a:cubicBezTo>
                  <a:pt x="13" y="0"/>
                  <a:pt x="0" y="13"/>
                  <a:pt x="0" y="29"/>
                </a:cubicBezTo>
                <a:cubicBezTo>
                  <a:pt x="0" y="217"/>
                  <a:pt x="0" y="217"/>
                  <a:pt x="0" y="217"/>
                </a:cubicBezTo>
                <a:cubicBezTo>
                  <a:pt x="0" y="233"/>
                  <a:pt x="13" y="246"/>
                  <a:pt x="28" y="246"/>
                </a:cubicBezTo>
                <a:cubicBezTo>
                  <a:pt x="337" y="246"/>
                  <a:pt x="337" y="246"/>
                  <a:pt x="337" y="246"/>
                </a:cubicBezTo>
                <a:cubicBezTo>
                  <a:pt x="353" y="246"/>
                  <a:pt x="366" y="233"/>
                  <a:pt x="366" y="217"/>
                </a:cubicBezTo>
                <a:cubicBezTo>
                  <a:pt x="366" y="29"/>
                  <a:pt x="366" y="29"/>
                  <a:pt x="366" y="29"/>
                </a:cubicBezTo>
                <a:cubicBezTo>
                  <a:pt x="366" y="13"/>
                  <a:pt x="353" y="0"/>
                  <a:pt x="337" y="0"/>
                </a:cubicBezTo>
                <a:close/>
                <a:moveTo>
                  <a:pt x="337" y="221"/>
                </a:moveTo>
                <a:cubicBezTo>
                  <a:pt x="28" y="221"/>
                  <a:pt x="28" y="221"/>
                  <a:pt x="28" y="221"/>
                </a:cubicBezTo>
                <a:cubicBezTo>
                  <a:pt x="26" y="221"/>
                  <a:pt x="25" y="219"/>
                  <a:pt x="25" y="217"/>
                </a:cubicBezTo>
                <a:cubicBezTo>
                  <a:pt x="25" y="115"/>
                  <a:pt x="25" y="115"/>
                  <a:pt x="25" y="115"/>
                </a:cubicBezTo>
                <a:cubicBezTo>
                  <a:pt x="341" y="115"/>
                  <a:pt x="341" y="115"/>
                  <a:pt x="341" y="115"/>
                </a:cubicBezTo>
                <a:cubicBezTo>
                  <a:pt x="341" y="217"/>
                  <a:pt x="341" y="217"/>
                  <a:pt x="341" y="217"/>
                </a:cubicBezTo>
                <a:cubicBezTo>
                  <a:pt x="341" y="219"/>
                  <a:pt x="339" y="221"/>
                  <a:pt x="337" y="221"/>
                </a:cubicBezTo>
                <a:close/>
              </a:path>
            </a:pathLst>
          </a:custGeom>
          <a:solidFill>
            <a:schemeClr val="bg1">
              <a:alpha val="100000"/>
            </a:schemeClr>
          </a:solidFill>
          <a:ln w="9525">
            <a:noFill/>
          </a:ln>
        </p:spPr>
        <p:txBody>
          <a:bodyPr/>
          <a:p>
            <a:endParaRPr lang="zh-CN" altLang="en-US"/>
          </a:p>
        </p:txBody>
      </p:sp>
      <p:sp>
        <p:nvSpPr>
          <p:cNvPr id="11316" name="Freeform 95"/>
          <p:cNvSpPr/>
          <p:nvPr/>
        </p:nvSpPr>
        <p:spPr>
          <a:xfrm>
            <a:off x="2286000" y="2519363"/>
            <a:ext cx="631825" cy="736600"/>
          </a:xfrm>
          <a:custGeom>
            <a:avLst/>
            <a:gdLst>
              <a:gd name="txL" fmla="*/ 0 w 412"/>
              <a:gd name="txT" fmla="*/ 0 h 482"/>
              <a:gd name="txR" fmla="*/ 412 w 412"/>
              <a:gd name="txB" fmla="*/ 482 h 482"/>
            </a:gdLst>
            <a:ahLst/>
            <a:cxnLst>
              <a:cxn ang="0">
                <a:pos x="631825" y="314812"/>
              </a:cxn>
              <a:cxn ang="0">
                <a:pos x="315913" y="0"/>
              </a:cxn>
              <a:cxn ang="0">
                <a:pos x="0" y="314812"/>
              </a:cxn>
              <a:cxn ang="0">
                <a:pos x="315913" y="629625"/>
              </a:cxn>
              <a:cxn ang="0">
                <a:pos x="329715" y="629625"/>
              </a:cxn>
              <a:cxn ang="0">
                <a:pos x="458533" y="736600"/>
              </a:cxn>
              <a:cxn ang="0">
                <a:pos x="470802" y="589891"/>
              </a:cxn>
              <a:cxn ang="0">
                <a:pos x="631825" y="314812"/>
              </a:cxn>
            </a:cxnLst>
            <a:rect l="txL" t="txT" r="txR" b="txB"/>
            <a:pathLst>
              <a:path w="412" h="482">
                <a:moveTo>
                  <a:pt x="412" y="206"/>
                </a:moveTo>
                <a:cubicBezTo>
                  <a:pt x="412" y="92"/>
                  <a:pt x="320" y="0"/>
                  <a:pt x="206" y="0"/>
                </a:cubicBezTo>
                <a:cubicBezTo>
                  <a:pt x="92" y="0"/>
                  <a:pt x="0" y="92"/>
                  <a:pt x="0" y="206"/>
                </a:cubicBezTo>
                <a:cubicBezTo>
                  <a:pt x="0" y="320"/>
                  <a:pt x="92" y="412"/>
                  <a:pt x="206" y="412"/>
                </a:cubicBezTo>
                <a:cubicBezTo>
                  <a:pt x="209" y="412"/>
                  <a:pt x="212" y="412"/>
                  <a:pt x="215" y="412"/>
                </a:cubicBezTo>
                <a:cubicBezTo>
                  <a:pt x="299" y="482"/>
                  <a:pt x="299" y="482"/>
                  <a:pt x="299" y="482"/>
                </a:cubicBezTo>
                <a:cubicBezTo>
                  <a:pt x="307" y="386"/>
                  <a:pt x="307" y="386"/>
                  <a:pt x="307" y="386"/>
                </a:cubicBezTo>
                <a:cubicBezTo>
                  <a:pt x="370" y="350"/>
                  <a:pt x="412" y="283"/>
                  <a:pt x="412" y="206"/>
                </a:cubicBezTo>
              </a:path>
            </a:pathLst>
          </a:custGeom>
          <a:solidFill>
            <a:srgbClr val="3F313B">
              <a:alpha val="100000"/>
            </a:srgbClr>
          </a:solidFill>
          <a:ln w="9525">
            <a:noFill/>
          </a:ln>
        </p:spPr>
        <p:txBody>
          <a:bodyPr/>
          <a:p>
            <a:endParaRPr lang="zh-CN" altLang="en-US"/>
          </a:p>
        </p:txBody>
      </p:sp>
      <p:sp>
        <p:nvSpPr>
          <p:cNvPr id="11317" name="Freeform 96"/>
          <p:cNvSpPr>
            <a:spLocks noEditPoints="1"/>
          </p:cNvSpPr>
          <p:nvPr/>
        </p:nvSpPr>
        <p:spPr>
          <a:xfrm>
            <a:off x="2389188" y="2760663"/>
            <a:ext cx="109537" cy="147637"/>
          </a:xfrm>
          <a:custGeom>
            <a:avLst/>
            <a:gdLst>
              <a:gd name="txL" fmla="*/ 0 w 72"/>
              <a:gd name="txT" fmla="*/ 0 h 97"/>
              <a:gd name="txR" fmla="*/ 72 w 72"/>
              <a:gd name="txB" fmla="*/ 97 h 97"/>
            </a:gdLst>
            <a:ahLst/>
            <a:cxnLst>
              <a:cxn ang="0">
                <a:pos x="0" y="147637"/>
              </a:cxn>
              <a:cxn ang="0">
                <a:pos x="0" y="0"/>
              </a:cxn>
              <a:cxn ang="0">
                <a:pos x="53247" y="0"/>
              </a:cxn>
              <a:cxn ang="0">
                <a:pos x="91281" y="9132"/>
              </a:cxn>
              <a:cxn ang="0">
                <a:pos x="104973" y="33485"/>
              </a:cxn>
              <a:cxn ang="0">
                <a:pos x="95845" y="54793"/>
              </a:cxn>
              <a:cxn ang="0">
                <a:pos x="76067" y="66969"/>
              </a:cxn>
              <a:cxn ang="0">
                <a:pos x="76067" y="68491"/>
              </a:cxn>
              <a:cxn ang="0">
                <a:pos x="100409" y="79146"/>
              </a:cxn>
              <a:cxn ang="0">
                <a:pos x="109537" y="103498"/>
              </a:cxn>
              <a:cxn ang="0">
                <a:pos x="95845" y="135461"/>
              </a:cxn>
              <a:cxn ang="0">
                <a:pos x="56290" y="147637"/>
              </a:cxn>
              <a:cxn ang="0">
                <a:pos x="0" y="147637"/>
              </a:cxn>
              <a:cxn ang="0">
                <a:pos x="31948" y="24352"/>
              </a:cxn>
              <a:cxn ang="0">
                <a:pos x="31948" y="59359"/>
              </a:cxn>
              <a:cxn ang="0">
                <a:pos x="47162" y="59359"/>
              </a:cxn>
              <a:cxn ang="0">
                <a:pos x="63897" y="53271"/>
              </a:cxn>
              <a:cxn ang="0">
                <a:pos x="69982" y="39573"/>
              </a:cxn>
              <a:cxn ang="0">
                <a:pos x="45640" y="24352"/>
              </a:cxn>
              <a:cxn ang="0">
                <a:pos x="31948" y="24352"/>
              </a:cxn>
              <a:cxn ang="0">
                <a:pos x="31948" y="83712"/>
              </a:cxn>
              <a:cxn ang="0">
                <a:pos x="31948" y="123285"/>
              </a:cxn>
              <a:cxn ang="0">
                <a:pos x="50204" y="123285"/>
              </a:cxn>
              <a:cxn ang="0">
                <a:pos x="68461" y="117196"/>
              </a:cxn>
              <a:cxn ang="0">
                <a:pos x="74546" y="101976"/>
              </a:cxn>
              <a:cxn ang="0">
                <a:pos x="68461" y="88278"/>
              </a:cxn>
              <a:cxn ang="0">
                <a:pos x="50204" y="83712"/>
              </a:cxn>
              <a:cxn ang="0">
                <a:pos x="31948" y="83712"/>
              </a:cxn>
            </a:cxnLst>
            <a:rect l="txL" t="txT" r="txR" b="txB"/>
            <a:pathLst>
              <a:path w="72" h="97">
                <a:moveTo>
                  <a:pt x="0" y="97"/>
                </a:moveTo>
                <a:cubicBezTo>
                  <a:pt x="0" y="0"/>
                  <a:pt x="0" y="0"/>
                  <a:pt x="0" y="0"/>
                </a:cubicBezTo>
                <a:cubicBezTo>
                  <a:pt x="35" y="0"/>
                  <a:pt x="35" y="0"/>
                  <a:pt x="35" y="0"/>
                </a:cubicBezTo>
                <a:cubicBezTo>
                  <a:pt x="46" y="0"/>
                  <a:pt x="54" y="2"/>
                  <a:pt x="60" y="6"/>
                </a:cubicBezTo>
                <a:cubicBezTo>
                  <a:pt x="66" y="10"/>
                  <a:pt x="69" y="15"/>
                  <a:pt x="69" y="22"/>
                </a:cubicBezTo>
                <a:cubicBezTo>
                  <a:pt x="69" y="28"/>
                  <a:pt x="67" y="32"/>
                  <a:pt x="63" y="36"/>
                </a:cubicBezTo>
                <a:cubicBezTo>
                  <a:pt x="60" y="40"/>
                  <a:pt x="55" y="43"/>
                  <a:pt x="50" y="44"/>
                </a:cubicBezTo>
                <a:cubicBezTo>
                  <a:pt x="50" y="45"/>
                  <a:pt x="50" y="45"/>
                  <a:pt x="50" y="45"/>
                </a:cubicBezTo>
                <a:cubicBezTo>
                  <a:pt x="57" y="45"/>
                  <a:pt x="62" y="48"/>
                  <a:pt x="66" y="52"/>
                </a:cubicBezTo>
                <a:cubicBezTo>
                  <a:pt x="70" y="56"/>
                  <a:pt x="72" y="62"/>
                  <a:pt x="72" y="68"/>
                </a:cubicBezTo>
                <a:cubicBezTo>
                  <a:pt x="72" y="77"/>
                  <a:pt x="69" y="84"/>
                  <a:pt x="63" y="89"/>
                </a:cubicBezTo>
                <a:cubicBezTo>
                  <a:pt x="57" y="94"/>
                  <a:pt x="48" y="97"/>
                  <a:pt x="37" y="97"/>
                </a:cubicBezTo>
                <a:lnTo>
                  <a:pt x="0" y="97"/>
                </a:lnTo>
                <a:close/>
                <a:moveTo>
                  <a:pt x="21" y="16"/>
                </a:moveTo>
                <a:cubicBezTo>
                  <a:pt x="21" y="39"/>
                  <a:pt x="21" y="39"/>
                  <a:pt x="21" y="39"/>
                </a:cubicBezTo>
                <a:cubicBezTo>
                  <a:pt x="31" y="39"/>
                  <a:pt x="31" y="39"/>
                  <a:pt x="31" y="39"/>
                </a:cubicBezTo>
                <a:cubicBezTo>
                  <a:pt x="36" y="39"/>
                  <a:pt x="39" y="38"/>
                  <a:pt x="42" y="35"/>
                </a:cubicBezTo>
                <a:cubicBezTo>
                  <a:pt x="44" y="33"/>
                  <a:pt x="46" y="30"/>
                  <a:pt x="46" y="26"/>
                </a:cubicBezTo>
                <a:cubicBezTo>
                  <a:pt x="46" y="19"/>
                  <a:pt x="40" y="16"/>
                  <a:pt x="30" y="16"/>
                </a:cubicBezTo>
                <a:lnTo>
                  <a:pt x="21" y="16"/>
                </a:lnTo>
                <a:close/>
                <a:moveTo>
                  <a:pt x="21" y="55"/>
                </a:moveTo>
                <a:cubicBezTo>
                  <a:pt x="21" y="81"/>
                  <a:pt x="21" y="81"/>
                  <a:pt x="21" y="81"/>
                </a:cubicBezTo>
                <a:cubicBezTo>
                  <a:pt x="33" y="81"/>
                  <a:pt x="33" y="81"/>
                  <a:pt x="33" y="81"/>
                </a:cubicBezTo>
                <a:cubicBezTo>
                  <a:pt x="38" y="81"/>
                  <a:pt x="42" y="79"/>
                  <a:pt x="45" y="77"/>
                </a:cubicBezTo>
                <a:cubicBezTo>
                  <a:pt x="48" y="75"/>
                  <a:pt x="49" y="71"/>
                  <a:pt x="49" y="67"/>
                </a:cubicBezTo>
                <a:cubicBezTo>
                  <a:pt x="49" y="64"/>
                  <a:pt x="48" y="60"/>
                  <a:pt x="45" y="58"/>
                </a:cubicBezTo>
                <a:cubicBezTo>
                  <a:pt x="42" y="56"/>
                  <a:pt x="38" y="55"/>
                  <a:pt x="33" y="55"/>
                </a:cubicBezTo>
                <a:lnTo>
                  <a:pt x="21" y="55"/>
                </a:lnTo>
                <a:close/>
              </a:path>
            </a:pathLst>
          </a:custGeom>
          <a:solidFill>
            <a:srgbClr val="F8E9B2">
              <a:alpha val="100000"/>
            </a:srgbClr>
          </a:solidFill>
          <a:ln w="9525">
            <a:noFill/>
          </a:ln>
        </p:spPr>
        <p:txBody>
          <a:bodyPr/>
          <a:p>
            <a:endParaRPr lang="zh-CN" altLang="en-US"/>
          </a:p>
        </p:txBody>
      </p:sp>
      <p:sp>
        <p:nvSpPr>
          <p:cNvPr id="11318" name="Freeform 97"/>
          <p:cNvSpPr/>
          <p:nvPr/>
        </p:nvSpPr>
        <p:spPr>
          <a:xfrm>
            <a:off x="2520950" y="2760663"/>
            <a:ext cx="123825" cy="149225"/>
          </a:xfrm>
          <a:custGeom>
            <a:avLst/>
            <a:gdLst>
              <a:gd name="txL" fmla="*/ 0 w 81"/>
              <a:gd name="txT" fmla="*/ 0 h 98"/>
              <a:gd name="txR" fmla="*/ 81 w 81"/>
              <a:gd name="txB" fmla="*/ 98 h 98"/>
            </a:gdLst>
            <a:ahLst/>
            <a:cxnLst>
              <a:cxn ang="0">
                <a:pos x="123825" y="83749"/>
              </a:cxn>
              <a:cxn ang="0">
                <a:pos x="61148" y="149225"/>
              </a:cxn>
              <a:cxn ang="0">
                <a:pos x="0" y="85271"/>
              </a:cxn>
              <a:cxn ang="0">
                <a:pos x="0" y="0"/>
              </a:cxn>
              <a:cxn ang="0">
                <a:pos x="33631" y="0"/>
              </a:cxn>
              <a:cxn ang="0">
                <a:pos x="33631" y="85271"/>
              </a:cxn>
              <a:cxn ang="0">
                <a:pos x="62677" y="120294"/>
              </a:cxn>
              <a:cxn ang="0">
                <a:pos x="90194" y="86794"/>
              </a:cxn>
              <a:cxn ang="0">
                <a:pos x="90194" y="0"/>
              </a:cxn>
              <a:cxn ang="0">
                <a:pos x="123825" y="0"/>
              </a:cxn>
              <a:cxn ang="0">
                <a:pos x="123825" y="83749"/>
              </a:cxn>
            </a:cxnLst>
            <a:rect l="txL" t="txT" r="txR" b="txB"/>
            <a:pathLst>
              <a:path w="81" h="98">
                <a:moveTo>
                  <a:pt x="81" y="55"/>
                </a:moveTo>
                <a:cubicBezTo>
                  <a:pt x="81" y="84"/>
                  <a:pt x="67" y="98"/>
                  <a:pt x="40" y="98"/>
                </a:cubicBezTo>
                <a:cubicBezTo>
                  <a:pt x="13" y="98"/>
                  <a:pt x="0" y="84"/>
                  <a:pt x="0" y="56"/>
                </a:cubicBezTo>
                <a:cubicBezTo>
                  <a:pt x="0" y="0"/>
                  <a:pt x="0" y="0"/>
                  <a:pt x="0" y="0"/>
                </a:cubicBezTo>
                <a:cubicBezTo>
                  <a:pt x="22" y="0"/>
                  <a:pt x="22" y="0"/>
                  <a:pt x="22" y="0"/>
                </a:cubicBezTo>
                <a:cubicBezTo>
                  <a:pt x="22" y="56"/>
                  <a:pt x="22" y="56"/>
                  <a:pt x="22" y="56"/>
                </a:cubicBezTo>
                <a:cubicBezTo>
                  <a:pt x="22" y="72"/>
                  <a:pt x="28" y="79"/>
                  <a:pt x="41" y="79"/>
                </a:cubicBezTo>
                <a:cubicBezTo>
                  <a:pt x="53" y="79"/>
                  <a:pt x="59" y="72"/>
                  <a:pt x="59" y="57"/>
                </a:cubicBezTo>
                <a:cubicBezTo>
                  <a:pt x="59" y="0"/>
                  <a:pt x="59" y="0"/>
                  <a:pt x="59" y="0"/>
                </a:cubicBezTo>
                <a:cubicBezTo>
                  <a:pt x="81" y="0"/>
                  <a:pt x="81" y="0"/>
                  <a:pt x="81" y="0"/>
                </a:cubicBezTo>
                <a:lnTo>
                  <a:pt x="81" y="55"/>
                </a:lnTo>
                <a:close/>
              </a:path>
            </a:pathLst>
          </a:custGeom>
          <a:solidFill>
            <a:srgbClr val="F8E9B2">
              <a:alpha val="100000"/>
            </a:srgbClr>
          </a:solidFill>
          <a:ln w="9525">
            <a:noFill/>
          </a:ln>
        </p:spPr>
        <p:txBody>
          <a:bodyPr/>
          <a:p>
            <a:endParaRPr lang="zh-CN" altLang="en-US"/>
          </a:p>
        </p:txBody>
      </p:sp>
      <p:sp>
        <p:nvSpPr>
          <p:cNvPr id="11319" name="Freeform 98"/>
          <p:cNvSpPr/>
          <p:nvPr/>
        </p:nvSpPr>
        <p:spPr>
          <a:xfrm>
            <a:off x="2660650" y="2760663"/>
            <a:ext cx="130175" cy="147637"/>
          </a:xfrm>
          <a:custGeom>
            <a:avLst/>
            <a:gdLst>
              <a:gd name="txL" fmla="*/ 0 w 84"/>
              <a:gd name="txT" fmla="*/ 0 h 97"/>
              <a:gd name="txR" fmla="*/ 84 w 84"/>
              <a:gd name="txB" fmla="*/ 97 h 97"/>
            </a:gdLst>
            <a:ahLst/>
            <a:cxnLst>
              <a:cxn ang="0">
                <a:pos x="130175" y="0"/>
              </a:cxn>
              <a:cxn ang="0">
                <a:pos x="80585" y="94366"/>
              </a:cxn>
              <a:cxn ang="0">
                <a:pos x="80585" y="147637"/>
              </a:cxn>
              <a:cxn ang="0">
                <a:pos x="46491" y="147637"/>
              </a:cxn>
              <a:cxn ang="0">
                <a:pos x="46491" y="95888"/>
              </a:cxn>
              <a:cxn ang="0">
                <a:pos x="0" y="0"/>
              </a:cxn>
              <a:cxn ang="0">
                <a:pos x="37193" y="0"/>
              </a:cxn>
              <a:cxn ang="0">
                <a:pos x="61988" y="54793"/>
              </a:cxn>
              <a:cxn ang="0">
                <a:pos x="65088" y="66969"/>
              </a:cxn>
              <a:cxn ang="0">
                <a:pos x="66637" y="66969"/>
              </a:cxn>
              <a:cxn ang="0">
                <a:pos x="69737" y="54793"/>
              </a:cxn>
              <a:cxn ang="0">
                <a:pos x="94532" y="0"/>
              </a:cxn>
              <a:cxn ang="0">
                <a:pos x="130175" y="0"/>
              </a:cxn>
            </a:cxnLst>
            <a:rect l="txL" t="txT" r="txR" b="txB"/>
            <a:pathLst>
              <a:path w="84" h="97">
                <a:moveTo>
                  <a:pt x="84" y="0"/>
                </a:moveTo>
                <a:cubicBezTo>
                  <a:pt x="52" y="62"/>
                  <a:pt x="52" y="62"/>
                  <a:pt x="52" y="62"/>
                </a:cubicBezTo>
                <a:cubicBezTo>
                  <a:pt x="52" y="97"/>
                  <a:pt x="52" y="97"/>
                  <a:pt x="52" y="97"/>
                </a:cubicBezTo>
                <a:cubicBezTo>
                  <a:pt x="30" y="97"/>
                  <a:pt x="30" y="97"/>
                  <a:pt x="30" y="97"/>
                </a:cubicBezTo>
                <a:cubicBezTo>
                  <a:pt x="30" y="63"/>
                  <a:pt x="30" y="63"/>
                  <a:pt x="30" y="63"/>
                </a:cubicBezTo>
                <a:cubicBezTo>
                  <a:pt x="0" y="0"/>
                  <a:pt x="0" y="0"/>
                  <a:pt x="0" y="0"/>
                </a:cubicBezTo>
                <a:cubicBezTo>
                  <a:pt x="24" y="0"/>
                  <a:pt x="24" y="0"/>
                  <a:pt x="24" y="0"/>
                </a:cubicBezTo>
                <a:cubicBezTo>
                  <a:pt x="40" y="36"/>
                  <a:pt x="40" y="36"/>
                  <a:pt x="40" y="36"/>
                </a:cubicBezTo>
                <a:cubicBezTo>
                  <a:pt x="40" y="36"/>
                  <a:pt x="41" y="39"/>
                  <a:pt x="42" y="44"/>
                </a:cubicBezTo>
                <a:cubicBezTo>
                  <a:pt x="43" y="44"/>
                  <a:pt x="43" y="44"/>
                  <a:pt x="43" y="44"/>
                </a:cubicBezTo>
                <a:cubicBezTo>
                  <a:pt x="43" y="40"/>
                  <a:pt x="44" y="38"/>
                  <a:pt x="45" y="36"/>
                </a:cubicBezTo>
                <a:cubicBezTo>
                  <a:pt x="61" y="0"/>
                  <a:pt x="61" y="0"/>
                  <a:pt x="61" y="0"/>
                </a:cubicBezTo>
                <a:lnTo>
                  <a:pt x="84" y="0"/>
                </a:lnTo>
                <a:close/>
              </a:path>
            </a:pathLst>
          </a:custGeom>
          <a:solidFill>
            <a:srgbClr val="F8E9B2">
              <a:alpha val="100000"/>
            </a:srgbClr>
          </a:solidFill>
          <a:ln w="9525">
            <a:noFill/>
          </a:ln>
        </p:spPr>
        <p:txBody>
          <a:bodyPr/>
          <a:p>
            <a:endParaRPr lang="zh-CN" altLang="en-US"/>
          </a:p>
        </p:txBody>
      </p:sp>
      <p:sp>
        <p:nvSpPr>
          <p:cNvPr id="11320" name="Freeform 101"/>
          <p:cNvSpPr/>
          <p:nvPr/>
        </p:nvSpPr>
        <p:spPr>
          <a:xfrm>
            <a:off x="3008313" y="3543300"/>
            <a:ext cx="28575" cy="17463"/>
          </a:xfrm>
          <a:custGeom>
            <a:avLst/>
            <a:gdLst>
              <a:gd name="txL" fmla="*/ 0 w 19"/>
              <a:gd name="txT" fmla="*/ 0 h 11"/>
              <a:gd name="txR" fmla="*/ 19 w 19"/>
              <a:gd name="txB" fmla="*/ 11 h 11"/>
            </a:gdLst>
            <a:ahLst/>
            <a:cxnLst>
              <a:cxn ang="0">
                <a:pos x="0" y="0"/>
              </a:cxn>
              <a:cxn ang="0">
                <a:pos x="25567" y="17463"/>
              </a:cxn>
              <a:cxn ang="0">
                <a:pos x="28575" y="15875"/>
              </a:cxn>
              <a:cxn ang="0">
                <a:pos x="0" y="0"/>
              </a:cxn>
            </a:cxnLst>
            <a:rect l="txL" t="txT" r="txR" b="txB"/>
            <a:pathLst>
              <a:path w="19" h="11">
                <a:moveTo>
                  <a:pt x="0" y="0"/>
                </a:moveTo>
                <a:cubicBezTo>
                  <a:pt x="6" y="4"/>
                  <a:pt x="11" y="7"/>
                  <a:pt x="17" y="11"/>
                </a:cubicBezTo>
                <a:cubicBezTo>
                  <a:pt x="18" y="11"/>
                  <a:pt x="19" y="10"/>
                  <a:pt x="19" y="10"/>
                </a:cubicBezTo>
                <a:cubicBezTo>
                  <a:pt x="13" y="7"/>
                  <a:pt x="6" y="4"/>
                  <a:pt x="0" y="0"/>
                </a:cubicBezTo>
              </a:path>
            </a:pathLst>
          </a:custGeom>
          <a:solidFill>
            <a:srgbClr val="9C9696">
              <a:alpha val="100000"/>
            </a:srgbClr>
          </a:solidFill>
          <a:ln w="9525">
            <a:noFill/>
          </a:ln>
        </p:spPr>
        <p:txBody>
          <a:bodyPr/>
          <a:p>
            <a:endParaRPr lang="zh-CN" altLang="en-US"/>
          </a:p>
        </p:txBody>
      </p:sp>
      <p:sp>
        <p:nvSpPr>
          <p:cNvPr id="11321" name="Freeform 104"/>
          <p:cNvSpPr/>
          <p:nvPr/>
        </p:nvSpPr>
        <p:spPr>
          <a:xfrm>
            <a:off x="2743200" y="3241675"/>
            <a:ext cx="19050" cy="15875"/>
          </a:xfrm>
          <a:custGeom>
            <a:avLst/>
            <a:gdLst>
              <a:gd name="txL" fmla="*/ 0 w 12"/>
              <a:gd name="txT" fmla="*/ 0 h 11"/>
              <a:gd name="txR" fmla="*/ 12 w 12"/>
              <a:gd name="txB" fmla="*/ 11 h 11"/>
            </a:gdLst>
            <a:ahLst/>
            <a:cxnLst>
              <a:cxn ang="0">
                <a:pos x="1588" y="0"/>
              </a:cxn>
              <a:cxn ang="0">
                <a:pos x="1588" y="0"/>
              </a:cxn>
              <a:cxn ang="0">
                <a:pos x="0" y="1443"/>
              </a:cxn>
              <a:cxn ang="0">
                <a:pos x="19050" y="15875"/>
              </a:cxn>
              <a:cxn ang="0">
                <a:pos x="14288" y="0"/>
              </a:cxn>
              <a:cxn ang="0">
                <a:pos x="1588" y="0"/>
              </a:cxn>
            </a:cxnLst>
            <a:rect l="txL" t="txT" r="txR" b="txB"/>
            <a:pathLst>
              <a:path w="12" h="11">
                <a:moveTo>
                  <a:pt x="1" y="0"/>
                </a:moveTo>
                <a:cubicBezTo>
                  <a:pt x="1" y="0"/>
                  <a:pt x="1" y="0"/>
                  <a:pt x="1" y="0"/>
                </a:cubicBezTo>
                <a:cubicBezTo>
                  <a:pt x="0" y="1"/>
                  <a:pt x="0" y="1"/>
                  <a:pt x="0" y="1"/>
                </a:cubicBezTo>
                <a:cubicBezTo>
                  <a:pt x="12" y="11"/>
                  <a:pt x="12" y="11"/>
                  <a:pt x="12" y="11"/>
                </a:cubicBezTo>
                <a:cubicBezTo>
                  <a:pt x="11" y="7"/>
                  <a:pt x="10" y="4"/>
                  <a:pt x="9" y="0"/>
                </a:cubicBezTo>
                <a:cubicBezTo>
                  <a:pt x="6" y="0"/>
                  <a:pt x="4" y="0"/>
                  <a:pt x="1" y="0"/>
                </a:cubicBezTo>
              </a:path>
            </a:pathLst>
          </a:custGeom>
          <a:solidFill>
            <a:srgbClr val="9C9696">
              <a:alpha val="100000"/>
            </a:srgbClr>
          </a:solidFill>
          <a:ln w="9525">
            <a:noFill/>
          </a:ln>
        </p:spPr>
        <p:txBody>
          <a:bodyPr/>
          <a:p>
            <a:endParaRPr lang="zh-CN" altLang="en-US"/>
          </a:p>
        </p:txBody>
      </p:sp>
      <p:sp>
        <p:nvSpPr>
          <p:cNvPr id="11322" name="Freeform 105"/>
          <p:cNvSpPr/>
          <p:nvPr/>
        </p:nvSpPr>
        <p:spPr>
          <a:xfrm>
            <a:off x="2757488" y="3241675"/>
            <a:ext cx="44450" cy="47625"/>
          </a:xfrm>
          <a:custGeom>
            <a:avLst/>
            <a:gdLst>
              <a:gd name="txL" fmla="*/ 0 w 29"/>
              <a:gd name="txT" fmla="*/ 0 h 31"/>
              <a:gd name="txR" fmla="*/ 29 w 29"/>
              <a:gd name="txB" fmla="*/ 31 h 31"/>
            </a:gdLst>
            <a:ahLst/>
            <a:cxnLst>
              <a:cxn ang="0">
                <a:pos x="0" y="0"/>
              </a:cxn>
              <a:cxn ang="0">
                <a:pos x="4598" y="16899"/>
              </a:cxn>
              <a:cxn ang="0">
                <a:pos x="41384" y="47625"/>
              </a:cxn>
              <a:cxn ang="0">
                <a:pos x="44450" y="4609"/>
              </a:cxn>
              <a:cxn ang="0">
                <a:pos x="0" y="0"/>
              </a:cxn>
            </a:cxnLst>
            <a:rect l="txL" t="txT" r="txR" b="txB"/>
            <a:pathLst>
              <a:path w="29" h="31">
                <a:moveTo>
                  <a:pt x="0" y="0"/>
                </a:moveTo>
                <a:cubicBezTo>
                  <a:pt x="1" y="4"/>
                  <a:pt x="2" y="7"/>
                  <a:pt x="3" y="11"/>
                </a:cubicBezTo>
                <a:cubicBezTo>
                  <a:pt x="27" y="31"/>
                  <a:pt x="27" y="31"/>
                  <a:pt x="27" y="31"/>
                </a:cubicBezTo>
                <a:cubicBezTo>
                  <a:pt x="29" y="3"/>
                  <a:pt x="29" y="3"/>
                  <a:pt x="29" y="3"/>
                </a:cubicBezTo>
                <a:cubicBezTo>
                  <a:pt x="20" y="2"/>
                  <a:pt x="10" y="0"/>
                  <a:pt x="0" y="0"/>
                </a:cubicBezTo>
              </a:path>
            </a:pathLst>
          </a:custGeom>
          <a:solidFill>
            <a:srgbClr val="6E5C74">
              <a:alpha val="100000"/>
            </a:srgbClr>
          </a:solidFill>
          <a:ln w="9525">
            <a:noFill/>
          </a:ln>
        </p:spPr>
        <p:txBody>
          <a:bodyPr/>
          <a:p>
            <a:endParaRPr lang="zh-CN" altLang="en-US"/>
          </a:p>
        </p:txBody>
      </p:sp>
      <p:sp>
        <p:nvSpPr>
          <p:cNvPr id="11323" name="Freeform 106"/>
          <p:cNvSpPr/>
          <p:nvPr/>
        </p:nvSpPr>
        <p:spPr>
          <a:xfrm>
            <a:off x="2725738" y="3241675"/>
            <a:ext cx="19050" cy="14288"/>
          </a:xfrm>
          <a:custGeom>
            <a:avLst/>
            <a:gdLst>
              <a:gd name="txL" fmla="*/ 0 w 12"/>
              <a:gd name="txT" fmla="*/ 0 h 9"/>
              <a:gd name="txR" fmla="*/ 12 w 12"/>
              <a:gd name="txB" fmla="*/ 9 h 9"/>
            </a:gdLst>
            <a:ahLst/>
            <a:cxnLst>
              <a:cxn ang="0">
                <a:pos x="19050" y="0"/>
              </a:cxn>
              <a:cxn ang="0">
                <a:pos x="0" y="0"/>
              </a:cxn>
              <a:cxn ang="0">
                <a:pos x="17463" y="14288"/>
              </a:cxn>
              <a:cxn ang="0">
                <a:pos x="17463" y="1588"/>
              </a:cxn>
              <a:cxn ang="0">
                <a:pos x="19050" y="0"/>
              </a:cxn>
            </a:cxnLst>
            <a:rect l="txL" t="txT" r="txR" b="txB"/>
            <a:pathLst>
              <a:path w="12" h="9">
                <a:moveTo>
                  <a:pt x="12" y="0"/>
                </a:moveTo>
                <a:cubicBezTo>
                  <a:pt x="8" y="0"/>
                  <a:pt x="4" y="0"/>
                  <a:pt x="0" y="0"/>
                </a:cubicBezTo>
                <a:cubicBezTo>
                  <a:pt x="11" y="9"/>
                  <a:pt x="11" y="9"/>
                  <a:pt x="11" y="9"/>
                </a:cubicBezTo>
                <a:cubicBezTo>
                  <a:pt x="11" y="1"/>
                  <a:pt x="11" y="1"/>
                  <a:pt x="11" y="1"/>
                </a:cubicBezTo>
                <a:cubicBezTo>
                  <a:pt x="12" y="0"/>
                  <a:pt x="12" y="0"/>
                  <a:pt x="12" y="0"/>
                </a:cubicBezTo>
              </a:path>
            </a:pathLst>
          </a:custGeom>
          <a:solidFill>
            <a:srgbClr val="309E8B">
              <a:alpha val="100000"/>
            </a:srgbClr>
          </a:solidFill>
          <a:ln w="9525">
            <a:noFill/>
          </a:ln>
        </p:spPr>
        <p:txBody>
          <a:bodyPr/>
          <a:p>
            <a:endParaRPr lang="zh-CN" altLang="en-US"/>
          </a:p>
        </p:txBody>
      </p:sp>
      <p:sp>
        <p:nvSpPr>
          <p:cNvPr id="11324" name="Freeform 107"/>
          <p:cNvSpPr/>
          <p:nvPr/>
        </p:nvSpPr>
        <p:spPr>
          <a:xfrm>
            <a:off x="2319338" y="3195638"/>
            <a:ext cx="654050" cy="768350"/>
          </a:xfrm>
          <a:custGeom>
            <a:avLst/>
            <a:gdLst>
              <a:gd name="txL" fmla="*/ 0 w 428"/>
              <a:gd name="txT" fmla="*/ 0 h 502"/>
              <a:gd name="txR" fmla="*/ 428 w 428"/>
              <a:gd name="txB" fmla="*/ 502 h 502"/>
            </a:gdLst>
            <a:ahLst/>
            <a:cxnLst>
              <a:cxn ang="0">
                <a:pos x="654050" y="327544"/>
              </a:cxn>
              <a:cxn ang="0">
                <a:pos x="327025" y="0"/>
              </a:cxn>
              <a:cxn ang="0">
                <a:pos x="0" y="327544"/>
              </a:cxn>
              <a:cxn ang="0">
                <a:pos x="327025" y="656618"/>
              </a:cxn>
              <a:cxn ang="0">
                <a:pos x="342307" y="655087"/>
              </a:cxn>
              <a:cxn ang="0">
                <a:pos x="473728" y="768350"/>
              </a:cxn>
              <a:cxn ang="0">
                <a:pos x="489009" y="613762"/>
              </a:cxn>
              <a:cxn ang="0">
                <a:pos x="654050" y="327544"/>
              </a:cxn>
            </a:cxnLst>
            <a:rect l="txL" t="txT" r="txR" b="txB"/>
            <a:pathLst>
              <a:path w="428" h="502">
                <a:moveTo>
                  <a:pt x="428" y="214"/>
                </a:moveTo>
                <a:cubicBezTo>
                  <a:pt x="428" y="96"/>
                  <a:pt x="332" y="0"/>
                  <a:pt x="214" y="0"/>
                </a:cubicBezTo>
                <a:cubicBezTo>
                  <a:pt x="96" y="0"/>
                  <a:pt x="0" y="96"/>
                  <a:pt x="0" y="214"/>
                </a:cubicBezTo>
                <a:cubicBezTo>
                  <a:pt x="0" y="333"/>
                  <a:pt x="96" y="429"/>
                  <a:pt x="214" y="429"/>
                </a:cubicBezTo>
                <a:cubicBezTo>
                  <a:pt x="217" y="429"/>
                  <a:pt x="221" y="428"/>
                  <a:pt x="224" y="428"/>
                </a:cubicBezTo>
                <a:cubicBezTo>
                  <a:pt x="310" y="502"/>
                  <a:pt x="310" y="502"/>
                  <a:pt x="310" y="502"/>
                </a:cubicBezTo>
                <a:cubicBezTo>
                  <a:pt x="320" y="401"/>
                  <a:pt x="320" y="401"/>
                  <a:pt x="320" y="401"/>
                </a:cubicBezTo>
                <a:cubicBezTo>
                  <a:pt x="385" y="364"/>
                  <a:pt x="428" y="294"/>
                  <a:pt x="428" y="214"/>
                </a:cubicBezTo>
                <a:close/>
              </a:path>
            </a:pathLst>
          </a:custGeom>
          <a:solidFill>
            <a:srgbClr val="FD7400">
              <a:alpha val="100000"/>
            </a:srgbClr>
          </a:solidFill>
          <a:ln w="9525">
            <a:noFill/>
          </a:ln>
        </p:spPr>
        <p:txBody>
          <a:bodyPr/>
          <a:p>
            <a:endParaRPr lang="zh-CN" altLang="en-US"/>
          </a:p>
        </p:txBody>
      </p:sp>
      <p:sp>
        <p:nvSpPr>
          <p:cNvPr id="11325" name="Freeform 108"/>
          <p:cNvSpPr/>
          <p:nvPr/>
        </p:nvSpPr>
        <p:spPr>
          <a:xfrm>
            <a:off x="2519363" y="3505200"/>
            <a:ext cx="268287" cy="163513"/>
          </a:xfrm>
          <a:custGeom>
            <a:avLst/>
            <a:gdLst>
              <a:gd name="txL" fmla="*/ 0 w 175"/>
              <a:gd name="txT" fmla="*/ 0 h 107"/>
              <a:gd name="txR" fmla="*/ 175 w 175"/>
              <a:gd name="txB" fmla="*/ 107 h 107"/>
            </a:gdLst>
            <a:ahLst/>
            <a:cxnLst>
              <a:cxn ang="0">
                <a:pos x="268287" y="163513"/>
              </a:cxn>
              <a:cxn ang="0">
                <a:pos x="134910" y="0"/>
              </a:cxn>
              <a:cxn ang="0">
                <a:pos x="0" y="163513"/>
              </a:cxn>
              <a:cxn ang="0">
                <a:pos x="268287" y="163513"/>
              </a:cxn>
            </a:cxnLst>
            <a:rect l="txL" t="txT" r="txR" b="txB"/>
            <a:pathLst>
              <a:path w="175" h="107">
                <a:moveTo>
                  <a:pt x="175" y="107"/>
                </a:moveTo>
                <a:cubicBezTo>
                  <a:pt x="175" y="48"/>
                  <a:pt x="136" y="0"/>
                  <a:pt x="88" y="0"/>
                </a:cubicBezTo>
                <a:cubicBezTo>
                  <a:pt x="39" y="0"/>
                  <a:pt x="0" y="48"/>
                  <a:pt x="0" y="107"/>
                </a:cubicBezTo>
                <a:lnTo>
                  <a:pt x="175" y="107"/>
                </a:lnTo>
                <a:close/>
              </a:path>
            </a:pathLst>
          </a:custGeom>
          <a:solidFill>
            <a:srgbClr val="F8E9B2">
              <a:alpha val="100000"/>
            </a:srgbClr>
          </a:solidFill>
          <a:ln w="9525">
            <a:noFill/>
          </a:ln>
        </p:spPr>
        <p:txBody>
          <a:bodyPr/>
          <a:p>
            <a:endParaRPr lang="zh-CN" altLang="en-US"/>
          </a:p>
        </p:txBody>
      </p:sp>
      <p:sp>
        <p:nvSpPr>
          <p:cNvPr id="11326" name="Oval 109"/>
          <p:cNvSpPr/>
          <p:nvPr/>
        </p:nvSpPr>
        <p:spPr>
          <a:xfrm>
            <a:off x="2573338" y="3349625"/>
            <a:ext cx="157162" cy="144463"/>
          </a:xfrm>
          <a:prstGeom prst="ellipse">
            <a:avLst/>
          </a:prstGeom>
          <a:solidFill>
            <a:srgbClr val="F8E9B2"/>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27" name="Freeform 110"/>
          <p:cNvSpPr/>
          <p:nvPr/>
        </p:nvSpPr>
        <p:spPr>
          <a:xfrm>
            <a:off x="3595688" y="2311400"/>
            <a:ext cx="862012" cy="1008063"/>
          </a:xfrm>
          <a:custGeom>
            <a:avLst/>
            <a:gdLst>
              <a:gd name="txL" fmla="*/ 0 w 564"/>
              <a:gd name="txT" fmla="*/ 0 h 660"/>
              <a:gd name="txR" fmla="*/ 564 w 564"/>
              <a:gd name="txB" fmla="*/ 660 h 660"/>
            </a:gdLst>
            <a:ahLst/>
            <a:cxnLst>
              <a:cxn ang="0">
                <a:pos x="431006" y="0"/>
              </a:cxn>
              <a:cxn ang="0">
                <a:pos x="0" y="430718"/>
              </a:cxn>
              <a:cxn ang="0">
                <a:pos x="218560" y="804923"/>
              </a:cxn>
              <a:cxn ang="0">
                <a:pos x="236900" y="1008063"/>
              </a:cxn>
              <a:cxn ang="0">
                <a:pos x="411137" y="861436"/>
              </a:cxn>
              <a:cxn ang="0">
                <a:pos x="431006" y="861436"/>
              </a:cxn>
              <a:cxn ang="0">
                <a:pos x="862012" y="430718"/>
              </a:cxn>
              <a:cxn ang="0">
                <a:pos x="431006" y="0"/>
              </a:cxn>
            </a:cxnLst>
            <a:rect l="txL" t="txT" r="txR" b="txB"/>
            <a:pathLst>
              <a:path w="564" h="660">
                <a:moveTo>
                  <a:pt x="282" y="0"/>
                </a:moveTo>
                <a:cubicBezTo>
                  <a:pt x="126" y="0"/>
                  <a:pt x="0" y="126"/>
                  <a:pt x="0" y="282"/>
                </a:cubicBezTo>
                <a:cubicBezTo>
                  <a:pt x="0" y="387"/>
                  <a:pt x="58" y="479"/>
                  <a:pt x="143" y="527"/>
                </a:cubicBezTo>
                <a:cubicBezTo>
                  <a:pt x="155" y="660"/>
                  <a:pt x="155" y="660"/>
                  <a:pt x="155" y="660"/>
                </a:cubicBezTo>
                <a:cubicBezTo>
                  <a:pt x="269" y="564"/>
                  <a:pt x="269" y="564"/>
                  <a:pt x="269" y="564"/>
                </a:cubicBezTo>
                <a:cubicBezTo>
                  <a:pt x="273" y="564"/>
                  <a:pt x="278" y="564"/>
                  <a:pt x="282" y="564"/>
                </a:cubicBezTo>
                <a:cubicBezTo>
                  <a:pt x="438" y="564"/>
                  <a:pt x="564" y="438"/>
                  <a:pt x="564" y="282"/>
                </a:cubicBezTo>
                <a:cubicBezTo>
                  <a:pt x="564" y="126"/>
                  <a:pt x="438" y="0"/>
                  <a:pt x="282" y="0"/>
                </a:cubicBezTo>
              </a:path>
            </a:pathLst>
          </a:custGeom>
          <a:solidFill>
            <a:srgbClr val="BEDB39">
              <a:alpha val="100000"/>
            </a:srgbClr>
          </a:solidFill>
          <a:ln w="9525">
            <a:noFill/>
          </a:ln>
        </p:spPr>
        <p:txBody>
          <a:bodyPr/>
          <a:p>
            <a:endParaRPr lang="zh-CN" altLang="en-US"/>
          </a:p>
        </p:txBody>
      </p:sp>
      <p:sp>
        <p:nvSpPr>
          <p:cNvPr id="11328" name="Freeform 111"/>
          <p:cNvSpPr>
            <a:spLocks noEditPoints="1"/>
          </p:cNvSpPr>
          <p:nvPr/>
        </p:nvSpPr>
        <p:spPr>
          <a:xfrm>
            <a:off x="3897313" y="2466975"/>
            <a:ext cx="322262" cy="598488"/>
          </a:xfrm>
          <a:custGeom>
            <a:avLst/>
            <a:gdLst>
              <a:gd name="txL" fmla="*/ 0 w 210"/>
              <a:gd name="txT" fmla="*/ 0 h 392"/>
              <a:gd name="txR" fmla="*/ 210 w 210"/>
              <a:gd name="txB" fmla="*/ 392 h 392"/>
            </a:gdLst>
            <a:ahLst/>
            <a:cxnLst>
              <a:cxn ang="0">
                <a:pos x="322262" y="398483"/>
              </a:cxn>
              <a:cxn ang="0">
                <a:pos x="313055" y="442759"/>
              </a:cxn>
              <a:cxn ang="0">
                <a:pos x="286967" y="485508"/>
              </a:cxn>
              <a:cxn ang="0">
                <a:pos x="245533" y="520623"/>
              </a:cxn>
              <a:cxn ang="0">
                <a:pos x="188753" y="541998"/>
              </a:cxn>
              <a:cxn ang="0">
                <a:pos x="188753" y="598488"/>
              </a:cxn>
              <a:cxn ang="0">
                <a:pos x="148854" y="598488"/>
              </a:cxn>
              <a:cxn ang="0">
                <a:pos x="148854" y="546578"/>
              </a:cxn>
              <a:cxn ang="0">
                <a:pos x="144251" y="546578"/>
              </a:cxn>
              <a:cxn ang="0">
                <a:pos x="141181" y="546578"/>
              </a:cxn>
              <a:cxn ang="0">
                <a:pos x="99748" y="545052"/>
              </a:cxn>
              <a:cxn ang="0">
                <a:pos x="62918" y="537418"/>
              </a:cxn>
              <a:cxn ang="0">
                <a:pos x="30692" y="526731"/>
              </a:cxn>
              <a:cxn ang="0">
                <a:pos x="0" y="511463"/>
              </a:cxn>
              <a:cxn ang="0">
                <a:pos x="24553" y="439705"/>
              </a:cxn>
              <a:cxn ang="0">
                <a:pos x="47572" y="453446"/>
              </a:cxn>
              <a:cxn ang="0">
                <a:pos x="79798" y="467187"/>
              </a:cxn>
              <a:cxn ang="0">
                <a:pos x="113559" y="479401"/>
              </a:cxn>
              <a:cxn ang="0">
                <a:pos x="148854" y="485508"/>
              </a:cxn>
              <a:cxn ang="0">
                <a:pos x="148854" y="334359"/>
              </a:cxn>
              <a:cxn ang="0">
                <a:pos x="101282" y="314512"/>
              </a:cxn>
              <a:cxn ang="0">
                <a:pos x="59849" y="287030"/>
              </a:cxn>
              <a:cxn ang="0">
                <a:pos x="29157" y="244281"/>
              </a:cxn>
              <a:cxn ang="0">
                <a:pos x="16880" y="181684"/>
              </a:cxn>
              <a:cxn ang="0">
                <a:pos x="26088" y="143515"/>
              </a:cxn>
              <a:cxn ang="0">
                <a:pos x="52176" y="105346"/>
              </a:cxn>
              <a:cxn ang="0">
                <a:pos x="92075" y="73284"/>
              </a:cxn>
              <a:cxn ang="0">
                <a:pos x="148854" y="53436"/>
              </a:cxn>
              <a:cxn ang="0">
                <a:pos x="148854" y="0"/>
              </a:cxn>
              <a:cxn ang="0">
                <a:pos x="188753" y="0"/>
              </a:cxn>
              <a:cxn ang="0">
                <a:pos x="188753" y="48856"/>
              </a:cxn>
              <a:cxn ang="0">
                <a:pos x="188753" y="48856"/>
              </a:cxn>
              <a:cxn ang="0">
                <a:pos x="247068" y="51910"/>
              </a:cxn>
              <a:cxn ang="0">
                <a:pos x="300778" y="61070"/>
              </a:cxn>
              <a:cxn ang="0">
                <a:pos x="286967" y="132828"/>
              </a:cxn>
              <a:cxn ang="0">
                <a:pos x="237860" y="117560"/>
              </a:cxn>
              <a:cxn ang="0">
                <a:pos x="188753" y="109926"/>
              </a:cxn>
              <a:cxn ang="0">
                <a:pos x="188753" y="242754"/>
              </a:cxn>
              <a:cxn ang="0">
                <a:pos x="234791" y="262602"/>
              </a:cxn>
              <a:cxn ang="0">
                <a:pos x="279294" y="291610"/>
              </a:cxn>
              <a:cxn ang="0">
                <a:pos x="309985" y="334359"/>
              </a:cxn>
              <a:cxn ang="0">
                <a:pos x="322262" y="398483"/>
              </a:cxn>
              <a:cxn ang="0">
                <a:pos x="101282" y="167943"/>
              </a:cxn>
              <a:cxn ang="0">
                <a:pos x="113559" y="203058"/>
              </a:cxn>
              <a:cxn ang="0">
                <a:pos x="148854" y="225960"/>
              </a:cxn>
              <a:cxn ang="0">
                <a:pos x="148854" y="111453"/>
              </a:cxn>
              <a:cxn ang="0">
                <a:pos x="118163" y="120614"/>
              </a:cxn>
              <a:cxn ang="0">
                <a:pos x="104352" y="137408"/>
              </a:cxn>
              <a:cxn ang="0">
                <a:pos x="101282" y="167943"/>
              </a:cxn>
              <a:cxn ang="0">
                <a:pos x="237860" y="410697"/>
              </a:cxn>
              <a:cxn ang="0">
                <a:pos x="224049" y="375582"/>
              </a:cxn>
              <a:cxn ang="0">
                <a:pos x="188753" y="351154"/>
              </a:cxn>
              <a:cxn ang="0">
                <a:pos x="188753" y="482455"/>
              </a:cxn>
              <a:cxn ang="0">
                <a:pos x="202565" y="479401"/>
              </a:cxn>
              <a:cxn ang="0">
                <a:pos x="214841" y="474821"/>
              </a:cxn>
              <a:cxn ang="0">
                <a:pos x="231722" y="454973"/>
              </a:cxn>
              <a:cxn ang="0">
                <a:pos x="237860" y="410697"/>
              </a:cxn>
            </a:cxnLst>
            <a:rect l="txL" t="txT" r="txR" b="txB"/>
            <a:pathLst>
              <a:path w="210" h="392">
                <a:moveTo>
                  <a:pt x="210" y="261"/>
                </a:moveTo>
                <a:cubicBezTo>
                  <a:pt x="210" y="271"/>
                  <a:pt x="208" y="281"/>
                  <a:pt x="204" y="290"/>
                </a:cubicBezTo>
                <a:cubicBezTo>
                  <a:pt x="200" y="300"/>
                  <a:pt x="194" y="310"/>
                  <a:pt x="187" y="318"/>
                </a:cubicBezTo>
                <a:cubicBezTo>
                  <a:pt x="179" y="327"/>
                  <a:pt x="170" y="334"/>
                  <a:pt x="160" y="341"/>
                </a:cubicBezTo>
                <a:cubicBezTo>
                  <a:pt x="149" y="347"/>
                  <a:pt x="136" y="352"/>
                  <a:pt x="123" y="355"/>
                </a:cubicBezTo>
                <a:cubicBezTo>
                  <a:pt x="123" y="392"/>
                  <a:pt x="123" y="392"/>
                  <a:pt x="123" y="392"/>
                </a:cubicBezTo>
                <a:cubicBezTo>
                  <a:pt x="97" y="392"/>
                  <a:pt x="97" y="392"/>
                  <a:pt x="97" y="392"/>
                </a:cubicBezTo>
                <a:cubicBezTo>
                  <a:pt x="97" y="358"/>
                  <a:pt x="97" y="358"/>
                  <a:pt x="97" y="358"/>
                </a:cubicBezTo>
                <a:cubicBezTo>
                  <a:pt x="96" y="358"/>
                  <a:pt x="95" y="358"/>
                  <a:pt x="94" y="358"/>
                </a:cubicBezTo>
                <a:cubicBezTo>
                  <a:pt x="93" y="358"/>
                  <a:pt x="92" y="358"/>
                  <a:pt x="92" y="358"/>
                </a:cubicBezTo>
                <a:cubicBezTo>
                  <a:pt x="82" y="358"/>
                  <a:pt x="73" y="358"/>
                  <a:pt x="65" y="357"/>
                </a:cubicBezTo>
                <a:cubicBezTo>
                  <a:pt x="56" y="356"/>
                  <a:pt x="49" y="354"/>
                  <a:pt x="41" y="352"/>
                </a:cubicBezTo>
                <a:cubicBezTo>
                  <a:pt x="34" y="350"/>
                  <a:pt x="27" y="348"/>
                  <a:pt x="20" y="345"/>
                </a:cubicBezTo>
                <a:cubicBezTo>
                  <a:pt x="14" y="342"/>
                  <a:pt x="7" y="339"/>
                  <a:pt x="0" y="335"/>
                </a:cubicBezTo>
                <a:cubicBezTo>
                  <a:pt x="16" y="288"/>
                  <a:pt x="16" y="288"/>
                  <a:pt x="16" y="288"/>
                </a:cubicBezTo>
                <a:cubicBezTo>
                  <a:pt x="20" y="291"/>
                  <a:pt x="25" y="294"/>
                  <a:pt x="31" y="297"/>
                </a:cubicBezTo>
                <a:cubicBezTo>
                  <a:pt x="38" y="300"/>
                  <a:pt x="44" y="304"/>
                  <a:pt x="52" y="306"/>
                </a:cubicBezTo>
                <a:cubicBezTo>
                  <a:pt x="59" y="309"/>
                  <a:pt x="67" y="312"/>
                  <a:pt x="74" y="314"/>
                </a:cubicBezTo>
                <a:cubicBezTo>
                  <a:pt x="82" y="316"/>
                  <a:pt x="90" y="317"/>
                  <a:pt x="97" y="318"/>
                </a:cubicBezTo>
                <a:cubicBezTo>
                  <a:pt x="97" y="219"/>
                  <a:pt x="97" y="219"/>
                  <a:pt x="97" y="219"/>
                </a:cubicBezTo>
                <a:cubicBezTo>
                  <a:pt x="87" y="215"/>
                  <a:pt x="76" y="211"/>
                  <a:pt x="66" y="206"/>
                </a:cubicBezTo>
                <a:cubicBezTo>
                  <a:pt x="56" y="201"/>
                  <a:pt x="47" y="195"/>
                  <a:pt x="39" y="188"/>
                </a:cubicBezTo>
                <a:cubicBezTo>
                  <a:pt x="31" y="180"/>
                  <a:pt x="24" y="171"/>
                  <a:pt x="19" y="160"/>
                </a:cubicBezTo>
                <a:cubicBezTo>
                  <a:pt x="14" y="149"/>
                  <a:pt x="11" y="136"/>
                  <a:pt x="11" y="119"/>
                </a:cubicBezTo>
                <a:cubicBezTo>
                  <a:pt x="11" y="111"/>
                  <a:pt x="13" y="103"/>
                  <a:pt x="17" y="94"/>
                </a:cubicBezTo>
                <a:cubicBezTo>
                  <a:pt x="21" y="85"/>
                  <a:pt x="26" y="77"/>
                  <a:pt x="34" y="69"/>
                </a:cubicBezTo>
                <a:cubicBezTo>
                  <a:pt x="41" y="61"/>
                  <a:pt x="50" y="54"/>
                  <a:pt x="60" y="48"/>
                </a:cubicBezTo>
                <a:cubicBezTo>
                  <a:pt x="71" y="42"/>
                  <a:pt x="83" y="37"/>
                  <a:pt x="97" y="35"/>
                </a:cubicBezTo>
                <a:cubicBezTo>
                  <a:pt x="97" y="0"/>
                  <a:pt x="97" y="0"/>
                  <a:pt x="97" y="0"/>
                </a:cubicBezTo>
                <a:cubicBezTo>
                  <a:pt x="123" y="0"/>
                  <a:pt x="123" y="0"/>
                  <a:pt x="123" y="0"/>
                </a:cubicBezTo>
                <a:cubicBezTo>
                  <a:pt x="123" y="32"/>
                  <a:pt x="123" y="32"/>
                  <a:pt x="123" y="32"/>
                </a:cubicBezTo>
                <a:cubicBezTo>
                  <a:pt x="123" y="32"/>
                  <a:pt x="123" y="32"/>
                  <a:pt x="123" y="32"/>
                </a:cubicBezTo>
                <a:cubicBezTo>
                  <a:pt x="137" y="32"/>
                  <a:pt x="150" y="33"/>
                  <a:pt x="161" y="34"/>
                </a:cubicBezTo>
                <a:cubicBezTo>
                  <a:pt x="173" y="36"/>
                  <a:pt x="184" y="38"/>
                  <a:pt x="196" y="40"/>
                </a:cubicBezTo>
                <a:cubicBezTo>
                  <a:pt x="187" y="87"/>
                  <a:pt x="187" y="87"/>
                  <a:pt x="187" y="87"/>
                </a:cubicBezTo>
                <a:cubicBezTo>
                  <a:pt x="177" y="83"/>
                  <a:pt x="166" y="80"/>
                  <a:pt x="155" y="77"/>
                </a:cubicBezTo>
                <a:cubicBezTo>
                  <a:pt x="144" y="74"/>
                  <a:pt x="133" y="73"/>
                  <a:pt x="123" y="72"/>
                </a:cubicBezTo>
                <a:cubicBezTo>
                  <a:pt x="123" y="159"/>
                  <a:pt x="123" y="159"/>
                  <a:pt x="123" y="159"/>
                </a:cubicBezTo>
                <a:cubicBezTo>
                  <a:pt x="133" y="163"/>
                  <a:pt x="143" y="168"/>
                  <a:pt x="153" y="172"/>
                </a:cubicBezTo>
                <a:cubicBezTo>
                  <a:pt x="164" y="177"/>
                  <a:pt x="173" y="183"/>
                  <a:pt x="182" y="191"/>
                </a:cubicBezTo>
                <a:cubicBezTo>
                  <a:pt x="190" y="198"/>
                  <a:pt x="197" y="208"/>
                  <a:pt x="202" y="219"/>
                </a:cubicBezTo>
                <a:cubicBezTo>
                  <a:pt x="208" y="230"/>
                  <a:pt x="210" y="244"/>
                  <a:pt x="210" y="261"/>
                </a:cubicBezTo>
                <a:close/>
                <a:moveTo>
                  <a:pt x="66" y="110"/>
                </a:moveTo>
                <a:cubicBezTo>
                  <a:pt x="66" y="119"/>
                  <a:pt x="69" y="127"/>
                  <a:pt x="74" y="133"/>
                </a:cubicBezTo>
                <a:cubicBezTo>
                  <a:pt x="80" y="138"/>
                  <a:pt x="88" y="144"/>
                  <a:pt x="97" y="148"/>
                </a:cubicBezTo>
                <a:cubicBezTo>
                  <a:pt x="97" y="73"/>
                  <a:pt x="97" y="73"/>
                  <a:pt x="97" y="73"/>
                </a:cubicBezTo>
                <a:cubicBezTo>
                  <a:pt x="89" y="74"/>
                  <a:pt x="82" y="76"/>
                  <a:pt x="77" y="79"/>
                </a:cubicBezTo>
                <a:cubicBezTo>
                  <a:pt x="73" y="81"/>
                  <a:pt x="70" y="85"/>
                  <a:pt x="68" y="90"/>
                </a:cubicBezTo>
                <a:cubicBezTo>
                  <a:pt x="67" y="95"/>
                  <a:pt x="66" y="102"/>
                  <a:pt x="66" y="110"/>
                </a:cubicBezTo>
                <a:close/>
                <a:moveTo>
                  <a:pt x="155" y="269"/>
                </a:moveTo>
                <a:cubicBezTo>
                  <a:pt x="155" y="260"/>
                  <a:pt x="152" y="252"/>
                  <a:pt x="146" y="246"/>
                </a:cubicBezTo>
                <a:cubicBezTo>
                  <a:pt x="140" y="240"/>
                  <a:pt x="133" y="235"/>
                  <a:pt x="123" y="230"/>
                </a:cubicBezTo>
                <a:cubicBezTo>
                  <a:pt x="123" y="316"/>
                  <a:pt x="123" y="316"/>
                  <a:pt x="123" y="316"/>
                </a:cubicBezTo>
                <a:cubicBezTo>
                  <a:pt x="126" y="316"/>
                  <a:pt x="129" y="315"/>
                  <a:pt x="132" y="314"/>
                </a:cubicBezTo>
                <a:cubicBezTo>
                  <a:pt x="135" y="313"/>
                  <a:pt x="137" y="312"/>
                  <a:pt x="140" y="311"/>
                </a:cubicBezTo>
                <a:cubicBezTo>
                  <a:pt x="144" y="309"/>
                  <a:pt x="148" y="305"/>
                  <a:pt x="151" y="298"/>
                </a:cubicBezTo>
                <a:cubicBezTo>
                  <a:pt x="154" y="290"/>
                  <a:pt x="155" y="281"/>
                  <a:pt x="155" y="269"/>
                </a:cubicBezTo>
                <a:close/>
              </a:path>
            </a:pathLst>
          </a:custGeom>
          <a:solidFill>
            <a:schemeClr val="bg1">
              <a:alpha val="100000"/>
            </a:schemeClr>
          </a:solidFill>
          <a:ln w="9525">
            <a:noFill/>
          </a:ln>
        </p:spPr>
        <p:txBody>
          <a:bodyPr/>
          <a:p>
            <a:endParaRPr lang="zh-CN" altLang="en-US"/>
          </a:p>
        </p:txBody>
      </p:sp>
      <p:sp>
        <p:nvSpPr>
          <p:cNvPr id="11329" name="Freeform 114"/>
          <p:cNvSpPr/>
          <p:nvPr/>
        </p:nvSpPr>
        <p:spPr>
          <a:xfrm>
            <a:off x="4078288" y="2914650"/>
            <a:ext cx="409575" cy="322263"/>
          </a:xfrm>
          <a:custGeom>
            <a:avLst/>
            <a:gdLst>
              <a:gd name="txL" fmla="*/ 0 w 268"/>
              <a:gd name="txT" fmla="*/ 0 h 211"/>
              <a:gd name="txR" fmla="*/ 268 w 268"/>
              <a:gd name="txB" fmla="*/ 211 h 211"/>
            </a:gdLst>
            <a:ahLst/>
            <a:cxnLst>
              <a:cxn ang="0">
                <a:pos x="409575" y="0"/>
              </a:cxn>
              <a:cxn ang="0">
                <a:pos x="337747" y="12219"/>
              </a:cxn>
              <a:cxn ang="0">
                <a:pos x="30565" y="250479"/>
              </a:cxn>
              <a:cxn ang="0">
                <a:pos x="0" y="317681"/>
              </a:cxn>
              <a:cxn ang="0">
                <a:pos x="7641" y="322263"/>
              </a:cxn>
              <a:cxn ang="0">
                <a:pos x="409575" y="0"/>
              </a:cxn>
            </a:cxnLst>
            <a:rect l="txL" t="txT" r="txR" b="txB"/>
            <a:pathLst>
              <a:path w="268" h="211">
                <a:moveTo>
                  <a:pt x="268" y="0"/>
                </a:moveTo>
                <a:cubicBezTo>
                  <a:pt x="252" y="2"/>
                  <a:pt x="236" y="5"/>
                  <a:pt x="221" y="8"/>
                </a:cubicBezTo>
                <a:cubicBezTo>
                  <a:pt x="183" y="88"/>
                  <a:pt x="109" y="146"/>
                  <a:pt x="20" y="164"/>
                </a:cubicBezTo>
                <a:cubicBezTo>
                  <a:pt x="12" y="178"/>
                  <a:pt x="6" y="193"/>
                  <a:pt x="0" y="208"/>
                </a:cubicBezTo>
                <a:cubicBezTo>
                  <a:pt x="2" y="209"/>
                  <a:pt x="3" y="210"/>
                  <a:pt x="5" y="211"/>
                </a:cubicBezTo>
                <a:cubicBezTo>
                  <a:pt x="132" y="207"/>
                  <a:pt x="238" y="119"/>
                  <a:pt x="268" y="0"/>
                </a:cubicBezTo>
              </a:path>
            </a:pathLst>
          </a:custGeom>
          <a:solidFill>
            <a:srgbClr val="9C9696">
              <a:alpha val="100000"/>
            </a:srgbClr>
          </a:solidFill>
          <a:ln w="9525">
            <a:noFill/>
          </a:ln>
        </p:spPr>
        <p:txBody>
          <a:bodyPr/>
          <a:p>
            <a:endParaRPr lang="zh-CN" altLang="en-US"/>
          </a:p>
        </p:txBody>
      </p:sp>
      <p:sp>
        <p:nvSpPr>
          <p:cNvPr id="11330" name="Freeform 117"/>
          <p:cNvSpPr/>
          <p:nvPr/>
        </p:nvSpPr>
        <p:spPr>
          <a:xfrm>
            <a:off x="4530725" y="2913063"/>
            <a:ext cx="288925" cy="223837"/>
          </a:xfrm>
          <a:custGeom>
            <a:avLst/>
            <a:gdLst>
              <a:gd name="txL" fmla="*/ 0 w 189"/>
              <a:gd name="txT" fmla="*/ 0 h 147"/>
              <a:gd name="txR" fmla="*/ 189 w 189"/>
              <a:gd name="txB" fmla="*/ 147 h 147"/>
            </a:gdLst>
            <a:ahLst/>
            <a:cxnLst>
              <a:cxn ang="0">
                <a:pos x="3057" y="0"/>
              </a:cxn>
              <a:cxn ang="0">
                <a:pos x="0" y="0"/>
              </a:cxn>
              <a:cxn ang="0">
                <a:pos x="64206" y="44158"/>
              </a:cxn>
              <a:cxn ang="0">
                <a:pos x="79493" y="223837"/>
              </a:cxn>
              <a:cxn ang="0">
                <a:pos x="235420" y="92885"/>
              </a:cxn>
              <a:cxn ang="0">
                <a:pos x="252236" y="94407"/>
              </a:cxn>
              <a:cxn ang="0">
                <a:pos x="288925" y="91362"/>
              </a:cxn>
              <a:cxn ang="0">
                <a:pos x="240006" y="60908"/>
              </a:cxn>
              <a:cxn ang="0">
                <a:pos x="125354" y="156838"/>
              </a:cxn>
              <a:cxn ang="0">
                <a:pos x="113124" y="12182"/>
              </a:cxn>
              <a:cxn ang="0">
                <a:pos x="3057" y="0"/>
              </a:cxn>
            </a:cxnLst>
            <a:rect l="txL" t="txT" r="txR" b="txB"/>
            <a:pathLst>
              <a:path w="189" h="147">
                <a:moveTo>
                  <a:pt x="2" y="0"/>
                </a:moveTo>
                <a:cubicBezTo>
                  <a:pt x="2" y="0"/>
                  <a:pt x="1" y="0"/>
                  <a:pt x="0" y="0"/>
                </a:cubicBezTo>
                <a:cubicBezTo>
                  <a:pt x="13" y="11"/>
                  <a:pt x="27" y="21"/>
                  <a:pt x="42" y="29"/>
                </a:cubicBezTo>
                <a:cubicBezTo>
                  <a:pt x="52" y="147"/>
                  <a:pt x="52" y="147"/>
                  <a:pt x="52" y="147"/>
                </a:cubicBezTo>
                <a:cubicBezTo>
                  <a:pt x="154" y="61"/>
                  <a:pt x="154" y="61"/>
                  <a:pt x="154" y="61"/>
                </a:cubicBezTo>
                <a:cubicBezTo>
                  <a:pt x="157" y="61"/>
                  <a:pt x="161" y="62"/>
                  <a:pt x="165" y="62"/>
                </a:cubicBezTo>
                <a:cubicBezTo>
                  <a:pt x="173" y="62"/>
                  <a:pt x="181" y="61"/>
                  <a:pt x="189" y="60"/>
                </a:cubicBezTo>
                <a:cubicBezTo>
                  <a:pt x="179" y="53"/>
                  <a:pt x="168" y="46"/>
                  <a:pt x="157" y="40"/>
                </a:cubicBezTo>
                <a:cubicBezTo>
                  <a:pt x="82" y="103"/>
                  <a:pt x="82" y="103"/>
                  <a:pt x="82" y="103"/>
                </a:cubicBezTo>
                <a:cubicBezTo>
                  <a:pt x="74" y="8"/>
                  <a:pt x="74" y="8"/>
                  <a:pt x="74" y="8"/>
                </a:cubicBezTo>
                <a:cubicBezTo>
                  <a:pt x="51" y="3"/>
                  <a:pt x="27" y="0"/>
                  <a:pt x="2" y="0"/>
                </a:cubicBezTo>
              </a:path>
            </a:pathLst>
          </a:custGeom>
          <a:solidFill>
            <a:srgbClr val="9C9696">
              <a:alpha val="100000"/>
            </a:srgbClr>
          </a:solidFill>
          <a:ln w="9525">
            <a:noFill/>
          </a:ln>
        </p:spPr>
        <p:txBody>
          <a:bodyPr/>
          <a:p>
            <a:endParaRPr lang="zh-CN" altLang="en-US"/>
          </a:p>
        </p:txBody>
      </p:sp>
      <p:sp>
        <p:nvSpPr>
          <p:cNvPr id="11331" name="Freeform 124"/>
          <p:cNvSpPr/>
          <p:nvPr/>
        </p:nvSpPr>
        <p:spPr>
          <a:xfrm>
            <a:off x="4643438" y="2925763"/>
            <a:ext cx="127000" cy="144462"/>
          </a:xfrm>
          <a:custGeom>
            <a:avLst/>
            <a:gdLst>
              <a:gd name="txL" fmla="*/ 0 w 83"/>
              <a:gd name="txT" fmla="*/ 0 h 95"/>
              <a:gd name="txR" fmla="*/ 83 w 83"/>
              <a:gd name="txB" fmla="*/ 95 h 95"/>
            </a:gdLst>
            <a:ahLst/>
            <a:cxnLst>
              <a:cxn ang="0">
                <a:pos x="0" y="0"/>
              </a:cxn>
              <a:cxn ang="0">
                <a:pos x="12241" y="144462"/>
              </a:cxn>
              <a:cxn ang="0">
                <a:pos x="127000" y="48661"/>
              </a:cxn>
              <a:cxn ang="0">
                <a:pos x="0" y="0"/>
              </a:cxn>
            </a:cxnLst>
            <a:rect l="txL" t="txT" r="txR" b="txB"/>
            <a:pathLst>
              <a:path w="83" h="95">
                <a:moveTo>
                  <a:pt x="0" y="0"/>
                </a:moveTo>
                <a:cubicBezTo>
                  <a:pt x="8" y="95"/>
                  <a:pt x="8" y="95"/>
                  <a:pt x="8" y="95"/>
                </a:cubicBezTo>
                <a:cubicBezTo>
                  <a:pt x="83" y="32"/>
                  <a:pt x="83" y="32"/>
                  <a:pt x="83" y="32"/>
                </a:cubicBezTo>
                <a:cubicBezTo>
                  <a:pt x="57" y="18"/>
                  <a:pt x="29" y="7"/>
                  <a:pt x="0" y="0"/>
                </a:cubicBezTo>
              </a:path>
            </a:pathLst>
          </a:custGeom>
          <a:solidFill>
            <a:srgbClr val="309E8B">
              <a:alpha val="100000"/>
            </a:srgbClr>
          </a:solidFill>
          <a:ln w="9525">
            <a:noFill/>
          </a:ln>
        </p:spPr>
        <p:txBody>
          <a:bodyPr/>
          <a:p>
            <a:endParaRPr lang="zh-CN" altLang="en-US"/>
          </a:p>
        </p:txBody>
      </p:sp>
      <p:sp>
        <p:nvSpPr>
          <p:cNvPr id="11332" name="Freeform 125"/>
          <p:cNvSpPr/>
          <p:nvPr/>
        </p:nvSpPr>
        <p:spPr>
          <a:xfrm>
            <a:off x="4108450" y="2927350"/>
            <a:ext cx="307975" cy="238125"/>
          </a:xfrm>
          <a:custGeom>
            <a:avLst/>
            <a:gdLst>
              <a:gd name="txL" fmla="*/ 0 w 201"/>
              <a:gd name="txT" fmla="*/ 0 h 156"/>
              <a:gd name="txR" fmla="*/ 201 w 201"/>
              <a:gd name="txB" fmla="*/ 156 h 156"/>
            </a:gdLst>
            <a:ahLst/>
            <a:cxnLst>
              <a:cxn ang="0">
                <a:pos x="307975" y="0"/>
              </a:cxn>
              <a:cxn ang="0">
                <a:pos x="0" y="238125"/>
              </a:cxn>
              <a:cxn ang="0">
                <a:pos x="307975" y="0"/>
              </a:cxn>
            </a:cxnLst>
            <a:rect l="txL" t="txT" r="txR" b="txB"/>
            <a:pathLst>
              <a:path w="201" h="156">
                <a:moveTo>
                  <a:pt x="201" y="0"/>
                </a:moveTo>
                <a:cubicBezTo>
                  <a:pt x="114" y="22"/>
                  <a:pt x="42" y="79"/>
                  <a:pt x="0" y="156"/>
                </a:cubicBezTo>
                <a:cubicBezTo>
                  <a:pt x="89" y="138"/>
                  <a:pt x="163" y="80"/>
                  <a:pt x="201" y="0"/>
                </a:cubicBezTo>
              </a:path>
            </a:pathLst>
          </a:custGeom>
          <a:solidFill>
            <a:srgbClr val="C15C57">
              <a:alpha val="100000"/>
            </a:srgbClr>
          </a:solidFill>
          <a:ln w="9525">
            <a:noFill/>
          </a:ln>
        </p:spPr>
        <p:txBody>
          <a:bodyPr/>
          <a:p>
            <a:endParaRPr lang="zh-CN" altLang="en-US"/>
          </a:p>
        </p:txBody>
      </p:sp>
      <p:sp>
        <p:nvSpPr>
          <p:cNvPr id="11333" name="Freeform 126"/>
          <p:cNvSpPr/>
          <p:nvPr/>
        </p:nvSpPr>
        <p:spPr>
          <a:xfrm>
            <a:off x="4070350" y="2851150"/>
            <a:ext cx="971550" cy="1133475"/>
          </a:xfrm>
          <a:custGeom>
            <a:avLst/>
            <a:gdLst>
              <a:gd name="txL" fmla="*/ 0 w 634"/>
              <a:gd name="txT" fmla="*/ 0 h 741"/>
              <a:gd name="txR" fmla="*/ 634 w 634"/>
              <a:gd name="txB" fmla="*/ 741 h 741"/>
            </a:gdLst>
            <a:ahLst/>
            <a:cxnLst>
              <a:cxn ang="0">
                <a:pos x="485775" y="0"/>
              </a:cxn>
              <a:cxn ang="0">
                <a:pos x="0" y="484901"/>
              </a:cxn>
              <a:cxn ang="0">
                <a:pos x="246719" y="905556"/>
              </a:cxn>
              <a:cxn ang="0">
                <a:pos x="268172" y="1133475"/>
              </a:cxn>
              <a:cxn ang="0">
                <a:pos x="464321" y="968272"/>
              </a:cxn>
              <a:cxn ang="0">
                <a:pos x="485775" y="969802"/>
              </a:cxn>
              <a:cxn ang="0">
                <a:pos x="971550" y="484901"/>
              </a:cxn>
              <a:cxn ang="0">
                <a:pos x="485775" y="0"/>
              </a:cxn>
            </a:cxnLst>
            <a:rect l="txL" t="txT" r="txR" b="txB"/>
            <a:pathLst>
              <a:path w="634" h="741">
                <a:moveTo>
                  <a:pt x="317" y="0"/>
                </a:moveTo>
                <a:cubicBezTo>
                  <a:pt x="142" y="0"/>
                  <a:pt x="0" y="142"/>
                  <a:pt x="0" y="317"/>
                </a:cubicBezTo>
                <a:cubicBezTo>
                  <a:pt x="0" y="435"/>
                  <a:pt x="65" y="538"/>
                  <a:pt x="161" y="592"/>
                </a:cubicBezTo>
                <a:cubicBezTo>
                  <a:pt x="175" y="741"/>
                  <a:pt x="175" y="741"/>
                  <a:pt x="175" y="741"/>
                </a:cubicBezTo>
                <a:cubicBezTo>
                  <a:pt x="303" y="633"/>
                  <a:pt x="303" y="633"/>
                  <a:pt x="303" y="633"/>
                </a:cubicBezTo>
                <a:cubicBezTo>
                  <a:pt x="308" y="633"/>
                  <a:pt x="312" y="634"/>
                  <a:pt x="317" y="634"/>
                </a:cubicBezTo>
                <a:cubicBezTo>
                  <a:pt x="492" y="634"/>
                  <a:pt x="634" y="492"/>
                  <a:pt x="634" y="317"/>
                </a:cubicBezTo>
                <a:cubicBezTo>
                  <a:pt x="634" y="142"/>
                  <a:pt x="492" y="0"/>
                  <a:pt x="317" y="0"/>
                </a:cubicBezTo>
                <a:close/>
              </a:path>
            </a:pathLst>
          </a:custGeom>
          <a:solidFill>
            <a:srgbClr val="FFE11A">
              <a:alpha val="100000"/>
            </a:srgbClr>
          </a:solidFill>
          <a:ln w="9525">
            <a:noFill/>
          </a:ln>
        </p:spPr>
        <p:txBody>
          <a:bodyPr/>
          <a:p>
            <a:endParaRPr lang="zh-CN" altLang="en-US"/>
          </a:p>
        </p:txBody>
      </p:sp>
      <p:sp>
        <p:nvSpPr>
          <p:cNvPr id="11334" name="Freeform 127"/>
          <p:cNvSpPr>
            <a:spLocks noEditPoints="1"/>
          </p:cNvSpPr>
          <p:nvPr/>
        </p:nvSpPr>
        <p:spPr>
          <a:xfrm>
            <a:off x="4357688" y="3140075"/>
            <a:ext cx="141287" cy="188913"/>
          </a:xfrm>
          <a:custGeom>
            <a:avLst/>
            <a:gdLst>
              <a:gd name="txL" fmla="*/ 0 w 92"/>
              <a:gd name="txT" fmla="*/ 0 h 123"/>
              <a:gd name="txR" fmla="*/ 92 w 92"/>
              <a:gd name="txB" fmla="*/ 123 h 123"/>
            </a:gdLst>
            <a:ahLst/>
            <a:cxnLst>
              <a:cxn ang="0">
                <a:pos x="0" y="188913"/>
              </a:cxn>
              <a:cxn ang="0">
                <a:pos x="0" y="0"/>
              </a:cxn>
              <a:cxn ang="0">
                <a:pos x="67572" y="0"/>
              </a:cxn>
              <a:cxn ang="0">
                <a:pos x="116715" y="12287"/>
              </a:cxn>
              <a:cxn ang="0">
                <a:pos x="133608" y="44540"/>
              </a:cxn>
              <a:cxn ang="0">
                <a:pos x="122858" y="70650"/>
              </a:cxn>
              <a:cxn ang="0">
                <a:pos x="96751" y="87545"/>
              </a:cxn>
              <a:cxn ang="0">
                <a:pos x="96751" y="87545"/>
              </a:cxn>
              <a:cxn ang="0">
                <a:pos x="129001" y="102904"/>
              </a:cxn>
              <a:cxn ang="0">
                <a:pos x="141287" y="132086"/>
              </a:cxn>
              <a:cxn ang="0">
                <a:pos x="122858" y="173554"/>
              </a:cxn>
              <a:cxn ang="0">
                <a:pos x="72179" y="188913"/>
              </a:cxn>
              <a:cxn ang="0">
                <a:pos x="0" y="188913"/>
              </a:cxn>
              <a:cxn ang="0">
                <a:pos x="41465" y="32253"/>
              </a:cxn>
              <a:cxn ang="0">
                <a:pos x="41465" y="76794"/>
              </a:cxn>
              <a:cxn ang="0">
                <a:pos x="61429" y="76794"/>
              </a:cxn>
              <a:cxn ang="0">
                <a:pos x="81394" y="69115"/>
              </a:cxn>
              <a:cxn ang="0">
                <a:pos x="89072" y="52220"/>
              </a:cxn>
              <a:cxn ang="0">
                <a:pos x="58358" y="32253"/>
              </a:cxn>
              <a:cxn ang="0">
                <a:pos x="41465" y="32253"/>
              </a:cxn>
              <a:cxn ang="0">
                <a:pos x="41465" y="107511"/>
              </a:cxn>
              <a:cxn ang="0">
                <a:pos x="41465" y="156660"/>
              </a:cxn>
              <a:cxn ang="0">
                <a:pos x="64501" y="156660"/>
              </a:cxn>
              <a:cxn ang="0">
                <a:pos x="87537" y="150516"/>
              </a:cxn>
              <a:cxn ang="0">
                <a:pos x="96751" y="132086"/>
              </a:cxn>
              <a:cxn ang="0">
                <a:pos x="87537" y="113655"/>
              </a:cxn>
              <a:cxn ang="0">
                <a:pos x="66036" y="107511"/>
              </a:cxn>
              <a:cxn ang="0">
                <a:pos x="41465" y="107511"/>
              </a:cxn>
            </a:cxnLst>
            <a:rect l="txL" t="txT" r="txR" b="txB"/>
            <a:pathLst>
              <a:path w="92" h="123">
                <a:moveTo>
                  <a:pt x="0" y="123"/>
                </a:moveTo>
                <a:cubicBezTo>
                  <a:pt x="0" y="0"/>
                  <a:pt x="0" y="0"/>
                  <a:pt x="0" y="0"/>
                </a:cubicBezTo>
                <a:cubicBezTo>
                  <a:pt x="44" y="0"/>
                  <a:pt x="44" y="0"/>
                  <a:pt x="44" y="0"/>
                </a:cubicBezTo>
                <a:cubicBezTo>
                  <a:pt x="58" y="0"/>
                  <a:pt x="69" y="3"/>
                  <a:pt x="76" y="8"/>
                </a:cubicBezTo>
                <a:cubicBezTo>
                  <a:pt x="83" y="13"/>
                  <a:pt x="87" y="20"/>
                  <a:pt x="87" y="29"/>
                </a:cubicBezTo>
                <a:cubicBezTo>
                  <a:pt x="87" y="36"/>
                  <a:pt x="85" y="41"/>
                  <a:pt x="80" y="46"/>
                </a:cubicBezTo>
                <a:cubicBezTo>
                  <a:pt x="76" y="51"/>
                  <a:pt x="70" y="55"/>
                  <a:pt x="63" y="57"/>
                </a:cubicBezTo>
                <a:cubicBezTo>
                  <a:pt x="63" y="57"/>
                  <a:pt x="63" y="57"/>
                  <a:pt x="63" y="57"/>
                </a:cubicBezTo>
                <a:cubicBezTo>
                  <a:pt x="72" y="58"/>
                  <a:pt x="79" y="61"/>
                  <a:pt x="84" y="67"/>
                </a:cubicBezTo>
                <a:cubicBezTo>
                  <a:pt x="89" y="72"/>
                  <a:pt x="92" y="78"/>
                  <a:pt x="92" y="86"/>
                </a:cubicBezTo>
                <a:cubicBezTo>
                  <a:pt x="92" y="97"/>
                  <a:pt x="88" y="106"/>
                  <a:pt x="80" y="113"/>
                </a:cubicBezTo>
                <a:cubicBezTo>
                  <a:pt x="72" y="119"/>
                  <a:pt x="61" y="123"/>
                  <a:pt x="47" y="123"/>
                </a:cubicBezTo>
                <a:lnTo>
                  <a:pt x="0" y="123"/>
                </a:lnTo>
                <a:close/>
                <a:moveTo>
                  <a:pt x="27" y="21"/>
                </a:moveTo>
                <a:cubicBezTo>
                  <a:pt x="27" y="50"/>
                  <a:pt x="27" y="50"/>
                  <a:pt x="27" y="50"/>
                </a:cubicBezTo>
                <a:cubicBezTo>
                  <a:pt x="40" y="50"/>
                  <a:pt x="40" y="50"/>
                  <a:pt x="40" y="50"/>
                </a:cubicBezTo>
                <a:cubicBezTo>
                  <a:pt x="45" y="50"/>
                  <a:pt x="50" y="48"/>
                  <a:pt x="53" y="45"/>
                </a:cubicBezTo>
                <a:cubicBezTo>
                  <a:pt x="56" y="43"/>
                  <a:pt x="58" y="39"/>
                  <a:pt x="58" y="34"/>
                </a:cubicBezTo>
                <a:cubicBezTo>
                  <a:pt x="58" y="25"/>
                  <a:pt x="51" y="21"/>
                  <a:pt x="38" y="21"/>
                </a:cubicBezTo>
                <a:lnTo>
                  <a:pt x="27" y="21"/>
                </a:lnTo>
                <a:close/>
                <a:moveTo>
                  <a:pt x="27" y="70"/>
                </a:moveTo>
                <a:cubicBezTo>
                  <a:pt x="27" y="102"/>
                  <a:pt x="27" y="102"/>
                  <a:pt x="27" y="102"/>
                </a:cubicBezTo>
                <a:cubicBezTo>
                  <a:pt x="42" y="102"/>
                  <a:pt x="42" y="102"/>
                  <a:pt x="42" y="102"/>
                </a:cubicBezTo>
                <a:cubicBezTo>
                  <a:pt x="49" y="102"/>
                  <a:pt x="54" y="101"/>
                  <a:pt x="57" y="98"/>
                </a:cubicBezTo>
                <a:cubicBezTo>
                  <a:pt x="61" y="95"/>
                  <a:pt x="63" y="91"/>
                  <a:pt x="63" y="86"/>
                </a:cubicBezTo>
                <a:cubicBezTo>
                  <a:pt x="63" y="81"/>
                  <a:pt x="61" y="77"/>
                  <a:pt x="57" y="74"/>
                </a:cubicBezTo>
                <a:cubicBezTo>
                  <a:pt x="54" y="72"/>
                  <a:pt x="49" y="70"/>
                  <a:pt x="43" y="70"/>
                </a:cubicBezTo>
                <a:lnTo>
                  <a:pt x="27" y="70"/>
                </a:lnTo>
                <a:close/>
              </a:path>
            </a:pathLst>
          </a:custGeom>
          <a:solidFill>
            <a:schemeClr val="bg1">
              <a:alpha val="100000"/>
            </a:schemeClr>
          </a:solidFill>
          <a:ln w="9525">
            <a:noFill/>
          </a:ln>
        </p:spPr>
        <p:txBody>
          <a:bodyPr/>
          <a:p>
            <a:endParaRPr lang="zh-CN" altLang="en-US"/>
          </a:p>
        </p:txBody>
      </p:sp>
      <p:sp>
        <p:nvSpPr>
          <p:cNvPr id="11335" name="Freeform 128"/>
          <p:cNvSpPr/>
          <p:nvPr/>
        </p:nvSpPr>
        <p:spPr>
          <a:xfrm>
            <a:off x="4513263" y="3140075"/>
            <a:ext cx="74612" cy="188913"/>
          </a:xfrm>
          <a:custGeom>
            <a:avLst/>
            <a:gdLst>
              <a:gd name="txL" fmla="*/ 0 w 47"/>
              <a:gd name="txT" fmla="*/ 0 h 119"/>
              <a:gd name="txR" fmla="*/ 47 w 47"/>
              <a:gd name="txB" fmla="*/ 119 h 119"/>
            </a:gdLst>
            <a:ahLst/>
            <a:cxnLst>
              <a:cxn ang="0">
                <a:pos x="74612" y="0"/>
              </a:cxn>
              <a:cxn ang="0">
                <a:pos x="74612" y="34925"/>
              </a:cxn>
              <a:cxn ang="0">
                <a:pos x="58737" y="34925"/>
              </a:cxn>
              <a:cxn ang="0">
                <a:pos x="58737" y="155575"/>
              </a:cxn>
              <a:cxn ang="0">
                <a:pos x="74612" y="155575"/>
              </a:cxn>
              <a:cxn ang="0">
                <a:pos x="74612" y="188913"/>
              </a:cxn>
              <a:cxn ang="0">
                <a:pos x="0" y="188913"/>
              </a:cxn>
              <a:cxn ang="0">
                <a:pos x="0" y="155575"/>
              </a:cxn>
              <a:cxn ang="0">
                <a:pos x="15875" y="155575"/>
              </a:cxn>
              <a:cxn ang="0">
                <a:pos x="15875" y="34925"/>
              </a:cxn>
              <a:cxn ang="0">
                <a:pos x="0" y="34925"/>
              </a:cxn>
              <a:cxn ang="0">
                <a:pos x="0" y="0"/>
              </a:cxn>
              <a:cxn ang="0">
                <a:pos x="74612" y="0"/>
              </a:cxn>
            </a:cxnLst>
            <a:rect l="txL" t="txT" r="txR" b="txB"/>
            <a:pathLst>
              <a:path w="47" h="119">
                <a:moveTo>
                  <a:pt x="47" y="0"/>
                </a:moveTo>
                <a:lnTo>
                  <a:pt x="47" y="22"/>
                </a:lnTo>
                <a:lnTo>
                  <a:pt x="37" y="22"/>
                </a:lnTo>
                <a:lnTo>
                  <a:pt x="37" y="98"/>
                </a:lnTo>
                <a:lnTo>
                  <a:pt x="47" y="98"/>
                </a:lnTo>
                <a:lnTo>
                  <a:pt x="47" y="119"/>
                </a:lnTo>
                <a:lnTo>
                  <a:pt x="0" y="119"/>
                </a:lnTo>
                <a:lnTo>
                  <a:pt x="0" y="98"/>
                </a:lnTo>
                <a:lnTo>
                  <a:pt x="10" y="98"/>
                </a:lnTo>
                <a:lnTo>
                  <a:pt x="10" y="22"/>
                </a:lnTo>
                <a:lnTo>
                  <a:pt x="0" y="22"/>
                </a:lnTo>
                <a:lnTo>
                  <a:pt x="0" y="0"/>
                </a:lnTo>
                <a:lnTo>
                  <a:pt x="47" y="0"/>
                </a:lnTo>
                <a:close/>
              </a:path>
            </a:pathLst>
          </a:custGeom>
          <a:solidFill>
            <a:schemeClr val="bg1">
              <a:alpha val="100000"/>
            </a:schemeClr>
          </a:solidFill>
          <a:ln w="9525">
            <a:noFill/>
          </a:ln>
        </p:spPr>
        <p:txBody>
          <a:bodyPr/>
          <a:p>
            <a:endParaRPr lang="zh-CN" altLang="en-US"/>
          </a:p>
        </p:txBody>
      </p:sp>
      <p:sp>
        <p:nvSpPr>
          <p:cNvPr id="11336" name="Freeform 129"/>
          <p:cNvSpPr/>
          <p:nvPr/>
        </p:nvSpPr>
        <p:spPr>
          <a:xfrm>
            <a:off x="4602163" y="3136900"/>
            <a:ext cx="165100" cy="195263"/>
          </a:xfrm>
          <a:custGeom>
            <a:avLst/>
            <a:gdLst>
              <a:gd name="txL" fmla="*/ 0 w 108"/>
              <a:gd name="txT" fmla="*/ 0 h 127"/>
              <a:gd name="txR" fmla="*/ 108 w 108"/>
              <a:gd name="txB" fmla="*/ 127 h 127"/>
            </a:gdLst>
            <a:ahLst/>
            <a:cxnLst>
              <a:cxn ang="0">
                <a:pos x="165100" y="179888"/>
              </a:cxn>
              <a:cxn ang="0">
                <a:pos x="96308" y="195263"/>
              </a:cxn>
              <a:cxn ang="0">
                <a:pos x="25988" y="170663"/>
              </a:cxn>
              <a:cxn ang="0">
                <a:pos x="0" y="99938"/>
              </a:cxn>
              <a:cxn ang="0">
                <a:pos x="27517" y="27675"/>
              </a:cxn>
              <a:cxn ang="0">
                <a:pos x="103952" y="0"/>
              </a:cxn>
              <a:cxn ang="0">
                <a:pos x="155928" y="9225"/>
              </a:cxn>
              <a:cxn ang="0">
                <a:pos x="155928" y="47663"/>
              </a:cxn>
              <a:cxn ang="0">
                <a:pos x="103952" y="35363"/>
              </a:cxn>
              <a:cxn ang="0">
                <a:pos x="61148" y="52275"/>
              </a:cxn>
              <a:cxn ang="0">
                <a:pos x="44332" y="98400"/>
              </a:cxn>
              <a:cxn ang="0">
                <a:pos x="59619" y="142988"/>
              </a:cxn>
              <a:cxn ang="0">
                <a:pos x="99366" y="159900"/>
              </a:cxn>
              <a:cxn ang="0">
                <a:pos x="122296" y="155288"/>
              </a:cxn>
              <a:cxn ang="0">
                <a:pos x="122296" y="118388"/>
              </a:cxn>
              <a:cxn ang="0">
                <a:pos x="85607" y="118388"/>
              </a:cxn>
              <a:cxn ang="0">
                <a:pos x="85607" y="84563"/>
              </a:cxn>
              <a:cxn ang="0">
                <a:pos x="165100" y="84563"/>
              </a:cxn>
              <a:cxn ang="0">
                <a:pos x="165100" y="179888"/>
              </a:cxn>
            </a:cxnLst>
            <a:rect l="txL" t="txT" r="txR" b="txB"/>
            <a:pathLst>
              <a:path w="108" h="127">
                <a:moveTo>
                  <a:pt x="108" y="117"/>
                </a:moveTo>
                <a:cubicBezTo>
                  <a:pt x="96" y="123"/>
                  <a:pt x="81" y="127"/>
                  <a:pt x="63" y="127"/>
                </a:cubicBezTo>
                <a:cubicBezTo>
                  <a:pt x="44" y="127"/>
                  <a:pt x="28" y="121"/>
                  <a:pt x="17" y="111"/>
                </a:cubicBezTo>
                <a:cubicBezTo>
                  <a:pt x="5" y="100"/>
                  <a:pt x="0" y="85"/>
                  <a:pt x="0" y="65"/>
                </a:cubicBezTo>
                <a:cubicBezTo>
                  <a:pt x="0" y="46"/>
                  <a:pt x="6" y="30"/>
                  <a:pt x="18" y="18"/>
                </a:cubicBezTo>
                <a:cubicBezTo>
                  <a:pt x="31" y="6"/>
                  <a:pt x="47" y="0"/>
                  <a:pt x="68" y="0"/>
                </a:cubicBezTo>
                <a:cubicBezTo>
                  <a:pt x="81" y="0"/>
                  <a:pt x="92" y="2"/>
                  <a:pt x="102" y="6"/>
                </a:cubicBezTo>
                <a:cubicBezTo>
                  <a:pt x="102" y="31"/>
                  <a:pt x="102" y="31"/>
                  <a:pt x="102" y="31"/>
                </a:cubicBezTo>
                <a:cubicBezTo>
                  <a:pt x="93" y="26"/>
                  <a:pt x="81" y="23"/>
                  <a:pt x="68" y="23"/>
                </a:cubicBezTo>
                <a:cubicBezTo>
                  <a:pt x="56" y="23"/>
                  <a:pt x="47" y="27"/>
                  <a:pt x="40" y="34"/>
                </a:cubicBezTo>
                <a:cubicBezTo>
                  <a:pt x="32" y="42"/>
                  <a:pt x="29" y="52"/>
                  <a:pt x="29" y="64"/>
                </a:cubicBezTo>
                <a:cubicBezTo>
                  <a:pt x="29" y="77"/>
                  <a:pt x="32" y="86"/>
                  <a:pt x="39" y="93"/>
                </a:cubicBezTo>
                <a:cubicBezTo>
                  <a:pt x="45" y="100"/>
                  <a:pt x="54" y="104"/>
                  <a:pt x="65" y="104"/>
                </a:cubicBezTo>
                <a:cubicBezTo>
                  <a:pt x="71" y="104"/>
                  <a:pt x="77" y="103"/>
                  <a:pt x="80" y="101"/>
                </a:cubicBezTo>
                <a:cubicBezTo>
                  <a:pt x="80" y="77"/>
                  <a:pt x="80" y="77"/>
                  <a:pt x="80" y="77"/>
                </a:cubicBezTo>
                <a:cubicBezTo>
                  <a:pt x="56" y="77"/>
                  <a:pt x="56" y="77"/>
                  <a:pt x="56" y="77"/>
                </a:cubicBezTo>
                <a:cubicBezTo>
                  <a:pt x="56" y="55"/>
                  <a:pt x="56" y="55"/>
                  <a:pt x="56" y="55"/>
                </a:cubicBezTo>
                <a:cubicBezTo>
                  <a:pt x="108" y="55"/>
                  <a:pt x="108" y="55"/>
                  <a:pt x="108" y="55"/>
                </a:cubicBezTo>
                <a:lnTo>
                  <a:pt x="108" y="117"/>
                </a:lnTo>
                <a:close/>
              </a:path>
            </a:pathLst>
          </a:custGeom>
          <a:solidFill>
            <a:schemeClr val="bg1">
              <a:alpha val="100000"/>
            </a:schemeClr>
          </a:solidFill>
          <a:ln w="9525">
            <a:noFill/>
          </a:ln>
        </p:spPr>
        <p:txBody>
          <a:bodyPr/>
          <a:p>
            <a:endParaRPr lang="zh-CN" altLang="en-US"/>
          </a:p>
        </p:txBody>
      </p:sp>
      <p:sp>
        <p:nvSpPr>
          <p:cNvPr id="11337" name="Freeform 130"/>
          <p:cNvSpPr/>
          <p:nvPr/>
        </p:nvSpPr>
        <p:spPr>
          <a:xfrm>
            <a:off x="4343400" y="3363913"/>
            <a:ext cx="92075" cy="136525"/>
          </a:xfrm>
          <a:custGeom>
            <a:avLst/>
            <a:gdLst>
              <a:gd name="txL" fmla="*/ 0 w 60"/>
              <a:gd name="txT" fmla="*/ 0 h 89"/>
              <a:gd name="txR" fmla="*/ 60 w 60"/>
              <a:gd name="txB" fmla="*/ 89 h 89"/>
            </a:gdLst>
            <a:ahLst/>
            <a:cxnLst>
              <a:cxn ang="0">
                <a:pos x="1535" y="128855"/>
              </a:cxn>
              <a:cxn ang="0">
                <a:pos x="1535" y="99709"/>
              </a:cxn>
              <a:cxn ang="0">
                <a:pos x="18415" y="110447"/>
              </a:cxn>
              <a:cxn ang="0">
                <a:pos x="38365" y="113515"/>
              </a:cxn>
              <a:cxn ang="0">
                <a:pos x="47572" y="111981"/>
              </a:cxn>
              <a:cxn ang="0">
                <a:pos x="55245" y="108913"/>
              </a:cxn>
              <a:cxn ang="0">
                <a:pos x="58314" y="105845"/>
              </a:cxn>
              <a:cxn ang="0">
                <a:pos x="59849" y="99709"/>
              </a:cxn>
              <a:cxn ang="0">
                <a:pos x="58314" y="93573"/>
              </a:cxn>
              <a:cxn ang="0">
                <a:pos x="52176" y="87437"/>
              </a:cxn>
              <a:cxn ang="0">
                <a:pos x="42968" y="82835"/>
              </a:cxn>
              <a:cxn ang="0">
                <a:pos x="30692" y="76699"/>
              </a:cxn>
              <a:cxn ang="0">
                <a:pos x="7673" y="61360"/>
              </a:cxn>
              <a:cxn ang="0">
                <a:pos x="0" y="38350"/>
              </a:cxn>
              <a:cxn ang="0">
                <a:pos x="4604" y="21476"/>
              </a:cxn>
              <a:cxn ang="0">
                <a:pos x="15346" y="9204"/>
              </a:cxn>
              <a:cxn ang="0">
                <a:pos x="32226" y="1534"/>
              </a:cxn>
              <a:cxn ang="0">
                <a:pos x="52176" y="0"/>
              </a:cxn>
              <a:cxn ang="0">
                <a:pos x="70591" y="0"/>
              </a:cxn>
              <a:cxn ang="0">
                <a:pos x="85937" y="4602"/>
              </a:cxn>
              <a:cxn ang="0">
                <a:pos x="85937" y="32214"/>
              </a:cxn>
              <a:cxn ang="0">
                <a:pos x="78264" y="27612"/>
              </a:cxn>
              <a:cxn ang="0">
                <a:pos x="70591" y="24544"/>
              </a:cxn>
              <a:cxn ang="0">
                <a:pos x="62918" y="23010"/>
              </a:cxn>
              <a:cxn ang="0">
                <a:pos x="53710" y="23010"/>
              </a:cxn>
              <a:cxn ang="0">
                <a:pos x="44503" y="24544"/>
              </a:cxn>
              <a:cxn ang="0">
                <a:pos x="38365" y="26078"/>
              </a:cxn>
              <a:cxn ang="0">
                <a:pos x="33761" y="30680"/>
              </a:cxn>
              <a:cxn ang="0">
                <a:pos x="32226" y="36816"/>
              </a:cxn>
              <a:cxn ang="0">
                <a:pos x="33761" y="42952"/>
              </a:cxn>
              <a:cxn ang="0">
                <a:pos x="38365" y="47554"/>
              </a:cxn>
              <a:cxn ang="0">
                <a:pos x="46038" y="52156"/>
              </a:cxn>
              <a:cxn ang="0">
                <a:pos x="56780" y="56758"/>
              </a:cxn>
              <a:cxn ang="0">
                <a:pos x="72125" y="64428"/>
              </a:cxn>
              <a:cxn ang="0">
                <a:pos x="82868" y="72097"/>
              </a:cxn>
              <a:cxn ang="0">
                <a:pos x="89006" y="82835"/>
              </a:cxn>
              <a:cxn ang="0">
                <a:pos x="92075" y="96641"/>
              </a:cxn>
              <a:cxn ang="0">
                <a:pos x="87471" y="116583"/>
              </a:cxn>
              <a:cxn ang="0">
                <a:pos x="76729" y="128855"/>
              </a:cxn>
              <a:cxn ang="0">
                <a:pos x="59849" y="134991"/>
              </a:cxn>
              <a:cxn ang="0">
                <a:pos x="38365" y="136525"/>
              </a:cxn>
              <a:cxn ang="0">
                <a:pos x="18415" y="134991"/>
              </a:cxn>
              <a:cxn ang="0">
                <a:pos x="1535" y="128855"/>
              </a:cxn>
            </a:cxnLst>
            <a:rect l="txL" t="txT" r="txR" b="txB"/>
            <a:pathLst>
              <a:path w="60" h="89">
                <a:moveTo>
                  <a:pt x="1" y="84"/>
                </a:moveTo>
                <a:cubicBezTo>
                  <a:pt x="1" y="65"/>
                  <a:pt x="1" y="65"/>
                  <a:pt x="1" y="65"/>
                </a:cubicBezTo>
                <a:cubicBezTo>
                  <a:pt x="4" y="68"/>
                  <a:pt x="8" y="70"/>
                  <a:pt x="12" y="72"/>
                </a:cubicBezTo>
                <a:cubicBezTo>
                  <a:pt x="16" y="73"/>
                  <a:pt x="20" y="74"/>
                  <a:pt x="25" y="74"/>
                </a:cubicBezTo>
                <a:cubicBezTo>
                  <a:pt x="27" y="74"/>
                  <a:pt x="29" y="74"/>
                  <a:pt x="31" y="73"/>
                </a:cubicBezTo>
                <a:cubicBezTo>
                  <a:pt x="33" y="73"/>
                  <a:pt x="34" y="72"/>
                  <a:pt x="36" y="71"/>
                </a:cubicBezTo>
                <a:cubicBezTo>
                  <a:pt x="37" y="71"/>
                  <a:pt x="38" y="70"/>
                  <a:pt x="38" y="69"/>
                </a:cubicBezTo>
                <a:cubicBezTo>
                  <a:pt x="39" y="68"/>
                  <a:pt x="39" y="66"/>
                  <a:pt x="39" y="65"/>
                </a:cubicBezTo>
                <a:cubicBezTo>
                  <a:pt x="39" y="63"/>
                  <a:pt x="39" y="62"/>
                  <a:pt x="38" y="61"/>
                </a:cubicBezTo>
                <a:cubicBezTo>
                  <a:pt x="37" y="59"/>
                  <a:pt x="36" y="58"/>
                  <a:pt x="34" y="57"/>
                </a:cubicBezTo>
                <a:cubicBezTo>
                  <a:pt x="32" y="56"/>
                  <a:pt x="30" y="55"/>
                  <a:pt x="28" y="54"/>
                </a:cubicBezTo>
                <a:cubicBezTo>
                  <a:pt x="26" y="53"/>
                  <a:pt x="23" y="52"/>
                  <a:pt x="20" y="50"/>
                </a:cubicBezTo>
                <a:cubicBezTo>
                  <a:pt x="14" y="48"/>
                  <a:pt x="9" y="44"/>
                  <a:pt x="5" y="40"/>
                </a:cubicBezTo>
                <a:cubicBezTo>
                  <a:pt x="2" y="36"/>
                  <a:pt x="0" y="31"/>
                  <a:pt x="0" y="25"/>
                </a:cubicBezTo>
                <a:cubicBezTo>
                  <a:pt x="0" y="21"/>
                  <a:pt x="1" y="17"/>
                  <a:pt x="3" y="14"/>
                </a:cubicBezTo>
                <a:cubicBezTo>
                  <a:pt x="5" y="10"/>
                  <a:pt x="7" y="8"/>
                  <a:pt x="10" y="6"/>
                </a:cubicBezTo>
                <a:cubicBezTo>
                  <a:pt x="14" y="4"/>
                  <a:pt x="17" y="2"/>
                  <a:pt x="21" y="1"/>
                </a:cubicBezTo>
                <a:cubicBezTo>
                  <a:pt x="25" y="0"/>
                  <a:pt x="30" y="0"/>
                  <a:pt x="34" y="0"/>
                </a:cubicBezTo>
                <a:cubicBezTo>
                  <a:pt x="39" y="0"/>
                  <a:pt x="43" y="0"/>
                  <a:pt x="46" y="0"/>
                </a:cubicBezTo>
                <a:cubicBezTo>
                  <a:pt x="50" y="1"/>
                  <a:pt x="53" y="2"/>
                  <a:pt x="56" y="3"/>
                </a:cubicBezTo>
                <a:cubicBezTo>
                  <a:pt x="56" y="21"/>
                  <a:pt x="56" y="21"/>
                  <a:pt x="56" y="21"/>
                </a:cubicBezTo>
                <a:cubicBezTo>
                  <a:pt x="55" y="20"/>
                  <a:pt x="53" y="19"/>
                  <a:pt x="51" y="18"/>
                </a:cubicBezTo>
                <a:cubicBezTo>
                  <a:pt x="50" y="18"/>
                  <a:pt x="48" y="17"/>
                  <a:pt x="46" y="16"/>
                </a:cubicBezTo>
                <a:cubicBezTo>
                  <a:pt x="44" y="16"/>
                  <a:pt x="42" y="16"/>
                  <a:pt x="41" y="15"/>
                </a:cubicBezTo>
                <a:cubicBezTo>
                  <a:pt x="39" y="15"/>
                  <a:pt x="37" y="15"/>
                  <a:pt x="35" y="15"/>
                </a:cubicBezTo>
                <a:cubicBezTo>
                  <a:pt x="33" y="15"/>
                  <a:pt x="31" y="15"/>
                  <a:pt x="29" y="16"/>
                </a:cubicBezTo>
                <a:cubicBezTo>
                  <a:pt x="28" y="16"/>
                  <a:pt x="26" y="17"/>
                  <a:pt x="25" y="17"/>
                </a:cubicBezTo>
                <a:cubicBezTo>
                  <a:pt x="24" y="18"/>
                  <a:pt x="23" y="19"/>
                  <a:pt x="22" y="20"/>
                </a:cubicBezTo>
                <a:cubicBezTo>
                  <a:pt x="21" y="21"/>
                  <a:pt x="21" y="22"/>
                  <a:pt x="21" y="24"/>
                </a:cubicBezTo>
                <a:cubicBezTo>
                  <a:pt x="21" y="25"/>
                  <a:pt x="21" y="26"/>
                  <a:pt x="22" y="28"/>
                </a:cubicBezTo>
                <a:cubicBezTo>
                  <a:pt x="23" y="29"/>
                  <a:pt x="24" y="30"/>
                  <a:pt x="25" y="31"/>
                </a:cubicBezTo>
                <a:cubicBezTo>
                  <a:pt x="27" y="32"/>
                  <a:pt x="28" y="33"/>
                  <a:pt x="30" y="34"/>
                </a:cubicBezTo>
                <a:cubicBezTo>
                  <a:pt x="32" y="35"/>
                  <a:pt x="35" y="36"/>
                  <a:pt x="37" y="37"/>
                </a:cubicBezTo>
                <a:cubicBezTo>
                  <a:pt x="41" y="38"/>
                  <a:pt x="44" y="40"/>
                  <a:pt x="47" y="42"/>
                </a:cubicBezTo>
                <a:cubicBezTo>
                  <a:pt x="49" y="43"/>
                  <a:pt x="52" y="45"/>
                  <a:pt x="54" y="47"/>
                </a:cubicBezTo>
                <a:cubicBezTo>
                  <a:pt x="56" y="49"/>
                  <a:pt x="57" y="52"/>
                  <a:pt x="58" y="54"/>
                </a:cubicBezTo>
                <a:cubicBezTo>
                  <a:pt x="59" y="57"/>
                  <a:pt x="60" y="60"/>
                  <a:pt x="60" y="63"/>
                </a:cubicBezTo>
                <a:cubicBezTo>
                  <a:pt x="60" y="68"/>
                  <a:pt x="59" y="72"/>
                  <a:pt x="57" y="76"/>
                </a:cubicBezTo>
                <a:cubicBezTo>
                  <a:pt x="55" y="79"/>
                  <a:pt x="53" y="82"/>
                  <a:pt x="50" y="84"/>
                </a:cubicBezTo>
                <a:cubicBezTo>
                  <a:pt x="46" y="86"/>
                  <a:pt x="43" y="87"/>
                  <a:pt x="39" y="88"/>
                </a:cubicBezTo>
                <a:cubicBezTo>
                  <a:pt x="34" y="89"/>
                  <a:pt x="30" y="89"/>
                  <a:pt x="25" y="89"/>
                </a:cubicBezTo>
                <a:cubicBezTo>
                  <a:pt x="21" y="89"/>
                  <a:pt x="16" y="89"/>
                  <a:pt x="12" y="88"/>
                </a:cubicBezTo>
                <a:cubicBezTo>
                  <a:pt x="8" y="87"/>
                  <a:pt x="4" y="86"/>
                  <a:pt x="1" y="84"/>
                </a:cubicBezTo>
                <a:close/>
              </a:path>
            </a:pathLst>
          </a:custGeom>
          <a:solidFill>
            <a:schemeClr val="bg1">
              <a:alpha val="100000"/>
            </a:schemeClr>
          </a:solidFill>
          <a:ln w="9525">
            <a:noFill/>
          </a:ln>
        </p:spPr>
        <p:txBody>
          <a:bodyPr/>
          <a:p>
            <a:endParaRPr lang="zh-CN" altLang="en-US"/>
          </a:p>
        </p:txBody>
      </p:sp>
      <p:sp>
        <p:nvSpPr>
          <p:cNvPr id="11338" name="Freeform 131"/>
          <p:cNvSpPr>
            <a:spLocks noEditPoints="1"/>
          </p:cNvSpPr>
          <p:nvPr/>
        </p:nvSpPr>
        <p:spPr>
          <a:xfrm>
            <a:off x="4443413" y="3365500"/>
            <a:ext cx="130175" cy="133350"/>
          </a:xfrm>
          <a:custGeom>
            <a:avLst/>
            <a:gdLst>
              <a:gd name="txL" fmla="*/ 0 w 85"/>
              <a:gd name="txT" fmla="*/ 0 h 87"/>
              <a:gd name="txR" fmla="*/ 85 w 85"/>
              <a:gd name="txB" fmla="*/ 87 h 87"/>
            </a:gdLst>
            <a:ahLst/>
            <a:cxnLst>
              <a:cxn ang="0">
                <a:pos x="130175" y="133350"/>
              </a:cxn>
              <a:cxn ang="0">
                <a:pos x="98014" y="133350"/>
              </a:cxn>
              <a:cxn ang="0">
                <a:pos x="88825" y="102695"/>
              </a:cxn>
              <a:cxn ang="0">
                <a:pos x="41350" y="102695"/>
              </a:cxn>
              <a:cxn ang="0">
                <a:pos x="32161" y="133350"/>
              </a:cxn>
              <a:cxn ang="0">
                <a:pos x="0" y="133350"/>
              </a:cxn>
              <a:cxn ang="0">
                <a:pos x="47476" y="0"/>
              </a:cxn>
              <a:cxn ang="0">
                <a:pos x="84231" y="0"/>
              </a:cxn>
              <a:cxn ang="0">
                <a:pos x="130175" y="133350"/>
              </a:cxn>
              <a:cxn ang="0">
                <a:pos x="81168" y="79703"/>
              </a:cxn>
              <a:cxn ang="0">
                <a:pos x="67385" y="35253"/>
              </a:cxn>
              <a:cxn ang="0">
                <a:pos x="65853" y="24524"/>
              </a:cxn>
              <a:cxn ang="0">
                <a:pos x="64322" y="24524"/>
              </a:cxn>
              <a:cxn ang="0">
                <a:pos x="62790" y="35253"/>
              </a:cxn>
              <a:cxn ang="0">
                <a:pos x="47476" y="79703"/>
              </a:cxn>
              <a:cxn ang="0">
                <a:pos x="81168" y="79703"/>
              </a:cxn>
            </a:cxnLst>
            <a:rect l="txL" t="txT" r="txR" b="txB"/>
            <a:pathLst>
              <a:path w="85" h="87">
                <a:moveTo>
                  <a:pt x="85" y="87"/>
                </a:moveTo>
                <a:cubicBezTo>
                  <a:pt x="64" y="87"/>
                  <a:pt x="64" y="87"/>
                  <a:pt x="64" y="87"/>
                </a:cubicBezTo>
                <a:cubicBezTo>
                  <a:pt x="58" y="67"/>
                  <a:pt x="58" y="67"/>
                  <a:pt x="58" y="67"/>
                </a:cubicBezTo>
                <a:cubicBezTo>
                  <a:pt x="27" y="67"/>
                  <a:pt x="27" y="67"/>
                  <a:pt x="27" y="67"/>
                </a:cubicBezTo>
                <a:cubicBezTo>
                  <a:pt x="21" y="87"/>
                  <a:pt x="21" y="87"/>
                  <a:pt x="21" y="87"/>
                </a:cubicBezTo>
                <a:cubicBezTo>
                  <a:pt x="0" y="87"/>
                  <a:pt x="0" y="87"/>
                  <a:pt x="0" y="87"/>
                </a:cubicBezTo>
                <a:cubicBezTo>
                  <a:pt x="31" y="0"/>
                  <a:pt x="31" y="0"/>
                  <a:pt x="31" y="0"/>
                </a:cubicBezTo>
                <a:cubicBezTo>
                  <a:pt x="55" y="0"/>
                  <a:pt x="55" y="0"/>
                  <a:pt x="55" y="0"/>
                </a:cubicBezTo>
                <a:lnTo>
                  <a:pt x="85" y="87"/>
                </a:lnTo>
                <a:close/>
                <a:moveTo>
                  <a:pt x="53" y="52"/>
                </a:moveTo>
                <a:cubicBezTo>
                  <a:pt x="44" y="23"/>
                  <a:pt x="44" y="23"/>
                  <a:pt x="44" y="23"/>
                </a:cubicBezTo>
                <a:cubicBezTo>
                  <a:pt x="43" y="21"/>
                  <a:pt x="43" y="19"/>
                  <a:pt x="43" y="16"/>
                </a:cubicBezTo>
                <a:cubicBezTo>
                  <a:pt x="42" y="16"/>
                  <a:pt x="42" y="16"/>
                  <a:pt x="42" y="16"/>
                </a:cubicBezTo>
                <a:cubicBezTo>
                  <a:pt x="42" y="18"/>
                  <a:pt x="42" y="21"/>
                  <a:pt x="41" y="23"/>
                </a:cubicBezTo>
                <a:cubicBezTo>
                  <a:pt x="31" y="52"/>
                  <a:pt x="31" y="52"/>
                  <a:pt x="31" y="52"/>
                </a:cubicBezTo>
                <a:lnTo>
                  <a:pt x="53" y="52"/>
                </a:lnTo>
                <a:close/>
              </a:path>
            </a:pathLst>
          </a:custGeom>
          <a:solidFill>
            <a:schemeClr val="bg1">
              <a:alpha val="100000"/>
            </a:schemeClr>
          </a:solidFill>
          <a:ln w="9525">
            <a:noFill/>
          </a:ln>
        </p:spPr>
        <p:txBody>
          <a:bodyPr/>
          <a:p>
            <a:endParaRPr lang="zh-CN" altLang="en-US"/>
          </a:p>
        </p:txBody>
      </p:sp>
      <p:sp>
        <p:nvSpPr>
          <p:cNvPr id="11339" name="Freeform 132"/>
          <p:cNvSpPr/>
          <p:nvPr/>
        </p:nvSpPr>
        <p:spPr>
          <a:xfrm>
            <a:off x="4591050" y="3365500"/>
            <a:ext cx="79375" cy="133350"/>
          </a:xfrm>
          <a:custGeom>
            <a:avLst/>
            <a:gdLst>
              <a:gd name="txL" fmla="*/ 0 w 50"/>
              <a:gd name="txT" fmla="*/ 0 h 84"/>
              <a:gd name="txR" fmla="*/ 50 w 50"/>
              <a:gd name="txB" fmla="*/ 84 h 84"/>
            </a:gdLst>
            <a:ahLst/>
            <a:cxnLst>
              <a:cxn ang="0">
                <a:pos x="79375" y="133350"/>
              </a:cxn>
              <a:cxn ang="0">
                <a:pos x="0" y="133350"/>
              </a:cxn>
              <a:cxn ang="0">
                <a:pos x="0" y="0"/>
              </a:cxn>
              <a:cxn ang="0">
                <a:pos x="30163" y="0"/>
              </a:cxn>
              <a:cxn ang="0">
                <a:pos x="30163" y="107950"/>
              </a:cxn>
              <a:cxn ang="0">
                <a:pos x="79375" y="107950"/>
              </a:cxn>
              <a:cxn ang="0">
                <a:pos x="79375" y="133350"/>
              </a:cxn>
            </a:cxnLst>
            <a:rect l="txL" t="txT" r="txR" b="txB"/>
            <a:pathLst>
              <a:path w="50" h="84">
                <a:moveTo>
                  <a:pt x="50" y="84"/>
                </a:moveTo>
                <a:lnTo>
                  <a:pt x="0" y="84"/>
                </a:lnTo>
                <a:lnTo>
                  <a:pt x="0" y="0"/>
                </a:lnTo>
                <a:lnTo>
                  <a:pt x="19" y="0"/>
                </a:lnTo>
                <a:lnTo>
                  <a:pt x="19" y="68"/>
                </a:lnTo>
                <a:lnTo>
                  <a:pt x="50" y="68"/>
                </a:lnTo>
                <a:lnTo>
                  <a:pt x="50" y="84"/>
                </a:lnTo>
                <a:close/>
              </a:path>
            </a:pathLst>
          </a:custGeom>
          <a:solidFill>
            <a:schemeClr val="bg1">
              <a:alpha val="100000"/>
            </a:schemeClr>
          </a:solidFill>
          <a:ln w="9525">
            <a:noFill/>
          </a:ln>
        </p:spPr>
        <p:txBody>
          <a:bodyPr/>
          <a:p>
            <a:endParaRPr lang="zh-CN" altLang="en-US"/>
          </a:p>
        </p:txBody>
      </p:sp>
      <p:sp>
        <p:nvSpPr>
          <p:cNvPr id="11340" name="Freeform 133"/>
          <p:cNvSpPr/>
          <p:nvPr/>
        </p:nvSpPr>
        <p:spPr>
          <a:xfrm>
            <a:off x="4687888" y="3365500"/>
            <a:ext cx="79375" cy="133350"/>
          </a:xfrm>
          <a:custGeom>
            <a:avLst/>
            <a:gdLst>
              <a:gd name="txL" fmla="*/ 0 w 50"/>
              <a:gd name="txT" fmla="*/ 0 h 84"/>
              <a:gd name="txR" fmla="*/ 50 w 50"/>
              <a:gd name="txB" fmla="*/ 84 h 84"/>
            </a:gdLst>
            <a:ahLst/>
            <a:cxnLst>
              <a:cxn ang="0">
                <a:pos x="79375" y="133350"/>
              </a:cxn>
              <a:cxn ang="0">
                <a:pos x="0" y="133350"/>
              </a:cxn>
              <a:cxn ang="0">
                <a:pos x="0" y="0"/>
              </a:cxn>
              <a:cxn ang="0">
                <a:pos x="76200" y="0"/>
              </a:cxn>
              <a:cxn ang="0">
                <a:pos x="76200" y="23813"/>
              </a:cxn>
              <a:cxn ang="0">
                <a:pos x="30163" y="23813"/>
              </a:cxn>
              <a:cxn ang="0">
                <a:pos x="30163" y="53975"/>
              </a:cxn>
              <a:cxn ang="0">
                <a:pos x="71438" y="53975"/>
              </a:cxn>
              <a:cxn ang="0">
                <a:pos x="71438" y="77788"/>
              </a:cxn>
              <a:cxn ang="0">
                <a:pos x="30163" y="77788"/>
              </a:cxn>
              <a:cxn ang="0">
                <a:pos x="30163" y="107950"/>
              </a:cxn>
              <a:cxn ang="0">
                <a:pos x="79375" y="107950"/>
              </a:cxn>
              <a:cxn ang="0">
                <a:pos x="79375" y="133350"/>
              </a:cxn>
            </a:cxnLst>
            <a:rect l="txL" t="txT" r="txR" b="txB"/>
            <a:pathLst>
              <a:path w="50" h="84">
                <a:moveTo>
                  <a:pt x="50" y="84"/>
                </a:moveTo>
                <a:lnTo>
                  <a:pt x="0" y="84"/>
                </a:lnTo>
                <a:lnTo>
                  <a:pt x="0" y="0"/>
                </a:lnTo>
                <a:lnTo>
                  <a:pt x="48" y="0"/>
                </a:lnTo>
                <a:lnTo>
                  <a:pt x="48" y="15"/>
                </a:lnTo>
                <a:lnTo>
                  <a:pt x="19" y="15"/>
                </a:lnTo>
                <a:lnTo>
                  <a:pt x="19" y="34"/>
                </a:lnTo>
                <a:lnTo>
                  <a:pt x="45" y="34"/>
                </a:lnTo>
                <a:lnTo>
                  <a:pt x="45" y="49"/>
                </a:lnTo>
                <a:lnTo>
                  <a:pt x="19" y="49"/>
                </a:lnTo>
                <a:lnTo>
                  <a:pt x="19" y="68"/>
                </a:lnTo>
                <a:lnTo>
                  <a:pt x="50" y="68"/>
                </a:lnTo>
                <a:lnTo>
                  <a:pt x="50" y="84"/>
                </a:lnTo>
                <a:close/>
              </a:path>
            </a:pathLst>
          </a:custGeom>
          <a:solidFill>
            <a:schemeClr val="bg1">
              <a:alpha val="100000"/>
            </a:schemeClr>
          </a:solidFill>
          <a:ln w="9525">
            <a:noFill/>
          </a:ln>
        </p:spPr>
        <p:txBody>
          <a:bodyPr/>
          <a:p>
            <a:endParaRPr lang="zh-CN" altLang="en-US"/>
          </a:p>
        </p:txBody>
      </p:sp>
      <p:sp>
        <p:nvSpPr>
          <p:cNvPr id="11341" name="Freeform 134"/>
          <p:cNvSpPr/>
          <p:nvPr/>
        </p:nvSpPr>
        <p:spPr>
          <a:xfrm>
            <a:off x="4848225" y="3005138"/>
            <a:ext cx="641350" cy="746125"/>
          </a:xfrm>
          <a:custGeom>
            <a:avLst/>
            <a:gdLst>
              <a:gd name="txL" fmla="*/ 0 w 418"/>
              <a:gd name="txT" fmla="*/ 0 h 489"/>
              <a:gd name="txR" fmla="*/ 418 w 418"/>
              <a:gd name="txB" fmla="*/ 489 h 489"/>
            </a:gdLst>
            <a:ahLst/>
            <a:cxnLst>
              <a:cxn ang="0">
                <a:pos x="320675" y="0"/>
              </a:cxn>
              <a:cxn ang="0">
                <a:pos x="0" y="318896"/>
              </a:cxn>
              <a:cxn ang="0">
                <a:pos x="162639" y="596595"/>
              </a:cxn>
              <a:cxn ang="0">
                <a:pos x="176448" y="746125"/>
              </a:cxn>
              <a:cxn ang="0">
                <a:pos x="306866" y="637792"/>
              </a:cxn>
              <a:cxn ang="0">
                <a:pos x="320675" y="637792"/>
              </a:cxn>
              <a:cxn ang="0">
                <a:pos x="641350" y="318896"/>
              </a:cxn>
              <a:cxn ang="0">
                <a:pos x="320675" y="0"/>
              </a:cxn>
            </a:cxnLst>
            <a:rect l="txL" t="txT" r="txR" b="txB"/>
            <a:pathLst>
              <a:path w="418" h="489">
                <a:moveTo>
                  <a:pt x="209" y="0"/>
                </a:moveTo>
                <a:cubicBezTo>
                  <a:pt x="94" y="0"/>
                  <a:pt x="0" y="93"/>
                  <a:pt x="0" y="209"/>
                </a:cubicBezTo>
                <a:cubicBezTo>
                  <a:pt x="0" y="287"/>
                  <a:pt x="43" y="355"/>
                  <a:pt x="106" y="391"/>
                </a:cubicBezTo>
                <a:cubicBezTo>
                  <a:pt x="115" y="489"/>
                  <a:pt x="115" y="489"/>
                  <a:pt x="115" y="489"/>
                </a:cubicBezTo>
                <a:cubicBezTo>
                  <a:pt x="200" y="418"/>
                  <a:pt x="200" y="418"/>
                  <a:pt x="200" y="418"/>
                </a:cubicBezTo>
                <a:cubicBezTo>
                  <a:pt x="203" y="418"/>
                  <a:pt x="206" y="418"/>
                  <a:pt x="209" y="418"/>
                </a:cubicBezTo>
                <a:cubicBezTo>
                  <a:pt x="325" y="418"/>
                  <a:pt x="418" y="324"/>
                  <a:pt x="418" y="209"/>
                </a:cubicBezTo>
                <a:cubicBezTo>
                  <a:pt x="418" y="93"/>
                  <a:pt x="325" y="0"/>
                  <a:pt x="209" y="0"/>
                </a:cubicBezTo>
                <a:close/>
              </a:path>
            </a:pathLst>
          </a:custGeom>
          <a:solidFill>
            <a:schemeClr val="accent2">
              <a:alpha val="100000"/>
            </a:schemeClr>
          </a:solidFill>
          <a:ln w="9525">
            <a:noFill/>
          </a:ln>
        </p:spPr>
        <p:txBody>
          <a:bodyPr/>
          <a:p>
            <a:endParaRPr lang="zh-CN" altLang="en-US"/>
          </a:p>
        </p:txBody>
      </p:sp>
      <p:sp>
        <p:nvSpPr>
          <p:cNvPr id="11342" name="同心圆 170"/>
          <p:cNvSpPr/>
          <p:nvPr/>
        </p:nvSpPr>
        <p:spPr>
          <a:xfrm>
            <a:off x="6632575" y="2265363"/>
            <a:ext cx="744538" cy="744537"/>
          </a:xfrm>
          <a:custGeom>
            <a:avLst/>
            <a:gdLst>
              <a:gd name="txL" fmla="*/ 3163 w 21600"/>
              <a:gd name="txT" fmla="*/ 3163 h 21600"/>
              <a:gd name="txR" fmla="*/ 18437 w 21600"/>
              <a:gd name="txB" fmla="*/ 18437 h 21600"/>
            </a:gdLst>
            <a:ahLst/>
            <a:cxnLst>
              <a:cxn ang="0">
                <a:pos x="372269" y="0"/>
              </a:cxn>
              <a:cxn ang="0">
                <a:pos x="109027" y="109026"/>
              </a:cxn>
              <a:cxn ang="0">
                <a:pos x="0" y="372269"/>
              </a:cxn>
              <a:cxn ang="0">
                <a:pos x="109027" y="635511"/>
              </a:cxn>
              <a:cxn ang="0">
                <a:pos x="372269" y="744537"/>
              </a:cxn>
              <a:cxn ang="0">
                <a:pos x="635511" y="635511"/>
              </a:cxn>
              <a:cxn ang="0">
                <a:pos x="744538" y="372269"/>
              </a:cxn>
              <a:cxn ang="0">
                <a:pos x="635511" y="109026"/>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8B6B5E">
              <a:alpha val="59999"/>
            </a:srgbClr>
          </a:solidFill>
          <a:ln w="9525">
            <a:noFill/>
          </a:ln>
        </p:spPr>
        <p:txBody>
          <a:bodyPr/>
          <a:p>
            <a:endParaRPr lang="zh-CN" altLang="en-US"/>
          </a:p>
        </p:txBody>
      </p:sp>
      <p:sp>
        <p:nvSpPr>
          <p:cNvPr id="11343" name="同心圆 171"/>
          <p:cNvSpPr/>
          <p:nvPr/>
        </p:nvSpPr>
        <p:spPr>
          <a:xfrm>
            <a:off x="6632575" y="3190875"/>
            <a:ext cx="744538" cy="746125"/>
          </a:xfrm>
          <a:custGeom>
            <a:avLst/>
            <a:gdLst>
              <a:gd name="txL" fmla="*/ 3163 w 21600"/>
              <a:gd name="txT" fmla="*/ 3163 h 21600"/>
              <a:gd name="txR" fmla="*/ 18437 w 21600"/>
              <a:gd name="txB" fmla="*/ 18437 h 21600"/>
            </a:gdLst>
            <a:ahLst/>
            <a:cxnLst>
              <a:cxn ang="0">
                <a:pos x="372269" y="0"/>
              </a:cxn>
              <a:cxn ang="0">
                <a:pos x="109027" y="109259"/>
              </a:cxn>
              <a:cxn ang="0">
                <a:pos x="0" y="373063"/>
              </a:cxn>
              <a:cxn ang="0">
                <a:pos x="109027" y="636866"/>
              </a:cxn>
              <a:cxn ang="0">
                <a:pos x="372269" y="746125"/>
              </a:cxn>
              <a:cxn ang="0">
                <a:pos x="635511" y="636866"/>
              </a:cxn>
              <a:cxn ang="0">
                <a:pos x="744538" y="373063"/>
              </a:cxn>
              <a:cxn ang="0">
                <a:pos x="635511" y="109259"/>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715451">
              <a:alpha val="59999"/>
            </a:srgbClr>
          </a:solidFill>
          <a:ln w="9525">
            <a:noFill/>
          </a:ln>
        </p:spPr>
        <p:txBody>
          <a:bodyPr/>
          <a:p>
            <a:endParaRPr lang="zh-CN" altLang="en-US"/>
          </a:p>
        </p:txBody>
      </p:sp>
      <p:sp>
        <p:nvSpPr>
          <p:cNvPr id="11344" name="同心圆 172"/>
          <p:cNvSpPr/>
          <p:nvPr/>
        </p:nvSpPr>
        <p:spPr>
          <a:xfrm>
            <a:off x="6632575" y="4117975"/>
            <a:ext cx="744538" cy="746125"/>
          </a:xfrm>
          <a:custGeom>
            <a:avLst/>
            <a:gdLst>
              <a:gd name="txL" fmla="*/ 3163 w 21600"/>
              <a:gd name="txT" fmla="*/ 3163 h 21600"/>
              <a:gd name="txR" fmla="*/ 18437 w 21600"/>
              <a:gd name="txB" fmla="*/ 18437 h 21600"/>
            </a:gdLst>
            <a:ahLst/>
            <a:cxnLst>
              <a:cxn ang="0">
                <a:pos x="372269" y="0"/>
              </a:cxn>
              <a:cxn ang="0">
                <a:pos x="109027" y="109259"/>
              </a:cxn>
              <a:cxn ang="0">
                <a:pos x="0" y="373063"/>
              </a:cxn>
              <a:cxn ang="0">
                <a:pos x="109027" y="636866"/>
              </a:cxn>
              <a:cxn ang="0">
                <a:pos x="372269" y="746125"/>
              </a:cxn>
              <a:cxn ang="0">
                <a:pos x="635511" y="636866"/>
              </a:cxn>
              <a:cxn ang="0">
                <a:pos x="744538" y="373063"/>
              </a:cxn>
              <a:cxn ang="0">
                <a:pos x="635511" y="109259"/>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4C3A47">
              <a:alpha val="59999"/>
            </a:srgbClr>
          </a:solidFill>
          <a:ln w="9525">
            <a:noFill/>
          </a:ln>
        </p:spPr>
        <p:txBody>
          <a:bodyPr/>
          <a:p>
            <a:endParaRPr lang="zh-CN" altLang="en-US"/>
          </a:p>
        </p:txBody>
      </p:sp>
      <p:sp>
        <p:nvSpPr>
          <p:cNvPr id="11345" name="同心圆 173"/>
          <p:cNvSpPr/>
          <p:nvPr/>
        </p:nvSpPr>
        <p:spPr>
          <a:xfrm>
            <a:off x="6632575" y="5045075"/>
            <a:ext cx="744538" cy="746125"/>
          </a:xfrm>
          <a:custGeom>
            <a:avLst/>
            <a:gdLst>
              <a:gd name="txL" fmla="*/ 3163 w 21600"/>
              <a:gd name="txT" fmla="*/ 3163 h 21600"/>
              <a:gd name="txR" fmla="*/ 18437 w 21600"/>
              <a:gd name="txB" fmla="*/ 18437 h 21600"/>
            </a:gdLst>
            <a:ahLst/>
            <a:cxnLst>
              <a:cxn ang="0">
                <a:pos x="372269" y="0"/>
              </a:cxn>
              <a:cxn ang="0">
                <a:pos x="109027" y="109259"/>
              </a:cxn>
              <a:cxn ang="0">
                <a:pos x="0" y="373063"/>
              </a:cxn>
              <a:cxn ang="0">
                <a:pos x="109027" y="636866"/>
              </a:cxn>
              <a:cxn ang="0">
                <a:pos x="372269" y="746125"/>
              </a:cxn>
              <a:cxn ang="0">
                <a:pos x="635511" y="636866"/>
              </a:cxn>
              <a:cxn ang="0">
                <a:pos x="744538" y="373063"/>
              </a:cxn>
              <a:cxn ang="0">
                <a:pos x="635511" y="109259"/>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8" y="10800"/>
                </a:moveTo>
                <a:cubicBezTo>
                  <a:pt x="1998" y="15661"/>
                  <a:pt x="5939" y="19602"/>
                  <a:pt x="10800" y="19602"/>
                </a:cubicBezTo>
                <a:cubicBezTo>
                  <a:pt x="15661" y="19602"/>
                  <a:pt x="19602" y="15661"/>
                  <a:pt x="19602" y="10800"/>
                </a:cubicBezTo>
                <a:cubicBezTo>
                  <a:pt x="19602" y="5939"/>
                  <a:pt x="15661" y="1998"/>
                  <a:pt x="10800" y="1998"/>
                </a:cubicBezTo>
                <a:cubicBezTo>
                  <a:pt x="5939" y="1998"/>
                  <a:pt x="1998" y="5939"/>
                  <a:pt x="1998" y="10800"/>
                </a:cubicBezTo>
                <a:close/>
              </a:path>
            </a:pathLst>
          </a:custGeom>
          <a:solidFill>
            <a:srgbClr val="3F313B">
              <a:alpha val="59999"/>
            </a:srgbClr>
          </a:solidFill>
          <a:ln w="9525">
            <a:noFill/>
          </a:ln>
        </p:spPr>
        <p:txBody>
          <a:bodyPr/>
          <a:p>
            <a:endParaRPr lang="zh-CN" altLang="en-US"/>
          </a:p>
        </p:txBody>
      </p:sp>
      <p:sp>
        <p:nvSpPr>
          <p:cNvPr id="11346" name="矩形 174"/>
          <p:cNvSpPr/>
          <p:nvPr/>
        </p:nvSpPr>
        <p:spPr>
          <a:xfrm>
            <a:off x="7494588" y="2487613"/>
            <a:ext cx="3803650" cy="522287"/>
          </a:xfrm>
          <a:prstGeom prst="rect">
            <a:avLst/>
          </a:prstGeom>
          <a:noFill/>
          <a:ln w="9525">
            <a:noFill/>
          </a:ln>
        </p:spPr>
        <p:txBody>
          <a:bodyPr>
            <a:spAutoFit/>
          </a:bodyPr>
          <a:p>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47" name="矩形 175"/>
          <p:cNvSpPr/>
          <p:nvPr/>
        </p:nvSpPr>
        <p:spPr>
          <a:xfrm>
            <a:off x="7494588" y="2265363"/>
            <a:ext cx="1538287" cy="338137"/>
          </a:xfrm>
          <a:prstGeom prst="rect">
            <a:avLst/>
          </a:prstGeom>
          <a:noFill/>
          <a:ln w="9525">
            <a:noFill/>
          </a:ln>
        </p:spPr>
        <p:txBody>
          <a:bodyPr wrap="none">
            <a:spAutoFit/>
          </a:bodyPr>
          <a:p>
            <a:r>
              <a:rPr lang="en-US" altLang="zh-CN"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48" name="矩形 176"/>
          <p:cNvSpPr/>
          <p:nvPr/>
        </p:nvSpPr>
        <p:spPr>
          <a:xfrm>
            <a:off x="7494588" y="3414713"/>
            <a:ext cx="3803650" cy="522287"/>
          </a:xfrm>
          <a:prstGeom prst="rect">
            <a:avLst/>
          </a:prstGeom>
          <a:noFill/>
          <a:ln w="9525">
            <a:noFill/>
          </a:ln>
        </p:spPr>
        <p:txBody>
          <a:bodyPr>
            <a:spAutoFit/>
          </a:bodyPr>
          <a:p>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49" name="矩形 177"/>
          <p:cNvSpPr/>
          <p:nvPr/>
        </p:nvSpPr>
        <p:spPr>
          <a:xfrm>
            <a:off x="7494588" y="3190875"/>
            <a:ext cx="1538287" cy="339725"/>
          </a:xfrm>
          <a:prstGeom prst="rect">
            <a:avLst/>
          </a:prstGeom>
          <a:noFill/>
          <a:ln w="9525">
            <a:noFill/>
          </a:ln>
        </p:spPr>
        <p:txBody>
          <a:bodyPr wrap="none">
            <a:spAutoFit/>
          </a:bodyPr>
          <a:p>
            <a:r>
              <a:rPr lang="en-US" altLang="zh-CN"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50" name="矩形 178"/>
          <p:cNvSpPr/>
          <p:nvPr/>
        </p:nvSpPr>
        <p:spPr>
          <a:xfrm>
            <a:off x="7494588" y="4340225"/>
            <a:ext cx="3803650" cy="523875"/>
          </a:xfrm>
          <a:prstGeom prst="rect">
            <a:avLst/>
          </a:prstGeom>
          <a:noFill/>
          <a:ln w="9525">
            <a:noFill/>
          </a:ln>
        </p:spPr>
        <p:txBody>
          <a:bodyPr>
            <a:spAutoFit/>
          </a:bodyPr>
          <a:p>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51" name="矩形 179"/>
          <p:cNvSpPr/>
          <p:nvPr/>
        </p:nvSpPr>
        <p:spPr>
          <a:xfrm>
            <a:off x="7494588" y="4117975"/>
            <a:ext cx="1538287" cy="339725"/>
          </a:xfrm>
          <a:prstGeom prst="rect">
            <a:avLst/>
          </a:prstGeom>
          <a:noFill/>
          <a:ln w="9525">
            <a:noFill/>
          </a:ln>
        </p:spPr>
        <p:txBody>
          <a:bodyPr wrap="none">
            <a:spAutoFit/>
          </a:bodyPr>
          <a:p>
            <a:r>
              <a:rPr lang="en-US" altLang="zh-CN"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52" name="矩形 180"/>
          <p:cNvSpPr/>
          <p:nvPr/>
        </p:nvSpPr>
        <p:spPr>
          <a:xfrm>
            <a:off x="7494588" y="5267325"/>
            <a:ext cx="3803650" cy="523875"/>
          </a:xfrm>
          <a:prstGeom prst="rect">
            <a:avLst/>
          </a:prstGeom>
          <a:noFill/>
          <a:ln w="9525">
            <a:noFill/>
          </a:ln>
        </p:spPr>
        <p:txBody>
          <a:bodyPr>
            <a:spAutoFit/>
          </a:bodyPr>
          <a:p>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53" name="矩形 181"/>
          <p:cNvSpPr/>
          <p:nvPr/>
        </p:nvSpPr>
        <p:spPr>
          <a:xfrm>
            <a:off x="7494588" y="5045075"/>
            <a:ext cx="1538287" cy="339725"/>
          </a:xfrm>
          <a:prstGeom prst="rect">
            <a:avLst/>
          </a:prstGeom>
          <a:noFill/>
          <a:ln w="9525">
            <a:noFill/>
          </a:ln>
        </p:spPr>
        <p:txBody>
          <a:bodyPr wrap="none">
            <a:spAutoFit/>
          </a:bodyPr>
          <a:p>
            <a:r>
              <a:rPr lang="en-US" altLang="zh-CN"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54" name="Freeform 199"/>
          <p:cNvSpPr>
            <a:spLocks noChangeAspect="1"/>
          </p:cNvSpPr>
          <p:nvPr/>
        </p:nvSpPr>
        <p:spPr>
          <a:xfrm>
            <a:off x="6870700" y="4329113"/>
            <a:ext cx="266700" cy="323850"/>
          </a:xfrm>
          <a:custGeom>
            <a:avLst/>
            <a:gdLst>
              <a:gd name="txL" fmla="*/ 0 w 48"/>
              <a:gd name="txT" fmla="*/ 0 h 58"/>
              <a:gd name="txR" fmla="*/ 48 w 48"/>
              <a:gd name="txB" fmla="*/ 58 h 58"/>
            </a:gdLst>
            <a:ahLst/>
            <a:cxnLst>
              <a:cxn ang="0">
                <a:pos x="238919" y="11167"/>
              </a:cxn>
              <a:cxn ang="0">
                <a:pos x="100013" y="94922"/>
              </a:cxn>
              <a:cxn ang="0">
                <a:pos x="11113" y="94922"/>
              </a:cxn>
              <a:cxn ang="0">
                <a:pos x="0" y="106089"/>
              </a:cxn>
              <a:cxn ang="0">
                <a:pos x="0" y="217761"/>
              </a:cxn>
              <a:cxn ang="0">
                <a:pos x="11113" y="228928"/>
              </a:cxn>
              <a:cxn ang="0">
                <a:pos x="105569" y="228928"/>
              </a:cxn>
              <a:cxn ang="0">
                <a:pos x="238919" y="312683"/>
              </a:cxn>
              <a:cxn ang="0">
                <a:pos x="266700" y="284765"/>
              </a:cxn>
              <a:cxn ang="0">
                <a:pos x="266700" y="39085"/>
              </a:cxn>
              <a:cxn ang="0">
                <a:pos x="238919" y="11167"/>
              </a:cxn>
            </a:cxnLst>
            <a:rect l="txL" t="txT" r="txR" b="txB"/>
            <a:pathLst>
              <a:path w="48" h="58">
                <a:moveTo>
                  <a:pt x="43" y="2"/>
                </a:moveTo>
                <a:cubicBezTo>
                  <a:pt x="18" y="17"/>
                  <a:pt x="18" y="17"/>
                  <a:pt x="18" y="17"/>
                </a:cubicBezTo>
                <a:cubicBezTo>
                  <a:pt x="2" y="17"/>
                  <a:pt x="2" y="17"/>
                  <a:pt x="2" y="17"/>
                </a:cubicBezTo>
                <a:cubicBezTo>
                  <a:pt x="1" y="17"/>
                  <a:pt x="0" y="18"/>
                  <a:pt x="0" y="19"/>
                </a:cubicBezTo>
                <a:cubicBezTo>
                  <a:pt x="0" y="39"/>
                  <a:pt x="0" y="39"/>
                  <a:pt x="0" y="39"/>
                </a:cubicBezTo>
                <a:cubicBezTo>
                  <a:pt x="0" y="40"/>
                  <a:pt x="1" y="41"/>
                  <a:pt x="2" y="41"/>
                </a:cubicBezTo>
                <a:cubicBezTo>
                  <a:pt x="19" y="41"/>
                  <a:pt x="19" y="41"/>
                  <a:pt x="19" y="41"/>
                </a:cubicBezTo>
                <a:cubicBezTo>
                  <a:pt x="43" y="56"/>
                  <a:pt x="43" y="56"/>
                  <a:pt x="43" y="56"/>
                </a:cubicBezTo>
                <a:cubicBezTo>
                  <a:pt x="47" y="58"/>
                  <a:pt x="48" y="56"/>
                  <a:pt x="48" y="51"/>
                </a:cubicBezTo>
                <a:cubicBezTo>
                  <a:pt x="48" y="7"/>
                  <a:pt x="48" y="7"/>
                  <a:pt x="48" y="7"/>
                </a:cubicBezTo>
                <a:cubicBezTo>
                  <a:pt x="48" y="2"/>
                  <a:pt x="47" y="0"/>
                  <a:pt x="43" y="2"/>
                </a:cubicBezTo>
                <a:close/>
              </a:path>
            </a:pathLst>
          </a:custGeom>
          <a:solidFill>
            <a:srgbClr val="4C3A47">
              <a:alpha val="100000"/>
            </a:srgbClr>
          </a:solidFill>
          <a:ln w="9525">
            <a:noFill/>
          </a:ln>
        </p:spPr>
        <p:txBody>
          <a:bodyPr/>
          <a:p>
            <a:endParaRPr lang="zh-CN" altLang="en-US"/>
          </a:p>
        </p:txBody>
      </p:sp>
      <p:grpSp>
        <p:nvGrpSpPr>
          <p:cNvPr id="11355" name="Group 109"/>
          <p:cNvGrpSpPr/>
          <p:nvPr/>
        </p:nvGrpSpPr>
        <p:grpSpPr>
          <a:xfrm>
            <a:off x="6859588" y="3402013"/>
            <a:ext cx="290512" cy="323850"/>
            <a:chOff x="0" y="0"/>
            <a:chExt cx="214313" cy="239713"/>
          </a:xfrm>
        </p:grpSpPr>
        <p:sp>
          <p:nvSpPr>
            <p:cNvPr id="11363" name="Freeform 162"/>
            <p:cNvSpPr/>
            <p:nvPr/>
          </p:nvSpPr>
          <p:spPr>
            <a:xfrm>
              <a:off x="0" y="0"/>
              <a:ext cx="187325" cy="239713"/>
            </a:xfrm>
            <a:custGeom>
              <a:avLst/>
              <a:gdLst>
                <a:gd name="txL" fmla="*/ 0 w 50"/>
                <a:gd name="txT" fmla="*/ 0 h 64"/>
                <a:gd name="txR" fmla="*/ 50 w 50"/>
                <a:gd name="txB" fmla="*/ 64 h 64"/>
              </a:gdLst>
              <a:ahLst/>
              <a:cxnLst>
                <a:cxn ang="0">
                  <a:pos x="157353" y="168548"/>
                </a:cxn>
                <a:cxn ang="0">
                  <a:pos x="123635" y="142330"/>
                </a:cxn>
                <a:cxn ang="0">
                  <a:pos x="123635" y="127348"/>
                </a:cxn>
                <a:cxn ang="0">
                  <a:pos x="134874" y="101129"/>
                </a:cxn>
                <a:cxn ang="0">
                  <a:pos x="138621" y="97383"/>
                </a:cxn>
                <a:cxn ang="0">
                  <a:pos x="146114" y="82401"/>
                </a:cxn>
                <a:cxn ang="0">
                  <a:pos x="138621" y="78656"/>
                </a:cxn>
                <a:cxn ang="0">
                  <a:pos x="138621" y="33710"/>
                </a:cxn>
                <a:cxn ang="0">
                  <a:pos x="93663" y="0"/>
                </a:cxn>
                <a:cxn ang="0">
                  <a:pos x="48705" y="33710"/>
                </a:cxn>
                <a:cxn ang="0">
                  <a:pos x="48705" y="78656"/>
                </a:cxn>
                <a:cxn ang="0">
                  <a:pos x="41212" y="82401"/>
                </a:cxn>
                <a:cxn ang="0">
                  <a:pos x="48705" y="97383"/>
                </a:cxn>
                <a:cxn ang="0">
                  <a:pos x="52451" y="101129"/>
                </a:cxn>
                <a:cxn ang="0">
                  <a:pos x="63691" y="127348"/>
                </a:cxn>
                <a:cxn ang="0">
                  <a:pos x="63691" y="142330"/>
                </a:cxn>
                <a:cxn ang="0">
                  <a:pos x="29972" y="168548"/>
                </a:cxn>
                <a:cxn ang="0">
                  <a:pos x="3747" y="217240"/>
                </a:cxn>
                <a:cxn ang="0">
                  <a:pos x="93663" y="239713"/>
                </a:cxn>
                <a:cxn ang="0">
                  <a:pos x="183579" y="217240"/>
                </a:cxn>
                <a:cxn ang="0">
                  <a:pos x="157353" y="168548"/>
                </a:cxn>
              </a:cxnLst>
              <a:rect l="txL" t="txT" r="txR" b="txB"/>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rgbClr val="6B4F4E">
                <a:alpha val="100000"/>
              </a:srgbClr>
            </a:solidFill>
            <a:ln w="9525">
              <a:noFill/>
            </a:ln>
          </p:spPr>
          <p:txBody>
            <a:bodyPr/>
            <a:p>
              <a:endParaRPr lang="zh-CN" altLang="en-US"/>
            </a:p>
          </p:txBody>
        </p:sp>
        <p:sp>
          <p:nvSpPr>
            <p:cNvPr id="11364" name="Rectangle 163"/>
            <p:cNvSpPr/>
            <p:nvPr/>
          </p:nvSpPr>
          <p:spPr>
            <a:xfrm>
              <a:off x="168275" y="44450"/>
              <a:ext cx="46038" cy="14288"/>
            </a:xfrm>
            <a:prstGeom prst="rect">
              <a:avLst/>
            </a:prstGeom>
            <a:solidFill>
              <a:srgbClr val="6B4F4E"/>
            </a:solidFill>
            <a:ln w="9525">
              <a:noFill/>
            </a:ln>
          </p:spPr>
          <p:txBody>
            <a:bodyPr/>
            <a:p>
              <a:endParaRPr lang="zh-CN" altLang="zh-CN" sz="16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1356" name="任意多边形 186"/>
          <p:cNvSpPr>
            <a:spLocks noChangeAspect="1"/>
          </p:cNvSpPr>
          <p:nvPr/>
        </p:nvSpPr>
        <p:spPr>
          <a:xfrm>
            <a:off x="6842125" y="2495550"/>
            <a:ext cx="323850" cy="284163"/>
          </a:xfrm>
          <a:custGeom>
            <a:avLst/>
            <a:gdLst>
              <a:gd name="txL" fmla="*/ 0 w 241301"/>
              <a:gd name="txT" fmla="*/ 0 h 211138"/>
              <a:gd name="txR" fmla="*/ 241301 w 241301"/>
              <a:gd name="txB" fmla="*/ 211138 h 211138"/>
            </a:gdLst>
            <a:ahLst/>
            <a:cxnLst>
              <a:cxn ang="0">
                <a:pos x="283368" y="81189"/>
              </a:cxn>
              <a:cxn ang="0">
                <a:pos x="303610" y="81189"/>
              </a:cxn>
              <a:cxn ang="0">
                <a:pos x="323850" y="101486"/>
              </a:cxn>
              <a:cxn ang="0">
                <a:pos x="323850" y="263866"/>
              </a:cxn>
              <a:cxn ang="0">
                <a:pos x="303610" y="284163"/>
              </a:cxn>
              <a:cxn ang="0">
                <a:pos x="283368" y="284163"/>
              </a:cxn>
              <a:cxn ang="0">
                <a:pos x="283368" y="81189"/>
              </a:cxn>
              <a:cxn ang="0">
                <a:pos x="61788" y="81189"/>
              </a:cxn>
              <a:cxn ang="0">
                <a:pos x="262062" y="81189"/>
              </a:cxn>
              <a:cxn ang="0">
                <a:pos x="262062" y="284163"/>
              </a:cxn>
              <a:cxn ang="0">
                <a:pos x="61788" y="284163"/>
              </a:cxn>
              <a:cxn ang="0">
                <a:pos x="20240" y="81189"/>
              </a:cxn>
              <a:cxn ang="0">
                <a:pos x="40482" y="81189"/>
              </a:cxn>
              <a:cxn ang="0">
                <a:pos x="40482" y="284163"/>
              </a:cxn>
              <a:cxn ang="0">
                <a:pos x="20240" y="284163"/>
              </a:cxn>
              <a:cxn ang="0">
                <a:pos x="0" y="263866"/>
              </a:cxn>
              <a:cxn ang="0">
                <a:pos x="0" y="101486"/>
              </a:cxn>
              <a:cxn ang="0">
                <a:pos x="20240" y="81189"/>
              </a:cxn>
              <a:cxn ang="0">
                <a:pos x="122154" y="0"/>
              </a:cxn>
              <a:cxn ang="0">
                <a:pos x="201695" y="0"/>
              </a:cxn>
              <a:cxn ang="0">
                <a:pos x="221581" y="19942"/>
              </a:cxn>
              <a:cxn ang="0">
                <a:pos x="221581" y="59824"/>
              </a:cxn>
              <a:cxn ang="0">
                <a:pos x="201695" y="59824"/>
              </a:cxn>
              <a:cxn ang="0">
                <a:pos x="201695" y="29912"/>
              </a:cxn>
              <a:cxn ang="0">
                <a:pos x="191752" y="19942"/>
              </a:cxn>
              <a:cxn ang="0">
                <a:pos x="132096" y="19942"/>
              </a:cxn>
              <a:cxn ang="0">
                <a:pos x="122154" y="29912"/>
              </a:cxn>
              <a:cxn ang="0">
                <a:pos x="122154" y="59824"/>
              </a:cxn>
              <a:cxn ang="0">
                <a:pos x="102268" y="59824"/>
              </a:cxn>
              <a:cxn ang="0">
                <a:pos x="102268" y="19942"/>
              </a:cxn>
              <a:cxn ang="0">
                <a:pos x="122154" y="0"/>
              </a:cxn>
            </a:cxnLst>
            <a:rect l="txL" t="txT" r="txR" b="txB"/>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lnTo>
                  <a:pt x="46038" y="60325"/>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rgbClr val="8B6B5E">
              <a:alpha val="100000"/>
            </a:srgbClr>
          </a:solidFill>
          <a:ln w="9525">
            <a:noFill/>
          </a:ln>
        </p:spPr>
        <p:txBody>
          <a:bodyPr/>
          <a:p>
            <a:endParaRPr lang="zh-CN" altLang="en-US"/>
          </a:p>
        </p:txBody>
      </p:sp>
      <p:grpSp>
        <p:nvGrpSpPr>
          <p:cNvPr id="11357" name="Group 113"/>
          <p:cNvGrpSpPr/>
          <p:nvPr/>
        </p:nvGrpSpPr>
        <p:grpSpPr>
          <a:xfrm>
            <a:off x="6843713" y="5256213"/>
            <a:ext cx="322262" cy="323850"/>
            <a:chOff x="0" y="0"/>
            <a:chExt cx="239713" cy="241300"/>
          </a:xfrm>
        </p:grpSpPr>
        <p:sp>
          <p:nvSpPr>
            <p:cNvPr id="11358" name="Freeform 86"/>
            <p:cNvSpPr>
              <a:spLocks noEditPoints="1"/>
            </p:cNvSpPr>
            <p:nvPr/>
          </p:nvSpPr>
          <p:spPr>
            <a:xfrm>
              <a:off x="0" y="0"/>
              <a:ext cx="239713" cy="241300"/>
            </a:xfrm>
            <a:custGeom>
              <a:avLst/>
              <a:gdLst>
                <a:gd name="txL" fmla="*/ 0 w 151"/>
                <a:gd name="txT" fmla="*/ 0 h 152"/>
                <a:gd name="txR" fmla="*/ 151 w 151"/>
                <a:gd name="txB" fmla="*/ 152 h 152"/>
              </a:gdLst>
              <a:ahLst/>
              <a:cxnLst>
                <a:cxn ang="0">
                  <a:pos x="209550" y="0"/>
                </a:cxn>
                <a:cxn ang="0">
                  <a:pos x="209550" y="0"/>
                </a:cxn>
                <a:cxn ang="0">
                  <a:pos x="209550" y="0"/>
                </a:cxn>
                <a:cxn ang="0">
                  <a:pos x="30163" y="0"/>
                </a:cxn>
                <a:cxn ang="0">
                  <a:pos x="30163" y="0"/>
                </a:cxn>
                <a:cxn ang="0">
                  <a:pos x="30163" y="0"/>
                </a:cxn>
                <a:cxn ang="0">
                  <a:pos x="0" y="150813"/>
                </a:cxn>
                <a:cxn ang="0">
                  <a:pos x="0" y="241300"/>
                </a:cxn>
                <a:cxn ang="0">
                  <a:pos x="239713" y="241300"/>
                </a:cxn>
                <a:cxn ang="0">
                  <a:pos x="239713" y="150813"/>
                </a:cxn>
                <a:cxn ang="0">
                  <a:pos x="209550" y="0"/>
                </a:cxn>
                <a:cxn ang="0">
                  <a:pos x="14288" y="150813"/>
                </a:cxn>
                <a:cxn ang="0">
                  <a:pos x="41275" y="15875"/>
                </a:cxn>
                <a:cxn ang="0">
                  <a:pos x="198438" y="15875"/>
                </a:cxn>
                <a:cxn ang="0">
                  <a:pos x="225425" y="150813"/>
                </a:cxn>
                <a:cxn ang="0">
                  <a:pos x="14288" y="150813"/>
                </a:cxn>
              </a:cxnLst>
              <a:rect l="txL" t="txT" r="txR" b="txB"/>
              <a:pathLst>
                <a:path w="151" h="152">
                  <a:moveTo>
                    <a:pt x="132" y="0"/>
                  </a:moveTo>
                  <a:lnTo>
                    <a:pt x="132" y="0"/>
                  </a:lnTo>
                  <a:lnTo>
                    <a:pt x="132" y="0"/>
                  </a:lnTo>
                  <a:lnTo>
                    <a:pt x="19" y="0"/>
                  </a:lnTo>
                  <a:lnTo>
                    <a:pt x="19" y="0"/>
                  </a:lnTo>
                  <a:lnTo>
                    <a:pt x="19" y="0"/>
                  </a:lnTo>
                  <a:lnTo>
                    <a:pt x="0" y="95"/>
                  </a:lnTo>
                  <a:lnTo>
                    <a:pt x="0" y="152"/>
                  </a:lnTo>
                  <a:lnTo>
                    <a:pt x="151" y="152"/>
                  </a:lnTo>
                  <a:lnTo>
                    <a:pt x="151" y="95"/>
                  </a:lnTo>
                  <a:lnTo>
                    <a:pt x="132" y="0"/>
                  </a:lnTo>
                  <a:close/>
                  <a:moveTo>
                    <a:pt x="9" y="95"/>
                  </a:moveTo>
                  <a:lnTo>
                    <a:pt x="26" y="10"/>
                  </a:lnTo>
                  <a:lnTo>
                    <a:pt x="125" y="10"/>
                  </a:lnTo>
                  <a:lnTo>
                    <a:pt x="142" y="95"/>
                  </a:lnTo>
                  <a:lnTo>
                    <a:pt x="9" y="95"/>
                  </a:lnTo>
                  <a:close/>
                </a:path>
              </a:pathLst>
            </a:custGeom>
            <a:solidFill>
              <a:srgbClr val="3F313B">
                <a:alpha val="100000"/>
              </a:srgbClr>
            </a:solidFill>
            <a:ln w="9525">
              <a:noFill/>
            </a:ln>
          </p:spPr>
          <p:txBody>
            <a:bodyPr/>
            <a:p>
              <a:endParaRPr lang="zh-CN" altLang="en-US"/>
            </a:p>
          </p:txBody>
        </p:sp>
        <p:sp>
          <p:nvSpPr>
            <p:cNvPr id="11359" name="Rectangle 87"/>
            <p:cNvSpPr/>
            <p:nvPr/>
          </p:nvSpPr>
          <p:spPr>
            <a:xfrm>
              <a:off x="44450" y="120650"/>
              <a:ext cx="150813" cy="15875"/>
            </a:xfrm>
            <a:prstGeom prst="rect">
              <a:avLst/>
            </a:prstGeom>
            <a:solidFill>
              <a:srgbClr val="3F313B"/>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60" name="Rectangle 88"/>
            <p:cNvSpPr/>
            <p:nvPr/>
          </p:nvSpPr>
          <p:spPr>
            <a:xfrm>
              <a:off x="52387" y="90488"/>
              <a:ext cx="134938" cy="15875"/>
            </a:xfrm>
            <a:prstGeom prst="rect">
              <a:avLst/>
            </a:prstGeom>
            <a:solidFill>
              <a:srgbClr val="3F313B"/>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61" name="Rectangle 89"/>
            <p:cNvSpPr/>
            <p:nvPr/>
          </p:nvSpPr>
          <p:spPr>
            <a:xfrm>
              <a:off x="60325" y="60325"/>
              <a:ext cx="119063" cy="15875"/>
            </a:xfrm>
            <a:prstGeom prst="rect">
              <a:avLst/>
            </a:prstGeom>
            <a:solidFill>
              <a:srgbClr val="3F313B"/>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362" name="Rectangle 90"/>
            <p:cNvSpPr/>
            <p:nvPr/>
          </p:nvSpPr>
          <p:spPr>
            <a:xfrm>
              <a:off x="66675" y="30163"/>
              <a:ext cx="106363" cy="15875"/>
            </a:xfrm>
            <a:prstGeom prst="rect">
              <a:avLst/>
            </a:prstGeom>
            <a:solidFill>
              <a:srgbClr val="3F313B"/>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矩形 6"/>
          <p:cNvSpPr/>
          <p:nvPr/>
        </p:nvSpPr>
        <p:spPr>
          <a:xfrm>
            <a:off x="0" y="6527800"/>
            <a:ext cx="12192000" cy="365125"/>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12291" name="矩形 7"/>
          <p:cNvSpPr/>
          <p:nvPr/>
        </p:nvSpPr>
        <p:spPr>
          <a:xfrm>
            <a:off x="0" y="1028700"/>
            <a:ext cx="803275" cy="350838"/>
          </a:xfrm>
          <a:prstGeom prst="rect">
            <a:avLst/>
          </a:prstGeom>
          <a:solidFill>
            <a:srgbClr val="FFE11A"/>
          </a:solidFill>
          <a:ln w="9525">
            <a:noFill/>
          </a:ln>
        </p:spPr>
        <p:txBody>
          <a:bodyPr anchor="ctr"/>
          <a:p>
            <a:endParaRPr lang="zh-CN" altLang="zh-CN" dirty="0">
              <a:solidFill>
                <a:srgbClr val="FFFFFF"/>
              </a:solidFill>
              <a:latin typeface="Arial" panose="020B0604020202020204" pitchFamily="34" charset="0"/>
            </a:endParaRPr>
          </a:p>
        </p:txBody>
      </p:sp>
      <p:sp>
        <p:nvSpPr>
          <p:cNvPr id="12292" name="标题 5"/>
          <p:cNvSpPr>
            <a:spLocks noGrp="1"/>
          </p:cNvSpPr>
          <p:nvPr>
            <p:ph type="title"/>
          </p:nvPr>
        </p:nvSpPr>
        <p:spPr>
          <a:xfrm>
            <a:off x="838200" y="666750"/>
            <a:ext cx="4899025" cy="682625"/>
          </a:xfrm>
          <a:ln/>
        </p:spPr>
        <p:txBody>
          <a:bodyPr vert="horz" wrap="square" lIns="91440" tIns="45720" rIns="91440" bIns="45720" anchor="b"/>
          <a:p>
            <a:pPr marL="0" indent="0" eaLnBrk="1" hangingPunct="1"/>
            <a:r>
              <a:rPr lang="en-US" altLang="zh-CN" sz="2000" dirty="0">
                <a:solidFill>
                  <a:schemeClr val="bg1"/>
                </a:solidFill>
              </a:rPr>
              <a:t>Your  Title  Here</a:t>
            </a:r>
            <a:endParaRPr lang="zh-CN" altLang="en-US" sz="2000" dirty="0">
              <a:solidFill>
                <a:schemeClr val="bg1"/>
              </a:solidFill>
            </a:endParaRPr>
          </a:p>
        </p:txBody>
      </p:sp>
      <p:sp>
        <p:nvSpPr>
          <p:cNvPr id="12293" name="文本占位符 1"/>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contents</a:t>
            </a:r>
            <a:endParaRPr lang="en-US" altLang="zh-CN" sz="1400" dirty="0">
              <a:solidFill>
                <a:schemeClr val="bg1"/>
              </a:solidFill>
              <a:latin typeface="+mn-lt"/>
              <a:ea typeface="+mn-ea"/>
              <a:cs typeface="+mn-cs"/>
              <a:sym typeface="Calibri" panose="020F0502020204030204" pitchFamily="34" charset="0"/>
            </a:endParaRPr>
          </a:p>
        </p:txBody>
      </p:sp>
      <p:sp>
        <p:nvSpPr>
          <p:cNvPr id="12294" name="文本占位符 2"/>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About us</a:t>
            </a:r>
            <a:endParaRPr lang="en-US" altLang="zh-CN" sz="1400" dirty="0">
              <a:solidFill>
                <a:schemeClr val="bg1"/>
              </a:solidFill>
              <a:latin typeface="+mn-lt"/>
              <a:ea typeface="+mn-ea"/>
              <a:cs typeface="+mn-cs"/>
              <a:sym typeface="Calibri" panose="020F0502020204030204" pitchFamily="34" charset="0"/>
            </a:endParaRPr>
          </a:p>
        </p:txBody>
      </p:sp>
      <p:sp>
        <p:nvSpPr>
          <p:cNvPr id="12295" name="文本占位符 3"/>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Work</a:t>
            </a:r>
            <a:endParaRPr lang="en-US" altLang="zh-CN" sz="1400" dirty="0">
              <a:solidFill>
                <a:schemeClr val="bg1"/>
              </a:solidFill>
              <a:latin typeface="+mn-lt"/>
              <a:ea typeface="+mn-ea"/>
              <a:cs typeface="+mn-cs"/>
              <a:sym typeface="Calibri" panose="020F0502020204030204" pitchFamily="34" charset="0"/>
            </a:endParaRPr>
          </a:p>
        </p:txBody>
      </p:sp>
      <p:sp>
        <p:nvSpPr>
          <p:cNvPr id="12296" name="文本占位符 4"/>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Data</a:t>
            </a:r>
            <a:endParaRPr lang="en-US" altLang="zh-CN" sz="1400" dirty="0">
              <a:solidFill>
                <a:schemeClr val="bg1"/>
              </a:solidFill>
              <a:latin typeface="+mn-lt"/>
              <a:ea typeface="+mn-ea"/>
              <a:cs typeface="+mn-cs"/>
              <a:sym typeface="Calibri" panose="020F0502020204030204" pitchFamily="34" charset="0"/>
            </a:endParaRPr>
          </a:p>
        </p:txBody>
      </p:sp>
      <p:sp>
        <p:nvSpPr>
          <p:cNvPr id="12297" name="文本占位符 6"/>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Others</a:t>
            </a:r>
            <a:endParaRPr lang="en-US" altLang="zh-CN" sz="1400" dirty="0">
              <a:solidFill>
                <a:schemeClr val="bg1"/>
              </a:solidFill>
              <a:latin typeface="+mn-lt"/>
              <a:ea typeface="+mn-ea"/>
              <a:cs typeface="+mn-cs"/>
              <a:sym typeface="Calibri" panose="020F0502020204030204" pitchFamily="34" charset="0"/>
            </a:endParaRPr>
          </a:p>
        </p:txBody>
      </p:sp>
      <p:sp>
        <p:nvSpPr>
          <p:cNvPr id="12298" name="文本占位符 9"/>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Home</a:t>
            </a:r>
            <a:endParaRPr lang="en-US" altLang="zh-CN" sz="1400" dirty="0">
              <a:solidFill>
                <a:schemeClr val="bg1"/>
              </a:solidFill>
              <a:latin typeface="+mn-lt"/>
              <a:ea typeface="+mn-ea"/>
              <a:cs typeface="+mn-cs"/>
              <a:sym typeface="Calibri" panose="020F0502020204030204" pitchFamily="34" charset="0"/>
            </a:endParaRPr>
          </a:p>
        </p:txBody>
      </p:sp>
      <p:sp>
        <p:nvSpPr>
          <p:cNvPr id="12299" name="直接连接符 64"/>
          <p:cNvSpPr/>
          <p:nvPr/>
        </p:nvSpPr>
        <p:spPr>
          <a:xfrm flipV="1">
            <a:off x="803275" y="1360488"/>
            <a:ext cx="5292725" cy="14287"/>
          </a:xfrm>
          <a:prstGeom prst="line">
            <a:avLst/>
          </a:prstGeom>
          <a:ln w="3175" cap="flat" cmpd="sng">
            <a:solidFill>
              <a:schemeClr val="bg1"/>
            </a:solidFill>
            <a:prstDash val="solid"/>
            <a:miter/>
            <a:headEnd type="none" w="med" len="med"/>
            <a:tailEnd type="none" w="med" len="med"/>
          </a:ln>
        </p:spPr>
      </p:sp>
      <p:sp>
        <p:nvSpPr>
          <p:cNvPr id="12300" name="直接连接符 69"/>
          <p:cNvSpPr/>
          <p:nvPr/>
        </p:nvSpPr>
        <p:spPr>
          <a:xfrm flipV="1">
            <a:off x="6094413" y="1360488"/>
            <a:ext cx="885825" cy="0"/>
          </a:xfrm>
          <a:prstGeom prst="line">
            <a:avLst/>
          </a:prstGeom>
          <a:ln w="3175" cap="flat" cmpd="sng">
            <a:solidFill>
              <a:schemeClr val="bg1"/>
            </a:solidFill>
            <a:prstDash val="solid"/>
            <a:miter/>
            <a:headEnd type="none" w="med" len="med"/>
            <a:tailEnd type="none" w="med" len="med"/>
          </a:ln>
        </p:spPr>
      </p:sp>
      <p:sp>
        <p:nvSpPr>
          <p:cNvPr id="12301" name="直接连接符 74"/>
          <p:cNvSpPr/>
          <p:nvPr/>
        </p:nvSpPr>
        <p:spPr>
          <a:xfrm flipV="1">
            <a:off x="7185025" y="1360488"/>
            <a:ext cx="885825" cy="0"/>
          </a:xfrm>
          <a:prstGeom prst="line">
            <a:avLst/>
          </a:prstGeom>
          <a:ln w="3175" cap="flat" cmpd="sng">
            <a:solidFill>
              <a:schemeClr val="bg1"/>
            </a:solidFill>
            <a:prstDash val="solid"/>
            <a:miter/>
            <a:headEnd type="none" w="med" len="med"/>
            <a:tailEnd type="none" w="med" len="med"/>
          </a:ln>
        </p:spPr>
      </p:sp>
      <p:grpSp>
        <p:nvGrpSpPr>
          <p:cNvPr id="12302" name="Group 14"/>
          <p:cNvGrpSpPr/>
          <p:nvPr/>
        </p:nvGrpSpPr>
        <p:grpSpPr>
          <a:xfrm>
            <a:off x="8286750" y="1071563"/>
            <a:ext cx="863600" cy="288925"/>
            <a:chOff x="0" y="0"/>
            <a:chExt cx="863600" cy="288925"/>
          </a:xfrm>
        </p:grpSpPr>
        <p:sp>
          <p:nvSpPr>
            <p:cNvPr id="12374" name="直接连接符 76"/>
            <p:cNvSpPr/>
            <p:nvPr/>
          </p:nvSpPr>
          <p:spPr>
            <a:xfrm flipV="1">
              <a:off x="0" y="0"/>
              <a:ext cx="1" cy="288925"/>
            </a:xfrm>
            <a:prstGeom prst="line">
              <a:avLst/>
            </a:prstGeom>
            <a:ln w="3175" cap="flat" cmpd="sng">
              <a:solidFill>
                <a:schemeClr val="bg1"/>
              </a:solidFill>
              <a:prstDash val="solid"/>
              <a:miter/>
              <a:headEnd type="none" w="med" len="med"/>
              <a:tailEnd type="none" w="med" len="med"/>
            </a:ln>
          </p:spPr>
        </p:sp>
        <p:sp>
          <p:nvSpPr>
            <p:cNvPr id="12375" name="直接连接符 77"/>
            <p:cNvSpPr/>
            <p:nvPr/>
          </p:nvSpPr>
          <p:spPr>
            <a:xfrm>
              <a:off x="0" y="0"/>
              <a:ext cx="863600" cy="1"/>
            </a:xfrm>
            <a:prstGeom prst="line">
              <a:avLst/>
            </a:prstGeom>
            <a:ln w="3175" cap="flat" cmpd="sng">
              <a:solidFill>
                <a:schemeClr val="bg1"/>
              </a:solidFill>
              <a:prstDash val="solid"/>
              <a:miter/>
              <a:headEnd type="none" w="med" len="med"/>
              <a:tailEnd type="none" w="med" len="med"/>
            </a:ln>
          </p:spPr>
        </p:sp>
        <p:sp>
          <p:nvSpPr>
            <p:cNvPr id="12376" name="直接连接符 78"/>
            <p:cNvSpPr/>
            <p:nvPr/>
          </p:nvSpPr>
          <p:spPr>
            <a:xfrm>
              <a:off x="863600" y="0"/>
              <a:ext cx="1" cy="288925"/>
            </a:xfrm>
            <a:prstGeom prst="line">
              <a:avLst/>
            </a:prstGeom>
            <a:ln w="3175" cap="flat" cmpd="sng">
              <a:solidFill>
                <a:schemeClr val="bg1"/>
              </a:solidFill>
              <a:prstDash val="solid"/>
              <a:miter/>
              <a:headEnd type="none" w="med" len="med"/>
              <a:tailEnd type="none" w="med" len="med"/>
            </a:ln>
          </p:spPr>
        </p:sp>
      </p:grpSp>
      <p:sp>
        <p:nvSpPr>
          <p:cNvPr id="12303" name="直接连接符 84"/>
          <p:cNvSpPr/>
          <p:nvPr/>
        </p:nvSpPr>
        <p:spPr>
          <a:xfrm flipV="1">
            <a:off x="9375775" y="1360488"/>
            <a:ext cx="885825" cy="0"/>
          </a:xfrm>
          <a:prstGeom prst="line">
            <a:avLst/>
          </a:prstGeom>
          <a:ln w="3175" cap="flat" cmpd="sng">
            <a:solidFill>
              <a:schemeClr val="bg1"/>
            </a:solidFill>
            <a:prstDash val="solid"/>
            <a:miter/>
            <a:headEnd type="none" w="med" len="med"/>
            <a:tailEnd type="none" w="med" len="med"/>
          </a:ln>
        </p:spPr>
      </p:sp>
      <p:sp>
        <p:nvSpPr>
          <p:cNvPr id="12304" name="直接连接符 89"/>
          <p:cNvSpPr/>
          <p:nvPr/>
        </p:nvSpPr>
        <p:spPr>
          <a:xfrm flipV="1">
            <a:off x="10474325" y="1360488"/>
            <a:ext cx="885825" cy="0"/>
          </a:xfrm>
          <a:prstGeom prst="line">
            <a:avLst/>
          </a:prstGeom>
          <a:ln w="3175" cap="flat" cmpd="sng">
            <a:solidFill>
              <a:schemeClr val="bg1"/>
            </a:solidFill>
            <a:prstDash val="solid"/>
            <a:miter/>
            <a:headEnd type="none" w="med" len="med"/>
            <a:tailEnd type="none" w="med" len="med"/>
          </a:ln>
        </p:spPr>
      </p:sp>
      <p:sp>
        <p:nvSpPr>
          <p:cNvPr id="12305" name="直接连接符 90"/>
          <p:cNvSpPr/>
          <p:nvPr/>
        </p:nvSpPr>
        <p:spPr>
          <a:xfrm>
            <a:off x="6969125" y="1360488"/>
            <a:ext cx="227013" cy="0"/>
          </a:xfrm>
          <a:prstGeom prst="line">
            <a:avLst/>
          </a:prstGeom>
          <a:ln w="3175" cap="flat" cmpd="sng">
            <a:solidFill>
              <a:schemeClr val="bg1"/>
            </a:solidFill>
            <a:prstDash val="solid"/>
            <a:miter/>
            <a:headEnd type="none" w="med" len="med"/>
            <a:tailEnd type="none" w="med" len="med"/>
          </a:ln>
        </p:spPr>
      </p:sp>
      <p:sp>
        <p:nvSpPr>
          <p:cNvPr id="12306" name="直接连接符 91"/>
          <p:cNvSpPr/>
          <p:nvPr/>
        </p:nvSpPr>
        <p:spPr>
          <a:xfrm>
            <a:off x="8059738" y="1360488"/>
            <a:ext cx="227012" cy="0"/>
          </a:xfrm>
          <a:prstGeom prst="line">
            <a:avLst/>
          </a:prstGeom>
          <a:ln w="3175" cap="flat" cmpd="sng">
            <a:solidFill>
              <a:schemeClr val="bg1"/>
            </a:solidFill>
            <a:prstDash val="solid"/>
            <a:miter/>
            <a:headEnd type="none" w="med" len="med"/>
            <a:tailEnd type="none" w="med" len="med"/>
          </a:ln>
        </p:spPr>
      </p:sp>
      <p:sp>
        <p:nvSpPr>
          <p:cNvPr id="12307" name="直接连接符 92"/>
          <p:cNvSpPr/>
          <p:nvPr/>
        </p:nvSpPr>
        <p:spPr>
          <a:xfrm>
            <a:off x="9150350" y="1360488"/>
            <a:ext cx="227013" cy="0"/>
          </a:xfrm>
          <a:prstGeom prst="line">
            <a:avLst/>
          </a:prstGeom>
          <a:ln w="3175" cap="flat" cmpd="sng">
            <a:solidFill>
              <a:schemeClr val="bg1"/>
            </a:solidFill>
            <a:prstDash val="solid"/>
            <a:miter/>
            <a:headEnd type="none" w="med" len="med"/>
            <a:tailEnd type="none" w="med" len="med"/>
          </a:ln>
        </p:spPr>
      </p:sp>
      <p:sp>
        <p:nvSpPr>
          <p:cNvPr id="12308" name="直接连接符 93"/>
          <p:cNvSpPr/>
          <p:nvPr/>
        </p:nvSpPr>
        <p:spPr>
          <a:xfrm>
            <a:off x="10261600" y="1360488"/>
            <a:ext cx="228600" cy="0"/>
          </a:xfrm>
          <a:prstGeom prst="line">
            <a:avLst/>
          </a:prstGeom>
          <a:ln w="3175" cap="flat" cmpd="sng">
            <a:solidFill>
              <a:schemeClr val="bg1"/>
            </a:solidFill>
            <a:prstDash val="solid"/>
            <a:miter/>
            <a:headEnd type="none" w="med" len="med"/>
            <a:tailEnd type="none" w="med" len="med"/>
          </a:ln>
        </p:spPr>
      </p:sp>
      <p:sp>
        <p:nvSpPr>
          <p:cNvPr id="12309" name="直接连接符 32"/>
          <p:cNvSpPr/>
          <p:nvPr/>
        </p:nvSpPr>
        <p:spPr>
          <a:xfrm flipV="1">
            <a:off x="11309350" y="1360488"/>
            <a:ext cx="885825" cy="0"/>
          </a:xfrm>
          <a:prstGeom prst="line">
            <a:avLst/>
          </a:prstGeom>
          <a:ln w="3175" cap="flat" cmpd="sng">
            <a:solidFill>
              <a:schemeClr val="bg1"/>
            </a:solidFill>
            <a:prstDash val="solid"/>
            <a:miter/>
            <a:headEnd type="none" w="med" len="med"/>
            <a:tailEnd type="none" w="med" len="med"/>
          </a:ln>
        </p:spPr>
      </p:sp>
      <p:grpSp>
        <p:nvGrpSpPr>
          <p:cNvPr id="12310" name="Group 25"/>
          <p:cNvGrpSpPr/>
          <p:nvPr/>
        </p:nvGrpSpPr>
        <p:grpSpPr>
          <a:xfrm>
            <a:off x="3870325" y="3338513"/>
            <a:ext cx="4489450" cy="2581275"/>
            <a:chOff x="0" y="0"/>
            <a:chExt cx="4489559" cy="2581208"/>
          </a:xfrm>
        </p:grpSpPr>
        <p:sp>
          <p:nvSpPr>
            <p:cNvPr id="12317" name="Freeform 2562"/>
            <p:cNvSpPr/>
            <p:nvPr/>
          </p:nvSpPr>
          <p:spPr>
            <a:xfrm>
              <a:off x="307423" y="887472"/>
              <a:ext cx="736661" cy="806266"/>
            </a:xfrm>
            <a:custGeom>
              <a:avLst/>
              <a:gdLst>
                <a:gd name="txL" fmla="*/ 0 w 127"/>
                <a:gd name="txT" fmla="*/ 0 h 139"/>
                <a:gd name="txR" fmla="*/ 127 w 127"/>
                <a:gd name="txB" fmla="*/ 139 h 139"/>
              </a:gdLst>
              <a:ahLst/>
              <a:cxnLst>
                <a:cxn ang="0">
                  <a:pos x="736661" y="661254"/>
                </a:cxn>
                <a:cxn ang="0">
                  <a:pos x="638053" y="719259"/>
                </a:cxn>
                <a:cxn ang="0">
                  <a:pos x="69606" y="400233"/>
                </a:cxn>
                <a:cxn ang="0">
                  <a:pos x="638053" y="92808"/>
                </a:cxn>
                <a:cxn ang="0">
                  <a:pos x="736661" y="139211"/>
                </a:cxn>
                <a:cxn ang="0">
                  <a:pos x="736661" y="0"/>
                </a:cxn>
                <a:cxn ang="0">
                  <a:pos x="0" y="400233"/>
                </a:cxn>
                <a:cxn ang="0">
                  <a:pos x="603250" y="730860"/>
                </a:cxn>
                <a:cxn ang="0">
                  <a:pos x="736661" y="806266"/>
                </a:cxn>
                <a:cxn ang="0">
                  <a:pos x="736661" y="661254"/>
                </a:cxn>
              </a:cxnLst>
              <a:rect l="txL" t="txT" r="txR" b="txB"/>
              <a:pathLst>
                <a:path w="127" h="139">
                  <a:moveTo>
                    <a:pt x="127" y="114"/>
                  </a:moveTo>
                  <a:lnTo>
                    <a:pt x="110" y="124"/>
                  </a:lnTo>
                  <a:lnTo>
                    <a:pt x="12" y="69"/>
                  </a:lnTo>
                  <a:lnTo>
                    <a:pt x="110" y="16"/>
                  </a:lnTo>
                  <a:lnTo>
                    <a:pt x="127" y="24"/>
                  </a:lnTo>
                  <a:lnTo>
                    <a:pt x="127" y="0"/>
                  </a:lnTo>
                  <a:lnTo>
                    <a:pt x="0" y="69"/>
                  </a:lnTo>
                  <a:lnTo>
                    <a:pt x="104" y="126"/>
                  </a:lnTo>
                  <a:lnTo>
                    <a:pt x="127" y="139"/>
                  </a:lnTo>
                  <a:lnTo>
                    <a:pt x="127" y="114"/>
                  </a:lnTo>
                  <a:close/>
                </a:path>
              </a:pathLst>
            </a:custGeom>
            <a:solidFill>
              <a:srgbClr val="6A3D59">
                <a:alpha val="100000"/>
              </a:srgbClr>
            </a:solidFill>
            <a:ln w="9525">
              <a:noFill/>
            </a:ln>
          </p:spPr>
          <p:txBody>
            <a:bodyPr/>
            <a:p>
              <a:endParaRPr lang="zh-CN" altLang="en-US"/>
            </a:p>
          </p:txBody>
        </p:sp>
        <p:sp>
          <p:nvSpPr>
            <p:cNvPr id="12318" name="Freeform 2563"/>
            <p:cNvSpPr/>
            <p:nvPr/>
          </p:nvSpPr>
          <p:spPr>
            <a:xfrm>
              <a:off x="3445476" y="887472"/>
              <a:ext cx="730858" cy="806266"/>
            </a:xfrm>
            <a:custGeom>
              <a:avLst/>
              <a:gdLst>
                <a:gd name="txL" fmla="*/ 0 w 126"/>
                <a:gd name="txT" fmla="*/ 0 h 139"/>
                <a:gd name="txR" fmla="*/ 126 w 126"/>
                <a:gd name="txB" fmla="*/ 139 h 139"/>
              </a:gdLst>
              <a:ahLst/>
              <a:cxnLst>
                <a:cxn ang="0">
                  <a:pos x="0" y="806266"/>
                </a:cxn>
                <a:cxn ang="0">
                  <a:pos x="127610" y="730860"/>
                </a:cxn>
                <a:cxn ang="0">
                  <a:pos x="730858" y="400233"/>
                </a:cxn>
                <a:cxn ang="0">
                  <a:pos x="0" y="0"/>
                </a:cxn>
                <a:cxn ang="0">
                  <a:pos x="0" y="139211"/>
                </a:cxn>
                <a:cxn ang="0">
                  <a:pos x="92807" y="92808"/>
                </a:cxn>
                <a:cxn ang="0">
                  <a:pos x="667053" y="400233"/>
                </a:cxn>
                <a:cxn ang="0">
                  <a:pos x="92807" y="719259"/>
                </a:cxn>
                <a:cxn ang="0">
                  <a:pos x="0" y="661254"/>
                </a:cxn>
                <a:cxn ang="0">
                  <a:pos x="0" y="806266"/>
                </a:cxn>
              </a:cxnLst>
              <a:rect l="txL" t="txT" r="txR" b="txB"/>
              <a:pathLst>
                <a:path w="126" h="139">
                  <a:moveTo>
                    <a:pt x="0" y="139"/>
                  </a:moveTo>
                  <a:lnTo>
                    <a:pt x="22" y="126"/>
                  </a:lnTo>
                  <a:lnTo>
                    <a:pt x="126" y="69"/>
                  </a:lnTo>
                  <a:lnTo>
                    <a:pt x="0" y="0"/>
                  </a:lnTo>
                  <a:lnTo>
                    <a:pt x="0" y="24"/>
                  </a:lnTo>
                  <a:lnTo>
                    <a:pt x="16" y="16"/>
                  </a:lnTo>
                  <a:lnTo>
                    <a:pt x="115" y="69"/>
                  </a:lnTo>
                  <a:lnTo>
                    <a:pt x="16" y="124"/>
                  </a:lnTo>
                  <a:lnTo>
                    <a:pt x="0" y="114"/>
                  </a:lnTo>
                  <a:lnTo>
                    <a:pt x="0" y="139"/>
                  </a:lnTo>
                  <a:close/>
                </a:path>
              </a:pathLst>
            </a:custGeom>
            <a:solidFill>
              <a:srgbClr val="6A3D59">
                <a:alpha val="100000"/>
              </a:srgbClr>
            </a:solidFill>
            <a:ln w="9525">
              <a:noFill/>
            </a:ln>
          </p:spPr>
          <p:txBody>
            <a:bodyPr/>
            <a:p>
              <a:endParaRPr lang="zh-CN" altLang="en-US"/>
            </a:p>
          </p:txBody>
        </p:sp>
        <p:sp>
          <p:nvSpPr>
            <p:cNvPr id="12319" name="Freeform 2564"/>
            <p:cNvSpPr>
              <a:spLocks noEditPoints="1"/>
            </p:cNvSpPr>
            <p:nvPr/>
          </p:nvSpPr>
          <p:spPr>
            <a:xfrm>
              <a:off x="1508121" y="226220"/>
              <a:ext cx="1467519" cy="2128772"/>
            </a:xfrm>
            <a:custGeom>
              <a:avLst/>
              <a:gdLst>
                <a:gd name="txL" fmla="*/ 0 w 253"/>
                <a:gd name="txT" fmla="*/ 0 h 367"/>
                <a:gd name="txR" fmla="*/ 253 w 253"/>
                <a:gd name="txB" fmla="*/ 367 h 367"/>
              </a:gdLst>
              <a:ahLst/>
              <a:cxnLst>
                <a:cxn ang="0">
                  <a:pos x="864270" y="736660"/>
                </a:cxn>
                <a:cxn ang="0">
                  <a:pos x="1467519" y="406033"/>
                </a:cxn>
                <a:cxn ang="0">
                  <a:pos x="736660" y="0"/>
                </a:cxn>
                <a:cxn ang="0">
                  <a:pos x="0" y="406033"/>
                </a:cxn>
                <a:cxn ang="0">
                  <a:pos x="603249" y="736660"/>
                </a:cxn>
                <a:cxn ang="0">
                  <a:pos x="0" y="1061486"/>
                </a:cxn>
                <a:cxn ang="0">
                  <a:pos x="603249" y="1392112"/>
                </a:cxn>
                <a:cxn ang="0">
                  <a:pos x="0" y="1728540"/>
                </a:cxn>
                <a:cxn ang="0">
                  <a:pos x="736660" y="2128772"/>
                </a:cxn>
                <a:cxn ang="0">
                  <a:pos x="1467519" y="1728540"/>
                </a:cxn>
                <a:cxn ang="0">
                  <a:pos x="864270" y="1392112"/>
                </a:cxn>
                <a:cxn ang="0">
                  <a:pos x="1467519" y="1061486"/>
                </a:cxn>
                <a:cxn ang="0">
                  <a:pos x="864270" y="736660"/>
                </a:cxn>
                <a:cxn ang="0">
                  <a:pos x="69606" y="406033"/>
                </a:cxn>
                <a:cxn ang="0">
                  <a:pos x="736660" y="40603"/>
                </a:cxn>
                <a:cxn ang="0">
                  <a:pos x="1403714" y="406033"/>
                </a:cxn>
                <a:cxn ang="0">
                  <a:pos x="829467" y="713458"/>
                </a:cxn>
                <a:cxn ang="0">
                  <a:pos x="736660" y="667054"/>
                </a:cxn>
                <a:cxn ang="0">
                  <a:pos x="638052" y="713458"/>
                </a:cxn>
                <a:cxn ang="0">
                  <a:pos x="69606" y="406033"/>
                </a:cxn>
                <a:cxn ang="0">
                  <a:pos x="794664" y="736660"/>
                </a:cxn>
                <a:cxn ang="0">
                  <a:pos x="736660" y="765662"/>
                </a:cxn>
                <a:cxn ang="0">
                  <a:pos x="672855" y="736660"/>
                </a:cxn>
                <a:cxn ang="0">
                  <a:pos x="736660" y="701857"/>
                </a:cxn>
                <a:cxn ang="0">
                  <a:pos x="794664" y="736660"/>
                </a:cxn>
                <a:cxn ang="0">
                  <a:pos x="1403714" y="1728540"/>
                </a:cxn>
                <a:cxn ang="0">
                  <a:pos x="736660" y="2093969"/>
                </a:cxn>
                <a:cxn ang="0">
                  <a:pos x="69606" y="1728540"/>
                </a:cxn>
                <a:cxn ang="0">
                  <a:pos x="638052" y="1415314"/>
                </a:cxn>
                <a:cxn ang="0">
                  <a:pos x="736660" y="1467519"/>
                </a:cxn>
                <a:cxn ang="0">
                  <a:pos x="829467" y="1415314"/>
                </a:cxn>
                <a:cxn ang="0">
                  <a:pos x="1403714" y="1728540"/>
                </a:cxn>
                <a:cxn ang="0">
                  <a:pos x="672855" y="1392112"/>
                </a:cxn>
                <a:cxn ang="0">
                  <a:pos x="736660" y="1357310"/>
                </a:cxn>
                <a:cxn ang="0">
                  <a:pos x="794664" y="1392112"/>
                </a:cxn>
                <a:cxn ang="0">
                  <a:pos x="736660" y="1426915"/>
                </a:cxn>
                <a:cxn ang="0">
                  <a:pos x="672855" y="1392112"/>
                </a:cxn>
                <a:cxn ang="0">
                  <a:pos x="736660" y="1322507"/>
                </a:cxn>
                <a:cxn ang="0">
                  <a:pos x="638052" y="1380512"/>
                </a:cxn>
                <a:cxn ang="0">
                  <a:pos x="69606" y="1061486"/>
                </a:cxn>
                <a:cxn ang="0">
                  <a:pos x="638052" y="754061"/>
                </a:cxn>
                <a:cxn ang="0">
                  <a:pos x="736660" y="800465"/>
                </a:cxn>
                <a:cxn ang="0">
                  <a:pos x="829467" y="754061"/>
                </a:cxn>
                <a:cxn ang="0">
                  <a:pos x="1403714" y="1061486"/>
                </a:cxn>
                <a:cxn ang="0">
                  <a:pos x="829467" y="1380512"/>
                </a:cxn>
                <a:cxn ang="0">
                  <a:pos x="736660" y="1322507"/>
                </a:cxn>
              </a:cxnLst>
              <a:rect l="txL" t="txT" r="txR" b="txB"/>
              <a:pathLst>
                <a:path w="253" h="367">
                  <a:moveTo>
                    <a:pt x="149" y="127"/>
                  </a:moveTo>
                  <a:lnTo>
                    <a:pt x="253" y="70"/>
                  </a:lnTo>
                  <a:lnTo>
                    <a:pt x="127" y="0"/>
                  </a:lnTo>
                  <a:lnTo>
                    <a:pt x="0" y="70"/>
                  </a:lnTo>
                  <a:lnTo>
                    <a:pt x="104" y="127"/>
                  </a:lnTo>
                  <a:lnTo>
                    <a:pt x="0" y="183"/>
                  </a:lnTo>
                  <a:lnTo>
                    <a:pt x="104" y="240"/>
                  </a:lnTo>
                  <a:lnTo>
                    <a:pt x="0" y="298"/>
                  </a:lnTo>
                  <a:lnTo>
                    <a:pt x="127" y="367"/>
                  </a:lnTo>
                  <a:lnTo>
                    <a:pt x="253" y="298"/>
                  </a:lnTo>
                  <a:lnTo>
                    <a:pt x="149" y="240"/>
                  </a:lnTo>
                  <a:lnTo>
                    <a:pt x="253" y="183"/>
                  </a:lnTo>
                  <a:lnTo>
                    <a:pt x="149" y="127"/>
                  </a:lnTo>
                  <a:close/>
                  <a:moveTo>
                    <a:pt x="12" y="70"/>
                  </a:moveTo>
                  <a:lnTo>
                    <a:pt x="127" y="7"/>
                  </a:lnTo>
                  <a:lnTo>
                    <a:pt x="242" y="70"/>
                  </a:lnTo>
                  <a:lnTo>
                    <a:pt x="143" y="123"/>
                  </a:lnTo>
                  <a:lnTo>
                    <a:pt x="127" y="115"/>
                  </a:lnTo>
                  <a:lnTo>
                    <a:pt x="110" y="123"/>
                  </a:lnTo>
                  <a:lnTo>
                    <a:pt x="12" y="70"/>
                  </a:lnTo>
                  <a:close/>
                  <a:moveTo>
                    <a:pt x="137" y="127"/>
                  </a:moveTo>
                  <a:lnTo>
                    <a:pt x="127" y="132"/>
                  </a:lnTo>
                  <a:lnTo>
                    <a:pt x="116" y="127"/>
                  </a:lnTo>
                  <a:lnTo>
                    <a:pt x="127" y="121"/>
                  </a:lnTo>
                  <a:lnTo>
                    <a:pt x="137" y="127"/>
                  </a:lnTo>
                  <a:close/>
                  <a:moveTo>
                    <a:pt x="242" y="298"/>
                  </a:moveTo>
                  <a:lnTo>
                    <a:pt x="127" y="361"/>
                  </a:lnTo>
                  <a:lnTo>
                    <a:pt x="12" y="298"/>
                  </a:lnTo>
                  <a:lnTo>
                    <a:pt x="110" y="244"/>
                  </a:lnTo>
                  <a:lnTo>
                    <a:pt x="127" y="253"/>
                  </a:lnTo>
                  <a:lnTo>
                    <a:pt x="143" y="244"/>
                  </a:lnTo>
                  <a:lnTo>
                    <a:pt x="242" y="298"/>
                  </a:lnTo>
                  <a:close/>
                  <a:moveTo>
                    <a:pt x="116" y="240"/>
                  </a:moveTo>
                  <a:lnTo>
                    <a:pt x="127" y="234"/>
                  </a:lnTo>
                  <a:lnTo>
                    <a:pt x="137" y="240"/>
                  </a:lnTo>
                  <a:lnTo>
                    <a:pt x="127" y="246"/>
                  </a:lnTo>
                  <a:lnTo>
                    <a:pt x="116" y="240"/>
                  </a:lnTo>
                  <a:close/>
                  <a:moveTo>
                    <a:pt x="127" y="228"/>
                  </a:moveTo>
                  <a:lnTo>
                    <a:pt x="110" y="238"/>
                  </a:lnTo>
                  <a:lnTo>
                    <a:pt x="12" y="183"/>
                  </a:lnTo>
                  <a:lnTo>
                    <a:pt x="110" y="130"/>
                  </a:lnTo>
                  <a:lnTo>
                    <a:pt x="127" y="138"/>
                  </a:lnTo>
                  <a:lnTo>
                    <a:pt x="143" y="130"/>
                  </a:lnTo>
                  <a:lnTo>
                    <a:pt x="242" y="183"/>
                  </a:lnTo>
                  <a:lnTo>
                    <a:pt x="143" y="238"/>
                  </a:lnTo>
                  <a:lnTo>
                    <a:pt x="127" y="228"/>
                  </a:lnTo>
                  <a:close/>
                </a:path>
              </a:pathLst>
            </a:custGeom>
            <a:solidFill>
              <a:srgbClr val="6A3D59">
                <a:alpha val="100000"/>
              </a:srgbClr>
            </a:solidFill>
            <a:ln w="9525">
              <a:noFill/>
            </a:ln>
          </p:spPr>
          <p:txBody>
            <a:bodyPr/>
            <a:p>
              <a:endParaRPr lang="zh-CN" altLang="en-US"/>
            </a:p>
          </p:txBody>
        </p:sp>
        <p:sp>
          <p:nvSpPr>
            <p:cNvPr id="12320" name="Freeform 2565"/>
            <p:cNvSpPr/>
            <p:nvPr/>
          </p:nvSpPr>
          <p:spPr>
            <a:xfrm>
              <a:off x="1966355" y="1351510"/>
              <a:ext cx="551046" cy="556845"/>
            </a:xfrm>
            <a:custGeom>
              <a:avLst/>
              <a:gdLst>
                <a:gd name="txL" fmla="*/ 0 w 80"/>
                <a:gd name="txT" fmla="*/ 0 h 81"/>
                <a:gd name="txR" fmla="*/ 80 w 80"/>
                <a:gd name="txB" fmla="*/ 81 h 81"/>
              </a:gdLst>
              <a:ahLst/>
              <a:cxnLst>
                <a:cxn ang="0">
                  <a:pos x="454613" y="96245"/>
                </a:cxn>
                <a:cxn ang="0">
                  <a:pos x="96433" y="96245"/>
                </a:cxn>
                <a:cxn ang="0">
                  <a:pos x="96433" y="453726"/>
                </a:cxn>
                <a:cxn ang="0">
                  <a:pos x="454613" y="453726"/>
                </a:cxn>
                <a:cxn ang="0">
                  <a:pos x="454613" y="96245"/>
                </a:cxn>
              </a:cxnLst>
              <a:rect l="txL" t="txT" r="txR" b="txB"/>
              <a:pathLst>
                <a:path w="80" h="81">
                  <a:moveTo>
                    <a:pt x="66" y="14"/>
                  </a:moveTo>
                  <a:cubicBezTo>
                    <a:pt x="51" y="0"/>
                    <a:pt x="28" y="0"/>
                    <a:pt x="14" y="14"/>
                  </a:cubicBezTo>
                  <a:cubicBezTo>
                    <a:pt x="0" y="29"/>
                    <a:pt x="0" y="52"/>
                    <a:pt x="14" y="66"/>
                  </a:cubicBezTo>
                  <a:cubicBezTo>
                    <a:pt x="28" y="81"/>
                    <a:pt x="51" y="81"/>
                    <a:pt x="66" y="66"/>
                  </a:cubicBezTo>
                  <a:cubicBezTo>
                    <a:pt x="80" y="52"/>
                    <a:pt x="80" y="29"/>
                    <a:pt x="66" y="14"/>
                  </a:cubicBezTo>
                  <a:close/>
                </a:path>
              </a:pathLst>
            </a:custGeom>
            <a:solidFill>
              <a:srgbClr val="6A3D59">
                <a:alpha val="100000"/>
              </a:srgbClr>
            </a:solidFill>
            <a:ln w="9525">
              <a:noFill/>
            </a:ln>
          </p:spPr>
          <p:txBody>
            <a:bodyPr/>
            <a:p>
              <a:endParaRPr lang="zh-CN" altLang="en-US"/>
            </a:p>
          </p:txBody>
        </p:sp>
        <p:sp>
          <p:nvSpPr>
            <p:cNvPr id="12321" name="Freeform 2566"/>
            <p:cNvSpPr/>
            <p:nvPr/>
          </p:nvSpPr>
          <p:spPr>
            <a:xfrm>
              <a:off x="2001158" y="1386312"/>
              <a:ext cx="481440" cy="481440"/>
            </a:xfrm>
            <a:custGeom>
              <a:avLst/>
              <a:gdLst>
                <a:gd name="txL" fmla="*/ 0 w 70"/>
                <a:gd name="txT" fmla="*/ 0 h 70"/>
                <a:gd name="txR" fmla="*/ 70 w 70"/>
                <a:gd name="txB" fmla="*/ 70 h 70"/>
              </a:gdLst>
              <a:ahLst/>
              <a:cxnLst>
                <a:cxn ang="0">
                  <a:pos x="392030" y="89410"/>
                </a:cxn>
                <a:cxn ang="0">
                  <a:pos x="89410" y="89410"/>
                </a:cxn>
                <a:cxn ang="0">
                  <a:pos x="89410" y="398907"/>
                </a:cxn>
                <a:cxn ang="0">
                  <a:pos x="392030" y="398907"/>
                </a:cxn>
                <a:cxn ang="0">
                  <a:pos x="392030" y="89410"/>
                </a:cxn>
              </a:cxnLst>
              <a:rect l="txL" t="txT" r="txR" b="txB"/>
              <a:pathLst>
                <a:path w="70" h="70">
                  <a:moveTo>
                    <a:pt x="57" y="13"/>
                  </a:moveTo>
                  <a:cubicBezTo>
                    <a:pt x="45" y="0"/>
                    <a:pt x="25" y="0"/>
                    <a:pt x="13" y="13"/>
                  </a:cubicBezTo>
                  <a:cubicBezTo>
                    <a:pt x="0" y="25"/>
                    <a:pt x="0" y="45"/>
                    <a:pt x="13" y="58"/>
                  </a:cubicBezTo>
                  <a:cubicBezTo>
                    <a:pt x="25" y="70"/>
                    <a:pt x="45" y="70"/>
                    <a:pt x="57" y="58"/>
                  </a:cubicBezTo>
                  <a:cubicBezTo>
                    <a:pt x="70" y="45"/>
                    <a:pt x="70" y="25"/>
                    <a:pt x="57" y="13"/>
                  </a:cubicBezTo>
                  <a:close/>
                </a:path>
              </a:pathLst>
            </a:custGeom>
            <a:solidFill>
              <a:srgbClr val="F7EBCB">
                <a:alpha val="100000"/>
              </a:srgbClr>
            </a:solidFill>
            <a:ln w="9525">
              <a:noFill/>
            </a:ln>
          </p:spPr>
          <p:txBody>
            <a:bodyPr/>
            <a:p>
              <a:endParaRPr lang="zh-CN" altLang="en-US"/>
            </a:p>
          </p:txBody>
        </p:sp>
        <p:sp>
          <p:nvSpPr>
            <p:cNvPr id="12322" name="Oval 2567"/>
            <p:cNvSpPr/>
            <p:nvPr/>
          </p:nvSpPr>
          <p:spPr>
            <a:xfrm>
              <a:off x="2076566" y="1467519"/>
              <a:ext cx="324826" cy="324826"/>
            </a:xfrm>
            <a:prstGeom prst="ellipse">
              <a:avLst/>
            </a:prstGeom>
            <a:solidFill>
              <a:srgbClr val="715451"/>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23" name="Freeform 2568"/>
            <p:cNvSpPr/>
            <p:nvPr/>
          </p:nvSpPr>
          <p:spPr>
            <a:xfrm>
              <a:off x="2070408" y="1467519"/>
              <a:ext cx="168215" cy="324826"/>
            </a:xfrm>
            <a:custGeom>
              <a:avLst/>
              <a:gdLst>
                <a:gd name="txL" fmla="*/ 0 w 24"/>
                <a:gd name="txT" fmla="*/ 0 h 47"/>
                <a:gd name="txR" fmla="*/ 24 w 24"/>
                <a:gd name="txB" fmla="*/ 47 h 47"/>
              </a:gdLst>
              <a:ahLst/>
              <a:cxnLst>
                <a:cxn ang="0">
                  <a:pos x="168215" y="0"/>
                </a:cxn>
                <a:cxn ang="0">
                  <a:pos x="0" y="158957"/>
                </a:cxn>
                <a:cxn ang="0">
                  <a:pos x="168215" y="324826"/>
                </a:cxn>
                <a:cxn ang="0">
                  <a:pos x="168215" y="0"/>
                </a:cxn>
              </a:cxnLst>
              <a:rect l="txL" t="txT" r="txR" b="txB"/>
              <a:pathLst>
                <a:path w="24" h="47">
                  <a:moveTo>
                    <a:pt x="24" y="0"/>
                  </a:moveTo>
                  <a:cubicBezTo>
                    <a:pt x="11" y="0"/>
                    <a:pt x="0" y="10"/>
                    <a:pt x="0" y="23"/>
                  </a:cubicBezTo>
                  <a:cubicBezTo>
                    <a:pt x="0" y="36"/>
                    <a:pt x="11" y="47"/>
                    <a:pt x="24" y="47"/>
                  </a:cubicBezTo>
                  <a:lnTo>
                    <a:pt x="24" y="0"/>
                  </a:lnTo>
                  <a:close/>
                </a:path>
              </a:pathLst>
            </a:custGeom>
            <a:solidFill>
              <a:srgbClr val="FFE11A">
                <a:alpha val="100000"/>
              </a:srgbClr>
            </a:solidFill>
            <a:ln w="9525">
              <a:noFill/>
            </a:ln>
          </p:spPr>
          <p:txBody>
            <a:bodyPr/>
            <a:p>
              <a:endParaRPr lang="zh-CN" altLang="en-US"/>
            </a:p>
          </p:txBody>
        </p:sp>
        <p:sp>
          <p:nvSpPr>
            <p:cNvPr id="12324" name="Freeform 2569"/>
            <p:cNvSpPr/>
            <p:nvPr/>
          </p:nvSpPr>
          <p:spPr>
            <a:xfrm>
              <a:off x="1966355" y="2024363"/>
              <a:ext cx="551046" cy="556845"/>
            </a:xfrm>
            <a:custGeom>
              <a:avLst/>
              <a:gdLst>
                <a:gd name="txL" fmla="*/ 0 w 80"/>
                <a:gd name="txT" fmla="*/ 0 h 81"/>
                <a:gd name="txR" fmla="*/ 80 w 80"/>
                <a:gd name="txB" fmla="*/ 81 h 81"/>
              </a:gdLst>
              <a:ahLst/>
              <a:cxnLst>
                <a:cxn ang="0">
                  <a:pos x="454613" y="103119"/>
                </a:cxn>
                <a:cxn ang="0">
                  <a:pos x="96433" y="103119"/>
                </a:cxn>
                <a:cxn ang="0">
                  <a:pos x="96433" y="460600"/>
                </a:cxn>
                <a:cxn ang="0">
                  <a:pos x="454613" y="460600"/>
                </a:cxn>
                <a:cxn ang="0">
                  <a:pos x="454613" y="103119"/>
                </a:cxn>
              </a:cxnLst>
              <a:rect l="txL" t="txT" r="txR" b="txB"/>
              <a:pathLst>
                <a:path w="80" h="81">
                  <a:moveTo>
                    <a:pt x="66" y="15"/>
                  </a:moveTo>
                  <a:cubicBezTo>
                    <a:pt x="51" y="0"/>
                    <a:pt x="28" y="0"/>
                    <a:pt x="14" y="15"/>
                  </a:cubicBezTo>
                  <a:cubicBezTo>
                    <a:pt x="0" y="29"/>
                    <a:pt x="0" y="52"/>
                    <a:pt x="14" y="67"/>
                  </a:cubicBezTo>
                  <a:cubicBezTo>
                    <a:pt x="28" y="81"/>
                    <a:pt x="51" y="81"/>
                    <a:pt x="66" y="67"/>
                  </a:cubicBezTo>
                  <a:cubicBezTo>
                    <a:pt x="80" y="52"/>
                    <a:pt x="80" y="29"/>
                    <a:pt x="66" y="15"/>
                  </a:cubicBezTo>
                  <a:close/>
                </a:path>
              </a:pathLst>
            </a:custGeom>
            <a:solidFill>
              <a:srgbClr val="6A3D59">
                <a:alpha val="100000"/>
              </a:srgbClr>
            </a:solidFill>
            <a:ln w="9525">
              <a:noFill/>
            </a:ln>
          </p:spPr>
          <p:txBody>
            <a:bodyPr/>
            <a:p>
              <a:endParaRPr lang="zh-CN" altLang="en-US"/>
            </a:p>
          </p:txBody>
        </p:sp>
        <p:sp>
          <p:nvSpPr>
            <p:cNvPr id="12325" name="Freeform 2570"/>
            <p:cNvSpPr/>
            <p:nvPr/>
          </p:nvSpPr>
          <p:spPr>
            <a:xfrm>
              <a:off x="2001158" y="2064965"/>
              <a:ext cx="481440" cy="481440"/>
            </a:xfrm>
            <a:custGeom>
              <a:avLst/>
              <a:gdLst>
                <a:gd name="txL" fmla="*/ 0 w 70"/>
                <a:gd name="txT" fmla="*/ 0 h 70"/>
                <a:gd name="txR" fmla="*/ 70 w 70"/>
                <a:gd name="txB" fmla="*/ 70 h 70"/>
              </a:gdLst>
              <a:ahLst/>
              <a:cxnLst>
                <a:cxn ang="0">
                  <a:pos x="392030" y="82533"/>
                </a:cxn>
                <a:cxn ang="0">
                  <a:pos x="89410" y="82533"/>
                </a:cxn>
                <a:cxn ang="0">
                  <a:pos x="89410" y="392030"/>
                </a:cxn>
                <a:cxn ang="0">
                  <a:pos x="392030" y="392030"/>
                </a:cxn>
                <a:cxn ang="0">
                  <a:pos x="392030" y="82533"/>
                </a:cxn>
              </a:cxnLst>
              <a:rect l="txL" t="txT" r="txR" b="txB"/>
              <a:pathLst>
                <a:path w="70" h="70">
                  <a:moveTo>
                    <a:pt x="57" y="12"/>
                  </a:moveTo>
                  <a:cubicBezTo>
                    <a:pt x="45" y="0"/>
                    <a:pt x="25" y="0"/>
                    <a:pt x="13" y="12"/>
                  </a:cubicBezTo>
                  <a:cubicBezTo>
                    <a:pt x="0" y="25"/>
                    <a:pt x="0" y="45"/>
                    <a:pt x="13" y="57"/>
                  </a:cubicBezTo>
                  <a:cubicBezTo>
                    <a:pt x="25" y="70"/>
                    <a:pt x="45" y="70"/>
                    <a:pt x="57" y="57"/>
                  </a:cubicBezTo>
                  <a:cubicBezTo>
                    <a:pt x="70" y="45"/>
                    <a:pt x="70" y="25"/>
                    <a:pt x="57" y="12"/>
                  </a:cubicBezTo>
                  <a:close/>
                </a:path>
              </a:pathLst>
            </a:custGeom>
            <a:solidFill>
              <a:srgbClr val="F7EBCB">
                <a:alpha val="100000"/>
              </a:srgbClr>
            </a:solidFill>
            <a:ln w="9525">
              <a:noFill/>
            </a:ln>
          </p:spPr>
          <p:txBody>
            <a:bodyPr/>
            <a:p>
              <a:endParaRPr lang="zh-CN" altLang="en-US"/>
            </a:p>
          </p:txBody>
        </p:sp>
        <p:sp>
          <p:nvSpPr>
            <p:cNvPr id="12326" name="Oval 2571"/>
            <p:cNvSpPr/>
            <p:nvPr/>
          </p:nvSpPr>
          <p:spPr>
            <a:xfrm>
              <a:off x="2076566" y="2140373"/>
              <a:ext cx="324826" cy="324826"/>
            </a:xfrm>
            <a:prstGeom prst="ellipse">
              <a:avLst/>
            </a:prstGeom>
            <a:solidFill>
              <a:srgbClr val="715451"/>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27" name="Freeform 2572"/>
            <p:cNvSpPr/>
            <p:nvPr/>
          </p:nvSpPr>
          <p:spPr>
            <a:xfrm>
              <a:off x="2070408" y="2140373"/>
              <a:ext cx="168215" cy="324826"/>
            </a:xfrm>
            <a:custGeom>
              <a:avLst/>
              <a:gdLst>
                <a:gd name="txL" fmla="*/ 0 w 24"/>
                <a:gd name="txT" fmla="*/ 0 h 47"/>
                <a:gd name="txR" fmla="*/ 24 w 24"/>
                <a:gd name="txB" fmla="*/ 47 h 47"/>
              </a:gdLst>
              <a:ahLst/>
              <a:cxnLst>
                <a:cxn ang="0">
                  <a:pos x="0" y="165869"/>
                </a:cxn>
                <a:cxn ang="0">
                  <a:pos x="168215" y="324826"/>
                </a:cxn>
                <a:cxn ang="0">
                  <a:pos x="168215" y="0"/>
                </a:cxn>
                <a:cxn ang="0">
                  <a:pos x="0" y="165869"/>
                </a:cxn>
              </a:cxnLst>
              <a:rect l="txL" t="txT" r="txR" b="txB"/>
              <a:pathLst>
                <a:path w="24" h="47">
                  <a:moveTo>
                    <a:pt x="0" y="24"/>
                  </a:moveTo>
                  <a:cubicBezTo>
                    <a:pt x="0" y="37"/>
                    <a:pt x="11" y="47"/>
                    <a:pt x="24" y="47"/>
                  </a:cubicBezTo>
                  <a:cubicBezTo>
                    <a:pt x="24" y="0"/>
                    <a:pt x="24" y="0"/>
                    <a:pt x="24" y="0"/>
                  </a:cubicBezTo>
                  <a:cubicBezTo>
                    <a:pt x="11" y="0"/>
                    <a:pt x="0" y="11"/>
                    <a:pt x="0" y="24"/>
                  </a:cubicBezTo>
                  <a:close/>
                </a:path>
              </a:pathLst>
            </a:custGeom>
            <a:solidFill>
              <a:srgbClr val="FFE11A">
                <a:alpha val="100000"/>
              </a:srgbClr>
            </a:solidFill>
            <a:ln w="9525">
              <a:noFill/>
            </a:ln>
          </p:spPr>
          <p:txBody>
            <a:bodyPr/>
            <a:p>
              <a:endParaRPr lang="zh-CN" altLang="en-US"/>
            </a:p>
          </p:txBody>
        </p:sp>
        <p:sp>
          <p:nvSpPr>
            <p:cNvPr id="12328" name="Freeform 2573"/>
            <p:cNvSpPr/>
            <p:nvPr/>
          </p:nvSpPr>
          <p:spPr>
            <a:xfrm>
              <a:off x="1966355" y="678656"/>
              <a:ext cx="551046" cy="551046"/>
            </a:xfrm>
            <a:custGeom>
              <a:avLst/>
              <a:gdLst>
                <a:gd name="txL" fmla="*/ 0 w 80"/>
                <a:gd name="txT" fmla="*/ 0 h 80"/>
                <a:gd name="txR" fmla="*/ 80 w 80"/>
                <a:gd name="txB" fmla="*/ 80 h 80"/>
              </a:gdLst>
              <a:ahLst/>
              <a:cxnLst>
                <a:cxn ang="0">
                  <a:pos x="454613" y="96433"/>
                </a:cxn>
                <a:cxn ang="0">
                  <a:pos x="96433" y="96433"/>
                </a:cxn>
                <a:cxn ang="0">
                  <a:pos x="96433" y="454613"/>
                </a:cxn>
                <a:cxn ang="0">
                  <a:pos x="454613" y="454613"/>
                </a:cxn>
                <a:cxn ang="0">
                  <a:pos x="454613" y="96433"/>
                </a:cxn>
              </a:cxnLst>
              <a:rect l="txL" t="txT" r="txR" b="txB"/>
              <a:pathLst>
                <a:path w="80" h="80">
                  <a:moveTo>
                    <a:pt x="66" y="14"/>
                  </a:moveTo>
                  <a:cubicBezTo>
                    <a:pt x="51" y="0"/>
                    <a:pt x="28" y="0"/>
                    <a:pt x="14" y="14"/>
                  </a:cubicBezTo>
                  <a:cubicBezTo>
                    <a:pt x="0" y="28"/>
                    <a:pt x="0" y="52"/>
                    <a:pt x="14" y="66"/>
                  </a:cubicBezTo>
                  <a:cubicBezTo>
                    <a:pt x="28" y="80"/>
                    <a:pt x="51" y="80"/>
                    <a:pt x="66" y="66"/>
                  </a:cubicBezTo>
                  <a:cubicBezTo>
                    <a:pt x="80" y="52"/>
                    <a:pt x="80" y="28"/>
                    <a:pt x="66" y="14"/>
                  </a:cubicBezTo>
                  <a:close/>
                </a:path>
              </a:pathLst>
            </a:custGeom>
            <a:solidFill>
              <a:srgbClr val="6A3D59">
                <a:alpha val="100000"/>
              </a:srgbClr>
            </a:solidFill>
            <a:ln w="9525">
              <a:noFill/>
            </a:ln>
          </p:spPr>
          <p:txBody>
            <a:bodyPr/>
            <a:p>
              <a:endParaRPr lang="zh-CN" altLang="en-US"/>
            </a:p>
          </p:txBody>
        </p:sp>
        <p:sp>
          <p:nvSpPr>
            <p:cNvPr id="12329" name="Freeform 2574"/>
            <p:cNvSpPr/>
            <p:nvPr/>
          </p:nvSpPr>
          <p:spPr>
            <a:xfrm>
              <a:off x="2001158" y="713459"/>
              <a:ext cx="481440" cy="481440"/>
            </a:xfrm>
            <a:custGeom>
              <a:avLst/>
              <a:gdLst>
                <a:gd name="txL" fmla="*/ 0 w 70"/>
                <a:gd name="txT" fmla="*/ 0 h 70"/>
                <a:gd name="txR" fmla="*/ 70 w 70"/>
                <a:gd name="txB" fmla="*/ 70 h 70"/>
              </a:gdLst>
              <a:ahLst/>
              <a:cxnLst>
                <a:cxn ang="0">
                  <a:pos x="392030" y="89410"/>
                </a:cxn>
                <a:cxn ang="0">
                  <a:pos x="89410" y="89410"/>
                </a:cxn>
                <a:cxn ang="0">
                  <a:pos x="89410" y="398907"/>
                </a:cxn>
                <a:cxn ang="0">
                  <a:pos x="392030" y="398907"/>
                </a:cxn>
                <a:cxn ang="0">
                  <a:pos x="392030" y="89410"/>
                </a:cxn>
              </a:cxnLst>
              <a:rect l="txL" t="txT" r="txR" b="txB"/>
              <a:pathLst>
                <a:path w="70" h="70">
                  <a:moveTo>
                    <a:pt x="57" y="13"/>
                  </a:moveTo>
                  <a:cubicBezTo>
                    <a:pt x="45" y="0"/>
                    <a:pt x="25" y="0"/>
                    <a:pt x="13" y="13"/>
                  </a:cubicBezTo>
                  <a:cubicBezTo>
                    <a:pt x="0" y="25"/>
                    <a:pt x="0" y="45"/>
                    <a:pt x="13" y="58"/>
                  </a:cubicBezTo>
                  <a:cubicBezTo>
                    <a:pt x="25" y="70"/>
                    <a:pt x="45" y="70"/>
                    <a:pt x="57" y="58"/>
                  </a:cubicBezTo>
                  <a:cubicBezTo>
                    <a:pt x="70" y="45"/>
                    <a:pt x="70" y="25"/>
                    <a:pt x="57" y="13"/>
                  </a:cubicBezTo>
                  <a:close/>
                </a:path>
              </a:pathLst>
            </a:custGeom>
            <a:solidFill>
              <a:srgbClr val="F7EBCB">
                <a:alpha val="100000"/>
              </a:srgbClr>
            </a:solidFill>
            <a:ln w="9525">
              <a:noFill/>
            </a:ln>
          </p:spPr>
          <p:txBody>
            <a:bodyPr/>
            <a:p>
              <a:endParaRPr lang="zh-CN" altLang="en-US"/>
            </a:p>
          </p:txBody>
        </p:sp>
        <p:sp>
          <p:nvSpPr>
            <p:cNvPr id="12330" name="Oval 2575"/>
            <p:cNvSpPr/>
            <p:nvPr/>
          </p:nvSpPr>
          <p:spPr>
            <a:xfrm>
              <a:off x="2076566" y="788863"/>
              <a:ext cx="324826" cy="330628"/>
            </a:xfrm>
            <a:prstGeom prst="ellipse">
              <a:avLst/>
            </a:prstGeom>
            <a:solidFill>
              <a:srgbClr val="715451"/>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31" name="Freeform 2576"/>
            <p:cNvSpPr/>
            <p:nvPr/>
          </p:nvSpPr>
          <p:spPr>
            <a:xfrm>
              <a:off x="2070408" y="788863"/>
              <a:ext cx="168215" cy="330628"/>
            </a:xfrm>
            <a:custGeom>
              <a:avLst/>
              <a:gdLst>
                <a:gd name="txL" fmla="*/ 0 w 24"/>
                <a:gd name="txT" fmla="*/ 0 h 48"/>
                <a:gd name="txR" fmla="*/ 24 w 24"/>
                <a:gd name="txB" fmla="*/ 48 h 48"/>
              </a:gdLst>
              <a:ahLst/>
              <a:cxnLst>
                <a:cxn ang="0">
                  <a:pos x="168215" y="0"/>
                </a:cxn>
                <a:cxn ang="0">
                  <a:pos x="0" y="165314"/>
                </a:cxn>
                <a:cxn ang="0">
                  <a:pos x="168215" y="330628"/>
                </a:cxn>
                <a:cxn ang="0">
                  <a:pos x="168215" y="0"/>
                </a:cxn>
              </a:cxnLst>
              <a:rect l="txL" t="txT" r="txR" b="txB"/>
              <a:pathLst>
                <a:path w="24" h="48">
                  <a:moveTo>
                    <a:pt x="24" y="0"/>
                  </a:moveTo>
                  <a:cubicBezTo>
                    <a:pt x="11" y="0"/>
                    <a:pt x="0" y="11"/>
                    <a:pt x="0" y="24"/>
                  </a:cubicBezTo>
                  <a:cubicBezTo>
                    <a:pt x="0" y="37"/>
                    <a:pt x="11" y="48"/>
                    <a:pt x="24" y="48"/>
                  </a:cubicBezTo>
                  <a:lnTo>
                    <a:pt x="24" y="0"/>
                  </a:lnTo>
                  <a:close/>
                </a:path>
              </a:pathLst>
            </a:custGeom>
            <a:solidFill>
              <a:srgbClr val="FFE11A">
                <a:alpha val="100000"/>
              </a:srgbClr>
            </a:solidFill>
            <a:ln w="9525">
              <a:noFill/>
            </a:ln>
          </p:spPr>
          <p:txBody>
            <a:bodyPr/>
            <a:p>
              <a:endParaRPr lang="zh-CN" altLang="en-US"/>
            </a:p>
          </p:txBody>
        </p:sp>
        <p:sp>
          <p:nvSpPr>
            <p:cNvPr id="12332" name="Freeform 2577"/>
            <p:cNvSpPr/>
            <p:nvPr/>
          </p:nvSpPr>
          <p:spPr>
            <a:xfrm>
              <a:off x="1966355" y="0"/>
              <a:ext cx="551046" cy="556845"/>
            </a:xfrm>
            <a:custGeom>
              <a:avLst/>
              <a:gdLst>
                <a:gd name="txL" fmla="*/ 0 w 80"/>
                <a:gd name="txT" fmla="*/ 0 h 81"/>
                <a:gd name="txR" fmla="*/ 80 w 80"/>
                <a:gd name="txB" fmla="*/ 81 h 81"/>
              </a:gdLst>
              <a:ahLst/>
              <a:cxnLst>
                <a:cxn ang="0">
                  <a:pos x="454613" y="103119"/>
                </a:cxn>
                <a:cxn ang="0">
                  <a:pos x="96433" y="103119"/>
                </a:cxn>
                <a:cxn ang="0">
                  <a:pos x="96433" y="460600"/>
                </a:cxn>
                <a:cxn ang="0">
                  <a:pos x="454613" y="460600"/>
                </a:cxn>
                <a:cxn ang="0">
                  <a:pos x="454613" y="103119"/>
                </a:cxn>
              </a:cxnLst>
              <a:rect l="txL" t="txT" r="txR" b="txB"/>
              <a:pathLst>
                <a:path w="80" h="81">
                  <a:moveTo>
                    <a:pt x="66" y="15"/>
                  </a:moveTo>
                  <a:cubicBezTo>
                    <a:pt x="51" y="0"/>
                    <a:pt x="28" y="0"/>
                    <a:pt x="14" y="15"/>
                  </a:cubicBezTo>
                  <a:cubicBezTo>
                    <a:pt x="0" y="29"/>
                    <a:pt x="0" y="52"/>
                    <a:pt x="14" y="67"/>
                  </a:cubicBezTo>
                  <a:cubicBezTo>
                    <a:pt x="28" y="81"/>
                    <a:pt x="51" y="81"/>
                    <a:pt x="66" y="67"/>
                  </a:cubicBezTo>
                  <a:cubicBezTo>
                    <a:pt x="80" y="52"/>
                    <a:pt x="80" y="29"/>
                    <a:pt x="66" y="15"/>
                  </a:cubicBezTo>
                  <a:close/>
                </a:path>
              </a:pathLst>
            </a:custGeom>
            <a:solidFill>
              <a:srgbClr val="6A3D59">
                <a:alpha val="100000"/>
              </a:srgbClr>
            </a:solidFill>
            <a:ln w="9525">
              <a:noFill/>
            </a:ln>
          </p:spPr>
          <p:txBody>
            <a:bodyPr/>
            <a:p>
              <a:endParaRPr lang="zh-CN" altLang="en-US"/>
            </a:p>
          </p:txBody>
        </p:sp>
        <p:sp>
          <p:nvSpPr>
            <p:cNvPr id="12333" name="Freeform 2578"/>
            <p:cNvSpPr/>
            <p:nvPr/>
          </p:nvSpPr>
          <p:spPr>
            <a:xfrm>
              <a:off x="2001158" y="40605"/>
              <a:ext cx="481440" cy="481440"/>
            </a:xfrm>
            <a:custGeom>
              <a:avLst/>
              <a:gdLst>
                <a:gd name="txL" fmla="*/ 0 w 70"/>
                <a:gd name="txT" fmla="*/ 0 h 70"/>
                <a:gd name="txR" fmla="*/ 70 w 70"/>
                <a:gd name="txB" fmla="*/ 70 h 70"/>
              </a:gdLst>
              <a:ahLst/>
              <a:cxnLst>
                <a:cxn ang="0">
                  <a:pos x="392030" y="82533"/>
                </a:cxn>
                <a:cxn ang="0">
                  <a:pos x="89410" y="82533"/>
                </a:cxn>
                <a:cxn ang="0">
                  <a:pos x="89410" y="392030"/>
                </a:cxn>
                <a:cxn ang="0">
                  <a:pos x="392030" y="392030"/>
                </a:cxn>
                <a:cxn ang="0">
                  <a:pos x="392030" y="82533"/>
                </a:cxn>
              </a:cxnLst>
              <a:rect l="txL" t="txT" r="txR" b="txB"/>
              <a:pathLst>
                <a:path w="70" h="70">
                  <a:moveTo>
                    <a:pt x="57" y="12"/>
                  </a:moveTo>
                  <a:cubicBezTo>
                    <a:pt x="45" y="0"/>
                    <a:pt x="25" y="0"/>
                    <a:pt x="13" y="12"/>
                  </a:cubicBezTo>
                  <a:cubicBezTo>
                    <a:pt x="0" y="25"/>
                    <a:pt x="0" y="45"/>
                    <a:pt x="13" y="57"/>
                  </a:cubicBezTo>
                  <a:cubicBezTo>
                    <a:pt x="25" y="70"/>
                    <a:pt x="45" y="70"/>
                    <a:pt x="57" y="57"/>
                  </a:cubicBezTo>
                  <a:cubicBezTo>
                    <a:pt x="70" y="45"/>
                    <a:pt x="70" y="25"/>
                    <a:pt x="57" y="12"/>
                  </a:cubicBezTo>
                  <a:close/>
                </a:path>
              </a:pathLst>
            </a:custGeom>
            <a:solidFill>
              <a:srgbClr val="F7EBCB">
                <a:alpha val="100000"/>
              </a:srgbClr>
            </a:solidFill>
            <a:ln w="9525">
              <a:noFill/>
            </a:ln>
          </p:spPr>
          <p:txBody>
            <a:bodyPr/>
            <a:p>
              <a:endParaRPr lang="zh-CN" altLang="en-US"/>
            </a:p>
          </p:txBody>
        </p:sp>
        <p:sp>
          <p:nvSpPr>
            <p:cNvPr id="12334" name="Oval 2579"/>
            <p:cNvSpPr/>
            <p:nvPr/>
          </p:nvSpPr>
          <p:spPr>
            <a:xfrm>
              <a:off x="2076566" y="116009"/>
              <a:ext cx="324826" cy="324826"/>
            </a:xfrm>
            <a:prstGeom prst="ellipse">
              <a:avLst/>
            </a:prstGeom>
            <a:solidFill>
              <a:srgbClr val="715451"/>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35" name="Freeform 2580"/>
            <p:cNvSpPr/>
            <p:nvPr/>
          </p:nvSpPr>
          <p:spPr>
            <a:xfrm>
              <a:off x="2070408" y="116009"/>
              <a:ext cx="168215" cy="324826"/>
            </a:xfrm>
            <a:custGeom>
              <a:avLst/>
              <a:gdLst>
                <a:gd name="txL" fmla="*/ 0 w 24"/>
                <a:gd name="txT" fmla="*/ 0 h 47"/>
                <a:gd name="txR" fmla="*/ 24 w 24"/>
                <a:gd name="txB" fmla="*/ 47 h 47"/>
              </a:gdLst>
              <a:ahLst/>
              <a:cxnLst>
                <a:cxn ang="0">
                  <a:pos x="168215" y="0"/>
                </a:cxn>
                <a:cxn ang="0">
                  <a:pos x="0" y="165869"/>
                </a:cxn>
                <a:cxn ang="0">
                  <a:pos x="168215" y="324826"/>
                </a:cxn>
                <a:cxn ang="0">
                  <a:pos x="168215" y="0"/>
                </a:cxn>
              </a:cxnLst>
              <a:rect l="txL" t="txT" r="txR" b="txB"/>
              <a:pathLst>
                <a:path w="24" h="47">
                  <a:moveTo>
                    <a:pt x="24" y="0"/>
                  </a:moveTo>
                  <a:cubicBezTo>
                    <a:pt x="11" y="0"/>
                    <a:pt x="0" y="11"/>
                    <a:pt x="0" y="24"/>
                  </a:cubicBezTo>
                  <a:cubicBezTo>
                    <a:pt x="0" y="37"/>
                    <a:pt x="11" y="47"/>
                    <a:pt x="24" y="47"/>
                  </a:cubicBezTo>
                  <a:lnTo>
                    <a:pt x="24" y="0"/>
                  </a:lnTo>
                  <a:close/>
                </a:path>
              </a:pathLst>
            </a:custGeom>
            <a:solidFill>
              <a:srgbClr val="FFE11A">
                <a:alpha val="100000"/>
              </a:srgbClr>
            </a:solidFill>
            <a:ln w="9525">
              <a:noFill/>
            </a:ln>
          </p:spPr>
          <p:txBody>
            <a:bodyPr/>
            <a:p>
              <a:endParaRPr lang="zh-CN" altLang="en-US"/>
            </a:p>
          </p:txBody>
        </p:sp>
        <p:sp>
          <p:nvSpPr>
            <p:cNvPr id="12336" name="Freeform 2581"/>
            <p:cNvSpPr/>
            <p:nvPr/>
          </p:nvSpPr>
          <p:spPr>
            <a:xfrm>
              <a:off x="904872" y="562646"/>
              <a:ext cx="736661" cy="1467519"/>
            </a:xfrm>
            <a:custGeom>
              <a:avLst/>
              <a:gdLst>
                <a:gd name="txL" fmla="*/ 0 w 127"/>
                <a:gd name="txT" fmla="*/ 0 h 253"/>
                <a:gd name="txR" fmla="*/ 127 w 127"/>
                <a:gd name="txB" fmla="*/ 253 h 253"/>
              </a:gdLst>
              <a:ahLst/>
              <a:cxnLst>
                <a:cxn ang="0">
                  <a:pos x="736661" y="1322507"/>
                </a:cxn>
                <a:cxn ang="0">
                  <a:pos x="638053" y="1374711"/>
                </a:cxn>
                <a:cxn ang="0">
                  <a:pos x="69606" y="1061486"/>
                </a:cxn>
                <a:cxn ang="0">
                  <a:pos x="638053" y="748261"/>
                </a:cxn>
                <a:cxn ang="0">
                  <a:pos x="736661" y="800465"/>
                </a:cxn>
                <a:cxn ang="0">
                  <a:pos x="736661" y="655453"/>
                </a:cxn>
                <a:cxn ang="0">
                  <a:pos x="638053" y="713458"/>
                </a:cxn>
                <a:cxn ang="0">
                  <a:pos x="69606" y="400232"/>
                </a:cxn>
                <a:cxn ang="0">
                  <a:pos x="736661" y="34803"/>
                </a:cxn>
                <a:cxn ang="0">
                  <a:pos x="736661" y="0"/>
                </a:cxn>
                <a:cxn ang="0">
                  <a:pos x="0" y="400232"/>
                </a:cxn>
                <a:cxn ang="0">
                  <a:pos x="603250" y="736660"/>
                </a:cxn>
                <a:cxn ang="0">
                  <a:pos x="0" y="1061486"/>
                </a:cxn>
                <a:cxn ang="0">
                  <a:pos x="603250" y="1392113"/>
                </a:cxn>
                <a:cxn ang="0">
                  <a:pos x="736661" y="1467519"/>
                </a:cxn>
                <a:cxn ang="0">
                  <a:pos x="736661" y="1322507"/>
                </a:cxn>
              </a:cxnLst>
              <a:rect l="txL" t="txT" r="txR" b="txB"/>
              <a:pathLst>
                <a:path w="127" h="253">
                  <a:moveTo>
                    <a:pt x="127" y="228"/>
                  </a:moveTo>
                  <a:lnTo>
                    <a:pt x="110" y="237"/>
                  </a:lnTo>
                  <a:lnTo>
                    <a:pt x="12" y="183"/>
                  </a:lnTo>
                  <a:lnTo>
                    <a:pt x="110" y="129"/>
                  </a:lnTo>
                  <a:lnTo>
                    <a:pt x="127" y="138"/>
                  </a:lnTo>
                  <a:lnTo>
                    <a:pt x="127" y="113"/>
                  </a:lnTo>
                  <a:lnTo>
                    <a:pt x="110" y="123"/>
                  </a:lnTo>
                  <a:lnTo>
                    <a:pt x="12" y="69"/>
                  </a:lnTo>
                  <a:lnTo>
                    <a:pt x="127" y="6"/>
                  </a:lnTo>
                  <a:lnTo>
                    <a:pt x="127" y="0"/>
                  </a:lnTo>
                  <a:lnTo>
                    <a:pt x="0" y="69"/>
                  </a:lnTo>
                  <a:lnTo>
                    <a:pt x="104" y="127"/>
                  </a:lnTo>
                  <a:lnTo>
                    <a:pt x="0" y="183"/>
                  </a:lnTo>
                  <a:lnTo>
                    <a:pt x="104" y="240"/>
                  </a:lnTo>
                  <a:lnTo>
                    <a:pt x="127" y="253"/>
                  </a:lnTo>
                  <a:lnTo>
                    <a:pt x="127" y="228"/>
                  </a:lnTo>
                  <a:close/>
                </a:path>
              </a:pathLst>
            </a:custGeom>
            <a:solidFill>
              <a:srgbClr val="6A3D59">
                <a:alpha val="100000"/>
              </a:srgbClr>
            </a:solidFill>
            <a:ln w="9525">
              <a:noFill/>
            </a:ln>
          </p:spPr>
          <p:txBody>
            <a:bodyPr/>
            <a:p>
              <a:endParaRPr lang="zh-CN" altLang="en-US"/>
            </a:p>
          </p:txBody>
        </p:sp>
        <p:sp>
          <p:nvSpPr>
            <p:cNvPr id="12337" name="Freeform 2582"/>
            <p:cNvSpPr/>
            <p:nvPr/>
          </p:nvSpPr>
          <p:spPr>
            <a:xfrm>
              <a:off x="2859627" y="562646"/>
              <a:ext cx="736661" cy="1467519"/>
            </a:xfrm>
            <a:custGeom>
              <a:avLst/>
              <a:gdLst>
                <a:gd name="txL" fmla="*/ 0 w 127"/>
                <a:gd name="txT" fmla="*/ 0 h 253"/>
                <a:gd name="txR" fmla="*/ 127 w 127"/>
                <a:gd name="txB" fmla="*/ 253 h 253"/>
              </a:gdLst>
              <a:ahLst/>
              <a:cxnLst>
                <a:cxn ang="0">
                  <a:pos x="0" y="1467519"/>
                </a:cxn>
                <a:cxn ang="0">
                  <a:pos x="133411" y="1392113"/>
                </a:cxn>
                <a:cxn ang="0">
                  <a:pos x="736661" y="1061486"/>
                </a:cxn>
                <a:cxn ang="0">
                  <a:pos x="133411" y="736660"/>
                </a:cxn>
                <a:cxn ang="0">
                  <a:pos x="736661" y="400232"/>
                </a:cxn>
                <a:cxn ang="0">
                  <a:pos x="0" y="0"/>
                </a:cxn>
                <a:cxn ang="0">
                  <a:pos x="0" y="34803"/>
                </a:cxn>
                <a:cxn ang="0">
                  <a:pos x="667055" y="400232"/>
                </a:cxn>
                <a:cxn ang="0">
                  <a:pos x="98608" y="713458"/>
                </a:cxn>
                <a:cxn ang="0">
                  <a:pos x="0" y="655453"/>
                </a:cxn>
                <a:cxn ang="0">
                  <a:pos x="0" y="800465"/>
                </a:cxn>
                <a:cxn ang="0">
                  <a:pos x="98608" y="748261"/>
                </a:cxn>
                <a:cxn ang="0">
                  <a:pos x="667055" y="1061486"/>
                </a:cxn>
                <a:cxn ang="0">
                  <a:pos x="98608" y="1374711"/>
                </a:cxn>
                <a:cxn ang="0">
                  <a:pos x="0" y="1322507"/>
                </a:cxn>
                <a:cxn ang="0">
                  <a:pos x="0" y="1467519"/>
                </a:cxn>
              </a:cxnLst>
              <a:rect l="txL" t="txT" r="txR" b="txB"/>
              <a:pathLst>
                <a:path w="127" h="253">
                  <a:moveTo>
                    <a:pt x="0" y="253"/>
                  </a:moveTo>
                  <a:lnTo>
                    <a:pt x="23" y="240"/>
                  </a:lnTo>
                  <a:lnTo>
                    <a:pt x="127" y="183"/>
                  </a:lnTo>
                  <a:lnTo>
                    <a:pt x="23" y="127"/>
                  </a:lnTo>
                  <a:lnTo>
                    <a:pt x="127" y="69"/>
                  </a:lnTo>
                  <a:lnTo>
                    <a:pt x="0" y="0"/>
                  </a:lnTo>
                  <a:lnTo>
                    <a:pt x="0" y="6"/>
                  </a:lnTo>
                  <a:lnTo>
                    <a:pt x="115" y="69"/>
                  </a:lnTo>
                  <a:lnTo>
                    <a:pt x="17" y="123"/>
                  </a:lnTo>
                  <a:lnTo>
                    <a:pt x="0" y="113"/>
                  </a:lnTo>
                  <a:lnTo>
                    <a:pt x="0" y="138"/>
                  </a:lnTo>
                  <a:lnTo>
                    <a:pt x="17" y="129"/>
                  </a:lnTo>
                  <a:lnTo>
                    <a:pt x="115" y="183"/>
                  </a:lnTo>
                  <a:lnTo>
                    <a:pt x="17" y="237"/>
                  </a:lnTo>
                  <a:lnTo>
                    <a:pt x="0" y="228"/>
                  </a:lnTo>
                  <a:lnTo>
                    <a:pt x="0" y="253"/>
                  </a:lnTo>
                  <a:close/>
                </a:path>
              </a:pathLst>
            </a:custGeom>
            <a:solidFill>
              <a:srgbClr val="6A3D59">
                <a:alpha val="100000"/>
              </a:srgbClr>
            </a:solidFill>
            <a:ln w="9525">
              <a:noFill/>
            </a:ln>
          </p:spPr>
          <p:txBody>
            <a:bodyPr/>
            <a:p>
              <a:endParaRPr lang="zh-CN" altLang="en-US"/>
            </a:p>
          </p:txBody>
        </p:sp>
        <p:sp>
          <p:nvSpPr>
            <p:cNvPr id="12338" name="Freeform 2583"/>
            <p:cNvSpPr/>
            <p:nvPr/>
          </p:nvSpPr>
          <p:spPr>
            <a:xfrm>
              <a:off x="1310905" y="1015083"/>
              <a:ext cx="551046" cy="551046"/>
            </a:xfrm>
            <a:custGeom>
              <a:avLst/>
              <a:gdLst>
                <a:gd name="txL" fmla="*/ 0 w 80"/>
                <a:gd name="txT" fmla="*/ 0 h 80"/>
                <a:gd name="txR" fmla="*/ 80 w 80"/>
                <a:gd name="txB" fmla="*/ 80 h 80"/>
              </a:gdLst>
              <a:ahLst/>
              <a:cxnLst>
                <a:cxn ang="0">
                  <a:pos x="454613" y="96433"/>
                </a:cxn>
                <a:cxn ang="0">
                  <a:pos x="96433" y="96433"/>
                </a:cxn>
                <a:cxn ang="0">
                  <a:pos x="96433" y="454613"/>
                </a:cxn>
                <a:cxn ang="0">
                  <a:pos x="454613" y="454613"/>
                </a:cxn>
                <a:cxn ang="0">
                  <a:pos x="454613" y="96433"/>
                </a:cxn>
              </a:cxnLst>
              <a:rect l="txL" t="txT" r="txR" b="txB"/>
              <a:pathLst>
                <a:path w="80" h="80">
                  <a:moveTo>
                    <a:pt x="66" y="14"/>
                  </a:moveTo>
                  <a:cubicBezTo>
                    <a:pt x="52" y="0"/>
                    <a:pt x="29" y="0"/>
                    <a:pt x="14" y="14"/>
                  </a:cubicBezTo>
                  <a:cubicBezTo>
                    <a:pt x="0" y="29"/>
                    <a:pt x="0" y="52"/>
                    <a:pt x="14" y="66"/>
                  </a:cubicBezTo>
                  <a:cubicBezTo>
                    <a:pt x="29" y="80"/>
                    <a:pt x="52" y="80"/>
                    <a:pt x="66" y="66"/>
                  </a:cubicBezTo>
                  <a:cubicBezTo>
                    <a:pt x="80" y="52"/>
                    <a:pt x="80" y="29"/>
                    <a:pt x="66" y="14"/>
                  </a:cubicBezTo>
                  <a:close/>
                </a:path>
              </a:pathLst>
            </a:custGeom>
            <a:solidFill>
              <a:srgbClr val="6A3D59">
                <a:alpha val="100000"/>
              </a:srgbClr>
            </a:solidFill>
            <a:ln w="9525">
              <a:noFill/>
            </a:ln>
          </p:spPr>
          <p:txBody>
            <a:bodyPr/>
            <a:p>
              <a:endParaRPr lang="zh-CN" altLang="en-US"/>
            </a:p>
          </p:txBody>
        </p:sp>
        <p:sp>
          <p:nvSpPr>
            <p:cNvPr id="12339" name="Freeform 2584"/>
            <p:cNvSpPr/>
            <p:nvPr/>
          </p:nvSpPr>
          <p:spPr>
            <a:xfrm>
              <a:off x="1345708" y="1049885"/>
              <a:ext cx="481440" cy="481440"/>
            </a:xfrm>
            <a:custGeom>
              <a:avLst/>
              <a:gdLst>
                <a:gd name="txL" fmla="*/ 0 w 70"/>
                <a:gd name="txT" fmla="*/ 0 h 70"/>
                <a:gd name="txR" fmla="*/ 70 w 70"/>
                <a:gd name="txB" fmla="*/ 70 h 70"/>
              </a:gdLst>
              <a:ahLst/>
              <a:cxnLst>
                <a:cxn ang="0">
                  <a:pos x="392030" y="89410"/>
                </a:cxn>
                <a:cxn ang="0">
                  <a:pos x="89410" y="89410"/>
                </a:cxn>
                <a:cxn ang="0">
                  <a:pos x="89410" y="398907"/>
                </a:cxn>
                <a:cxn ang="0">
                  <a:pos x="392030" y="398907"/>
                </a:cxn>
                <a:cxn ang="0">
                  <a:pos x="392030" y="89410"/>
                </a:cxn>
              </a:cxnLst>
              <a:rect l="txL" t="txT" r="txR" b="txB"/>
              <a:pathLst>
                <a:path w="70" h="70">
                  <a:moveTo>
                    <a:pt x="57" y="13"/>
                  </a:moveTo>
                  <a:cubicBezTo>
                    <a:pt x="45" y="0"/>
                    <a:pt x="25" y="0"/>
                    <a:pt x="13" y="13"/>
                  </a:cubicBezTo>
                  <a:cubicBezTo>
                    <a:pt x="0" y="25"/>
                    <a:pt x="0" y="45"/>
                    <a:pt x="13" y="58"/>
                  </a:cubicBezTo>
                  <a:cubicBezTo>
                    <a:pt x="25" y="70"/>
                    <a:pt x="45" y="70"/>
                    <a:pt x="57" y="58"/>
                  </a:cubicBezTo>
                  <a:cubicBezTo>
                    <a:pt x="70" y="45"/>
                    <a:pt x="70" y="25"/>
                    <a:pt x="57" y="13"/>
                  </a:cubicBezTo>
                  <a:close/>
                </a:path>
              </a:pathLst>
            </a:custGeom>
            <a:solidFill>
              <a:srgbClr val="F7EBCB">
                <a:alpha val="100000"/>
              </a:srgbClr>
            </a:solidFill>
            <a:ln w="9525">
              <a:noFill/>
            </a:ln>
          </p:spPr>
          <p:txBody>
            <a:bodyPr/>
            <a:p>
              <a:endParaRPr lang="zh-CN" altLang="en-US"/>
            </a:p>
          </p:txBody>
        </p:sp>
        <p:sp>
          <p:nvSpPr>
            <p:cNvPr id="12340" name="Freeform 2585"/>
            <p:cNvSpPr/>
            <p:nvPr/>
          </p:nvSpPr>
          <p:spPr>
            <a:xfrm>
              <a:off x="1403712" y="1113689"/>
              <a:ext cx="359629" cy="353830"/>
            </a:xfrm>
            <a:custGeom>
              <a:avLst/>
              <a:gdLst>
                <a:gd name="txL" fmla="*/ 0 w 52"/>
                <a:gd name="txT" fmla="*/ 0 h 52"/>
                <a:gd name="txR" fmla="*/ 52 w 52"/>
                <a:gd name="txB" fmla="*/ 52 h 52"/>
              </a:gdLst>
              <a:ahLst/>
              <a:cxnLst>
                <a:cxn ang="0">
                  <a:pos x="297386" y="61240"/>
                </a:cxn>
                <a:cxn ang="0">
                  <a:pos x="62243" y="61240"/>
                </a:cxn>
                <a:cxn ang="0">
                  <a:pos x="62243" y="292590"/>
                </a:cxn>
                <a:cxn ang="0">
                  <a:pos x="297386" y="292590"/>
                </a:cxn>
                <a:cxn ang="0">
                  <a:pos x="297386" y="61240"/>
                </a:cxn>
              </a:cxnLst>
              <a:rect l="txL" t="txT" r="txR" b="txB"/>
              <a:pathLst>
                <a:path w="52" h="52">
                  <a:moveTo>
                    <a:pt x="43" y="9"/>
                  </a:moveTo>
                  <a:cubicBezTo>
                    <a:pt x="34" y="0"/>
                    <a:pt x="19" y="0"/>
                    <a:pt x="9" y="9"/>
                  </a:cubicBezTo>
                  <a:cubicBezTo>
                    <a:pt x="0" y="19"/>
                    <a:pt x="0" y="34"/>
                    <a:pt x="9" y="43"/>
                  </a:cubicBezTo>
                  <a:cubicBezTo>
                    <a:pt x="19" y="52"/>
                    <a:pt x="34" y="52"/>
                    <a:pt x="43" y="43"/>
                  </a:cubicBezTo>
                  <a:cubicBezTo>
                    <a:pt x="52" y="34"/>
                    <a:pt x="52" y="19"/>
                    <a:pt x="43" y="9"/>
                  </a:cubicBezTo>
                  <a:close/>
                </a:path>
              </a:pathLst>
            </a:custGeom>
            <a:solidFill>
              <a:srgbClr val="FFE11A">
                <a:alpha val="100000"/>
              </a:srgbClr>
            </a:solidFill>
            <a:ln w="9525">
              <a:noFill/>
            </a:ln>
          </p:spPr>
          <p:txBody>
            <a:bodyPr/>
            <a:p>
              <a:endParaRPr lang="zh-CN" altLang="en-US"/>
            </a:p>
          </p:txBody>
        </p:sp>
        <p:sp>
          <p:nvSpPr>
            <p:cNvPr id="12341" name="Freeform 2586"/>
            <p:cNvSpPr/>
            <p:nvPr/>
          </p:nvSpPr>
          <p:spPr>
            <a:xfrm>
              <a:off x="1310905" y="342229"/>
              <a:ext cx="551046" cy="551046"/>
            </a:xfrm>
            <a:custGeom>
              <a:avLst/>
              <a:gdLst>
                <a:gd name="txL" fmla="*/ 0 w 80"/>
                <a:gd name="txT" fmla="*/ 0 h 80"/>
                <a:gd name="txR" fmla="*/ 80 w 80"/>
                <a:gd name="txB" fmla="*/ 80 h 80"/>
              </a:gdLst>
              <a:ahLst/>
              <a:cxnLst>
                <a:cxn ang="0">
                  <a:pos x="454613" y="96433"/>
                </a:cxn>
                <a:cxn ang="0">
                  <a:pos x="96433" y="96433"/>
                </a:cxn>
                <a:cxn ang="0">
                  <a:pos x="96433" y="454613"/>
                </a:cxn>
                <a:cxn ang="0">
                  <a:pos x="454613" y="454613"/>
                </a:cxn>
                <a:cxn ang="0">
                  <a:pos x="454613" y="96433"/>
                </a:cxn>
              </a:cxnLst>
              <a:rect l="txL" t="txT" r="txR" b="txB"/>
              <a:pathLst>
                <a:path w="80" h="80">
                  <a:moveTo>
                    <a:pt x="66" y="14"/>
                  </a:moveTo>
                  <a:cubicBezTo>
                    <a:pt x="52" y="0"/>
                    <a:pt x="29" y="0"/>
                    <a:pt x="14" y="14"/>
                  </a:cubicBezTo>
                  <a:cubicBezTo>
                    <a:pt x="0" y="28"/>
                    <a:pt x="0" y="51"/>
                    <a:pt x="14" y="66"/>
                  </a:cubicBezTo>
                  <a:cubicBezTo>
                    <a:pt x="29" y="80"/>
                    <a:pt x="52" y="80"/>
                    <a:pt x="66" y="66"/>
                  </a:cubicBezTo>
                  <a:cubicBezTo>
                    <a:pt x="80" y="51"/>
                    <a:pt x="80" y="28"/>
                    <a:pt x="66" y="14"/>
                  </a:cubicBezTo>
                  <a:close/>
                </a:path>
              </a:pathLst>
            </a:custGeom>
            <a:solidFill>
              <a:srgbClr val="6A3D59">
                <a:alpha val="100000"/>
              </a:srgbClr>
            </a:solidFill>
            <a:ln w="9525">
              <a:noFill/>
            </a:ln>
          </p:spPr>
          <p:txBody>
            <a:bodyPr/>
            <a:p>
              <a:endParaRPr lang="zh-CN" altLang="en-US"/>
            </a:p>
          </p:txBody>
        </p:sp>
        <p:sp>
          <p:nvSpPr>
            <p:cNvPr id="12342" name="Freeform 2587"/>
            <p:cNvSpPr/>
            <p:nvPr/>
          </p:nvSpPr>
          <p:spPr>
            <a:xfrm>
              <a:off x="1345708" y="377032"/>
              <a:ext cx="481440" cy="481440"/>
            </a:xfrm>
            <a:custGeom>
              <a:avLst/>
              <a:gdLst>
                <a:gd name="txL" fmla="*/ 0 w 70"/>
                <a:gd name="txT" fmla="*/ 0 h 70"/>
                <a:gd name="txR" fmla="*/ 70 w 70"/>
                <a:gd name="txB" fmla="*/ 70 h 70"/>
              </a:gdLst>
              <a:ahLst/>
              <a:cxnLst>
                <a:cxn ang="0">
                  <a:pos x="392030" y="82533"/>
                </a:cxn>
                <a:cxn ang="0">
                  <a:pos x="89410" y="82533"/>
                </a:cxn>
                <a:cxn ang="0">
                  <a:pos x="89410" y="392030"/>
                </a:cxn>
                <a:cxn ang="0">
                  <a:pos x="392030" y="392030"/>
                </a:cxn>
                <a:cxn ang="0">
                  <a:pos x="392030" y="82533"/>
                </a:cxn>
              </a:cxnLst>
              <a:rect l="txL" t="txT" r="txR" b="txB"/>
              <a:pathLst>
                <a:path w="70" h="70">
                  <a:moveTo>
                    <a:pt x="57" y="12"/>
                  </a:moveTo>
                  <a:cubicBezTo>
                    <a:pt x="45" y="0"/>
                    <a:pt x="25" y="0"/>
                    <a:pt x="13" y="12"/>
                  </a:cubicBezTo>
                  <a:cubicBezTo>
                    <a:pt x="0" y="25"/>
                    <a:pt x="0" y="45"/>
                    <a:pt x="13" y="57"/>
                  </a:cubicBezTo>
                  <a:cubicBezTo>
                    <a:pt x="25" y="70"/>
                    <a:pt x="45" y="70"/>
                    <a:pt x="57" y="57"/>
                  </a:cubicBezTo>
                  <a:cubicBezTo>
                    <a:pt x="70" y="45"/>
                    <a:pt x="70" y="25"/>
                    <a:pt x="57" y="12"/>
                  </a:cubicBezTo>
                  <a:close/>
                </a:path>
              </a:pathLst>
            </a:custGeom>
            <a:solidFill>
              <a:srgbClr val="F7EBCB">
                <a:alpha val="100000"/>
              </a:srgbClr>
            </a:solidFill>
            <a:ln w="9525">
              <a:noFill/>
            </a:ln>
          </p:spPr>
          <p:txBody>
            <a:bodyPr/>
            <a:p>
              <a:endParaRPr lang="zh-CN" altLang="en-US"/>
            </a:p>
          </p:txBody>
        </p:sp>
        <p:sp>
          <p:nvSpPr>
            <p:cNvPr id="12343" name="Freeform 2588"/>
            <p:cNvSpPr/>
            <p:nvPr/>
          </p:nvSpPr>
          <p:spPr>
            <a:xfrm>
              <a:off x="1403712" y="440835"/>
              <a:ext cx="359629" cy="353830"/>
            </a:xfrm>
            <a:custGeom>
              <a:avLst/>
              <a:gdLst>
                <a:gd name="txL" fmla="*/ 0 w 52"/>
                <a:gd name="txT" fmla="*/ 0 h 52"/>
                <a:gd name="txR" fmla="*/ 52 w 52"/>
                <a:gd name="txB" fmla="*/ 52 h 52"/>
              </a:gdLst>
              <a:ahLst/>
              <a:cxnLst>
                <a:cxn ang="0">
                  <a:pos x="297386" y="61240"/>
                </a:cxn>
                <a:cxn ang="0">
                  <a:pos x="62243" y="61240"/>
                </a:cxn>
                <a:cxn ang="0">
                  <a:pos x="62243" y="292590"/>
                </a:cxn>
                <a:cxn ang="0">
                  <a:pos x="297386" y="292590"/>
                </a:cxn>
                <a:cxn ang="0">
                  <a:pos x="297386" y="61240"/>
                </a:cxn>
              </a:cxnLst>
              <a:rect l="txL" t="txT" r="txR" b="txB"/>
              <a:pathLst>
                <a:path w="52" h="52">
                  <a:moveTo>
                    <a:pt x="43" y="9"/>
                  </a:moveTo>
                  <a:cubicBezTo>
                    <a:pt x="34" y="0"/>
                    <a:pt x="19" y="0"/>
                    <a:pt x="9" y="9"/>
                  </a:cubicBezTo>
                  <a:cubicBezTo>
                    <a:pt x="0" y="18"/>
                    <a:pt x="0" y="33"/>
                    <a:pt x="9" y="43"/>
                  </a:cubicBezTo>
                  <a:cubicBezTo>
                    <a:pt x="19" y="52"/>
                    <a:pt x="34" y="52"/>
                    <a:pt x="43" y="43"/>
                  </a:cubicBezTo>
                  <a:cubicBezTo>
                    <a:pt x="52" y="33"/>
                    <a:pt x="52" y="18"/>
                    <a:pt x="43" y="9"/>
                  </a:cubicBezTo>
                  <a:close/>
                </a:path>
              </a:pathLst>
            </a:custGeom>
            <a:solidFill>
              <a:srgbClr val="FFE11A">
                <a:alpha val="100000"/>
              </a:srgbClr>
            </a:solidFill>
            <a:ln w="9525">
              <a:noFill/>
            </a:ln>
          </p:spPr>
          <p:txBody>
            <a:bodyPr/>
            <a:p>
              <a:endParaRPr lang="zh-CN" altLang="en-US"/>
            </a:p>
          </p:txBody>
        </p:sp>
        <p:sp>
          <p:nvSpPr>
            <p:cNvPr id="12344" name="Freeform 2589"/>
            <p:cNvSpPr/>
            <p:nvPr/>
          </p:nvSpPr>
          <p:spPr>
            <a:xfrm>
              <a:off x="1310905" y="1687937"/>
              <a:ext cx="551046" cy="556845"/>
            </a:xfrm>
            <a:custGeom>
              <a:avLst/>
              <a:gdLst>
                <a:gd name="txL" fmla="*/ 0 w 80"/>
                <a:gd name="txT" fmla="*/ 0 h 81"/>
                <a:gd name="txR" fmla="*/ 80 w 80"/>
                <a:gd name="txB" fmla="*/ 81 h 81"/>
              </a:gdLst>
              <a:ahLst/>
              <a:cxnLst>
                <a:cxn ang="0">
                  <a:pos x="454613" y="103119"/>
                </a:cxn>
                <a:cxn ang="0">
                  <a:pos x="96433" y="103119"/>
                </a:cxn>
                <a:cxn ang="0">
                  <a:pos x="96433" y="460600"/>
                </a:cxn>
                <a:cxn ang="0">
                  <a:pos x="454613" y="460600"/>
                </a:cxn>
                <a:cxn ang="0">
                  <a:pos x="454613" y="103119"/>
                </a:cxn>
              </a:cxnLst>
              <a:rect l="txL" t="txT" r="txR" b="txB"/>
              <a:pathLst>
                <a:path w="80" h="81">
                  <a:moveTo>
                    <a:pt x="66" y="15"/>
                  </a:moveTo>
                  <a:cubicBezTo>
                    <a:pt x="52" y="0"/>
                    <a:pt x="29" y="0"/>
                    <a:pt x="14" y="15"/>
                  </a:cubicBezTo>
                  <a:cubicBezTo>
                    <a:pt x="0" y="29"/>
                    <a:pt x="0" y="52"/>
                    <a:pt x="14" y="67"/>
                  </a:cubicBezTo>
                  <a:cubicBezTo>
                    <a:pt x="29" y="81"/>
                    <a:pt x="52" y="81"/>
                    <a:pt x="66" y="67"/>
                  </a:cubicBezTo>
                  <a:cubicBezTo>
                    <a:pt x="80" y="52"/>
                    <a:pt x="80" y="29"/>
                    <a:pt x="66" y="15"/>
                  </a:cubicBezTo>
                  <a:close/>
                </a:path>
              </a:pathLst>
            </a:custGeom>
            <a:solidFill>
              <a:srgbClr val="6A3D59">
                <a:alpha val="100000"/>
              </a:srgbClr>
            </a:solidFill>
            <a:ln w="9525">
              <a:noFill/>
            </a:ln>
          </p:spPr>
          <p:txBody>
            <a:bodyPr/>
            <a:p>
              <a:endParaRPr lang="zh-CN" altLang="en-US"/>
            </a:p>
          </p:txBody>
        </p:sp>
        <p:sp>
          <p:nvSpPr>
            <p:cNvPr id="12345" name="Freeform 2590"/>
            <p:cNvSpPr/>
            <p:nvPr/>
          </p:nvSpPr>
          <p:spPr>
            <a:xfrm>
              <a:off x="1345708" y="1728538"/>
              <a:ext cx="481440" cy="481440"/>
            </a:xfrm>
            <a:custGeom>
              <a:avLst/>
              <a:gdLst>
                <a:gd name="txL" fmla="*/ 0 w 70"/>
                <a:gd name="txT" fmla="*/ 0 h 70"/>
                <a:gd name="txR" fmla="*/ 70 w 70"/>
                <a:gd name="txB" fmla="*/ 70 h 70"/>
              </a:gdLst>
              <a:ahLst/>
              <a:cxnLst>
                <a:cxn ang="0">
                  <a:pos x="392030" y="82533"/>
                </a:cxn>
                <a:cxn ang="0">
                  <a:pos x="89410" y="82533"/>
                </a:cxn>
                <a:cxn ang="0">
                  <a:pos x="89410" y="392030"/>
                </a:cxn>
                <a:cxn ang="0">
                  <a:pos x="392030" y="392030"/>
                </a:cxn>
                <a:cxn ang="0">
                  <a:pos x="392030" y="82533"/>
                </a:cxn>
              </a:cxnLst>
              <a:rect l="txL" t="txT" r="txR" b="txB"/>
              <a:pathLst>
                <a:path w="70" h="70">
                  <a:moveTo>
                    <a:pt x="57" y="12"/>
                  </a:moveTo>
                  <a:cubicBezTo>
                    <a:pt x="45" y="0"/>
                    <a:pt x="25" y="0"/>
                    <a:pt x="13" y="12"/>
                  </a:cubicBezTo>
                  <a:cubicBezTo>
                    <a:pt x="0" y="24"/>
                    <a:pt x="0" y="45"/>
                    <a:pt x="13" y="57"/>
                  </a:cubicBezTo>
                  <a:cubicBezTo>
                    <a:pt x="25" y="70"/>
                    <a:pt x="45" y="70"/>
                    <a:pt x="57" y="57"/>
                  </a:cubicBezTo>
                  <a:cubicBezTo>
                    <a:pt x="70" y="45"/>
                    <a:pt x="70" y="24"/>
                    <a:pt x="57" y="12"/>
                  </a:cubicBezTo>
                  <a:close/>
                </a:path>
              </a:pathLst>
            </a:custGeom>
            <a:solidFill>
              <a:srgbClr val="F7EBCB">
                <a:alpha val="100000"/>
              </a:srgbClr>
            </a:solidFill>
            <a:ln w="9525">
              <a:noFill/>
            </a:ln>
          </p:spPr>
          <p:txBody>
            <a:bodyPr/>
            <a:p>
              <a:endParaRPr lang="zh-CN" altLang="en-US"/>
            </a:p>
          </p:txBody>
        </p:sp>
        <p:sp>
          <p:nvSpPr>
            <p:cNvPr id="12346" name="Freeform 2591"/>
            <p:cNvSpPr/>
            <p:nvPr/>
          </p:nvSpPr>
          <p:spPr>
            <a:xfrm>
              <a:off x="1403712" y="1792345"/>
              <a:ext cx="359629" cy="353830"/>
            </a:xfrm>
            <a:custGeom>
              <a:avLst/>
              <a:gdLst>
                <a:gd name="txL" fmla="*/ 0 w 52"/>
                <a:gd name="txT" fmla="*/ 0 h 52"/>
                <a:gd name="txR" fmla="*/ 52 w 52"/>
                <a:gd name="txB" fmla="*/ 52 h 52"/>
              </a:gdLst>
              <a:ahLst/>
              <a:cxnLst>
                <a:cxn ang="0">
                  <a:pos x="297386" y="61240"/>
                </a:cxn>
                <a:cxn ang="0">
                  <a:pos x="62243" y="61240"/>
                </a:cxn>
                <a:cxn ang="0">
                  <a:pos x="62243" y="285786"/>
                </a:cxn>
                <a:cxn ang="0">
                  <a:pos x="297386" y="285786"/>
                </a:cxn>
                <a:cxn ang="0">
                  <a:pos x="297386" y="61240"/>
                </a:cxn>
              </a:cxnLst>
              <a:rect l="txL" t="txT" r="txR" b="txB"/>
              <a:pathLst>
                <a:path w="52" h="52">
                  <a:moveTo>
                    <a:pt x="43" y="9"/>
                  </a:moveTo>
                  <a:cubicBezTo>
                    <a:pt x="34" y="0"/>
                    <a:pt x="19" y="0"/>
                    <a:pt x="9" y="9"/>
                  </a:cubicBezTo>
                  <a:cubicBezTo>
                    <a:pt x="0" y="18"/>
                    <a:pt x="0" y="33"/>
                    <a:pt x="9" y="42"/>
                  </a:cubicBezTo>
                  <a:cubicBezTo>
                    <a:pt x="19" y="52"/>
                    <a:pt x="34" y="52"/>
                    <a:pt x="43" y="42"/>
                  </a:cubicBezTo>
                  <a:cubicBezTo>
                    <a:pt x="52" y="33"/>
                    <a:pt x="52" y="18"/>
                    <a:pt x="43" y="9"/>
                  </a:cubicBezTo>
                  <a:close/>
                </a:path>
              </a:pathLst>
            </a:custGeom>
            <a:solidFill>
              <a:srgbClr val="FFE11A">
                <a:alpha val="100000"/>
              </a:srgbClr>
            </a:solidFill>
            <a:ln w="9525">
              <a:noFill/>
            </a:ln>
          </p:spPr>
          <p:txBody>
            <a:bodyPr/>
            <a:p>
              <a:endParaRPr lang="zh-CN" altLang="en-US"/>
            </a:p>
          </p:txBody>
        </p:sp>
        <p:sp>
          <p:nvSpPr>
            <p:cNvPr id="12347" name="Freeform 2592"/>
            <p:cNvSpPr/>
            <p:nvPr/>
          </p:nvSpPr>
          <p:spPr>
            <a:xfrm>
              <a:off x="649652" y="1351510"/>
              <a:ext cx="551046" cy="556845"/>
            </a:xfrm>
            <a:custGeom>
              <a:avLst/>
              <a:gdLst>
                <a:gd name="txL" fmla="*/ 0 w 80"/>
                <a:gd name="txT" fmla="*/ 0 h 81"/>
                <a:gd name="txR" fmla="*/ 80 w 80"/>
                <a:gd name="txB" fmla="*/ 81 h 81"/>
              </a:gdLst>
              <a:ahLst/>
              <a:cxnLst>
                <a:cxn ang="0">
                  <a:pos x="454613" y="96245"/>
                </a:cxn>
                <a:cxn ang="0">
                  <a:pos x="103321" y="96245"/>
                </a:cxn>
                <a:cxn ang="0">
                  <a:pos x="103321" y="453726"/>
                </a:cxn>
                <a:cxn ang="0">
                  <a:pos x="454613" y="453726"/>
                </a:cxn>
                <a:cxn ang="0">
                  <a:pos x="454613" y="96245"/>
                </a:cxn>
              </a:cxnLst>
              <a:rect l="txL" t="txT" r="txR" b="txB"/>
              <a:pathLst>
                <a:path w="80" h="81">
                  <a:moveTo>
                    <a:pt x="66" y="14"/>
                  </a:moveTo>
                  <a:cubicBezTo>
                    <a:pt x="52" y="0"/>
                    <a:pt x="29" y="0"/>
                    <a:pt x="15" y="14"/>
                  </a:cubicBezTo>
                  <a:cubicBezTo>
                    <a:pt x="0" y="29"/>
                    <a:pt x="0" y="52"/>
                    <a:pt x="15" y="66"/>
                  </a:cubicBezTo>
                  <a:cubicBezTo>
                    <a:pt x="29" y="81"/>
                    <a:pt x="52" y="81"/>
                    <a:pt x="66" y="66"/>
                  </a:cubicBezTo>
                  <a:cubicBezTo>
                    <a:pt x="80" y="52"/>
                    <a:pt x="80" y="29"/>
                    <a:pt x="66" y="14"/>
                  </a:cubicBezTo>
                  <a:close/>
                </a:path>
              </a:pathLst>
            </a:custGeom>
            <a:solidFill>
              <a:srgbClr val="6A3D59">
                <a:alpha val="100000"/>
              </a:srgbClr>
            </a:solidFill>
            <a:ln w="9525">
              <a:noFill/>
            </a:ln>
          </p:spPr>
          <p:txBody>
            <a:bodyPr/>
            <a:p>
              <a:endParaRPr lang="zh-CN" altLang="en-US"/>
            </a:p>
          </p:txBody>
        </p:sp>
        <p:sp>
          <p:nvSpPr>
            <p:cNvPr id="12348" name="Freeform 2593"/>
            <p:cNvSpPr/>
            <p:nvPr/>
          </p:nvSpPr>
          <p:spPr>
            <a:xfrm>
              <a:off x="690253" y="1386312"/>
              <a:ext cx="475638" cy="481440"/>
            </a:xfrm>
            <a:custGeom>
              <a:avLst/>
              <a:gdLst>
                <a:gd name="txL" fmla="*/ 0 w 69"/>
                <a:gd name="txT" fmla="*/ 0 h 70"/>
                <a:gd name="txR" fmla="*/ 69 w 69"/>
                <a:gd name="txB" fmla="*/ 70 h 70"/>
              </a:gdLst>
              <a:ahLst/>
              <a:cxnLst>
                <a:cxn ang="0">
                  <a:pos x="392918" y="89410"/>
                </a:cxn>
                <a:cxn ang="0">
                  <a:pos x="82720" y="89410"/>
                </a:cxn>
                <a:cxn ang="0">
                  <a:pos x="82720" y="398907"/>
                </a:cxn>
                <a:cxn ang="0">
                  <a:pos x="392918" y="398907"/>
                </a:cxn>
                <a:cxn ang="0">
                  <a:pos x="392918" y="89410"/>
                </a:cxn>
              </a:cxnLst>
              <a:rect l="txL" t="txT" r="txR" b="txB"/>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alpha val="100000"/>
              </a:srgbClr>
            </a:solidFill>
            <a:ln w="9525">
              <a:noFill/>
            </a:ln>
          </p:spPr>
          <p:txBody>
            <a:bodyPr/>
            <a:p>
              <a:endParaRPr lang="zh-CN" altLang="en-US"/>
            </a:p>
          </p:txBody>
        </p:sp>
        <p:sp>
          <p:nvSpPr>
            <p:cNvPr id="12349" name="Oval 2594"/>
            <p:cNvSpPr/>
            <p:nvPr/>
          </p:nvSpPr>
          <p:spPr>
            <a:xfrm>
              <a:off x="765661" y="1467519"/>
              <a:ext cx="324826" cy="324826"/>
            </a:xfrm>
            <a:prstGeom prst="ellipse">
              <a:avLst/>
            </a:prstGeom>
            <a:solidFill>
              <a:srgbClr val="FFE11A"/>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50" name="Freeform 2595"/>
            <p:cNvSpPr/>
            <p:nvPr/>
          </p:nvSpPr>
          <p:spPr>
            <a:xfrm>
              <a:off x="649652" y="678656"/>
              <a:ext cx="551046" cy="551046"/>
            </a:xfrm>
            <a:custGeom>
              <a:avLst/>
              <a:gdLst>
                <a:gd name="txL" fmla="*/ 0 w 80"/>
                <a:gd name="txT" fmla="*/ 0 h 80"/>
                <a:gd name="txR" fmla="*/ 80 w 80"/>
                <a:gd name="txB" fmla="*/ 80 h 80"/>
              </a:gdLst>
              <a:ahLst/>
              <a:cxnLst>
                <a:cxn ang="0">
                  <a:pos x="454613" y="96433"/>
                </a:cxn>
                <a:cxn ang="0">
                  <a:pos x="103321" y="96433"/>
                </a:cxn>
                <a:cxn ang="0">
                  <a:pos x="103321" y="454613"/>
                </a:cxn>
                <a:cxn ang="0">
                  <a:pos x="454613" y="454613"/>
                </a:cxn>
                <a:cxn ang="0">
                  <a:pos x="454613" y="96433"/>
                </a:cxn>
              </a:cxnLst>
              <a:rect l="txL" t="txT" r="txR" b="txB"/>
              <a:pathLst>
                <a:path w="80" h="80">
                  <a:moveTo>
                    <a:pt x="66" y="14"/>
                  </a:moveTo>
                  <a:cubicBezTo>
                    <a:pt x="52" y="0"/>
                    <a:pt x="29" y="0"/>
                    <a:pt x="15" y="14"/>
                  </a:cubicBezTo>
                  <a:cubicBezTo>
                    <a:pt x="0" y="28"/>
                    <a:pt x="0" y="52"/>
                    <a:pt x="15" y="66"/>
                  </a:cubicBezTo>
                  <a:cubicBezTo>
                    <a:pt x="29" y="80"/>
                    <a:pt x="52" y="80"/>
                    <a:pt x="66" y="66"/>
                  </a:cubicBezTo>
                  <a:cubicBezTo>
                    <a:pt x="80" y="52"/>
                    <a:pt x="80" y="28"/>
                    <a:pt x="66" y="14"/>
                  </a:cubicBezTo>
                  <a:close/>
                </a:path>
              </a:pathLst>
            </a:custGeom>
            <a:solidFill>
              <a:srgbClr val="6A3D59">
                <a:alpha val="100000"/>
              </a:srgbClr>
            </a:solidFill>
            <a:ln w="9525">
              <a:noFill/>
            </a:ln>
          </p:spPr>
          <p:txBody>
            <a:bodyPr/>
            <a:p>
              <a:endParaRPr lang="zh-CN" altLang="en-US"/>
            </a:p>
          </p:txBody>
        </p:sp>
        <p:sp>
          <p:nvSpPr>
            <p:cNvPr id="12351" name="Freeform 2596"/>
            <p:cNvSpPr/>
            <p:nvPr/>
          </p:nvSpPr>
          <p:spPr>
            <a:xfrm>
              <a:off x="690253" y="713459"/>
              <a:ext cx="475638" cy="481440"/>
            </a:xfrm>
            <a:custGeom>
              <a:avLst/>
              <a:gdLst>
                <a:gd name="txL" fmla="*/ 0 w 69"/>
                <a:gd name="txT" fmla="*/ 0 h 70"/>
                <a:gd name="txR" fmla="*/ 69 w 69"/>
                <a:gd name="txB" fmla="*/ 70 h 70"/>
              </a:gdLst>
              <a:ahLst/>
              <a:cxnLst>
                <a:cxn ang="0">
                  <a:pos x="392918" y="89410"/>
                </a:cxn>
                <a:cxn ang="0">
                  <a:pos x="82720" y="89410"/>
                </a:cxn>
                <a:cxn ang="0">
                  <a:pos x="82720" y="398907"/>
                </a:cxn>
                <a:cxn ang="0">
                  <a:pos x="392918" y="398907"/>
                </a:cxn>
                <a:cxn ang="0">
                  <a:pos x="392918" y="89410"/>
                </a:cxn>
              </a:cxnLst>
              <a:rect l="txL" t="txT" r="txR" b="txB"/>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alpha val="100000"/>
              </a:srgbClr>
            </a:solidFill>
            <a:ln w="9525">
              <a:noFill/>
            </a:ln>
          </p:spPr>
          <p:txBody>
            <a:bodyPr/>
            <a:p>
              <a:endParaRPr lang="zh-CN" altLang="en-US"/>
            </a:p>
          </p:txBody>
        </p:sp>
        <p:sp>
          <p:nvSpPr>
            <p:cNvPr id="12352" name="Oval 2597"/>
            <p:cNvSpPr/>
            <p:nvPr/>
          </p:nvSpPr>
          <p:spPr>
            <a:xfrm>
              <a:off x="765661" y="788863"/>
              <a:ext cx="324826" cy="330628"/>
            </a:xfrm>
            <a:prstGeom prst="ellipse">
              <a:avLst/>
            </a:prstGeom>
            <a:solidFill>
              <a:srgbClr val="FFE11A"/>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53" name="Freeform 2598"/>
            <p:cNvSpPr/>
            <p:nvPr/>
          </p:nvSpPr>
          <p:spPr>
            <a:xfrm>
              <a:off x="2627608" y="1015083"/>
              <a:ext cx="551046" cy="551046"/>
            </a:xfrm>
            <a:custGeom>
              <a:avLst/>
              <a:gdLst>
                <a:gd name="txL" fmla="*/ 0 w 80"/>
                <a:gd name="txT" fmla="*/ 0 h 80"/>
                <a:gd name="txR" fmla="*/ 80 w 80"/>
                <a:gd name="txB" fmla="*/ 80 h 80"/>
              </a:gdLst>
              <a:ahLst/>
              <a:cxnLst>
                <a:cxn ang="0">
                  <a:pos x="454613" y="96433"/>
                </a:cxn>
                <a:cxn ang="0">
                  <a:pos x="96433" y="96433"/>
                </a:cxn>
                <a:cxn ang="0">
                  <a:pos x="96433" y="454613"/>
                </a:cxn>
                <a:cxn ang="0">
                  <a:pos x="454613" y="454613"/>
                </a:cxn>
                <a:cxn ang="0">
                  <a:pos x="454613" y="96433"/>
                </a:cxn>
              </a:cxnLst>
              <a:rect l="txL" t="txT" r="txR" b="txB"/>
              <a:pathLst>
                <a:path w="80" h="80">
                  <a:moveTo>
                    <a:pt x="66" y="14"/>
                  </a:moveTo>
                  <a:cubicBezTo>
                    <a:pt x="51" y="0"/>
                    <a:pt x="28" y="0"/>
                    <a:pt x="14" y="14"/>
                  </a:cubicBezTo>
                  <a:cubicBezTo>
                    <a:pt x="0" y="29"/>
                    <a:pt x="0" y="52"/>
                    <a:pt x="14" y="66"/>
                  </a:cubicBezTo>
                  <a:cubicBezTo>
                    <a:pt x="28" y="80"/>
                    <a:pt x="51" y="80"/>
                    <a:pt x="66" y="66"/>
                  </a:cubicBezTo>
                  <a:cubicBezTo>
                    <a:pt x="80" y="52"/>
                    <a:pt x="80" y="29"/>
                    <a:pt x="66" y="14"/>
                  </a:cubicBezTo>
                  <a:close/>
                </a:path>
              </a:pathLst>
            </a:custGeom>
            <a:solidFill>
              <a:srgbClr val="6A3D59">
                <a:alpha val="100000"/>
              </a:srgbClr>
            </a:solidFill>
            <a:ln w="9525">
              <a:noFill/>
            </a:ln>
          </p:spPr>
          <p:txBody>
            <a:bodyPr/>
            <a:p>
              <a:endParaRPr lang="zh-CN" altLang="en-US"/>
            </a:p>
          </p:txBody>
        </p:sp>
        <p:sp>
          <p:nvSpPr>
            <p:cNvPr id="12354" name="Freeform 2599"/>
            <p:cNvSpPr/>
            <p:nvPr/>
          </p:nvSpPr>
          <p:spPr>
            <a:xfrm>
              <a:off x="2662411" y="1049885"/>
              <a:ext cx="481440" cy="481440"/>
            </a:xfrm>
            <a:custGeom>
              <a:avLst/>
              <a:gdLst>
                <a:gd name="txL" fmla="*/ 0 w 70"/>
                <a:gd name="txT" fmla="*/ 0 h 70"/>
                <a:gd name="txR" fmla="*/ 70 w 70"/>
                <a:gd name="txB" fmla="*/ 70 h 70"/>
              </a:gdLst>
              <a:ahLst/>
              <a:cxnLst>
                <a:cxn ang="0">
                  <a:pos x="392030" y="89410"/>
                </a:cxn>
                <a:cxn ang="0">
                  <a:pos x="82533" y="89410"/>
                </a:cxn>
                <a:cxn ang="0">
                  <a:pos x="82533" y="398907"/>
                </a:cxn>
                <a:cxn ang="0">
                  <a:pos x="392030" y="398907"/>
                </a:cxn>
                <a:cxn ang="0">
                  <a:pos x="392030" y="89410"/>
                </a:cxn>
              </a:cxnLst>
              <a:rect l="txL" t="txT" r="txR" b="txB"/>
              <a:pathLst>
                <a:path w="70" h="70">
                  <a:moveTo>
                    <a:pt x="57" y="13"/>
                  </a:moveTo>
                  <a:cubicBezTo>
                    <a:pt x="45" y="0"/>
                    <a:pt x="25" y="0"/>
                    <a:pt x="12" y="13"/>
                  </a:cubicBezTo>
                  <a:cubicBezTo>
                    <a:pt x="0" y="25"/>
                    <a:pt x="0" y="45"/>
                    <a:pt x="12" y="58"/>
                  </a:cubicBezTo>
                  <a:cubicBezTo>
                    <a:pt x="25" y="70"/>
                    <a:pt x="45" y="70"/>
                    <a:pt x="57" y="58"/>
                  </a:cubicBezTo>
                  <a:cubicBezTo>
                    <a:pt x="70" y="45"/>
                    <a:pt x="70" y="25"/>
                    <a:pt x="57" y="13"/>
                  </a:cubicBezTo>
                  <a:close/>
                </a:path>
              </a:pathLst>
            </a:custGeom>
            <a:solidFill>
              <a:srgbClr val="F7EBCB">
                <a:alpha val="100000"/>
              </a:srgbClr>
            </a:solidFill>
            <a:ln w="9525">
              <a:noFill/>
            </a:ln>
          </p:spPr>
          <p:txBody>
            <a:bodyPr/>
            <a:p>
              <a:endParaRPr lang="zh-CN" altLang="en-US"/>
            </a:p>
          </p:txBody>
        </p:sp>
        <p:sp>
          <p:nvSpPr>
            <p:cNvPr id="12355" name="Freeform 2600"/>
            <p:cNvSpPr/>
            <p:nvPr/>
          </p:nvSpPr>
          <p:spPr>
            <a:xfrm>
              <a:off x="2726218" y="1113689"/>
              <a:ext cx="353830" cy="353830"/>
            </a:xfrm>
            <a:custGeom>
              <a:avLst/>
              <a:gdLst>
                <a:gd name="txL" fmla="*/ 0 w 52"/>
                <a:gd name="txT" fmla="*/ 0 h 52"/>
                <a:gd name="txR" fmla="*/ 52 w 52"/>
                <a:gd name="txB" fmla="*/ 52 h 52"/>
              </a:gdLst>
              <a:ahLst/>
              <a:cxnLst>
                <a:cxn ang="0">
                  <a:pos x="285786" y="61240"/>
                </a:cxn>
                <a:cxn ang="0">
                  <a:pos x="61240" y="61240"/>
                </a:cxn>
                <a:cxn ang="0">
                  <a:pos x="61240" y="292590"/>
                </a:cxn>
                <a:cxn ang="0">
                  <a:pos x="285786" y="292590"/>
                </a:cxn>
                <a:cxn ang="0">
                  <a:pos x="285786" y="61240"/>
                </a:cxn>
              </a:cxnLst>
              <a:rect l="txL" t="txT" r="txR" b="txB"/>
              <a:pathLst>
                <a:path w="52" h="52">
                  <a:moveTo>
                    <a:pt x="42" y="9"/>
                  </a:moveTo>
                  <a:cubicBezTo>
                    <a:pt x="33" y="0"/>
                    <a:pt x="18" y="0"/>
                    <a:pt x="9" y="9"/>
                  </a:cubicBezTo>
                  <a:cubicBezTo>
                    <a:pt x="0" y="19"/>
                    <a:pt x="0" y="34"/>
                    <a:pt x="9" y="43"/>
                  </a:cubicBezTo>
                  <a:cubicBezTo>
                    <a:pt x="18" y="52"/>
                    <a:pt x="33" y="52"/>
                    <a:pt x="42" y="43"/>
                  </a:cubicBezTo>
                  <a:cubicBezTo>
                    <a:pt x="52" y="34"/>
                    <a:pt x="52" y="19"/>
                    <a:pt x="42" y="9"/>
                  </a:cubicBezTo>
                  <a:close/>
                </a:path>
              </a:pathLst>
            </a:custGeom>
            <a:solidFill>
              <a:srgbClr val="715451">
                <a:alpha val="100000"/>
              </a:srgbClr>
            </a:solidFill>
            <a:ln w="9525">
              <a:noFill/>
            </a:ln>
          </p:spPr>
          <p:txBody>
            <a:bodyPr/>
            <a:p>
              <a:endParaRPr lang="zh-CN" altLang="en-US"/>
            </a:p>
          </p:txBody>
        </p:sp>
        <p:sp>
          <p:nvSpPr>
            <p:cNvPr id="12356" name="Freeform 2601"/>
            <p:cNvSpPr/>
            <p:nvPr/>
          </p:nvSpPr>
          <p:spPr>
            <a:xfrm>
              <a:off x="3938513" y="1015083"/>
              <a:ext cx="551046" cy="551046"/>
            </a:xfrm>
            <a:custGeom>
              <a:avLst/>
              <a:gdLst>
                <a:gd name="txL" fmla="*/ 0 w 80"/>
                <a:gd name="txT" fmla="*/ 0 h 80"/>
                <a:gd name="txR" fmla="*/ 80 w 80"/>
                <a:gd name="txB" fmla="*/ 80 h 80"/>
              </a:gdLst>
              <a:ahLst/>
              <a:cxnLst>
                <a:cxn ang="0">
                  <a:pos x="454613" y="96433"/>
                </a:cxn>
                <a:cxn ang="0">
                  <a:pos x="103321" y="96433"/>
                </a:cxn>
                <a:cxn ang="0">
                  <a:pos x="103321" y="454613"/>
                </a:cxn>
                <a:cxn ang="0">
                  <a:pos x="454613" y="454613"/>
                </a:cxn>
                <a:cxn ang="0">
                  <a:pos x="454613" y="96433"/>
                </a:cxn>
              </a:cxnLst>
              <a:rect l="txL" t="txT" r="txR" b="txB"/>
              <a:pathLst>
                <a:path w="80" h="80">
                  <a:moveTo>
                    <a:pt x="66" y="14"/>
                  </a:moveTo>
                  <a:cubicBezTo>
                    <a:pt x="52" y="0"/>
                    <a:pt x="29" y="0"/>
                    <a:pt x="15" y="14"/>
                  </a:cubicBezTo>
                  <a:cubicBezTo>
                    <a:pt x="0" y="29"/>
                    <a:pt x="0" y="52"/>
                    <a:pt x="15" y="66"/>
                  </a:cubicBezTo>
                  <a:cubicBezTo>
                    <a:pt x="29" y="80"/>
                    <a:pt x="52" y="80"/>
                    <a:pt x="66" y="66"/>
                  </a:cubicBezTo>
                  <a:cubicBezTo>
                    <a:pt x="80" y="52"/>
                    <a:pt x="80" y="29"/>
                    <a:pt x="66" y="14"/>
                  </a:cubicBezTo>
                  <a:close/>
                </a:path>
              </a:pathLst>
            </a:custGeom>
            <a:solidFill>
              <a:srgbClr val="6A3D59">
                <a:alpha val="100000"/>
              </a:srgbClr>
            </a:solidFill>
            <a:ln w="9525">
              <a:noFill/>
            </a:ln>
          </p:spPr>
          <p:txBody>
            <a:bodyPr/>
            <a:p>
              <a:endParaRPr lang="zh-CN" altLang="en-US"/>
            </a:p>
          </p:txBody>
        </p:sp>
        <p:sp>
          <p:nvSpPr>
            <p:cNvPr id="12357" name="Freeform 2602"/>
            <p:cNvSpPr/>
            <p:nvPr/>
          </p:nvSpPr>
          <p:spPr>
            <a:xfrm>
              <a:off x="3979118" y="1049885"/>
              <a:ext cx="475638" cy="481440"/>
            </a:xfrm>
            <a:custGeom>
              <a:avLst/>
              <a:gdLst>
                <a:gd name="txL" fmla="*/ 0 w 69"/>
                <a:gd name="txT" fmla="*/ 0 h 70"/>
                <a:gd name="txR" fmla="*/ 69 w 69"/>
                <a:gd name="txB" fmla="*/ 70 h 70"/>
              </a:gdLst>
              <a:ahLst/>
              <a:cxnLst>
                <a:cxn ang="0">
                  <a:pos x="392918" y="89410"/>
                </a:cxn>
                <a:cxn ang="0">
                  <a:pos x="82720" y="89410"/>
                </a:cxn>
                <a:cxn ang="0">
                  <a:pos x="82720" y="398907"/>
                </a:cxn>
                <a:cxn ang="0">
                  <a:pos x="392918" y="398907"/>
                </a:cxn>
                <a:cxn ang="0">
                  <a:pos x="392918" y="89410"/>
                </a:cxn>
              </a:cxnLst>
              <a:rect l="txL" t="txT" r="txR" b="txB"/>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alpha val="100000"/>
              </a:srgbClr>
            </a:solidFill>
            <a:ln w="9525">
              <a:noFill/>
            </a:ln>
          </p:spPr>
          <p:txBody>
            <a:bodyPr/>
            <a:p>
              <a:endParaRPr lang="zh-CN" altLang="en-US"/>
            </a:p>
          </p:txBody>
        </p:sp>
        <p:sp>
          <p:nvSpPr>
            <p:cNvPr id="12358" name="Freeform 2603"/>
            <p:cNvSpPr/>
            <p:nvPr/>
          </p:nvSpPr>
          <p:spPr>
            <a:xfrm>
              <a:off x="4042921" y="1113689"/>
              <a:ext cx="348028" cy="353830"/>
            </a:xfrm>
            <a:custGeom>
              <a:avLst/>
              <a:gdLst>
                <a:gd name="txL" fmla="*/ 0 w 51"/>
                <a:gd name="txT" fmla="*/ 0 h 52"/>
                <a:gd name="txR" fmla="*/ 51 w 51"/>
                <a:gd name="txB" fmla="*/ 52 h 52"/>
              </a:gdLst>
              <a:ahLst/>
              <a:cxnLst>
                <a:cxn ang="0">
                  <a:pos x="286611" y="61240"/>
                </a:cxn>
                <a:cxn ang="0">
                  <a:pos x="61417" y="61240"/>
                </a:cxn>
                <a:cxn ang="0">
                  <a:pos x="61417" y="292590"/>
                </a:cxn>
                <a:cxn ang="0">
                  <a:pos x="286611" y="292590"/>
                </a:cxn>
                <a:cxn ang="0">
                  <a:pos x="286611" y="61240"/>
                </a:cxn>
              </a:cxnLst>
              <a:rect l="txL" t="txT" r="txR" b="txB"/>
              <a:pathLst>
                <a:path w="51" h="52">
                  <a:moveTo>
                    <a:pt x="42" y="9"/>
                  </a:moveTo>
                  <a:cubicBezTo>
                    <a:pt x="33" y="0"/>
                    <a:pt x="18" y="0"/>
                    <a:pt x="9" y="9"/>
                  </a:cubicBezTo>
                  <a:cubicBezTo>
                    <a:pt x="0" y="19"/>
                    <a:pt x="0" y="34"/>
                    <a:pt x="9" y="43"/>
                  </a:cubicBezTo>
                  <a:cubicBezTo>
                    <a:pt x="18" y="52"/>
                    <a:pt x="33" y="52"/>
                    <a:pt x="42" y="43"/>
                  </a:cubicBezTo>
                  <a:cubicBezTo>
                    <a:pt x="51" y="34"/>
                    <a:pt x="51" y="19"/>
                    <a:pt x="42" y="9"/>
                  </a:cubicBezTo>
                  <a:close/>
                </a:path>
              </a:pathLst>
            </a:custGeom>
            <a:solidFill>
              <a:srgbClr val="715451">
                <a:alpha val="100000"/>
              </a:srgbClr>
            </a:solidFill>
            <a:ln w="9525">
              <a:noFill/>
            </a:ln>
          </p:spPr>
          <p:txBody>
            <a:bodyPr/>
            <a:p>
              <a:endParaRPr lang="zh-CN" altLang="en-US"/>
            </a:p>
          </p:txBody>
        </p:sp>
        <p:sp>
          <p:nvSpPr>
            <p:cNvPr id="12359" name="Freeform 2604"/>
            <p:cNvSpPr/>
            <p:nvPr/>
          </p:nvSpPr>
          <p:spPr>
            <a:xfrm>
              <a:off x="0" y="1015083"/>
              <a:ext cx="539445" cy="551046"/>
            </a:xfrm>
            <a:custGeom>
              <a:avLst/>
              <a:gdLst>
                <a:gd name="txL" fmla="*/ 0 w 79"/>
                <a:gd name="txT" fmla="*/ 0 h 80"/>
                <a:gd name="txR" fmla="*/ 79 w 79"/>
                <a:gd name="txB" fmla="*/ 80 h 80"/>
              </a:gdLst>
              <a:ahLst/>
              <a:cxnLst>
                <a:cxn ang="0">
                  <a:pos x="443847" y="96433"/>
                </a:cxn>
                <a:cxn ang="0">
                  <a:pos x="95598" y="96433"/>
                </a:cxn>
                <a:cxn ang="0">
                  <a:pos x="95598" y="454613"/>
                </a:cxn>
                <a:cxn ang="0">
                  <a:pos x="443847" y="454613"/>
                </a:cxn>
                <a:cxn ang="0">
                  <a:pos x="443847" y="96433"/>
                </a:cxn>
              </a:cxnLst>
              <a:rect l="txL" t="txT" r="txR" b="txB"/>
              <a:pathLst>
                <a:path w="79" h="80">
                  <a:moveTo>
                    <a:pt x="65" y="14"/>
                  </a:moveTo>
                  <a:cubicBezTo>
                    <a:pt x="51" y="0"/>
                    <a:pt x="28" y="0"/>
                    <a:pt x="14" y="14"/>
                  </a:cubicBezTo>
                  <a:cubicBezTo>
                    <a:pt x="0" y="29"/>
                    <a:pt x="0" y="52"/>
                    <a:pt x="14" y="66"/>
                  </a:cubicBezTo>
                  <a:cubicBezTo>
                    <a:pt x="28" y="80"/>
                    <a:pt x="51" y="80"/>
                    <a:pt x="65" y="66"/>
                  </a:cubicBezTo>
                  <a:cubicBezTo>
                    <a:pt x="79" y="52"/>
                    <a:pt x="79" y="29"/>
                    <a:pt x="65" y="14"/>
                  </a:cubicBezTo>
                  <a:close/>
                </a:path>
              </a:pathLst>
            </a:custGeom>
            <a:solidFill>
              <a:srgbClr val="6A3D59">
                <a:alpha val="100000"/>
              </a:srgbClr>
            </a:solidFill>
            <a:ln w="9525">
              <a:noFill/>
            </a:ln>
          </p:spPr>
          <p:txBody>
            <a:bodyPr/>
            <a:p>
              <a:endParaRPr lang="zh-CN" altLang="en-US"/>
            </a:p>
          </p:txBody>
        </p:sp>
        <p:sp>
          <p:nvSpPr>
            <p:cNvPr id="12360" name="Freeform 2605"/>
            <p:cNvSpPr/>
            <p:nvPr/>
          </p:nvSpPr>
          <p:spPr>
            <a:xfrm>
              <a:off x="34803" y="1049885"/>
              <a:ext cx="469839" cy="481440"/>
            </a:xfrm>
            <a:custGeom>
              <a:avLst/>
              <a:gdLst>
                <a:gd name="txL" fmla="*/ 0 w 69"/>
                <a:gd name="txT" fmla="*/ 0 h 70"/>
                <a:gd name="txR" fmla="*/ 69 w 69"/>
                <a:gd name="txB" fmla="*/ 70 h 70"/>
              </a:gdLst>
              <a:ahLst/>
              <a:cxnLst>
                <a:cxn ang="0">
                  <a:pos x="388128" y="89410"/>
                </a:cxn>
                <a:cxn ang="0">
                  <a:pos x="81711" y="89410"/>
                </a:cxn>
                <a:cxn ang="0">
                  <a:pos x="81711" y="398907"/>
                </a:cxn>
                <a:cxn ang="0">
                  <a:pos x="388128" y="398907"/>
                </a:cxn>
                <a:cxn ang="0">
                  <a:pos x="388128" y="89410"/>
                </a:cxn>
              </a:cxnLst>
              <a:rect l="txL" t="txT" r="txR" b="txB"/>
              <a:pathLst>
                <a:path w="69" h="70">
                  <a:moveTo>
                    <a:pt x="57" y="13"/>
                  </a:moveTo>
                  <a:cubicBezTo>
                    <a:pt x="44" y="0"/>
                    <a:pt x="24" y="0"/>
                    <a:pt x="12" y="13"/>
                  </a:cubicBezTo>
                  <a:cubicBezTo>
                    <a:pt x="0" y="25"/>
                    <a:pt x="0" y="45"/>
                    <a:pt x="12" y="58"/>
                  </a:cubicBezTo>
                  <a:cubicBezTo>
                    <a:pt x="24" y="70"/>
                    <a:pt x="44" y="70"/>
                    <a:pt x="57" y="58"/>
                  </a:cubicBezTo>
                  <a:cubicBezTo>
                    <a:pt x="69" y="45"/>
                    <a:pt x="69" y="25"/>
                    <a:pt x="57" y="13"/>
                  </a:cubicBezTo>
                  <a:close/>
                </a:path>
              </a:pathLst>
            </a:custGeom>
            <a:solidFill>
              <a:srgbClr val="F7EBCB">
                <a:alpha val="100000"/>
              </a:srgbClr>
            </a:solidFill>
            <a:ln w="9525">
              <a:noFill/>
            </a:ln>
          </p:spPr>
          <p:txBody>
            <a:bodyPr/>
            <a:p>
              <a:endParaRPr lang="zh-CN" altLang="en-US"/>
            </a:p>
          </p:txBody>
        </p:sp>
        <p:sp>
          <p:nvSpPr>
            <p:cNvPr id="12361" name="Freeform 2606"/>
            <p:cNvSpPr/>
            <p:nvPr/>
          </p:nvSpPr>
          <p:spPr>
            <a:xfrm>
              <a:off x="92807" y="1113689"/>
              <a:ext cx="353830" cy="353830"/>
            </a:xfrm>
            <a:custGeom>
              <a:avLst/>
              <a:gdLst>
                <a:gd name="txL" fmla="*/ 0 w 51"/>
                <a:gd name="txT" fmla="*/ 0 h 52"/>
                <a:gd name="txR" fmla="*/ 51 w 51"/>
                <a:gd name="txB" fmla="*/ 52 h 52"/>
              </a:gdLst>
              <a:ahLst/>
              <a:cxnLst>
                <a:cxn ang="0">
                  <a:pos x="291389" y="61240"/>
                </a:cxn>
                <a:cxn ang="0">
                  <a:pos x="62441" y="61240"/>
                </a:cxn>
                <a:cxn ang="0">
                  <a:pos x="62441" y="292590"/>
                </a:cxn>
                <a:cxn ang="0">
                  <a:pos x="291389" y="292590"/>
                </a:cxn>
                <a:cxn ang="0">
                  <a:pos x="291389" y="61240"/>
                </a:cxn>
              </a:cxnLst>
              <a:rect l="txL" t="txT" r="txR" b="txB"/>
              <a:pathLst>
                <a:path w="51" h="52">
                  <a:moveTo>
                    <a:pt x="42" y="9"/>
                  </a:moveTo>
                  <a:cubicBezTo>
                    <a:pt x="33" y="0"/>
                    <a:pt x="18" y="0"/>
                    <a:pt x="9" y="9"/>
                  </a:cubicBezTo>
                  <a:cubicBezTo>
                    <a:pt x="0" y="19"/>
                    <a:pt x="0" y="34"/>
                    <a:pt x="9" y="43"/>
                  </a:cubicBezTo>
                  <a:cubicBezTo>
                    <a:pt x="18" y="52"/>
                    <a:pt x="33" y="52"/>
                    <a:pt x="42" y="43"/>
                  </a:cubicBezTo>
                  <a:cubicBezTo>
                    <a:pt x="51" y="34"/>
                    <a:pt x="51" y="19"/>
                    <a:pt x="42" y="9"/>
                  </a:cubicBezTo>
                  <a:close/>
                </a:path>
              </a:pathLst>
            </a:custGeom>
            <a:solidFill>
              <a:srgbClr val="FFE11A">
                <a:alpha val="100000"/>
              </a:srgbClr>
            </a:solidFill>
            <a:ln w="9525">
              <a:noFill/>
            </a:ln>
          </p:spPr>
          <p:txBody>
            <a:bodyPr/>
            <a:p>
              <a:endParaRPr lang="zh-CN" altLang="en-US"/>
            </a:p>
          </p:txBody>
        </p:sp>
        <p:sp>
          <p:nvSpPr>
            <p:cNvPr id="12362" name="Freeform 2607"/>
            <p:cNvSpPr/>
            <p:nvPr/>
          </p:nvSpPr>
          <p:spPr>
            <a:xfrm>
              <a:off x="2627608" y="1687937"/>
              <a:ext cx="551046" cy="556845"/>
            </a:xfrm>
            <a:custGeom>
              <a:avLst/>
              <a:gdLst>
                <a:gd name="txL" fmla="*/ 0 w 80"/>
                <a:gd name="txT" fmla="*/ 0 h 81"/>
                <a:gd name="txR" fmla="*/ 80 w 80"/>
                <a:gd name="txB" fmla="*/ 81 h 81"/>
              </a:gdLst>
              <a:ahLst/>
              <a:cxnLst>
                <a:cxn ang="0">
                  <a:pos x="454613" y="103119"/>
                </a:cxn>
                <a:cxn ang="0">
                  <a:pos x="96433" y="103119"/>
                </a:cxn>
                <a:cxn ang="0">
                  <a:pos x="96433" y="460600"/>
                </a:cxn>
                <a:cxn ang="0">
                  <a:pos x="454613" y="460600"/>
                </a:cxn>
                <a:cxn ang="0">
                  <a:pos x="454613" y="103119"/>
                </a:cxn>
              </a:cxnLst>
              <a:rect l="txL" t="txT" r="txR" b="txB"/>
              <a:pathLst>
                <a:path w="80" h="81">
                  <a:moveTo>
                    <a:pt x="66" y="15"/>
                  </a:moveTo>
                  <a:cubicBezTo>
                    <a:pt x="51" y="0"/>
                    <a:pt x="28" y="0"/>
                    <a:pt x="14" y="15"/>
                  </a:cubicBezTo>
                  <a:cubicBezTo>
                    <a:pt x="0" y="29"/>
                    <a:pt x="0" y="52"/>
                    <a:pt x="14" y="67"/>
                  </a:cubicBezTo>
                  <a:cubicBezTo>
                    <a:pt x="28" y="81"/>
                    <a:pt x="51" y="81"/>
                    <a:pt x="66" y="67"/>
                  </a:cubicBezTo>
                  <a:cubicBezTo>
                    <a:pt x="80" y="52"/>
                    <a:pt x="80" y="29"/>
                    <a:pt x="66" y="15"/>
                  </a:cubicBezTo>
                  <a:close/>
                </a:path>
              </a:pathLst>
            </a:custGeom>
            <a:solidFill>
              <a:srgbClr val="6A3D59">
                <a:alpha val="100000"/>
              </a:srgbClr>
            </a:solidFill>
            <a:ln w="9525">
              <a:noFill/>
            </a:ln>
          </p:spPr>
          <p:txBody>
            <a:bodyPr/>
            <a:p>
              <a:endParaRPr lang="zh-CN" altLang="en-US"/>
            </a:p>
          </p:txBody>
        </p:sp>
        <p:sp>
          <p:nvSpPr>
            <p:cNvPr id="12363" name="Freeform 2608"/>
            <p:cNvSpPr/>
            <p:nvPr/>
          </p:nvSpPr>
          <p:spPr>
            <a:xfrm>
              <a:off x="2662411" y="1728538"/>
              <a:ext cx="481440" cy="481440"/>
            </a:xfrm>
            <a:custGeom>
              <a:avLst/>
              <a:gdLst>
                <a:gd name="txL" fmla="*/ 0 w 70"/>
                <a:gd name="txT" fmla="*/ 0 h 70"/>
                <a:gd name="txR" fmla="*/ 70 w 70"/>
                <a:gd name="txB" fmla="*/ 70 h 70"/>
              </a:gdLst>
              <a:ahLst/>
              <a:cxnLst>
                <a:cxn ang="0">
                  <a:pos x="392030" y="82533"/>
                </a:cxn>
                <a:cxn ang="0">
                  <a:pos x="82533" y="82533"/>
                </a:cxn>
                <a:cxn ang="0">
                  <a:pos x="82533" y="392030"/>
                </a:cxn>
                <a:cxn ang="0">
                  <a:pos x="392030" y="392030"/>
                </a:cxn>
                <a:cxn ang="0">
                  <a:pos x="392030" y="82533"/>
                </a:cxn>
              </a:cxnLst>
              <a:rect l="txL" t="txT" r="txR" b="txB"/>
              <a:pathLst>
                <a:path w="70" h="70">
                  <a:moveTo>
                    <a:pt x="57" y="12"/>
                  </a:moveTo>
                  <a:cubicBezTo>
                    <a:pt x="45" y="0"/>
                    <a:pt x="25" y="0"/>
                    <a:pt x="12" y="12"/>
                  </a:cubicBezTo>
                  <a:cubicBezTo>
                    <a:pt x="0" y="24"/>
                    <a:pt x="0" y="45"/>
                    <a:pt x="12" y="57"/>
                  </a:cubicBezTo>
                  <a:cubicBezTo>
                    <a:pt x="25" y="70"/>
                    <a:pt x="45" y="70"/>
                    <a:pt x="57" y="57"/>
                  </a:cubicBezTo>
                  <a:cubicBezTo>
                    <a:pt x="70" y="45"/>
                    <a:pt x="70" y="24"/>
                    <a:pt x="57" y="12"/>
                  </a:cubicBezTo>
                  <a:close/>
                </a:path>
              </a:pathLst>
            </a:custGeom>
            <a:solidFill>
              <a:srgbClr val="F7EBCB">
                <a:alpha val="100000"/>
              </a:srgbClr>
            </a:solidFill>
            <a:ln w="9525">
              <a:noFill/>
            </a:ln>
          </p:spPr>
          <p:txBody>
            <a:bodyPr/>
            <a:p>
              <a:endParaRPr lang="zh-CN" altLang="en-US"/>
            </a:p>
          </p:txBody>
        </p:sp>
        <p:sp>
          <p:nvSpPr>
            <p:cNvPr id="12364" name="Freeform 2609"/>
            <p:cNvSpPr/>
            <p:nvPr/>
          </p:nvSpPr>
          <p:spPr>
            <a:xfrm>
              <a:off x="2726218" y="1792345"/>
              <a:ext cx="353830" cy="353830"/>
            </a:xfrm>
            <a:custGeom>
              <a:avLst/>
              <a:gdLst>
                <a:gd name="txL" fmla="*/ 0 w 52"/>
                <a:gd name="txT" fmla="*/ 0 h 52"/>
                <a:gd name="txR" fmla="*/ 52 w 52"/>
                <a:gd name="txB" fmla="*/ 52 h 52"/>
              </a:gdLst>
              <a:ahLst/>
              <a:cxnLst>
                <a:cxn ang="0">
                  <a:pos x="285786" y="61240"/>
                </a:cxn>
                <a:cxn ang="0">
                  <a:pos x="61240" y="61240"/>
                </a:cxn>
                <a:cxn ang="0">
                  <a:pos x="61240" y="285786"/>
                </a:cxn>
                <a:cxn ang="0">
                  <a:pos x="285786" y="285786"/>
                </a:cxn>
                <a:cxn ang="0">
                  <a:pos x="285786" y="61240"/>
                </a:cxn>
              </a:cxnLst>
              <a:rect l="txL" t="txT" r="txR" b="txB"/>
              <a:pathLst>
                <a:path w="52" h="52">
                  <a:moveTo>
                    <a:pt x="42" y="9"/>
                  </a:moveTo>
                  <a:cubicBezTo>
                    <a:pt x="33" y="0"/>
                    <a:pt x="18" y="0"/>
                    <a:pt x="9" y="9"/>
                  </a:cubicBezTo>
                  <a:cubicBezTo>
                    <a:pt x="0" y="18"/>
                    <a:pt x="0" y="33"/>
                    <a:pt x="9" y="42"/>
                  </a:cubicBezTo>
                  <a:cubicBezTo>
                    <a:pt x="18" y="52"/>
                    <a:pt x="33" y="52"/>
                    <a:pt x="42" y="42"/>
                  </a:cubicBezTo>
                  <a:cubicBezTo>
                    <a:pt x="52" y="33"/>
                    <a:pt x="52" y="18"/>
                    <a:pt x="42" y="9"/>
                  </a:cubicBezTo>
                  <a:close/>
                </a:path>
              </a:pathLst>
            </a:custGeom>
            <a:solidFill>
              <a:srgbClr val="715451">
                <a:alpha val="100000"/>
              </a:srgbClr>
            </a:solidFill>
            <a:ln w="9525">
              <a:noFill/>
            </a:ln>
          </p:spPr>
          <p:txBody>
            <a:bodyPr/>
            <a:p>
              <a:endParaRPr lang="zh-CN" altLang="en-US"/>
            </a:p>
          </p:txBody>
        </p:sp>
        <p:sp>
          <p:nvSpPr>
            <p:cNvPr id="12365" name="Freeform 2610"/>
            <p:cNvSpPr/>
            <p:nvPr/>
          </p:nvSpPr>
          <p:spPr>
            <a:xfrm>
              <a:off x="2627608" y="342229"/>
              <a:ext cx="551046" cy="551046"/>
            </a:xfrm>
            <a:custGeom>
              <a:avLst/>
              <a:gdLst>
                <a:gd name="txL" fmla="*/ 0 w 80"/>
                <a:gd name="txT" fmla="*/ 0 h 80"/>
                <a:gd name="txR" fmla="*/ 80 w 80"/>
                <a:gd name="txB" fmla="*/ 80 h 80"/>
              </a:gdLst>
              <a:ahLst/>
              <a:cxnLst>
                <a:cxn ang="0">
                  <a:pos x="454613" y="96433"/>
                </a:cxn>
                <a:cxn ang="0">
                  <a:pos x="96433" y="96433"/>
                </a:cxn>
                <a:cxn ang="0">
                  <a:pos x="96433" y="454613"/>
                </a:cxn>
                <a:cxn ang="0">
                  <a:pos x="454613" y="454613"/>
                </a:cxn>
                <a:cxn ang="0">
                  <a:pos x="454613" y="96433"/>
                </a:cxn>
              </a:cxnLst>
              <a:rect l="txL" t="txT" r="txR" b="txB"/>
              <a:pathLst>
                <a:path w="80" h="80">
                  <a:moveTo>
                    <a:pt x="66" y="14"/>
                  </a:moveTo>
                  <a:cubicBezTo>
                    <a:pt x="51" y="0"/>
                    <a:pt x="28" y="0"/>
                    <a:pt x="14" y="14"/>
                  </a:cubicBezTo>
                  <a:cubicBezTo>
                    <a:pt x="0" y="28"/>
                    <a:pt x="0" y="51"/>
                    <a:pt x="14" y="66"/>
                  </a:cubicBezTo>
                  <a:cubicBezTo>
                    <a:pt x="28" y="80"/>
                    <a:pt x="51" y="80"/>
                    <a:pt x="66" y="66"/>
                  </a:cubicBezTo>
                  <a:cubicBezTo>
                    <a:pt x="80" y="51"/>
                    <a:pt x="80" y="28"/>
                    <a:pt x="66" y="14"/>
                  </a:cubicBezTo>
                  <a:close/>
                </a:path>
              </a:pathLst>
            </a:custGeom>
            <a:solidFill>
              <a:srgbClr val="6A3D59">
                <a:alpha val="100000"/>
              </a:srgbClr>
            </a:solidFill>
            <a:ln w="9525">
              <a:noFill/>
            </a:ln>
          </p:spPr>
          <p:txBody>
            <a:bodyPr/>
            <a:p>
              <a:endParaRPr lang="zh-CN" altLang="en-US"/>
            </a:p>
          </p:txBody>
        </p:sp>
        <p:sp>
          <p:nvSpPr>
            <p:cNvPr id="12366" name="Freeform 2611"/>
            <p:cNvSpPr/>
            <p:nvPr/>
          </p:nvSpPr>
          <p:spPr>
            <a:xfrm>
              <a:off x="2662411" y="377032"/>
              <a:ext cx="481440" cy="481440"/>
            </a:xfrm>
            <a:custGeom>
              <a:avLst/>
              <a:gdLst>
                <a:gd name="txL" fmla="*/ 0 w 70"/>
                <a:gd name="txT" fmla="*/ 0 h 70"/>
                <a:gd name="txR" fmla="*/ 70 w 70"/>
                <a:gd name="txB" fmla="*/ 70 h 70"/>
              </a:gdLst>
              <a:ahLst/>
              <a:cxnLst>
                <a:cxn ang="0">
                  <a:pos x="392030" y="82533"/>
                </a:cxn>
                <a:cxn ang="0">
                  <a:pos x="82533" y="82533"/>
                </a:cxn>
                <a:cxn ang="0">
                  <a:pos x="82533" y="392030"/>
                </a:cxn>
                <a:cxn ang="0">
                  <a:pos x="392030" y="392030"/>
                </a:cxn>
                <a:cxn ang="0">
                  <a:pos x="392030" y="82533"/>
                </a:cxn>
              </a:cxnLst>
              <a:rect l="txL" t="txT" r="txR" b="txB"/>
              <a:pathLst>
                <a:path w="70" h="70">
                  <a:moveTo>
                    <a:pt x="57" y="12"/>
                  </a:moveTo>
                  <a:cubicBezTo>
                    <a:pt x="45" y="0"/>
                    <a:pt x="25" y="0"/>
                    <a:pt x="12" y="12"/>
                  </a:cubicBezTo>
                  <a:cubicBezTo>
                    <a:pt x="0" y="25"/>
                    <a:pt x="0" y="45"/>
                    <a:pt x="12" y="57"/>
                  </a:cubicBezTo>
                  <a:cubicBezTo>
                    <a:pt x="25" y="70"/>
                    <a:pt x="45" y="70"/>
                    <a:pt x="57" y="57"/>
                  </a:cubicBezTo>
                  <a:cubicBezTo>
                    <a:pt x="70" y="45"/>
                    <a:pt x="70" y="25"/>
                    <a:pt x="57" y="12"/>
                  </a:cubicBezTo>
                  <a:close/>
                </a:path>
              </a:pathLst>
            </a:custGeom>
            <a:solidFill>
              <a:srgbClr val="F7EBCB">
                <a:alpha val="100000"/>
              </a:srgbClr>
            </a:solidFill>
            <a:ln w="9525">
              <a:noFill/>
            </a:ln>
          </p:spPr>
          <p:txBody>
            <a:bodyPr/>
            <a:p>
              <a:endParaRPr lang="zh-CN" altLang="en-US"/>
            </a:p>
          </p:txBody>
        </p:sp>
        <p:sp>
          <p:nvSpPr>
            <p:cNvPr id="12367" name="Freeform 2612"/>
            <p:cNvSpPr/>
            <p:nvPr/>
          </p:nvSpPr>
          <p:spPr>
            <a:xfrm>
              <a:off x="2726218" y="440835"/>
              <a:ext cx="353830" cy="353830"/>
            </a:xfrm>
            <a:custGeom>
              <a:avLst/>
              <a:gdLst>
                <a:gd name="txL" fmla="*/ 0 w 52"/>
                <a:gd name="txT" fmla="*/ 0 h 52"/>
                <a:gd name="txR" fmla="*/ 52 w 52"/>
                <a:gd name="txB" fmla="*/ 52 h 52"/>
              </a:gdLst>
              <a:ahLst/>
              <a:cxnLst>
                <a:cxn ang="0">
                  <a:pos x="285786" y="61240"/>
                </a:cxn>
                <a:cxn ang="0">
                  <a:pos x="61240" y="61240"/>
                </a:cxn>
                <a:cxn ang="0">
                  <a:pos x="61240" y="292590"/>
                </a:cxn>
                <a:cxn ang="0">
                  <a:pos x="285786" y="292590"/>
                </a:cxn>
                <a:cxn ang="0">
                  <a:pos x="285786" y="61240"/>
                </a:cxn>
              </a:cxnLst>
              <a:rect l="txL" t="txT" r="txR" b="txB"/>
              <a:pathLst>
                <a:path w="52" h="52">
                  <a:moveTo>
                    <a:pt x="42" y="9"/>
                  </a:moveTo>
                  <a:cubicBezTo>
                    <a:pt x="33" y="0"/>
                    <a:pt x="18" y="0"/>
                    <a:pt x="9" y="9"/>
                  </a:cubicBezTo>
                  <a:cubicBezTo>
                    <a:pt x="0" y="18"/>
                    <a:pt x="0" y="33"/>
                    <a:pt x="9" y="43"/>
                  </a:cubicBezTo>
                  <a:cubicBezTo>
                    <a:pt x="18" y="52"/>
                    <a:pt x="33" y="52"/>
                    <a:pt x="42" y="43"/>
                  </a:cubicBezTo>
                  <a:cubicBezTo>
                    <a:pt x="52" y="33"/>
                    <a:pt x="52" y="18"/>
                    <a:pt x="42" y="9"/>
                  </a:cubicBezTo>
                  <a:close/>
                </a:path>
              </a:pathLst>
            </a:custGeom>
            <a:solidFill>
              <a:srgbClr val="715451">
                <a:alpha val="100000"/>
              </a:srgbClr>
            </a:solidFill>
            <a:ln w="9525">
              <a:noFill/>
            </a:ln>
          </p:spPr>
          <p:txBody>
            <a:bodyPr/>
            <a:p>
              <a:endParaRPr lang="zh-CN" altLang="en-US"/>
            </a:p>
          </p:txBody>
        </p:sp>
        <p:sp>
          <p:nvSpPr>
            <p:cNvPr id="12368" name="Freeform 2613"/>
            <p:cNvSpPr/>
            <p:nvPr/>
          </p:nvSpPr>
          <p:spPr>
            <a:xfrm>
              <a:off x="3288861" y="1351510"/>
              <a:ext cx="545244" cy="556845"/>
            </a:xfrm>
            <a:custGeom>
              <a:avLst/>
              <a:gdLst>
                <a:gd name="txL" fmla="*/ 0 w 80"/>
                <a:gd name="txT" fmla="*/ 0 h 81"/>
                <a:gd name="txR" fmla="*/ 80 w 80"/>
                <a:gd name="txB" fmla="*/ 81 h 81"/>
              </a:gdLst>
              <a:ahLst/>
              <a:cxnLst>
                <a:cxn ang="0">
                  <a:pos x="443011" y="96245"/>
                </a:cxn>
                <a:cxn ang="0">
                  <a:pos x="95418" y="96245"/>
                </a:cxn>
                <a:cxn ang="0">
                  <a:pos x="95418" y="453726"/>
                </a:cxn>
                <a:cxn ang="0">
                  <a:pos x="443011" y="453726"/>
                </a:cxn>
                <a:cxn ang="0">
                  <a:pos x="443011" y="96245"/>
                </a:cxn>
              </a:cxnLst>
              <a:rect l="txL" t="txT" r="txR" b="txB"/>
              <a:pathLst>
                <a:path w="80" h="81">
                  <a:moveTo>
                    <a:pt x="65" y="14"/>
                  </a:moveTo>
                  <a:cubicBezTo>
                    <a:pt x="51" y="0"/>
                    <a:pt x="28" y="0"/>
                    <a:pt x="14" y="14"/>
                  </a:cubicBezTo>
                  <a:cubicBezTo>
                    <a:pt x="0" y="29"/>
                    <a:pt x="0" y="52"/>
                    <a:pt x="14" y="66"/>
                  </a:cubicBezTo>
                  <a:cubicBezTo>
                    <a:pt x="28" y="81"/>
                    <a:pt x="51" y="81"/>
                    <a:pt x="65" y="66"/>
                  </a:cubicBezTo>
                  <a:cubicBezTo>
                    <a:pt x="80" y="52"/>
                    <a:pt x="80" y="29"/>
                    <a:pt x="65" y="14"/>
                  </a:cubicBezTo>
                  <a:close/>
                </a:path>
              </a:pathLst>
            </a:custGeom>
            <a:solidFill>
              <a:srgbClr val="6A3D59">
                <a:alpha val="100000"/>
              </a:srgbClr>
            </a:solidFill>
            <a:ln w="9525">
              <a:noFill/>
            </a:ln>
          </p:spPr>
          <p:txBody>
            <a:bodyPr/>
            <a:p>
              <a:endParaRPr lang="zh-CN" altLang="en-US"/>
            </a:p>
          </p:txBody>
        </p:sp>
        <p:sp>
          <p:nvSpPr>
            <p:cNvPr id="12369" name="Freeform 2614"/>
            <p:cNvSpPr/>
            <p:nvPr/>
          </p:nvSpPr>
          <p:spPr>
            <a:xfrm>
              <a:off x="3323664" y="1386312"/>
              <a:ext cx="469839" cy="481440"/>
            </a:xfrm>
            <a:custGeom>
              <a:avLst/>
              <a:gdLst>
                <a:gd name="txL" fmla="*/ 0 w 69"/>
                <a:gd name="txT" fmla="*/ 0 h 70"/>
                <a:gd name="txR" fmla="*/ 69 w 69"/>
                <a:gd name="txB" fmla="*/ 70 h 70"/>
              </a:gdLst>
              <a:ahLst/>
              <a:cxnLst>
                <a:cxn ang="0">
                  <a:pos x="388128" y="89410"/>
                </a:cxn>
                <a:cxn ang="0">
                  <a:pos x="81711" y="89410"/>
                </a:cxn>
                <a:cxn ang="0">
                  <a:pos x="81711" y="398907"/>
                </a:cxn>
                <a:cxn ang="0">
                  <a:pos x="388128" y="398907"/>
                </a:cxn>
                <a:cxn ang="0">
                  <a:pos x="388128" y="89410"/>
                </a:cxn>
              </a:cxnLst>
              <a:rect l="txL" t="txT" r="txR" b="txB"/>
              <a:pathLst>
                <a:path w="69" h="70">
                  <a:moveTo>
                    <a:pt x="57" y="13"/>
                  </a:moveTo>
                  <a:cubicBezTo>
                    <a:pt x="45" y="0"/>
                    <a:pt x="25" y="0"/>
                    <a:pt x="12" y="13"/>
                  </a:cubicBezTo>
                  <a:cubicBezTo>
                    <a:pt x="0" y="25"/>
                    <a:pt x="0" y="45"/>
                    <a:pt x="12" y="58"/>
                  </a:cubicBezTo>
                  <a:cubicBezTo>
                    <a:pt x="25" y="70"/>
                    <a:pt x="45" y="70"/>
                    <a:pt x="57" y="58"/>
                  </a:cubicBezTo>
                  <a:cubicBezTo>
                    <a:pt x="69" y="45"/>
                    <a:pt x="69" y="25"/>
                    <a:pt x="57" y="13"/>
                  </a:cubicBezTo>
                  <a:close/>
                </a:path>
              </a:pathLst>
            </a:custGeom>
            <a:solidFill>
              <a:srgbClr val="F7EBCB">
                <a:alpha val="100000"/>
              </a:srgbClr>
            </a:solidFill>
            <a:ln w="9525">
              <a:noFill/>
            </a:ln>
          </p:spPr>
          <p:txBody>
            <a:bodyPr/>
            <a:p>
              <a:endParaRPr lang="zh-CN" altLang="en-US"/>
            </a:p>
          </p:txBody>
        </p:sp>
        <p:sp>
          <p:nvSpPr>
            <p:cNvPr id="12370" name="Oval 2615"/>
            <p:cNvSpPr/>
            <p:nvPr/>
          </p:nvSpPr>
          <p:spPr>
            <a:xfrm>
              <a:off x="3399072" y="1467519"/>
              <a:ext cx="319027" cy="324826"/>
            </a:xfrm>
            <a:prstGeom prst="ellipse">
              <a:avLst/>
            </a:prstGeom>
            <a:solidFill>
              <a:srgbClr val="715451"/>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71" name="Freeform 2616"/>
            <p:cNvSpPr/>
            <p:nvPr/>
          </p:nvSpPr>
          <p:spPr>
            <a:xfrm>
              <a:off x="3288861" y="678656"/>
              <a:ext cx="545244" cy="551046"/>
            </a:xfrm>
            <a:custGeom>
              <a:avLst/>
              <a:gdLst>
                <a:gd name="txL" fmla="*/ 0 w 80"/>
                <a:gd name="txT" fmla="*/ 0 h 80"/>
                <a:gd name="txR" fmla="*/ 80 w 80"/>
                <a:gd name="txB" fmla="*/ 80 h 80"/>
              </a:gdLst>
              <a:ahLst/>
              <a:cxnLst>
                <a:cxn ang="0">
                  <a:pos x="443011" y="96433"/>
                </a:cxn>
                <a:cxn ang="0">
                  <a:pos x="95418" y="96433"/>
                </a:cxn>
                <a:cxn ang="0">
                  <a:pos x="95418" y="454613"/>
                </a:cxn>
                <a:cxn ang="0">
                  <a:pos x="443011" y="454613"/>
                </a:cxn>
                <a:cxn ang="0">
                  <a:pos x="443011" y="96433"/>
                </a:cxn>
              </a:cxnLst>
              <a:rect l="txL" t="txT" r="txR" b="txB"/>
              <a:pathLst>
                <a:path w="80" h="80">
                  <a:moveTo>
                    <a:pt x="65" y="14"/>
                  </a:moveTo>
                  <a:cubicBezTo>
                    <a:pt x="51" y="0"/>
                    <a:pt x="28" y="0"/>
                    <a:pt x="14" y="14"/>
                  </a:cubicBezTo>
                  <a:cubicBezTo>
                    <a:pt x="0" y="28"/>
                    <a:pt x="0" y="52"/>
                    <a:pt x="14" y="66"/>
                  </a:cubicBezTo>
                  <a:cubicBezTo>
                    <a:pt x="28" y="80"/>
                    <a:pt x="51" y="80"/>
                    <a:pt x="65" y="66"/>
                  </a:cubicBezTo>
                  <a:cubicBezTo>
                    <a:pt x="80" y="52"/>
                    <a:pt x="80" y="28"/>
                    <a:pt x="65" y="14"/>
                  </a:cubicBezTo>
                  <a:close/>
                </a:path>
              </a:pathLst>
            </a:custGeom>
            <a:solidFill>
              <a:srgbClr val="6A3D59">
                <a:alpha val="100000"/>
              </a:srgbClr>
            </a:solidFill>
            <a:ln w="9525">
              <a:noFill/>
            </a:ln>
          </p:spPr>
          <p:txBody>
            <a:bodyPr/>
            <a:p>
              <a:endParaRPr lang="zh-CN" altLang="en-US"/>
            </a:p>
          </p:txBody>
        </p:sp>
        <p:sp>
          <p:nvSpPr>
            <p:cNvPr id="12372" name="Freeform 2618"/>
            <p:cNvSpPr/>
            <p:nvPr/>
          </p:nvSpPr>
          <p:spPr>
            <a:xfrm>
              <a:off x="3323668" y="713459"/>
              <a:ext cx="469839" cy="481440"/>
            </a:xfrm>
            <a:custGeom>
              <a:avLst/>
              <a:gdLst>
                <a:gd name="txL" fmla="*/ 0 w 69"/>
                <a:gd name="txT" fmla="*/ 0 h 70"/>
                <a:gd name="txR" fmla="*/ 69 w 69"/>
                <a:gd name="txB" fmla="*/ 70 h 70"/>
              </a:gdLst>
              <a:ahLst/>
              <a:cxnLst>
                <a:cxn ang="0">
                  <a:pos x="388128" y="89410"/>
                </a:cxn>
                <a:cxn ang="0">
                  <a:pos x="81711" y="89410"/>
                </a:cxn>
                <a:cxn ang="0">
                  <a:pos x="81711" y="398907"/>
                </a:cxn>
                <a:cxn ang="0">
                  <a:pos x="388128" y="398907"/>
                </a:cxn>
                <a:cxn ang="0">
                  <a:pos x="388128" y="89410"/>
                </a:cxn>
              </a:cxnLst>
              <a:rect l="txL" t="txT" r="txR" b="txB"/>
              <a:pathLst>
                <a:path w="69" h="70">
                  <a:moveTo>
                    <a:pt x="57" y="13"/>
                  </a:moveTo>
                  <a:cubicBezTo>
                    <a:pt x="45" y="0"/>
                    <a:pt x="25" y="0"/>
                    <a:pt x="12" y="13"/>
                  </a:cubicBezTo>
                  <a:cubicBezTo>
                    <a:pt x="0" y="25"/>
                    <a:pt x="0" y="45"/>
                    <a:pt x="12" y="58"/>
                  </a:cubicBezTo>
                  <a:cubicBezTo>
                    <a:pt x="25" y="70"/>
                    <a:pt x="45" y="70"/>
                    <a:pt x="57" y="58"/>
                  </a:cubicBezTo>
                  <a:cubicBezTo>
                    <a:pt x="69" y="45"/>
                    <a:pt x="69" y="25"/>
                    <a:pt x="57" y="13"/>
                  </a:cubicBezTo>
                  <a:close/>
                </a:path>
              </a:pathLst>
            </a:custGeom>
            <a:solidFill>
              <a:srgbClr val="F7EBCB">
                <a:alpha val="100000"/>
              </a:srgbClr>
            </a:solidFill>
            <a:ln w="9525">
              <a:noFill/>
            </a:ln>
          </p:spPr>
          <p:txBody>
            <a:bodyPr/>
            <a:p>
              <a:endParaRPr lang="zh-CN" altLang="en-US"/>
            </a:p>
          </p:txBody>
        </p:sp>
        <p:sp>
          <p:nvSpPr>
            <p:cNvPr id="12373" name="Oval 2619"/>
            <p:cNvSpPr/>
            <p:nvPr/>
          </p:nvSpPr>
          <p:spPr>
            <a:xfrm>
              <a:off x="3399072" y="788863"/>
              <a:ext cx="319027" cy="330628"/>
            </a:xfrm>
            <a:prstGeom prst="ellipse">
              <a:avLst/>
            </a:prstGeom>
            <a:solidFill>
              <a:srgbClr val="715451"/>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2311" name="Freeform 2620"/>
          <p:cNvSpPr/>
          <p:nvPr/>
        </p:nvSpPr>
        <p:spPr>
          <a:xfrm>
            <a:off x="6459538" y="2486025"/>
            <a:ext cx="1665287" cy="1695450"/>
          </a:xfrm>
          <a:custGeom>
            <a:avLst/>
            <a:gdLst>
              <a:gd name="txL" fmla="*/ 0 w 287"/>
              <a:gd name="txT" fmla="*/ 0 h 240"/>
              <a:gd name="txR" fmla="*/ 287 w 287"/>
              <a:gd name="txB" fmla="*/ 240 h 240"/>
            </a:gdLst>
            <a:ahLst/>
            <a:cxnLst>
              <a:cxn ang="0">
                <a:pos x="0" y="579279"/>
              </a:cxn>
              <a:cxn ang="0">
                <a:pos x="1398377" y="579279"/>
              </a:cxn>
              <a:cxn ang="0">
                <a:pos x="1665287" y="1695450"/>
              </a:cxn>
              <a:cxn ang="0">
                <a:pos x="1665287" y="0"/>
              </a:cxn>
              <a:cxn ang="0">
                <a:pos x="0" y="0"/>
              </a:cxn>
              <a:cxn ang="0">
                <a:pos x="0" y="579279"/>
              </a:cxn>
            </a:cxnLst>
            <a:rect l="txL" t="txT" r="txR" b="txB"/>
            <a:pathLst>
              <a:path w="287" h="240">
                <a:moveTo>
                  <a:pt x="0" y="82"/>
                </a:moveTo>
                <a:lnTo>
                  <a:pt x="241" y="82"/>
                </a:lnTo>
                <a:lnTo>
                  <a:pt x="287" y="240"/>
                </a:lnTo>
                <a:lnTo>
                  <a:pt x="287" y="0"/>
                </a:lnTo>
                <a:lnTo>
                  <a:pt x="0" y="0"/>
                </a:lnTo>
                <a:lnTo>
                  <a:pt x="0" y="82"/>
                </a:lnTo>
                <a:close/>
              </a:path>
            </a:pathLst>
          </a:custGeom>
          <a:solidFill>
            <a:srgbClr val="715451">
              <a:alpha val="100000"/>
            </a:srgbClr>
          </a:solidFill>
          <a:ln w="9525">
            <a:noFill/>
          </a:ln>
        </p:spPr>
        <p:txBody>
          <a:bodyPr/>
          <a:p>
            <a:endParaRPr lang="zh-CN" altLang="en-US"/>
          </a:p>
        </p:txBody>
      </p:sp>
      <p:sp>
        <p:nvSpPr>
          <p:cNvPr id="12312" name="Freeform 2722"/>
          <p:cNvSpPr/>
          <p:nvPr/>
        </p:nvSpPr>
        <p:spPr>
          <a:xfrm>
            <a:off x="5421313" y="1806575"/>
            <a:ext cx="2638425" cy="1608138"/>
          </a:xfrm>
          <a:custGeom>
            <a:avLst/>
            <a:gdLst>
              <a:gd name="txL" fmla="*/ 0 w 455"/>
              <a:gd name="txT" fmla="*/ 0 h 208"/>
              <a:gd name="txR" fmla="*/ 455 w 455"/>
              <a:gd name="txB" fmla="*/ 208 h 208"/>
            </a:gdLst>
            <a:ahLst/>
            <a:cxnLst>
              <a:cxn ang="0">
                <a:pos x="2638425" y="626246"/>
              </a:cxn>
              <a:cxn ang="0">
                <a:pos x="260943" y="626246"/>
              </a:cxn>
              <a:cxn ang="0">
                <a:pos x="0" y="1608138"/>
              </a:cxn>
              <a:cxn ang="0">
                <a:pos x="0" y="0"/>
              </a:cxn>
              <a:cxn ang="0">
                <a:pos x="2638425" y="0"/>
              </a:cxn>
              <a:cxn ang="0">
                <a:pos x="2638425" y="626246"/>
              </a:cxn>
            </a:cxnLst>
            <a:rect l="txL" t="txT" r="txR" b="txB"/>
            <a:pathLst>
              <a:path w="455" h="208">
                <a:moveTo>
                  <a:pt x="455" y="81"/>
                </a:moveTo>
                <a:lnTo>
                  <a:pt x="45" y="81"/>
                </a:lnTo>
                <a:lnTo>
                  <a:pt x="0" y="208"/>
                </a:lnTo>
                <a:lnTo>
                  <a:pt x="0" y="0"/>
                </a:lnTo>
                <a:lnTo>
                  <a:pt x="455" y="0"/>
                </a:lnTo>
                <a:lnTo>
                  <a:pt x="455" y="81"/>
                </a:lnTo>
                <a:close/>
              </a:path>
            </a:pathLst>
          </a:custGeom>
          <a:solidFill>
            <a:srgbClr val="FFE11A">
              <a:alpha val="100000"/>
            </a:srgbClr>
          </a:solidFill>
          <a:ln w="9525">
            <a:noFill/>
          </a:ln>
        </p:spPr>
        <p:txBody>
          <a:bodyPr/>
          <a:p>
            <a:endParaRPr lang="zh-CN" altLang="en-US"/>
          </a:p>
        </p:txBody>
      </p:sp>
      <p:sp>
        <p:nvSpPr>
          <p:cNvPr id="12313" name="矩形 10"/>
          <p:cNvSpPr/>
          <p:nvPr/>
        </p:nvSpPr>
        <p:spPr>
          <a:xfrm>
            <a:off x="1087438" y="2687638"/>
            <a:ext cx="2806700" cy="1384300"/>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14" name="矩形 95"/>
          <p:cNvSpPr/>
          <p:nvPr/>
        </p:nvSpPr>
        <p:spPr>
          <a:xfrm>
            <a:off x="8542338" y="4535488"/>
            <a:ext cx="2806700" cy="1384300"/>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15" name="矩形 11"/>
          <p:cNvSpPr/>
          <p:nvPr/>
        </p:nvSpPr>
        <p:spPr>
          <a:xfrm>
            <a:off x="5886450" y="1911350"/>
            <a:ext cx="1506538" cy="307975"/>
          </a:xfrm>
          <a:prstGeom prst="rect">
            <a:avLst/>
          </a:prstGeom>
          <a:noFill/>
          <a:ln w="9525">
            <a:noFill/>
          </a:ln>
        </p:spPr>
        <p:txBody>
          <a:bodyPr wrap="none">
            <a:spAutoFit/>
          </a:bodyPr>
          <a:p>
            <a:r>
              <a:rPr lang="zh-CN" altLang="en-US" sz="1400" dirty="0">
                <a:solidFill>
                  <a:srgbClr val="000000"/>
                </a:solidFill>
                <a:latin typeface="Calibri" panose="020F0502020204030204" pitchFamily="34" charset="0"/>
                <a:ea typeface="微软雅黑" panose="020B0503020204020204" pitchFamily="34" charset="-122"/>
                <a:sym typeface="Calibri" panose="020F0502020204030204" pitchFamily="34" charset="0"/>
              </a:rPr>
              <a:t>Donec velit neque</a:t>
            </a:r>
            <a:endParaRPr lang="zh-CN" altLang="en-US" dirty="0">
              <a:latin typeface="Arial" panose="020B0604020202020204" pitchFamily="34" charset="0"/>
            </a:endParaRPr>
          </a:p>
        </p:txBody>
      </p:sp>
      <p:sp>
        <p:nvSpPr>
          <p:cNvPr id="12316" name="矩形 96"/>
          <p:cNvSpPr/>
          <p:nvPr/>
        </p:nvSpPr>
        <p:spPr>
          <a:xfrm>
            <a:off x="6497638" y="2582863"/>
            <a:ext cx="1549400" cy="307975"/>
          </a:xfrm>
          <a:prstGeom prst="rect">
            <a:avLst/>
          </a:prstGeom>
          <a:noFill/>
          <a:ln w="9525">
            <a:noFill/>
          </a:ln>
        </p:spPr>
        <p:txBody>
          <a:bodyPr>
            <a:spAutoFit/>
          </a:bodyPr>
          <a:p>
            <a:r>
              <a:rPr lang="zh-CN" altLang="en-US" sz="1400" dirty="0">
                <a:solidFill>
                  <a:schemeClr val="bg1"/>
                </a:solidFill>
                <a:latin typeface="Calibri" panose="020F0502020204030204" pitchFamily="34" charset="0"/>
                <a:ea typeface="微软雅黑" panose="020B0503020204020204" pitchFamily="34" charset="-122"/>
                <a:sym typeface="Calibri" panose="020F0502020204030204" pitchFamily="34" charset="0"/>
              </a:rPr>
              <a:t>Donec velit neque</a:t>
            </a:r>
            <a:endParaRPr lang="zh-CN" altLang="en-US" dirty="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矩形 6"/>
          <p:cNvSpPr/>
          <p:nvPr/>
        </p:nvSpPr>
        <p:spPr>
          <a:xfrm>
            <a:off x="0" y="6527800"/>
            <a:ext cx="12192000" cy="365125"/>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13315" name="矩形 7"/>
          <p:cNvSpPr/>
          <p:nvPr/>
        </p:nvSpPr>
        <p:spPr>
          <a:xfrm>
            <a:off x="0" y="1028700"/>
            <a:ext cx="803275" cy="350838"/>
          </a:xfrm>
          <a:prstGeom prst="rect">
            <a:avLst/>
          </a:prstGeom>
          <a:solidFill>
            <a:srgbClr val="FFE11A"/>
          </a:solidFill>
          <a:ln w="9525">
            <a:noFill/>
          </a:ln>
        </p:spPr>
        <p:txBody>
          <a:bodyPr anchor="ctr"/>
          <a:p>
            <a:endParaRPr lang="zh-CN" altLang="zh-CN" dirty="0">
              <a:solidFill>
                <a:srgbClr val="FFFFFF"/>
              </a:solidFill>
              <a:latin typeface="Arial" panose="020B0604020202020204" pitchFamily="34" charset="0"/>
            </a:endParaRPr>
          </a:p>
        </p:txBody>
      </p:sp>
      <p:sp>
        <p:nvSpPr>
          <p:cNvPr id="13316" name="标题 5"/>
          <p:cNvSpPr>
            <a:spLocks noGrp="1"/>
          </p:cNvSpPr>
          <p:nvPr>
            <p:ph type="title"/>
          </p:nvPr>
        </p:nvSpPr>
        <p:spPr>
          <a:xfrm>
            <a:off x="838200" y="666750"/>
            <a:ext cx="4899025" cy="682625"/>
          </a:xfrm>
          <a:ln/>
        </p:spPr>
        <p:txBody>
          <a:bodyPr vert="horz" wrap="square" lIns="91440" tIns="45720" rIns="91440" bIns="45720" anchor="b"/>
          <a:p>
            <a:pPr marL="0" indent="0" eaLnBrk="1" hangingPunct="1"/>
            <a:r>
              <a:rPr lang="en-US" altLang="zh-CN" sz="2000" dirty="0">
                <a:solidFill>
                  <a:schemeClr val="bg1"/>
                </a:solidFill>
              </a:rPr>
              <a:t>Your  Title  Here</a:t>
            </a:r>
            <a:endParaRPr lang="zh-CN" altLang="en-US" sz="2000" dirty="0">
              <a:solidFill>
                <a:schemeClr val="bg1"/>
              </a:solidFill>
            </a:endParaRPr>
          </a:p>
        </p:txBody>
      </p:sp>
      <p:sp>
        <p:nvSpPr>
          <p:cNvPr id="13317" name="文本占位符 1"/>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contents</a:t>
            </a:r>
            <a:endParaRPr lang="en-US" altLang="zh-CN" sz="1400" dirty="0">
              <a:solidFill>
                <a:schemeClr val="bg1"/>
              </a:solidFill>
              <a:latin typeface="+mn-lt"/>
              <a:ea typeface="+mn-ea"/>
              <a:cs typeface="+mn-cs"/>
              <a:sym typeface="Calibri" panose="020F0502020204030204" pitchFamily="34" charset="0"/>
            </a:endParaRPr>
          </a:p>
        </p:txBody>
      </p:sp>
      <p:sp>
        <p:nvSpPr>
          <p:cNvPr id="13318" name="文本占位符 2"/>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About us</a:t>
            </a:r>
            <a:endParaRPr lang="en-US" altLang="zh-CN" sz="1400" dirty="0">
              <a:solidFill>
                <a:schemeClr val="bg1"/>
              </a:solidFill>
              <a:latin typeface="+mn-lt"/>
              <a:ea typeface="+mn-ea"/>
              <a:cs typeface="+mn-cs"/>
              <a:sym typeface="Calibri" panose="020F0502020204030204" pitchFamily="34" charset="0"/>
            </a:endParaRPr>
          </a:p>
        </p:txBody>
      </p:sp>
      <p:sp>
        <p:nvSpPr>
          <p:cNvPr id="13319" name="文本占位符 3"/>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Work</a:t>
            </a:r>
            <a:endParaRPr lang="en-US" altLang="zh-CN" sz="1400" dirty="0">
              <a:solidFill>
                <a:schemeClr val="bg1"/>
              </a:solidFill>
              <a:latin typeface="+mn-lt"/>
              <a:ea typeface="+mn-ea"/>
              <a:cs typeface="+mn-cs"/>
              <a:sym typeface="Calibri" panose="020F0502020204030204" pitchFamily="34" charset="0"/>
            </a:endParaRPr>
          </a:p>
        </p:txBody>
      </p:sp>
      <p:sp>
        <p:nvSpPr>
          <p:cNvPr id="13320" name="文本占位符 4"/>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Data</a:t>
            </a:r>
            <a:endParaRPr lang="en-US" altLang="zh-CN" sz="1400" dirty="0">
              <a:solidFill>
                <a:schemeClr val="bg1"/>
              </a:solidFill>
              <a:latin typeface="+mn-lt"/>
              <a:ea typeface="+mn-ea"/>
              <a:cs typeface="+mn-cs"/>
              <a:sym typeface="Calibri" panose="020F0502020204030204" pitchFamily="34" charset="0"/>
            </a:endParaRPr>
          </a:p>
        </p:txBody>
      </p:sp>
      <p:sp>
        <p:nvSpPr>
          <p:cNvPr id="13321" name="文本占位符 6"/>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Others</a:t>
            </a:r>
            <a:endParaRPr lang="en-US" altLang="zh-CN" sz="1400" dirty="0">
              <a:solidFill>
                <a:schemeClr val="bg1"/>
              </a:solidFill>
              <a:latin typeface="+mn-lt"/>
              <a:ea typeface="+mn-ea"/>
              <a:cs typeface="+mn-cs"/>
              <a:sym typeface="Calibri" panose="020F0502020204030204" pitchFamily="34" charset="0"/>
            </a:endParaRPr>
          </a:p>
        </p:txBody>
      </p:sp>
      <p:sp>
        <p:nvSpPr>
          <p:cNvPr id="13322" name="文本占位符 9"/>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Home</a:t>
            </a:r>
            <a:endParaRPr lang="en-US" altLang="zh-CN" sz="1400" dirty="0">
              <a:solidFill>
                <a:schemeClr val="bg1"/>
              </a:solidFill>
              <a:latin typeface="+mn-lt"/>
              <a:ea typeface="+mn-ea"/>
              <a:cs typeface="+mn-cs"/>
              <a:sym typeface="Calibri" panose="020F0502020204030204" pitchFamily="34" charset="0"/>
            </a:endParaRPr>
          </a:p>
        </p:txBody>
      </p:sp>
      <p:sp>
        <p:nvSpPr>
          <p:cNvPr id="13323" name="直接连接符 64"/>
          <p:cNvSpPr/>
          <p:nvPr/>
        </p:nvSpPr>
        <p:spPr>
          <a:xfrm flipV="1">
            <a:off x="803275" y="1360488"/>
            <a:ext cx="5292725" cy="14287"/>
          </a:xfrm>
          <a:prstGeom prst="line">
            <a:avLst/>
          </a:prstGeom>
          <a:ln w="3175" cap="flat" cmpd="sng">
            <a:solidFill>
              <a:schemeClr val="bg1"/>
            </a:solidFill>
            <a:prstDash val="solid"/>
            <a:miter/>
            <a:headEnd type="none" w="med" len="med"/>
            <a:tailEnd type="none" w="med" len="med"/>
          </a:ln>
        </p:spPr>
      </p:sp>
      <p:sp>
        <p:nvSpPr>
          <p:cNvPr id="13324" name="直接连接符 69"/>
          <p:cNvSpPr/>
          <p:nvPr/>
        </p:nvSpPr>
        <p:spPr>
          <a:xfrm flipV="1">
            <a:off x="6094413" y="1360488"/>
            <a:ext cx="885825" cy="0"/>
          </a:xfrm>
          <a:prstGeom prst="line">
            <a:avLst/>
          </a:prstGeom>
          <a:ln w="3175" cap="flat" cmpd="sng">
            <a:solidFill>
              <a:schemeClr val="bg1"/>
            </a:solidFill>
            <a:prstDash val="solid"/>
            <a:miter/>
            <a:headEnd type="none" w="med" len="med"/>
            <a:tailEnd type="none" w="med" len="med"/>
          </a:ln>
        </p:spPr>
      </p:sp>
      <p:sp>
        <p:nvSpPr>
          <p:cNvPr id="13325" name="直接连接符 74"/>
          <p:cNvSpPr/>
          <p:nvPr/>
        </p:nvSpPr>
        <p:spPr>
          <a:xfrm flipV="1">
            <a:off x="7185025" y="1360488"/>
            <a:ext cx="885825" cy="0"/>
          </a:xfrm>
          <a:prstGeom prst="line">
            <a:avLst/>
          </a:prstGeom>
          <a:ln w="3175" cap="flat" cmpd="sng">
            <a:solidFill>
              <a:schemeClr val="bg1"/>
            </a:solidFill>
            <a:prstDash val="solid"/>
            <a:miter/>
            <a:headEnd type="none" w="med" len="med"/>
            <a:tailEnd type="none" w="med" len="med"/>
          </a:ln>
        </p:spPr>
      </p:sp>
      <p:grpSp>
        <p:nvGrpSpPr>
          <p:cNvPr id="13326" name="Group 14"/>
          <p:cNvGrpSpPr/>
          <p:nvPr/>
        </p:nvGrpSpPr>
        <p:grpSpPr>
          <a:xfrm>
            <a:off x="8286750" y="1071563"/>
            <a:ext cx="863600" cy="288925"/>
            <a:chOff x="0" y="0"/>
            <a:chExt cx="863600" cy="288925"/>
          </a:xfrm>
        </p:grpSpPr>
        <p:sp>
          <p:nvSpPr>
            <p:cNvPr id="13377" name="直接连接符 76"/>
            <p:cNvSpPr/>
            <p:nvPr/>
          </p:nvSpPr>
          <p:spPr>
            <a:xfrm flipV="1">
              <a:off x="0" y="0"/>
              <a:ext cx="1" cy="288925"/>
            </a:xfrm>
            <a:prstGeom prst="line">
              <a:avLst/>
            </a:prstGeom>
            <a:ln w="3175" cap="flat" cmpd="sng">
              <a:solidFill>
                <a:schemeClr val="bg1"/>
              </a:solidFill>
              <a:prstDash val="solid"/>
              <a:miter/>
              <a:headEnd type="none" w="med" len="med"/>
              <a:tailEnd type="none" w="med" len="med"/>
            </a:ln>
          </p:spPr>
        </p:sp>
        <p:sp>
          <p:nvSpPr>
            <p:cNvPr id="13378" name="直接连接符 77"/>
            <p:cNvSpPr/>
            <p:nvPr/>
          </p:nvSpPr>
          <p:spPr>
            <a:xfrm>
              <a:off x="0" y="0"/>
              <a:ext cx="863600" cy="1"/>
            </a:xfrm>
            <a:prstGeom prst="line">
              <a:avLst/>
            </a:prstGeom>
            <a:ln w="3175" cap="flat" cmpd="sng">
              <a:solidFill>
                <a:schemeClr val="bg1"/>
              </a:solidFill>
              <a:prstDash val="solid"/>
              <a:miter/>
              <a:headEnd type="none" w="med" len="med"/>
              <a:tailEnd type="none" w="med" len="med"/>
            </a:ln>
          </p:spPr>
        </p:sp>
        <p:sp>
          <p:nvSpPr>
            <p:cNvPr id="13379" name="直接连接符 78"/>
            <p:cNvSpPr/>
            <p:nvPr/>
          </p:nvSpPr>
          <p:spPr>
            <a:xfrm>
              <a:off x="863600" y="0"/>
              <a:ext cx="1" cy="288925"/>
            </a:xfrm>
            <a:prstGeom prst="line">
              <a:avLst/>
            </a:prstGeom>
            <a:ln w="3175" cap="flat" cmpd="sng">
              <a:solidFill>
                <a:schemeClr val="bg1"/>
              </a:solidFill>
              <a:prstDash val="solid"/>
              <a:miter/>
              <a:headEnd type="none" w="med" len="med"/>
              <a:tailEnd type="none" w="med" len="med"/>
            </a:ln>
          </p:spPr>
        </p:sp>
      </p:grpSp>
      <p:sp>
        <p:nvSpPr>
          <p:cNvPr id="13327" name="直接连接符 84"/>
          <p:cNvSpPr/>
          <p:nvPr/>
        </p:nvSpPr>
        <p:spPr>
          <a:xfrm flipV="1">
            <a:off x="9375775" y="1360488"/>
            <a:ext cx="885825" cy="0"/>
          </a:xfrm>
          <a:prstGeom prst="line">
            <a:avLst/>
          </a:prstGeom>
          <a:ln w="3175" cap="flat" cmpd="sng">
            <a:solidFill>
              <a:schemeClr val="bg1"/>
            </a:solidFill>
            <a:prstDash val="solid"/>
            <a:miter/>
            <a:headEnd type="none" w="med" len="med"/>
            <a:tailEnd type="none" w="med" len="med"/>
          </a:ln>
        </p:spPr>
      </p:sp>
      <p:sp>
        <p:nvSpPr>
          <p:cNvPr id="13328" name="直接连接符 89"/>
          <p:cNvSpPr/>
          <p:nvPr/>
        </p:nvSpPr>
        <p:spPr>
          <a:xfrm flipV="1">
            <a:off x="10474325" y="1360488"/>
            <a:ext cx="885825" cy="0"/>
          </a:xfrm>
          <a:prstGeom prst="line">
            <a:avLst/>
          </a:prstGeom>
          <a:ln w="3175" cap="flat" cmpd="sng">
            <a:solidFill>
              <a:schemeClr val="bg1"/>
            </a:solidFill>
            <a:prstDash val="solid"/>
            <a:miter/>
            <a:headEnd type="none" w="med" len="med"/>
            <a:tailEnd type="none" w="med" len="med"/>
          </a:ln>
        </p:spPr>
      </p:sp>
      <p:sp>
        <p:nvSpPr>
          <p:cNvPr id="13329" name="直接连接符 90"/>
          <p:cNvSpPr/>
          <p:nvPr/>
        </p:nvSpPr>
        <p:spPr>
          <a:xfrm>
            <a:off x="6969125" y="1360488"/>
            <a:ext cx="227013" cy="0"/>
          </a:xfrm>
          <a:prstGeom prst="line">
            <a:avLst/>
          </a:prstGeom>
          <a:ln w="3175" cap="flat" cmpd="sng">
            <a:solidFill>
              <a:schemeClr val="bg1"/>
            </a:solidFill>
            <a:prstDash val="solid"/>
            <a:miter/>
            <a:headEnd type="none" w="med" len="med"/>
            <a:tailEnd type="none" w="med" len="med"/>
          </a:ln>
        </p:spPr>
      </p:sp>
      <p:sp>
        <p:nvSpPr>
          <p:cNvPr id="13330" name="直接连接符 91"/>
          <p:cNvSpPr/>
          <p:nvPr/>
        </p:nvSpPr>
        <p:spPr>
          <a:xfrm>
            <a:off x="8059738" y="1360488"/>
            <a:ext cx="227012" cy="0"/>
          </a:xfrm>
          <a:prstGeom prst="line">
            <a:avLst/>
          </a:prstGeom>
          <a:ln w="3175" cap="flat" cmpd="sng">
            <a:solidFill>
              <a:schemeClr val="bg1"/>
            </a:solidFill>
            <a:prstDash val="solid"/>
            <a:miter/>
            <a:headEnd type="none" w="med" len="med"/>
            <a:tailEnd type="none" w="med" len="med"/>
          </a:ln>
        </p:spPr>
      </p:sp>
      <p:sp>
        <p:nvSpPr>
          <p:cNvPr id="13331" name="直接连接符 92"/>
          <p:cNvSpPr/>
          <p:nvPr/>
        </p:nvSpPr>
        <p:spPr>
          <a:xfrm>
            <a:off x="9150350" y="1360488"/>
            <a:ext cx="227013" cy="0"/>
          </a:xfrm>
          <a:prstGeom prst="line">
            <a:avLst/>
          </a:prstGeom>
          <a:ln w="3175" cap="flat" cmpd="sng">
            <a:solidFill>
              <a:schemeClr val="bg1"/>
            </a:solidFill>
            <a:prstDash val="solid"/>
            <a:miter/>
            <a:headEnd type="none" w="med" len="med"/>
            <a:tailEnd type="none" w="med" len="med"/>
          </a:ln>
        </p:spPr>
      </p:sp>
      <p:sp>
        <p:nvSpPr>
          <p:cNvPr id="13332" name="直接连接符 93"/>
          <p:cNvSpPr/>
          <p:nvPr/>
        </p:nvSpPr>
        <p:spPr>
          <a:xfrm>
            <a:off x="10261600" y="1360488"/>
            <a:ext cx="228600" cy="0"/>
          </a:xfrm>
          <a:prstGeom prst="line">
            <a:avLst/>
          </a:prstGeom>
          <a:ln w="3175" cap="flat" cmpd="sng">
            <a:solidFill>
              <a:schemeClr val="bg1"/>
            </a:solidFill>
            <a:prstDash val="solid"/>
            <a:miter/>
            <a:headEnd type="none" w="med" len="med"/>
            <a:tailEnd type="none" w="med" len="med"/>
          </a:ln>
        </p:spPr>
      </p:sp>
      <p:sp>
        <p:nvSpPr>
          <p:cNvPr id="13333" name="直接连接符 32"/>
          <p:cNvSpPr/>
          <p:nvPr/>
        </p:nvSpPr>
        <p:spPr>
          <a:xfrm flipV="1">
            <a:off x="11309350" y="1360488"/>
            <a:ext cx="885825" cy="0"/>
          </a:xfrm>
          <a:prstGeom prst="line">
            <a:avLst/>
          </a:prstGeom>
          <a:ln w="3175" cap="flat" cmpd="sng">
            <a:solidFill>
              <a:schemeClr val="bg1"/>
            </a:solidFill>
            <a:prstDash val="solid"/>
            <a:miter/>
            <a:headEnd type="none" w="med" len="med"/>
            <a:tailEnd type="none" w="med" len="med"/>
          </a:ln>
        </p:spPr>
      </p:sp>
      <p:sp>
        <p:nvSpPr>
          <p:cNvPr id="13334" name="Freeform 2110"/>
          <p:cNvSpPr/>
          <p:nvPr/>
        </p:nvSpPr>
        <p:spPr>
          <a:xfrm>
            <a:off x="4068763" y="2252663"/>
            <a:ext cx="1350962" cy="2363787"/>
          </a:xfrm>
          <a:custGeom>
            <a:avLst/>
            <a:gdLst>
              <a:gd name="txL" fmla="*/ 0 w 303"/>
              <a:gd name="txT" fmla="*/ 0 h 530"/>
              <a:gd name="txR" fmla="*/ 303 w 303"/>
              <a:gd name="txB" fmla="*/ 530 h 530"/>
            </a:gdLst>
            <a:ahLst/>
            <a:cxnLst>
              <a:cxn ang="0">
                <a:pos x="1136948" y="0"/>
              </a:cxn>
              <a:cxn ang="0">
                <a:pos x="214014" y="0"/>
              </a:cxn>
              <a:cxn ang="0">
                <a:pos x="0" y="218539"/>
              </a:cxn>
              <a:cxn ang="0">
                <a:pos x="0" y="2145248"/>
              </a:cxn>
              <a:cxn ang="0">
                <a:pos x="214014" y="2363787"/>
              </a:cxn>
              <a:cxn ang="0">
                <a:pos x="1136948" y="2363787"/>
              </a:cxn>
              <a:cxn ang="0">
                <a:pos x="1350962" y="2145248"/>
              </a:cxn>
              <a:cxn ang="0">
                <a:pos x="1350962" y="218539"/>
              </a:cxn>
              <a:cxn ang="0">
                <a:pos x="1136948" y="0"/>
              </a:cxn>
            </a:cxnLst>
            <a:rect l="txL" t="txT" r="txR" b="txB"/>
            <a:pathLst>
              <a:path w="303" h="530">
                <a:moveTo>
                  <a:pt x="255" y="0"/>
                </a:moveTo>
                <a:cubicBezTo>
                  <a:pt x="48" y="0"/>
                  <a:pt x="48" y="0"/>
                  <a:pt x="48" y="0"/>
                </a:cubicBezTo>
                <a:cubicBezTo>
                  <a:pt x="22" y="0"/>
                  <a:pt x="0" y="22"/>
                  <a:pt x="0" y="49"/>
                </a:cubicBezTo>
                <a:cubicBezTo>
                  <a:pt x="0" y="481"/>
                  <a:pt x="0" y="481"/>
                  <a:pt x="0" y="481"/>
                </a:cubicBezTo>
                <a:cubicBezTo>
                  <a:pt x="0" y="508"/>
                  <a:pt x="22" y="530"/>
                  <a:pt x="48" y="530"/>
                </a:cubicBezTo>
                <a:cubicBezTo>
                  <a:pt x="255" y="530"/>
                  <a:pt x="255" y="530"/>
                  <a:pt x="255" y="530"/>
                </a:cubicBezTo>
                <a:cubicBezTo>
                  <a:pt x="282" y="530"/>
                  <a:pt x="303" y="508"/>
                  <a:pt x="303" y="481"/>
                </a:cubicBezTo>
                <a:cubicBezTo>
                  <a:pt x="303" y="49"/>
                  <a:pt x="303" y="49"/>
                  <a:pt x="303" y="49"/>
                </a:cubicBezTo>
                <a:cubicBezTo>
                  <a:pt x="303" y="22"/>
                  <a:pt x="282" y="0"/>
                  <a:pt x="255" y="0"/>
                </a:cubicBezTo>
                <a:close/>
              </a:path>
            </a:pathLst>
          </a:custGeom>
          <a:solidFill>
            <a:schemeClr val="bg2">
              <a:alpha val="100000"/>
            </a:schemeClr>
          </a:solidFill>
          <a:ln w="9525">
            <a:noFill/>
          </a:ln>
        </p:spPr>
        <p:txBody>
          <a:bodyPr/>
          <a:p>
            <a:endParaRPr lang="zh-CN" altLang="en-US"/>
          </a:p>
        </p:txBody>
      </p:sp>
      <p:sp>
        <p:nvSpPr>
          <p:cNvPr id="13335" name="Oval 2111"/>
          <p:cNvSpPr/>
          <p:nvPr/>
        </p:nvSpPr>
        <p:spPr>
          <a:xfrm>
            <a:off x="4606925" y="4179888"/>
            <a:ext cx="271463" cy="274637"/>
          </a:xfrm>
          <a:prstGeom prst="ellipse">
            <a:avLst/>
          </a:prstGeom>
          <a:solidFill>
            <a:srgbClr val="A79A89"/>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36" name="Rectangle 2112"/>
          <p:cNvSpPr/>
          <p:nvPr/>
        </p:nvSpPr>
        <p:spPr>
          <a:xfrm>
            <a:off x="4192588" y="2505075"/>
            <a:ext cx="1106487" cy="1539875"/>
          </a:xfrm>
          <a:prstGeom prst="rect">
            <a:avLst/>
          </a:prstGeom>
          <a:solidFill>
            <a:srgbClr val="D2C5A3"/>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37" name="Rectangle 2113"/>
          <p:cNvSpPr/>
          <p:nvPr/>
        </p:nvSpPr>
        <p:spPr>
          <a:xfrm>
            <a:off x="4192588" y="2562225"/>
            <a:ext cx="1106487" cy="1428750"/>
          </a:xfrm>
          <a:prstGeom prst="rect">
            <a:avLst/>
          </a:prstGeom>
          <a:solidFill>
            <a:srgbClr val="4C3A47"/>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38" name="Freeform 2114"/>
          <p:cNvSpPr/>
          <p:nvPr/>
        </p:nvSpPr>
        <p:spPr>
          <a:xfrm>
            <a:off x="4406900" y="3359150"/>
            <a:ext cx="674688" cy="368300"/>
          </a:xfrm>
          <a:custGeom>
            <a:avLst/>
            <a:gdLst>
              <a:gd name="txL" fmla="*/ 0 w 151"/>
              <a:gd name="txT" fmla="*/ 0 h 83"/>
              <a:gd name="txR" fmla="*/ 151 w 151"/>
              <a:gd name="txB" fmla="*/ 83 h 83"/>
            </a:gdLst>
            <a:ahLst/>
            <a:cxnLst>
              <a:cxn ang="0">
                <a:pos x="674688" y="368300"/>
              </a:cxn>
              <a:cxn ang="0">
                <a:pos x="0" y="368300"/>
              </a:cxn>
              <a:cxn ang="0">
                <a:pos x="339578" y="0"/>
              </a:cxn>
              <a:cxn ang="0">
                <a:pos x="674688" y="368300"/>
              </a:cxn>
            </a:cxnLst>
            <a:rect l="txL" t="txT" r="txR" b="txB"/>
            <a:pathLst>
              <a:path w="151" h="83">
                <a:moveTo>
                  <a:pt x="151" y="83"/>
                </a:moveTo>
                <a:cubicBezTo>
                  <a:pt x="0" y="83"/>
                  <a:pt x="0" y="83"/>
                  <a:pt x="0" y="83"/>
                </a:cubicBezTo>
                <a:cubicBezTo>
                  <a:pt x="0" y="37"/>
                  <a:pt x="34" y="0"/>
                  <a:pt x="76" y="0"/>
                </a:cubicBezTo>
                <a:cubicBezTo>
                  <a:pt x="117" y="0"/>
                  <a:pt x="151" y="37"/>
                  <a:pt x="151" y="83"/>
                </a:cubicBezTo>
                <a:close/>
              </a:path>
            </a:pathLst>
          </a:custGeom>
          <a:solidFill>
            <a:srgbClr val="F7EBCB">
              <a:alpha val="100000"/>
            </a:srgbClr>
          </a:solidFill>
          <a:ln w="9525">
            <a:noFill/>
          </a:ln>
        </p:spPr>
        <p:txBody>
          <a:bodyPr/>
          <a:p>
            <a:endParaRPr lang="zh-CN" altLang="en-US"/>
          </a:p>
        </p:txBody>
      </p:sp>
      <p:sp>
        <p:nvSpPr>
          <p:cNvPr id="13339" name="Oval 2115"/>
          <p:cNvSpPr/>
          <p:nvPr/>
        </p:nvSpPr>
        <p:spPr>
          <a:xfrm>
            <a:off x="4562475" y="2952750"/>
            <a:ext cx="360363" cy="361950"/>
          </a:xfrm>
          <a:prstGeom prst="ellipse">
            <a:avLst/>
          </a:prstGeom>
          <a:solidFill>
            <a:srgbClr val="F7EBCB"/>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40" name="Freeform 2116"/>
          <p:cNvSpPr/>
          <p:nvPr/>
        </p:nvSpPr>
        <p:spPr>
          <a:xfrm>
            <a:off x="6586538" y="2252663"/>
            <a:ext cx="1350962" cy="2363787"/>
          </a:xfrm>
          <a:custGeom>
            <a:avLst/>
            <a:gdLst>
              <a:gd name="txL" fmla="*/ 0 w 304"/>
              <a:gd name="txT" fmla="*/ 0 h 530"/>
              <a:gd name="txR" fmla="*/ 304 w 304"/>
              <a:gd name="txB" fmla="*/ 530 h 530"/>
            </a:gdLst>
            <a:ahLst/>
            <a:cxnLst>
              <a:cxn ang="0">
                <a:pos x="1133208" y="0"/>
              </a:cxn>
              <a:cxn ang="0">
                <a:pos x="217754" y="0"/>
              </a:cxn>
              <a:cxn ang="0">
                <a:pos x="0" y="218539"/>
              </a:cxn>
              <a:cxn ang="0">
                <a:pos x="0" y="2145248"/>
              </a:cxn>
              <a:cxn ang="0">
                <a:pos x="217754" y="2363787"/>
              </a:cxn>
              <a:cxn ang="0">
                <a:pos x="1133208" y="2363787"/>
              </a:cxn>
              <a:cxn ang="0">
                <a:pos x="1350962" y="2145248"/>
              </a:cxn>
              <a:cxn ang="0">
                <a:pos x="1350962" y="218539"/>
              </a:cxn>
              <a:cxn ang="0">
                <a:pos x="1133208" y="0"/>
              </a:cxn>
            </a:cxnLst>
            <a:rect l="txL" t="txT" r="txR" b="txB"/>
            <a:pathLst>
              <a:path w="304" h="530">
                <a:moveTo>
                  <a:pt x="255" y="0"/>
                </a:moveTo>
                <a:cubicBezTo>
                  <a:pt x="49" y="0"/>
                  <a:pt x="49" y="0"/>
                  <a:pt x="49" y="0"/>
                </a:cubicBezTo>
                <a:cubicBezTo>
                  <a:pt x="22" y="0"/>
                  <a:pt x="0" y="22"/>
                  <a:pt x="0" y="49"/>
                </a:cubicBezTo>
                <a:cubicBezTo>
                  <a:pt x="0" y="481"/>
                  <a:pt x="0" y="481"/>
                  <a:pt x="0" y="481"/>
                </a:cubicBezTo>
                <a:cubicBezTo>
                  <a:pt x="0" y="508"/>
                  <a:pt x="22" y="530"/>
                  <a:pt x="49" y="530"/>
                </a:cubicBezTo>
                <a:cubicBezTo>
                  <a:pt x="255" y="530"/>
                  <a:pt x="255" y="530"/>
                  <a:pt x="255" y="530"/>
                </a:cubicBezTo>
                <a:cubicBezTo>
                  <a:pt x="282" y="530"/>
                  <a:pt x="304" y="508"/>
                  <a:pt x="304" y="481"/>
                </a:cubicBezTo>
                <a:cubicBezTo>
                  <a:pt x="304" y="49"/>
                  <a:pt x="304" y="49"/>
                  <a:pt x="304" y="49"/>
                </a:cubicBezTo>
                <a:cubicBezTo>
                  <a:pt x="304" y="22"/>
                  <a:pt x="282" y="0"/>
                  <a:pt x="255" y="0"/>
                </a:cubicBezTo>
                <a:close/>
              </a:path>
            </a:pathLst>
          </a:custGeom>
          <a:solidFill>
            <a:schemeClr val="bg1">
              <a:alpha val="100000"/>
            </a:schemeClr>
          </a:solidFill>
          <a:ln w="9525">
            <a:noFill/>
          </a:ln>
        </p:spPr>
        <p:txBody>
          <a:bodyPr/>
          <a:p>
            <a:endParaRPr lang="zh-CN" altLang="en-US"/>
          </a:p>
        </p:txBody>
      </p:sp>
      <p:sp>
        <p:nvSpPr>
          <p:cNvPr id="13341" name="Oval 2117"/>
          <p:cNvSpPr/>
          <p:nvPr/>
        </p:nvSpPr>
        <p:spPr>
          <a:xfrm>
            <a:off x="7124700" y="4179888"/>
            <a:ext cx="274638" cy="274637"/>
          </a:xfrm>
          <a:prstGeom prst="ellipse">
            <a:avLst/>
          </a:prstGeom>
          <a:solidFill>
            <a:schemeClr val="bg2"/>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42" name="Rectangle 2118"/>
          <p:cNvSpPr/>
          <p:nvPr/>
        </p:nvSpPr>
        <p:spPr>
          <a:xfrm>
            <a:off x="6710363" y="2505075"/>
            <a:ext cx="1101725" cy="1539875"/>
          </a:xfrm>
          <a:prstGeom prst="rect">
            <a:avLst/>
          </a:prstGeom>
          <a:solidFill>
            <a:schemeClr val="bg1"/>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43" name="Rectangle 2119"/>
          <p:cNvSpPr/>
          <p:nvPr/>
        </p:nvSpPr>
        <p:spPr>
          <a:xfrm>
            <a:off x="6710363" y="2562225"/>
            <a:ext cx="1101725" cy="1428750"/>
          </a:xfrm>
          <a:prstGeom prst="rect">
            <a:avLst/>
          </a:prstGeom>
          <a:solidFill>
            <a:srgbClr val="FFE11A"/>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44" name="Freeform 2120"/>
          <p:cNvSpPr/>
          <p:nvPr/>
        </p:nvSpPr>
        <p:spPr>
          <a:xfrm>
            <a:off x="6921500" y="3359150"/>
            <a:ext cx="676275" cy="368300"/>
          </a:xfrm>
          <a:custGeom>
            <a:avLst/>
            <a:gdLst>
              <a:gd name="txL" fmla="*/ 0 w 152"/>
              <a:gd name="txT" fmla="*/ 0 h 83"/>
              <a:gd name="txR" fmla="*/ 152 w 152"/>
              <a:gd name="txB" fmla="*/ 83 h 83"/>
            </a:gdLst>
            <a:ahLst/>
            <a:cxnLst>
              <a:cxn ang="0">
                <a:pos x="676275" y="368300"/>
              </a:cxn>
              <a:cxn ang="0">
                <a:pos x="0" y="368300"/>
              </a:cxn>
              <a:cxn ang="0">
                <a:pos x="338138" y="0"/>
              </a:cxn>
              <a:cxn ang="0">
                <a:pos x="676275" y="368300"/>
              </a:cxn>
            </a:cxnLst>
            <a:rect l="txL" t="txT" r="txR" b="txB"/>
            <a:pathLst>
              <a:path w="152" h="83">
                <a:moveTo>
                  <a:pt x="152" y="83"/>
                </a:moveTo>
                <a:cubicBezTo>
                  <a:pt x="0" y="83"/>
                  <a:pt x="0" y="83"/>
                  <a:pt x="0" y="83"/>
                </a:cubicBezTo>
                <a:cubicBezTo>
                  <a:pt x="0" y="37"/>
                  <a:pt x="34" y="0"/>
                  <a:pt x="76" y="0"/>
                </a:cubicBezTo>
                <a:cubicBezTo>
                  <a:pt x="118" y="0"/>
                  <a:pt x="152" y="37"/>
                  <a:pt x="152" y="83"/>
                </a:cubicBezTo>
                <a:close/>
              </a:path>
            </a:pathLst>
          </a:custGeom>
          <a:solidFill>
            <a:srgbClr val="8B6B5E">
              <a:alpha val="100000"/>
            </a:srgbClr>
          </a:solidFill>
          <a:ln w="9525">
            <a:noFill/>
          </a:ln>
        </p:spPr>
        <p:txBody>
          <a:bodyPr/>
          <a:p>
            <a:endParaRPr lang="zh-CN" altLang="en-US"/>
          </a:p>
        </p:txBody>
      </p:sp>
      <p:sp>
        <p:nvSpPr>
          <p:cNvPr id="13345" name="Oval 2121"/>
          <p:cNvSpPr/>
          <p:nvPr/>
        </p:nvSpPr>
        <p:spPr>
          <a:xfrm>
            <a:off x="7083425" y="2952750"/>
            <a:ext cx="357188" cy="361950"/>
          </a:xfrm>
          <a:prstGeom prst="ellipse">
            <a:avLst/>
          </a:prstGeom>
          <a:solidFill>
            <a:srgbClr val="8B6B5E"/>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46" name="Oval 2122"/>
          <p:cNvSpPr/>
          <p:nvPr/>
        </p:nvSpPr>
        <p:spPr>
          <a:xfrm>
            <a:off x="5702300" y="3505200"/>
            <a:ext cx="601663" cy="606425"/>
          </a:xfrm>
          <a:prstGeom prst="ellipse">
            <a:avLst/>
          </a:prstGeom>
          <a:solidFill>
            <a:srgbClr val="4C3A47"/>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47" name="Oval 2123"/>
          <p:cNvSpPr/>
          <p:nvPr/>
        </p:nvSpPr>
        <p:spPr>
          <a:xfrm>
            <a:off x="5788025" y="3863975"/>
            <a:ext cx="146050" cy="88900"/>
          </a:xfrm>
          <a:prstGeom prst="ellipse">
            <a:avLst/>
          </a:prstGeom>
          <a:solidFill>
            <a:srgbClr val="F7EBCB"/>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48" name="Rectangle 2124"/>
          <p:cNvSpPr/>
          <p:nvPr/>
        </p:nvSpPr>
        <p:spPr>
          <a:xfrm>
            <a:off x="5911850" y="3667125"/>
            <a:ext cx="23813" cy="238125"/>
          </a:xfrm>
          <a:prstGeom prst="rect">
            <a:avLst/>
          </a:prstGeom>
          <a:solidFill>
            <a:srgbClr val="F7EBCB"/>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49" name="Oval 2125"/>
          <p:cNvSpPr/>
          <p:nvPr/>
        </p:nvSpPr>
        <p:spPr>
          <a:xfrm>
            <a:off x="6010275" y="3863975"/>
            <a:ext cx="146050" cy="88900"/>
          </a:xfrm>
          <a:prstGeom prst="ellipse">
            <a:avLst/>
          </a:prstGeom>
          <a:solidFill>
            <a:srgbClr val="F7EBCB"/>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50" name="Rectangle 2126"/>
          <p:cNvSpPr/>
          <p:nvPr/>
        </p:nvSpPr>
        <p:spPr>
          <a:xfrm>
            <a:off x="6134100" y="3667125"/>
            <a:ext cx="23813" cy="238125"/>
          </a:xfrm>
          <a:prstGeom prst="rect">
            <a:avLst/>
          </a:prstGeom>
          <a:solidFill>
            <a:srgbClr val="F7EBCB"/>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51" name="Rectangle 2127"/>
          <p:cNvSpPr/>
          <p:nvPr/>
        </p:nvSpPr>
        <p:spPr>
          <a:xfrm>
            <a:off x="5911850" y="3667125"/>
            <a:ext cx="244475" cy="76200"/>
          </a:xfrm>
          <a:prstGeom prst="rect">
            <a:avLst/>
          </a:prstGeom>
          <a:solidFill>
            <a:srgbClr val="F7EBCB"/>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52" name="Oval 2128"/>
          <p:cNvSpPr/>
          <p:nvPr/>
        </p:nvSpPr>
        <p:spPr>
          <a:xfrm>
            <a:off x="5702300" y="2598738"/>
            <a:ext cx="601663" cy="601662"/>
          </a:xfrm>
          <a:prstGeom prst="ellipse">
            <a:avLst/>
          </a:prstGeom>
          <a:solidFill>
            <a:srgbClr val="4C3A47"/>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53" name="Freeform 2129"/>
          <p:cNvSpPr/>
          <p:nvPr/>
        </p:nvSpPr>
        <p:spPr>
          <a:xfrm>
            <a:off x="5826125" y="2806700"/>
            <a:ext cx="349250" cy="225425"/>
          </a:xfrm>
          <a:custGeom>
            <a:avLst/>
            <a:gdLst>
              <a:gd name="txL" fmla="*/ 0 w 78"/>
              <a:gd name="txT" fmla="*/ 0 h 51"/>
              <a:gd name="txR" fmla="*/ 78 w 78"/>
              <a:gd name="txB" fmla="*/ 51 h 51"/>
            </a:gdLst>
            <a:ahLst/>
            <a:cxnLst>
              <a:cxn ang="0">
                <a:pos x="349250" y="0"/>
              </a:cxn>
              <a:cxn ang="0">
                <a:pos x="183580" y="145863"/>
              </a:cxn>
              <a:cxn ang="0">
                <a:pos x="179103" y="145863"/>
              </a:cxn>
              <a:cxn ang="0">
                <a:pos x="170147" y="145863"/>
              </a:cxn>
              <a:cxn ang="0">
                <a:pos x="4478" y="0"/>
              </a:cxn>
              <a:cxn ang="0">
                <a:pos x="0" y="13260"/>
              </a:cxn>
              <a:cxn ang="0">
                <a:pos x="0" y="194484"/>
              </a:cxn>
              <a:cxn ang="0">
                <a:pos x="31343" y="225425"/>
              </a:cxn>
              <a:cxn ang="0">
                <a:pos x="317907" y="225425"/>
              </a:cxn>
              <a:cxn ang="0">
                <a:pos x="349250" y="194484"/>
              </a:cxn>
              <a:cxn ang="0">
                <a:pos x="349250" y="13260"/>
              </a:cxn>
              <a:cxn ang="0">
                <a:pos x="349250" y="0"/>
              </a:cxn>
            </a:cxnLst>
            <a:rect l="txL" t="txT" r="txR" b="txB"/>
            <a:pathLst>
              <a:path w="78" h="51">
                <a:moveTo>
                  <a:pt x="78" y="0"/>
                </a:moveTo>
                <a:cubicBezTo>
                  <a:pt x="41" y="33"/>
                  <a:pt x="41" y="33"/>
                  <a:pt x="41" y="33"/>
                </a:cubicBezTo>
                <a:cubicBezTo>
                  <a:pt x="41" y="33"/>
                  <a:pt x="40" y="33"/>
                  <a:pt x="40" y="33"/>
                </a:cubicBezTo>
                <a:cubicBezTo>
                  <a:pt x="39" y="33"/>
                  <a:pt x="38" y="33"/>
                  <a:pt x="38" y="33"/>
                </a:cubicBezTo>
                <a:cubicBezTo>
                  <a:pt x="1" y="0"/>
                  <a:pt x="1" y="0"/>
                  <a:pt x="1" y="0"/>
                </a:cubicBezTo>
                <a:cubicBezTo>
                  <a:pt x="0" y="1"/>
                  <a:pt x="0" y="2"/>
                  <a:pt x="0" y="3"/>
                </a:cubicBezTo>
                <a:cubicBezTo>
                  <a:pt x="0" y="44"/>
                  <a:pt x="0" y="44"/>
                  <a:pt x="0" y="44"/>
                </a:cubicBezTo>
                <a:cubicBezTo>
                  <a:pt x="0" y="48"/>
                  <a:pt x="3" y="51"/>
                  <a:pt x="7" y="51"/>
                </a:cubicBezTo>
                <a:cubicBezTo>
                  <a:pt x="71" y="51"/>
                  <a:pt x="71" y="51"/>
                  <a:pt x="71" y="51"/>
                </a:cubicBezTo>
                <a:cubicBezTo>
                  <a:pt x="75" y="51"/>
                  <a:pt x="78" y="48"/>
                  <a:pt x="78" y="44"/>
                </a:cubicBezTo>
                <a:cubicBezTo>
                  <a:pt x="78" y="3"/>
                  <a:pt x="78" y="3"/>
                  <a:pt x="78" y="3"/>
                </a:cubicBezTo>
                <a:cubicBezTo>
                  <a:pt x="78" y="2"/>
                  <a:pt x="78" y="1"/>
                  <a:pt x="78" y="0"/>
                </a:cubicBezTo>
                <a:close/>
              </a:path>
            </a:pathLst>
          </a:custGeom>
          <a:solidFill>
            <a:srgbClr val="F7EBCB">
              <a:alpha val="100000"/>
            </a:srgbClr>
          </a:solidFill>
          <a:ln w="9525">
            <a:noFill/>
          </a:ln>
        </p:spPr>
        <p:txBody>
          <a:bodyPr/>
          <a:p>
            <a:endParaRPr lang="zh-CN" altLang="en-US"/>
          </a:p>
        </p:txBody>
      </p:sp>
      <p:sp>
        <p:nvSpPr>
          <p:cNvPr id="13354" name="Freeform 2130"/>
          <p:cNvSpPr/>
          <p:nvPr/>
        </p:nvSpPr>
        <p:spPr>
          <a:xfrm>
            <a:off x="5859463" y="2787650"/>
            <a:ext cx="282575" cy="127000"/>
          </a:xfrm>
          <a:custGeom>
            <a:avLst/>
            <a:gdLst>
              <a:gd name="txL" fmla="*/ 0 w 64"/>
              <a:gd name="txT" fmla="*/ 0 h 28"/>
              <a:gd name="txR" fmla="*/ 64 w 64"/>
              <a:gd name="txB" fmla="*/ 28 h 28"/>
            </a:gdLst>
            <a:ahLst/>
            <a:cxnLst>
              <a:cxn ang="0">
                <a:pos x="282575" y="0"/>
              </a:cxn>
              <a:cxn ang="0">
                <a:pos x="273745" y="0"/>
              </a:cxn>
              <a:cxn ang="0">
                <a:pos x="13246" y="0"/>
              </a:cxn>
              <a:cxn ang="0">
                <a:pos x="0" y="0"/>
              </a:cxn>
              <a:cxn ang="0">
                <a:pos x="145703" y="127000"/>
              </a:cxn>
              <a:cxn ang="0">
                <a:pos x="282575" y="0"/>
              </a:cxn>
            </a:cxnLst>
            <a:rect l="txL" t="txT" r="txR" b="txB"/>
            <a:pathLst>
              <a:path w="64" h="28">
                <a:moveTo>
                  <a:pt x="64" y="0"/>
                </a:moveTo>
                <a:cubicBezTo>
                  <a:pt x="63" y="0"/>
                  <a:pt x="63" y="0"/>
                  <a:pt x="62" y="0"/>
                </a:cubicBezTo>
                <a:cubicBezTo>
                  <a:pt x="3" y="0"/>
                  <a:pt x="3" y="0"/>
                  <a:pt x="3" y="0"/>
                </a:cubicBezTo>
                <a:cubicBezTo>
                  <a:pt x="2" y="0"/>
                  <a:pt x="1" y="0"/>
                  <a:pt x="0" y="0"/>
                </a:cubicBezTo>
                <a:cubicBezTo>
                  <a:pt x="33" y="28"/>
                  <a:pt x="33" y="28"/>
                  <a:pt x="33" y="28"/>
                </a:cubicBezTo>
                <a:lnTo>
                  <a:pt x="64" y="0"/>
                </a:lnTo>
                <a:close/>
              </a:path>
            </a:pathLst>
          </a:custGeom>
          <a:solidFill>
            <a:srgbClr val="F7EBCB">
              <a:alpha val="100000"/>
            </a:srgbClr>
          </a:solidFill>
          <a:ln w="9525">
            <a:noFill/>
          </a:ln>
        </p:spPr>
        <p:txBody>
          <a:bodyPr/>
          <a:p>
            <a:endParaRPr lang="zh-CN" altLang="en-US"/>
          </a:p>
        </p:txBody>
      </p:sp>
      <p:sp>
        <p:nvSpPr>
          <p:cNvPr id="13355" name="Rectangle 2131"/>
          <p:cNvSpPr/>
          <p:nvPr/>
        </p:nvSpPr>
        <p:spPr>
          <a:xfrm>
            <a:off x="5991225" y="3141663"/>
            <a:ext cx="22225" cy="461962"/>
          </a:xfrm>
          <a:prstGeom prst="rect">
            <a:avLst/>
          </a:prstGeom>
          <a:solidFill>
            <a:srgbClr val="6A3D59"/>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3356" name="Group 47"/>
          <p:cNvGrpSpPr/>
          <p:nvPr/>
        </p:nvGrpSpPr>
        <p:grpSpPr>
          <a:xfrm>
            <a:off x="5384800" y="3273425"/>
            <a:ext cx="1235075" cy="146050"/>
            <a:chOff x="0" y="0"/>
            <a:chExt cx="1234309" cy="146761"/>
          </a:xfrm>
        </p:grpSpPr>
        <p:sp>
          <p:nvSpPr>
            <p:cNvPr id="13367" name="Oval 2132"/>
            <p:cNvSpPr/>
            <p:nvPr/>
          </p:nvSpPr>
          <p:spPr>
            <a:xfrm>
              <a:off x="545654" y="0"/>
              <a:ext cx="139237" cy="146761"/>
            </a:xfrm>
            <a:prstGeom prst="ellipse">
              <a:avLst/>
            </a:prstGeom>
            <a:solidFill>
              <a:schemeClr val="bg2"/>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68" name="Oval 2133"/>
            <p:cNvSpPr/>
            <p:nvPr/>
          </p:nvSpPr>
          <p:spPr>
            <a:xfrm>
              <a:off x="428998" y="26341"/>
              <a:ext cx="94080" cy="94077"/>
            </a:xfrm>
            <a:prstGeom prst="ellipse">
              <a:avLst/>
            </a:prstGeom>
            <a:solidFill>
              <a:schemeClr val="bg2"/>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69" name="Oval 2134"/>
            <p:cNvSpPr/>
            <p:nvPr/>
          </p:nvSpPr>
          <p:spPr>
            <a:xfrm>
              <a:off x="285999" y="26341"/>
              <a:ext cx="94080" cy="94077"/>
            </a:xfrm>
            <a:prstGeom prst="ellipse">
              <a:avLst/>
            </a:prstGeom>
            <a:solidFill>
              <a:schemeClr val="bg2"/>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70" name="Oval 2135"/>
            <p:cNvSpPr/>
            <p:nvPr/>
          </p:nvSpPr>
          <p:spPr>
            <a:xfrm>
              <a:off x="142999" y="26341"/>
              <a:ext cx="90315" cy="94077"/>
            </a:xfrm>
            <a:prstGeom prst="ellipse">
              <a:avLst/>
            </a:prstGeom>
            <a:solidFill>
              <a:schemeClr val="bg2"/>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71" name="Oval 2136"/>
            <p:cNvSpPr/>
            <p:nvPr/>
          </p:nvSpPr>
          <p:spPr>
            <a:xfrm>
              <a:off x="0" y="26341"/>
              <a:ext cx="90315" cy="94077"/>
            </a:xfrm>
            <a:prstGeom prst="ellipse">
              <a:avLst/>
            </a:prstGeom>
            <a:solidFill>
              <a:schemeClr val="bg2"/>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72" name="Oval 2137"/>
            <p:cNvSpPr/>
            <p:nvPr/>
          </p:nvSpPr>
          <p:spPr>
            <a:xfrm>
              <a:off x="571997" y="26341"/>
              <a:ext cx="94080" cy="94077"/>
            </a:xfrm>
            <a:prstGeom prst="ellipse">
              <a:avLst/>
            </a:prstGeom>
            <a:solidFill>
              <a:schemeClr val="bg2"/>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73" name="Oval 2138"/>
            <p:cNvSpPr/>
            <p:nvPr/>
          </p:nvSpPr>
          <p:spPr>
            <a:xfrm>
              <a:off x="714996" y="26341"/>
              <a:ext cx="90315" cy="94077"/>
            </a:xfrm>
            <a:prstGeom prst="ellipse">
              <a:avLst/>
            </a:prstGeom>
            <a:solidFill>
              <a:schemeClr val="bg2"/>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74" name="Oval 2139"/>
            <p:cNvSpPr/>
            <p:nvPr/>
          </p:nvSpPr>
          <p:spPr>
            <a:xfrm>
              <a:off x="1140229" y="26341"/>
              <a:ext cx="94080" cy="94077"/>
            </a:xfrm>
            <a:prstGeom prst="ellipse">
              <a:avLst/>
            </a:prstGeom>
            <a:solidFill>
              <a:schemeClr val="bg2"/>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75" name="Oval 2140"/>
            <p:cNvSpPr/>
            <p:nvPr/>
          </p:nvSpPr>
          <p:spPr>
            <a:xfrm>
              <a:off x="997230" y="26341"/>
              <a:ext cx="94080" cy="94077"/>
            </a:xfrm>
            <a:prstGeom prst="ellipse">
              <a:avLst/>
            </a:prstGeom>
            <a:solidFill>
              <a:schemeClr val="bg2"/>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76" name="Oval 2141"/>
            <p:cNvSpPr/>
            <p:nvPr/>
          </p:nvSpPr>
          <p:spPr>
            <a:xfrm>
              <a:off x="854231" y="26341"/>
              <a:ext cx="94080" cy="94077"/>
            </a:xfrm>
            <a:prstGeom prst="ellipse">
              <a:avLst/>
            </a:prstGeom>
            <a:solidFill>
              <a:schemeClr val="bg2"/>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3357" name="Group 58"/>
          <p:cNvGrpSpPr/>
          <p:nvPr/>
        </p:nvGrpSpPr>
        <p:grpSpPr>
          <a:xfrm>
            <a:off x="2112963" y="2032000"/>
            <a:ext cx="2166937" cy="1870075"/>
            <a:chOff x="0" y="0"/>
            <a:chExt cx="1098835" cy="948310"/>
          </a:xfrm>
        </p:grpSpPr>
        <p:sp>
          <p:nvSpPr>
            <p:cNvPr id="13365" name="Freeform 2142"/>
            <p:cNvSpPr/>
            <p:nvPr/>
          </p:nvSpPr>
          <p:spPr>
            <a:xfrm>
              <a:off x="0" y="0"/>
              <a:ext cx="944548" cy="948310"/>
            </a:xfrm>
            <a:custGeom>
              <a:avLst/>
              <a:gdLst>
                <a:gd name="txL" fmla="*/ 0 w 212"/>
                <a:gd name="txT" fmla="*/ 0 h 213"/>
                <a:gd name="txR" fmla="*/ 212 w 212"/>
                <a:gd name="txB" fmla="*/ 213 h 213"/>
              </a:gdLst>
              <a:ahLst/>
              <a:cxnLst>
                <a:cxn ang="0">
                  <a:pos x="886628" y="369529"/>
                </a:cxn>
                <a:cxn ang="0">
                  <a:pos x="574749" y="890432"/>
                </a:cxn>
                <a:cxn ang="0">
                  <a:pos x="57920" y="578781"/>
                </a:cxn>
                <a:cxn ang="0">
                  <a:pos x="369799" y="57878"/>
                </a:cxn>
                <a:cxn ang="0">
                  <a:pos x="886628" y="369529"/>
                </a:cxn>
              </a:cxnLst>
              <a:rect l="txL" t="txT" r="txR" b="txB"/>
              <a:pathLst>
                <a:path w="212" h="213">
                  <a:moveTo>
                    <a:pt x="199" y="83"/>
                  </a:moveTo>
                  <a:cubicBezTo>
                    <a:pt x="212" y="135"/>
                    <a:pt x="180" y="187"/>
                    <a:pt x="129" y="200"/>
                  </a:cubicBezTo>
                  <a:cubicBezTo>
                    <a:pt x="78" y="213"/>
                    <a:pt x="26" y="181"/>
                    <a:pt x="13" y="130"/>
                  </a:cubicBezTo>
                  <a:cubicBezTo>
                    <a:pt x="0" y="78"/>
                    <a:pt x="31" y="26"/>
                    <a:pt x="83" y="13"/>
                  </a:cubicBezTo>
                  <a:cubicBezTo>
                    <a:pt x="134" y="0"/>
                    <a:pt x="186" y="31"/>
                    <a:pt x="199" y="83"/>
                  </a:cubicBezTo>
                  <a:close/>
                </a:path>
              </a:pathLst>
            </a:custGeom>
            <a:solidFill>
              <a:srgbClr val="715451">
                <a:alpha val="100000"/>
              </a:srgbClr>
            </a:solidFill>
            <a:ln w="9525">
              <a:noFill/>
            </a:ln>
          </p:spPr>
          <p:txBody>
            <a:bodyPr/>
            <a:p>
              <a:endParaRPr lang="zh-CN" altLang="en-US"/>
            </a:p>
          </p:txBody>
        </p:sp>
        <p:sp>
          <p:nvSpPr>
            <p:cNvPr id="13366" name="Freeform 2143"/>
            <p:cNvSpPr/>
            <p:nvPr/>
          </p:nvSpPr>
          <p:spPr>
            <a:xfrm>
              <a:off x="699943" y="511786"/>
              <a:ext cx="398892" cy="252129"/>
            </a:xfrm>
            <a:custGeom>
              <a:avLst/>
              <a:gdLst>
                <a:gd name="txL" fmla="*/ 0 w 106"/>
                <a:gd name="txT" fmla="*/ 0 h 67"/>
                <a:gd name="txR" fmla="*/ 106 w 106"/>
                <a:gd name="txB" fmla="*/ 67 h 67"/>
              </a:gdLst>
              <a:ahLst/>
              <a:cxnLst>
                <a:cxn ang="0">
                  <a:pos x="67736" y="0"/>
                </a:cxn>
                <a:cxn ang="0">
                  <a:pos x="398892" y="252129"/>
                </a:cxn>
                <a:cxn ang="0">
                  <a:pos x="0" y="188156"/>
                </a:cxn>
                <a:cxn ang="0">
                  <a:pos x="67736" y="0"/>
                </a:cxn>
              </a:cxnLst>
              <a:rect l="txL" t="txT" r="txR" b="txB"/>
              <a:pathLst>
                <a:path w="106" h="67">
                  <a:moveTo>
                    <a:pt x="18" y="0"/>
                  </a:moveTo>
                  <a:lnTo>
                    <a:pt x="106" y="67"/>
                  </a:lnTo>
                  <a:lnTo>
                    <a:pt x="0" y="50"/>
                  </a:lnTo>
                  <a:lnTo>
                    <a:pt x="18" y="0"/>
                  </a:lnTo>
                  <a:close/>
                </a:path>
              </a:pathLst>
            </a:custGeom>
            <a:solidFill>
              <a:srgbClr val="715451">
                <a:alpha val="100000"/>
              </a:srgbClr>
            </a:solidFill>
            <a:ln w="9525">
              <a:noFill/>
            </a:ln>
          </p:spPr>
          <p:txBody>
            <a:bodyPr/>
            <a:p>
              <a:endParaRPr lang="zh-CN" altLang="en-US"/>
            </a:p>
          </p:txBody>
        </p:sp>
      </p:grpSp>
      <p:grpSp>
        <p:nvGrpSpPr>
          <p:cNvPr id="13358" name="Group 61"/>
          <p:cNvGrpSpPr/>
          <p:nvPr/>
        </p:nvGrpSpPr>
        <p:grpSpPr>
          <a:xfrm>
            <a:off x="7780338" y="1716088"/>
            <a:ext cx="2027237" cy="1749425"/>
            <a:chOff x="0" y="0"/>
            <a:chExt cx="1098838" cy="948310"/>
          </a:xfrm>
        </p:grpSpPr>
        <p:sp>
          <p:nvSpPr>
            <p:cNvPr id="13363" name="Freeform 2249"/>
            <p:cNvSpPr/>
            <p:nvPr/>
          </p:nvSpPr>
          <p:spPr>
            <a:xfrm>
              <a:off x="161816" y="0"/>
              <a:ext cx="937022" cy="948310"/>
            </a:xfrm>
            <a:custGeom>
              <a:avLst/>
              <a:gdLst>
                <a:gd name="txL" fmla="*/ 0 w 211"/>
                <a:gd name="txT" fmla="*/ 0 h 213"/>
                <a:gd name="txR" fmla="*/ 211 w 211"/>
                <a:gd name="txB" fmla="*/ 213 h 213"/>
              </a:gdLst>
              <a:ahLst/>
              <a:cxnLst>
                <a:cxn ang="0">
                  <a:pos x="57731" y="369529"/>
                </a:cxn>
                <a:cxn ang="0">
                  <a:pos x="364151" y="890432"/>
                </a:cxn>
                <a:cxn ang="0">
                  <a:pos x="879291" y="578781"/>
                </a:cxn>
                <a:cxn ang="0">
                  <a:pos x="572871" y="57878"/>
                </a:cxn>
                <a:cxn ang="0">
                  <a:pos x="57731" y="369529"/>
                </a:cxn>
              </a:cxnLst>
              <a:rect l="txL" t="txT" r="txR" b="txB"/>
              <a:pathLst>
                <a:path w="211" h="213">
                  <a:moveTo>
                    <a:pt x="13" y="83"/>
                  </a:moveTo>
                  <a:cubicBezTo>
                    <a:pt x="0" y="135"/>
                    <a:pt x="31" y="187"/>
                    <a:pt x="82" y="200"/>
                  </a:cubicBezTo>
                  <a:cubicBezTo>
                    <a:pt x="134" y="213"/>
                    <a:pt x="186" y="181"/>
                    <a:pt x="198" y="130"/>
                  </a:cubicBezTo>
                  <a:cubicBezTo>
                    <a:pt x="211" y="78"/>
                    <a:pt x="180" y="26"/>
                    <a:pt x="129" y="13"/>
                  </a:cubicBezTo>
                  <a:cubicBezTo>
                    <a:pt x="77" y="0"/>
                    <a:pt x="26" y="31"/>
                    <a:pt x="13" y="83"/>
                  </a:cubicBezTo>
                  <a:close/>
                </a:path>
              </a:pathLst>
            </a:custGeom>
            <a:solidFill>
              <a:srgbClr val="FFE11A">
                <a:alpha val="100000"/>
              </a:srgbClr>
            </a:solidFill>
            <a:ln w="9525">
              <a:noFill/>
            </a:ln>
          </p:spPr>
          <p:txBody>
            <a:bodyPr/>
            <a:p>
              <a:endParaRPr lang="zh-CN" altLang="en-US"/>
            </a:p>
          </p:txBody>
        </p:sp>
        <p:sp>
          <p:nvSpPr>
            <p:cNvPr id="13364" name="Freeform 2250"/>
            <p:cNvSpPr/>
            <p:nvPr/>
          </p:nvSpPr>
          <p:spPr>
            <a:xfrm>
              <a:off x="0" y="511786"/>
              <a:ext cx="406419" cy="252131"/>
            </a:xfrm>
            <a:custGeom>
              <a:avLst/>
              <a:gdLst>
                <a:gd name="txL" fmla="*/ 0 w 108"/>
                <a:gd name="txT" fmla="*/ 0 h 67"/>
                <a:gd name="txR" fmla="*/ 108 w 108"/>
                <a:gd name="txB" fmla="*/ 67 h 67"/>
              </a:gdLst>
              <a:ahLst/>
              <a:cxnLst>
                <a:cxn ang="0">
                  <a:pos x="331156" y="0"/>
                </a:cxn>
                <a:cxn ang="0">
                  <a:pos x="0" y="252131"/>
                </a:cxn>
                <a:cxn ang="0">
                  <a:pos x="406419" y="188157"/>
                </a:cxn>
                <a:cxn ang="0">
                  <a:pos x="331156" y="0"/>
                </a:cxn>
              </a:cxnLst>
              <a:rect l="txL" t="txT" r="txR" b="txB"/>
              <a:pathLst>
                <a:path w="108" h="67">
                  <a:moveTo>
                    <a:pt x="88" y="0"/>
                  </a:moveTo>
                  <a:lnTo>
                    <a:pt x="0" y="67"/>
                  </a:lnTo>
                  <a:lnTo>
                    <a:pt x="108" y="50"/>
                  </a:lnTo>
                  <a:lnTo>
                    <a:pt x="88" y="0"/>
                  </a:lnTo>
                  <a:close/>
                </a:path>
              </a:pathLst>
            </a:custGeom>
            <a:solidFill>
              <a:srgbClr val="FFE11A">
                <a:alpha val="100000"/>
              </a:srgbClr>
            </a:solidFill>
            <a:ln w="9525">
              <a:noFill/>
            </a:ln>
          </p:spPr>
          <p:txBody>
            <a:bodyPr/>
            <a:p>
              <a:endParaRPr lang="zh-CN" altLang="en-US"/>
            </a:p>
          </p:txBody>
        </p:sp>
      </p:grpSp>
      <p:sp>
        <p:nvSpPr>
          <p:cNvPr id="13359" name="矩形 61"/>
          <p:cNvSpPr/>
          <p:nvPr/>
        </p:nvSpPr>
        <p:spPr>
          <a:xfrm>
            <a:off x="2257425" y="5407025"/>
            <a:ext cx="7937500" cy="523875"/>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a:t>
            </a:r>
            <a:endParaRPr lang="zh-CN" altLang="en-US" dirty="0">
              <a:latin typeface="Arial" panose="020B0604020202020204" pitchFamily="34" charset="0"/>
            </a:endParaRPr>
          </a:p>
        </p:txBody>
      </p:sp>
      <p:sp>
        <p:nvSpPr>
          <p:cNvPr id="13360" name="矩形 62"/>
          <p:cNvSpPr/>
          <p:nvPr/>
        </p:nvSpPr>
        <p:spPr>
          <a:xfrm>
            <a:off x="4167188" y="5010150"/>
            <a:ext cx="4117975" cy="369888"/>
          </a:xfrm>
          <a:prstGeom prst="rect">
            <a:avLst/>
          </a:prstGeom>
          <a:noFill/>
          <a:ln w="9525">
            <a:noFill/>
          </a:ln>
        </p:spPr>
        <p:txBody>
          <a:bodyPr>
            <a:spAutoFit/>
          </a:bodyPr>
          <a:p>
            <a:r>
              <a:rPr lang="en-US" altLang="zh-CN"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a:t>
            </a:r>
            <a:endParaRPr lang="zh-CN" altLang="en-US"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61" name="矩形 11"/>
          <p:cNvSpPr/>
          <p:nvPr/>
        </p:nvSpPr>
        <p:spPr>
          <a:xfrm>
            <a:off x="2378075" y="2260600"/>
            <a:ext cx="1350963" cy="1384300"/>
          </a:xfrm>
          <a:prstGeom prst="rect">
            <a:avLst/>
          </a:prstGeom>
          <a:noFill/>
          <a:ln w="9525">
            <a:noFill/>
          </a:ln>
        </p:spPr>
        <p:txBody>
          <a:bodyPr>
            <a:spAutoFit/>
          </a:bodyPr>
          <a:p>
            <a:pPr algn="ctr"/>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62" name="矩形 65"/>
          <p:cNvSpPr/>
          <p:nvPr/>
        </p:nvSpPr>
        <p:spPr>
          <a:xfrm>
            <a:off x="8251825" y="1884363"/>
            <a:ext cx="1352550" cy="1384300"/>
          </a:xfrm>
          <a:prstGeom prst="rect">
            <a:avLst/>
          </a:prstGeom>
          <a:noFill/>
          <a:ln w="9525">
            <a:noFill/>
          </a:ln>
        </p:spPr>
        <p:txBody>
          <a:bodyPr>
            <a:spAutoFit/>
          </a:bodyPr>
          <a:p>
            <a:pPr algn="ctr"/>
            <a:r>
              <a:rPr lang="zh-CN" altLang="en-US" sz="1400" dirty="0">
                <a:solidFill>
                  <a:srgbClr val="3F313B"/>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a:t>
            </a:r>
            <a:endParaRPr lang="zh-CN" altLang="en-US" sz="1400" dirty="0">
              <a:solidFill>
                <a:srgbClr val="3F313B"/>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矩形 6"/>
          <p:cNvSpPr/>
          <p:nvPr/>
        </p:nvSpPr>
        <p:spPr>
          <a:xfrm>
            <a:off x="0" y="6527800"/>
            <a:ext cx="12192000" cy="365125"/>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14339" name="矩形 7"/>
          <p:cNvSpPr/>
          <p:nvPr/>
        </p:nvSpPr>
        <p:spPr>
          <a:xfrm>
            <a:off x="0" y="1028700"/>
            <a:ext cx="803275" cy="350838"/>
          </a:xfrm>
          <a:prstGeom prst="rect">
            <a:avLst/>
          </a:prstGeom>
          <a:solidFill>
            <a:srgbClr val="FFE11A"/>
          </a:solidFill>
          <a:ln w="9525">
            <a:noFill/>
          </a:ln>
        </p:spPr>
        <p:txBody>
          <a:bodyPr anchor="ctr"/>
          <a:p>
            <a:endParaRPr lang="zh-CN" altLang="zh-CN" dirty="0">
              <a:solidFill>
                <a:srgbClr val="FFFFFF"/>
              </a:solidFill>
              <a:latin typeface="Arial" panose="020B0604020202020204" pitchFamily="34" charset="0"/>
            </a:endParaRPr>
          </a:p>
        </p:txBody>
      </p:sp>
      <p:grpSp>
        <p:nvGrpSpPr>
          <p:cNvPr id="14340" name="Group 4"/>
          <p:cNvGrpSpPr/>
          <p:nvPr/>
        </p:nvGrpSpPr>
        <p:grpSpPr>
          <a:xfrm>
            <a:off x="4489450" y="2362200"/>
            <a:ext cx="3125788" cy="3135313"/>
            <a:chOff x="0" y="0"/>
            <a:chExt cx="3125165" cy="3134967"/>
          </a:xfrm>
        </p:grpSpPr>
        <p:sp>
          <p:nvSpPr>
            <p:cNvPr id="14390" name="椭圆 55"/>
            <p:cNvSpPr/>
            <p:nvPr/>
          </p:nvSpPr>
          <p:spPr>
            <a:xfrm rot="1738151">
              <a:off x="1030299" y="0"/>
              <a:ext cx="1211481" cy="3125165"/>
            </a:xfrm>
            <a:prstGeom prst="ellipse">
              <a:avLst/>
            </a:prstGeom>
            <a:noFill/>
            <a:ln w="3175" cap="flat" cmpd="sng">
              <a:solidFill>
                <a:srgbClr val="BBB487"/>
              </a:solidFill>
              <a:prstDash val="dash"/>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sp>
          <p:nvSpPr>
            <p:cNvPr id="14391" name="椭圆 100"/>
            <p:cNvSpPr/>
            <p:nvPr/>
          </p:nvSpPr>
          <p:spPr>
            <a:xfrm rot="9000000">
              <a:off x="1007487" y="9802"/>
              <a:ext cx="1211481" cy="3125165"/>
            </a:xfrm>
            <a:prstGeom prst="ellipse">
              <a:avLst/>
            </a:prstGeom>
            <a:noFill/>
            <a:ln w="3175" cap="flat" cmpd="sng">
              <a:solidFill>
                <a:srgbClr val="BBB487"/>
              </a:solidFill>
              <a:prstDash val="dash"/>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sp>
          <p:nvSpPr>
            <p:cNvPr id="14392" name="椭圆 101"/>
            <p:cNvSpPr/>
            <p:nvPr/>
          </p:nvSpPr>
          <p:spPr>
            <a:xfrm rot="-5400000">
              <a:off x="956842" y="-1"/>
              <a:ext cx="1211481" cy="3125165"/>
            </a:xfrm>
            <a:prstGeom prst="ellipse">
              <a:avLst/>
            </a:prstGeom>
            <a:noFill/>
            <a:ln w="3175" cap="flat" cmpd="sng">
              <a:solidFill>
                <a:srgbClr val="BBB487"/>
              </a:solidFill>
              <a:prstDash val="dash"/>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grpSp>
      <p:sp>
        <p:nvSpPr>
          <p:cNvPr id="14341" name="标题 5"/>
          <p:cNvSpPr>
            <a:spLocks noGrp="1"/>
          </p:cNvSpPr>
          <p:nvPr>
            <p:ph type="title"/>
          </p:nvPr>
        </p:nvSpPr>
        <p:spPr>
          <a:xfrm>
            <a:off x="838200" y="666750"/>
            <a:ext cx="4899025" cy="682625"/>
          </a:xfrm>
          <a:ln/>
        </p:spPr>
        <p:txBody>
          <a:bodyPr vert="horz" wrap="square" lIns="91440" tIns="45720" rIns="91440" bIns="45720" anchor="b"/>
          <a:p>
            <a:pPr marL="0" indent="0" eaLnBrk="1" hangingPunct="1"/>
            <a:r>
              <a:rPr lang="en-US" altLang="zh-CN" sz="2000" dirty="0">
                <a:solidFill>
                  <a:schemeClr val="bg1"/>
                </a:solidFill>
              </a:rPr>
              <a:t>Your  Title  Here</a:t>
            </a:r>
            <a:endParaRPr lang="zh-CN" altLang="en-US" sz="2000" dirty="0">
              <a:solidFill>
                <a:schemeClr val="bg1"/>
              </a:solidFill>
            </a:endParaRPr>
          </a:p>
        </p:txBody>
      </p:sp>
      <p:sp>
        <p:nvSpPr>
          <p:cNvPr id="14342" name="文本占位符 1"/>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contents</a:t>
            </a:r>
            <a:endParaRPr lang="en-US" altLang="zh-CN" sz="1400" dirty="0">
              <a:solidFill>
                <a:schemeClr val="bg1"/>
              </a:solidFill>
              <a:latin typeface="+mn-lt"/>
              <a:ea typeface="+mn-ea"/>
              <a:cs typeface="+mn-cs"/>
              <a:sym typeface="Calibri" panose="020F0502020204030204" pitchFamily="34" charset="0"/>
            </a:endParaRPr>
          </a:p>
        </p:txBody>
      </p:sp>
      <p:sp>
        <p:nvSpPr>
          <p:cNvPr id="14343" name="文本占位符 2"/>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About us</a:t>
            </a:r>
            <a:endParaRPr lang="en-US" altLang="zh-CN" sz="1400" dirty="0">
              <a:solidFill>
                <a:schemeClr val="bg1"/>
              </a:solidFill>
              <a:latin typeface="+mn-lt"/>
              <a:ea typeface="+mn-ea"/>
              <a:cs typeface="+mn-cs"/>
              <a:sym typeface="Calibri" panose="020F0502020204030204" pitchFamily="34" charset="0"/>
            </a:endParaRPr>
          </a:p>
        </p:txBody>
      </p:sp>
      <p:sp>
        <p:nvSpPr>
          <p:cNvPr id="14344" name="文本占位符 3"/>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Work</a:t>
            </a:r>
            <a:endParaRPr lang="en-US" altLang="zh-CN" sz="1400" dirty="0">
              <a:solidFill>
                <a:schemeClr val="bg1"/>
              </a:solidFill>
              <a:latin typeface="+mn-lt"/>
              <a:ea typeface="+mn-ea"/>
              <a:cs typeface="+mn-cs"/>
              <a:sym typeface="Calibri" panose="020F0502020204030204" pitchFamily="34" charset="0"/>
            </a:endParaRPr>
          </a:p>
        </p:txBody>
      </p:sp>
      <p:sp>
        <p:nvSpPr>
          <p:cNvPr id="14345" name="文本占位符 4"/>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Data</a:t>
            </a:r>
            <a:endParaRPr lang="en-US" altLang="zh-CN" sz="1400" dirty="0">
              <a:solidFill>
                <a:schemeClr val="bg1"/>
              </a:solidFill>
              <a:latin typeface="+mn-lt"/>
              <a:ea typeface="+mn-ea"/>
              <a:cs typeface="+mn-cs"/>
              <a:sym typeface="Calibri" panose="020F0502020204030204" pitchFamily="34" charset="0"/>
            </a:endParaRPr>
          </a:p>
        </p:txBody>
      </p:sp>
      <p:sp>
        <p:nvSpPr>
          <p:cNvPr id="14346" name="文本占位符 6"/>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Others</a:t>
            </a:r>
            <a:endParaRPr lang="en-US" altLang="zh-CN" sz="1400" dirty="0">
              <a:solidFill>
                <a:schemeClr val="bg1"/>
              </a:solidFill>
              <a:latin typeface="+mn-lt"/>
              <a:ea typeface="+mn-ea"/>
              <a:cs typeface="+mn-cs"/>
              <a:sym typeface="Calibri" panose="020F0502020204030204" pitchFamily="34" charset="0"/>
            </a:endParaRPr>
          </a:p>
        </p:txBody>
      </p:sp>
      <p:sp>
        <p:nvSpPr>
          <p:cNvPr id="14347" name="文本占位符 9"/>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Home</a:t>
            </a:r>
            <a:endParaRPr lang="en-US" altLang="zh-CN" sz="1400" dirty="0">
              <a:solidFill>
                <a:schemeClr val="bg1"/>
              </a:solidFill>
              <a:latin typeface="+mn-lt"/>
              <a:ea typeface="+mn-ea"/>
              <a:cs typeface="+mn-cs"/>
              <a:sym typeface="Calibri" panose="020F0502020204030204" pitchFamily="34" charset="0"/>
            </a:endParaRPr>
          </a:p>
        </p:txBody>
      </p:sp>
      <p:sp>
        <p:nvSpPr>
          <p:cNvPr id="14348" name="直接连接符 64"/>
          <p:cNvSpPr/>
          <p:nvPr/>
        </p:nvSpPr>
        <p:spPr>
          <a:xfrm flipV="1">
            <a:off x="803275" y="1360488"/>
            <a:ext cx="5292725" cy="14287"/>
          </a:xfrm>
          <a:prstGeom prst="line">
            <a:avLst/>
          </a:prstGeom>
          <a:ln w="3175" cap="flat" cmpd="sng">
            <a:solidFill>
              <a:schemeClr val="bg1"/>
            </a:solidFill>
            <a:prstDash val="solid"/>
            <a:miter/>
            <a:headEnd type="none" w="med" len="med"/>
            <a:tailEnd type="none" w="med" len="med"/>
          </a:ln>
        </p:spPr>
      </p:sp>
      <p:sp>
        <p:nvSpPr>
          <p:cNvPr id="14349" name="直接连接符 69"/>
          <p:cNvSpPr/>
          <p:nvPr/>
        </p:nvSpPr>
        <p:spPr>
          <a:xfrm flipV="1">
            <a:off x="6094413" y="1360488"/>
            <a:ext cx="885825" cy="0"/>
          </a:xfrm>
          <a:prstGeom prst="line">
            <a:avLst/>
          </a:prstGeom>
          <a:ln w="3175" cap="flat" cmpd="sng">
            <a:solidFill>
              <a:schemeClr val="bg1"/>
            </a:solidFill>
            <a:prstDash val="solid"/>
            <a:miter/>
            <a:headEnd type="none" w="med" len="med"/>
            <a:tailEnd type="none" w="med" len="med"/>
          </a:ln>
        </p:spPr>
      </p:sp>
      <p:sp>
        <p:nvSpPr>
          <p:cNvPr id="14350" name="直接连接符 74"/>
          <p:cNvSpPr/>
          <p:nvPr/>
        </p:nvSpPr>
        <p:spPr>
          <a:xfrm flipV="1">
            <a:off x="7185025" y="1360488"/>
            <a:ext cx="885825" cy="0"/>
          </a:xfrm>
          <a:prstGeom prst="line">
            <a:avLst/>
          </a:prstGeom>
          <a:ln w="3175" cap="flat" cmpd="sng">
            <a:solidFill>
              <a:schemeClr val="bg1"/>
            </a:solidFill>
            <a:prstDash val="solid"/>
            <a:miter/>
            <a:headEnd type="none" w="med" len="med"/>
            <a:tailEnd type="none" w="med" len="med"/>
          </a:ln>
        </p:spPr>
      </p:sp>
      <p:grpSp>
        <p:nvGrpSpPr>
          <p:cNvPr id="14351" name="Group 18"/>
          <p:cNvGrpSpPr/>
          <p:nvPr/>
        </p:nvGrpSpPr>
        <p:grpSpPr>
          <a:xfrm>
            <a:off x="8286750" y="1071563"/>
            <a:ext cx="863600" cy="288925"/>
            <a:chOff x="0" y="0"/>
            <a:chExt cx="863600" cy="288925"/>
          </a:xfrm>
        </p:grpSpPr>
        <p:sp>
          <p:nvSpPr>
            <p:cNvPr id="14387" name="直接连接符 76"/>
            <p:cNvSpPr/>
            <p:nvPr/>
          </p:nvSpPr>
          <p:spPr>
            <a:xfrm flipV="1">
              <a:off x="0" y="0"/>
              <a:ext cx="1" cy="288925"/>
            </a:xfrm>
            <a:prstGeom prst="line">
              <a:avLst/>
            </a:prstGeom>
            <a:ln w="3175" cap="flat" cmpd="sng">
              <a:solidFill>
                <a:schemeClr val="bg1"/>
              </a:solidFill>
              <a:prstDash val="solid"/>
              <a:miter/>
              <a:headEnd type="none" w="med" len="med"/>
              <a:tailEnd type="none" w="med" len="med"/>
            </a:ln>
          </p:spPr>
        </p:sp>
        <p:sp>
          <p:nvSpPr>
            <p:cNvPr id="14388" name="直接连接符 77"/>
            <p:cNvSpPr/>
            <p:nvPr/>
          </p:nvSpPr>
          <p:spPr>
            <a:xfrm>
              <a:off x="0" y="0"/>
              <a:ext cx="863600" cy="1"/>
            </a:xfrm>
            <a:prstGeom prst="line">
              <a:avLst/>
            </a:prstGeom>
            <a:ln w="3175" cap="flat" cmpd="sng">
              <a:solidFill>
                <a:schemeClr val="bg1"/>
              </a:solidFill>
              <a:prstDash val="solid"/>
              <a:miter/>
              <a:headEnd type="none" w="med" len="med"/>
              <a:tailEnd type="none" w="med" len="med"/>
            </a:ln>
          </p:spPr>
        </p:sp>
        <p:sp>
          <p:nvSpPr>
            <p:cNvPr id="14389" name="直接连接符 78"/>
            <p:cNvSpPr/>
            <p:nvPr/>
          </p:nvSpPr>
          <p:spPr>
            <a:xfrm>
              <a:off x="863600" y="0"/>
              <a:ext cx="1" cy="288925"/>
            </a:xfrm>
            <a:prstGeom prst="line">
              <a:avLst/>
            </a:prstGeom>
            <a:ln w="3175" cap="flat" cmpd="sng">
              <a:solidFill>
                <a:schemeClr val="bg1"/>
              </a:solidFill>
              <a:prstDash val="solid"/>
              <a:miter/>
              <a:headEnd type="none" w="med" len="med"/>
              <a:tailEnd type="none" w="med" len="med"/>
            </a:ln>
          </p:spPr>
        </p:sp>
      </p:grpSp>
      <p:sp>
        <p:nvSpPr>
          <p:cNvPr id="14352" name="直接连接符 84"/>
          <p:cNvSpPr/>
          <p:nvPr/>
        </p:nvSpPr>
        <p:spPr>
          <a:xfrm flipV="1">
            <a:off x="9375775" y="1360488"/>
            <a:ext cx="885825" cy="0"/>
          </a:xfrm>
          <a:prstGeom prst="line">
            <a:avLst/>
          </a:prstGeom>
          <a:ln w="3175" cap="flat" cmpd="sng">
            <a:solidFill>
              <a:schemeClr val="bg1"/>
            </a:solidFill>
            <a:prstDash val="solid"/>
            <a:miter/>
            <a:headEnd type="none" w="med" len="med"/>
            <a:tailEnd type="none" w="med" len="med"/>
          </a:ln>
        </p:spPr>
      </p:sp>
      <p:sp>
        <p:nvSpPr>
          <p:cNvPr id="14353" name="直接连接符 89"/>
          <p:cNvSpPr/>
          <p:nvPr/>
        </p:nvSpPr>
        <p:spPr>
          <a:xfrm flipV="1">
            <a:off x="10474325" y="1360488"/>
            <a:ext cx="885825" cy="0"/>
          </a:xfrm>
          <a:prstGeom prst="line">
            <a:avLst/>
          </a:prstGeom>
          <a:ln w="3175" cap="flat" cmpd="sng">
            <a:solidFill>
              <a:schemeClr val="bg1"/>
            </a:solidFill>
            <a:prstDash val="solid"/>
            <a:miter/>
            <a:headEnd type="none" w="med" len="med"/>
            <a:tailEnd type="none" w="med" len="med"/>
          </a:ln>
        </p:spPr>
      </p:sp>
      <p:sp>
        <p:nvSpPr>
          <p:cNvPr id="14354" name="直接连接符 90"/>
          <p:cNvSpPr/>
          <p:nvPr/>
        </p:nvSpPr>
        <p:spPr>
          <a:xfrm>
            <a:off x="6969125" y="1360488"/>
            <a:ext cx="227013" cy="0"/>
          </a:xfrm>
          <a:prstGeom prst="line">
            <a:avLst/>
          </a:prstGeom>
          <a:ln w="3175" cap="flat" cmpd="sng">
            <a:solidFill>
              <a:schemeClr val="bg1"/>
            </a:solidFill>
            <a:prstDash val="solid"/>
            <a:miter/>
            <a:headEnd type="none" w="med" len="med"/>
            <a:tailEnd type="none" w="med" len="med"/>
          </a:ln>
        </p:spPr>
      </p:sp>
      <p:sp>
        <p:nvSpPr>
          <p:cNvPr id="14355" name="直接连接符 91"/>
          <p:cNvSpPr/>
          <p:nvPr/>
        </p:nvSpPr>
        <p:spPr>
          <a:xfrm>
            <a:off x="8059738" y="1360488"/>
            <a:ext cx="227012" cy="0"/>
          </a:xfrm>
          <a:prstGeom prst="line">
            <a:avLst/>
          </a:prstGeom>
          <a:ln w="3175" cap="flat" cmpd="sng">
            <a:solidFill>
              <a:schemeClr val="bg1"/>
            </a:solidFill>
            <a:prstDash val="solid"/>
            <a:miter/>
            <a:headEnd type="none" w="med" len="med"/>
            <a:tailEnd type="none" w="med" len="med"/>
          </a:ln>
        </p:spPr>
      </p:sp>
      <p:sp>
        <p:nvSpPr>
          <p:cNvPr id="14356" name="直接连接符 92"/>
          <p:cNvSpPr/>
          <p:nvPr/>
        </p:nvSpPr>
        <p:spPr>
          <a:xfrm>
            <a:off x="9150350" y="1360488"/>
            <a:ext cx="227013" cy="0"/>
          </a:xfrm>
          <a:prstGeom prst="line">
            <a:avLst/>
          </a:prstGeom>
          <a:ln w="3175" cap="flat" cmpd="sng">
            <a:solidFill>
              <a:schemeClr val="bg1"/>
            </a:solidFill>
            <a:prstDash val="solid"/>
            <a:miter/>
            <a:headEnd type="none" w="med" len="med"/>
            <a:tailEnd type="none" w="med" len="med"/>
          </a:ln>
        </p:spPr>
      </p:sp>
      <p:sp>
        <p:nvSpPr>
          <p:cNvPr id="14357" name="直接连接符 93"/>
          <p:cNvSpPr/>
          <p:nvPr/>
        </p:nvSpPr>
        <p:spPr>
          <a:xfrm>
            <a:off x="10261600" y="1360488"/>
            <a:ext cx="228600" cy="0"/>
          </a:xfrm>
          <a:prstGeom prst="line">
            <a:avLst/>
          </a:prstGeom>
          <a:ln w="3175" cap="flat" cmpd="sng">
            <a:solidFill>
              <a:schemeClr val="bg1"/>
            </a:solidFill>
            <a:prstDash val="solid"/>
            <a:miter/>
            <a:headEnd type="none" w="med" len="med"/>
            <a:tailEnd type="none" w="med" len="med"/>
          </a:ln>
        </p:spPr>
      </p:sp>
      <p:sp>
        <p:nvSpPr>
          <p:cNvPr id="14358" name="直接连接符 32"/>
          <p:cNvSpPr/>
          <p:nvPr/>
        </p:nvSpPr>
        <p:spPr>
          <a:xfrm flipV="1">
            <a:off x="11309350" y="1360488"/>
            <a:ext cx="885825" cy="0"/>
          </a:xfrm>
          <a:prstGeom prst="line">
            <a:avLst/>
          </a:prstGeom>
          <a:ln w="3175" cap="flat" cmpd="sng">
            <a:solidFill>
              <a:schemeClr val="bg1"/>
            </a:solidFill>
            <a:prstDash val="solid"/>
            <a:miter/>
            <a:headEnd type="none" w="med" len="med"/>
            <a:tailEnd type="none" w="med" len="med"/>
          </a:ln>
        </p:spPr>
      </p:sp>
      <p:sp>
        <p:nvSpPr>
          <p:cNvPr id="14359" name="椭圆 16"/>
          <p:cNvSpPr/>
          <p:nvPr/>
        </p:nvSpPr>
        <p:spPr>
          <a:xfrm>
            <a:off x="5645150" y="3478213"/>
            <a:ext cx="914400" cy="914400"/>
          </a:xfrm>
          <a:prstGeom prst="ellipse">
            <a:avLst/>
          </a:prstGeom>
          <a:solidFill>
            <a:srgbClr val="FFE11A"/>
          </a:solidFill>
          <a:ln w="28575" cap="flat" cmpd="sng">
            <a:solidFill>
              <a:srgbClr val="BBB487"/>
            </a:solidFill>
            <a:prstDash val="solid"/>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sp>
        <p:nvSpPr>
          <p:cNvPr id="14360" name="椭圆 47"/>
          <p:cNvSpPr/>
          <p:nvPr/>
        </p:nvSpPr>
        <p:spPr>
          <a:xfrm>
            <a:off x="4375150" y="3478213"/>
            <a:ext cx="914400" cy="914400"/>
          </a:xfrm>
          <a:prstGeom prst="ellipse">
            <a:avLst/>
          </a:prstGeom>
          <a:solidFill>
            <a:srgbClr val="715451"/>
          </a:solidFill>
          <a:ln w="38100" cap="flat" cmpd="sng">
            <a:solidFill>
              <a:srgbClr val="BBB487"/>
            </a:solidFill>
            <a:prstDash val="solid"/>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sp>
        <p:nvSpPr>
          <p:cNvPr id="14361" name="椭圆 48"/>
          <p:cNvSpPr/>
          <p:nvPr/>
        </p:nvSpPr>
        <p:spPr>
          <a:xfrm>
            <a:off x="5010150" y="2378075"/>
            <a:ext cx="914400" cy="914400"/>
          </a:xfrm>
          <a:prstGeom prst="ellipse">
            <a:avLst/>
          </a:prstGeom>
          <a:solidFill>
            <a:srgbClr val="715451"/>
          </a:solidFill>
          <a:ln w="38100" cap="flat" cmpd="sng">
            <a:solidFill>
              <a:srgbClr val="BBB487"/>
            </a:solidFill>
            <a:prstDash val="solid"/>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sp>
        <p:nvSpPr>
          <p:cNvPr id="14362" name="椭圆 49"/>
          <p:cNvSpPr/>
          <p:nvPr/>
        </p:nvSpPr>
        <p:spPr>
          <a:xfrm>
            <a:off x="6280150" y="2378075"/>
            <a:ext cx="914400" cy="914400"/>
          </a:xfrm>
          <a:prstGeom prst="ellipse">
            <a:avLst/>
          </a:prstGeom>
          <a:solidFill>
            <a:srgbClr val="715451"/>
          </a:solidFill>
          <a:ln w="38100" cap="flat" cmpd="sng">
            <a:solidFill>
              <a:srgbClr val="BBB487"/>
            </a:solidFill>
            <a:prstDash val="solid"/>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sp>
        <p:nvSpPr>
          <p:cNvPr id="14363" name="椭圆 50"/>
          <p:cNvSpPr/>
          <p:nvPr/>
        </p:nvSpPr>
        <p:spPr>
          <a:xfrm>
            <a:off x="6915150" y="3478213"/>
            <a:ext cx="914400" cy="914400"/>
          </a:xfrm>
          <a:prstGeom prst="ellipse">
            <a:avLst/>
          </a:prstGeom>
          <a:solidFill>
            <a:srgbClr val="715451"/>
          </a:solidFill>
          <a:ln w="38100" cap="flat" cmpd="sng">
            <a:solidFill>
              <a:srgbClr val="BBB487"/>
            </a:solidFill>
            <a:prstDash val="solid"/>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sp>
        <p:nvSpPr>
          <p:cNvPr id="14364" name="椭圆 51"/>
          <p:cNvSpPr/>
          <p:nvPr/>
        </p:nvSpPr>
        <p:spPr>
          <a:xfrm>
            <a:off x="6280150" y="4578350"/>
            <a:ext cx="914400" cy="914400"/>
          </a:xfrm>
          <a:prstGeom prst="ellipse">
            <a:avLst/>
          </a:prstGeom>
          <a:solidFill>
            <a:srgbClr val="715451"/>
          </a:solidFill>
          <a:ln w="38100" cap="flat" cmpd="sng">
            <a:solidFill>
              <a:srgbClr val="BBB487"/>
            </a:solidFill>
            <a:prstDash val="solid"/>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sp>
        <p:nvSpPr>
          <p:cNvPr id="14365" name="椭圆 52"/>
          <p:cNvSpPr/>
          <p:nvPr/>
        </p:nvSpPr>
        <p:spPr>
          <a:xfrm>
            <a:off x="5010150" y="4578350"/>
            <a:ext cx="914400" cy="914400"/>
          </a:xfrm>
          <a:prstGeom prst="ellipse">
            <a:avLst/>
          </a:prstGeom>
          <a:solidFill>
            <a:srgbClr val="715451"/>
          </a:solidFill>
          <a:ln w="38100" cap="flat" cmpd="sng">
            <a:solidFill>
              <a:srgbClr val="BBB487"/>
            </a:solidFill>
            <a:prstDash val="solid"/>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sp>
        <p:nvSpPr>
          <p:cNvPr id="14366" name="矩形 19"/>
          <p:cNvSpPr/>
          <p:nvPr/>
        </p:nvSpPr>
        <p:spPr>
          <a:xfrm>
            <a:off x="5661025" y="3771900"/>
            <a:ext cx="927100" cy="307975"/>
          </a:xfrm>
          <a:prstGeom prst="rect">
            <a:avLst/>
          </a:prstGeom>
          <a:noFill/>
          <a:ln w="9525">
            <a:noFill/>
          </a:ln>
        </p:spPr>
        <p:txBody>
          <a:bodyPr wrap="none">
            <a:spAutoFit/>
          </a:bodyPr>
          <a:p>
            <a:pPr algn="ctr"/>
            <a:r>
              <a:rPr lang="en-US" altLang="zh-CN" sz="1400" dirty="0">
                <a:solidFill>
                  <a:srgbClr val="000000"/>
                </a:solidFill>
                <a:latin typeface="Calibri" panose="020F0502020204030204" pitchFamily="34" charset="0"/>
                <a:ea typeface="微软雅黑" panose="020B0503020204020204" pitchFamily="34" charset="-122"/>
                <a:sym typeface="Calibri" panose="020F0502020204030204" pitchFamily="34" charset="0"/>
              </a:rPr>
              <a:t>TEXTHERE</a:t>
            </a:r>
            <a:endParaRPr lang="zh-CN" altLang="en-US" sz="14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67" name="矩形 102"/>
          <p:cNvSpPr/>
          <p:nvPr/>
        </p:nvSpPr>
        <p:spPr>
          <a:xfrm>
            <a:off x="6280150" y="4881563"/>
            <a:ext cx="928688" cy="307975"/>
          </a:xfrm>
          <a:prstGeom prst="rect">
            <a:avLst/>
          </a:prstGeom>
          <a:noFill/>
          <a:ln w="9525">
            <a:noFill/>
          </a:ln>
        </p:spPr>
        <p:txBody>
          <a:bodyPr wrap="none">
            <a:spAutoFit/>
          </a:bodyPr>
          <a:p>
            <a:pPr algn="ctr"/>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TEXTHERE</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68" name="矩形 103"/>
          <p:cNvSpPr/>
          <p:nvPr/>
        </p:nvSpPr>
        <p:spPr>
          <a:xfrm>
            <a:off x="6265863" y="2682875"/>
            <a:ext cx="928687" cy="307975"/>
          </a:xfrm>
          <a:prstGeom prst="rect">
            <a:avLst/>
          </a:prstGeom>
          <a:noFill/>
          <a:ln w="9525">
            <a:noFill/>
          </a:ln>
        </p:spPr>
        <p:txBody>
          <a:bodyPr wrap="none">
            <a:spAutoFit/>
          </a:bodyPr>
          <a:p>
            <a:pPr algn="ctr"/>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TEXTHERE</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69" name="矩形 104"/>
          <p:cNvSpPr/>
          <p:nvPr/>
        </p:nvSpPr>
        <p:spPr>
          <a:xfrm>
            <a:off x="4360863" y="3781425"/>
            <a:ext cx="928687" cy="307975"/>
          </a:xfrm>
          <a:prstGeom prst="rect">
            <a:avLst/>
          </a:prstGeom>
          <a:noFill/>
          <a:ln w="9525">
            <a:noFill/>
          </a:ln>
        </p:spPr>
        <p:txBody>
          <a:bodyPr wrap="none">
            <a:spAutoFit/>
          </a:bodyPr>
          <a:p>
            <a:pPr algn="ctr"/>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TEXTHERE</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4370" name="Group 40"/>
          <p:cNvGrpSpPr/>
          <p:nvPr/>
        </p:nvGrpSpPr>
        <p:grpSpPr>
          <a:xfrm>
            <a:off x="5287963" y="2698750"/>
            <a:ext cx="360362" cy="273050"/>
            <a:chOff x="0" y="0"/>
            <a:chExt cx="239713" cy="180975"/>
          </a:xfrm>
        </p:grpSpPr>
        <p:sp>
          <p:nvSpPr>
            <p:cNvPr id="14385" name="Oval 219"/>
            <p:cNvSpPr/>
            <p:nvPr/>
          </p:nvSpPr>
          <p:spPr>
            <a:xfrm>
              <a:off x="74613" y="60325"/>
              <a:ext cx="90488" cy="90488"/>
            </a:xfrm>
            <a:prstGeom prst="ellipse">
              <a:avLst/>
            </a:prstGeom>
            <a:solidFill>
              <a:schemeClr val="bg1"/>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86" name="Freeform 220"/>
            <p:cNvSpPr>
              <a:spLocks noEditPoints="1"/>
            </p:cNvSpPr>
            <p:nvPr/>
          </p:nvSpPr>
          <p:spPr>
            <a:xfrm>
              <a:off x="0" y="0"/>
              <a:ext cx="239713" cy="180975"/>
            </a:xfrm>
            <a:custGeom>
              <a:avLst/>
              <a:gdLst>
                <a:gd name="txL" fmla="*/ 0 w 64"/>
                <a:gd name="txT" fmla="*/ 0 h 48"/>
                <a:gd name="txR" fmla="*/ 64 w 64"/>
                <a:gd name="txB" fmla="*/ 48 h 48"/>
              </a:gdLst>
              <a:ahLst/>
              <a:cxnLst>
                <a:cxn ang="0">
                  <a:pos x="224731" y="30163"/>
                </a:cxn>
                <a:cxn ang="0">
                  <a:pos x="157312" y="30163"/>
                </a:cxn>
                <a:cxn ang="0">
                  <a:pos x="149821" y="15081"/>
                </a:cxn>
                <a:cxn ang="0">
                  <a:pos x="134839" y="0"/>
                </a:cxn>
                <a:cxn ang="0">
                  <a:pos x="104874" y="0"/>
                </a:cxn>
                <a:cxn ang="0">
                  <a:pos x="89892" y="15081"/>
                </a:cxn>
                <a:cxn ang="0">
                  <a:pos x="82401" y="30163"/>
                </a:cxn>
                <a:cxn ang="0">
                  <a:pos x="14982" y="30163"/>
                </a:cxn>
                <a:cxn ang="0">
                  <a:pos x="0" y="45244"/>
                </a:cxn>
                <a:cxn ang="0">
                  <a:pos x="0" y="165894"/>
                </a:cxn>
                <a:cxn ang="0">
                  <a:pos x="14982" y="180975"/>
                </a:cxn>
                <a:cxn ang="0">
                  <a:pos x="224731" y="180975"/>
                </a:cxn>
                <a:cxn ang="0">
                  <a:pos x="239713" y="165894"/>
                </a:cxn>
                <a:cxn ang="0">
                  <a:pos x="239713" y="45244"/>
                </a:cxn>
                <a:cxn ang="0">
                  <a:pos x="224731" y="30163"/>
                </a:cxn>
                <a:cxn ang="0">
                  <a:pos x="119857" y="165894"/>
                </a:cxn>
                <a:cxn ang="0">
                  <a:pos x="59928" y="105569"/>
                </a:cxn>
                <a:cxn ang="0">
                  <a:pos x="119857" y="45244"/>
                </a:cxn>
                <a:cxn ang="0">
                  <a:pos x="179785" y="105569"/>
                </a:cxn>
                <a:cxn ang="0">
                  <a:pos x="119857" y="165894"/>
                </a:cxn>
              </a:cxnLst>
              <a:rect l="txL" t="txT" r="txR" b="txB"/>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chemeClr val="bg1">
                <a:alpha val="100000"/>
              </a:schemeClr>
            </a:solidFill>
            <a:ln w="9525">
              <a:noFill/>
            </a:ln>
          </p:spPr>
          <p:txBody>
            <a:bodyPr/>
            <a:p>
              <a:endParaRPr lang="zh-CN" altLang="en-US"/>
            </a:p>
          </p:txBody>
        </p:sp>
      </p:grpSp>
      <p:sp>
        <p:nvSpPr>
          <p:cNvPr id="14371" name="任意多边形 108"/>
          <p:cNvSpPr>
            <a:spLocks noChangeAspect="1"/>
          </p:cNvSpPr>
          <p:nvPr/>
        </p:nvSpPr>
        <p:spPr>
          <a:xfrm>
            <a:off x="5287963" y="4878388"/>
            <a:ext cx="360362" cy="314325"/>
          </a:xfrm>
          <a:custGeom>
            <a:avLst/>
            <a:gdLst>
              <a:gd name="txL" fmla="*/ 0 w 241301"/>
              <a:gd name="txT" fmla="*/ 0 h 211138"/>
              <a:gd name="txR" fmla="*/ 241301 w 241301"/>
              <a:gd name="txB" fmla="*/ 211138 h 211138"/>
            </a:gdLst>
            <a:ahLst/>
            <a:cxnLst>
              <a:cxn ang="0">
                <a:pos x="315316" y="89807"/>
              </a:cxn>
              <a:cxn ang="0">
                <a:pos x="337840" y="89807"/>
              </a:cxn>
              <a:cxn ang="0">
                <a:pos x="360362" y="112258"/>
              </a:cxn>
              <a:cxn ang="0">
                <a:pos x="360362" y="291874"/>
              </a:cxn>
              <a:cxn ang="0">
                <a:pos x="337840" y="314325"/>
              </a:cxn>
              <a:cxn ang="0">
                <a:pos x="315316" y="314325"/>
              </a:cxn>
              <a:cxn ang="0">
                <a:pos x="315316" y="89807"/>
              </a:cxn>
              <a:cxn ang="0">
                <a:pos x="68754" y="89807"/>
              </a:cxn>
              <a:cxn ang="0">
                <a:pos x="291608" y="89807"/>
              </a:cxn>
              <a:cxn ang="0">
                <a:pos x="291608" y="314325"/>
              </a:cxn>
              <a:cxn ang="0">
                <a:pos x="68754" y="314325"/>
              </a:cxn>
              <a:cxn ang="0">
                <a:pos x="22522" y="89807"/>
              </a:cxn>
              <a:cxn ang="0">
                <a:pos x="45046" y="89807"/>
              </a:cxn>
              <a:cxn ang="0">
                <a:pos x="45046" y="314325"/>
              </a:cxn>
              <a:cxn ang="0">
                <a:pos x="22522" y="314325"/>
              </a:cxn>
              <a:cxn ang="0">
                <a:pos x="0" y="291874"/>
              </a:cxn>
              <a:cxn ang="0">
                <a:pos x="0" y="112258"/>
              </a:cxn>
              <a:cxn ang="0">
                <a:pos x="22522" y="89807"/>
              </a:cxn>
              <a:cxn ang="0">
                <a:pos x="135926" y="0"/>
              </a:cxn>
              <a:cxn ang="0">
                <a:pos x="224435" y="0"/>
              </a:cxn>
              <a:cxn ang="0">
                <a:pos x="246562" y="22058"/>
              </a:cxn>
              <a:cxn ang="0">
                <a:pos x="246562" y="66174"/>
              </a:cxn>
              <a:cxn ang="0">
                <a:pos x="224435" y="66174"/>
              </a:cxn>
              <a:cxn ang="0">
                <a:pos x="224435" y="33087"/>
              </a:cxn>
              <a:cxn ang="0">
                <a:pos x="213371" y="22058"/>
              </a:cxn>
              <a:cxn ang="0">
                <a:pos x="146989" y="22058"/>
              </a:cxn>
              <a:cxn ang="0">
                <a:pos x="135926" y="33087"/>
              </a:cxn>
              <a:cxn ang="0">
                <a:pos x="135926" y="66174"/>
              </a:cxn>
              <a:cxn ang="0">
                <a:pos x="113798" y="66174"/>
              </a:cxn>
              <a:cxn ang="0">
                <a:pos x="113798" y="22058"/>
              </a:cxn>
              <a:cxn ang="0">
                <a:pos x="135926" y="0"/>
              </a:cxn>
            </a:cxnLst>
            <a:rect l="txL" t="txT" r="txR" b="txB"/>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lnTo>
                  <a:pt x="46038" y="60325"/>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chemeClr val="bg1">
              <a:alpha val="100000"/>
            </a:schemeClr>
          </a:solidFill>
          <a:ln w="9525">
            <a:noFill/>
          </a:ln>
        </p:spPr>
        <p:txBody>
          <a:bodyPr/>
          <a:p>
            <a:endParaRPr lang="zh-CN" altLang="en-US"/>
          </a:p>
        </p:txBody>
      </p:sp>
      <p:sp>
        <p:nvSpPr>
          <p:cNvPr id="14372" name="Freeform 160"/>
          <p:cNvSpPr>
            <a:spLocks noChangeAspect="1"/>
          </p:cNvSpPr>
          <p:nvPr/>
        </p:nvSpPr>
        <p:spPr>
          <a:xfrm>
            <a:off x="7231063" y="3756025"/>
            <a:ext cx="284162" cy="358775"/>
          </a:xfrm>
          <a:custGeom>
            <a:avLst/>
            <a:gdLst>
              <a:gd name="txL" fmla="*/ 0 w 50"/>
              <a:gd name="txT" fmla="*/ 0 h 64"/>
              <a:gd name="txR" fmla="*/ 50 w 50"/>
              <a:gd name="txB" fmla="*/ 64 h 64"/>
            </a:gdLst>
            <a:ahLst/>
            <a:cxnLst>
              <a:cxn ang="0">
                <a:pos x="238696" y="252264"/>
              </a:cxn>
              <a:cxn ang="0">
                <a:pos x="187547" y="213023"/>
              </a:cxn>
              <a:cxn ang="0">
                <a:pos x="187547" y="190599"/>
              </a:cxn>
              <a:cxn ang="0">
                <a:pos x="204597" y="151358"/>
              </a:cxn>
              <a:cxn ang="0">
                <a:pos x="210280" y="145752"/>
              </a:cxn>
              <a:cxn ang="0">
                <a:pos x="221646" y="123329"/>
              </a:cxn>
              <a:cxn ang="0">
                <a:pos x="210280" y="117723"/>
              </a:cxn>
              <a:cxn ang="0">
                <a:pos x="210280" y="50453"/>
              </a:cxn>
              <a:cxn ang="0">
                <a:pos x="142081" y="0"/>
              </a:cxn>
              <a:cxn ang="0">
                <a:pos x="73882" y="50453"/>
              </a:cxn>
              <a:cxn ang="0">
                <a:pos x="73882" y="117723"/>
              </a:cxn>
              <a:cxn ang="0">
                <a:pos x="62516" y="123329"/>
              </a:cxn>
              <a:cxn ang="0">
                <a:pos x="73882" y="145752"/>
              </a:cxn>
              <a:cxn ang="0">
                <a:pos x="79565" y="151358"/>
              </a:cxn>
              <a:cxn ang="0">
                <a:pos x="96615" y="190599"/>
              </a:cxn>
              <a:cxn ang="0">
                <a:pos x="96615" y="213023"/>
              </a:cxn>
              <a:cxn ang="0">
                <a:pos x="45466" y="252264"/>
              </a:cxn>
              <a:cxn ang="0">
                <a:pos x="5683" y="325140"/>
              </a:cxn>
              <a:cxn ang="0">
                <a:pos x="142081" y="358775"/>
              </a:cxn>
              <a:cxn ang="0">
                <a:pos x="278479" y="325140"/>
              </a:cxn>
              <a:cxn ang="0">
                <a:pos x="238696" y="252264"/>
              </a:cxn>
            </a:cxnLst>
            <a:rect l="txL" t="txT" r="txR" b="txB"/>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alpha val="100000"/>
            </a:schemeClr>
          </a:solidFill>
          <a:ln w="9525">
            <a:noFill/>
          </a:ln>
        </p:spPr>
        <p:txBody>
          <a:bodyPr/>
          <a:p>
            <a:endParaRPr lang="zh-CN" altLang="en-US"/>
          </a:p>
        </p:txBody>
      </p:sp>
      <p:sp>
        <p:nvSpPr>
          <p:cNvPr id="14373" name="矩形 110"/>
          <p:cNvSpPr/>
          <p:nvPr/>
        </p:nvSpPr>
        <p:spPr>
          <a:xfrm>
            <a:off x="1677988" y="2486025"/>
            <a:ext cx="2509837" cy="738188"/>
          </a:xfrm>
          <a:prstGeom prst="rect">
            <a:avLst/>
          </a:prstGeom>
          <a:noFill/>
          <a:ln w="9525">
            <a:noFill/>
          </a:ln>
        </p:spPr>
        <p:txBody>
          <a:bodyPr>
            <a:spAutoFit/>
          </a:bodyPr>
          <a:p>
            <a:pPr algn="r"/>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74" name="矩形 111"/>
          <p:cNvSpPr/>
          <p:nvPr/>
        </p:nvSpPr>
        <p:spPr>
          <a:xfrm>
            <a:off x="2646363" y="2254250"/>
            <a:ext cx="1538287" cy="339725"/>
          </a:xfrm>
          <a:prstGeom prst="rect">
            <a:avLst/>
          </a:prstGeom>
          <a:noFill/>
          <a:ln w="9525">
            <a:noFill/>
          </a:ln>
        </p:spPr>
        <p:txBody>
          <a:bodyPr wrap="none">
            <a:spAutoFit/>
          </a:bodyPr>
          <a:p>
            <a:pPr algn="r"/>
            <a:r>
              <a:rPr lang="en-US" altLang="zh-CN"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75" name="矩形 112"/>
          <p:cNvSpPr/>
          <p:nvPr/>
        </p:nvSpPr>
        <p:spPr>
          <a:xfrm>
            <a:off x="914400" y="3681413"/>
            <a:ext cx="2509838" cy="738187"/>
          </a:xfrm>
          <a:prstGeom prst="rect">
            <a:avLst/>
          </a:prstGeom>
          <a:noFill/>
          <a:ln w="9525">
            <a:noFill/>
          </a:ln>
        </p:spPr>
        <p:txBody>
          <a:bodyPr>
            <a:spAutoFit/>
          </a:bodyPr>
          <a:p>
            <a:pPr algn="r"/>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76" name="矩形 113"/>
          <p:cNvSpPr/>
          <p:nvPr/>
        </p:nvSpPr>
        <p:spPr>
          <a:xfrm>
            <a:off x="1882775" y="3451225"/>
            <a:ext cx="1538288" cy="338138"/>
          </a:xfrm>
          <a:prstGeom prst="rect">
            <a:avLst/>
          </a:prstGeom>
          <a:noFill/>
          <a:ln w="9525">
            <a:noFill/>
          </a:ln>
        </p:spPr>
        <p:txBody>
          <a:bodyPr wrap="none">
            <a:spAutoFit/>
          </a:bodyPr>
          <a:p>
            <a:pPr algn="r"/>
            <a:r>
              <a:rPr lang="en-US" altLang="zh-CN"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77" name="矩形 114"/>
          <p:cNvSpPr/>
          <p:nvPr/>
        </p:nvSpPr>
        <p:spPr>
          <a:xfrm>
            <a:off x="1601788" y="4878388"/>
            <a:ext cx="2509837" cy="738187"/>
          </a:xfrm>
          <a:prstGeom prst="rect">
            <a:avLst/>
          </a:prstGeom>
          <a:noFill/>
          <a:ln w="9525">
            <a:noFill/>
          </a:ln>
        </p:spPr>
        <p:txBody>
          <a:bodyPr>
            <a:spAutoFit/>
          </a:bodyPr>
          <a:p>
            <a:pPr algn="r"/>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78" name="矩形 115"/>
          <p:cNvSpPr/>
          <p:nvPr/>
        </p:nvSpPr>
        <p:spPr>
          <a:xfrm>
            <a:off x="2568575" y="4648200"/>
            <a:ext cx="1538288" cy="338138"/>
          </a:xfrm>
          <a:prstGeom prst="rect">
            <a:avLst/>
          </a:prstGeom>
          <a:noFill/>
          <a:ln w="9525">
            <a:noFill/>
          </a:ln>
        </p:spPr>
        <p:txBody>
          <a:bodyPr wrap="none">
            <a:spAutoFit/>
          </a:bodyPr>
          <a:p>
            <a:pPr algn="r"/>
            <a:r>
              <a:rPr lang="en-US" altLang="zh-CN"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79" name="矩形 116"/>
          <p:cNvSpPr/>
          <p:nvPr/>
        </p:nvSpPr>
        <p:spPr>
          <a:xfrm>
            <a:off x="8585200" y="3692525"/>
            <a:ext cx="2508250" cy="738188"/>
          </a:xfrm>
          <a:prstGeom prst="rect">
            <a:avLst/>
          </a:prstGeom>
          <a:noFill/>
          <a:ln w="9525">
            <a:noFill/>
          </a:ln>
        </p:spPr>
        <p:txBody>
          <a:bodyPr>
            <a:spAutoFit/>
          </a:bodyPr>
          <a:p>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80" name="矩形 117"/>
          <p:cNvSpPr/>
          <p:nvPr/>
        </p:nvSpPr>
        <p:spPr>
          <a:xfrm>
            <a:off x="8585200" y="3470275"/>
            <a:ext cx="1536700" cy="338138"/>
          </a:xfrm>
          <a:prstGeom prst="rect">
            <a:avLst/>
          </a:prstGeom>
          <a:noFill/>
          <a:ln w="9525">
            <a:noFill/>
          </a:ln>
        </p:spPr>
        <p:txBody>
          <a:bodyPr wrap="none">
            <a:spAutoFit/>
          </a:bodyPr>
          <a:p>
            <a:r>
              <a:rPr lang="en-US" altLang="zh-CN"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81" name="矩形 118"/>
          <p:cNvSpPr/>
          <p:nvPr/>
        </p:nvSpPr>
        <p:spPr>
          <a:xfrm>
            <a:off x="7915275" y="4899025"/>
            <a:ext cx="2508250" cy="738188"/>
          </a:xfrm>
          <a:prstGeom prst="rect">
            <a:avLst/>
          </a:prstGeom>
          <a:noFill/>
          <a:ln w="9525">
            <a:noFill/>
          </a:ln>
        </p:spPr>
        <p:txBody>
          <a:bodyPr>
            <a:spAutoFit/>
          </a:bodyPr>
          <a:p>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82" name="矩形 119"/>
          <p:cNvSpPr/>
          <p:nvPr/>
        </p:nvSpPr>
        <p:spPr>
          <a:xfrm>
            <a:off x="7915275" y="4676775"/>
            <a:ext cx="1536700" cy="338138"/>
          </a:xfrm>
          <a:prstGeom prst="rect">
            <a:avLst/>
          </a:prstGeom>
          <a:noFill/>
          <a:ln w="9525">
            <a:noFill/>
          </a:ln>
        </p:spPr>
        <p:txBody>
          <a:bodyPr wrap="none">
            <a:spAutoFit/>
          </a:bodyPr>
          <a:p>
            <a:r>
              <a:rPr lang="en-US" altLang="zh-CN"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83" name="矩形 120"/>
          <p:cNvSpPr/>
          <p:nvPr/>
        </p:nvSpPr>
        <p:spPr>
          <a:xfrm>
            <a:off x="7829550" y="2487613"/>
            <a:ext cx="2509838" cy="738187"/>
          </a:xfrm>
          <a:prstGeom prst="rect">
            <a:avLst/>
          </a:prstGeom>
          <a:noFill/>
          <a:ln w="9525">
            <a:noFill/>
          </a:ln>
        </p:spPr>
        <p:txBody>
          <a:bodyPr>
            <a:spAutoFit/>
          </a:bodyPr>
          <a:p>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84" name="矩形 121"/>
          <p:cNvSpPr/>
          <p:nvPr/>
        </p:nvSpPr>
        <p:spPr>
          <a:xfrm>
            <a:off x="7829550" y="2265363"/>
            <a:ext cx="1538288" cy="338137"/>
          </a:xfrm>
          <a:prstGeom prst="rect">
            <a:avLst/>
          </a:prstGeom>
          <a:noFill/>
          <a:ln w="9525">
            <a:noFill/>
          </a:ln>
        </p:spPr>
        <p:txBody>
          <a:bodyPr wrap="none">
            <a:spAutoFit/>
          </a:bodyPr>
          <a:p>
            <a:r>
              <a:rPr lang="en-US" altLang="zh-CN"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矩形 6"/>
          <p:cNvSpPr/>
          <p:nvPr/>
        </p:nvSpPr>
        <p:spPr>
          <a:xfrm>
            <a:off x="0" y="6527800"/>
            <a:ext cx="12192000" cy="365125"/>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15363" name="矩形 7"/>
          <p:cNvSpPr/>
          <p:nvPr/>
        </p:nvSpPr>
        <p:spPr>
          <a:xfrm>
            <a:off x="0" y="1028700"/>
            <a:ext cx="803275" cy="350838"/>
          </a:xfrm>
          <a:prstGeom prst="rect">
            <a:avLst/>
          </a:prstGeom>
          <a:solidFill>
            <a:srgbClr val="FFE11A"/>
          </a:solidFill>
          <a:ln w="9525">
            <a:noFill/>
          </a:ln>
        </p:spPr>
        <p:txBody>
          <a:bodyPr anchor="ctr"/>
          <a:p>
            <a:endParaRPr lang="zh-CN" altLang="zh-CN" dirty="0">
              <a:solidFill>
                <a:srgbClr val="FFFFFF"/>
              </a:solidFill>
              <a:latin typeface="Arial" panose="020B0604020202020204" pitchFamily="34" charset="0"/>
            </a:endParaRPr>
          </a:p>
        </p:txBody>
      </p:sp>
      <p:sp>
        <p:nvSpPr>
          <p:cNvPr id="15364" name="标题 5"/>
          <p:cNvSpPr>
            <a:spLocks noGrp="1"/>
          </p:cNvSpPr>
          <p:nvPr>
            <p:ph type="title"/>
          </p:nvPr>
        </p:nvSpPr>
        <p:spPr>
          <a:xfrm>
            <a:off x="838200" y="666750"/>
            <a:ext cx="4899025" cy="682625"/>
          </a:xfrm>
          <a:ln/>
        </p:spPr>
        <p:txBody>
          <a:bodyPr vert="horz" wrap="square" lIns="91440" tIns="45720" rIns="91440" bIns="45720" anchor="b"/>
          <a:p>
            <a:pPr marL="0" indent="0" eaLnBrk="1" hangingPunct="1"/>
            <a:r>
              <a:rPr lang="en-US" altLang="zh-CN" sz="2000" dirty="0">
                <a:solidFill>
                  <a:schemeClr val="bg1"/>
                </a:solidFill>
              </a:rPr>
              <a:t>Your  Title  Here</a:t>
            </a:r>
            <a:endParaRPr lang="zh-CN" altLang="en-US" sz="2000" dirty="0">
              <a:solidFill>
                <a:schemeClr val="bg1"/>
              </a:solidFill>
            </a:endParaRPr>
          </a:p>
        </p:txBody>
      </p:sp>
      <p:sp>
        <p:nvSpPr>
          <p:cNvPr id="15365" name="文本占位符 1"/>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contents</a:t>
            </a:r>
            <a:endParaRPr lang="en-US" altLang="zh-CN" sz="1400" dirty="0">
              <a:solidFill>
                <a:schemeClr val="bg1"/>
              </a:solidFill>
              <a:latin typeface="+mn-lt"/>
              <a:ea typeface="+mn-ea"/>
              <a:cs typeface="+mn-cs"/>
              <a:sym typeface="Calibri" panose="020F0502020204030204" pitchFamily="34" charset="0"/>
            </a:endParaRPr>
          </a:p>
        </p:txBody>
      </p:sp>
      <p:sp>
        <p:nvSpPr>
          <p:cNvPr id="15366" name="文本占位符 2"/>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About us</a:t>
            </a:r>
            <a:endParaRPr lang="en-US" altLang="zh-CN" sz="1400" dirty="0">
              <a:solidFill>
                <a:schemeClr val="bg1"/>
              </a:solidFill>
              <a:latin typeface="+mn-lt"/>
              <a:ea typeface="+mn-ea"/>
              <a:cs typeface="+mn-cs"/>
              <a:sym typeface="Calibri" panose="020F0502020204030204" pitchFamily="34" charset="0"/>
            </a:endParaRPr>
          </a:p>
        </p:txBody>
      </p:sp>
      <p:sp>
        <p:nvSpPr>
          <p:cNvPr id="15367" name="文本占位符 3"/>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Work</a:t>
            </a:r>
            <a:endParaRPr lang="en-US" altLang="zh-CN" sz="1400" dirty="0">
              <a:solidFill>
                <a:schemeClr val="bg1"/>
              </a:solidFill>
              <a:latin typeface="+mn-lt"/>
              <a:ea typeface="+mn-ea"/>
              <a:cs typeface="+mn-cs"/>
              <a:sym typeface="Calibri" panose="020F0502020204030204" pitchFamily="34" charset="0"/>
            </a:endParaRPr>
          </a:p>
        </p:txBody>
      </p:sp>
      <p:sp>
        <p:nvSpPr>
          <p:cNvPr id="15368" name="文本占位符 4"/>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Data</a:t>
            </a:r>
            <a:endParaRPr lang="en-US" altLang="zh-CN" sz="1400" dirty="0">
              <a:solidFill>
                <a:schemeClr val="bg1"/>
              </a:solidFill>
              <a:latin typeface="+mn-lt"/>
              <a:ea typeface="+mn-ea"/>
              <a:cs typeface="+mn-cs"/>
              <a:sym typeface="Calibri" panose="020F0502020204030204" pitchFamily="34" charset="0"/>
            </a:endParaRPr>
          </a:p>
        </p:txBody>
      </p:sp>
      <p:sp>
        <p:nvSpPr>
          <p:cNvPr id="15369" name="文本占位符 6"/>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Others</a:t>
            </a:r>
            <a:endParaRPr lang="en-US" altLang="zh-CN" sz="1400" dirty="0">
              <a:solidFill>
                <a:schemeClr val="bg1"/>
              </a:solidFill>
              <a:latin typeface="+mn-lt"/>
              <a:ea typeface="+mn-ea"/>
              <a:cs typeface="+mn-cs"/>
              <a:sym typeface="Calibri" panose="020F0502020204030204" pitchFamily="34" charset="0"/>
            </a:endParaRPr>
          </a:p>
        </p:txBody>
      </p:sp>
      <p:sp>
        <p:nvSpPr>
          <p:cNvPr id="15370" name="文本占位符 9"/>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Home</a:t>
            </a:r>
            <a:endParaRPr lang="en-US" altLang="zh-CN" sz="1400" dirty="0">
              <a:solidFill>
                <a:schemeClr val="bg1"/>
              </a:solidFill>
              <a:latin typeface="+mn-lt"/>
              <a:ea typeface="+mn-ea"/>
              <a:cs typeface="+mn-cs"/>
              <a:sym typeface="Calibri" panose="020F0502020204030204" pitchFamily="34" charset="0"/>
            </a:endParaRPr>
          </a:p>
        </p:txBody>
      </p:sp>
      <p:sp>
        <p:nvSpPr>
          <p:cNvPr id="15371" name="直接连接符 64"/>
          <p:cNvSpPr/>
          <p:nvPr/>
        </p:nvSpPr>
        <p:spPr>
          <a:xfrm flipV="1">
            <a:off x="803275" y="1360488"/>
            <a:ext cx="5292725" cy="14287"/>
          </a:xfrm>
          <a:prstGeom prst="line">
            <a:avLst/>
          </a:prstGeom>
          <a:ln w="3175" cap="flat" cmpd="sng">
            <a:solidFill>
              <a:schemeClr val="bg1"/>
            </a:solidFill>
            <a:prstDash val="solid"/>
            <a:miter/>
            <a:headEnd type="none" w="med" len="med"/>
            <a:tailEnd type="none" w="med" len="med"/>
          </a:ln>
        </p:spPr>
      </p:sp>
      <p:sp>
        <p:nvSpPr>
          <p:cNvPr id="15372" name="直接连接符 69"/>
          <p:cNvSpPr/>
          <p:nvPr/>
        </p:nvSpPr>
        <p:spPr>
          <a:xfrm flipV="1">
            <a:off x="6094413" y="1360488"/>
            <a:ext cx="885825" cy="0"/>
          </a:xfrm>
          <a:prstGeom prst="line">
            <a:avLst/>
          </a:prstGeom>
          <a:ln w="3175" cap="flat" cmpd="sng">
            <a:solidFill>
              <a:schemeClr val="bg1"/>
            </a:solidFill>
            <a:prstDash val="solid"/>
            <a:miter/>
            <a:headEnd type="none" w="med" len="med"/>
            <a:tailEnd type="none" w="med" len="med"/>
          </a:ln>
        </p:spPr>
      </p:sp>
      <p:sp>
        <p:nvSpPr>
          <p:cNvPr id="15373" name="直接连接符 74"/>
          <p:cNvSpPr/>
          <p:nvPr/>
        </p:nvSpPr>
        <p:spPr>
          <a:xfrm flipV="1">
            <a:off x="7185025" y="1360488"/>
            <a:ext cx="885825" cy="0"/>
          </a:xfrm>
          <a:prstGeom prst="line">
            <a:avLst/>
          </a:prstGeom>
          <a:ln w="3175" cap="flat" cmpd="sng">
            <a:solidFill>
              <a:schemeClr val="bg1"/>
            </a:solidFill>
            <a:prstDash val="solid"/>
            <a:miter/>
            <a:headEnd type="none" w="med" len="med"/>
            <a:tailEnd type="none" w="med" len="med"/>
          </a:ln>
        </p:spPr>
      </p:sp>
      <p:grpSp>
        <p:nvGrpSpPr>
          <p:cNvPr id="15374" name="Group 14"/>
          <p:cNvGrpSpPr/>
          <p:nvPr/>
        </p:nvGrpSpPr>
        <p:grpSpPr>
          <a:xfrm>
            <a:off x="8286750" y="1071563"/>
            <a:ext cx="863600" cy="288925"/>
            <a:chOff x="0" y="0"/>
            <a:chExt cx="863600" cy="288925"/>
          </a:xfrm>
        </p:grpSpPr>
        <p:sp>
          <p:nvSpPr>
            <p:cNvPr id="15444" name="直接连接符 76"/>
            <p:cNvSpPr/>
            <p:nvPr/>
          </p:nvSpPr>
          <p:spPr>
            <a:xfrm flipV="1">
              <a:off x="0" y="0"/>
              <a:ext cx="1" cy="288925"/>
            </a:xfrm>
            <a:prstGeom prst="line">
              <a:avLst/>
            </a:prstGeom>
            <a:ln w="3175" cap="flat" cmpd="sng">
              <a:solidFill>
                <a:schemeClr val="bg1"/>
              </a:solidFill>
              <a:prstDash val="solid"/>
              <a:miter/>
              <a:headEnd type="none" w="med" len="med"/>
              <a:tailEnd type="none" w="med" len="med"/>
            </a:ln>
          </p:spPr>
        </p:sp>
        <p:sp>
          <p:nvSpPr>
            <p:cNvPr id="15445" name="直接连接符 77"/>
            <p:cNvSpPr/>
            <p:nvPr/>
          </p:nvSpPr>
          <p:spPr>
            <a:xfrm>
              <a:off x="0" y="0"/>
              <a:ext cx="863600" cy="1"/>
            </a:xfrm>
            <a:prstGeom prst="line">
              <a:avLst/>
            </a:prstGeom>
            <a:ln w="3175" cap="flat" cmpd="sng">
              <a:solidFill>
                <a:schemeClr val="bg1"/>
              </a:solidFill>
              <a:prstDash val="solid"/>
              <a:miter/>
              <a:headEnd type="none" w="med" len="med"/>
              <a:tailEnd type="none" w="med" len="med"/>
            </a:ln>
          </p:spPr>
        </p:sp>
        <p:sp>
          <p:nvSpPr>
            <p:cNvPr id="15446" name="直接连接符 78"/>
            <p:cNvSpPr/>
            <p:nvPr/>
          </p:nvSpPr>
          <p:spPr>
            <a:xfrm>
              <a:off x="863600" y="0"/>
              <a:ext cx="1" cy="288925"/>
            </a:xfrm>
            <a:prstGeom prst="line">
              <a:avLst/>
            </a:prstGeom>
            <a:ln w="3175" cap="flat" cmpd="sng">
              <a:solidFill>
                <a:schemeClr val="bg1"/>
              </a:solidFill>
              <a:prstDash val="solid"/>
              <a:miter/>
              <a:headEnd type="none" w="med" len="med"/>
              <a:tailEnd type="none" w="med" len="med"/>
            </a:ln>
          </p:spPr>
        </p:sp>
      </p:grpSp>
      <p:sp>
        <p:nvSpPr>
          <p:cNvPr id="15375" name="直接连接符 84"/>
          <p:cNvSpPr/>
          <p:nvPr/>
        </p:nvSpPr>
        <p:spPr>
          <a:xfrm flipV="1">
            <a:off x="9375775" y="1360488"/>
            <a:ext cx="885825" cy="0"/>
          </a:xfrm>
          <a:prstGeom prst="line">
            <a:avLst/>
          </a:prstGeom>
          <a:ln w="3175" cap="flat" cmpd="sng">
            <a:solidFill>
              <a:schemeClr val="bg1"/>
            </a:solidFill>
            <a:prstDash val="solid"/>
            <a:miter/>
            <a:headEnd type="none" w="med" len="med"/>
            <a:tailEnd type="none" w="med" len="med"/>
          </a:ln>
        </p:spPr>
      </p:sp>
      <p:sp>
        <p:nvSpPr>
          <p:cNvPr id="15376" name="直接连接符 89"/>
          <p:cNvSpPr/>
          <p:nvPr/>
        </p:nvSpPr>
        <p:spPr>
          <a:xfrm flipV="1">
            <a:off x="10474325" y="1360488"/>
            <a:ext cx="885825" cy="0"/>
          </a:xfrm>
          <a:prstGeom prst="line">
            <a:avLst/>
          </a:prstGeom>
          <a:ln w="3175" cap="flat" cmpd="sng">
            <a:solidFill>
              <a:schemeClr val="bg1"/>
            </a:solidFill>
            <a:prstDash val="solid"/>
            <a:miter/>
            <a:headEnd type="none" w="med" len="med"/>
            <a:tailEnd type="none" w="med" len="med"/>
          </a:ln>
        </p:spPr>
      </p:sp>
      <p:sp>
        <p:nvSpPr>
          <p:cNvPr id="15377" name="直接连接符 90"/>
          <p:cNvSpPr/>
          <p:nvPr/>
        </p:nvSpPr>
        <p:spPr>
          <a:xfrm>
            <a:off x="6969125" y="1360488"/>
            <a:ext cx="227013" cy="0"/>
          </a:xfrm>
          <a:prstGeom prst="line">
            <a:avLst/>
          </a:prstGeom>
          <a:ln w="3175" cap="flat" cmpd="sng">
            <a:solidFill>
              <a:schemeClr val="bg1"/>
            </a:solidFill>
            <a:prstDash val="solid"/>
            <a:miter/>
            <a:headEnd type="none" w="med" len="med"/>
            <a:tailEnd type="none" w="med" len="med"/>
          </a:ln>
        </p:spPr>
      </p:sp>
      <p:sp>
        <p:nvSpPr>
          <p:cNvPr id="15378" name="直接连接符 91"/>
          <p:cNvSpPr/>
          <p:nvPr/>
        </p:nvSpPr>
        <p:spPr>
          <a:xfrm>
            <a:off x="8059738" y="1360488"/>
            <a:ext cx="227012" cy="0"/>
          </a:xfrm>
          <a:prstGeom prst="line">
            <a:avLst/>
          </a:prstGeom>
          <a:ln w="3175" cap="flat" cmpd="sng">
            <a:solidFill>
              <a:schemeClr val="bg1"/>
            </a:solidFill>
            <a:prstDash val="solid"/>
            <a:miter/>
            <a:headEnd type="none" w="med" len="med"/>
            <a:tailEnd type="none" w="med" len="med"/>
          </a:ln>
        </p:spPr>
      </p:sp>
      <p:sp>
        <p:nvSpPr>
          <p:cNvPr id="15379" name="直接连接符 92"/>
          <p:cNvSpPr/>
          <p:nvPr/>
        </p:nvSpPr>
        <p:spPr>
          <a:xfrm>
            <a:off x="9150350" y="1360488"/>
            <a:ext cx="227013" cy="0"/>
          </a:xfrm>
          <a:prstGeom prst="line">
            <a:avLst/>
          </a:prstGeom>
          <a:ln w="3175" cap="flat" cmpd="sng">
            <a:solidFill>
              <a:schemeClr val="bg1"/>
            </a:solidFill>
            <a:prstDash val="solid"/>
            <a:miter/>
            <a:headEnd type="none" w="med" len="med"/>
            <a:tailEnd type="none" w="med" len="med"/>
          </a:ln>
        </p:spPr>
      </p:sp>
      <p:sp>
        <p:nvSpPr>
          <p:cNvPr id="15380" name="直接连接符 93"/>
          <p:cNvSpPr/>
          <p:nvPr/>
        </p:nvSpPr>
        <p:spPr>
          <a:xfrm>
            <a:off x="10261600" y="1360488"/>
            <a:ext cx="228600" cy="0"/>
          </a:xfrm>
          <a:prstGeom prst="line">
            <a:avLst/>
          </a:prstGeom>
          <a:ln w="3175" cap="flat" cmpd="sng">
            <a:solidFill>
              <a:schemeClr val="bg1"/>
            </a:solidFill>
            <a:prstDash val="solid"/>
            <a:miter/>
            <a:headEnd type="none" w="med" len="med"/>
            <a:tailEnd type="none" w="med" len="med"/>
          </a:ln>
        </p:spPr>
      </p:sp>
      <p:sp>
        <p:nvSpPr>
          <p:cNvPr id="15381" name="直接连接符 32"/>
          <p:cNvSpPr/>
          <p:nvPr/>
        </p:nvSpPr>
        <p:spPr>
          <a:xfrm flipV="1">
            <a:off x="11309350" y="1360488"/>
            <a:ext cx="885825" cy="0"/>
          </a:xfrm>
          <a:prstGeom prst="line">
            <a:avLst/>
          </a:prstGeom>
          <a:ln w="3175" cap="flat" cmpd="sng">
            <a:solidFill>
              <a:schemeClr val="bg1"/>
            </a:solidFill>
            <a:prstDash val="solid"/>
            <a:miter/>
            <a:headEnd type="none" w="med" len="med"/>
            <a:tailEnd type="none" w="med" len="med"/>
          </a:ln>
        </p:spPr>
      </p:sp>
      <p:sp>
        <p:nvSpPr>
          <p:cNvPr id="15382" name="Freeform 1959"/>
          <p:cNvSpPr>
            <a:spLocks noEditPoints="1"/>
          </p:cNvSpPr>
          <p:nvPr/>
        </p:nvSpPr>
        <p:spPr>
          <a:xfrm>
            <a:off x="4084638" y="2289175"/>
            <a:ext cx="4040187" cy="2870200"/>
          </a:xfrm>
          <a:custGeom>
            <a:avLst/>
            <a:gdLst>
              <a:gd name="txL" fmla="*/ 0 w 2605"/>
              <a:gd name="txT" fmla="*/ 0 h 1852"/>
              <a:gd name="txR" fmla="*/ 2605 w 2605"/>
              <a:gd name="txB" fmla="*/ 1852 h 1852"/>
            </a:gdLst>
            <a:ahLst/>
            <a:cxnLst>
              <a:cxn ang="0">
                <a:pos x="0" y="915922"/>
              </a:cxn>
              <a:cxn ang="0">
                <a:pos x="24815" y="1320416"/>
              </a:cxn>
              <a:cxn ang="0">
                <a:pos x="103913" y="1647420"/>
              </a:cxn>
              <a:cxn ang="0">
                <a:pos x="508707" y="1672217"/>
              </a:cxn>
              <a:cxn ang="0">
                <a:pos x="888686" y="1672217"/>
              </a:cxn>
              <a:cxn ang="0">
                <a:pos x="955376" y="2036416"/>
              </a:cxn>
              <a:cxn ang="0">
                <a:pos x="980191" y="2440910"/>
              </a:cxn>
              <a:cxn ang="0">
                <a:pos x="980191" y="2870200"/>
              </a:cxn>
              <a:cxn ang="0">
                <a:pos x="322595" y="379697"/>
              </a:cxn>
              <a:cxn ang="0">
                <a:pos x="322595" y="759394"/>
              </a:cxn>
              <a:cxn ang="0">
                <a:pos x="322595" y="1213481"/>
              </a:cxn>
              <a:cxn ang="0">
                <a:pos x="404794" y="1537386"/>
              </a:cxn>
              <a:cxn ang="0">
                <a:pos x="834403" y="1537386"/>
              </a:cxn>
              <a:cxn ang="0">
                <a:pos x="1239197" y="1562182"/>
              </a:cxn>
              <a:cxn ang="0">
                <a:pos x="1265563" y="1889187"/>
              </a:cxn>
              <a:cxn ang="0">
                <a:pos x="1291929" y="2295230"/>
              </a:cxn>
              <a:cxn ang="0">
                <a:pos x="614170" y="973264"/>
              </a:cxn>
              <a:cxn ang="0">
                <a:pos x="589355" y="1379308"/>
              </a:cxn>
              <a:cxn ang="0">
                <a:pos x="941418" y="1432000"/>
              </a:cxn>
              <a:cxn ang="0">
                <a:pos x="1346212" y="1405654"/>
              </a:cxn>
              <a:cxn ang="0">
                <a:pos x="1454778" y="1752806"/>
              </a:cxn>
              <a:cxn ang="0">
                <a:pos x="1429963" y="2157299"/>
              </a:cxn>
              <a:cxn ang="0">
                <a:pos x="1429963" y="2535447"/>
              </a:cxn>
              <a:cxn ang="0">
                <a:pos x="4015372" y="1529637"/>
              </a:cxn>
              <a:cxn ang="0">
                <a:pos x="3762570" y="1656719"/>
              </a:cxn>
              <a:cxn ang="0">
                <a:pos x="3357775" y="1630373"/>
              </a:cxn>
              <a:cxn ang="0">
                <a:pos x="3177867" y="1856641"/>
              </a:cxn>
              <a:cxn ang="0">
                <a:pos x="3153052" y="2261135"/>
              </a:cxn>
              <a:cxn ang="0">
                <a:pos x="3726898" y="313056"/>
              </a:cxn>
              <a:cxn ang="0">
                <a:pos x="3726898" y="768693"/>
              </a:cxn>
              <a:cxn ang="0">
                <a:pos x="3751713" y="1173187"/>
              </a:cxn>
              <a:cxn ang="0">
                <a:pos x="3658657" y="1534286"/>
              </a:cxn>
              <a:cxn ang="0">
                <a:pos x="3252312" y="1509490"/>
              </a:cxn>
              <a:cxn ang="0">
                <a:pos x="2997958" y="1659819"/>
              </a:cxn>
              <a:cxn ang="0">
                <a:pos x="3022773" y="2064312"/>
              </a:cxn>
              <a:cxn ang="0">
                <a:pos x="3537684" y="799689"/>
              </a:cxn>
              <a:cxn ang="0">
                <a:pos x="3512869" y="1204182"/>
              </a:cxn>
              <a:cxn ang="0">
                <a:pos x="3351572" y="1397905"/>
              </a:cxn>
              <a:cxn ang="0">
                <a:pos x="2897148" y="1397905"/>
              </a:cxn>
              <a:cxn ang="0">
                <a:pos x="2853721" y="1734208"/>
              </a:cxn>
              <a:cxn ang="0">
                <a:pos x="2828906" y="2138702"/>
              </a:cxn>
              <a:cxn ang="0">
                <a:pos x="2647447" y="450987"/>
              </a:cxn>
              <a:cxn ang="0">
                <a:pos x="2647447" y="905074"/>
              </a:cxn>
              <a:cxn ang="0">
                <a:pos x="2473742" y="1086399"/>
              </a:cxn>
              <a:cxn ang="0">
                <a:pos x="2473742" y="1542035"/>
              </a:cxn>
              <a:cxn ang="0">
                <a:pos x="2498557" y="1946529"/>
              </a:cxn>
              <a:cxn ang="0">
                <a:pos x="1416004" y="561022"/>
              </a:cxn>
              <a:cxn ang="0">
                <a:pos x="1434615" y="948468"/>
              </a:cxn>
              <a:cxn ang="0">
                <a:pos x="1701376" y="1035256"/>
              </a:cxn>
              <a:cxn ang="0">
                <a:pos x="1726191" y="1439749"/>
              </a:cxn>
              <a:cxn ang="0">
                <a:pos x="1726191" y="1870589"/>
              </a:cxn>
              <a:cxn ang="0">
                <a:pos x="925908" y="818286"/>
              </a:cxn>
              <a:cxn ang="0">
                <a:pos x="1049983" y="1098797"/>
              </a:cxn>
              <a:cxn ang="0">
                <a:pos x="1505958" y="1098797"/>
              </a:cxn>
              <a:cxn ang="0">
                <a:pos x="1599015" y="1410303"/>
              </a:cxn>
              <a:cxn ang="0">
                <a:pos x="1599015" y="1839594"/>
              </a:cxn>
              <a:cxn ang="0">
                <a:pos x="1574200" y="2244087"/>
              </a:cxn>
              <a:cxn ang="0">
                <a:pos x="2889393" y="1273922"/>
              </a:cxn>
              <a:cxn ang="0">
                <a:pos x="2645896" y="1511039"/>
              </a:cxn>
              <a:cxn ang="0">
                <a:pos x="2672262" y="1915533"/>
              </a:cxn>
              <a:cxn ang="0">
                <a:pos x="2089110" y="1173187"/>
              </a:cxn>
              <a:cxn ang="0">
                <a:pos x="2064295" y="1577680"/>
              </a:cxn>
              <a:cxn ang="0">
                <a:pos x="2064295" y="1957377"/>
              </a:cxn>
            </a:cxnLst>
            <a:rect l="txL" t="txT" r="txR" b="txB"/>
            <a:pathLst>
              <a:path w="2605" h="1852">
                <a:moveTo>
                  <a:pt x="1331" y="1394"/>
                </a:moveTo>
                <a:cubicBezTo>
                  <a:pt x="1347" y="1394"/>
                  <a:pt x="1347" y="1394"/>
                  <a:pt x="1347" y="1394"/>
                </a:cubicBezTo>
                <a:cubicBezTo>
                  <a:pt x="1347" y="1410"/>
                  <a:pt x="1347" y="1410"/>
                  <a:pt x="1347" y="1410"/>
                </a:cubicBezTo>
                <a:cubicBezTo>
                  <a:pt x="1331" y="1410"/>
                  <a:pt x="1331" y="1410"/>
                  <a:pt x="1331" y="1410"/>
                </a:cubicBezTo>
                <a:cubicBezTo>
                  <a:pt x="1331" y="1394"/>
                  <a:pt x="1331" y="1394"/>
                  <a:pt x="1331" y="1394"/>
                </a:cubicBezTo>
                <a:close/>
                <a:moveTo>
                  <a:pt x="0" y="363"/>
                </a:moveTo>
                <a:cubicBezTo>
                  <a:pt x="16" y="363"/>
                  <a:pt x="16" y="363"/>
                  <a:pt x="16" y="363"/>
                </a:cubicBezTo>
                <a:cubicBezTo>
                  <a:pt x="16" y="379"/>
                  <a:pt x="16" y="379"/>
                  <a:pt x="16" y="379"/>
                </a:cubicBezTo>
                <a:cubicBezTo>
                  <a:pt x="0" y="379"/>
                  <a:pt x="0" y="379"/>
                  <a:pt x="0" y="379"/>
                </a:cubicBezTo>
                <a:cubicBezTo>
                  <a:pt x="0" y="363"/>
                  <a:pt x="0" y="363"/>
                  <a:pt x="0" y="363"/>
                </a:cubicBezTo>
                <a:close/>
                <a:moveTo>
                  <a:pt x="0" y="396"/>
                </a:moveTo>
                <a:cubicBezTo>
                  <a:pt x="16" y="396"/>
                  <a:pt x="16" y="396"/>
                  <a:pt x="16" y="396"/>
                </a:cubicBezTo>
                <a:cubicBezTo>
                  <a:pt x="16" y="412"/>
                  <a:pt x="16" y="412"/>
                  <a:pt x="16" y="412"/>
                </a:cubicBezTo>
                <a:cubicBezTo>
                  <a:pt x="0" y="412"/>
                  <a:pt x="0" y="412"/>
                  <a:pt x="0" y="412"/>
                </a:cubicBezTo>
                <a:cubicBezTo>
                  <a:pt x="0" y="396"/>
                  <a:pt x="0" y="396"/>
                  <a:pt x="0" y="396"/>
                </a:cubicBezTo>
                <a:close/>
                <a:moveTo>
                  <a:pt x="0" y="428"/>
                </a:moveTo>
                <a:cubicBezTo>
                  <a:pt x="16" y="428"/>
                  <a:pt x="16" y="428"/>
                  <a:pt x="16" y="428"/>
                </a:cubicBezTo>
                <a:cubicBezTo>
                  <a:pt x="16" y="444"/>
                  <a:pt x="16" y="444"/>
                  <a:pt x="16" y="444"/>
                </a:cubicBezTo>
                <a:cubicBezTo>
                  <a:pt x="0" y="444"/>
                  <a:pt x="0" y="444"/>
                  <a:pt x="0" y="444"/>
                </a:cubicBezTo>
                <a:cubicBezTo>
                  <a:pt x="0" y="428"/>
                  <a:pt x="0" y="428"/>
                  <a:pt x="0" y="428"/>
                </a:cubicBezTo>
                <a:close/>
                <a:moveTo>
                  <a:pt x="0" y="461"/>
                </a:moveTo>
                <a:cubicBezTo>
                  <a:pt x="16" y="461"/>
                  <a:pt x="16" y="461"/>
                  <a:pt x="16" y="461"/>
                </a:cubicBezTo>
                <a:cubicBezTo>
                  <a:pt x="16" y="477"/>
                  <a:pt x="16" y="477"/>
                  <a:pt x="16" y="477"/>
                </a:cubicBezTo>
                <a:cubicBezTo>
                  <a:pt x="0" y="477"/>
                  <a:pt x="0" y="477"/>
                  <a:pt x="0" y="477"/>
                </a:cubicBezTo>
                <a:cubicBezTo>
                  <a:pt x="0" y="461"/>
                  <a:pt x="0" y="461"/>
                  <a:pt x="0" y="461"/>
                </a:cubicBezTo>
                <a:close/>
                <a:moveTo>
                  <a:pt x="0" y="493"/>
                </a:moveTo>
                <a:cubicBezTo>
                  <a:pt x="16" y="493"/>
                  <a:pt x="16" y="493"/>
                  <a:pt x="16" y="493"/>
                </a:cubicBezTo>
                <a:cubicBezTo>
                  <a:pt x="16" y="510"/>
                  <a:pt x="16" y="510"/>
                  <a:pt x="16" y="510"/>
                </a:cubicBezTo>
                <a:cubicBezTo>
                  <a:pt x="0" y="510"/>
                  <a:pt x="0" y="510"/>
                  <a:pt x="0" y="510"/>
                </a:cubicBezTo>
                <a:cubicBezTo>
                  <a:pt x="0" y="493"/>
                  <a:pt x="0" y="493"/>
                  <a:pt x="0" y="493"/>
                </a:cubicBezTo>
                <a:close/>
                <a:moveTo>
                  <a:pt x="0" y="526"/>
                </a:moveTo>
                <a:cubicBezTo>
                  <a:pt x="16" y="526"/>
                  <a:pt x="16" y="526"/>
                  <a:pt x="16" y="526"/>
                </a:cubicBezTo>
                <a:cubicBezTo>
                  <a:pt x="16" y="542"/>
                  <a:pt x="16" y="542"/>
                  <a:pt x="16" y="542"/>
                </a:cubicBezTo>
                <a:cubicBezTo>
                  <a:pt x="0" y="542"/>
                  <a:pt x="0" y="542"/>
                  <a:pt x="0" y="542"/>
                </a:cubicBezTo>
                <a:cubicBezTo>
                  <a:pt x="0" y="526"/>
                  <a:pt x="0" y="526"/>
                  <a:pt x="0" y="526"/>
                </a:cubicBezTo>
                <a:close/>
                <a:moveTo>
                  <a:pt x="0" y="559"/>
                </a:moveTo>
                <a:cubicBezTo>
                  <a:pt x="16" y="559"/>
                  <a:pt x="16" y="559"/>
                  <a:pt x="16" y="559"/>
                </a:cubicBezTo>
                <a:cubicBezTo>
                  <a:pt x="16" y="575"/>
                  <a:pt x="16" y="575"/>
                  <a:pt x="16" y="575"/>
                </a:cubicBezTo>
                <a:cubicBezTo>
                  <a:pt x="0" y="575"/>
                  <a:pt x="0" y="575"/>
                  <a:pt x="0" y="575"/>
                </a:cubicBezTo>
                <a:cubicBezTo>
                  <a:pt x="0" y="559"/>
                  <a:pt x="0" y="559"/>
                  <a:pt x="0" y="559"/>
                </a:cubicBezTo>
                <a:close/>
                <a:moveTo>
                  <a:pt x="0" y="591"/>
                </a:moveTo>
                <a:cubicBezTo>
                  <a:pt x="16" y="591"/>
                  <a:pt x="16" y="591"/>
                  <a:pt x="16" y="591"/>
                </a:cubicBezTo>
                <a:cubicBezTo>
                  <a:pt x="16" y="608"/>
                  <a:pt x="16" y="608"/>
                  <a:pt x="16" y="608"/>
                </a:cubicBezTo>
                <a:cubicBezTo>
                  <a:pt x="0" y="608"/>
                  <a:pt x="0" y="608"/>
                  <a:pt x="0" y="608"/>
                </a:cubicBezTo>
                <a:cubicBezTo>
                  <a:pt x="0" y="591"/>
                  <a:pt x="0" y="591"/>
                  <a:pt x="0" y="591"/>
                </a:cubicBezTo>
                <a:close/>
                <a:moveTo>
                  <a:pt x="0" y="624"/>
                </a:moveTo>
                <a:cubicBezTo>
                  <a:pt x="16" y="624"/>
                  <a:pt x="16" y="624"/>
                  <a:pt x="16" y="624"/>
                </a:cubicBezTo>
                <a:cubicBezTo>
                  <a:pt x="16" y="640"/>
                  <a:pt x="16" y="640"/>
                  <a:pt x="16" y="640"/>
                </a:cubicBezTo>
                <a:cubicBezTo>
                  <a:pt x="0" y="640"/>
                  <a:pt x="0" y="640"/>
                  <a:pt x="0" y="640"/>
                </a:cubicBezTo>
                <a:cubicBezTo>
                  <a:pt x="0" y="624"/>
                  <a:pt x="0" y="624"/>
                  <a:pt x="0" y="624"/>
                </a:cubicBezTo>
                <a:close/>
                <a:moveTo>
                  <a:pt x="0" y="657"/>
                </a:moveTo>
                <a:cubicBezTo>
                  <a:pt x="16" y="657"/>
                  <a:pt x="16" y="657"/>
                  <a:pt x="16" y="657"/>
                </a:cubicBezTo>
                <a:cubicBezTo>
                  <a:pt x="16" y="673"/>
                  <a:pt x="16" y="673"/>
                  <a:pt x="16" y="673"/>
                </a:cubicBezTo>
                <a:cubicBezTo>
                  <a:pt x="0" y="673"/>
                  <a:pt x="0" y="673"/>
                  <a:pt x="0" y="673"/>
                </a:cubicBezTo>
                <a:cubicBezTo>
                  <a:pt x="0" y="657"/>
                  <a:pt x="0" y="657"/>
                  <a:pt x="0" y="657"/>
                </a:cubicBezTo>
                <a:close/>
                <a:moveTo>
                  <a:pt x="0" y="689"/>
                </a:moveTo>
                <a:cubicBezTo>
                  <a:pt x="16" y="689"/>
                  <a:pt x="16" y="689"/>
                  <a:pt x="16" y="689"/>
                </a:cubicBezTo>
                <a:cubicBezTo>
                  <a:pt x="16" y="706"/>
                  <a:pt x="16" y="706"/>
                  <a:pt x="16" y="706"/>
                </a:cubicBezTo>
                <a:cubicBezTo>
                  <a:pt x="0" y="706"/>
                  <a:pt x="0" y="706"/>
                  <a:pt x="0" y="706"/>
                </a:cubicBezTo>
                <a:cubicBezTo>
                  <a:pt x="0" y="689"/>
                  <a:pt x="0" y="689"/>
                  <a:pt x="0" y="689"/>
                </a:cubicBezTo>
                <a:close/>
                <a:moveTo>
                  <a:pt x="0" y="722"/>
                </a:moveTo>
                <a:cubicBezTo>
                  <a:pt x="16" y="722"/>
                  <a:pt x="16" y="722"/>
                  <a:pt x="16" y="722"/>
                </a:cubicBezTo>
                <a:cubicBezTo>
                  <a:pt x="16" y="738"/>
                  <a:pt x="16" y="738"/>
                  <a:pt x="16" y="738"/>
                </a:cubicBezTo>
                <a:cubicBezTo>
                  <a:pt x="0" y="738"/>
                  <a:pt x="0" y="738"/>
                  <a:pt x="0" y="738"/>
                </a:cubicBezTo>
                <a:cubicBezTo>
                  <a:pt x="0" y="722"/>
                  <a:pt x="0" y="722"/>
                  <a:pt x="0" y="722"/>
                </a:cubicBezTo>
                <a:close/>
                <a:moveTo>
                  <a:pt x="0" y="755"/>
                </a:moveTo>
                <a:cubicBezTo>
                  <a:pt x="16" y="755"/>
                  <a:pt x="16" y="755"/>
                  <a:pt x="16" y="755"/>
                </a:cubicBezTo>
                <a:cubicBezTo>
                  <a:pt x="16" y="771"/>
                  <a:pt x="16" y="771"/>
                  <a:pt x="16" y="771"/>
                </a:cubicBezTo>
                <a:cubicBezTo>
                  <a:pt x="0" y="771"/>
                  <a:pt x="0" y="771"/>
                  <a:pt x="0" y="771"/>
                </a:cubicBezTo>
                <a:cubicBezTo>
                  <a:pt x="0" y="755"/>
                  <a:pt x="0" y="755"/>
                  <a:pt x="0" y="755"/>
                </a:cubicBezTo>
                <a:close/>
                <a:moveTo>
                  <a:pt x="0" y="787"/>
                </a:moveTo>
                <a:cubicBezTo>
                  <a:pt x="16" y="787"/>
                  <a:pt x="16" y="787"/>
                  <a:pt x="16" y="787"/>
                </a:cubicBezTo>
                <a:cubicBezTo>
                  <a:pt x="16" y="804"/>
                  <a:pt x="16" y="804"/>
                  <a:pt x="16" y="804"/>
                </a:cubicBezTo>
                <a:cubicBezTo>
                  <a:pt x="0" y="804"/>
                  <a:pt x="0" y="804"/>
                  <a:pt x="0" y="804"/>
                </a:cubicBezTo>
                <a:cubicBezTo>
                  <a:pt x="0" y="787"/>
                  <a:pt x="0" y="787"/>
                  <a:pt x="0" y="787"/>
                </a:cubicBezTo>
                <a:close/>
                <a:moveTo>
                  <a:pt x="0" y="820"/>
                </a:moveTo>
                <a:cubicBezTo>
                  <a:pt x="16" y="820"/>
                  <a:pt x="16" y="820"/>
                  <a:pt x="16" y="820"/>
                </a:cubicBezTo>
                <a:cubicBezTo>
                  <a:pt x="16" y="836"/>
                  <a:pt x="16" y="836"/>
                  <a:pt x="16" y="836"/>
                </a:cubicBezTo>
                <a:cubicBezTo>
                  <a:pt x="0" y="836"/>
                  <a:pt x="0" y="836"/>
                  <a:pt x="0" y="836"/>
                </a:cubicBezTo>
                <a:cubicBezTo>
                  <a:pt x="0" y="820"/>
                  <a:pt x="0" y="820"/>
                  <a:pt x="0" y="820"/>
                </a:cubicBezTo>
                <a:close/>
                <a:moveTo>
                  <a:pt x="0" y="852"/>
                </a:moveTo>
                <a:cubicBezTo>
                  <a:pt x="16" y="852"/>
                  <a:pt x="16" y="852"/>
                  <a:pt x="16" y="852"/>
                </a:cubicBezTo>
                <a:cubicBezTo>
                  <a:pt x="16" y="869"/>
                  <a:pt x="16" y="869"/>
                  <a:pt x="16" y="869"/>
                </a:cubicBezTo>
                <a:cubicBezTo>
                  <a:pt x="0" y="869"/>
                  <a:pt x="0" y="869"/>
                  <a:pt x="0" y="869"/>
                </a:cubicBezTo>
                <a:cubicBezTo>
                  <a:pt x="0" y="852"/>
                  <a:pt x="0" y="852"/>
                  <a:pt x="0" y="852"/>
                </a:cubicBezTo>
                <a:close/>
                <a:moveTo>
                  <a:pt x="0" y="885"/>
                </a:moveTo>
                <a:cubicBezTo>
                  <a:pt x="16" y="885"/>
                  <a:pt x="16" y="885"/>
                  <a:pt x="16" y="885"/>
                </a:cubicBezTo>
                <a:cubicBezTo>
                  <a:pt x="16" y="901"/>
                  <a:pt x="16" y="901"/>
                  <a:pt x="16" y="901"/>
                </a:cubicBezTo>
                <a:cubicBezTo>
                  <a:pt x="0" y="901"/>
                  <a:pt x="0" y="901"/>
                  <a:pt x="0" y="901"/>
                </a:cubicBezTo>
                <a:cubicBezTo>
                  <a:pt x="0" y="885"/>
                  <a:pt x="0" y="885"/>
                  <a:pt x="0" y="885"/>
                </a:cubicBezTo>
                <a:close/>
                <a:moveTo>
                  <a:pt x="0" y="918"/>
                </a:moveTo>
                <a:cubicBezTo>
                  <a:pt x="16" y="918"/>
                  <a:pt x="16" y="918"/>
                  <a:pt x="16" y="918"/>
                </a:cubicBezTo>
                <a:cubicBezTo>
                  <a:pt x="16" y="934"/>
                  <a:pt x="16" y="934"/>
                  <a:pt x="16" y="934"/>
                </a:cubicBezTo>
                <a:cubicBezTo>
                  <a:pt x="0" y="934"/>
                  <a:pt x="0" y="934"/>
                  <a:pt x="0" y="934"/>
                </a:cubicBezTo>
                <a:cubicBezTo>
                  <a:pt x="0" y="918"/>
                  <a:pt x="0" y="918"/>
                  <a:pt x="0" y="918"/>
                </a:cubicBezTo>
                <a:close/>
                <a:moveTo>
                  <a:pt x="0" y="950"/>
                </a:moveTo>
                <a:cubicBezTo>
                  <a:pt x="16" y="950"/>
                  <a:pt x="16" y="950"/>
                  <a:pt x="16" y="950"/>
                </a:cubicBezTo>
                <a:cubicBezTo>
                  <a:pt x="16" y="967"/>
                  <a:pt x="16" y="967"/>
                  <a:pt x="16" y="967"/>
                </a:cubicBezTo>
                <a:cubicBezTo>
                  <a:pt x="0" y="967"/>
                  <a:pt x="0" y="967"/>
                  <a:pt x="0" y="967"/>
                </a:cubicBezTo>
                <a:cubicBezTo>
                  <a:pt x="0" y="950"/>
                  <a:pt x="0" y="950"/>
                  <a:pt x="0" y="950"/>
                </a:cubicBezTo>
                <a:close/>
                <a:moveTo>
                  <a:pt x="0" y="983"/>
                </a:moveTo>
                <a:cubicBezTo>
                  <a:pt x="16" y="983"/>
                  <a:pt x="16" y="983"/>
                  <a:pt x="16" y="983"/>
                </a:cubicBezTo>
                <a:cubicBezTo>
                  <a:pt x="16" y="999"/>
                  <a:pt x="16" y="999"/>
                  <a:pt x="16" y="999"/>
                </a:cubicBezTo>
                <a:cubicBezTo>
                  <a:pt x="0" y="999"/>
                  <a:pt x="0" y="999"/>
                  <a:pt x="0" y="999"/>
                </a:cubicBezTo>
                <a:cubicBezTo>
                  <a:pt x="0" y="983"/>
                  <a:pt x="0" y="983"/>
                  <a:pt x="0" y="983"/>
                </a:cubicBezTo>
                <a:close/>
                <a:moveTo>
                  <a:pt x="0" y="1016"/>
                </a:moveTo>
                <a:cubicBezTo>
                  <a:pt x="16" y="1016"/>
                  <a:pt x="16" y="1016"/>
                  <a:pt x="16" y="1016"/>
                </a:cubicBezTo>
                <a:cubicBezTo>
                  <a:pt x="16" y="1032"/>
                  <a:pt x="16" y="1032"/>
                  <a:pt x="16" y="1032"/>
                </a:cubicBezTo>
                <a:cubicBezTo>
                  <a:pt x="0" y="1032"/>
                  <a:pt x="0" y="1032"/>
                  <a:pt x="0" y="1032"/>
                </a:cubicBezTo>
                <a:cubicBezTo>
                  <a:pt x="0" y="1016"/>
                  <a:pt x="0" y="1016"/>
                  <a:pt x="0" y="1016"/>
                </a:cubicBezTo>
                <a:close/>
                <a:moveTo>
                  <a:pt x="0" y="1048"/>
                </a:moveTo>
                <a:cubicBezTo>
                  <a:pt x="16" y="1048"/>
                  <a:pt x="16" y="1048"/>
                  <a:pt x="16" y="1048"/>
                </a:cubicBezTo>
                <a:cubicBezTo>
                  <a:pt x="16" y="1065"/>
                  <a:pt x="16" y="1065"/>
                  <a:pt x="16" y="1065"/>
                </a:cubicBezTo>
                <a:cubicBezTo>
                  <a:pt x="0" y="1065"/>
                  <a:pt x="0" y="1065"/>
                  <a:pt x="0" y="1065"/>
                </a:cubicBezTo>
                <a:cubicBezTo>
                  <a:pt x="0" y="1048"/>
                  <a:pt x="0" y="1048"/>
                  <a:pt x="0" y="1048"/>
                </a:cubicBezTo>
                <a:close/>
                <a:moveTo>
                  <a:pt x="18" y="1079"/>
                </a:moveTo>
                <a:cubicBezTo>
                  <a:pt x="18" y="1063"/>
                  <a:pt x="18" y="1063"/>
                  <a:pt x="18" y="1063"/>
                </a:cubicBezTo>
                <a:cubicBezTo>
                  <a:pt x="35" y="1063"/>
                  <a:pt x="35" y="1063"/>
                  <a:pt x="35" y="1063"/>
                </a:cubicBezTo>
                <a:cubicBezTo>
                  <a:pt x="35" y="1079"/>
                  <a:pt x="35" y="1079"/>
                  <a:pt x="35" y="1079"/>
                </a:cubicBezTo>
                <a:cubicBezTo>
                  <a:pt x="18" y="1079"/>
                  <a:pt x="18" y="1079"/>
                  <a:pt x="18" y="1079"/>
                </a:cubicBezTo>
                <a:close/>
                <a:moveTo>
                  <a:pt x="51" y="1079"/>
                </a:moveTo>
                <a:cubicBezTo>
                  <a:pt x="51" y="1063"/>
                  <a:pt x="51" y="1063"/>
                  <a:pt x="51" y="1063"/>
                </a:cubicBezTo>
                <a:cubicBezTo>
                  <a:pt x="67" y="1063"/>
                  <a:pt x="67" y="1063"/>
                  <a:pt x="67" y="1063"/>
                </a:cubicBezTo>
                <a:cubicBezTo>
                  <a:pt x="67" y="1079"/>
                  <a:pt x="67" y="1079"/>
                  <a:pt x="67" y="1079"/>
                </a:cubicBezTo>
                <a:cubicBezTo>
                  <a:pt x="51" y="1079"/>
                  <a:pt x="51" y="1079"/>
                  <a:pt x="51" y="1079"/>
                </a:cubicBezTo>
                <a:close/>
                <a:moveTo>
                  <a:pt x="84" y="1079"/>
                </a:moveTo>
                <a:cubicBezTo>
                  <a:pt x="84" y="1063"/>
                  <a:pt x="84" y="1063"/>
                  <a:pt x="84" y="1063"/>
                </a:cubicBezTo>
                <a:cubicBezTo>
                  <a:pt x="100" y="1063"/>
                  <a:pt x="100" y="1063"/>
                  <a:pt x="100" y="1063"/>
                </a:cubicBezTo>
                <a:cubicBezTo>
                  <a:pt x="100" y="1079"/>
                  <a:pt x="100" y="1079"/>
                  <a:pt x="100" y="1079"/>
                </a:cubicBezTo>
                <a:cubicBezTo>
                  <a:pt x="84" y="1079"/>
                  <a:pt x="84" y="1079"/>
                  <a:pt x="84" y="1079"/>
                </a:cubicBezTo>
                <a:close/>
                <a:moveTo>
                  <a:pt x="116" y="1079"/>
                </a:moveTo>
                <a:cubicBezTo>
                  <a:pt x="116" y="1063"/>
                  <a:pt x="116" y="1063"/>
                  <a:pt x="116" y="1063"/>
                </a:cubicBezTo>
                <a:cubicBezTo>
                  <a:pt x="133" y="1063"/>
                  <a:pt x="133" y="1063"/>
                  <a:pt x="133" y="1063"/>
                </a:cubicBezTo>
                <a:cubicBezTo>
                  <a:pt x="133" y="1079"/>
                  <a:pt x="133" y="1079"/>
                  <a:pt x="133" y="1079"/>
                </a:cubicBezTo>
                <a:cubicBezTo>
                  <a:pt x="116" y="1079"/>
                  <a:pt x="116" y="1079"/>
                  <a:pt x="116" y="1079"/>
                </a:cubicBezTo>
                <a:close/>
                <a:moveTo>
                  <a:pt x="149" y="1079"/>
                </a:moveTo>
                <a:cubicBezTo>
                  <a:pt x="149" y="1063"/>
                  <a:pt x="149" y="1063"/>
                  <a:pt x="149" y="1063"/>
                </a:cubicBezTo>
                <a:cubicBezTo>
                  <a:pt x="165" y="1063"/>
                  <a:pt x="165" y="1063"/>
                  <a:pt x="165" y="1063"/>
                </a:cubicBezTo>
                <a:cubicBezTo>
                  <a:pt x="165" y="1079"/>
                  <a:pt x="165" y="1079"/>
                  <a:pt x="165" y="1079"/>
                </a:cubicBezTo>
                <a:cubicBezTo>
                  <a:pt x="149" y="1079"/>
                  <a:pt x="149" y="1079"/>
                  <a:pt x="149" y="1079"/>
                </a:cubicBezTo>
                <a:close/>
                <a:moveTo>
                  <a:pt x="181" y="1079"/>
                </a:moveTo>
                <a:cubicBezTo>
                  <a:pt x="181" y="1063"/>
                  <a:pt x="181" y="1063"/>
                  <a:pt x="181" y="1063"/>
                </a:cubicBezTo>
                <a:cubicBezTo>
                  <a:pt x="198" y="1063"/>
                  <a:pt x="198" y="1063"/>
                  <a:pt x="198" y="1063"/>
                </a:cubicBezTo>
                <a:cubicBezTo>
                  <a:pt x="198" y="1079"/>
                  <a:pt x="198" y="1079"/>
                  <a:pt x="198" y="1079"/>
                </a:cubicBezTo>
                <a:cubicBezTo>
                  <a:pt x="181" y="1079"/>
                  <a:pt x="181" y="1079"/>
                  <a:pt x="181" y="1079"/>
                </a:cubicBezTo>
                <a:close/>
                <a:moveTo>
                  <a:pt x="214" y="1079"/>
                </a:moveTo>
                <a:cubicBezTo>
                  <a:pt x="214" y="1063"/>
                  <a:pt x="214" y="1063"/>
                  <a:pt x="214" y="1063"/>
                </a:cubicBezTo>
                <a:cubicBezTo>
                  <a:pt x="230" y="1063"/>
                  <a:pt x="230" y="1063"/>
                  <a:pt x="230" y="1063"/>
                </a:cubicBezTo>
                <a:cubicBezTo>
                  <a:pt x="230" y="1079"/>
                  <a:pt x="230" y="1079"/>
                  <a:pt x="230" y="1079"/>
                </a:cubicBezTo>
                <a:cubicBezTo>
                  <a:pt x="214" y="1079"/>
                  <a:pt x="214" y="1079"/>
                  <a:pt x="214" y="1079"/>
                </a:cubicBezTo>
                <a:close/>
                <a:moveTo>
                  <a:pt x="247" y="1079"/>
                </a:moveTo>
                <a:cubicBezTo>
                  <a:pt x="247" y="1063"/>
                  <a:pt x="247" y="1063"/>
                  <a:pt x="247" y="1063"/>
                </a:cubicBezTo>
                <a:cubicBezTo>
                  <a:pt x="263" y="1063"/>
                  <a:pt x="263" y="1063"/>
                  <a:pt x="263" y="1063"/>
                </a:cubicBezTo>
                <a:cubicBezTo>
                  <a:pt x="263" y="1079"/>
                  <a:pt x="263" y="1079"/>
                  <a:pt x="263" y="1079"/>
                </a:cubicBezTo>
                <a:cubicBezTo>
                  <a:pt x="247" y="1079"/>
                  <a:pt x="247" y="1079"/>
                  <a:pt x="247" y="1079"/>
                </a:cubicBezTo>
                <a:close/>
                <a:moveTo>
                  <a:pt x="279" y="1079"/>
                </a:moveTo>
                <a:cubicBezTo>
                  <a:pt x="279" y="1063"/>
                  <a:pt x="279" y="1063"/>
                  <a:pt x="279" y="1063"/>
                </a:cubicBezTo>
                <a:cubicBezTo>
                  <a:pt x="296" y="1063"/>
                  <a:pt x="296" y="1063"/>
                  <a:pt x="296" y="1063"/>
                </a:cubicBezTo>
                <a:cubicBezTo>
                  <a:pt x="296" y="1079"/>
                  <a:pt x="296" y="1079"/>
                  <a:pt x="296" y="1079"/>
                </a:cubicBezTo>
                <a:cubicBezTo>
                  <a:pt x="279" y="1079"/>
                  <a:pt x="279" y="1079"/>
                  <a:pt x="279" y="1079"/>
                </a:cubicBezTo>
                <a:close/>
                <a:moveTo>
                  <a:pt x="312" y="1079"/>
                </a:moveTo>
                <a:cubicBezTo>
                  <a:pt x="312" y="1063"/>
                  <a:pt x="312" y="1063"/>
                  <a:pt x="312" y="1063"/>
                </a:cubicBezTo>
                <a:cubicBezTo>
                  <a:pt x="328" y="1063"/>
                  <a:pt x="328" y="1063"/>
                  <a:pt x="328" y="1063"/>
                </a:cubicBezTo>
                <a:cubicBezTo>
                  <a:pt x="328" y="1079"/>
                  <a:pt x="328" y="1079"/>
                  <a:pt x="328" y="1079"/>
                </a:cubicBezTo>
                <a:cubicBezTo>
                  <a:pt x="312" y="1079"/>
                  <a:pt x="312" y="1079"/>
                  <a:pt x="312" y="1079"/>
                </a:cubicBezTo>
                <a:close/>
                <a:moveTo>
                  <a:pt x="345" y="1079"/>
                </a:moveTo>
                <a:cubicBezTo>
                  <a:pt x="345" y="1063"/>
                  <a:pt x="345" y="1063"/>
                  <a:pt x="345" y="1063"/>
                </a:cubicBezTo>
                <a:cubicBezTo>
                  <a:pt x="361" y="1063"/>
                  <a:pt x="361" y="1063"/>
                  <a:pt x="361" y="1063"/>
                </a:cubicBezTo>
                <a:cubicBezTo>
                  <a:pt x="361" y="1079"/>
                  <a:pt x="361" y="1079"/>
                  <a:pt x="361" y="1079"/>
                </a:cubicBezTo>
                <a:cubicBezTo>
                  <a:pt x="345" y="1079"/>
                  <a:pt x="345" y="1079"/>
                  <a:pt x="345" y="1079"/>
                </a:cubicBezTo>
                <a:close/>
                <a:moveTo>
                  <a:pt x="377" y="1079"/>
                </a:moveTo>
                <a:cubicBezTo>
                  <a:pt x="377" y="1063"/>
                  <a:pt x="377" y="1063"/>
                  <a:pt x="377" y="1063"/>
                </a:cubicBezTo>
                <a:cubicBezTo>
                  <a:pt x="394" y="1063"/>
                  <a:pt x="394" y="1063"/>
                  <a:pt x="394" y="1063"/>
                </a:cubicBezTo>
                <a:cubicBezTo>
                  <a:pt x="394" y="1079"/>
                  <a:pt x="394" y="1079"/>
                  <a:pt x="394" y="1079"/>
                </a:cubicBezTo>
                <a:cubicBezTo>
                  <a:pt x="377" y="1079"/>
                  <a:pt x="377" y="1079"/>
                  <a:pt x="377" y="1079"/>
                </a:cubicBezTo>
                <a:close/>
                <a:moveTo>
                  <a:pt x="410" y="1079"/>
                </a:moveTo>
                <a:cubicBezTo>
                  <a:pt x="410" y="1063"/>
                  <a:pt x="410" y="1063"/>
                  <a:pt x="410" y="1063"/>
                </a:cubicBezTo>
                <a:cubicBezTo>
                  <a:pt x="426" y="1063"/>
                  <a:pt x="426" y="1063"/>
                  <a:pt x="426" y="1063"/>
                </a:cubicBezTo>
                <a:cubicBezTo>
                  <a:pt x="426" y="1079"/>
                  <a:pt x="426" y="1079"/>
                  <a:pt x="426" y="1079"/>
                </a:cubicBezTo>
                <a:cubicBezTo>
                  <a:pt x="410" y="1079"/>
                  <a:pt x="410" y="1079"/>
                  <a:pt x="410" y="1079"/>
                </a:cubicBezTo>
                <a:close/>
                <a:moveTo>
                  <a:pt x="443" y="1079"/>
                </a:moveTo>
                <a:cubicBezTo>
                  <a:pt x="443" y="1063"/>
                  <a:pt x="443" y="1063"/>
                  <a:pt x="443" y="1063"/>
                </a:cubicBezTo>
                <a:cubicBezTo>
                  <a:pt x="459" y="1063"/>
                  <a:pt x="459" y="1063"/>
                  <a:pt x="459" y="1063"/>
                </a:cubicBezTo>
                <a:cubicBezTo>
                  <a:pt x="459" y="1079"/>
                  <a:pt x="459" y="1079"/>
                  <a:pt x="459" y="1079"/>
                </a:cubicBezTo>
                <a:cubicBezTo>
                  <a:pt x="443" y="1079"/>
                  <a:pt x="443" y="1079"/>
                  <a:pt x="443" y="1079"/>
                </a:cubicBezTo>
                <a:close/>
                <a:moveTo>
                  <a:pt x="475" y="1079"/>
                </a:moveTo>
                <a:cubicBezTo>
                  <a:pt x="475" y="1063"/>
                  <a:pt x="475" y="1063"/>
                  <a:pt x="475" y="1063"/>
                </a:cubicBezTo>
                <a:cubicBezTo>
                  <a:pt x="492" y="1063"/>
                  <a:pt x="492" y="1063"/>
                  <a:pt x="492" y="1063"/>
                </a:cubicBezTo>
                <a:cubicBezTo>
                  <a:pt x="492" y="1079"/>
                  <a:pt x="492" y="1079"/>
                  <a:pt x="492" y="1079"/>
                </a:cubicBezTo>
                <a:cubicBezTo>
                  <a:pt x="475" y="1079"/>
                  <a:pt x="475" y="1079"/>
                  <a:pt x="475" y="1079"/>
                </a:cubicBezTo>
                <a:close/>
                <a:moveTo>
                  <a:pt x="508" y="1079"/>
                </a:moveTo>
                <a:cubicBezTo>
                  <a:pt x="508" y="1063"/>
                  <a:pt x="508" y="1063"/>
                  <a:pt x="508" y="1063"/>
                </a:cubicBezTo>
                <a:cubicBezTo>
                  <a:pt x="524" y="1063"/>
                  <a:pt x="524" y="1063"/>
                  <a:pt x="524" y="1063"/>
                </a:cubicBezTo>
                <a:cubicBezTo>
                  <a:pt x="524" y="1079"/>
                  <a:pt x="524" y="1079"/>
                  <a:pt x="524" y="1079"/>
                </a:cubicBezTo>
                <a:cubicBezTo>
                  <a:pt x="508" y="1079"/>
                  <a:pt x="508" y="1079"/>
                  <a:pt x="508" y="1079"/>
                </a:cubicBezTo>
                <a:close/>
                <a:moveTo>
                  <a:pt x="541" y="1079"/>
                </a:moveTo>
                <a:cubicBezTo>
                  <a:pt x="541" y="1063"/>
                  <a:pt x="541" y="1063"/>
                  <a:pt x="541" y="1063"/>
                </a:cubicBezTo>
                <a:cubicBezTo>
                  <a:pt x="557" y="1063"/>
                  <a:pt x="557" y="1063"/>
                  <a:pt x="557" y="1063"/>
                </a:cubicBezTo>
                <a:cubicBezTo>
                  <a:pt x="557" y="1079"/>
                  <a:pt x="557" y="1079"/>
                  <a:pt x="557" y="1079"/>
                </a:cubicBezTo>
                <a:cubicBezTo>
                  <a:pt x="541" y="1079"/>
                  <a:pt x="541" y="1079"/>
                  <a:pt x="541" y="1079"/>
                </a:cubicBezTo>
                <a:close/>
                <a:moveTo>
                  <a:pt x="573" y="1079"/>
                </a:moveTo>
                <a:cubicBezTo>
                  <a:pt x="573" y="1063"/>
                  <a:pt x="573" y="1063"/>
                  <a:pt x="573" y="1063"/>
                </a:cubicBezTo>
                <a:cubicBezTo>
                  <a:pt x="589" y="1063"/>
                  <a:pt x="589" y="1063"/>
                  <a:pt x="589" y="1063"/>
                </a:cubicBezTo>
                <a:cubicBezTo>
                  <a:pt x="589" y="1079"/>
                  <a:pt x="589" y="1079"/>
                  <a:pt x="589" y="1079"/>
                </a:cubicBezTo>
                <a:cubicBezTo>
                  <a:pt x="573" y="1079"/>
                  <a:pt x="573" y="1079"/>
                  <a:pt x="573" y="1079"/>
                </a:cubicBezTo>
                <a:close/>
                <a:moveTo>
                  <a:pt x="606" y="1079"/>
                </a:moveTo>
                <a:cubicBezTo>
                  <a:pt x="606" y="1063"/>
                  <a:pt x="606" y="1063"/>
                  <a:pt x="606" y="1063"/>
                </a:cubicBezTo>
                <a:cubicBezTo>
                  <a:pt x="622" y="1063"/>
                  <a:pt x="622" y="1063"/>
                  <a:pt x="622" y="1063"/>
                </a:cubicBezTo>
                <a:cubicBezTo>
                  <a:pt x="622" y="1079"/>
                  <a:pt x="622" y="1079"/>
                  <a:pt x="622" y="1079"/>
                </a:cubicBezTo>
                <a:cubicBezTo>
                  <a:pt x="606" y="1079"/>
                  <a:pt x="606" y="1079"/>
                  <a:pt x="606" y="1079"/>
                </a:cubicBezTo>
                <a:close/>
                <a:moveTo>
                  <a:pt x="616" y="1085"/>
                </a:moveTo>
                <a:cubicBezTo>
                  <a:pt x="632" y="1085"/>
                  <a:pt x="632" y="1085"/>
                  <a:pt x="632" y="1085"/>
                </a:cubicBezTo>
                <a:cubicBezTo>
                  <a:pt x="632" y="1101"/>
                  <a:pt x="632" y="1101"/>
                  <a:pt x="632" y="1101"/>
                </a:cubicBezTo>
                <a:cubicBezTo>
                  <a:pt x="616" y="1101"/>
                  <a:pt x="616" y="1101"/>
                  <a:pt x="616" y="1101"/>
                </a:cubicBezTo>
                <a:cubicBezTo>
                  <a:pt x="616" y="1085"/>
                  <a:pt x="616" y="1085"/>
                  <a:pt x="616" y="1085"/>
                </a:cubicBezTo>
                <a:close/>
                <a:moveTo>
                  <a:pt x="616" y="1118"/>
                </a:moveTo>
                <a:cubicBezTo>
                  <a:pt x="632" y="1118"/>
                  <a:pt x="632" y="1118"/>
                  <a:pt x="632" y="1118"/>
                </a:cubicBezTo>
                <a:cubicBezTo>
                  <a:pt x="632" y="1134"/>
                  <a:pt x="632" y="1134"/>
                  <a:pt x="632" y="1134"/>
                </a:cubicBezTo>
                <a:cubicBezTo>
                  <a:pt x="616" y="1134"/>
                  <a:pt x="616" y="1134"/>
                  <a:pt x="616" y="1134"/>
                </a:cubicBezTo>
                <a:cubicBezTo>
                  <a:pt x="616" y="1118"/>
                  <a:pt x="616" y="1118"/>
                  <a:pt x="616" y="1118"/>
                </a:cubicBezTo>
                <a:close/>
                <a:moveTo>
                  <a:pt x="616" y="1150"/>
                </a:moveTo>
                <a:cubicBezTo>
                  <a:pt x="632" y="1150"/>
                  <a:pt x="632" y="1150"/>
                  <a:pt x="632" y="1150"/>
                </a:cubicBezTo>
                <a:cubicBezTo>
                  <a:pt x="632" y="1167"/>
                  <a:pt x="632" y="1167"/>
                  <a:pt x="632" y="1167"/>
                </a:cubicBezTo>
                <a:cubicBezTo>
                  <a:pt x="616" y="1167"/>
                  <a:pt x="616" y="1167"/>
                  <a:pt x="616" y="1167"/>
                </a:cubicBezTo>
                <a:cubicBezTo>
                  <a:pt x="616" y="1150"/>
                  <a:pt x="616" y="1150"/>
                  <a:pt x="616" y="1150"/>
                </a:cubicBezTo>
                <a:close/>
                <a:moveTo>
                  <a:pt x="616" y="1183"/>
                </a:moveTo>
                <a:cubicBezTo>
                  <a:pt x="632" y="1183"/>
                  <a:pt x="632" y="1183"/>
                  <a:pt x="632" y="1183"/>
                </a:cubicBezTo>
                <a:cubicBezTo>
                  <a:pt x="632" y="1199"/>
                  <a:pt x="632" y="1199"/>
                  <a:pt x="632" y="1199"/>
                </a:cubicBezTo>
                <a:cubicBezTo>
                  <a:pt x="616" y="1199"/>
                  <a:pt x="616" y="1199"/>
                  <a:pt x="616" y="1199"/>
                </a:cubicBezTo>
                <a:cubicBezTo>
                  <a:pt x="616" y="1183"/>
                  <a:pt x="616" y="1183"/>
                  <a:pt x="616" y="1183"/>
                </a:cubicBezTo>
                <a:close/>
                <a:moveTo>
                  <a:pt x="616" y="1216"/>
                </a:moveTo>
                <a:cubicBezTo>
                  <a:pt x="632" y="1216"/>
                  <a:pt x="632" y="1216"/>
                  <a:pt x="632" y="1216"/>
                </a:cubicBezTo>
                <a:cubicBezTo>
                  <a:pt x="632" y="1232"/>
                  <a:pt x="632" y="1232"/>
                  <a:pt x="632" y="1232"/>
                </a:cubicBezTo>
                <a:cubicBezTo>
                  <a:pt x="616" y="1232"/>
                  <a:pt x="616" y="1232"/>
                  <a:pt x="616" y="1232"/>
                </a:cubicBezTo>
                <a:cubicBezTo>
                  <a:pt x="616" y="1216"/>
                  <a:pt x="616" y="1216"/>
                  <a:pt x="616" y="1216"/>
                </a:cubicBezTo>
                <a:close/>
                <a:moveTo>
                  <a:pt x="616" y="1248"/>
                </a:moveTo>
                <a:cubicBezTo>
                  <a:pt x="632" y="1248"/>
                  <a:pt x="632" y="1248"/>
                  <a:pt x="632" y="1248"/>
                </a:cubicBezTo>
                <a:cubicBezTo>
                  <a:pt x="632" y="1265"/>
                  <a:pt x="632" y="1265"/>
                  <a:pt x="632" y="1265"/>
                </a:cubicBezTo>
                <a:cubicBezTo>
                  <a:pt x="616" y="1265"/>
                  <a:pt x="616" y="1265"/>
                  <a:pt x="616" y="1265"/>
                </a:cubicBezTo>
                <a:cubicBezTo>
                  <a:pt x="616" y="1248"/>
                  <a:pt x="616" y="1248"/>
                  <a:pt x="616" y="1248"/>
                </a:cubicBezTo>
                <a:close/>
                <a:moveTo>
                  <a:pt x="616" y="1281"/>
                </a:moveTo>
                <a:cubicBezTo>
                  <a:pt x="632" y="1281"/>
                  <a:pt x="632" y="1281"/>
                  <a:pt x="632" y="1281"/>
                </a:cubicBezTo>
                <a:cubicBezTo>
                  <a:pt x="632" y="1297"/>
                  <a:pt x="632" y="1297"/>
                  <a:pt x="632" y="1297"/>
                </a:cubicBezTo>
                <a:cubicBezTo>
                  <a:pt x="616" y="1297"/>
                  <a:pt x="616" y="1297"/>
                  <a:pt x="616" y="1297"/>
                </a:cubicBezTo>
                <a:cubicBezTo>
                  <a:pt x="616" y="1281"/>
                  <a:pt x="616" y="1281"/>
                  <a:pt x="616" y="1281"/>
                </a:cubicBezTo>
                <a:close/>
                <a:moveTo>
                  <a:pt x="616" y="1314"/>
                </a:moveTo>
                <a:cubicBezTo>
                  <a:pt x="632" y="1314"/>
                  <a:pt x="632" y="1314"/>
                  <a:pt x="632" y="1314"/>
                </a:cubicBezTo>
                <a:cubicBezTo>
                  <a:pt x="632" y="1330"/>
                  <a:pt x="632" y="1330"/>
                  <a:pt x="632" y="1330"/>
                </a:cubicBezTo>
                <a:cubicBezTo>
                  <a:pt x="616" y="1330"/>
                  <a:pt x="616" y="1330"/>
                  <a:pt x="616" y="1330"/>
                </a:cubicBezTo>
                <a:cubicBezTo>
                  <a:pt x="616" y="1314"/>
                  <a:pt x="616" y="1314"/>
                  <a:pt x="616" y="1314"/>
                </a:cubicBezTo>
                <a:close/>
                <a:moveTo>
                  <a:pt x="616" y="1346"/>
                </a:moveTo>
                <a:cubicBezTo>
                  <a:pt x="632" y="1346"/>
                  <a:pt x="632" y="1346"/>
                  <a:pt x="632" y="1346"/>
                </a:cubicBezTo>
                <a:cubicBezTo>
                  <a:pt x="632" y="1363"/>
                  <a:pt x="632" y="1363"/>
                  <a:pt x="632" y="1363"/>
                </a:cubicBezTo>
                <a:cubicBezTo>
                  <a:pt x="616" y="1363"/>
                  <a:pt x="616" y="1363"/>
                  <a:pt x="616" y="1363"/>
                </a:cubicBezTo>
                <a:cubicBezTo>
                  <a:pt x="616" y="1346"/>
                  <a:pt x="616" y="1346"/>
                  <a:pt x="616" y="1346"/>
                </a:cubicBezTo>
                <a:close/>
                <a:moveTo>
                  <a:pt x="616" y="1379"/>
                </a:moveTo>
                <a:cubicBezTo>
                  <a:pt x="632" y="1379"/>
                  <a:pt x="632" y="1379"/>
                  <a:pt x="632" y="1379"/>
                </a:cubicBezTo>
                <a:cubicBezTo>
                  <a:pt x="632" y="1395"/>
                  <a:pt x="632" y="1395"/>
                  <a:pt x="632" y="1395"/>
                </a:cubicBezTo>
                <a:cubicBezTo>
                  <a:pt x="616" y="1395"/>
                  <a:pt x="616" y="1395"/>
                  <a:pt x="616" y="1395"/>
                </a:cubicBezTo>
                <a:cubicBezTo>
                  <a:pt x="616" y="1379"/>
                  <a:pt x="616" y="1379"/>
                  <a:pt x="616" y="1379"/>
                </a:cubicBezTo>
                <a:close/>
                <a:moveTo>
                  <a:pt x="616" y="1412"/>
                </a:moveTo>
                <a:cubicBezTo>
                  <a:pt x="632" y="1412"/>
                  <a:pt x="632" y="1412"/>
                  <a:pt x="632" y="1412"/>
                </a:cubicBezTo>
                <a:cubicBezTo>
                  <a:pt x="632" y="1428"/>
                  <a:pt x="632" y="1428"/>
                  <a:pt x="632" y="1428"/>
                </a:cubicBezTo>
                <a:cubicBezTo>
                  <a:pt x="616" y="1428"/>
                  <a:pt x="616" y="1428"/>
                  <a:pt x="616" y="1428"/>
                </a:cubicBezTo>
                <a:cubicBezTo>
                  <a:pt x="616" y="1412"/>
                  <a:pt x="616" y="1412"/>
                  <a:pt x="616" y="1412"/>
                </a:cubicBezTo>
                <a:close/>
                <a:moveTo>
                  <a:pt x="616" y="1444"/>
                </a:moveTo>
                <a:cubicBezTo>
                  <a:pt x="632" y="1444"/>
                  <a:pt x="632" y="1444"/>
                  <a:pt x="632" y="1444"/>
                </a:cubicBezTo>
                <a:cubicBezTo>
                  <a:pt x="632" y="1460"/>
                  <a:pt x="632" y="1460"/>
                  <a:pt x="632" y="1460"/>
                </a:cubicBezTo>
                <a:cubicBezTo>
                  <a:pt x="616" y="1460"/>
                  <a:pt x="616" y="1460"/>
                  <a:pt x="616" y="1460"/>
                </a:cubicBezTo>
                <a:cubicBezTo>
                  <a:pt x="616" y="1444"/>
                  <a:pt x="616" y="1444"/>
                  <a:pt x="616" y="1444"/>
                </a:cubicBezTo>
                <a:close/>
                <a:moveTo>
                  <a:pt x="616" y="1477"/>
                </a:moveTo>
                <a:cubicBezTo>
                  <a:pt x="632" y="1477"/>
                  <a:pt x="632" y="1477"/>
                  <a:pt x="632" y="1477"/>
                </a:cubicBezTo>
                <a:cubicBezTo>
                  <a:pt x="632" y="1493"/>
                  <a:pt x="632" y="1493"/>
                  <a:pt x="632" y="1493"/>
                </a:cubicBezTo>
                <a:cubicBezTo>
                  <a:pt x="616" y="1493"/>
                  <a:pt x="616" y="1493"/>
                  <a:pt x="616" y="1493"/>
                </a:cubicBezTo>
                <a:cubicBezTo>
                  <a:pt x="616" y="1477"/>
                  <a:pt x="616" y="1477"/>
                  <a:pt x="616" y="1477"/>
                </a:cubicBezTo>
                <a:close/>
                <a:moveTo>
                  <a:pt x="616" y="1509"/>
                </a:moveTo>
                <a:cubicBezTo>
                  <a:pt x="632" y="1509"/>
                  <a:pt x="632" y="1509"/>
                  <a:pt x="632" y="1509"/>
                </a:cubicBezTo>
                <a:cubicBezTo>
                  <a:pt x="632" y="1526"/>
                  <a:pt x="632" y="1526"/>
                  <a:pt x="632" y="1526"/>
                </a:cubicBezTo>
                <a:cubicBezTo>
                  <a:pt x="616" y="1526"/>
                  <a:pt x="616" y="1526"/>
                  <a:pt x="616" y="1526"/>
                </a:cubicBezTo>
                <a:cubicBezTo>
                  <a:pt x="616" y="1509"/>
                  <a:pt x="616" y="1509"/>
                  <a:pt x="616" y="1509"/>
                </a:cubicBezTo>
                <a:close/>
                <a:moveTo>
                  <a:pt x="616" y="1542"/>
                </a:moveTo>
                <a:cubicBezTo>
                  <a:pt x="632" y="1542"/>
                  <a:pt x="632" y="1542"/>
                  <a:pt x="632" y="1542"/>
                </a:cubicBezTo>
                <a:cubicBezTo>
                  <a:pt x="632" y="1558"/>
                  <a:pt x="632" y="1558"/>
                  <a:pt x="632" y="1558"/>
                </a:cubicBezTo>
                <a:cubicBezTo>
                  <a:pt x="616" y="1558"/>
                  <a:pt x="616" y="1558"/>
                  <a:pt x="616" y="1558"/>
                </a:cubicBezTo>
                <a:cubicBezTo>
                  <a:pt x="616" y="1542"/>
                  <a:pt x="616" y="1542"/>
                  <a:pt x="616" y="1542"/>
                </a:cubicBezTo>
                <a:close/>
                <a:moveTo>
                  <a:pt x="616" y="1575"/>
                </a:moveTo>
                <a:cubicBezTo>
                  <a:pt x="632" y="1575"/>
                  <a:pt x="632" y="1575"/>
                  <a:pt x="632" y="1575"/>
                </a:cubicBezTo>
                <a:cubicBezTo>
                  <a:pt x="632" y="1591"/>
                  <a:pt x="632" y="1591"/>
                  <a:pt x="632" y="1591"/>
                </a:cubicBezTo>
                <a:cubicBezTo>
                  <a:pt x="616" y="1591"/>
                  <a:pt x="616" y="1591"/>
                  <a:pt x="616" y="1591"/>
                </a:cubicBezTo>
                <a:cubicBezTo>
                  <a:pt x="616" y="1575"/>
                  <a:pt x="616" y="1575"/>
                  <a:pt x="616" y="1575"/>
                </a:cubicBezTo>
                <a:close/>
                <a:moveTo>
                  <a:pt x="616" y="1607"/>
                </a:moveTo>
                <a:cubicBezTo>
                  <a:pt x="632" y="1607"/>
                  <a:pt x="632" y="1607"/>
                  <a:pt x="632" y="1607"/>
                </a:cubicBezTo>
                <a:cubicBezTo>
                  <a:pt x="632" y="1624"/>
                  <a:pt x="632" y="1624"/>
                  <a:pt x="632" y="1624"/>
                </a:cubicBezTo>
                <a:cubicBezTo>
                  <a:pt x="616" y="1624"/>
                  <a:pt x="616" y="1624"/>
                  <a:pt x="616" y="1624"/>
                </a:cubicBezTo>
                <a:cubicBezTo>
                  <a:pt x="616" y="1607"/>
                  <a:pt x="616" y="1607"/>
                  <a:pt x="616" y="1607"/>
                </a:cubicBezTo>
                <a:close/>
                <a:moveTo>
                  <a:pt x="616" y="1640"/>
                </a:moveTo>
                <a:cubicBezTo>
                  <a:pt x="632" y="1640"/>
                  <a:pt x="632" y="1640"/>
                  <a:pt x="632" y="1640"/>
                </a:cubicBezTo>
                <a:cubicBezTo>
                  <a:pt x="632" y="1656"/>
                  <a:pt x="632" y="1656"/>
                  <a:pt x="632" y="1656"/>
                </a:cubicBezTo>
                <a:cubicBezTo>
                  <a:pt x="616" y="1656"/>
                  <a:pt x="616" y="1656"/>
                  <a:pt x="616" y="1656"/>
                </a:cubicBezTo>
                <a:cubicBezTo>
                  <a:pt x="616" y="1640"/>
                  <a:pt x="616" y="1640"/>
                  <a:pt x="616" y="1640"/>
                </a:cubicBezTo>
                <a:close/>
                <a:moveTo>
                  <a:pt x="616" y="1673"/>
                </a:moveTo>
                <a:cubicBezTo>
                  <a:pt x="632" y="1673"/>
                  <a:pt x="632" y="1673"/>
                  <a:pt x="632" y="1673"/>
                </a:cubicBezTo>
                <a:cubicBezTo>
                  <a:pt x="632" y="1689"/>
                  <a:pt x="632" y="1689"/>
                  <a:pt x="632" y="1689"/>
                </a:cubicBezTo>
                <a:cubicBezTo>
                  <a:pt x="616" y="1689"/>
                  <a:pt x="616" y="1689"/>
                  <a:pt x="616" y="1689"/>
                </a:cubicBezTo>
                <a:cubicBezTo>
                  <a:pt x="616" y="1673"/>
                  <a:pt x="616" y="1673"/>
                  <a:pt x="616" y="1673"/>
                </a:cubicBezTo>
                <a:close/>
                <a:moveTo>
                  <a:pt x="616" y="1705"/>
                </a:moveTo>
                <a:cubicBezTo>
                  <a:pt x="632" y="1705"/>
                  <a:pt x="632" y="1705"/>
                  <a:pt x="632" y="1705"/>
                </a:cubicBezTo>
                <a:cubicBezTo>
                  <a:pt x="632" y="1722"/>
                  <a:pt x="632" y="1722"/>
                  <a:pt x="632" y="1722"/>
                </a:cubicBezTo>
                <a:cubicBezTo>
                  <a:pt x="616" y="1722"/>
                  <a:pt x="616" y="1722"/>
                  <a:pt x="616" y="1722"/>
                </a:cubicBezTo>
                <a:cubicBezTo>
                  <a:pt x="616" y="1705"/>
                  <a:pt x="616" y="1705"/>
                  <a:pt x="616" y="1705"/>
                </a:cubicBezTo>
                <a:close/>
                <a:moveTo>
                  <a:pt x="616" y="1738"/>
                </a:moveTo>
                <a:cubicBezTo>
                  <a:pt x="632" y="1738"/>
                  <a:pt x="632" y="1738"/>
                  <a:pt x="632" y="1738"/>
                </a:cubicBezTo>
                <a:cubicBezTo>
                  <a:pt x="632" y="1754"/>
                  <a:pt x="632" y="1754"/>
                  <a:pt x="632" y="1754"/>
                </a:cubicBezTo>
                <a:cubicBezTo>
                  <a:pt x="616" y="1754"/>
                  <a:pt x="616" y="1754"/>
                  <a:pt x="616" y="1754"/>
                </a:cubicBezTo>
                <a:cubicBezTo>
                  <a:pt x="616" y="1738"/>
                  <a:pt x="616" y="1738"/>
                  <a:pt x="616" y="1738"/>
                </a:cubicBezTo>
                <a:close/>
                <a:moveTo>
                  <a:pt x="616" y="1771"/>
                </a:moveTo>
                <a:cubicBezTo>
                  <a:pt x="632" y="1771"/>
                  <a:pt x="632" y="1771"/>
                  <a:pt x="632" y="1771"/>
                </a:cubicBezTo>
                <a:cubicBezTo>
                  <a:pt x="632" y="1787"/>
                  <a:pt x="632" y="1787"/>
                  <a:pt x="632" y="1787"/>
                </a:cubicBezTo>
                <a:cubicBezTo>
                  <a:pt x="616" y="1787"/>
                  <a:pt x="616" y="1787"/>
                  <a:pt x="616" y="1787"/>
                </a:cubicBezTo>
                <a:cubicBezTo>
                  <a:pt x="616" y="1771"/>
                  <a:pt x="616" y="1771"/>
                  <a:pt x="616" y="1771"/>
                </a:cubicBezTo>
                <a:close/>
                <a:moveTo>
                  <a:pt x="616" y="1803"/>
                </a:moveTo>
                <a:cubicBezTo>
                  <a:pt x="632" y="1803"/>
                  <a:pt x="632" y="1803"/>
                  <a:pt x="632" y="1803"/>
                </a:cubicBezTo>
                <a:cubicBezTo>
                  <a:pt x="632" y="1820"/>
                  <a:pt x="632" y="1820"/>
                  <a:pt x="632" y="1820"/>
                </a:cubicBezTo>
                <a:cubicBezTo>
                  <a:pt x="616" y="1820"/>
                  <a:pt x="616" y="1820"/>
                  <a:pt x="616" y="1820"/>
                </a:cubicBezTo>
                <a:cubicBezTo>
                  <a:pt x="616" y="1803"/>
                  <a:pt x="616" y="1803"/>
                  <a:pt x="616" y="1803"/>
                </a:cubicBezTo>
                <a:close/>
                <a:moveTo>
                  <a:pt x="616" y="1836"/>
                </a:moveTo>
                <a:cubicBezTo>
                  <a:pt x="632" y="1836"/>
                  <a:pt x="632" y="1836"/>
                  <a:pt x="632" y="1836"/>
                </a:cubicBezTo>
                <a:cubicBezTo>
                  <a:pt x="632" y="1852"/>
                  <a:pt x="632" y="1852"/>
                  <a:pt x="632" y="1852"/>
                </a:cubicBezTo>
                <a:cubicBezTo>
                  <a:pt x="616" y="1852"/>
                  <a:pt x="616" y="1852"/>
                  <a:pt x="616" y="1852"/>
                </a:cubicBezTo>
                <a:cubicBezTo>
                  <a:pt x="616" y="1836"/>
                  <a:pt x="616" y="1836"/>
                  <a:pt x="616" y="1836"/>
                </a:cubicBezTo>
                <a:close/>
                <a:moveTo>
                  <a:pt x="208" y="0"/>
                </a:moveTo>
                <a:cubicBezTo>
                  <a:pt x="224" y="0"/>
                  <a:pt x="224" y="0"/>
                  <a:pt x="224" y="0"/>
                </a:cubicBezTo>
                <a:cubicBezTo>
                  <a:pt x="224" y="16"/>
                  <a:pt x="224" y="16"/>
                  <a:pt x="224" y="16"/>
                </a:cubicBezTo>
                <a:cubicBezTo>
                  <a:pt x="208" y="16"/>
                  <a:pt x="208" y="16"/>
                  <a:pt x="208" y="16"/>
                </a:cubicBezTo>
                <a:cubicBezTo>
                  <a:pt x="208" y="0"/>
                  <a:pt x="208" y="0"/>
                  <a:pt x="208" y="0"/>
                </a:cubicBezTo>
                <a:close/>
                <a:moveTo>
                  <a:pt x="208" y="33"/>
                </a:moveTo>
                <a:cubicBezTo>
                  <a:pt x="224" y="33"/>
                  <a:pt x="224" y="33"/>
                  <a:pt x="224" y="33"/>
                </a:cubicBezTo>
                <a:cubicBezTo>
                  <a:pt x="224" y="49"/>
                  <a:pt x="224" y="49"/>
                  <a:pt x="224" y="49"/>
                </a:cubicBezTo>
                <a:cubicBezTo>
                  <a:pt x="208" y="49"/>
                  <a:pt x="208" y="49"/>
                  <a:pt x="208" y="49"/>
                </a:cubicBezTo>
                <a:cubicBezTo>
                  <a:pt x="208" y="33"/>
                  <a:pt x="208" y="33"/>
                  <a:pt x="208" y="33"/>
                </a:cubicBezTo>
                <a:close/>
                <a:moveTo>
                  <a:pt x="208" y="65"/>
                </a:moveTo>
                <a:cubicBezTo>
                  <a:pt x="224" y="65"/>
                  <a:pt x="224" y="65"/>
                  <a:pt x="224" y="65"/>
                </a:cubicBezTo>
                <a:cubicBezTo>
                  <a:pt x="224" y="82"/>
                  <a:pt x="224" y="82"/>
                  <a:pt x="224" y="82"/>
                </a:cubicBezTo>
                <a:cubicBezTo>
                  <a:pt x="208" y="82"/>
                  <a:pt x="208" y="82"/>
                  <a:pt x="208" y="82"/>
                </a:cubicBezTo>
                <a:cubicBezTo>
                  <a:pt x="208" y="65"/>
                  <a:pt x="208" y="65"/>
                  <a:pt x="208" y="65"/>
                </a:cubicBezTo>
                <a:close/>
                <a:moveTo>
                  <a:pt x="208" y="98"/>
                </a:moveTo>
                <a:cubicBezTo>
                  <a:pt x="224" y="98"/>
                  <a:pt x="224" y="98"/>
                  <a:pt x="224" y="98"/>
                </a:cubicBezTo>
                <a:cubicBezTo>
                  <a:pt x="224" y="114"/>
                  <a:pt x="224" y="114"/>
                  <a:pt x="224" y="114"/>
                </a:cubicBezTo>
                <a:cubicBezTo>
                  <a:pt x="208" y="114"/>
                  <a:pt x="208" y="114"/>
                  <a:pt x="208" y="114"/>
                </a:cubicBezTo>
                <a:cubicBezTo>
                  <a:pt x="208" y="98"/>
                  <a:pt x="208" y="98"/>
                  <a:pt x="208" y="98"/>
                </a:cubicBezTo>
                <a:close/>
                <a:moveTo>
                  <a:pt x="208" y="131"/>
                </a:moveTo>
                <a:cubicBezTo>
                  <a:pt x="224" y="131"/>
                  <a:pt x="224" y="131"/>
                  <a:pt x="224" y="131"/>
                </a:cubicBezTo>
                <a:cubicBezTo>
                  <a:pt x="224" y="147"/>
                  <a:pt x="224" y="147"/>
                  <a:pt x="224" y="147"/>
                </a:cubicBezTo>
                <a:cubicBezTo>
                  <a:pt x="208" y="147"/>
                  <a:pt x="208" y="147"/>
                  <a:pt x="208" y="147"/>
                </a:cubicBezTo>
                <a:cubicBezTo>
                  <a:pt x="208" y="131"/>
                  <a:pt x="208" y="131"/>
                  <a:pt x="208" y="131"/>
                </a:cubicBezTo>
                <a:close/>
                <a:moveTo>
                  <a:pt x="208" y="163"/>
                </a:moveTo>
                <a:cubicBezTo>
                  <a:pt x="224" y="163"/>
                  <a:pt x="224" y="163"/>
                  <a:pt x="224" y="163"/>
                </a:cubicBezTo>
                <a:cubicBezTo>
                  <a:pt x="224" y="179"/>
                  <a:pt x="224" y="179"/>
                  <a:pt x="224" y="179"/>
                </a:cubicBezTo>
                <a:cubicBezTo>
                  <a:pt x="208" y="179"/>
                  <a:pt x="208" y="179"/>
                  <a:pt x="208" y="179"/>
                </a:cubicBezTo>
                <a:cubicBezTo>
                  <a:pt x="208" y="163"/>
                  <a:pt x="208" y="163"/>
                  <a:pt x="208" y="163"/>
                </a:cubicBezTo>
                <a:close/>
                <a:moveTo>
                  <a:pt x="208" y="196"/>
                </a:moveTo>
                <a:cubicBezTo>
                  <a:pt x="224" y="196"/>
                  <a:pt x="224" y="196"/>
                  <a:pt x="224" y="196"/>
                </a:cubicBezTo>
                <a:cubicBezTo>
                  <a:pt x="224" y="212"/>
                  <a:pt x="224" y="212"/>
                  <a:pt x="224" y="212"/>
                </a:cubicBezTo>
                <a:cubicBezTo>
                  <a:pt x="208" y="212"/>
                  <a:pt x="208" y="212"/>
                  <a:pt x="208" y="212"/>
                </a:cubicBezTo>
                <a:cubicBezTo>
                  <a:pt x="208" y="196"/>
                  <a:pt x="208" y="196"/>
                  <a:pt x="208" y="196"/>
                </a:cubicBezTo>
                <a:close/>
                <a:moveTo>
                  <a:pt x="208" y="228"/>
                </a:moveTo>
                <a:cubicBezTo>
                  <a:pt x="224" y="228"/>
                  <a:pt x="224" y="228"/>
                  <a:pt x="224" y="228"/>
                </a:cubicBezTo>
                <a:cubicBezTo>
                  <a:pt x="224" y="245"/>
                  <a:pt x="224" y="245"/>
                  <a:pt x="224" y="245"/>
                </a:cubicBezTo>
                <a:cubicBezTo>
                  <a:pt x="208" y="245"/>
                  <a:pt x="208" y="245"/>
                  <a:pt x="208" y="245"/>
                </a:cubicBezTo>
                <a:cubicBezTo>
                  <a:pt x="208" y="228"/>
                  <a:pt x="208" y="228"/>
                  <a:pt x="208" y="228"/>
                </a:cubicBezTo>
                <a:close/>
                <a:moveTo>
                  <a:pt x="208" y="261"/>
                </a:moveTo>
                <a:cubicBezTo>
                  <a:pt x="224" y="261"/>
                  <a:pt x="224" y="261"/>
                  <a:pt x="224" y="261"/>
                </a:cubicBezTo>
                <a:cubicBezTo>
                  <a:pt x="224" y="277"/>
                  <a:pt x="224" y="277"/>
                  <a:pt x="224" y="277"/>
                </a:cubicBezTo>
                <a:cubicBezTo>
                  <a:pt x="208" y="277"/>
                  <a:pt x="208" y="277"/>
                  <a:pt x="208" y="277"/>
                </a:cubicBezTo>
                <a:cubicBezTo>
                  <a:pt x="208" y="261"/>
                  <a:pt x="208" y="261"/>
                  <a:pt x="208" y="261"/>
                </a:cubicBezTo>
                <a:close/>
                <a:moveTo>
                  <a:pt x="208" y="294"/>
                </a:moveTo>
                <a:cubicBezTo>
                  <a:pt x="224" y="294"/>
                  <a:pt x="224" y="294"/>
                  <a:pt x="224" y="294"/>
                </a:cubicBezTo>
                <a:cubicBezTo>
                  <a:pt x="224" y="310"/>
                  <a:pt x="224" y="310"/>
                  <a:pt x="224" y="310"/>
                </a:cubicBezTo>
                <a:cubicBezTo>
                  <a:pt x="208" y="310"/>
                  <a:pt x="208" y="310"/>
                  <a:pt x="208" y="310"/>
                </a:cubicBezTo>
                <a:cubicBezTo>
                  <a:pt x="208" y="294"/>
                  <a:pt x="208" y="294"/>
                  <a:pt x="208" y="294"/>
                </a:cubicBezTo>
                <a:close/>
                <a:moveTo>
                  <a:pt x="208" y="326"/>
                </a:moveTo>
                <a:cubicBezTo>
                  <a:pt x="224" y="326"/>
                  <a:pt x="224" y="326"/>
                  <a:pt x="224" y="326"/>
                </a:cubicBezTo>
                <a:cubicBezTo>
                  <a:pt x="224" y="343"/>
                  <a:pt x="224" y="343"/>
                  <a:pt x="224" y="343"/>
                </a:cubicBezTo>
                <a:cubicBezTo>
                  <a:pt x="208" y="343"/>
                  <a:pt x="208" y="343"/>
                  <a:pt x="208" y="343"/>
                </a:cubicBezTo>
                <a:cubicBezTo>
                  <a:pt x="208" y="326"/>
                  <a:pt x="208" y="326"/>
                  <a:pt x="208" y="326"/>
                </a:cubicBezTo>
                <a:close/>
                <a:moveTo>
                  <a:pt x="208" y="359"/>
                </a:moveTo>
                <a:cubicBezTo>
                  <a:pt x="224" y="359"/>
                  <a:pt x="224" y="359"/>
                  <a:pt x="224" y="359"/>
                </a:cubicBezTo>
                <a:cubicBezTo>
                  <a:pt x="224" y="375"/>
                  <a:pt x="224" y="375"/>
                  <a:pt x="224" y="375"/>
                </a:cubicBezTo>
                <a:cubicBezTo>
                  <a:pt x="208" y="375"/>
                  <a:pt x="208" y="375"/>
                  <a:pt x="208" y="375"/>
                </a:cubicBezTo>
                <a:cubicBezTo>
                  <a:pt x="208" y="359"/>
                  <a:pt x="208" y="359"/>
                  <a:pt x="208" y="359"/>
                </a:cubicBezTo>
                <a:close/>
                <a:moveTo>
                  <a:pt x="208" y="392"/>
                </a:moveTo>
                <a:cubicBezTo>
                  <a:pt x="224" y="392"/>
                  <a:pt x="224" y="392"/>
                  <a:pt x="224" y="392"/>
                </a:cubicBezTo>
                <a:cubicBezTo>
                  <a:pt x="224" y="408"/>
                  <a:pt x="224" y="408"/>
                  <a:pt x="224" y="408"/>
                </a:cubicBezTo>
                <a:cubicBezTo>
                  <a:pt x="208" y="408"/>
                  <a:pt x="208" y="408"/>
                  <a:pt x="208" y="408"/>
                </a:cubicBezTo>
                <a:cubicBezTo>
                  <a:pt x="208" y="392"/>
                  <a:pt x="208" y="392"/>
                  <a:pt x="208" y="392"/>
                </a:cubicBezTo>
                <a:close/>
                <a:moveTo>
                  <a:pt x="208" y="424"/>
                </a:moveTo>
                <a:cubicBezTo>
                  <a:pt x="224" y="424"/>
                  <a:pt x="224" y="424"/>
                  <a:pt x="224" y="424"/>
                </a:cubicBezTo>
                <a:cubicBezTo>
                  <a:pt x="224" y="441"/>
                  <a:pt x="224" y="441"/>
                  <a:pt x="224" y="441"/>
                </a:cubicBezTo>
                <a:cubicBezTo>
                  <a:pt x="208" y="441"/>
                  <a:pt x="208" y="441"/>
                  <a:pt x="208" y="441"/>
                </a:cubicBezTo>
                <a:cubicBezTo>
                  <a:pt x="208" y="424"/>
                  <a:pt x="208" y="424"/>
                  <a:pt x="208" y="424"/>
                </a:cubicBezTo>
                <a:close/>
                <a:moveTo>
                  <a:pt x="208" y="457"/>
                </a:moveTo>
                <a:cubicBezTo>
                  <a:pt x="224" y="457"/>
                  <a:pt x="224" y="457"/>
                  <a:pt x="224" y="457"/>
                </a:cubicBezTo>
                <a:cubicBezTo>
                  <a:pt x="224" y="473"/>
                  <a:pt x="224" y="473"/>
                  <a:pt x="224" y="473"/>
                </a:cubicBezTo>
                <a:cubicBezTo>
                  <a:pt x="208" y="473"/>
                  <a:pt x="208" y="473"/>
                  <a:pt x="208" y="473"/>
                </a:cubicBezTo>
                <a:cubicBezTo>
                  <a:pt x="208" y="457"/>
                  <a:pt x="208" y="457"/>
                  <a:pt x="208" y="457"/>
                </a:cubicBezTo>
                <a:close/>
                <a:moveTo>
                  <a:pt x="208" y="490"/>
                </a:moveTo>
                <a:cubicBezTo>
                  <a:pt x="224" y="490"/>
                  <a:pt x="224" y="490"/>
                  <a:pt x="224" y="490"/>
                </a:cubicBezTo>
                <a:cubicBezTo>
                  <a:pt x="224" y="506"/>
                  <a:pt x="224" y="506"/>
                  <a:pt x="224" y="506"/>
                </a:cubicBezTo>
                <a:cubicBezTo>
                  <a:pt x="208" y="506"/>
                  <a:pt x="208" y="506"/>
                  <a:pt x="208" y="506"/>
                </a:cubicBezTo>
                <a:cubicBezTo>
                  <a:pt x="208" y="490"/>
                  <a:pt x="208" y="490"/>
                  <a:pt x="208" y="490"/>
                </a:cubicBezTo>
                <a:close/>
                <a:moveTo>
                  <a:pt x="208" y="522"/>
                </a:moveTo>
                <a:cubicBezTo>
                  <a:pt x="224" y="522"/>
                  <a:pt x="224" y="522"/>
                  <a:pt x="224" y="522"/>
                </a:cubicBezTo>
                <a:cubicBezTo>
                  <a:pt x="224" y="539"/>
                  <a:pt x="224" y="539"/>
                  <a:pt x="224" y="539"/>
                </a:cubicBezTo>
                <a:cubicBezTo>
                  <a:pt x="208" y="539"/>
                  <a:pt x="208" y="539"/>
                  <a:pt x="208" y="539"/>
                </a:cubicBezTo>
                <a:cubicBezTo>
                  <a:pt x="208" y="522"/>
                  <a:pt x="208" y="522"/>
                  <a:pt x="208" y="522"/>
                </a:cubicBezTo>
                <a:close/>
                <a:moveTo>
                  <a:pt x="208" y="555"/>
                </a:moveTo>
                <a:cubicBezTo>
                  <a:pt x="224" y="555"/>
                  <a:pt x="224" y="555"/>
                  <a:pt x="224" y="555"/>
                </a:cubicBezTo>
                <a:cubicBezTo>
                  <a:pt x="224" y="571"/>
                  <a:pt x="224" y="571"/>
                  <a:pt x="224" y="571"/>
                </a:cubicBezTo>
                <a:cubicBezTo>
                  <a:pt x="208" y="571"/>
                  <a:pt x="208" y="571"/>
                  <a:pt x="208" y="571"/>
                </a:cubicBezTo>
                <a:cubicBezTo>
                  <a:pt x="208" y="555"/>
                  <a:pt x="208" y="555"/>
                  <a:pt x="208" y="555"/>
                </a:cubicBezTo>
                <a:close/>
                <a:moveTo>
                  <a:pt x="208" y="587"/>
                </a:moveTo>
                <a:cubicBezTo>
                  <a:pt x="224" y="587"/>
                  <a:pt x="224" y="587"/>
                  <a:pt x="224" y="587"/>
                </a:cubicBezTo>
                <a:cubicBezTo>
                  <a:pt x="224" y="604"/>
                  <a:pt x="224" y="604"/>
                  <a:pt x="224" y="604"/>
                </a:cubicBezTo>
                <a:cubicBezTo>
                  <a:pt x="208" y="604"/>
                  <a:pt x="208" y="604"/>
                  <a:pt x="208" y="604"/>
                </a:cubicBezTo>
                <a:cubicBezTo>
                  <a:pt x="208" y="587"/>
                  <a:pt x="208" y="587"/>
                  <a:pt x="208" y="587"/>
                </a:cubicBezTo>
                <a:close/>
                <a:moveTo>
                  <a:pt x="208" y="620"/>
                </a:moveTo>
                <a:cubicBezTo>
                  <a:pt x="224" y="620"/>
                  <a:pt x="224" y="620"/>
                  <a:pt x="224" y="620"/>
                </a:cubicBezTo>
                <a:cubicBezTo>
                  <a:pt x="224" y="636"/>
                  <a:pt x="224" y="636"/>
                  <a:pt x="224" y="636"/>
                </a:cubicBezTo>
                <a:cubicBezTo>
                  <a:pt x="208" y="636"/>
                  <a:pt x="208" y="636"/>
                  <a:pt x="208" y="636"/>
                </a:cubicBezTo>
                <a:cubicBezTo>
                  <a:pt x="208" y="620"/>
                  <a:pt x="208" y="620"/>
                  <a:pt x="208" y="620"/>
                </a:cubicBezTo>
                <a:close/>
                <a:moveTo>
                  <a:pt x="208" y="653"/>
                </a:moveTo>
                <a:cubicBezTo>
                  <a:pt x="224" y="653"/>
                  <a:pt x="224" y="653"/>
                  <a:pt x="224" y="653"/>
                </a:cubicBezTo>
                <a:cubicBezTo>
                  <a:pt x="224" y="669"/>
                  <a:pt x="224" y="669"/>
                  <a:pt x="224" y="669"/>
                </a:cubicBezTo>
                <a:cubicBezTo>
                  <a:pt x="208" y="669"/>
                  <a:pt x="208" y="669"/>
                  <a:pt x="208" y="669"/>
                </a:cubicBezTo>
                <a:cubicBezTo>
                  <a:pt x="208" y="653"/>
                  <a:pt x="208" y="653"/>
                  <a:pt x="208" y="653"/>
                </a:cubicBezTo>
                <a:close/>
                <a:moveTo>
                  <a:pt x="208" y="685"/>
                </a:moveTo>
                <a:cubicBezTo>
                  <a:pt x="224" y="685"/>
                  <a:pt x="224" y="685"/>
                  <a:pt x="224" y="685"/>
                </a:cubicBezTo>
                <a:cubicBezTo>
                  <a:pt x="224" y="702"/>
                  <a:pt x="224" y="702"/>
                  <a:pt x="224" y="702"/>
                </a:cubicBezTo>
                <a:cubicBezTo>
                  <a:pt x="208" y="702"/>
                  <a:pt x="208" y="702"/>
                  <a:pt x="208" y="702"/>
                </a:cubicBezTo>
                <a:cubicBezTo>
                  <a:pt x="208" y="685"/>
                  <a:pt x="208" y="685"/>
                  <a:pt x="208" y="685"/>
                </a:cubicBezTo>
                <a:close/>
                <a:moveTo>
                  <a:pt x="208" y="718"/>
                </a:moveTo>
                <a:cubicBezTo>
                  <a:pt x="224" y="718"/>
                  <a:pt x="224" y="718"/>
                  <a:pt x="224" y="718"/>
                </a:cubicBezTo>
                <a:cubicBezTo>
                  <a:pt x="224" y="734"/>
                  <a:pt x="224" y="734"/>
                  <a:pt x="224" y="734"/>
                </a:cubicBezTo>
                <a:cubicBezTo>
                  <a:pt x="208" y="734"/>
                  <a:pt x="208" y="734"/>
                  <a:pt x="208" y="734"/>
                </a:cubicBezTo>
                <a:cubicBezTo>
                  <a:pt x="208" y="718"/>
                  <a:pt x="208" y="718"/>
                  <a:pt x="208" y="718"/>
                </a:cubicBezTo>
                <a:close/>
                <a:moveTo>
                  <a:pt x="208" y="751"/>
                </a:moveTo>
                <a:cubicBezTo>
                  <a:pt x="224" y="751"/>
                  <a:pt x="224" y="751"/>
                  <a:pt x="224" y="751"/>
                </a:cubicBezTo>
                <a:cubicBezTo>
                  <a:pt x="224" y="767"/>
                  <a:pt x="224" y="767"/>
                  <a:pt x="224" y="767"/>
                </a:cubicBezTo>
                <a:cubicBezTo>
                  <a:pt x="208" y="767"/>
                  <a:pt x="208" y="767"/>
                  <a:pt x="208" y="767"/>
                </a:cubicBezTo>
                <a:cubicBezTo>
                  <a:pt x="208" y="751"/>
                  <a:pt x="208" y="751"/>
                  <a:pt x="208" y="751"/>
                </a:cubicBezTo>
                <a:close/>
                <a:moveTo>
                  <a:pt x="208" y="783"/>
                </a:moveTo>
                <a:cubicBezTo>
                  <a:pt x="224" y="783"/>
                  <a:pt x="224" y="783"/>
                  <a:pt x="224" y="783"/>
                </a:cubicBezTo>
                <a:cubicBezTo>
                  <a:pt x="224" y="800"/>
                  <a:pt x="224" y="800"/>
                  <a:pt x="224" y="800"/>
                </a:cubicBezTo>
                <a:cubicBezTo>
                  <a:pt x="208" y="800"/>
                  <a:pt x="208" y="800"/>
                  <a:pt x="208" y="800"/>
                </a:cubicBezTo>
                <a:cubicBezTo>
                  <a:pt x="208" y="783"/>
                  <a:pt x="208" y="783"/>
                  <a:pt x="208" y="783"/>
                </a:cubicBezTo>
                <a:close/>
                <a:moveTo>
                  <a:pt x="208" y="816"/>
                </a:moveTo>
                <a:cubicBezTo>
                  <a:pt x="224" y="816"/>
                  <a:pt x="224" y="816"/>
                  <a:pt x="224" y="816"/>
                </a:cubicBezTo>
                <a:cubicBezTo>
                  <a:pt x="224" y="832"/>
                  <a:pt x="224" y="832"/>
                  <a:pt x="224" y="832"/>
                </a:cubicBezTo>
                <a:cubicBezTo>
                  <a:pt x="208" y="832"/>
                  <a:pt x="208" y="832"/>
                  <a:pt x="208" y="832"/>
                </a:cubicBezTo>
                <a:cubicBezTo>
                  <a:pt x="208" y="816"/>
                  <a:pt x="208" y="816"/>
                  <a:pt x="208" y="816"/>
                </a:cubicBezTo>
                <a:close/>
                <a:moveTo>
                  <a:pt x="208" y="849"/>
                </a:moveTo>
                <a:cubicBezTo>
                  <a:pt x="224" y="849"/>
                  <a:pt x="224" y="849"/>
                  <a:pt x="224" y="849"/>
                </a:cubicBezTo>
                <a:cubicBezTo>
                  <a:pt x="224" y="865"/>
                  <a:pt x="224" y="865"/>
                  <a:pt x="224" y="865"/>
                </a:cubicBezTo>
                <a:cubicBezTo>
                  <a:pt x="208" y="865"/>
                  <a:pt x="208" y="865"/>
                  <a:pt x="208" y="865"/>
                </a:cubicBezTo>
                <a:cubicBezTo>
                  <a:pt x="208" y="849"/>
                  <a:pt x="208" y="849"/>
                  <a:pt x="208" y="849"/>
                </a:cubicBezTo>
                <a:close/>
                <a:moveTo>
                  <a:pt x="208" y="881"/>
                </a:moveTo>
                <a:cubicBezTo>
                  <a:pt x="224" y="881"/>
                  <a:pt x="224" y="881"/>
                  <a:pt x="224" y="881"/>
                </a:cubicBezTo>
                <a:cubicBezTo>
                  <a:pt x="224" y="898"/>
                  <a:pt x="224" y="898"/>
                  <a:pt x="224" y="898"/>
                </a:cubicBezTo>
                <a:cubicBezTo>
                  <a:pt x="208" y="898"/>
                  <a:pt x="208" y="898"/>
                  <a:pt x="208" y="898"/>
                </a:cubicBezTo>
                <a:cubicBezTo>
                  <a:pt x="208" y="881"/>
                  <a:pt x="208" y="881"/>
                  <a:pt x="208" y="881"/>
                </a:cubicBezTo>
                <a:close/>
                <a:moveTo>
                  <a:pt x="208" y="914"/>
                </a:moveTo>
                <a:cubicBezTo>
                  <a:pt x="224" y="914"/>
                  <a:pt x="224" y="914"/>
                  <a:pt x="224" y="914"/>
                </a:cubicBezTo>
                <a:cubicBezTo>
                  <a:pt x="224" y="930"/>
                  <a:pt x="224" y="930"/>
                  <a:pt x="224" y="930"/>
                </a:cubicBezTo>
                <a:cubicBezTo>
                  <a:pt x="208" y="930"/>
                  <a:pt x="208" y="930"/>
                  <a:pt x="208" y="930"/>
                </a:cubicBezTo>
                <a:cubicBezTo>
                  <a:pt x="208" y="914"/>
                  <a:pt x="208" y="914"/>
                  <a:pt x="208" y="914"/>
                </a:cubicBezTo>
                <a:close/>
                <a:moveTo>
                  <a:pt x="208" y="947"/>
                </a:moveTo>
                <a:cubicBezTo>
                  <a:pt x="224" y="947"/>
                  <a:pt x="224" y="947"/>
                  <a:pt x="224" y="947"/>
                </a:cubicBezTo>
                <a:cubicBezTo>
                  <a:pt x="224" y="963"/>
                  <a:pt x="224" y="963"/>
                  <a:pt x="224" y="963"/>
                </a:cubicBezTo>
                <a:cubicBezTo>
                  <a:pt x="208" y="963"/>
                  <a:pt x="208" y="963"/>
                  <a:pt x="208" y="963"/>
                </a:cubicBezTo>
                <a:cubicBezTo>
                  <a:pt x="208" y="947"/>
                  <a:pt x="208" y="947"/>
                  <a:pt x="208" y="947"/>
                </a:cubicBezTo>
                <a:close/>
                <a:moveTo>
                  <a:pt x="208" y="979"/>
                </a:moveTo>
                <a:cubicBezTo>
                  <a:pt x="224" y="979"/>
                  <a:pt x="224" y="979"/>
                  <a:pt x="224" y="979"/>
                </a:cubicBezTo>
                <a:cubicBezTo>
                  <a:pt x="224" y="995"/>
                  <a:pt x="224" y="995"/>
                  <a:pt x="224" y="995"/>
                </a:cubicBezTo>
                <a:cubicBezTo>
                  <a:pt x="208" y="995"/>
                  <a:pt x="208" y="995"/>
                  <a:pt x="208" y="995"/>
                </a:cubicBezTo>
                <a:cubicBezTo>
                  <a:pt x="208" y="979"/>
                  <a:pt x="208" y="979"/>
                  <a:pt x="208" y="979"/>
                </a:cubicBezTo>
                <a:close/>
                <a:moveTo>
                  <a:pt x="228" y="1008"/>
                </a:moveTo>
                <a:cubicBezTo>
                  <a:pt x="228" y="992"/>
                  <a:pt x="228" y="992"/>
                  <a:pt x="228" y="992"/>
                </a:cubicBezTo>
                <a:cubicBezTo>
                  <a:pt x="245" y="992"/>
                  <a:pt x="245" y="992"/>
                  <a:pt x="245" y="992"/>
                </a:cubicBezTo>
                <a:cubicBezTo>
                  <a:pt x="245" y="1008"/>
                  <a:pt x="245" y="1008"/>
                  <a:pt x="245" y="1008"/>
                </a:cubicBezTo>
                <a:cubicBezTo>
                  <a:pt x="228" y="1008"/>
                  <a:pt x="228" y="1008"/>
                  <a:pt x="228" y="1008"/>
                </a:cubicBezTo>
                <a:close/>
                <a:moveTo>
                  <a:pt x="261" y="1008"/>
                </a:moveTo>
                <a:cubicBezTo>
                  <a:pt x="261" y="992"/>
                  <a:pt x="261" y="992"/>
                  <a:pt x="261" y="992"/>
                </a:cubicBezTo>
                <a:cubicBezTo>
                  <a:pt x="277" y="992"/>
                  <a:pt x="277" y="992"/>
                  <a:pt x="277" y="992"/>
                </a:cubicBezTo>
                <a:cubicBezTo>
                  <a:pt x="277" y="1008"/>
                  <a:pt x="277" y="1008"/>
                  <a:pt x="277" y="1008"/>
                </a:cubicBezTo>
                <a:cubicBezTo>
                  <a:pt x="261" y="1008"/>
                  <a:pt x="261" y="1008"/>
                  <a:pt x="261" y="1008"/>
                </a:cubicBezTo>
                <a:close/>
                <a:moveTo>
                  <a:pt x="294" y="1008"/>
                </a:moveTo>
                <a:cubicBezTo>
                  <a:pt x="294" y="992"/>
                  <a:pt x="294" y="992"/>
                  <a:pt x="294" y="992"/>
                </a:cubicBezTo>
                <a:cubicBezTo>
                  <a:pt x="310" y="992"/>
                  <a:pt x="310" y="992"/>
                  <a:pt x="310" y="992"/>
                </a:cubicBezTo>
                <a:cubicBezTo>
                  <a:pt x="310" y="1008"/>
                  <a:pt x="310" y="1008"/>
                  <a:pt x="310" y="1008"/>
                </a:cubicBezTo>
                <a:cubicBezTo>
                  <a:pt x="294" y="1008"/>
                  <a:pt x="294" y="1008"/>
                  <a:pt x="294" y="1008"/>
                </a:cubicBezTo>
                <a:close/>
                <a:moveTo>
                  <a:pt x="326" y="1008"/>
                </a:moveTo>
                <a:cubicBezTo>
                  <a:pt x="326" y="992"/>
                  <a:pt x="326" y="992"/>
                  <a:pt x="326" y="992"/>
                </a:cubicBezTo>
                <a:cubicBezTo>
                  <a:pt x="343" y="992"/>
                  <a:pt x="343" y="992"/>
                  <a:pt x="343" y="992"/>
                </a:cubicBezTo>
                <a:cubicBezTo>
                  <a:pt x="343" y="1008"/>
                  <a:pt x="343" y="1008"/>
                  <a:pt x="343" y="1008"/>
                </a:cubicBezTo>
                <a:cubicBezTo>
                  <a:pt x="326" y="1008"/>
                  <a:pt x="326" y="1008"/>
                  <a:pt x="326" y="1008"/>
                </a:cubicBezTo>
                <a:close/>
                <a:moveTo>
                  <a:pt x="359" y="1008"/>
                </a:moveTo>
                <a:cubicBezTo>
                  <a:pt x="359" y="992"/>
                  <a:pt x="359" y="992"/>
                  <a:pt x="359" y="992"/>
                </a:cubicBezTo>
                <a:cubicBezTo>
                  <a:pt x="375" y="992"/>
                  <a:pt x="375" y="992"/>
                  <a:pt x="375" y="992"/>
                </a:cubicBezTo>
                <a:cubicBezTo>
                  <a:pt x="375" y="1008"/>
                  <a:pt x="375" y="1008"/>
                  <a:pt x="375" y="1008"/>
                </a:cubicBezTo>
                <a:cubicBezTo>
                  <a:pt x="359" y="1008"/>
                  <a:pt x="359" y="1008"/>
                  <a:pt x="359" y="1008"/>
                </a:cubicBezTo>
                <a:close/>
                <a:moveTo>
                  <a:pt x="391" y="1008"/>
                </a:moveTo>
                <a:cubicBezTo>
                  <a:pt x="391" y="992"/>
                  <a:pt x="391" y="992"/>
                  <a:pt x="391" y="992"/>
                </a:cubicBezTo>
                <a:cubicBezTo>
                  <a:pt x="408" y="992"/>
                  <a:pt x="408" y="992"/>
                  <a:pt x="408" y="992"/>
                </a:cubicBezTo>
                <a:cubicBezTo>
                  <a:pt x="408" y="1008"/>
                  <a:pt x="408" y="1008"/>
                  <a:pt x="408" y="1008"/>
                </a:cubicBezTo>
                <a:cubicBezTo>
                  <a:pt x="391" y="1008"/>
                  <a:pt x="391" y="1008"/>
                  <a:pt x="391" y="1008"/>
                </a:cubicBezTo>
                <a:close/>
                <a:moveTo>
                  <a:pt x="424" y="1008"/>
                </a:moveTo>
                <a:cubicBezTo>
                  <a:pt x="424" y="992"/>
                  <a:pt x="424" y="992"/>
                  <a:pt x="424" y="992"/>
                </a:cubicBezTo>
                <a:cubicBezTo>
                  <a:pt x="440" y="992"/>
                  <a:pt x="440" y="992"/>
                  <a:pt x="440" y="992"/>
                </a:cubicBezTo>
                <a:cubicBezTo>
                  <a:pt x="440" y="1008"/>
                  <a:pt x="440" y="1008"/>
                  <a:pt x="440" y="1008"/>
                </a:cubicBezTo>
                <a:cubicBezTo>
                  <a:pt x="424" y="1008"/>
                  <a:pt x="424" y="1008"/>
                  <a:pt x="424" y="1008"/>
                </a:cubicBezTo>
                <a:close/>
                <a:moveTo>
                  <a:pt x="457" y="1008"/>
                </a:moveTo>
                <a:cubicBezTo>
                  <a:pt x="457" y="992"/>
                  <a:pt x="457" y="992"/>
                  <a:pt x="457" y="992"/>
                </a:cubicBezTo>
                <a:cubicBezTo>
                  <a:pt x="473" y="992"/>
                  <a:pt x="473" y="992"/>
                  <a:pt x="473" y="992"/>
                </a:cubicBezTo>
                <a:cubicBezTo>
                  <a:pt x="473" y="1008"/>
                  <a:pt x="473" y="1008"/>
                  <a:pt x="473" y="1008"/>
                </a:cubicBezTo>
                <a:cubicBezTo>
                  <a:pt x="457" y="1008"/>
                  <a:pt x="457" y="1008"/>
                  <a:pt x="457" y="1008"/>
                </a:cubicBezTo>
                <a:close/>
                <a:moveTo>
                  <a:pt x="489" y="1008"/>
                </a:moveTo>
                <a:cubicBezTo>
                  <a:pt x="489" y="992"/>
                  <a:pt x="489" y="992"/>
                  <a:pt x="489" y="992"/>
                </a:cubicBezTo>
                <a:cubicBezTo>
                  <a:pt x="506" y="992"/>
                  <a:pt x="506" y="992"/>
                  <a:pt x="506" y="992"/>
                </a:cubicBezTo>
                <a:cubicBezTo>
                  <a:pt x="506" y="1008"/>
                  <a:pt x="506" y="1008"/>
                  <a:pt x="506" y="1008"/>
                </a:cubicBezTo>
                <a:cubicBezTo>
                  <a:pt x="489" y="1008"/>
                  <a:pt x="489" y="1008"/>
                  <a:pt x="489" y="1008"/>
                </a:cubicBezTo>
                <a:close/>
                <a:moveTo>
                  <a:pt x="522" y="1008"/>
                </a:moveTo>
                <a:cubicBezTo>
                  <a:pt x="522" y="992"/>
                  <a:pt x="522" y="992"/>
                  <a:pt x="522" y="992"/>
                </a:cubicBezTo>
                <a:cubicBezTo>
                  <a:pt x="538" y="992"/>
                  <a:pt x="538" y="992"/>
                  <a:pt x="538" y="992"/>
                </a:cubicBezTo>
                <a:cubicBezTo>
                  <a:pt x="538" y="1008"/>
                  <a:pt x="538" y="1008"/>
                  <a:pt x="538" y="1008"/>
                </a:cubicBezTo>
                <a:cubicBezTo>
                  <a:pt x="522" y="1008"/>
                  <a:pt x="522" y="1008"/>
                  <a:pt x="522" y="1008"/>
                </a:cubicBezTo>
                <a:close/>
                <a:moveTo>
                  <a:pt x="555" y="1008"/>
                </a:moveTo>
                <a:cubicBezTo>
                  <a:pt x="555" y="992"/>
                  <a:pt x="555" y="992"/>
                  <a:pt x="555" y="992"/>
                </a:cubicBezTo>
                <a:cubicBezTo>
                  <a:pt x="571" y="992"/>
                  <a:pt x="571" y="992"/>
                  <a:pt x="571" y="992"/>
                </a:cubicBezTo>
                <a:cubicBezTo>
                  <a:pt x="571" y="1008"/>
                  <a:pt x="571" y="1008"/>
                  <a:pt x="571" y="1008"/>
                </a:cubicBezTo>
                <a:cubicBezTo>
                  <a:pt x="555" y="1008"/>
                  <a:pt x="555" y="1008"/>
                  <a:pt x="555" y="1008"/>
                </a:cubicBezTo>
                <a:close/>
                <a:moveTo>
                  <a:pt x="587" y="1008"/>
                </a:moveTo>
                <a:cubicBezTo>
                  <a:pt x="587" y="992"/>
                  <a:pt x="587" y="992"/>
                  <a:pt x="587" y="992"/>
                </a:cubicBezTo>
                <a:cubicBezTo>
                  <a:pt x="604" y="992"/>
                  <a:pt x="604" y="992"/>
                  <a:pt x="604" y="992"/>
                </a:cubicBezTo>
                <a:cubicBezTo>
                  <a:pt x="604" y="1008"/>
                  <a:pt x="604" y="1008"/>
                  <a:pt x="604" y="1008"/>
                </a:cubicBezTo>
                <a:cubicBezTo>
                  <a:pt x="587" y="1008"/>
                  <a:pt x="587" y="1008"/>
                  <a:pt x="587" y="1008"/>
                </a:cubicBezTo>
                <a:close/>
                <a:moveTo>
                  <a:pt x="620" y="1008"/>
                </a:moveTo>
                <a:cubicBezTo>
                  <a:pt x="620" y="992"/>
                  <a:pt x="620" y="992"/>
                  <a:pt x="620" y="992"/>
                </a:cubicBezTo>
                <a:cubicBezTo>
                  <a:pt x="636" y="992"/>
                  <a:pt x="636" y="992"/>
                  <a:pt x="636" y="992"/>
                </a:cubicBezTo>
                <a:cubicBezTo>
                  <a:pt x="636" y="1008"/>
                  <a:pt x="636" y="1008"/>
                  <a:pt x="636" y="1008"/>
                </a:cubicBezTo>
                <a:cubicBezTo>
                  <a:pt x="620" y="1008"/>
                  <a:pt x="620" y="1008"/>
                  <a:pt x="620" y="1008"/>
                </a:cubicBezTo>
                <a:close/>
                <a:moveTo>
                  <a:pt x="653" y="1008"/>
                </a:moveTo>
                <a:cubicBezTo>
                  <a:pt x="653" y="992"/>
                  <a:pt x="653" y="992"/>
                  <a:pt x="653" y="992"/>
                </a:cubicBezTo>
                <a:cubicBezTo>
                  <a:pt x="669" y="992"/>
                  <a:pt x="669" y="992"/>
                  <a:pt x="669" y="992"/>
                </a:cubicBezTo>
                <a:cubicBezTo>
                  <a:pt x="669" y="1008"/>
                  <a:pt x="669" y="1008"/>
                  <a:pt x="669" y="1008"/>
                </a:cubicBezTo>
                <a:cubicBezTo>
                  <a:pt x="653" y="1008"/>
                  <a:pt x="653" y="1008"/>
                  <a:pt x="653" y="1008"/>
                </a:cubicBezTo>
                <a:close/>
                <a:moveTo>
                  <a:pt x="685" y="1008"/>
                </a:moveTo>
                <a:cubicBezTo>
                  <a:pt x="685" y="992"/>
                  <a:pt x="685" y="992"/>
                  <a:pt x="685" y="992"/>
                </a:cubicBezTo>
                <a:cubicBezTo>
                  <a:pt x="702" y="992"/>
                  <a:pt x="702" y="992"/>
                  <a:pt x="702" y="992"/>
                </a:cubicBezTo>
                <a:cubicBezTo>
                  <a:pt x="702" y="1008"/>
                  <a:pt x="702" y="1008"/>
                  <a:pt x="702" y="1008"/>
                </a:cubicBezTo>
                <a:cubicBezTo>
                  <a:pt x="685" y="1008"/>
                  <a:pt x="685" y="1008"/>
                  <a:pt x="685" y="1008"/>
                </a:cubicBezTo>
                <a:close/>
                <a:moveTo>
                  <a:pt x="718" y="1008"/>
                </a:moveTo>
                <a:cubicBezTo>
                  <a:pt x="718" y="992"/>
                  <a:pt x="718" y="992"/>
                  <a:pt x="718" y="992"/>
                </a:cubicBezTo>
                <a:cubicBezTo>
                  <a:pt x="734" y="992"/>
                  <a:pt x="734" y="992"/>
                  <a:pt x="734" y="992"/>
                </a:cubicBezTo>
                <a:cubicBezTo>
                  <a:pt x="734" y="1008"/>
                  <a:pt x="734" y="1008"/>
                  <a:pt x="734" y="1008"/>
                </a:cubicBezTo>
                <a:cubicBezTo>
                  <a:pt x="718" y="1008"/>
                  <a:pt x="718" y="1008"/>
                  <a:pt x="718" y="1008"/>
                </a:cubicBezTo>
                <a:close/>
                <a:moveTo>
                  <a:pt x="750" y="1008"/>
                </a:moveTo>
                <a:cubicBezTo>
                  <a:pt x="750" y="992"/>
                  <a:pt x="750" y="992"/>
                  <a:pt x="750" y="992"/>
                </a:cubicBezTo>
                <a:cubicBezTo>
                  <a:pt x="767" y="992"/>
                  <a:pt x="767" y="992"/>
                  <a:pt x="767" y="992"/>
                </a:cubicBezTo>
                <a:cubicBezTo>
                  <a:pt x="767" y="1008"/>
                  <a:pt x="767" y="1008"/>
                  <a:pt x="767" y="1008"/>
                </a:cubicBezTo>
                <a:cubicBezTo>
                  <a:pt x="750" y="1008"/>
                  <a:pt x="750" y="1008"/>
                  <a:pt x="750" y="1008"/>
                </a:cubicBezTo>
                <a:close/>
                <a:moveTo>
                  <a:pt x="783" y="1008"/>
                </a:moveTo>
                <a:cubicBezTo>
                  <a:pt x="783" y="992"/>
                  <a:pt x="783" y="992"/>
                  <a:pt x="783" y="992"/>
                </a:cubicBezTo>
                <a:cubicBezTo>
                  <a:pt x="799" y="992"/>
                  <a:pt x="799" y="992"/>
                  <a:pt x="799" y="992"/>
                </a:cubicBezTo>
                <a:cubicBezTo>
                  <a:pt x="799" y="1008"/>
                  <a:pt x="799" y="1008"/>
                  <a:pt x="799" y="1008"/>
                </a:cubicBezTo>
                <a:cubicBezTo>
                  <a:pt x="783" y="1008"/>
                  <a:pt x="783" y="1008"/>
                  <a:pt x="783" y="1008"/>
                </a:cubicBezTo>
                <a:close/>
                <a:moveTo>
                  <a:pt x="816" y="1008"/>
                </a:moveTo>
                <a:cubicBezTo>
                  <a:pt x="816" y="992"/>
                  <a:pt x="816" y="992"/>
                  <a:pt x="816" y="992"/>
                </a:cubicBezTo>
                <a:cubicBezTo>
                  <a:pt x="825" y="992"/>
                  <a:pt x="825" y="992"/>
                  <a:pt x="825" y="992"/>
                </a:cubicBezTo>
                <a:cubicBezTo>
                  <a:pt x="833" y="992"/>
                  <a:pt x="833" y="992"/>
                  <a:pt x="833" y="992"/>
                </a:cubicBezTo>
                <a:cubicBezTo>
                  <a:pt x="833" y="1000"/>
                  <a:pt x="833" y="1000"/>
                  <a:pt x="833" y="1000"/>
                </a:cubicBezTo>
                <a:cubicBezTo>
                  <a:pt x="833" y="1007"/>
                  <a:pt x="833" y="1007"/>
                  <a:pt x="833" y="1007"/>
                </a:cubicBezTo>
                <a:cubicBezTo>
                  <a:pt x="825" y="1007"/>
                  <a:pt x="825" y="1007"/>
                  <a:pt x="825" y="1007"/>
                </a:cubicBezTo>
                <a:cubicBezTo>
                  <a:pt x="825" y="1008"/>
                  <a:pt x="825" y="1008"/>
                  <a:pt x="825" y="1008"/>
                </a:cubicBezTo>
                <a:cubicBezTo>
                  <a:pt x="816" y="1008"/>
                  <a:pt x="816" y="1008"/>
                  <a:pt x="816" y="1008"/>
                </a:cubicBezTo>
                <a:close/>
                <a:moveTo>
                  <a:pt x="816" y="1024"/>
                </a:moveTo>
                <a:cubicBezTo>
                  <a:pt x="833" y="1024"/>
                  <a:pt x="833" y="1024"/>
                  <a:pt x="833" y="1024"/>
                </a:cubicBezTo>
                <a:cubicBezTo>
                  <a:pt x="833" y="1040"/>
                  <a:pt x="833" y="1040"/>
                  <a:pt x="833" y="1040"/>
                </a:cubicBezTo>
                <a:cubicBezTo>
                  <a:pt x="816" y="1040"/>
                  <a:pt x="816" y="1040"/>
                  <a:pt x="816" y="1040"/>
                </a:cubicBezTo>
                <a:cubicBezTo>
                  <a:pt x="816" y="1024"/>
                  <a:pt x="816" y="1024"/>
                  <a:pt x="816" y="1024"/>
                </a:cubicBezTo>
                <a:close/>
                <a:moveTo>
                  <a:pt x="816" y="1056"/>
                </a:moveTo>
                <a:cubicBezTo>
                  <a:pt x="833" y="1056"/>
                  <a:pt x="833" y="1056"/>
                  <a:pt x="833" y="1056"/>
                </a:cubicBezTo>
                <a:cubicBezTo>
                  <a:pt x="833" y="1073"/>
                  <a:pt x="833" y="1073"/>
                  <a:pt x="833" y="1073"/>
                </a:cubicBezTo>
                <a:cubicBezTo>
                  <a:pt x="816" y="1073"/>
                  <a:pt x="816" y="1073"/>
                  <a:pt x="816" y="1073"/>
                </a:cubicBezTo>
                <a:cubicBezTo>
                  <a:pt x="816" y="1056"/>
                  <a:pt x="816" y="1056"/>
                  <a:pt x="816" y="1056"/>
                </a:cubicBezTo>
                <a:close/>
                <a:moveTo>
                  <a:pt x="816" y="1089"/>
                </a:moveTo>
                <a:cubicBezTo>
                  <a:pt x="833" y="1089"/>
                  <a:pt x="833" y="1089"/>
                  <a:pt x="833" y="1089"/>
                </a:cubicBezTo>
                <a:cubicBezTo>
                  <a:pt x="833" y="1105"/>
                  <a:pt x="833" y="1105"/>
                  <a:pt x="833" y="1105"/>
                </a:cubicBezTo>
                <a:cubicBezTo>
                  <a:pt x="816" y="1105"/>
                  <a:pt x="816" y="1105"/>
                  <a:pt x="816" y="1105"/>
                </a:cubicBezTo>
                <a:cubicBezTo>
                  <a:pt x="816" y="1089"/>
                  <a:pt x="816" y="1089"/>
                  <a:pt x="816" y="1089"/>
                </a:cubicBezTo>
                <a:close/>
                <a:moveTo>
                  <a:pt x="816" y="1122"/>
                </a:moveTo>
                <a:cubicBezTo>
                  <a:pt x="833" y="1122"/>
                  <a:pt x="833" y="1122"/>
                  <a:pt x="833" y="1122"/>
                </a:cubicBezTo>
                <a:cubicBezTo>
                  <a:pt x="833" y="1138"/>
                  <a:pt x="833" y="1138"/>
                  <a:pt x="833" y="1138"/>
                </a:cubicBezTo>
                <a:cubicBezTo>
                  <a:pt x="816" y="1138"/>
                  <a:pt x="816" y="1138"/>
                  <a:pt x="816" y="1138"/>
                </a:cubicBezTo>
                <a:cubicBezTo>
                  <a:pt x="816" y="1122"/>
                  <a:pt x="816" y="1122"/>
                  <a:pt x="816" y="1122"/>
                </a:cubicBezTo>
                <a:close/>
                <a:moveTo>
                  <a:pt x="816" y="1154"/>
                </a:moveTo>
                <a:cubicBezTo>
                  <a:pt x="833" y="1154"/>
                  <a:pt x="833" y="1154"/>
                  <a:pt x="833" y="1154"/>
                </a:cubicBezTo>
                <a:cubicBezTo>
                  <a:pt x="833" y="1171"/>
                  <a:pt x="833" y="1171"/>
                  <a:pt x="833" y="1171"/>
                </a:cubicBezTo>
                <a:cubicBezTo>
                  <a:pt x="816" y="1171"/>
                  <a:pt x="816" y="1171"/>
                  <a:pt x="816" y="1171"/>
                </a:cubicBezTo>
                <a:cubicBezTo>
                  <a:pt x="816" y="1154"/>
                  <a:pt x="816" y="1154"/>
                  <a:pt x="816" y="1154"/>
                </a:cubicBezTo>
                <a:close/>
                <a:moveTo>
                  <a:pt x="816" y="1187"/>
                </a:moveTo>
                <a:cubicBezTo>
                  <a:pt x="833" y="1187"/>
                  <a:pt x="833" y="1187"/>
                  <a:pt x="833" y="1187"/>
                </a:cubicBezTo>
                <a:cubicBezTo>
                  <a:pt x="833" y="1203"/>
                  <a:pt x="833" y="1203"/>
                  <a:pt x="833" y="1203"/>
                </a:cubicBezTo>
                <a:cubicBezTo>
                  <a:pt x="816" y="1203"/>
                  <a:pt x="816" y="1203"/>
                  <a:pt x="816" y="1203"/>
                </a:cubicBezTo>
                <a:cubicBezTo>
                  <a:pt x="816" y="1187"/>
                  <a:pt x="816" y="1187"/>
                  <a:pt x="816" y="1187"/>
                </a:cubicBezTo>
                <a:close/>
                <a:moveTo>
                  <a:pt x="816" y="1219"/>
                </a:moveTo>
                <a:cubicBezTo>
                  <a:pt x="833" y="1219"/>
                  <a:pt x="833" y="1219"/>
                  <a:pt x="833" y="1219"/>
                </a:cubicBezTo>
                <a:cubicBezTo>
                  <a:pt x="833" y="1236"/>
                  <a:pt x="833" y="1236"/>
                  <a:pt x="833" y="1236"/>
                </a:cubicBezTo>
                <a:cubicBezTo>
                  <a:pt x="816" y="1236"/>
                  <a:pt x="816" y="1236"/>
                  <a:pt x="816" y="1236"/>
                </a:cubicBezTo>
                <a:cubicBezTo>
                  <a:pt x="816" y="1219"/>
                  <a:pt x="816" y="1219"/>
                  <a:pt x="816" y="1219"/>
                </a:cubicBezTo>
                <a:close/>
                <a:moveTo>
                  <a:pt x="816" y="1252"/>
                </a:moveTo>
                <a:cubicBezTo>
                  <a:pt x="833" y="1252"/>
                  <a:pt x="833" y="1252"/>
                  <a:pt x="833" y="1252"/>
                </a:cubicBezTo>
                <a:cubicBezTo>
                  <a:pt x="833" y="1268"/>
                  <a:pt x="833" y="1268"/>
                  <a:pt x="833" y="1268"/>
                </a:cubicBezTo>
                <a:cubicBezTo>
                  <a:pt x="816" y="1268"/>
                  <a:pt x="816" y="1268"/>
                  <a:pt x="816" y="1268"/>
                </a:cubicBezTo>
                <a:cubicBezTo>
                  <a:pt x="816" y="1252"/>
                  <a:pt x="816" y="1252"/>
                  <a:pt x="816" y="1252"/>
                </a:cubicBezTo>
                <a:close/>
                <a:moveTo>
                  <a:pt x="816" y="1285"/>
                </a:moveTo>
                <a:cubicBezTo>
                  <a:pt x="833" y="1285"/>
                  <a:pt x="833" y="1285"/>
                  <a:pt x="833" y="1285"/>
                </a:cubicBezTo>
                <a:cubicBezTo>
                  <a:pt x="833" y="1301"/>
                  <a:pt x="833" y="1301"/>
                  <a:pt x="833" y="1301"/>
                </a:cubicBezTo>
                <a:cubicBezTo>
                  <a:pt x="816" y="1301"/>
                  <a:pt x="816" y="1301"/>
                  <a:pt x="816" y="1301"/>
                </a:cubicBezTo>
                <a:cubicBezTo>
                  <a:pt x="816" y="1285"/>
                  <a:pt x="816" y="1285"/>
                  <a:pt x="816" y="1285"/>
                </a:cubicBezTo>
                <a:close/>
                <a:moveTo>
                  <a:pt x="816" y="1317"/>
                </a:moveTo>
                <a:cubicBezTo>
                  <a:pt x="833" y="1317"/>
                  <a:pt x="833" y="1317"/>
                  <a:pt x="833" y="1317"/>
                </a:cubicBezTo>
                <a:cubicBezTo>
                  <a:pt x="833" y="1334"/>
                  <a:pt x="833" y="1334"/>
                  <a:pt x="833" y="1334"/>
                </a:cubicBezTo>
                <a:cubicBezTo>
                  <a:pt x="816" y="1334"/>
                  <a:pt x="816" y="1334"/>
                  <a:pt x="816" y="1334"/>
                </a:cubicBezTo>
                <a:cubicBezTo>
                  <a:pt x="816" y="1317"/>
                  <a:pt x="816" y="1317"/>
                  <a:pt x="816" y="1317"/>
                </a:cubicBezTo>
                <a:close/>
                <a:moveTo>
                  <a:pt x="816" y="1350"/>
                </a:moveTo>
                <a:cubicBezTo>
                  <a:pt x="833" y="1350"/>
                  <a:pt x="833" y="1350"/>
                  <a:pt x="833" y="1350"/>
                </a:cubicBezTo>
                <a:cubicBezTo>
                  <a:pt x="833" y="1366"/>
                  <a:pt x="833" y="1366"/>
                  <a:pt x="833" y="1366"/>
                </a:cubicBezTo>
                <a:cubicBezTo>
                  <a:pt x="816" y="1366"/>
                  <a:pt x="816" y="1366"/>
                  <a:pt x="816" y="1366"/>
                </a:cubicBezTo>
                <a:cubicBezTo>
                  <a:pt x="816" y="1350"/>
                  <a:pt x="816" y="1350"/>
                  <a:pt x="816" y="1350"/>
                </a:cubicBezTo>
                <a:close/>
                <a:moveTo>
                  <a:pt x="816" y="1383"/>
                </a:moveTo>
                <a:cubicBezTo>
                  <a:pt x="833" y="1383"/>
                  <a:pt x="833" y="1383"/>
                  <a:pt x="833" y="1383"/>
                </a:cubicBezTo>
                <a:cubicBezTo>
                  <a:pt x="833" y="1399"/>
                  <a:pt x="833" y="1399"/>
                  <a:pt x="833" y="1399"/>
                </a:cubicBezTo>
                <a:cubicBezTo>
                  <a:pt x="816" y="1399"/>
                  <a:pt x="816" y="1399"/>
                  <a:pt x="816" y="1399"/>
                </a:cubicBezTo>
                <a:cubicBezTo>
                  <a:pt x="816" y="1383"/>
                  <a:pt x="816" y="1383"/>
                  <a:pt x="816" y="1383"/>
                </a:cubicBezTo>
                <a:close/>
                <a:moveTo>
                  <a:pt x="816" y="1415"/>
                </a:moveTo>
                <a:cubicBezTo>
                  <a:pt x="833" y="1415"/>
                  <a:pt x="833" y="1415"/>
                  <a:pt x="833" y="1415"/>
                </a:cubicBezTo>
                <a:cubicBezTo>
                  <a:pt x="833" y="1432"/>
                  <a:pt x="833" y="1432"/>
                  <a:pt x="833" y="1432"/>
                </a:cubicBezTo>
                <a:cubicBezTo>
                  <a:pt x="816" y="1432"/>
                  <a:pt x="816" y="1432"/>
                  <a:pt x="816" y="1432"/>
                </a:cubicBezTo>
                <a:cubicBezTo>
                  <a:pt x="816" y="1415"/>
                  <a:pt x="816" y="1415"/>
                  <a:pt x="816" y="1415"/>
                </a:cubicBezTo>
                <a:close/>
                <a:moveTo>
                  <a:pt x="816" y="1448"/>
                </a:moveTo>
                <a:cubicBezTo>
                  <a:pt x="833" y="1448"/>
                  <a:pt x="833" y="1448"/>
                  <a:pt x="833" y="1448"/>
                </a:cubicBezTo>
                <a:cubicBezTo>
                  <a:pt x="833" y="1464"/>
                  <a:pt x="833" y="1464"/>
                  <a:pt x="833" y="1464"/>
                </a:cubicBezTo>
                <a:cubicBezTo>
                  <a:pt x="816" y="1464"/>
                  <a:pt x="816" y="1464"/>
                  <a:pt x="816" y="1464"/>
                </a:cubicBezTo>
                <a:cubicBezTo>
                  <a:pt x="816" y="1448"/>
                  <a:pt x="816" y="1448"/>
                  <a:pt x="816" y="1448"/>
                </a:cubicBezTo>
                <a:close/>
                <a:moveTo>
                  <a:pt x="816" y="1481"/>
                </a:moveTo>
                <a:cubicBezTo>
                  <a:pt x="833" y="1481"/>
                  <a:pt x="833" y="1481"/>
                  <a:pt x="833" y="1481"/>
                </a:cubicBezTo>
                <a:cubicBezTo>
                  <a:pt x="833" y="1497"/>
                  <a:pt x="833" y="1497"/>
                  <a:pt x="833" y="1497"/>
                </a:cubicBezTo>
                <a:cubicBezTo>
                  <a:pt x="816" y="1497"/>
                  <a:pt x="816" y="1497"/>
                  <a:pt x="816" y="1497"/>
                </a:cubicBezTo>
                <a:cubicBezTo>
                  <a:pt x="816" y="1481"/>
                  <a:pt x="816" y="1481"/>
                  <a:pt x="816" y="1481"/>
                </a:cubicBezTo>
                <a:close/>
                <a:moveTo>
                  <a:pt x="816" y="1513"/>
                </a:moveTo>
                <a:cubicBezTo>
                  <a:pt x="833" y="1513"/>
                  <a:pt x="833" y="1513"/>
                  <a:pt x="833" y="1513"/>
                </a:cubicBezTo>
                <a:cubicBezTo>
                  <a:pt x="833" y="1530"/>
                  <a:pt x="833" y="1530"/>
                  <a:pt x="833" y="1530"/>
                </a:cubicBezTo>
                <a:cubicBezTo>
                  <a:pt x="816" y="1530"/>
                  <a:pt x="816" y="1530"/>
                  <a:pt x="816" y="1530"/>
                </a:cubicBezTo>
                <a:cubicBezTo>
                  <a:pt x="816" y="1513"/>
                  <a:pt x="816" y="1513"/>
                  <a:pt x="816" y="1513"/>
                </a:cubicBezTo>
                <a:close/>
                <a:moveTo>
                  <a:pt x="816" y="1546"/>
                </a:moveTo>
                <a:cubicBezTo>
                  <a:pt x="833" y="1546"/>
                  <a:pt x="833" y="1546"/>
                  <a:pt x="833" y="1546"/>
                </a:cubicBezTo>
                <a:cubicBezTo>
                  <a:pt x="833" y="1562"/>
                  <a:pt x="833" y="1562"/>
                  <a:pt x="833" y="1562"/>
                </a:cubicBezTo>
                <a:cubicBezTo>
                  <a:pt x="816" y="1562"/>
                  <a:pt x="816" y="1562"/>
                  <a:pt x="816" y="1562"/>
                </a:cubicBezTo>
                <a:cubicBezTo>
                  <a:pt x="816" y="1546"/>
                  <a:pt x="816" y="1546"/>
                  <a:pt x="816" y="1546"/>
                </a:cubicBezTo>
                <a:close/>
                <a:moveTo>
                  <a:pt x="816" y="1578"/>
                </a:moveTo>
                <a:cubicBezTo>
                  <a:pt x="833" y="1578"/>
                  <a:pt x="833" y="1578"/>
                  <a:pt x="833" y="1578"/>
                </a:cubicBezTo>
                <a:cubicBezTo>
                  <a:pt x="833" y="1595"/>
                  <a:pt x="833" y="1595"/>
                  <a:pt x="833" y="1595"/>
                </a:cubicBezTo>
                <a:cubicBezTo>
                  <a:pt x="816" y="1595"/>
                  <a:pt x="816" y="1595"/>
                  <a:pt x="816" y="1595"/>
                </a:cubicBezTo>
                <a:cubicBezTo>
                  <a:pt x="816" y="1578"/>
                  <a:pt x="816" y="1578"/>
                  <a:pt x="816" y="1578"/>
                </a:cubicBezTo>
                <a:close/>
                <a:moveTo>
                  <a:pt x="816" y="1611"/>
                </a:moveTo>
                <a:cubicBezTo>
                  <a:pt x="833" y="1611"/>
                  <a:pt x="833" y="1611"/>
                  <a:pt x="833" y="1611"/>
                </a:cubicBezTo>
                <a:cubicBezTo>
                  <a:pt x="833" y="1627"/>
                  <a:pt x="833" y="1627"/>
                  <a:pt x="833" y="1627"/>
                </a:cubicBezTo>
                <a:cubicBezTo>
                  <a:pt x="816" y="1627"/>
                  <a:pt x="816" y="1627"/>
                  <a:pt x="816" y="1627"/>
                </a:cubicBezTo>
                <a:cubicBezTo>
                  <a:pt x="816" y="1611"/>
                  <a:pt x="816" y="1611"/>
                  <a:pt x="816" y="1611"/>
                </a:cubicBezTo>
                <a:close/>
                <a:moveTo>
                  <a:pt x="816" y="1644"/>
                </a:moveTo>
                <a:cubicBezTo>
                  <a:pt x="833" y="1644"/>
                  <a:pt x="833" y="1644"/>
                  <a:pt x="833" y="1644"/>
                </a:cubicBezTo>
                <a:cubicBezTo>
                  <a:pt x="833" y="1660"/>
                  <a:pt x="833" y="1660"/>
                  <a:pt x="833" y="1660"/>
                </a:cubicBezTo>
                <a:cubicBezTo>
                  <a:pt x="816" y="1660"/>
                  <a:pt x="816" y="1660"/>
                  <a:pt x="816" y="1660"/>
                </a:cubicBezTo>
                <a:cubicBezTo>
                  <a:pt x="816" y="1644"/>
                  <a:pt x="816" y="1644"/>
                  <a:pt x="816" y="1644"/>
                </a:cubicBezTo>
                <a:close/>
                <a:moveTo>
                  <a:pt x="816" y="1676"/>
                </a:moveTo>
                <a:cubicBezTo>
                  <a:pt x="833" y="1676"/>
                  <a:pt x="833" y="1676"/>
                  <a:pt x="833" y="1676"/>
                </a:cubicBezTo>
                <a:cubicBezTo>
                  <a:pt x="833" y="1693"/>
                  <a:pt x="833" y="1693"/>
                  <a:pt x="833" y="1693"/>
                </a:cubicBezTo>
                <a:cubicBezTo>
                  <a:pt x="816" y="1693"/>
                  <a:pt x="816" y="1693"/>
                  <a:pt x="816" y="1693"/>
                </a:cubicBezTo>
                <a:cubicBezTo>
                  <a:pt x="816" y="1676"/>
                  <a:pt x="816" y="1676"/>
                  <a:pt x="816" y="1676"/>
                </a:cubicBezTo>
                <a:close/>
                <a:moveTo>
                  <a:pt x="816" y="1709"/>
                </a:moveTo>
                <a:cubicBezTo>
                  <a:pt x="833" y="1709"/>
                  <a:pt x="833" y="1709"/>
                  <a:pt x="833" y="1709"/>
                </a:cubicBezTo>
                <a:cubicBezTo>
                  <a:pt x="833" y="1725"/>
                  <a:pt x="833" y="1725"/>
                  <a:pt x="833" y="1725"/>
                </a:cubicBezTo>
                <a:cubicBezTo>
                  <a:pt x="816" y="1725"/>
                  <a:pt x="816" y="1725"/>
                  <a:pt x="816" y="1725"/>
                </a:cubicBezTo>
                <a:cubicBezTo>
                  <a:pt x="816" y="1709"/>
                  <a:pt x="816" y="1709"/>
                  <a:pt x="816" y="1709"/>
                </a:cubicBezTo>
                <a:close/>
                <a:moveTo>
                  <a:pt x="380" y="612"/>
                </a:moveTo>
                <a:cubicBezTo>
                  <a:pt x="396" y="612"/>
                  <a:pt x="396" y="612"/>
                  <a:pt x="396" y="612"/>
                </a:cubicBezTo>
                <a:cubicBezTo>
                  <a:pt x="396" y="628"/>
                  <a:pt x="396" y="628"/>
                  <a:pt x="396" y="628"/>
                </a:cubicBezTo>
                <a:cubicBezTo>
                  <a:pt x="380" y="628"/>
                  <a:pt x="380" y="628"/>
                  <a:pt x="380" y="628"/>
                </a:cubicBezTo>
                <a:cubicBezTo>
                  <a:pt x="380" y="612"/>
                  <a:pt x="380" y="612"/>
                  <a:pt x="380" y="612"/>
                </a:cubicBezTo>
                <a:close/>
                <a:moveTo>
                  <a:pt x="380" y="645"/>
                </a:moveTo>
                <a:cubicBezTo>
                  <a:pt x="396" y="645"/>
                  <a:pt x="396" y="645"/>
                  <a:pt x="396" y="645"/>
                </a:cubicBezTo>
                <a:cubicBezTo>
                  <a:pt x="396" y="661"/>
                  <a:pt x="396" y="661"/>
                  <a:pt x="396" y="661"/>
                </a:cubicBezTo>
                <a:cubicBezTo>
                  <a:pt x="380" y="661"/>
                  <a:pt x="380" y="661"/>
                  <a:pt x="380" y="661"/>
                </a:cubicBezTo>
                <a:cubicBezTo>
                  <a:pt x="380" y="645"/>
                  <a:pt x="380" y="645"/>
                  <a:pt x="380" y="645"/>
                </a:cubicBezTo>
                <a:close/>
                <a:moveTo>
                  <a:pt x="380" y="677"/>
                </a:moveTo>
                <a:cubicBezTo>
                  <a:pt x="396" y="677"/>
                  <a:pt x="396" y="677"/>
                  <a:pt x="396" y="677"/>
                </a:cubicBezTo>
                <a:cubicBezTo>
                  <a:pt x="396" y="694"/>
                  <a:pt x="396" y="694"/>
                  <a:pt x="396" y="694"/>
                </a:cubicBezTo>
                <a:cubicBezTo>
                  <a:pt x="380" y="694"/>
                  <a:pt x="380" y="694"/>
                  <a:pt x="380" y="694"/>
                </a:cubicBezTo>
                <a:cubicBezTo>
                  <a:pt x="380" y="677"/>
                  <a:pt x="380" y="677"/>
                  <a:pt x="380" y="677"/>
                </a:cubicBezTo>
                <a:close/>
                <a:moveTo>
                  <a:pt x="380" y="710"/>
                </a:moveTo>
                <a:cubicBezTo>
                  <a:pt x="396" y="710"/>
                  <a:pt x="396" y="710"/>
                  <a:pt x="396" y="710"/>
                </a:cubicBezTo>
                <a:cubicBezTo>
                  <a:pt x="396" y="726"/>
                  <a:pt x="396" y="726"/>
                  <a:pt x="396" y="726"/>
                </a:cubicBezTo>
                <a:cubicBezTo>
                  <a:pt x="380" y="726"/>
                  <a:pt x="380" y="726"/>
                  <a:pt x="380" y="726"/>
                </a:cubicBezTo>
                <a:cubicBezTo>
                  <a:pt x="380" y="710"/>
                  <a:pt x="380" y="710"/>
                  <a:pt x="380" y="710"/>
                </a:cubicBezTo>
                <a:close/>
                <a:moveTo>
                  <a:pt x="380" y="743"/>
                </a:moveTo>
                <a:cubicBezTo>
                  <a:pt x="396" y="743"/>
                  <a:pt x="396" y="743"/>
                  <a:pt x="396" y="743"/>
                </a:cubicBezTo>
                <a:cubicBezTo>
                  <a:pt x="396" y="759"/>
                  <a:pt x="396" y="759"/>
                  <a:pt x="396" y="759"/>
                </a:cubicBezTo>
                <a:cubicBezTo>
                  <a:pt x="380" y="759"/>
                  <a:pt x="380" y="759"/>
                  <a:pt x="380" y="759"/>
                </a:cubicBezTo>
                <a:cubicBezTo>
                  <a:pt x="380" y="743"/>
                  <a:pt x="380" y="743"/>
                  <a:pt x="380" y="743"/>
                </a:cubicBezTo>
                <a:close/>
                <a:moveTo>
                  <a:pt x="380" y="775"/>
                </a:moveTo>
                <a:cubicBezTo>
                  <a:pt x="396" y="775"/>
                  <a:pt x="396" y="775"/>
                  <a:pt x="396" y="775"/>
                </a:cubicBezTo>
                <a:cubicBezTo>
                  <a:pt x="396" y="792"/>
                  <a:pt x="396" y="792"/>
                  <a:pt x="396" y="792"/>
                </a:cubicBezTo>
                <a:cubicBezTo>
                  <a:pt x="380" y="792"/>
                  <a:pt x="380" y="792"/>
                  <a:pt x="380" y="792"/>
                </a:cubicBezTo>
                <a:cubicBezTo>
                  <a:pt x="380" y="775"/>
                  <a:pt x="380" y="775"/>
                  <a:pt x="380" y="775"/>
                </a:cubicBezTo>
                <a:close/>
                <a:moveTo>
                  <a:pt x="380" y="808"/>
                </a:moveTo>
                <a:cubicBezTo>
                  <a:pt x="396" y="808"/>
                  <a:pt x="396" y="808"/>
                  <a:pt x="396" y="808"/>
                </a:cubicBezTo>
                <a:cubicBezTo>
                  <a:pt x="396" y="824"/>
                  <a:pt x="396" y="824"/>
                  <a:pt x="396" y="824"/>
                </a:cubicBezTo>
                <a:cubicBezTo>
                  <a:pt x="380" y="824"/>
                  <a:pt x="380" y="824"/>
                  <a:pt x="380" y="824"/>
                </a:cubicBezTo>
                <a:cubicBezTo>
                  <a:pt x="380" y="808"/>
                  <a:pt x="380" y="808"/>
                  <a:pt x="380" y="808"/>
                </a:cubicBezTo>
                <a:close/>
                <a:moveTo>
                  <a:pt x="380" y="841"/>
                </a:moveTo>
                <a:cubicBezTo>
                  <a:pt x="396" y="841"/>
                  <a:pt x="396" y="841"/>
                  <a:pt x="396" y="841"/>
                </a:cubicBezTo>
                <a:cubicBezTo>
                  <a:pt x="396" y="857"/>
                  <a:pt x="396" y="857"/>
                  <a:pt x="396" y="857"/>
                </a:cubicBezTo>
                <a:cubicBezTo>
                  <a:pt x="380" y="857"/>
                  <a:pt x="380" y="857"/>
                  <a:pt x="380" y="857"/>
                </a:cubicBezTo>
                <a:cubicBezTo>
                  <a:pt x="380" y="841"/>
                  <a:pt x="380" y="841"/>
                  <a:pt x="380" y="841"/>
                </a:cubicBezTo>
                <a:close/>
                <a:moveTo>
                  <a:pt x="380" y="873"/>
                </a:moveTo>
                <a:cubicBezTo>
                  <a:pt x="396" y="873"/>
                  <a:pt x="396" y="873"/>
                  <a:pt x="396" y="873"/>
                </a:cubicBezTo>
                <a:cubicBezTo>
                  <a:pt x="396" y="890"/>
                  <a:pt x="396" y="890"/>
                  <a:pt x="396" y="890"/>
                </a:cubicBezTo>
                <a:cubicBezTo>
                  <a:pt x="380" y="890"/>
                  <a:pt x="380" y="890"/>
                  <a:pt x="380" y="890"/>
                </a:cubicBezTo>
                <a:cubicBezTo>
                  <a:pt x="380" y="873"/>
                  <a:pt x="380" y="873"/>
                  <a:pt x="380" y="873"/>
                </a:cubicBezTo>
                <a:close/>
                <a:moveTo>
                  <a:pt x="380" y="906"/>
                </a:moveTo>
                <a:cubicBezTo>
                  <a:pt x="396" y="906"/>
                  <a:pt x="396" y="906"/>
                  <a:pt x="396" y="906"/>
                </a:cubicBezTo>
                <a:cubicBezTo>
                  <a:pt x="396" y="915"/>
                  <a:pt x="396" y="915"/>
                  <a:pt x="396" y="915"/>
                </a:cubicBezTo>
                <a:cubicBezTo>
                  <a:pt x="395" y="915"/>
                  <a:pt x="395" y="915"/>
                  <a:pt x="395" y="915"/>
                </a:cubicBezTo>
                <a:cubicBezTo>
                  <a:pt x="395" y="924"/>
                  <a:pt x="395" y="924"/>
                  <a:pt x="395" y="924"/>
                </a:cubicBezTo>
                <a:cubicBezTo>
                  <a:pt x="388" y="924"/>
                  <a:pt x="388" y="924"/>
                  <a:pt x="388" y="924"/>
                </a:cubicBezTo>
                <a:cubicBezTo>
                  <a:pt x="380" y="924"/>
                  <a:pt x="380" y="924"/>
                  <a:pt x="380" y="924"/>
                </a:cubicBezTo>
                <a:cubicBezTo>
                  <a:pt x="380" y="915"/>
                  <a:pt x="380" y="915"/>
                  <a:pt x="380" y="915"/>
                </a:cubicBezTo>
                <a:cubicBezTo>
                  <a:pt x="380" y="906"/>
                  <a:pt x="380" y="906"/>
                  <a:pt x="380" y="906"/>
                </a:cubicBezTo>
                <a:close/>
                <a:moveTo>
                  <a:pt x="411" y="924"/>
                </a:moveTo>
                <a:cubicBezTo>
                  <a:pt x="411" y="907"/>
                  <a:pt x="411" y="907"/>
                  <a:pt x="411" y="907"/>
                </a:cubicBezTo>
                <a:cubicBezTo>
                  <a:pt x="427" y="907"/>
                  <a:pt x="427" y="907"/>
                  <a:pt x="427" y="907"/>
                </a:cubicBezTo>
                <a:cubicBezTo>
                  <a:pt x="427" y="924"/>
                  <a:pt x="427" y="924"/>
                  <a:pt x="427" y="924"/>
                </a:cubicBezTo>
                <a:cubicBezTo>
                  <a:pt x="411" y="924"/>
                  <a:pt x="411" y="924"/>
                  <a:pt x="411" y="924"/>
                </a:cubicBezTo>
                <a:close/>
                <a:moveTo>
                  <a:pt x="444" y="924"/>
                </a:moveTo>
                <a:cubicBezTo>
                  <a:pt x="444" y="907"/>
                  <a:pt x="444" y="907"/>
                  <a:pt x="444" y="907"/>
                </a:cubicBezTo>
                <a:cubicBezTo>
                  <a:pt x="460" y="907"/>
                  <a:pt x="460" y="907"/>
                  <a:pt x="460" y="907"/>
                </a:cubicBezTo>
                <a:cubicBezTo>
                  <a:pt x="460" y="924"/>
                  <a:pt x="460" y="924"/>
                  <a:pt x="460" y="924"/>
                </a:cubicBezTo>
                <a:cubicBezTo>
                  <a:pt x="444" y="924"/>
                  <a:pt x="444" y="924"/>
                  <a:pt x="444" y="924"/>
                </a:cubicBezTo>
                <a:close/>
                <a:moveTo>
                  <a:pt x="476" y="924"/>
                </a:moveTo>
                <a:cubicBezTo>
                  <a:pt x="476" y="907"/>
                  <a:pt x="476" y="907"/>
                  <a:pt x="476" y="907"/>
                </a:cubicBezTo>
                <a:cubicBezTo>
                  <a:pt x="493" y="907"/>
                  <a:pt x="493" y="907"/>
                  <a:pt x="493" y="907"/>
                </a:cubicBezTo>
                <a:cubicBezTo>
                  <a:pt x="493" y="924"/>
                  <a:pt x="493" y="924"/>
                  <a:pt x="493" y="924"/>
                </a:cubicBezTo>
                <a:cubicBezTo>
                  <a:pt x="476" y="924"/>
                  <a:pt x="476" y="924"/>
                  <a:pt x="476" y="924"/>
                </a:cubicBezTo>
                <a:close/>
                <a:moveTo>
                  <a:pt x="509" y="924"/>
                </a:moveTo>
                <a:cubicBezTo>
                  <a:pt x="509" y="907"/>
                  <a:pt x="509" y="907"/>
                  <a:pt x="509" y="907"/>
                </a:cubicBezTo>
                <a:cubicBezTo>
                  <a:pt x="525" y="907"/>
                  <a:pt x="525" y="907"/>
                  <a:pt x="525" y="907"/>
                </a:cubicBezTo>
                <a:cubicBezTo>
                  <a:pt x="525" y="924"/>
                  <a:pt x="525" y="924"/>
                  <a:pt x="525" y="924"/>
                </a:cubicBezTo>
                <a:cubicBezTo>
                  <a:pt x="509" y="924"/>
                  <a:pt x="509" y="924"/>
                  <a:pt x="509" y="924"/>
                </a:cubicBezTo>
                <a:close/>
                <a:moveTo>
                  <a:pt x="542" y="924"/>
                </a:moveTo>
                <a:cubicBezTo>
                  <a:pt x="542" y="907"/>
                  <a:pt x="542" y="907"/>
                  <a:pt x="542" y="907"/>
                </a:cubicBezTo>
                <a:cubicBezTo>
                  <a:pt x="558" y="907"/>
                  <a:pt x="558" y="907"/>
                  <a:pt x="558" y="907"/>
                </a:cubicBezTo>
                <a:cubicBezTo>
                  <a:pt x="558" y="924"/>
                  <a:pt x="558" y="924"/>
                  <a:pt x="558" y="924"/>
                </a:cubicBezTo>
                <a:cubicBezTo>
                  <a:pt x="542" y="924"/>
                  <a:pt x="542" y="924"/>
                  <a:pt x="542" y="924"/>
                </a:cubicBezTo>
                <a:close/>
                <a:moveTo>
                  <a:pt x="574" y="924"/>
                </a:moveTo>
                <a:cubicBezTo>
                  <a:pt x="574" y="907"/>
                  <a:pt x="574" y="907"/>
                  <a:pt x="574" y="907"/>
                </a:cubicBezTo>
                <a:cubicBezTo>
                  <a:pt x="590" y="907"/>
                  <a:pt x="590" y="907"/>
                  <a:pt x="590" y="907"/>
                </a:cubicBezTo>
                <a:cubicBezTo>
                  <a:pt x="590" y="924"/>
                  <a:pt x="590" y="924"/>
                  <a:pt x="590" y="924"/>
                </a:cubicBezTo>
                <a:cubicBezTo>
                  <a:pt x="574" y="924"/>
                  <a:pt x="574" y="924"/>
                  <a:pt x="574" y="924"/>
                </a:cubicBezTo>
                <a:close/>
                <a:moveTo>
                  <a:pt x="607" y="924"/>
                </a:moveTo>
                <a:cubicBezTo>
                  <a:pt x="607" y="907"/>
                  <a:pt x="607" y="907"/>
                  <a:pt x="607" y="907"/>
                </a:cubicBezTo>
                <a:cubicBezTo>
                  <a:pt x="623" y="907"/>
                  <a:pt x="623" y="907"/>
                  <a:pt x="623" y="907"/>
                </a:cubicBezTo>
                <a:cubicBezTo>
                  <a:pt x="623" y="924"/>
                  <a:pt x="623" y="924"/>
                  <a:pt x="623" y="924"/>
                </a:cubicBezTo>
                <a:cubicBezTo>
                  <a:pt x="607" y="924"/>
                  <a:pt x="607" y="924"/>
                  <a:pt x="607" y="924"/>
                </a:cubicBezTo>
                <a:close/>
                <a:moveTo>
                  <a:pt x="639" y="924"/>
                </a:moveTo>
                <a:cubicBezTo>
                  <a:pt x="639" y="907"/>
                  <a:pt x="639" y="907"/>
                  <a:pt x="639" y="907"/>
                </a:cubicBezTo>
                <a:cubicBezTo>
                  <a:pt x="656" y="907"/>
                  <a:pt x="656" y="907"/>
                  <a:pt x="656" y="907"/>
                </a:cubicBezTo>
                <a:cubicBezTo>
                  <a:pt x="656" y="924"/>
                  <a:pt x="656" y="924"/>
                  <a:pt x="656" y="924"/>
                </a:cubicBezTo>
                <a:cubicBezTo>
                  <a:pt x="639" y="924"/>
                  <a:pt x="639" y="924"/>
                  <a:pt x="639" y="924"/>
                </a:cubicBezTo>
                <a:close/>
                <a:moveTo>
                  <a:pt x="672" y="924"/>
                </a:moveTo>
                <a:cubicBezTo>
                  <a:pt x="672" y="907"/>
                  <a:pt x="672" y="907"/>
                  <a:pt x="672" y="907"/>
                </a:cubicBezTo>
                <a:cubicBezTo>
                  <a:pt x="688" y="907"/>
                  <a:pt x="688" y="907"/>
                  <a:pt x="688" y="907"/>
                </a:cubicBezTo>
                <a:cubicBezTo>
                  <a:pt x="688" y="924"/>
                  <a:pt x="688" y="924"/>
                  <a:pt x="688" y="924"/>
                </a:cubicBezTo>
                <a:cubicBezTo>
                  <a:pt x="672" y="924"/>
                  <a:pt x="672" y="924"/>
                  <a:pt x="672" y="924"/>
                </a:cubicBezTo>
                <a:close/>
                <a:moveTo>
                  <a:pt x="705" y="924"/>
                </a:moveTo>
                <a:cubicBezTo>
                  <a:pt x="705" y="907"/>
                  <a:pt x="705" y="907"/>
                  <a:pt x="705" y="907"/>
                </a:cubicBezTo>
                <a:cubicBezTo>
                  <a:pt x="721" y="907"/>
                  <a:pt x="721" y="907"/>
                  <a:pt x="721" y="907"/>
                </a:cubicBezTo>
                <a:cubicBezTo>
                  <a:pt x="721" y="924"/>
                  <a:pt x="721" y="924"/>
                  <a:pt x="721" y="924"/>
                </a:cubicBezTo>
                <a:cubicBezTo>
                  <a:pt x="705" y="924"/>
                  <a:pt x="705" y="924"/>
                  <a:pt x="705" y="924"/>
                </a:cubicBezTo>
                <a:close/>
                <a:moveTo>
                  <a:pt x="737" y="924"/>
                </a:moveTo>
                <a:cubicBezTo>
                  <a:pt x="737" y="907"/>
                  <a:pt x="737" y="907"/>
                  <a:pt x="737" y="907"/>
                </a:cubicBezTo>
                <a:cubicBezTo>
                  <a:pt x="754" y="907"/>
                  <a:pt x="754" y="907"/>
                  <a:pt x="754" y="907"/>
                </a:cubicBezTo>
                <a:cubicBezTo>
                  <a:pt x="754" y="924"/>
                  <a:pt x="754" y="924"/>
                  <a:pt x="754" y="924"/>
                </a:cubicBezTo>
                <a:cubicBezTo>
                  <a:pt x="737" y="924"/>
                  <a:pt x="737" y="924"/>
                  <a:pt x="737" y="924"/>
                </a:cubicBezTo>
                <a:close/>
                <a:moveTo>
                  <a:pt x="770" y="924"/>
                </a:moveTo>
                <a:cubicBezTo>
                  <a:pt x="770" y="907"/>
                  <a:pt x="770" y="907"/>
                  <a:pt x="770" y="907"/>
                </a:cubicBezTo>
                <a:cubicBezTo>
                  <a:pt x="786" y="907"/>
                  <a:pt x="786" y="907"/>
                  <a:pt x="786" y="907"/>
                </a:cubicBezTo>
                <a:cubicBezTo>
                  <a:pt x="786" y="924"/>
                  <a:pt x="786" y="924"/>
                  <a:pt x="786" y="924"/>
                </a:cubicBezTo>
                <a:cubicBezTo>
                  <a:pt x="770" y="924"/>
                  <a:pt x="770" y="924"/>
                  <a:pt x="770" y="924"/>
                </a:cubicBezTo>
                <a:close/>
                <a:moveTo>
                  <a:pt x="803" y="924"/>
                </a:moveTo>
                <a:cubicBezTo>
                  <a:pt x="803" y="907"/>
                  <a:pt x="803" y="907"/>
                  <a:pt x="803" y="907"/>
                </a:cubicBezTo>
                <a:cubicBezTo>
                  <a:pt x="819" y="907"/>
                  <a:pt x="819" y="907"/>
                  <a:pt x="819" y="907"/>
                </a:cubicBezTo>
                <a:cubicBezTo>
                  <a:pt x="819" y="924"/>
                  <a:pt x="819" y="924"/>
                  <a:pt x="819" y="924"/>
                </a:cubicBezTo>
                <a:cubicBezTo>
                  <a:pt x="803" y="924"/>
                  <a:pt x="803" y="924"/>
                  <a:pt x="803" y="924"/>
                </a:cubicBezTo>
                <a:close/>
                <a:moveTo>
                  <a:pt x="835" y="924"/>
                </a:moveTo>
                <a:cubicBezTo>
                  <a:pt x="835" y="907"/>
                  <a:pt x="835" y="907"/>
                  <a:pt x="835" y="907"/>
                </a:cubicBezTo>
                <a:cubicBezTo>
                  <a:pt x="852" y="907"/>
                  <a:pt x="852" y="907"/>
                  <a:pt x="852" y="907"/>
                </a:cubicBezTo>
                <a:cubicBezTo>
                  <a:pt x="852" y="924"/>
                  <a:pt x="852" y="924"/>
                  <a:pt x="852" y="924"/>
                </a:cubicBezTo>
                <a:cubicBezTo>
                  <a:pt x="835" y="924"/>
                  <a:pt x="835" y="924"/>
                  <a:pt x="835" y="924"/>
                </a:cubicBezTo>
                <a:close/>
                <a:moveTo>
                  <a:pt x="868" y="924"/>
                </a:moveTo>
                <a:cubicBezTo>
                  <a:pt x="868" y="907"/>
                  <a:pt x="868" y="907"/>
                  <a:pt x="868" y="907"/>
                </a:cubicBezTo>
                <a:cubicBezTo>
                  <a:pt x="884" y="907"/>
                  <a:pt x="884" y="907"/>
                  <a:pt x="884" y="907"/>
                </a:cubicBezTo>
                <a:cubicBezTo>
                  <a:pt x="884" y="924"/>
                  <a:pt x="884" y="924"/>
                  <a:pt x="884" y="924"/>
                </a:cubicBezTo>
                <a:cubicBezTo>
                  <a:pt x="868" y="924"/>
                  <a:pt x="868" y="924"/>
                  <a:pt x="868" y="924"/>
                </a:cubicBezTo>
                <a:close/>
                <a:moveTo>
                  <a:pt x="901" y="924"/>
                </a:moveTo>
                <a:cubicBezTo>
                  <a:pt x="901" y="907"/>
                  <a:pt x="901" y="907"/>
                  <a:pt x="901" y="907"/>
                </a:cubicBezTo>
                <a:cubicBezTo>
                  <a:pt x="917" y="907"/>
                  <a:pt x="917" y="907"/>
                  <a:pt x="917" y="907"/>
                </a:cubicBezTo>
                <a:cubicBezTo>
                  <a:pt x="917" y="924"/>
                  <a:pt x="917" y="924"/>
                  <a:pt x="917" y="924"/>
                </a:cubicBezTo>
                <a:cubicBezTo>
                  <a:pt x="901" y="924"/>
                  <a:pt x="901" y="924"/>
                  <a:pt x="901" y="924"/>
                </a:cubicBezTo>
                <a:close/>
                <a:moveTo>
                  <a:pt x="922" y="918"/>
                </a:moveTo>
                <a:cubicBezTo>
                  <a:pt x="938" y="918"/>
                  <a:pt x="938" y="918"/>
                  <a:pt x="938" y="918"/>
                </a:cubicBezTo>
                <a:cubicBezTo>
                  <a:pt x="938" y="935"/>
                  <a:pt x="938" y="935"/>
                  <a:pt x="938" y="935"/>
                </a:cubicBezTo>
                <a:cubicBezTo>
                  <a:pt x="922" y="935"/>
                  <a:pt x="922" y="935"/>
                  <a:pt x="922" y="935"/>
                </a:cubicBezTo>
                <a:cubicBezTo>
                  <a:pt x="922" y="918"/>
                  <a:pt x="922" y="918"/>
                  <a:pt x="922" y="918"/>
                </a:cubicBezTo>
                <a:close/>
                <a:moveTo>
                  <a:pt x="922" y="951"/>
                </a:moveTo>
                <a:cubicBezTo>
                  <a:pt x="938" y="951"/>
                  <a:pt x="938" y="951"/>
                  <a:pt x="938" y="951"/>
                </a:cubicBezTo>
                <a:cubicBezTo>
                  <a:pt x="938" y="967"/>
                  <a:pt x="938" y="967"/>
                  <a:pt x="938" y="967"/>
                </a:cubicBezTo>
                <a:cubicBezTo>
                  <a:pt x="922" y="967"/>
                  <a:pt x="922" y="967"/>
                  <a:pt x="922" y="967"/>
                </a:cubicBezTo>
                <a:cubicBezTo>
                  <a:pt x="922" y="951"/>
                  <a:pt x="922" y="951"/>
                  <a:pt x="922" y="951"/>
                </a:cubicBezTo>
                <a:close/>
                <a:moveTo>
                  <a:pt x="922" y="984"/>
                </a:moveTo>
                <a:cubicBezTo>
                  <a:pt x="938" y="984"/>
                  <a:pt x="938" y="984"/>
                  <a:pt x="938" y="984"/>
                </a:cubicBezTo>
                <a:cubicBezTo>
                  <a:pt x="938" y="1000"/>
                  <a:pt x="938" y="1000"/>
                  <a:pt x="938" y="1000"/>
                </a:cubicBezTo>
                <a:cubicBezTo>
                  <a:pt x="922" y="1000"/>
                  <a:pt x="922" y="1000"/>
                  <a:pt x="922" y="1000"/>
                </a:cubicBezTo>
                <a:cubicBezTo>
                  <a:pt x="922" y="984"/>
                  <a:pt x="922" y="984"/>
                  <a:pt x="922" y="984"/>
                </a:cubicBezTo>
                <a:close/>
                <a:moveTo>
                  <a:pt x="922" y="1016"/>
                </a:moveTo>
                <a:cubicBezTo>
                  <a:pt x="938" y="1016"/>
                  <a:pt x="938" y="1016"/>
                  <a:pt x="938" y="1016"/>
                </a:cubicBezTo>
                <a:cubicBezTo>
                  <a:pt x="938" y="1033"/>
                  <a:pt x="938" y="1033"/>
                  <a:pt x="938" y="1033"/>
                </a:cubicBezTo>
                <a:cubicBezTo>
                  <a:pt x="922" y="1033"/>
                  <a:pt x="922" y="1033"/>
                  <a:pt x="922" y="1033"/>
                </a:cubicBezTo>
                <a:cubicBezTo>
                  <a:pt x="922" y="1016"/>
                  <a:pt x="922" y="1016"/>
                  <a:pt x="922" y="1016"/>
                </a:cubicBezTo>
                <a:close/>
                <a:moveTo>
                  <a:pt x="922" y="1049"/>
                </a:moveTo>
                <a:cubicBezTo>
                  <a:pt x="938" y="1049"/>
                  <a:pt x="938" y="1049"/>
                  <a:pt x="938" y="1049"/>
                </a:cubicBezTo>
                <a:cubicBezTo>
                  <a:pt x="938" y="1065"/>
                  <a:pt x="938" y="1065"/>
                  <a:pt x="938" y="1065"/>
                </a:cubicBezTo>
                <a:cubicBezTo>
                  <a:pt x="922" y="1065"/>
                  <a:pt x="922" y="1065"/>
                  <a:pt x="922" y="1065"/>
                </a:cubicBezTo>
                <a:cubicBezTo>
                  <a:pt x="922" y="1049"/>
                  <a:pt x="922" y="1049"/>
                  <a:pt x="922" y="1049"/>
                </a:cubicBezTo>
                <a:close/>
                <a:moveTo>
                  <a:pt x="922" y="1082"/>
                </a:moveTo>
                <a:cubicBezTo>
                  <a:pt x="938" y="1082"/>
                  <a:pt x="938" y="1082"/>
                  <a:pt x="938" y="1082"/>
                </a:cubicBezTo>
                <a:cubicBezTo>
                  <a:pt x="938" y="1098"/>
                  <a:pt x="938" y="1098"/>
                  <a:pt x="938" y="1098"/>
                </a:cubicBezTo>
                <a:cubicBezTo>
                  <a:pt x="922" y="1098"/>
                  <a:pt x="922" y="1098"/>
                  <a:pt x="922" y="1098"/>
                </a:cubicBezTo>
                <a:cubicBezTo>
                  <a:pt x="922" y="1082"/>
                  <a:pt x="922" y="1082"/>
                  <a:pt x="922" y="1082"/>
                </a:cubicBezTo>
                <a:close/>
                <a:moveTo>
                  <a:pt x="922" y="1114"/>
                </a:moveTo>
                <a:cubicBezTo>
                  <a:pt x="938" y="1114"/>
                  <a:pt x="938" y="1114"/>
                  <a:pt x="938" y="1114"/>
                </a:cubicBezTo>
                <a:cubicBezTo>
                  <a:pt x="938" y="1131"/>
                  <a:pt x="938" y="1131"/>
                  <a:pt x="938" y="1131"/>
                </a:cubicBezTo>
                <a:cubicBezTo>
                  <a:pt x="922" y="1131"/>
                  <a:pt x="922" y="1131"/>
                  <a:pt x="922" y="1131"/>
                </a:cubicBezTo>
                <a:cubicBezTo>
                  <a:pt x="922" y="1114"/>
                  <a:pt x="922" y="1114"/>
                  <a:pt x="922" y="1114"/>
                </a:cubicBezTo>
                <a:close/>
                <a:moveTo>
                  <a:pt x="922" y="1147"/>
                </a:moveTo>
                <a:cubicBezTo>
                  <a:pt x="938" y="1147"/>
                  <a:pt x="938" y="1147"/>
                  <a:pt x="938" y="1147"/>
                </a:cubicBezTo>
                <a:cubicBezTo>
                  <a:pt x="938" y="1163"/>
                  <a:pt x="938" y="1163"/>
                  <a:pt x="938" y="1163"/>
                </a:cubicBezTo>
                <a:cubicBezTo>
                  <a:pt x="922" y="1163"/>
                  <a:pt x="922" y="1163"/>
                  <a:pt x="922" y="1163"/>
                </a:cubicBezTo>
                <a:cubicBezTo>
                  <a:pt x="922" y="1147"/>
                  <a:pt x="922" y="1147"/>
                  <a:pt x="922" y="1147"/>
                </a:cubicBezTo>
                <a:close/>
                <a:moveTo>
                  <a:pt x="922" y="1179"/>
                </a:moveTo>
                <a:cubicBezTo>
                  <a:pt x="938" y="1179"/>
                  <a:pt x="938" y="1179"/>
                  <a:pt x="938" y="1179"/>
                </a:cubicBezTo>
                <a:cubicBezTo>
                  <a:pt x="938" y="1196"/>
                  <a:pt x="938" y="1196"/>
                  <a:pt x="938" y="1196"/>
                </a:cubicBezTo>
                <a:cubicBezTo>
                  <a:pt x="922" y="1196"/>
                  <a:pt x="922" y="1196"/>
                  <a:pt x="922" y="1196"/>
                </a:cubicBezTo>
                <a:cubicBezTo>
                  <a:pt x="922" y="1179"/>
                  <a:pt x="922" y="1179"/>
                  <a:pt x="922" y="1179"/>
                </a:cubicBezTo>
                <a:close/>
                <a:moveTo>
                  <a:pt x="922" y="1212"/>
                </a:moveTo>
                <a:cubicBezTo>
                  <a:pt x="938" y="1212"/>
                  <a:pt x="938" y="1212"/>
                  <a:pt x="938" y="1212"/>
                </a:cubicBezTo>
                <a:cubicBezTo>
                  <a:pt x="938" y="1228"/>
                  <a:pt x="938" y="1228"/>
                  <a:pt x="938" y="1228"/>
                </a:cubicBezTo>
                <a:cubicBezTo>
                  <a:pt x="922" y="1228"/>
                  <a:pt x="922" y="1228"/>
                  <a:pt x="922" y="1228"/>
                </a:cubicBezTo>
                <a:cubicBezTo>
                  <a:pt x="922" y="1212"/>
                  <a:pt x="922" y="1212"/>
                  <a:pt x="922" y="1212"/>
                </a:cubicBezTo>
                <a:close/>
                <a:moveTo>
                  <a:pt x="922" y="1245"/>
                </a:moveTo>
                <a:cubicBezTo>
                  <a:pt x="938" y="1245"/>
                  <a:pt x="938" y="1245"/>
                  <a:pt x="938" y="1245"/>
                </a:cubicBezTo>
                <a:cubicBezTo>
                  <a:pt x="938" y="1261"/>
                  <a:pt x="938" y="1261"/>
                  <a:pt x="938" y="1261"/>
                </a:cubicBezTo>
                <a:cubicBezTo>
                  <a:pt x="922" y="1261"/>
                  <a:pt x="922" y="1261"/>
                  <a:pt x="922" y="1261"/>
                </a:cubicBezTo>
                <a:cubicBezTo>
                  <a:pt x="922" y="1245"/>
                  <a:pt x="922" y="1245"/>
                  <a:pt x="922" y="1245"/>
                </a:cubicBezTo>
                <a:close/>
                <a:moveTo>
                  <a:pt x="922" y="1277"/>
                </a:moveTo>
                <a:cubicBezTo>
                  <a:pt x="938" y="1277"/>
                  <a:pt x="938" y="1277"/>
                  <a:pt x="938" y="1277"/>
                </a:cubicBezTo>
                <a:cubicBezTo>
                  <a:pt x="938" y="1294"/>
                  <a:pt x="938" y="1294"/>
                  <a:pt x="938" y="1294"/>
                </a:cubicBezTo>
                <a:cubicBezTo>
                  <a:pt x="922" y="1294"/>
                  <a:pt x="922" y="1294"/>
                  <a:pt x="922" y="1294"/>
                </a:cubicBezTo>
                <a:cubicBezTo>
                  <a:pt x="922" y="1277"/>
                  <a:pt x="922" y="1277"/>
                  <a:pt x="922" y="1277"/>
                </a:cubicBezTo>
                <a:close/>
                <a:moveTo>
                  <a:pt x="922" y="1310"/>
                </a:moveTo>
                <a:cubicBezTo>
                  <a:pt x="938" y="1310"/>
                  <a:pt x="938" y="1310"/>
                  <a:pt x="938" y="1310"/>
                </a:cubicBezTo>
                <a:cubicBezTo>
                  <a:pt x="938" y="1326"/>
                  <a:pt x="938" y="1326"/>
                  <a:pt x="938" y="1326"/>
                </a:cubicBezTo>
                <a:cubicBezTo>
                  <a:pt x="922" y="1326"/>
                  <a:pt x="922" y="1326"/>
                  <a:pt x="922" y="1326"/>
                </a:cubicBezTo>
                <a:cubicBezTo>
                  <a:pt x="922" y="1310"/>
                  <a:pt x="922" y="1310"/>
                  <a:pt x="922" y="1310"/>
                </a:cubicBezTo>
                <a:close/>
                <a:moveTo>
                  <a:pt x="922" y="1343"/>
                </a:moveTo>
                <a:cubicBezTo>
                  <a:pt x="938" y="1343"/>
                  <a:pt x="938" y="1343"/>
                  <a:pt x="938" y="1343"/>
                </a:cubicBezTo>
                <a:cubicBezTo>
                  <a:pt x="938" y="1359"/>
                  <a:pt x="938" y="1359"/>
                  <a:pt x="938" y="1359"/>
                </a:cubicBezTo>
                <a:cubicBezTo>
                  <a:pt x="922" y="1359"/>
                  <a:pt x="922" y="1359"/>
                  <a:pt x="922" y="1359"/>
                </a:cubicBezTo>
                <a:cubicBezTo>
                  <a:pt x="922" y="1343"/>
                  <a:pt x="922" y="1343"/>
                  <a:pt x="922" y="1343"/>
                </a:cubicBezTo>
                <a:close/>
                <a:moveTo>
                  <a:pt x="922" y="1375"/>
                </a:moveTo>
                <a:cubicBezTo>
                  <a:pt x="938" y="1375"/>
                  <a:pt x="938" y="1375"/>
                  <a:pt x="938" y="1375"/>
                </a:cubicBezTo>
                <a:cubicBezTo>
                  <a:pt x="938" y="1392"/>
                  <a:pt x="938" y="1392"/>
                  <a:pt x="938" y="1392"/>
                </a:cubicBezTo>
                <a:cubicBezTo>
                  <a:pt x="922" y="1392"/>
                  <a:pt x="922" y="1392"/>
                  <a:pt x="922" y="1392"/>
                </a:cubicBezTo>
                <a:cubicBezTo>
                  <a:pt x="922" y="1375"/>
                  <a:pt x="922" y="1375"/>
                  <a:pt x="922" y="1375"/>
                </a:cubicBezTo>
                <a:close/>
                <a:moveTo>
                  <a:pt x="922" y="1408"/>
                </a:moveTo>
                <a:cubicBezTo>
                  <a:pt x="938" y="1408"/>
                  <a:pt x="938" y="1408"/>
                  <a:pt x="938" y="1408"/>
                </a:cubicBezTo>
                <a:cubicBezTo>
                  <a:pt x="938" y="1424"/>
                  <a:pt x="938" y="1424"/>
                  <a:pt x="938" y="1424"/>
                </a:cubicBezTo>
                <a:cubicBezTo>
                  <a:pt x="922" y="1424"/>
                  <a:pt x="922" y="1424"/>
                  <a:pt x="922" y="1424"/>
                </a:cubicBezTo>
                <a:cubicBezTo>
                  <a:pt x="922" y="1408"/>
                  <a:pt x="922" y="1408"/>
                  <a:pt x="922" y="1408"/>
                </a:cubicBezTo>
                <a:close/>
                <a:moveTo>
                  <a:pt x="922" y="1441"/>
                </a:moveTo>
                <a:cubicBezTo>
                  <a:pt x="938" y="1441"/>
                  <a:pt x="938" y="1441"/>
                  <a:pt x="938" y="1441"/>
                </a:cubicBezTo>
                <a:cubicBezTo>
                  <a:pt x="938" y="1457"/>
                  <a:pt x="938" y="1457"/>
                  <a:pt x="938" y="1457"/>
                </a:cubicBezTo>
                <a:cubicBezTo>
                  <a:pt x="922" y="1457"/>
                  <a:pt x="922" y="1457"/>
                  <a:pt x="922" y="1457"/>
                </a:cubicBezTo>
                <a:cubicBezTo>
                  <a:pt x="922" y="1441"/>
                  <a:pt x="922" y="1441"/>
                  <a:pt x="922" y="1441"/>
                </a:cubicBezTo>
                <a:close/>
                <a:moveTo>
                  <a:pt x="922" y="1473"/>
                </a:moveTo>
                <a:cubicBezTo>
                  <a:pt x="938" y="1473"/>
                  <a:pt x="938" y="1473"/>
                  <a:pt x="938" y="1473"/>
                </a:cubicBezTo>
                <a:cubicBezTo>
                  <a:pt x="938" y="1490"/>
                  <a:pt x="938" y="1490"/>
                  <a:pt x="938" y="1490"/>
                </a:cubicBezTo>
                <a:cubicBezTo>
                  <a:pt x="922" y="1490"/>
                  <a:pt x="922" y="1490"/>
                  <a:pt x="922" y="1490"/>
                </a:cubicBezTo>
                <a:cubicBezTo>
                  <a:pt x="922" y="1473"/>
                  <a:pt x="922" y="1473"/>
                  <a:pt x="922" y="1473"/>
                </a:cubicBezTo>
                <a:close/>
                <a:moveTo>
                  <a:pt x="922" y="1506"/>
                </a:moveTo>
                <a:cubicBezTo>
                  <a:pt x="938" y="1506"/>
                  <a:pt x="938" y="1506"/>
                  <a:pt x="938" y="1506"/>
                </a:cubicBezTo>
                <a:cubicBezTo>
                  <a:pt x="938" y="1522"/>
                  <a:pt x="938" y="1522"/>
                  <a:pt x="938" y="1522"/>
                </a:cubicBezTo>
                <a:cubicBezTo>
                  <a:pt x="922" y="1522"/>
                  <a:pt x="922" y="1522"/>
                  <a:pt x="922" y="1522"/>
                </a:cubicBezTo>
                <a:cubicBezTo>
                  <a:pt x="922" y="1506"/>
                  <a:pt x="922" y="1506"/>
                  <a:pt x="922" y="1506"/>
                </a:cubicBezTo>
                <a:close/>
                <a:moveTo>
                  <a:pt x="922" y="1539"/>
                </a:moveTo>
                <a:cubicBezTo>
                  <a:pt x="938" y="1539"/>
                  <a:pt x="938" y="1539"/>
                  <a:pt x="938" y="1539"/>
                </a:cubicBezTo>
                <a:cubicBezTo>
                  <a:pt x="938" y="1555"/>
                  <a:pt x="938" y="1555"/>
                  <a:pt x="938" y="1555"/>
                </a:cubicBezTo>
                <a:cubicBezTo>
                  <a:pt x="922" y="1555"/>
                  <a:pt x="922" y="1555"/>
                  <a:pt x="922" y="1555"/>
                </a:cubicBezTo>
                <a:cubicBezTo>
                  <a:pt x="922" y="1539"/>
                  <a:pt x="922" y="1539"/>
                  <a:pt x="922" y="1539"/>
                </a:cubicBezTo>
                <a:close/>
                <a:moveTo>
                  <a:pt x="922" y="1571"/>
                </a:moveTo>
                <a:cubicBezTo>
                  <a:pt x="938" y="1571"/>
                  <a:pt x="938" y="1571"/>
                  <a:pt x="938" y="1571"/>
                </a:cubicBezTo>
                <a:cubicBezTo>
                  <a:pt x="938" y="1587"/>
                  <a:pt x="938" y="1587"/>
                  <a:pt x="938" y="1587"/>
                </a:cubicBezTo>
                <a:cubicBezTo>
                  <a:pt x="922" y="1587"/>
                  <a:pt x="922" y="1587"/>
                  <a:pt x="922" y="1587"/>
                </a:cubicBezTo>
                <a:cubicBezTo>
                  <a:pt x="922" y="1571"/>
                  <a:pt x="922" y="1571"/>
                  <a:pt x="922" y="1571"/>
                </a:cubicBezTo>
                <a:close/>
                <a:moveTo>
                  <a:pt x="922" y="1604"/>
                </a:moveTo>
                <a:cubicBezTo>
                  <a:pt x="938" y="1604"/>
                  <a:pt x="938" y="1604"/>
                  <a:pt x="938" y="1604"/>
                </a:cubicBezTo>
                <a:cubicBezTo>
                  <a:pt x="938" y="1620"/>
                  <a:pt x="938" y="1620"/>
                  <a:pt x="938" y="1620"/>
                </a:cubicBezTo>
                <a:cubicBezTo>
                  <a:pt x="922" y="1620"/>
                  <a:pt x="922" y="1620"/>
                  <a:pt x="922" y="1620"/>
                </a:cubicBezTo>
                <a:cubicBezTo>
                  <a:pt x="922" y="1604"/>
                  <a:pt x="922" y="1604"/>
                  <a:pt x="922" y="1604"/>
                </a:cubicBezTo>
                <a:close/>
                <a:moveTo>
                  <a:pt x="922" y="1636"/>
                </a:moveTo>
                <a:cubicBezTo>
                  <a:pt x="938" y="1636"/>
                  <a:pt x="938" y="1636"/>
                  <a:pt x="938" y="1636"/>
                </a:cubicBezTo>
                <a:cubicBezTo>
                  <a:pt x="938" y="1653"/>
                  <a:pt x="938" y="1653"/>
                  <a:pt x="938" y="1653"/>
                </a:cubicBezTo>
                <a:cubicBezTo>
                  <a:pt x="922" y="1653"/>
                  <a:pt x="922" y="1653"/>
                  <a:pt x="922" y="1653"/>
                </a:cubicBezTo>
                <a:cubicBezTo>
                  <a:pt x="922" y="1636"/>
                  <a:pt x="922" y="1636"/>
                  <a:pt x="922" y="1636"/>
                </a:cubicBezTo>
                <a:close/>
                <a:moveTo>
                  <a:pt x="2589" y="741"/>
                </a:moveTo>
                <a:cubicBezTo>
                  <a:pt x="2589" y="742"/>
                  <a:pt x="2589" y="742"/>
                  <a:pt x="2589" y="742"/>
                </a:cubicBezTo>
                <a:cubicBezTo>
                  <a:pt x="2605" y="742"/>
                  <a:pt x="2605" y="742"/>
                  <a:pt x="2605" y="742"/>
                </a:cubicBezTo>
                <a:cubicBezTo>
                  <a:pt x="2605" y="741"/>
                  <a:pt x="2605" y="741"/>
                  <a:pt x="2605" y="741"/>
                </a:cubicBezTo>
                <a:cubicBezTo>
                  <a:pt x="2589" y="741"/>
                  <a:pt x="2589" y="741"/>
                  <a:pt x="2589" y="741"/>
                </a:cubicBezTo>
                <a:close/>
                <a:moveTo>
                  <a:pt x="2589" y="758"/>
                </a:moveTo>
                <a:cubicBezTo>
                  <a:pt x="2605" y="758"/>
                  <a:pt x="2605" y="758"/>
                  <a:pt x="2605" y="758"/>
                </a:cubicBezTo>
                <a:cubicBezTo>
                  <a:pt x="2605" y="774"/>
                  <a:pt x="2605" y="774"/>
                  <a:pt x="2605" y="774"/>
                </a:cubicBezTo>
                <a:cubicBezTo>
                  <a:pt x="2589" y="774"/>
                  <a:pt x="2589" y="774"/>
                  <a:pt x="2589" y="774"/>
                </a:cubicBezTo>
                <a:cubicBezTo>
                  <a:pt x="2589" y="758"/>
                  <a:pt x="2589" y="758"/>
                  <a:pt x="2589" y="758"/>
                </a:cubicBezTo>
                <a:close/>
                <a:moveTo>
                  <a:pt x="2589" y="791"/>
                </a:moveTo>
                <a:cubicBezTo>
                  <a:pt x="2605" y="791"/>
                  <a:pt x="2605" y="791"/>
                  <a:pt x="2605" y="791"/>
                </a:cubicBezTo>
                <a:cubicBezTo>
                  <a:pt x="2605" y="807"/>
                  <a:pt x="2605" y="807"/>
                  <a:pt x="2605" y="807"/>
                </a:cubicBezTo>
                <a:cubicBezTo>
                  <a:pt x="2589" y="807"/>
                  <a:pt x="2589" y="807"/>
                  <a:pt x="2589" y="807"/>
                </a:cubicBezTo>
                <a:cubicBezTo>
                  <a:pt x="2589" y="791"/>
                  <a:pt x="2589" y="791"/>
                  <a:pt x="2589" y="791"/>
                </a:cubicBezTo>
                <a:close/>
                <a:moveTo>
                  <a:pt x="2589" y="823"/>
                </a:moveTo>
                <a:cubicBezTo>
                  <a:pt x="2605" y="823"/>
                  <a:pt x="2605" y="823"/>
                  <a:pt x="2605" y="823"/>
                </a:cubicBezTo>
                <a:cubicBezTo>
                  <a:pt x="2605" y="840"/>
                  <a:pt x="2605" y="840"/>
                  <a:pt x="2605" y="840"/>
                </a:cubicBezTo>
                <a:cubicBezTo>
                  <a:pt x="2589" y="840"/>
                  <a:pt x="2589" y="840"/>
                  <a:pt x="2589" y="840"/>
                </a:cubicBezTo>
                <a:cubicBezTo>
                  <a:pt x="2589" y="823"/>
                  <a:pt x="2589" y="823"/>
                  <a:pt x="2589" y="823"/>
                </a:cubicBezTo>
                <a:close/>
                <a:moveTo>
                  <a:pt x="2589" y="856"/>
                </a:moveTo>
                <a:cubicBezTo>
                  <a:pt x="2605" y="856"/>
                  <a:pt x="2605" y="856"/>
                  <a:pt x="2605" y="856"/>
                </a:cubicBezTo>
                <a:cubicBezTo>
                  <a:pt x="2605" y="872"/>
                  <a:pt x="2605" y="872"/>
                  <a:pt x="2605" y="872"/>
                </a:cubicBezTo>
                <a:cubicBezTo>
                  <a:pt x="2589" y="872"/>
                  <a:pt x="2589" y="872"/>
                  <a:pt x="2589" y="872"/>
                </a:cubicBezTo>
                <a:cubicBezTo>
                  <a:pt x="2589" y="856"/>
                  <a:pt x="2589" y="856"/>
                  <a:pt x="2589" y="856"/>
                </a:cubicBezTo>
                <a:close/>
                <a:moveTo>
                  <a:pt x="2589" y="889"/>
                </a:moveTo>
                <a:cubicBezTo>
                  <a:pt x="2605" y="889"/>
                  <a:pt x="2605" y="889"/>
                  <a:pt x="2605" y="889"/>
                </a:cubicBezTo>
                <a:cubicBezTo>
                  <a:pt x="2605" y="905"/>
                  <a:pt x="2605" y="905"/>
                  <a:pt x="2605" y="905"/>
                </a:cubicBezTo>
                <a:cubicBezTo>
                  <a:pt x="2589" y="905"/>
                  <a:pt x="2589" y="905"/>
                  <a:pt x="2589" y="905"/>
                </a:cubicBezTo>
                <a:cubicBezTo>
                  <a:pt x="2589" y="889"/>
                  <a:pt x="2589" y="889"/>
                  <a:pt x="2589" y="889"/>
                </a:cubicBezTo>
                <a:close/>
                <a:moveTo>
                  <a:pt x="2589" y="921"/>
                </a:moveTo>
                <a:cubicBezTo>
                  <a:pt x="2605" y="921"/>
                  <a:pt x="2605" y="921"/>
                  <a:pt x="2605" y="921"/>
                </a:cubicBezTo>
                <a:cubicBezTo>
                  <a:pt x="2605" y="938"/>
                  <a:pt x="2605" y="938"/>
                  <a:pt x="2605" y="938"/>
                </a:cubicBezTo>
                <a:cubicBezTo>
                  <a:pt x="2589" y="938"/>
                  <a:pt x="2589" y="938"/>
                  <a:pt x="2589" y="938"/>
                </a:cubicBezTo>
                <a:cubicBezTo>
                  <a:pt x="2589" y="921"/>
                  <a:pt x="2589" y="921"/>
                  <a:pt x="2589" y="921"/>
                </a:cubicBezTo>
                <a:close/>
                <a:moveTo>
                  <a:pt x="2589" y="954"/>
                </a:moveTo>
                <a:cubicBezTo>
                  <a:pt x="2605" y="954"/>
                  <a:pt x="2605" y="954"/>
                  <a:pt x="2605" y="954"/>
                </a:cubicBezTo>
                <a:cubicBezTo>
                  <a:pt x="2605" y="970"/>
                  <a:pt x="2605" y="970"/>
                  <a:pt x="2605" y="970"/>
                </a:cubicBezTo>
                <a:cubicBezTo>
                  <a:pt x="2589" y="970"/>
                  <a:pt x="2589" y="970"/>
                  <a:pt x="2589" y="970"/>
                </a:cubicBezTo>
                <a:cubicBezTo>
                  <a:pt x="2589" y="954"/>
                  <a:pt x="2589" y="954"/>
                  <a:pt x="2589" y="954"/>
                </a:cubicBezTo>
                <a:close/>
                <a:moveTo>
                  <a:pt x="2589" y="987"/>
                </a:moveTo>
                <a:cubicBezTo>
                  <a:pt x="2605" y="987"/>
                  <a:pt x="2605" y="987"/>
                  <a:pt x="2605" y="987"/>
                </a:cubicBezTo>
                <a:cubicBezTo>
                  <a:pt x="2605" y="1003"/>
                  <a:pt x="2605" y="1003"/>
                  <a:pt x="2605" y="1003"/>
                </a:cubicBezTo>
                <a:cubicBezTo>
                  <a:pt x="2589" y="1003"/>
                  <a:pt x="2589" y="1003"/>
                  <a:pt x="2589" y="1003"/>
                </a:cubicBezTo>
                <a:cubicBezTo>
                  <a:pt x="2589" y="987"/>
                  <a:pt x="2589" y="987"/>
                  <a:pt x="2589" y="987"/>
                </a:cubicBezTo>
                <a:close/>
                <a:moveTo>
                  <a:pt x="2589" y="1019"/>
                </a:moveTo>
                <a:cubicBezTo>
                  <a:pt x="2605" y="1019"/>
                  <a:pt x="2605" y="1019"/>
                  <a:pt x="2605" y="1019"/>
                </a:cubicBezTo>
                <a:cubicBezTo>
                  <a:pt x="2605" y="1036"/>
                  <a:pt x="2605" y="1036"/>
                  <a:pt x="2605" y="1036"/>
                </a:cubicBezTo>
                <a:cubicBezTo>
                  <a:pt x="2589" y="1036"/>
                  <a:pt x="2589" y="1036"/>
                  <a:pt x="2589" y="1036"/>
                </a:cubicBezTo>
                <a:cubicBezTo>
                  <a:pt x="2589" y="1019"/>
                  <a:pt x="2589" y="1019"/>
                  <a:pt x="2589" y="1019"/>
                </a:cubicBezTo>
                <a:close/>
                <a:moveTo>
                  <a:pt x="2589" y="1052"/>
                </a:moveTo>
                <a:cubicBezTo>
                  <a:pt x="2605" y="1052"/>
                  <a:pt x="2605" y="1052"/>
                  <a:pt x="2605" y="1052"/>
                </a:cubicBezTo>
                <a:cubicBezTo>
                  <a:pt x="2605" y="1060"/>
                  <a:pt x="2605" y="1060"/>
                  <a:pt x="2605" y="1060"/>
                </a:cubicBezTo>
                <a:cubicBezTo>
                  <a:pt x="2605" y="1069"/>
                  <a:pt x="2605" y="1069"/>
                  <a:pt x="2605" y="1069"/>
                </a:cubicBezTo>
                <a:cubicBezTo>
                  <a:pt x="2597" y="1069"/>
                  <a:pt x="2597" y="1069"/>
                  <a:pt x="2597" y="1069"/>
                </a:cubicBezTo>
                <a:cubicBezTo>
                  <a:pt x="2589" y="1069"/>
                  <a:pt x="2589" y="1069"/>
                  <a:pt x="2589" y="1069"/>
                </a:cubicBezTo>
                <a:cubicBezTo>
                  <a:pt x="2589" y="1060"/>
                  <a:pt x="2589" y="1060"/>
                  <a:pt x="2589" y="1060"/>
                </a:cubicBezTo>
                <a:cubicBezTo>
                  <a:pt x="2589" y="1060"/>
                  <a:pt x="2589" y="1060"/>
                  <a:pt x="2589" y="1060"/>
                </a:cubicBezTo>
                <a:cubicBezTo>
                  <a:pt x="2589" y="1052"/>
                  <a:pt x="2589" y="1052"/>
                  <a:pt x="2589" y="1052"/>
                </a:cubicBezTo>
                <a:close/>
                <a:moveTo>
                  <a:pt x="2573" y="1052"/>
                </a:moveTo>
                <a:cubicBezTo>
                  <a:pt x="2573" y="1069"/>
                  <a:pt x="2573" y="1069"/>
                  <a:pt x="2573" y="1069"/>
                </a:cubicBezTo>
                <a:cubicBezTo>
                  <a:pt x="2556" y="1069"/>
                  <a:pt x="2556" y="1069"/>
                  <a:pt x="2556" y="1069"/>
                </a:cubicBezTo>
                <a:cubicBezTo>
                  <a:pt x="2556" y="1052"/>
                  <a:pt x="2556" y="1052"/>
                  <a:pt x="2556" y="1052"/>
                </a:cubicBezTo>
                <a:cubicBezTo>
                  <a:pt x="2573" y="1052"/>
                  <a:pt x="2573" y="1052"/>
                  <a:pt x="2573" y="1052"/>
                </a:cubicBezTo>
                <a:close/>
                <a:moveTo>
                  <a:pt x="2540" y="1052"/>
                </a:moveTo>
                <a:cubicBezTo>
                  <a:pt x="2540" y="1069"/>
                  <a:pt x="2540" y="1069"/>
                  <a:pt x="2540" y="1069"/>
                </a:cubicBezTo>
                <a:cubicBezTo>
                  <a:pt x="2524" y="1069"/>
                  <a:pt x="2524" y="1069"/>
                  <a:pt x="2524" y="1069"/>
                </a:cubicBezTo>
                <a:cubicBezTo>
                  <a:pt x="2524" y="1052"/>
                  <a:pt x="2524" y="1052"/>
                  <a:pt x="2524" y="1052"/>
                </a:cubicBezTo>
                <a:cubicBezTo>
                  <a:pt x="2540" y="1052"/>
                  <a:pt x="2540" y="1052"/>
                  <a:pt x="2540" y="1052"/>
                </a:cubicBezTo>
                <a:close/>
                <a:moveTo>
                  <a:pt x="2507" y="1052"/>
                </a:moveTo>
                <a:cubicBezTo>
                  <a:pt x="2507" y="1069"/>
                  <a:pt x="2507" y="1069"/>
                  <a:pt x="2507" y="1069"/>
                </a:cubicBezTo>
                <a:cubicBezTo>
                  <a:pt x="2491" y="1069"/>
                  <a:pt x="2491" y="1069"/>
                  <a:pt x="2491" y="1069"/>
                </a:cubicBezTo>
                <a:cubicBezTo>
                  <a:pt x="2491" y="1052"/>
                  <a:pt x="2491" y="1052"/>
                  <a:pt x="2491" y="1052"/>
                </a:cubicBezTo>
                <a:cubicBezTo>
                  <a:pt x="2507" y="1052"/>
                  <a:pt x="2507" y="1052"/>
                  <a:pt x="2507" y="1052"/>
                </a:cubicBezTo>
                <a:close/>
                <a:moveTo>
                  <a:pt x="2475" y="1052"/>
                </a:moveTo>
                <a:cubicBezTo>
                  <a:pt x="2475" y="1069"/>
                  <a:pt x="2475" y="1069"/>
                  <a:pt x="2475" y="1069"/>
                </a:cubicBezTo>
                <a:cubicBezTo>
                  <a:pt x="2458" y="1069"/>
                  <a:pt x="2458" y="1069"/>
                  <a:pt x="2458" y="1069"/>
                </a:cubicBezTo>
                <a:cubicBezTo>
                  <a:pt x="2458" y="1052"/>
                  <a:pt x="2458" y="1052"/>
                  <a:pt x="2458" y="1052"/>
                </a:cubicBezTo>
                <a:cubicBezTo>
                  <a:pt x="2475" y="1052"/>
                  <a:pt x="2475" y="1052"/>
                  <a:pt x="2475" y="1052"/>
                </a:cubicBezTo>
                <a:close/>
                <a:moveTo>
                  <a:pt x="2442" y="1052"/>
                </a:moveTo>
                <a:cubicBezTo>
                  <a:pt x="2442" y="1069"/>
                  <a:pt x="2442" y="1069"/>
                  <a:pt x="2442" y="1069"/>
                </a:cubicBezTo>
                <a:cubicBezTo>
                  <a:pt x="2426" y="1069"/>
                  <a:pt x="2426" y="1069"/>
                  <a:pt x="2426" y="1069"/>
                </a:cubicBezTo>
                <a:cubicBezTo>
                  <a:pt x="2426" y="1052"/>
                  <a:pt x="2426" y="1052"/>
                  <a:pt x="2426" y="1052"/>
                </a:cubicBezTo>
                <a:cubicBezTo>
                  <a:pt x="2442" y="1052"/>
                  <a:pt x="2442" y="1052"/>
                  <a:pt x="2442" y="1052"/>
                </a:cubicBezTo>
                <a:close/>
                <a:moveTo>
                  <a:pt x="2410" y="1052"/>
                </a:moveTo>
                <a:cubicBezTo>
                  <a:pt x="2410" y="1069"/>
                  <a:pt x="2410" y="1069"/>
                  <a:pt x="2410" y="1069"/>
                </a:cubicBezTo>
                <a:cubicBezTo>
                  <a:pt x="2393" y="1069"/>
                  <a:pt x="2393" y="1069"/>
                  <a:pt x="2393" y="1069"/>
                </a:cubicBezTo>
                <a:cubicBezTo>
                  <a:pt x="2393" y="1052"/>
                  <a:pt x="2393" y="1052"/>
                  <a:pt x="2393" y="1052"/>
                </a:cubicBezTo>
                <a:cubicBezTo>
                  <a:pt x="2410" y="1052"/>
                  <a:pt x="2410" y="1052"/>
                  <a:pt x="2410" y="1052"/>
                </a:cubicBezTo>
                <a:close/>
                <a:moveTo>
                  <a:pt x="2377" y="1052"/>
                </a:moveTo>
                <a:cubicBezTo>
                  <a:pt x="2377" y="1069"/>
                  <a:pt x="2377" y="1069"/>
                  <a:pt x="2377" y="1069"/>
                </a:cubicBezTo>
                <a:cubicBezTo>
                  <a:pt x="2361" y="1069"/>
                  <a:pt x="2361" y="1069"/>
                  <a:pt x="2361" y="1069"/>
                </a:cubicBezTo>
                <a:cubicBezTo>
                  <a:pt x="2361" y="1052"/>
                  <a:pt x="2361" y="1052"/>
                  <a:pt x="2361" y="1052"/>
                </a:cubicBezTo>
                <a:cubicBezTo>
                  <a:pt x="2377" y="1052"/>
                  <a:pt x="2377" y="1052"/>
                  <a:pt x="2377" y="1052"/>
                </a:cubicBezTo>
                <a:close/>
                <a:moveTo>
                  <a:pt x="2344" y="1052"/>
                </a:moveTo>
                <a:cubicBezTo>
                  <a:pt x="2344" y="1069"/>
                  <a:pt x="2344" y="1069"/>
                  <a:pt x="2344" y="1069"/>
                </a:cubicBezTo>
                <a:cubicBezTo>
                  <a:pt x="2328" y="1069"/>
                  <a:pt x="2328" y="1069"/>
                  <a:pt x="2328" y="1069"/>
                </a:cubicBezTo>
                <a:cubicBezTo>
                  <a:pt x="2328" y="1052"/>
                  <a:pt x="2328" y="1052"/>
                  <a:pt x="2328" y="1052"/>
                </a:cubicBezTo>
                <a:cubicBezTo>
                  <a:pt x="2344" y="1052"/>
                  <a:pt x="2344" y="1052"/>
                  <a:pt x="2344" y="1052"/>
                </a:cubicBezTo>
                <a:close/>
                <a:moveTo>
                  <a:pt x="2312" y="1052"/>
                </a:moveTo>
                <a:cubicBezTo>
                  <a:pt x="2312" y="1069"/>
                  <a:pt x="2312" y="1069"/>
                  <a:pt x="2312" y="1069"/>
                </a:cubicBezTo>
                <a:cubicBezTo>
                  <a:pt x="2295" y="1069"/>
                  <a:pt x="2295" y="1069"/>
                  <a:pt x="2295" y="1069"/>
                </a:cubicBezTo>
                <a:cubicBezTo>
                  <a:pt x="2295" y="1052"/>
                  <a:pt x="2295" y="1052"/>
                  <a:pt x="2295" y="1052"/>
                </a:cubicBezTo>
                <a:cubicBezTo>
                  <a:pt x="2312" y="1052"/>
                  <a:pt x="2312" y="1052"/>
                  <a:pt x="2312" y="1052"/>
                </a:cubicBezTo>
                <a:close/>
                <a:moveTo>
                  <a:pt x="2279" y="1052"/>
                </a:moveTo>
                <a:cubicBezTo>
                  <a:pt x="2279" y="1069"/>
                  <a:pt x="2279" y="1069"/>
                  <a:pt x="2279" y="1069"/>
                </a:cubicBezTo>
                <a:cubicBezTo>
                  <a:pt x="2263" y="1069"/>
                  <a:pt x="2263" y="1069"/>
                  <a:pt x="2263" y="1069"/>
                </a:cubicBezTo>
                <a:cubicBezTo>
                  <a:pt x="2263" y="1052"/>
                  <a:pt x="2263" y="1052"/>
                  <a:pt x="2263" y="1052"/>
                </a:cubicBezTo>
                <a:cubicBezTo>
                  <a:pt x="2279" y="1052"/>
                  <a:pt x="2279" y="1052"/>
                  <a:pt x="2279" y="1052"/>
                </a:cubicBezTo>
                <a:close/>
                <a:moveTo>
                  <a:pt x="2246" y="1052"/>
                </a:moveTo>
                <a:cubicBezTo>
                  <a:pt x="2246" y="1069"/>
                  <a:pt x="2246" y="1069"/>
                  <a:pt x="2246" y="1069"/>
                </a:cubicBezTo>
                <a:cubicBezTo>
                  <a:pt x="2230" y="1069"/>
                  <a:pt x="2230" y="1069"/>
                  <a:pt x="2230" y="1069"/>
                </a:cubicBezTo>
                <a:cubicBezTo>
                  <a:pt x="2230" y="1052"/>
                  <a:pt x="2230" y="1052"/>
                  <a:pt x="2230" y="1052"/>
                </a:cubicBezTo>
                <a:cubicBezTo>
                  <a:pt x="2246" y="1052"/>
                  <a:pt x="2246" y="1052"/>
                  <a:pt x="2246" y="1052"/>
                </a:cubicBezTo>
                <a:close/>
                <a:moveTo>
                  <a:pt x="2214" y="1052"/>
                </a:moveTo>
                <a:cubicBezTo>
                  <a:pt x="2214" y="1069"/>
                  <a:pt x="2214" y="1069"/>
                  <a:pt x="2214" y="1069"/>
                </a:cubicBezTo>
                <a:cubicBezTo>
                  <a:pt x="2197" y="1069"/>
                  <a:pt x="2197" y="1069"/>
                  <a:pt x="2197" y="1069"/>
                </a:cubicBezTo>
                <a:cubicBezTo>
                  <a:pt x="2197" y="1052"/>
                  <a:pt x="2197" y="1052"/>
                  <a:pt x="2197" y="1052"/>
                </a:cubicBezTo>
                <a:cubicBezTo>
                  <a:pt x="2214" y="1052"/>
                  <a:pt x="2214" y="1052"/>
                  <a:pt x="2214" y="1052"/>
                </a:cubicBezTo>
                <a:close/>
                <a:moveTo>
                  <a:pt x="2181" y="1052"/>
                </a:moveTo>
                <a:cubicBezTo>
                  <a:pt x="2181" y="1069"/>
                  <a:pt x="2181" y="1069"/>
                  <a:pt x="2181" y="1069"/>
                </a:cubicBezTo>
                <a:cubicBezTo>
                  <a:pt x="2165" y="1069"/>
                  <a:pt x="2165" y="1069"/>
                  <a:pt x="2165" y="1069"/>
                </a:cubicBezTo>
                <a:cubicBezTo>
                  <a:pt x="2165" y="1052"/>
                  <a:pt x="2165" y="1052"/>
                  <a:pt x="2165" y="1052"/>
                </a:cubicBezTo>
                <a:cubicBezTo>
                  <a:pt x="2181" y="1052"/>
                  <a:pt x="2181" y="1052"/>
                  <a:pt x="2181" y="1052"/>
                </a:cubicBezTo>
                <a:close/>
                <a:moveTo>
                  <a:pt x="2148" y="1052"/>
                </a:moveTo>
                <a:cubicBezTo>
                  <a:pt x="2148" y="1069"/>
                  <a:pt x="2148" y="1069"/>
                  <a:pt x="2148" y="1069"/>
                </a:cubicBezTo>
                <a:cubicBezTo>
                  <a:pt x="2132" y="1069"/>
                  <a:pt x="2132" y="1069"/>
                  <a:pt x="2132" y="1069"/>
                </a:cubicBezTo>
                <a:cubicBezTo>
                  <a:pt x="2132" y="1052"/>
                  <a:pt x="2132" y="1052"/>
                  <a:pt x="2132" y="1052"/>
                </a:cubicBezTo>
                <a:cubicBezTo>
                  <a:pt x="2148" y="1052"/>
                  <a:pt x="2148" y="1052"/>
                  <a:pt x="2148" y="1052"/>
                </a:cubicBezTo>
                <a:close/>
                <a:moveTo>
                  <a:pt x="2116" y="1052"/>
                </a:moveTo>
                <a:cubicBezTo>
                  <a:pt x="2116" y="1069"/>
                  <a:pt x="2116" y="1069"/>
                  <a:pt x="2116" y="1069"/>
                </a:cubicBezTo>
                <a:cubicBezTo>
                  <a:pt x="2099" y="1069"/>
                  <a:pt x="2099" y="1069"/>
                  <a:pt x="2099" y="1069"/>
                </a:cubicBezTo>
                <a:cubicBezTo>
                  <a:pt x="2099" y="1052"/>
                  <a:pt x="2099" y="1052"/>
                  <a:pt x="2099" y="1052"/>
                </a:cubicBezTo>
                <a:cubicBezTo>
                  <a:pt x="2116" y="1052"/>
                  <a:pt x="2116" y="1052"/>
                  <a:pt x="2116" y="1052"/>
                </a:cubicBezTo>
                <a:close/>
                <a:moveTo>
                  <a:pt x="2083" y="1052"/>
                </a:moveTo>
                <a:cubicBezTo>
                  <a:pt x="2083" y="1069"/>
                  <a:pt x="2083" y="1069"/>
                  <a:pt x="2083" y="1069"/>
                </a:cubicBezTo>
                <a:cubicBezTo>
                  <a:pt x="2067" y="1069"/>
                  <a:pt x="2067" y="1069"/>
                  <a:pt x="2067" y="1069"/>
                </a:cubicBezTo>
                <a:cubicBezTo>
                  <a:pt x="2067" y="1052"/>
                  <a:pt x="2067" y="1052"/>
                  <a:pt x="2067" y="1052"/>
                </a:cubicBezTo>
                <a:cubicBezTo>
                  <a:pt x="2083" y="1052"/>
                  <a:pt x="2083" y="1052"/>
                  <a:pt x="2083" y="1052"/>
                </a:cubicBezTo>
                <a:close/>
                <a:moveTo>
                  <a:pt x="2050" y="1052"/>
                </a:moveTo>
                <a:cubicBezTo>
                  <a:pt x="2050" y="1069"/>
                  <a:pt x="2050" y="1069"/>
                  <a:pt x="2050" y="1069"/>
                </a:cubicBezTo>
                <a:cubicBezTo>
                  <a:pt x="2045" y="1069"/>
                  <a:pt x="2039" y="1069"/>
                  <a:pt x="2033" y="1069"/>
                </a:cubicBezTo>
                <a:cubicBezTo>
                  <a:pt x="2033" y="1060"/>
                  <a:pt x="2033" y="1060"/>
                  <a:pt x="2033" y="1060"/>
                </a:cubicBezTo>
                <a:cubicBezTo>
                  <a:pt x="2033" y="1052"/>
                  <a:pt x="2033" y="1052"/>
                  <a:pt x="2033" y="1052"/>
                </a:cubicBezTo>
                <a:cubicBezTo>
                  <a:pt x="2041" y="1052"/>
                  <a:pt x="2041" y="1052"/>
                  <a:pt x="2041" y="1052"/>
                </a:cubicBezTo>
                <a:cubicBezTo>
                  <a:pt x="2050" y="1052"/>
                  <a:pt x="2050" y="1052"/>
                  <a:pt x="2050" y="1052"/>
                </a:cubicBezTo>
                <a:close/>
                <a:moveTo>
                  <a:pt x="2033" y="1084"/>
                </a:moveTo>
                <a:cubicBezTo>
                  <a:pt x="2049" y="1084"/>
                  <a:pt x="2049" y="1084"/>
                  <a:pt x="2049" y="1084"/>
                </a:cubicBezTo>
                <a:cubicBezTo>
                  <a:pt x="2049" y="1100"/>
                  <a:pt x="2049" y="1100"/>
                  <a:pt x="2049" y="1100"/>
                </a:cubicBezTo>
                <a:cubicBezTo>
                  <a:pt x="2033" y="1100"/>
                  <a:pt x="2033" y="1100"/>
                  <a:pt x="2033" y="1100"/>
                </a:cubicBezTo>
                <a:cubicBezTo>
                  <a:pt x="2033" y="1084"/>
                  <a:pt x="2033" y="1084"/>
                  <a:pt x="2033" y="1084"/>
                </a:cubicBezTo>
                <a:close/>
                <a:moveTo>
                  <a:pt x="2033" y="1116"/>
                </a:moveTo>
                <a:cubicBezTo>
                  <a:pt x="2049" y="1116"/>
                  <a:pt x="2049" y="1116"/>
                  <a:pt x="2049" y="1116"/>
                </a:cubicBezTo>
                <a:cubicBezTo>
                  <a:pt x="2049" y="1133"/>
                  <a:pt x="2049" y="1133"/>
                  <a:pt x="2049" y="1133"/>
                </a:cubicBezTo>
                <a:cubicBezTo>
                  <a:pt x="2033" y="1133"/>
                  <a:pt x="2033" y="1133"/>
                  <a:pt x="2033" y="1133"/>
                </a:cubicBezTo>
                <a:cubicBezTo>
                  <a:pt x="2033" y="1116"/>
                  <a:pt x="2033" y="1116"/>
                  <a:pt x="2033" y="1116"/>
                </a:cubicBezTo>
                <a:close/>
                <a:moveTo>
                  <a:pt x="2033" y="1149"/>
                </a:moveTo>
                <a:cubicBezTo>
                  <a:pt x="2049" y="1149"/>
                  <a:pt x="2049" y="1149"/>
                  <a:pt x="2049" y="1149"/>
                </a:cubicBezTo>
                <a:cubicBezTo>
                  <a:pt x="2049" y="1165"/>
                  <a:pt x="2049" y="1165"/>
                  <a:pt x="2049" y="1165"/>
                </a:cubicBezTo>
                <a:cubicBezTo>
                  <a:pt x="2033" y="1165"/>
                  <a:pt x="2033" y="1165"/>
                  <a:pt x="2033" y="1165"/>
                </a:cubicBezTo>
                <a:cubicBezTo>
                  <a:pt x="2033" y="1149"/>
                  <a:pt x="2033" y="1149"/>
                  <a:pt x="2033" y="1149"/>
                </a:cubicBezTo>
                <a:close/>
                <a:moveTo>
                  <a:pt x="2033" y="1182"/>
                </a:moveTo>
                <a:cubicBezTo>
                  <a:pt x="2049" y="1182"/>
                  <a:pt x="2049" y="1182"/>
                  <a:pt x="2049" y="1182"/>
                </a:cubicBezTo>
                <a:cubicBezTo>
                  <a:pt x="2049" y="1198"/>
                  <a:pt x="2049" y="1198"/>
                  <a:pt x="2049" y="1198"/>
                </a:cubicBezTo>
                <a:cubicBezTo>
                  <a:pt x="2033" y="1198"/>
                  <a:pt x="2033" y="1198"/>
                  <a:pt x="2033" y="1198"/>
                </a:cubicBezTo>
                <a:cubicBezTo>
                  <a:pt x="2033" y="1182"/>
                  <a:pt x="2033" y="1182"/>
                  <a:pt x="2033" y="1182"/>
                </a:cubicBezTo>
                <a:close/>
                <a:moveTo>
                  <a:pt x="2033" y="1214"/>
                </a:moveTo>
                <a:cubicBezTo>
                  <a:pt x="2049" y="1214"/>
                  <a:pt x="2049" y="1214"/>
                  <a:pt x="2049" y="1214"/>
                </a:cubicBezTo>
                <a:cubicBezTo>
                  <a:pt x="2049" y="1231"/>
                  <a:pt x="2049" y="1231"/>
                  <a:pt x="2049" y="1231"/>
                </a:cubicBezTo>
                <a:cubicBezTo>
                  <a:pt x="2033" y="1231"/>
                  <a:pt x="2033" y="1231"/>
                  <a:pt x="2033" y="1231"/>
                </a:cubicBezTo>
                <a:cubicBezTo>
                  <a:pt x="2033" y="1214"/>
                  <a:pt x="2033" y="1214"/>
                  <a:pt x="2033" y="1214"/>
                </a:cubicBezTo>
                <a:close/>
                <a:moveTo>
                  <a:pt x="2033" y="1247"/>
                </a:moveTo>
                <a:cubicBezTo>
                  <a:pt x="2049" y="1247"/>
                  <a:pt x="2049" y="1247"/>
                  <a:pt x="2049" y="1247"/>
                </a:cubicBezTo>
                <a:cubicBezTo>
                  <a:pt x="2049" y="1263"/>
                  <a:pt x="2049" y="1263"/>
                  <a:pt x="2049" y="1263"/>
                </a:cubicBezTo>
                <a:cubicBezTo>
                  <a:pt x="2033" y="1263"/>
                  <a:pt x="2033" y="1263"/>
                  <a:pt x="2033" y="1263"/>
                </a:cubicBezTo>
                <a:cubicBezTo>
                  <a:pt x="2033" y="1247"/>
                  <a:pt x="2033" y="1247"/>
                  <a:pt x="2033" y="1247"/>
                </a:cubicBezTo>
                <a:close/>
                <a:moveTo>
                  <a:pt x="2033" y="1280"/>
                </a:moveTo>
                <a:cubicBezTo>
                  <a:pt x="2049" y="1280"/>
                  <a:pt x="2049" y="1280"/>
                  <a:pt x="2049" y="1280"/>
                </a:cubicBezTo>
                <a:cubicBezTo>
                  <a:pt x="2049" y="1296"/>
                  <a:pt x="2049" y="1296"/>
                  <a:pt x="2049" y="1296"/>
                </a:cubicBezTo>
                <a:cubicBezTo>
                  <a:pt x="2033" y="1296"/>
                  <a:pt x="2033" y="1296"/>
                  <a:pt x="2033" y="1296"/>
                </a:cubicBezTo>
                <a:cubicBezTo>
                  <a:pt x="2033" y="1280"/>
                  <a:pt x="2033" y="1280"/>
                  <a:pt x="2033" y="1280"/>
                </a:cubicBezTo>
                <a:close/>
                <a:moveTo>
                  <a:pt x="2033" y="1312"/>
                </a:moveTo>
                <a:cubicBezTo>
                  <a:pt x="2049" y="1312"/>
                  <a:pt x="2049" y="1312"/>
                  <a:pt x="2049" y="1312"/>
                </a:cubicBezTo>
                <a:cubicBezTo>
                  <a:pt x="2049" y="1329"/>
                  <a:pt x="2049" y="1329"/>
                  <a:pt x="2049" y="1329"/>
                </a:cubicBezTo>
                <a:cubicBezTo>
                  <a:pt x="2033" y="1329"/>
                  <a:pt x="2033" y="1329"/>
                  <a:pt x="2033" y="1329"/>
                </a:cubicBezTo>
                <a:cubicBezTo>
                  <a:pt x="2033" y="1312"/>
                  <a:pt x="2033" y="1312"/>
                  <a:pt x="2033" y="1312"/>
                </a:cubicBezTo>
                <a:close/>
                <a:moveTo>
                  <a:pt x="2033" y="1345"/>
                </a:moveTo>
                <a:cubicBezTo>
                  <a:pt x="2049" y="1345"/>
                  <a:pt x="2049" y="1345"/>
                  <a:pt x="2049" y="1345"/>
                </a:cubicBezTo>
                <a:cubicBezTo>
                  <a:pt x="2049" y="1361"/>
                  <a:pt x="2049" y="1361"/>
                  <a:pt x="2049" y="1361"/>
                </a:cubicBezTo>
                <a:cubicBezTo>
                  <a:pt x="2033" y="1361"/>
                  <a:pt x="2033" y="1361"/>
                  <a:pt x="2033" y="1361"/>
                </a:cubicBezTo>
                <a:cubicBezTo>
                  <a:pt x="2033" y="1345"/>
                  <a:pt x="2033" y="1345"/>
                  <a:pt x="2033" y="1345"/>
                </a:cubicBezTo>
                <a:close/>
                <a:moveTo>
                  <a:pt x="2033" y="1378"/>
                </a:moveTo>
                <a:cubicBezTo>
                  <a:pt x="2049" y="1378"/>
                  <a:pt x="2049" y="1378"/>
                  <a:pt x="2049" y="1378"/>
                </a:cubicBezTo>
                <a:cubicBezTo>
                  <a:pt x="2049" y="1394"/>
                  <a:pt x="2049" y="1394"/>
                  <a:pt x="2049" y="1394"/>
                </a:cubicBezTo>
                <a:cubicBezTo>
                  <a:pt x="2033" y="1394"/>
                  <a:pt x="2033" y="1394"/>
                  <a:pt x="2033" y="1394"/>
                </a:cubicBezTo>
                <a:cubicBezTo>
                  <a:pt x="2033" y="1378"/>
                  <a:pt x="2033" y="1378"/>
                  <a:pt x="2033" y="1378"/>
                </a:cubicBezTo>
                <a:close/>
                <a:moveTo>
                  <a:pt x="2033" y="1410"/>
                </a:moveTo>
                <a:cubicBezTo>
                  <a:pt x="2049" y="1410"/>
                  <a:pt x="2049" y="1410"/>
                  <a:pt x="2049" y="1410"/>
                </a:cubicBezTo>
                <a:cubicBezTo>
                  <a:pt x="2049" y="1427"/>
                  <a:pt x="2049" y="1427"/>
                  <a:pt x="2049" y="1427"/>
                </a:cubicBezTo>
                <a:cubicBezTo>
                  <a:pt x="2033" y="1427"/>
                  <a:pt x="2033" y="1427"/>
                  <a:pt x="2033" y="1427"/>
                </a:cubicBezTo>
                <a:cubicBezTo>
                  <a:pt x="2033" y="1410"/>
                  <a:pt x="2033" y="1410"/>
                  <a:pt x="2033" y="1410"/>
                </a:cubicBezTo>
                <a:close/>
                <a:moveTo>
                  <a:pt x="2033" y="1443"/>
                </a:moveTo>
                <a:cubicBezTo>
                  <a:pt x="2049" y="1443"/>
                  <a:pt x="2049" y="1443"/>
                  <a:pt x="2049" y="1443"/>
                </a:cubicBezTo>
                <a:cubicBezTo>
                  <a:pt x="2049" y="1459"/>
                  <a:pt x="2049" y="1459"/>
                  <a:pt x="2049" y="1459"/>
                </a:cubicBezTo>
                <a:cubicBezTo>
                  <a:pt x="2033" y="1459"/>
                  <a:pt x="2033" y="1459"/>
                  <a:pt x="2033" y="1459"/>
                </a:cubicBezTo>
                <a:cubicBezTo>
                  <a:pt x="2033" y="1443"/>
                  <a:pt x="2033" y="1443"/>
                  <a:pt x="2033" y="1443"/>
                </a:cubicBezTo>
                <a:close/>
                <a:moveTo>
                  <a:pt x="2033" y="1476"/>
                </a:moveTo>
                <a:cubicBezTo>
                  <a:pt x="2049" y="1476"/>
                  <a:pt x="2049" y="1476"/>
                  <a:pt x="2049" y="1476"/>
                </a:cubicBezTo>
                <a:cubicBezTo>
                  <a:pt x="2049" y="1492"/>
                  <a:pt x="2049" y="1492"/>
                  <a:pt x="2049" y="1492"/>
                </a:cubicBezTo>
                <a:cubicBezTo>
                  <a:pt x="2033" y="1492"/>
                  <a:pt x="2033" y="1492"/>
                  <a:pt x="2033" y="1492"/>
                </a:cubicBezTo>
                <a:cubicBezTo>
                  <a:pt x="2033" y="1476"/>
                  <a:pt x="2033" y="1476"/>
                  <a:pt x="2033" y="1476"/>
                </a:cubicBezTo>
                <a:close/>
                <a:moveTo>
                  <a:pt x="2033" y="1508"/>
                </a:moveTo>
                <a:cubicBezTo>
                  <a:pt x="2049" y="1508"/>
                  <a:pt x="2049" y="1508"/>
                  <a:pt x="2049" y="1508"/>
                </a:cubicBezTo>
                <a:cubicBezTo>
                  <a:pt x="2049" y="1524"/>
                  <a:pt x="2049" y="1524"/>
                  <a:pt x="2049" y="1524"/>
                </a:cubicBezTo>
                <a:cubicBezTo>
                  <a:pt x="2033" y="1524"/>
                  <a:pt x="2033" y="1524"/>
                  <a:pt x="2033" y="1524"/>
                </a:cubicBezTo>
                <a:cubicBezTo>
                  <a:pt x="2033" y="1508"/>
                  <a:pt x="2033" y="1508"/>
                  <a:pt x="2033" y="1508"/>
                </a:cubicBezTo>
                <a:close/>
                <a:moveTo>
                  <a:pt x="2033" y="1541"/>
                </a:moveTo>
                <a:cubicBezTo>
                  <a:pt x="2049" y="1541"/>
                  <a:pt x="2049" y="1541"/>
                  <a:pt x="2049" y="1541"/>
                </a:cubicBezTo>
                <a:cubicBezTo>
                  <a:pt x="2049" y="1557"/>
                  <a:pt x="2049" y="1557"/>
                  <a:pt x="2049" y="1557"/>
                </a:cubicBezTo>
                <a:cubicBezTo>
                  <a:pt x="2033" y="1557"/>
                  <a:pt x="2033" y="1557"/>
                  <a:pt x="2033" y="1557"/>
                </a:cubicBezTo>
                <a:cubicBezTo>
                  <a:pt x="2033" y="1541"/>
                  <a:pt x="2033" y="1541"/>
                  <a:pt x="2033" y="1541"/>
                </a:cubicBezTo>
                <a:close/>
                <a:moveTo>
                  <a:pt x="2403" y="72"/>
                </a:moveTo>
                <a:cubicBezTo>
                  <a:pt x="2419" y="72"/>
                  <a:pt x="2419" y="72"/>
                  <a:pt x="2419" y="72"/>
                </a:cubicBezTo>
                <a:cubicBezTo>
                  <a:pt x="2419" y="88"/>
                  <a:pt x="2419" y="88"/>
                  <a:pt x="2419" y="88"/>
                </a:cubicBezTo>
                <a:cubicBezTo>
                  <a:pt x="2403" y="88"/>
                  <a:pt x="2403" y="88"/>
                  <a:pt x="2403" y="88"/>
                </a:cubicBezTo>
                <a:cubicBezTo>
                  <a:pt x="2403" y="72"/>
                  <a:pt x="2403" y="72"/>
                  <a:pt x="2403" y="72"/>
                </a:cubicBezTo>
                <a:close/>
                <a:moveTo>
                  <a:pt x="2403" y="104"/>
                </a:moveTo>
                <a:cubicBezTo>
                  <a:pt x="2419" y="104"/>
                  <a:pt x="2419" y="104"/>
                  <a:pt x="2419" y="104"/>
                </a:cubicBezTo>
                <a:cubicBezTo>
                  <a:pt x="2419" y="121"/>
                  <a:pt x="2419" y="121"/>
                  <a:pt x="2419" y="121"/>
                </a:cubicBezTo>
                <a:cubicBezTo>
                  <a:pt x="2403" y="121"/>
                  <a:pt x="2403" y="121"/>
                  <a:pt x="2403" y="121"/>
                </a:cubicBezTo>
                <a:cubicBezTo>
                  <a:pt x="2403" y="104"/>
                  <a:pt x="2403" y="104"/>
                  <a:pt x="2403" y="104"/>
                </a:cubicBezTo>
                <a:close/>
                <a:moveTo>
                  <a:pt x="2403" y="137"/>
                </a:moveTo>
                <a:cubicBezTo>
                  <a:pt x="2419" y="137"/>
                  <a:pt x="2419" y="137"/>
                  <a:pt x="2419" y="137"/>
                </a:cubicBezTo>
                <a:cubicBezTo>
                  <a:pt x="2419" y="153"/>
                  <a:pt x="2419" y="153"/>
                  <a:pt x="2419" y="153"/>
                </a:cubicBezTo>
                <a:cubicBezTo>
                  <a:pt x="2403" y="153"/>
                  <a:pt x="2403" y="153"/>
                  <a:pt x="2403" y="153"/>
                </a:cubicBezTo>
                <a:cubicBezTo>
                  <a:pt x="2403" y="137"/>
                  <a:pt x="2403" y="137"/>
                  <a:pt x="2403" y="137"/>
                </a:cubicBezTo>
                <a:close/>
                <a:moveTo>
                  <a:pt x="2403" y="170"/>
                </a:moveTo>
                <a:cubicBezTo>
                  <a:pt x="2419" y="170"/>
                  <a:pt x="2419" y="170"/>
                  <a:pt x="2419" y="170"/>
                </a:cubicBezTo>
                <a:cubicBezTo>
                  <a:pt x="2419" y="186"/>
                  <a:pt x="2419" y="186"/>
                  <a:pt x="2419" y="186"/>
                </a:cubicBezTo>
                <a:cubicBezTo>
                  <a:pt x="2403" y="186"/>
                  <a:pt x="2403" y="186"/>
                  <a:pt x="2403" y="186"/>
                </a:cubicBezTo>
                <a:cubicBezTo>
                  <a:pt x="2403" y="170"/>
                  <a:pt x="2403" y="170"/>
                  <a:pt x="2403" y="170"/>
                </a:cubicBezTo>
                <a:close/>
                <a:moveTo>
                  <a:pt x="2403" y="202"/>
                </a:moveTo>
                <a:cubicBezTo>
                  <a:pt x="2419" y="202"/>
                  <a:pt x="2419" y="202"/>
                  <a:pt x="2419" y="202"/>
                </a:cubicBezTo>
                <a:cubicBezTo>
                  <a:pt x="2419" y="219"/>
                  <a:pt x="2419" y="219"/>
                  <a:pt x="2419" y="219"/>
                </a:cubicBezTo>
                <a:cubicBezTo>
                  <a:pt x="2403" y="219"/>
                  <a:pt x="2403" y="219"/>
                  <a:pt x="2403" y="219"/>
                </a:cubicBezTo>
                <a:cubicBezTo>
                  <a:pt x="2403" y="202"/>
                  <a:pt x="2403" y="202"/>
                  <a:pt x="2403" y="202"/>
                </a:cubicBezTo>
                <a:close/>
                <a:moveTo>
                  <a:pt x="2403" y="235"/>
                </a:moveTo>
                <a:cubicBezTo>
                  <a:pt x="2419" y="235"/>
                  <a:pt x="2419" y="235"/>
                  <a:pt x="2419" y="235"/>
                </a:cubicBezTo>
                <a:cubicBezTo>
                  <a:pt x="2419" y="251"/>
                  <a:pt x="2419" y="251"/>
                  <a:pt x="2419" y="251"/>
                </a:cubicBezTo>
                <a:cubicBezTo>
                  <a:pt x="2403" y="251"/>
                  <a:pt x="2403" y="251"/>
                  <a:pt x="2403" y="251"/>
                </a:cubicBezTo>
                <a:cubicBezTo>
                  <a:pt x="2403" y="235"/>
                  <a:pt x="2403" y="235"/>
                  <a:pt x="2403" y="235"/>
                </a:cubicBezTo>
                <a:close/>
                <a:moveTo>
                  <a:pt x="2403" y="268"/>
                </a:moveTo>
                <a:cubicBezTo>
                  <a:pt x="2419" y="268"/>
                  <a:pt x="2419" y="268"/>
                  <a:pt x="2419" y="268"/>
                </a:cubicBezTo>
                <a:cubicBezTo>
                  <a:pt x="2419" y="284"/>
                  <a:pt x="2419" y="284"/>
                  <a:pt x="2419" y="284"/>
                </a:cubicBezTo>
                <a:cubicBezTo>
                  <a:pt x="2403" y="284"/>
                  <a:pt x="2403" y="284"/>
                  <a:pt x="2403" y="284"/>
                </a:cubicBezTo>
                <a:cubicBezTo>
                  <a:pt x="2403" y="268"/>
                  <a:pt x="2403" y="268"/>
                  <a:pt x="2403" y="268"/>
                </a:cubicBezTo>
                <a:close/>
                <a:moveTo>
                  <a:pt x="2403" y="300"/>
                </a:moveTo>
                <a:cubicBezTo>
                  <a:pt x="2419" y="300"/>
                  <a:pt x="2419" y="300"/>
                  <a:pt x="2419" y="300"/>
                </a:cubicBezTo>
                <a:cubicBezTo>
                  <a:pt x="2419" y="317"/>
                  <a:pt x="2419" y="317"/>
                  <a:pt x="2419" y="317"/>
                </a:cubicBezTo>
                <a:cubicBezTo>
                  <a:pt x="2403" y="317"/>
                  <a:pt x="2403" y="317"/>
                  <a:pt x="2403" y="317"/>
                </a:cubicBezTo>
                <a:cubicBezTo>
                  <a:pt x="2403" y="300"/>
                  <a:pt x="2403" y="300"/>
                  <a:pt x="2403" y="300"/>
                </a:cubicBezTo>
                <a:close/>
                <a:moveTo>
                  <a:pt x="2403" y="333"/>
                </a:moveTo>
                <a:cubicBezTo>
                  <a:pt x="2419" y="333"/>
                  <a:pt x="2419" y="333"/>
                  <a:pt x="2419" y="333"/>
                </a:cubicBezTo>
                <a:cubicBezTo>
                  <a:pt x="2419" y="349"/>
                  <a:pt x="2419" y="349"/>
                  <a:pt x="2419" y="349"/>
                </a:cubicBezTo>
                <a:cubicBezTo>
                  <a:pt x="2403" y="349"/>
                  <a:pt x="2403" y="349"/>
                  <a:pt x="2403" y="349"/>
                </a:cubicBezTo>
                <a:cubicBezTo>
                  <a:pt x="2403" y="333"/>
                  <a:pt x="2403" y="333"/>
                  <a:pt x="2403" y="333"/>
                </a:cubicBezTo>
                <a:close/>
                <a:moveTo>
                  <a:pt x="2403" y="366"/>
                </a:moveTo>
                <a:cubicBezTo>
                  <a:pt x="2419" y="366"/>
                  <a:pt x="2419" y="366"/>
                  <a:pt x="2419" y="366"/>
                </a:cubicBezTo>
                <a:cubicBezTo>
                  <a:pt x="2419" y="382"/>
                  <a:pt x="2419" y="382"/>
                  <a:pt x="2419" y="382"/>
                </a:cubicBezTo>
                <a:cubicBezTo>
                  <a:pt x="2403" y="382"/>
                  <a:pt x="2403" y="382"/>
                  <a:pt x="2403" y="382"/>
                </a:cubicBezTo>
                <a:cubicBezTo>
                  <a:pt x="2403" y="366"/>
                  <a:pt x="2403" y="366"/>
                  <a:pt x="2403" y="366"/>
                </a:cubicBezTo>
                <a:close/>
                <a:moveTo>
                  <a:pt x="2403" y="398"/>
                </a:moveTo>
                <a:cubicBezTo>
                  <a:pt x="2419" y="398"/>
                  <a:pt x="2419" y="398"/>
                  <a:pt x="2419" y="398"/>
                </a:cubicBezTo>
                <a:cubicBezTo>
                  <a:pt x="2419" y="414"/>
                  <a:pt x="2419" y="414"/>
                  <a:pt x="2419" y="414"/>
                </a:cubicBezTo>
                <a:cubicBezTo>
                  <a:pt x="2403" y="414"/>
                  <a:pt x="2403" y="414"/>
                  <a:pt x="2403" y="414"/>
                </a:cubicBezTo>
                <a:cubicBezTo>
                  <a:pt x="2403" y="398"/>
                  <a:pt x="2403" y="398"/>
                  <a:pt x="2403" y="398"/>
                </a:cubicBezTo>
                <a:close/>
                <a:moveTo>
                  <a:pt x="2403" y="431"/>
                </a:moveTo>
                <a:cubicBezTo>
                  <a:pt x="2419" y="431"/>
                  <a:pt x="2419" y="431"/>
                  <a:pt x="2419" y="431"/>
                </a:cubicBezTo>
                <a:cubicBezTo>
                  <a:pt x="2419" y="447"/>
                  <a:pt x="2419" y="447"/>
                  <a:pt x="2419" y="447"/>
                </a:cubicBezTo>
                <a:cubicBezTo>
                  <a:pt x="2403" y="447"/>
                  <a:pt x="2403" y="447"/>
                  <a:pt x="2403" y="447"/>
                </a:cubicBezTo>
                <a:cubicBezTo>
                  <a:pt x="2403" y="431"/>
                  <a:pt x="2403" y="431"/>
                  <a:pt x="2403" y="431"/>
                </a:cubicBezTo>
                <a:close/>
                <a:moveTo>
                  <a:pt x="2403" y="463"/>
                </a:moveTo>
                <a:cubicBezTo>
                  <a:pt x="2419" y="463"/>
                  <a:pt x="2419" y="463"/>
                  <a:pt x="2419" y="463"/>
                </a:cubicBezTo>
                <a:cubicBezTo>
                  <a:pt x="2419" y="480"/>
                  <a:pt x="2419" y="480"/>
                  <a:pt x="2419" y="480"/>
                </a:cubicBezTo>
                <a:cubicBezTo>
                  <a:pt x="2403" y="480"/>
                  <a:pt x="2403" y="480"/>
                  <a:pt x="2403" y="480"/>
                </a:cubicBezTo>
                <a:cubicBezTo>
                  <a:pt x="2403" y="463"/>
                  <a:pt x="2403" y="463"/>
                  <a:pt x="2403" y="463"/>
                </a:cubicBezTo>
                <a:close/>
                <a:moveTo>
                  <a:pt x="2403" y="496"/>
                </a:moveTo>
                <a:cubicBezTo>
                  <a:pt x="2419" y="496"/>
                  <a:pt x="2419" y="496"/>
                  <a:pt x="2419" y="496"/>
                </a:cubicBezTo>
                <a:cubicBezTo>
                  <a:pt x="2419" y="512"/>
                  <a:pt x="2419" y="512"/>
                  <a:pt x="2419" y="512"/>
                </a:cubicBezTo>
                <a:cubicBezTo>
                  <a:pt x="2403" y="512"/>
                  <a:pt x="2403" y="512"/>
                  <a:pt x="2403" y="512"/>
                </a:cubicBezTo>
                <a:cubicBezTo>
                  <a:pt x="2403" y="496"/>
                  <a:pt x="2403" y="496"/>
                  <a:pt x="2403" y="496"/>
                </a:cubicBezTo>
                <a:close/>
                <a:moveTo>
                  <a:pt x="2403" y="529"/>
                </a:moveTo>
                <a:cubicBezTo>
                  <a:pt x="2419" y="529"/>
                  <a:pt x="2419" y="529"/>
                  <a:pt x="2419" y="529"/>
                </a:cubicBezTo>
                <a:cubicBezTo>
                  <a:pt x="2419" y="545"/>
                  <a:pt x="2419" y="545"/>
                  <a:pt x="2419" y="545"/>
                </a:cubicBezTo>
                <a:cubicBezTo>
                  <a:pt x="2403" y="545"/>
                  <a:pt x="2403" y="545"/>
                  <a:pt x="2403" y="545"/>
                </a:cubicBezTo>
                <a:cubicBezTo>
                  <a:pt x="2403" y="529"/>
                  <a:pt x="2403" y="529"/>
                  <a:pt x="2403" y="529"/>
                </a:cubicBezTo>
                <a:close/>
                <a:moveTo>
                  <a:pt x="2403" y="561"/>
                </a:moveTo>
                <a:cubicBezTo>
                  <a:pt x="2419" y="561"/>
                  <a:pt x="2419" y="561"/>
                  <a:pt x="2419" y="561"/>
                </a:cubicBezTo>
                <a:cubicBezTo>
                  <a:pt x="2419" y="578"/>
                  <a:pt x="2419" y="578"/>
                  <a:pt x="2419" y="578"/>
                </a:cubicBezTo>
                <a:cubicBezTo>
                  <a:pt x="2403" y="578"/>
                  <a:pt x="2403" y="578"/>
                  <a:pt x="2403" y="578"/>
                </a:cubicBezTo>
                <a:cubicBezTo>
                  <a:pt x="2403" y="561"/>
                  <a:pt x="2403" y="561"/>
                  <a:pt x="2403" y="561"/>
                </a:cubicBezTo>
                <a:close/>
                <a:moveTo>
                  <a:pt x="2403" y="594"/>
                </a:moveTo>
                <a:cubicBezTo>
                  <a:pt x="2419" y="594"/>
                  <a:pt x="2419" y="594"/>
                  <a:pt x="2419" y="594"/>
                </a:cubicBezTo>
                <a:cubicBezTo>
                  <a:pt x="2419" y="610"/>
                  <a:pt x="2419" y="610"/>
                  <a:pt x="2419" y="610"/>
                </a:cubicBezTo>
                <a:cubicBezTo>
                  <a:pt x="2403" y="610"/>
                  <a:pt x="2403" y="610"/>
                  <a:pt x="2403" y="610"/>
                </a:cubicBezTo>
                <a:cubicBezTo>
                  <a:pt x="2403" y="594"/>
                  <a:pt x="2403" y="594"/>
                  <a:pt x="2403" y="594"/>
                </a:cubicBezTo>
                <a:close/>
                <a:moveTo>
                  <a:pt x="2403" y="627"/>
                </a:moveTo>
                <a:cubicBezTo>
                  <a:pt x="2419" y="627"/>
                  <a:pt x="2419" y="627"/>
                  <a:pt x="2419" y="627"/>
                </a:cubicBezTo>
                <a:cubicBezTo>
                  <a:pt x="2419" y="643"/>
                  <a:pt x="2419" y="643"/>
                  <a:pt x="2419" y="643"/>
                </a:cubicBezTo>
                <a:cubicBezTo>
                  <a:pt x="2403" y="643"/>
                  <a:pt x="2403" y="643"/>
                  <a:pt x="2403" y="643"/>
                </a:cubicBezTo>
                <a:cubicBezTo>
                  <a:pt x="2403" y="627"/>
                  <a:pt x="2403" y="627"/>
                  <a:pt x="2403" y="627"/>
                </a:cubicBezTo>
                <a:close/>
                <a:moveTo>
                  <a:pt x="2403" y="659"/>
                </a:moveTo>
                <a:cubicBezTo>
                  <a:pt x="2419" y="659"/>
                  <a:pt x="2419" y="659"/>
                  <a:pt x="2419" y="659"/>
                </a:cubicBezTo>
                <a:cubicBezTo>
                  <a:pt x="2419" y="676"/>
                  <a:pt x="2419" y="676"/>
                  <a:pt x="2419" y="676"/>
                </a:cubicBezTo>
                <a:cubicBezTo>
                  <a:pt x="2403" y="676"/>
                  <a:pt x="2403" y="676"/>
                  <a:pt x="2403" y="676"/>
                </a:cubicBezTo>
                <a:cubicBezTo>
                  <a:pt x="2403" y="659"/>
                  <a:pt x="2403" y="659"/>
                  <a:pt x="2403" y="659"/>
                </a:cubicBezTo>
                <a:close/>
                <a:moveTo>
                  <a:pt x="2403" y="692"/>
                </a:moveTo>
                <a:cubicBezTo>
                  <a:pt x="2419" y="692"/>
                  <a:pt x="2419" y="692"/>
                  <a:pt x="2419" y="692"/>
                </a:cubicBezTo>
                <a:cubicBezTo>
                  <a:pt x="2419" y="708"/>
                  <a:pt x="2419" y="708"/>
                  <a:pt x="2419" y="708"/>
                </a:cubicBezTo>
                <a:cubicBezTo>
                  <a:pt x="2403" y="708"/>
                  <a:pt x="2403" y="708"/>
                  <a:pt x="2403" y="708"/>
                </a:cubicBezTo>
                <a:cubicBezTo>
                  <a:pt x="2403" y="692"/>
                  <a:pt x="2403" y="692"/>
                  <a:pt x="2403" y="692"/>
                </a:cubicBezTo>
                <a:close/>
                <a:moveTo>
                  <a:pt x="2403" y="725"/>
                </a:moveTo>
                <a:cubicBezTo>
                  <a:pt x="2419" y="725"/>
                  <a:pt x="2419" y="725"/>
                  <a:pt x="2419" y="725"/>
                </a:cubicBezTo>
                <a:cubicBezTo>
                  <a:pt x="2419" y="741"/>
                  <a:pt x="2419" y="741"/>
                  <a:pt x="2419" y="741"/>
                </a:cubicBezTo>
                <a:cubicBezTo>
                  <a:pt x="2403" y="741"/>
                  <a:pt x="2403" y="741"/>
                  <a:pt x="2403" y="741"/>
                </a:cubicBezTo>
                <a:cubicBezTo>
                  <a:pt x="2403" y="725"/>
                  <a:pt x="2403" y="725"/>
                  <a:pt x="2403" y="725"/>
                </a:cubicBezTo>
                <a:close/>
                <a:moveTo>
                  <a:pt x="2403" y="757"/>
                </a:moveTo>
                <a:cubicBezTo>
                  <a:pt x="2419" y="757"/>
                  <a:pt x="2419" y="757"/>
                  <a:pt x="2419" y="757"/>
                </a:cubicBezTo>
                <a:cubicBezTo>
                  <a:pt x="2419" y="774"/>
                  <a:pt x="2419" y="774"/>
                  <a:pt x="2419" y="774"/>
                </a:cubicBezTo>
                <a:cubicBezTo>
                  <a:pt x="2403" y="774"/>
                  <a:pt x="2403" y="774"/>
                  <a:pt x="2403" y="774"/>
                </a:cubicBezTo>
                <a:cubicBezTo>
                  <a:pt x="2403" y="757"/>
                  <a:pt x="2403" y="757"/>
                  <a:pt x="2403" y="757"/>
                </a:cubicBezTo>
                <a:close/>
                <a:moveTo>
                  <a:pt x="2403" y="790"/>
                </a:moveTo>
                <a:cubicBezTo>
                  <a:pt x="2419" y="790"/>
                  <a:pt x="2419" y="790"/>
                  <a:pt x="2419" y="790"/>
                </a:cubicBezTo>
                <a:cubicBezTo>
                  <a:pt x="2419" y="806"/>
                  <a:pt x="2419" y="806"/>
                  <a:pt x="2419" y="806"/>
                </a:cubicBezTo>
                <a:cubicBezTo>
                  <a:pt x="2403" y="806"/>
                  <a:pt x="2403" y="806"/>
                  <a:pt x="2403" y="806"/>
                </a:cubicBezTo>
                <a:cubicBezTo>
                  <a:pt x="2403" y="790"/>
                  <a:pt x="2403" y="790"/>
                  <a:pt x="2403" y="790"/>
                </a:cubicBezTo>
                <a:close/>
                <a:moveTo>
                  <a:pt x="2403" y="822"/>
                </a:moveTo>
                <a:cubicBezTo>
                  <a:pt x="2419" y="822"/>
                  <a:pt x="2419" y="822"/>
                  <a:pt x="2419" y="822"/>
                </a:cubicBezTo>
                <a:cubicBezTo>
                  <a:pt x="2419" y="839"/>
                  <a:pt x="2419" y="839"/>
                  <a:pt x="2419" y="839"/>
                </a:cubicBezTo>
                <a:cubicBezTo>
                  <a:pt x="2403" y="839"/>
                  <a:pt x="2403" y="839"/>
                  <a:pt x="2403" y="839"/>
                </a:cubicBezTo>
                <a:cubicBezTo>
                  <a:pt x="2403" y="822"/>
                  <a:pt x="2403" y="822"/>
                  <a:pt x="2403" y="822"/>
                </a:cubicBezTo>
                <a:close/>
                <a:moveTo>
                  <a:pt x="2403" y="855"/>
                </a:moveTo>
                <a:cubicBezTo>
                  <a:pt x="2419" y="855"/>
                  <a:pt x="2419" y="855"/>
                  <a:pt x="2419" y="855"/>
                </a:cubicBezTo>
                <a:cubicBezTo>
                  <a:pt x="2419" y="871"/>
                  <a:pt x="2419" y="871"/>
                  <a:pt x="2419" y="871"/>
                </a:cubicBezTo>
                <a:cubicBezTo>
                  <a:pt x="2403" y="871"/>
                  <a:pt x="2403" y="871"/>
                  <a:pt x="2403" y="871"/>
                </a:cubicBezTo>
                <a:cubicBezTo>
                  <a:pt x="2403" y="855"/>
                  <a:pt x="2403" y="855"/>
                  <a:pt x="2403" y="855"/>
                </a:cubicBezTo>
                <a:close/>
                <a:moveTo>
                  <a:pt x="2403" y="888"/>
                </a:moveTo>
                <a:cubicBezTo>
                  <a:pt x="2419" y="888"/>
                  <a:pt x="2419" y="888"/>
                  <a:pt x="2419" y="888"/>
                </a:cubicBezTo>
                <a:cubicBezTo>
                  <a:pt x="2419" y="904"/>
                  <a:pt x="2419" y="904"/>
                  <a:pt x="2419" y="904"/>
                </a:cubicBezTo>
                <a:cubicBezTo>
                  <a:pt x="2403" y="904"/>
                  <a:pt x="2403" y="904"/>
                  <a:pt x="2403" y="904"/>
                </a:cubicBezTo>
                <a:cubicBezTo>
                  <a:pt x="2403" y="888"/>
                  <a:pt x="2403" y="888"/>
                  <a:pt x="2403" y="888"/>
                </a:cubicBezTo>
                <a:close/>
                <a:moveTo>
                  <a:pt x="2403" y="920"/>
                </a:moveTo>
                <a:cubicBezTo>
                  <a:pt x="2419" y="920"/>
                  <a:pt x="2419" y="920"/>
                  <a:pt x="2419" y="920"/>
                </a:cubicBezTo>
                <a:cubicBezTo>
                  <a:pt x="2419" y="937"/>
                  <a:pt x="2419" y="937"/>
                  <a:pt x="2419" y="937"/>
                </a:cubicBezTo>
                <a:cubicBezTo>
                  <a:pt x="2403" y="937"/>
                  <a:pt x="2403" y="937"/>
                  <a:pt x="2403" y="937"/>
                </a:cubicBezTo>
                <a:cubicBezTo>
                  <a:pt x="2403" y="920"/>
                  <a:pt x="2403" y="920"/>
                  <a:pt x="2403" y="920"/>
                </a:cubicBezTo>
                <a:close/>
                <a:moveTo>
                  <a:pt x="2403" y="953"/>
                </a:moveTo>
                <a:cubicBezTo>
                  <a:pt x="2419" y="953"/>
                  <a:pt x="2419" y="953"/>
                  <a:pt x="2419" y="953"/>
                </a:cubicBezTo>
                <a:cubicBezTo>
                  <a:pt x="2419" y="969"/>
                  <a:pt x="2419" y="969"/>
                  <a:pt x="2419" y="969"/>
                </a:cubicBezTo>
                <a:cubicBezTo>
                  <a:pt x="2403" y="969"/>
                  <a:pt x="2403" y="969"/>
                  <a:pt x="2403" y="969"/>
                </a:cubicBezTo>
                <a:cubicBezTo>
                  <a:pt x="2403" y="953"/>
                  <a:pt x="2403" y="953"/>
                  <a:pt x="2403" y="953"/>
                </a:cubicBezTo>
                <a:close/>
                <a:moveTo>
                  <a:pt x="2408" y="974"/>
                </a:moveTo>
                <a:cubicBezTo>
                  <a:pt x="2408" y="990"/>
                  <a:pt x="2408" y="990"/>
                  <a:pt x="2408" y="990"/>
                </a:cubicBezTo>
                <a:cubicBezTo>
                  <a:pt x="2391" y="990"/>
                  <a:pt x="2391" y="990"/>
                  <a:pt x="2391" y="990"/>
                </a:cubicBezTo>
                <a:cubicBezTo>
                  <a:pt x="2391" y="974"/>
                  <a:pt x="2391" y="974"/>
                  <a:pt x="2391" y="974"/>
                </a:cubicBezTo>
                <a:cubicBezTo>
                  <a:pt x="2408" y="974"/>
                  <a:pt x="2408" y="974"/>
                  <a:pt x="2408" y="974"/>
                </a:cubicBezTo>
                <a:close/>
                <a:moveTo>
                  <a:pt x="2375" y="974"/>
                </a:moveTo>
                <a:cubicBezTo>
                  <a:pt x="2375" y="990"/>
                  <a:pt x="2375" y="990"/>
                  <a:pt x="2375" y="990"/>
                </a:cubicBezTo>
                <a:cubicBezTo>
                  <a:pt x="2359" y="990"/>
                  <a:pt x="2359" y="990"/>
                  <a:pt x="2359" y="990"/>
                </a:cubicBezTo>
                <a:cubicBezTo>
                  <a:pt x="2359" y="974"/>
                  <a:pt x="2359" y="974"/>
                  <a:pt x="2359" y="974"/>
                </a:cubicBezTo>
                <a:cubicBezTo>
                  <a:pt x="2375" y="974"/>
                  <a:pt x="2375" y="974"/>
                  <a:pt x="2375" y="974"/>
                </a:cubicBezTo>
                <a:close/>
                <a:moveTo>
                  <a:pt x="2342" y="974"/>
                </a:moveTo>
                <a:cubicBezTo>
                  <a:pt x="2342" y="990"/>
                  <a:pt x="2342" y="990"/>
                  <a:pt x="2342" y="990"/>
                </a:cubicBezTo>
                <a:cubicBezTo>
                  <a:pt x="2326" y="990"/>
                  <a:pt x="2326" y="990"/>
                  <a:pt x="2326" y="990"/>
                </a:cubicBezTo>
                <a:cubicBezTo>
                  <a:pt x="2326" y="974"/>
                  <a:pt x="2326" y="974"/>
                  <a:pt x="2326" y="974"/>
                </a:cubicBezTo>
                <a:cubicBezTo>
                  <a:pt x="2342" y="974"/>
                  <a:pt x="2342" y="974"/>
                  <a:pt x="2342" y="974"/>
                </a:cubicBezTo>
                <a:close/>
                <a:moveTo>
                  <a:pt x="2310" y="974"/>
                </a:moveTo>
                <a:cubicBezTo>
                  <a:pt x="2310" y="990"/>
                  <a:pt x="2310" y="990"/>
                  <a:pt x="2310" y="990"/>
                </a:cubicBezTo>
                <a:cubicBezTo>
                  <a:pt x="2293" y="990"/>
                  <a:pt x="2293" y="990"/>
                  <a:pt x="2293" y="990"/>
                </a:cubicBezTo>
                <a:cubicBezTo>
                  <a:pt x="2293" y="974"/>
                  <a:pt x="2293" y="974"/>
                  <a:pt x="2293" y="974"/>
                </a:cubicBezTo>
                <a:cubicBezTo>
                  <a:pt x="2310" y="974"/>
                  <a:pt x="2310" y="974"/>
                  <a:pt x="2310" y="974"/>
                </a:cubicBezTo>
                <a:close/>
                <a:moveTo>
                  <a:pt x="2277" y="974"/>
                </a:moveTo>
                <a:cubicBezTo>
                  <a:pt x="2277" y="990"/>
                  <a:pt x="2277" y="990"/>
                  <a:pt x="2277" y="990"/>
                </a:cubicBezTo>
                <a:cubicBezTo>
                  <a:pt x="2261" y="990"/>
                  <a:pt x="2261" y="990"/>
                  <a:pt x="2261" y="990"/>
                </a:cubicBezTo>
                <a:cubicBezTo>
                  <a:pt x="2261" y="974"/>
                  <a:pt x="2261" y="974"/>
                  <a:pt x="2261" y="974"/>
                </a:cubicBezTo>
                <a:cubicBezTo>
                  <a:pt x="2277" y="974"/>
                  <a:pt x="2277" y="974"/>
                  <a:pt x="2277" y="974"/>
                </a:cubicBezTo>
                <a:close/>
                <a:moveTo>
                  <a:pt x="2244" y="974"/>
                </a:moveTo>
                <a:cubicBezTo>
                  <a:pt x="2244" y="990"/>
                  <a:pt x="2244" y="990"/>
                  <a:pt x="2244" y="990"/>
                </a:cubicBezTo>
                <a:cubicBezTo>
                  <a:pt x="2228" y="990"/>
                  <a:pt x="2228" y="990"/>
                  <a:pt x="2228" y="990"/>
                </a:cubicBezTo>
                <a:cubicBezTo>
                  <a:pt x="2228" y="974"/>
                  <a:pt x="2228" y="974"/>
                  <a:pt x="2228" y="974"/>
                </a:cubicBezTo>
                <a:cubicBezTo>
                  <a:pt x="2244" y="974"/>
                  <a:pt x="2244" y="974"/>
                  <a:pt x="2244" y="974"/>
                </a:cubicBezTo>
                <a:close/>
                <a:moveTo>
                  <a:pt x="2212" y="974"/>
                </a:moveTo>
                <a:cubicBezTo>
                  <a:pt x="2212" y="990"/>
                  <a:pt x="2212" y="990"/>
                  <a:pt x="2212" y="990"/>
                </a:cubicBezTo>
                <a:cubicBezTo>
                  <a:pt x="2195" y="990"/>
                  <a:pt x="2195" y="990"/>
                  <a:pt x="2195" y="990"/>
                </a:cubicBezTo>
                <a:cubicBezTo>
                  <a:pt x="2195" y="974"/>
                  <a:pt x="2195" y="974"/>
                  <a:pt x="2195" y="974"/>
                </a:cubicBezTo>
                <a:cubicBezTo>
                  <a:pt x="2212" y="974"/>
                  <a:pt x="2212" y="974"/>
                  <a:pt x="2212" y="974"/>
                </a:cubicBezTo>
                <a:close/>
                <a:moveTo>
                  <a:pt x="2179" y="974"/>
                </a:moveTo>
                <a:cubicBezTo>
                  <a:pt x="2179" y="990"/>
                  <a:pt x="2179" y="990"/>
                  <a:pt x="2179" y="990"/>
                </a:cubicBezTo>
                <a:cubicBezTo>
                  <a:pt x="2163" y="990"/>
                  <a:pt x="2163" y="990"/>
                  <a:pt x="2163" y="990"/>
                </a:cubicBezTo>
                <a:cubicBezTo>
                  <a:pt x="2163" y="974"/>
                  <a:pt x="2163" y="974"/>
                  <a:pt x="2163" y="974"/>
                </a:cubicBezTo>
                <a:cubicBezTo>
                  <a:pt x="2179" y="974"/>
                  <a:pt x="2179" y="974"/>
                  <a:pt x="2179" y="974"/>
                </a:cubicBezTo>
                <a:close/>
                <a:moveTo>
                  <a:pt x="2146" y="974"/>
                </a:moveTo>
                <a:cubicBezTo>
                  <a:pt x="2146" y="990"/>
                  <a:pt x="2146" y="990"/>
                  <a:pt x="2146" y="990"/>
                </a:cubicBezTo>
                <a:cubicBezTo>
                  <a:pt x="2130" y="990"/>
                  <a:pt x="2130" y="990"/>
                  <a:pt x="2130" y="990"/>
                </a:cubicBezTo>
                <a:cubicBezTo>
                  <a:pt x="2130" y="974"/>
                  <a:pt x="2130" y="974"/>
                  <a:pt x="2130" y="974"/>
                </a:cubicBezTo>
                <a:cubicBezTo>
                  <a:pt x="2146" y="974"/>
                  <a:pt x="2146" y="974"/>
                  <a:pt x="2146" y="974"/>
                </a:cubicBezTo>
                <a:close/>
                <a:moveTo>
                  <a:pt x="2114" y="974"/>
                </a:moveTo>
                <a:cubicBezTo>
                  <a:pt x="2114" y="990"/>
                  <a:pt x="2114" y="990"/>
                  <a:pt x="2114" y="990"/>
                </a:cubicBezTo>
                <a:cubicBezTo>
                  <a:pt x="2097" y="990"/>
                  <a:pt x="2097" y="990"/>
                  <a:pt x="2097" y="990"/>
                </a:cubicBezTo>
                <a:cubicBezTo>
                  <a:pt x="2097" y="974"/>
                  <a:pt x="2097" y="974"/>
                  <a:pt x="2097" y="974"/>
                </a:cubicBezTo>
                <a:cubicBezTo>
                  <a:pt x="2114" y="974"/>
                  <a:pt x="2114" y="974"/>
                  <a:pt x="2114" y="974"/>
                </a:cubicBezTo>
                <a:close/>
                <a:moveTo>
                  <a:pt x="2081" y="974"/>
                </a:moveTo>
                <a:cubicBezTo>
                  <a:pt x="2081" y="990"/>
                  <a:pt x="2081" y="990"/>
                  <a:pt x="2081" y="990"/>
                </a:cubicBezTo>
                <a:cubicBezTo>
                  <a:pt x="2065" y="990"/>
                  <a:pt x="2065" y="990"/>
                  <a:pt x="2065" y="990"/>
                </a:cubicBezTo>
                <a:cubicBezTo>
                  <a:pt x="2065" y="974"/>
                  <a:pt x="2065" y="974"/>
                  <a:pt x="2065" y="974"/>
                </a:cubicBezTo>
                <a:cubicBezTo>
                  <a:pt x="2081" y="974"/>
                  <a:pt x="2081" y="974"/>
                  <a:pt x="2081" y="974"/>
                </a:cubicBezTo>
                <a:close/>
                <a:moveTo>
                  <a:pt x="2049" y="974"/>
                </a:moveTo>
                <a:cubicBezTo>
                  <a:pt x="2049" y="990"/>
                  <a:pt x="2049" y="990"/>
                  <a:pt x="2049" y="990"/>
                </a:cubicBezTo>
                <a:cubicBezTo>
                  <a:pt x="2032" y="990"/>
                  <a:pt x="2032" y="990"/>
                  <a:pt x="2032" y="990"/>
                </a:cubicBezTo>
                <a:cubicBezTo>
                  <a:pt x="2032" y="974"/>
                  <a:pt x="2032" y="974"/>
                  <a:pt x="2032" y="974"/>
                </a:cubicBezTo>
                <a:cubicBezTo>
                  <a:pt x="2049" y="974"/>
                  <a:pt x="2049" y="974"/>
                  <a:pt x="2049" y="974"/>
                </a:cubicBezTo>
                <a:close/>
                <a:moveTo>
                  <a:pt x="2016" y="974"/>
                </a:moveTo>
                <a:cubicBezTo>
                  <a:pt x="2016" y="990"/>
                  <a:pt x="2016" y="990"/>
                  <a:pt x="2016" y="990"/>
                </a:cubicBezTo>
                <a:cubicBezTo>
                  <a:pt x="2000" y="990"/>
                  <a:pt x="2000" y="990"/>
                  <a:pt x="2000" y="990"/>
                </a:cubicBezTo>
                <a:cubicBezTo>
                  <a:pt x="2000" y="974"/>
                  <a:pt x="2000" y="974"/>
                  <a:pt x="2000" y="974"/>
                </a:cubicBezTo>
                <a:cubicBezTo>
                  <a:pt x="2016" y="974"/>
                  <a:pt x="2016" y="974"/>
                  <a:pt x="2016" y="974"/>
                </a:cubicBezTo>
                <a:close/>
                <a:moveTo>
                  <a:pt x="1983" y="974"/>
                </a:moveTo>
                <a:cubicBezTo>
                  <a:pt x="1983" y="990"/>
                  <a:pt x="1983" y="990"/>
                  <a:pt x="1983" y="990"/>
                </a:cubicBezTo>
                <a:cubicBezTo>
                  <a:pt x="1967" y="990"/>
                  <a:pt x="1967" y="990"/>
                  <a:pt x="1967" y="990"/>
                </a:cubicBezTo>
                <a:cubicBezTo>
                  <a:pt x="1967" y="974"/>
                  <a:pt x="1967" y="974"/>
                  <a:pt x="1967" y="974"/>
                </a:cubicBezTo>
                <a:cubicBezTo>
                  <a:pt x="1983" y="974"/>
                  <a:pt x="1983" y="974"/>
                  <a:pt x="1983" y="974"/>
                </a:cubicBezTo>
                <a:close/>
                <a:moveTo>
                  <a:pt x="1951" y="974"/>
                </a:moveTo>
                <a:cubicBezTo>
                  <a:pt x="1951" y="990"/>
                  <a:pt x="1951" y="990"/>
                  <a:pt x="1951" y="990"/>
                </a:cubicBezTo>
                <a:cubicBezTo>
                  <a:pt x="1941" y="990"/>
                  <a:pt x="1941" y="990"/>
                  <a:pt x="1941" y="990"/>
                </a:cubicBezTo>
                <a:cubicBezTo>
                  <a:pt x="1941" y="989"/>
                  <a:pt x="1941" y="989"/>
                  <a:pt x="1941" y="989"/>
                </a:cubicBezTo>
                <a:cubicBezTo>
                  <a:pt x="1933" y="989"/>
                  <a:pt x="1933" y="989"/>
                  <a:pt x="1933" y="989"/>
                </a:cubicBezTo>
                <a:cubicBezTo>
                  <a:pt x="1933" y="982"/>
                  <a:pt x="1933" y="982"/>
                  <a:pt x="1933" y="982"/>
                </a:cubicBezTo>
                <a:cubicBezTo>
                  <a:pt x="1933" y="974"/>
                  <a:pt x="1933" y="974"/>
                  <a:pt x="1933" y="974"/>
                </a:cubicBezTo>
                <a:cubicBezTo>
                  <a:pt x="1941" y="974"/>
                  <a:pt x="1941" y="974"/>
                  <a:pt x="1941" y="974"/>
                </a:cubicBezTo>
                <a:cubicBezTo>
                  <a:pt x="1951" y="974"/>
                  <a:pt x="1951" y="974"/>
                  <a:pt x="1951" y="974"/>
                </a:cubicBezTo>
                <a:close/>
                <a:moveTo>
                  <a:pt x="1933" y="1005"/>
                </a:moveTo>
                <a:cubicBezTo>
                  <a:pt x="1949" y="1005"/>
                  <a:pt x="1949" y="1005"/>
                  <a:pt x="1949" y="1005"/>
                </a:cubicBezTo>
                <a:cubicBezTo>
                  <a:pt x="1949" y="1022"/>
                  <a:pt x="1949" y="1022"/>
                  <a:pt x="1949" y="1022"/>
                </a:cubicBezTo>
                <a:cubicBezTo>
                  <a:pt x="1933" y="1022"/>
                  <a:pt x="1933" y="1022"/>
                  <a:pt x="1933" y="1022"/>
                </a:cubicBezTo>
                <a:cubicBezTo>
                  <a:pt x="1933" y="1005"/>
                  <a:pt x="1933" y="1005"/>
                  <a:pt x="1933" y="1005"/>
                </a:cubicBezTo>
                <a:close/>
                <a:moveTo>
                  <a:pt x="1933" y="1038"/>
                </a:moveTo>
                <a:cubicBezTo>
                  <a:pt x="1949" y="1038"/>
                  <a:pt x="1949" y="1038"/>
                  <a:pt x="1949" y="1038"/>
                </a:cubicBezTo>
                <a:cubicBezTo>
                  <a:pt x="1949" y="1054"/>
                  <a:pt x="1949" y="1054"/>
                  <a:pt x="1949" y="1054"/>
                </a:cubicBezTo>
                <a:cubicBezTo>
                  <a:pt x="1933" y="1054"/>
                  <a:pt x="1933" y="1054"/>
                  <a:pt x="1933" y="1054"/>
                </a:cubicBezTo>
                <a:cubicBezTo>
                  <a:pt x="1933" y="1038"/>
                  <a:pt x="1933" y="1038"/>
                  <a:pt x="1933" y="1038"/>
                </a:cubicBezTo>
                <a:close/>
                <a:moveTo>
                  <a:pt x="1933" y="1071"/>
                </a:moveTo>
                <a:cubicBezTo>
                  <a:pt x="1949" y="1071"/>
                  <a:pt x="1949" y="1071"/>
                  <a:pt x="1949" y="1071"/>
                </a:cubicBezTo>
                <a:cubicBezTo>
                  <a:pt x="1949" y="1087"/>
                  <a:pt x="1949" y="1087"/>
                  <a:pt x="1949" y="1087"/>
                </a:cubicBezTo>
                <a:cubicBezTo>
                  <a:pt x="1933" y="1087"/>
                  <a:pt x="1933" y="1087"/>
                  <a:pt x="1933" y="1087"/>
                </a:cubicBezTo>
                <a:cubicBezTo>
                  <a:pt x="1933" y="1071"/>
                  <a:pt x="1933" y="1071"/>
                  <a:pt x="1933" y="1071"/>
                </a:cubicBezTo>
                <a:close/>
                <a:moveTo>
                  <a:pt x="1933" y="1103"/>
                </a:moveTo>
                <a:cubicBezTo>
                  <a:pt x="1949" y="1103"/>
                  <a:pt x="1949" y="1103"/>
                  <a:pt x="1949" y="1103"/>
                </a:cubicBezTo>
                <a:cubicBezTo>
                  <a:pt x="1949" y="1120"/>
                  <a:pt x="1949" y="1120"/>
                  <a:pt x="1949" y="1120"/>
                </a:cubicBezTo>
                <a:cubicBezTo>
                  <a:pt x="1933" y="1120"/>
                  <a:pt x="1933" y="1120"/>
                  <a:pt x="1933" y="1120"/>
                </a:cubicBezTo>
                <a:cubicBezTo>
                  <a:pt x="1933" y="1103"/>
                  <a:pt x="1933" y="1103"/>
                  <a:pt x="1933" y="1103"/>
                </a:cubicBezTo>
                <a:close/>
                <a:moveTo>
                  <a:pt x="1933" y="1136"/>
                </a:moveTo>
                <a:cubicBezTo>
                  <a:pt x="1949" y="1136"/>
                  <a:pt x="1949" y="1136"/>
                  <a:pt x="1949" y="1136"/>
                </a:cubicBezTo>
                <a:cubicBezTo>
                  <a:pt x="1949" y="1152"/>
                  <a:pt x="1949" y="1152"/>
                  <a:pt x="1949" y="1152"/>
                </a:cubicBezTo>
                <a:cubicBezTo>
                  <a:pt x="1933" y="1152"/>
                  <a:pt x="1933" y="1152"/>
                  <a:pt x="1933" y="1152"/>
                </a:cubicBezTo>
                <a:cubicBezTo>
                  <a:pt x="1933" y="1136"/>
                  <a:pt x="1933" y="1136"/>
                  <a:pt x="1933" y="1136"/>
                </a:cubicBezTo>
                <a:close/>
                <a:moveTo>
                  <a:pt x="1933" y="1169"/>
                </a:moveTo>
                <a:cubicBezTo>
                  <a:pt x="1949" y="1169"/>
                  <a:pt x="1949" y="1169"/>
                  <a:pt x="1949" y="1169"/>
                </a:cubicBezTo>
                <a:cubicBezTo>
                  <a:pt x="1949" y="1185"/>
                  <a:pt x="1949" y="1185"/>
                  <a:pt x="1949" y="1185"/>
                </a:cubicBezTo>
                <a:cubicBezTo>
                  <a:pt x="1933" y="1185"/>
                  <a:pt x="1933" y="1185"/>
                  <a:pt x="1933" y="1185"/>
                </a:cubicBezTo>
                <a:cubicBezTo>
                  <a:pt x="1933" y="1169"/>
                  <a:pt x="1933" y="1169"/>
                  <a:pt x="1933" y="1169"/>
                </a:cubicBezTo>
                <a:close/>
                <a:moveTo>
                  <a:pt x="1933" y="1201"/>
                </a:moveTo>
                <a:cubicBezTo>
                  <a:pt x="1949" y="1201"/>
                  <a:pt x="1949" y="1201"/>
                  <a:pt x="1949" y="1201"/>
                </a:cubicBezTo>
                <a:cubicBezTo>
                  <a:pt x="1949" y="1218"/>
                  <a:pt x="1949" y="1218"/>
                  <a:pt x="1949" y="1218"/>
                </a:cubicBezTo>
                <a:cubicBezTo>
                  <a:pt x="1933" y="1218"/>
                  <a:pt x="1933" y="1218"/>
                  <a:pt x="1933" y="1218"/>
                </a:cubicBezTo>
                <a:cubicBezTo>
                  <a:pt x="1933" y="1201"/>
                  <a:pt x="1933" y="1201"/>
                  <a:pt x="1933" y="1201"/>
                </a:cubicBezTo>
                <a:close/>
                <a:moveTo>
                  <a:pt x="1933" y="1234"/>
                </a:moveTo>
                <a:cubicBezTo>
                  <a:pt x="1949" y="1234"/>
                  <a:pt x="1949" y="1234"/>
                  <a:pt x="1949" y="1234"/>
                </a:cubicBezTo>
                <a:cubicBezTo>
                  <a:pt x="1949" y="1250"/>
                  <a:pt x="1949" y="1250"/>
                  <a:pt x="1949" y="1250"/>
                </a:cubicBezTo>
                <a:cubicBezTo>
                  <a:pt x="1933" y="1250"/>
                  <a:pt x="1933" y="1250"/>
                  <a:pt x="1933" y="1250"/>
                </a:cubicBezTo>
                <a:cubicBezTo>
                  <a:pt x="1933" y="1234"/>
                  <a:pt x="1933" y="1234"/>
                  <a:pt x="1933" y="1234"/>
                </a:cubicBezTo>
                <a:close/>
                <a:moveTo>
                  <a:pt x="1933" y="1266"/>
                </a:moveTo>
                <a:cubicBezTo>
                  <a:pt x="1949" y="1266"/>
                  <a:pt x="1949" y="1266"/>
                  <a:pt x="1949" y="1266"/>
                </a:cubicBezTo>
                <a:cubicBezTo>
                  <a:pt x="1949" y="1283"/>
                  <a:pt x="1949" y="1283"/>
                  <a:pt x="1949" y="1283"/>
                </a:cubicBezTo>
                <a:cubicBezTo>
                  <a:pt x="1933" y="1283"/>
                  <a:pt x="1933" y="1283"/>
                  <a:pt x="1933" y="1283"/>
                </a:cubicBezTo>
                <a:cubicBezTo>
                  <a:pt x="1933" y="1266"/>
                  <a:pt x="1933" y="1266"/>
                  <a:pt x="1933" y="1266"/>
                </a:cubicBezTo>
                <a:close/>
                <a:moveTo>
                  <a:pt x="1933" y="1299"/>
                </a:moveTo>
                <a:cubicBezTo>
                  <a:pt x="1949" y="1299"/>
                  <a:pt x="1949" y="1299"/>
                  <a:pt x="1949" y="1299"/>
                </a:cubicBezTo>
                <a:cubicBezTo>
                  <a:pt x="1949" y="1315"/>
                  <a:pt x="1949" y="1315"/>
                  <a:pt x="1949" y="1315"/>
                </a:cubicBezTo>
                <a:cubicBezTo>
                  <a:pt x="1933" y="1315"/>
                  <a:pt x="1933" y="1315"/>
                  <a:pt x="1933" y="1315"/>
                </a:cubicBezTo>
                <a:cubicBezTo>
                  <a:pt x="1933" y="1299"/>
                  <a:pt x="1933" y="1299"/>
                  <a:pt x="1933" y="1299"/>
                </a:cubicBezTo>
                <a:close/>
                <a:moveTo>
                  <a:pt x="1933" y="1332"/>
                </a:moveTo>
                <a:cubicBezTo>
                  <a:pt x="1949" y="1332"/>
                  <a:pt x="1949" y="1332"/>
                  <a:pt x="1949" y="1332"/>
                </a:cubicBezTo>
                <a:cubicBezTo>
                  <a:pt x="1949" y="1348"/>
                  <a:pt x="1949" y="1348"/>
                  <a:pt x="1949" y="1348"/>
                </a:cubicBezTo>
                <a:cubicBezTo>
                  <a:pt x="1933" y="1348"/>
                  <a:pt x="1933" y="1348"/>
                  <a:pt x="1933" y="1348"/>
                </a:cubicBezTo>
                <a:cubicBezTo>
                  <a:pt x="1933" y="1332"/>
                  <a:pt x="1933" y="1332"/>
                  <a:pt x="1933" y="1332"/>
                </a:cubicBezTo>
                <a:close/>
                <a:moveTo>
                  <a:pt x="1933" y="1364"/>
                </a:moveTo>
                <a:cubicBezTo>
                  <a:pt x="1949" y="1364"/>
                  <a:pt x="1949" y="1364"/>
                  <a:pt x="1949" y="1364"/>
                </a:cubicBezTo>
                <a:cubicBezTo>
                  <a:pt x="1949" y="1381"/>
                  <a:pt x="1949" y="1381"/>
                  <a:pt x="1949" y="1381"/>
                </a:cubicBezTo>
                <a:cubicBezTo>
                  <a:pt x="1933" y="1381"/>
                  <a:pt x="1933" y="1381"/>
                  <a:pt x="1933" y="1381"/>
                </a:cubicBezTo>
                <a:cubicBezTo>
                  <a:pt x="1933" y="1364"/>
                  <a:pt x="1933" y="1364"/>
                  <a:pt x="1933" y="1364"/>
                </a:cubicBezTo>
                <a:close/>
                <a:moveTo>
                  <a:pt x="1933" y="1397"/>
                </a:moveTo>
                <a:cubicBezTo>
                  <a:pt x="1949" y="1397"/>
                  <a:pt x="1949" y="1397"/>
                  <a:pt x="1949" y="1397"/>
                </a:cubicBezTo>
                <a:cubicBezTo>
                  <a:pt x="1949" y="1413"/>
                  <a:pt x="1949" y="1413"/>
                  <a:pt x="1949" y="1413"/>
                </a:cubicBezTo>
                <a:cubicBezTo>
                  <a:pt x="1933" y="1413"/>
                  <a:pt x="1933" y="1413"/>
                  <a:pt x="1933" y="1413"/>
                </a:cubicBezTo>
                <a:cubicBezTo>
                  <a:pt x="1933" y="1397"/>
                  <a:pt x="1933" y="1397"/>
                  <a:pt x="1933" y="1397"/>
                </a:cubicBezTo>
                <a:close/>
                <a:moveTo>
                  <a:pt x="1933" y="1430"/>
                </a:moveTo>
                <a:cubicBezTo>
                  <a:pt x="1949" y="1430"/>
                  <a:pt x="1949" y="1430"/>
                  <a:pt x="1949" y="1430"/>
                </a:cubicBezTo>
                <a:cubicBezTo>
                  <a:pt x="1949" y="1446"/>
                  <a:pt x="1949" y="1446"/>
                  <a:pt x="1949" y="1446"/>
                </a:cubicBezTo>
                <a:cubicBezTo>
                  <a:pt x="1933" y="1446"/>
                  <a:pt x="1933" y="1446"/>
                  <a:pt x="1933" y="1446"/>
                </a:cubicBezTo>
                <a:cubicBezTo>
                  <a:pt x="1933" y="1430"/>
                  <a:pt x="1933" y="1430"/>
                  <a:pt x="1933" y="1430"/>
                </a:cubicBezTo>
                <a:close/>
                <a:moveTo>
                  <a:pt x="1933" y="1462"/>
                </a:moveTo>
                <a:cubicBezTo>
                  <a:pt x="1949" y="1462"/>
                  <a:pt x="1949" y="1462"/>
                  <a:pt x="1949" y="1462"/>
                </a:cubicBezTo>
                <a:cubicBezTo>
                  <a:pt x="1949" y="1479"/>
                  <a:pt x="1949" y="1479"/>
                  <a:pt x="1949" y="1479"/>
                </a:cubicBezTo>
                <a:cubicBezTo>
                  <a:pt x="1933" y="1479"/>
                  <a:pt x="1933" y="1479"/>
                  <a:pt x="1933" y="1479"/>
                </a:cubicBezTo>
                <a:cubicBezTo>
                  <a:pt x="1933" y="1462"/>
                  <a:pt x="1933" y="1462"/>
                  <a:pt x="1933" y="1462"/>
                </a:cubicBezTo>
                <a:close/>
                <a:moveTo>
                  <a:pt x="2265" y="402"/>
                </a:moveTo>
                <a:cubicBezTo>
                  <a:pt x="2281" y="402"/>
                  <a:pt x="2281" y="402"/>
                  <a:pt x="2281" y="402"/>
                </a:cubicBezTo>
                <a:cubicBezTo>
                  <a:pt x="2281" y="418"/>
                  <a:pt x="2281" y="418"/>
                  <a:pt x="2281" y="418"/>
                </a:cubicBezTo>
                <a:cubicBezTo>
                  <a:pt x="2265" y="418"/>
                  <a:pt x="2265" y="418"/>
                  <a:pt x="2265" y="418"/>
                </a:cubicBezTo>
                <a:cubicBezTo>
                  <a:pt x="2265" y="402"/>
                  <a:pt x="2265" y="402"/>
                  <a:pt x="2265" y="402"/>
                </a:cubicBezTo>
                <a:close/>
                <a:moveTo>
                  <a:pt x="2265" y="434"/>
                </a:moveTo>
                <a:cubicBezTo>
                  <a:pt x="2281" y="434"/>
                  <a:pt x="2281" y="434"/>
                  <a:pt x="2281" y="434"/>
                </a:cubicBezTo>
                <a:cubicBezTo>
                  <a:pt x="2281" y="451"/>
                  <a:pt x="2281" y="451"/>
                  <a:pt x="2281" y="451"/>
                </a:cubicBezTo>
                <a:cubicBezTo>
                  <a:pt x="2265" y="451"/>
                  <a:pt x="2265" y="451"/>
                  <a:pt x="2265" y="451"/>
                </a:cubicBezTo>
                <a:cubicBezTo>
                  <a:pt x="2265" y="434"/>
                  <a:pt x="2265" y="434"/>
                  <a:pt x="2265" y="434"/>
                </a:cubicBezTo>
                <a:close/>
                <a:moveTo>
                  <a:pt x="2265" y="467"/>
                </a:moveTo>
                <a:cubicBezTo>
                  <a:pt x="2281" y="467"/>
                  <a:pt x="2281" y="467"/>
                  <a:pt x="2281" y="467"/>
                </a:cubicBezTo>
                <a:cubicBezTo>
                  <a:pt x="2281" y="483"/>
                  <a:pt x="2281" y="483"/>
                  <a:pt x="2281" y="483"/>
                </a:cubicBezTo>
                <a:cubicBezTo>
                  <a:pt x="2265" y="483"/>
                  <a:pt x="2265" y="483"/>
                  <a:pt x="2265" y="483"/>
                </a:cubicBezTo>
                <a:cubicBezTo>
                  <a:pt x="2265" y="467"/>
                  <a:pt x="2265" y="467"/>
                  <a:pt x="2265" y="467"/>
                </a:cubicBezTo>
                <a:close/>
                <a:moveTo>
                  <a:pt x="2265" y="500"/>
                </a:moveTo>
                <a:cubicBezTo>
                  <a:pt x="2281" y="500"/>
                  <a:pt x="2281" y="500"/>
                  <a:pt x="2281" y="500"/>
                </a:cubicBezTo>
                <a:cubicBezTo>
                  <a:pt x="2281" y="516"/>
                  <a:pt x="2281" y="516"/>
                  <a:pt x="2281" y="516"/>
                </a:cubicBezTo>
                <a:cubicBezTo>
                  <a:pt x="2265" y="516"/>
                  <a:pt x="2265" y="516"/>
                  <a:pt x="2265" y="516"/>
                </a:cubicBezTo>
                <a:cubicBezTo>
                  <a:pt x="2265" y="500"/>
                  <a:pt x="2265" y="500"/>
                  <a:pt x="2265" y="500"/>
                </a:cubicBezTo>
                <a:close/>
                <a:moveTo>
                  <a:pt x="2265" y="532"/>
                </a:moveTo>
                <a:cubicBezTo>
                  <a:pt x="2281" y="532"/>
                  <a:pt x="2281" y="532"/>
                  <a:pt x="2281" y="532"/>
                </a:cubicBezTo>
                <a:cubicBezTo>
                  <a:pt x="2281" y="549"/>
                  <a:pt x="2281" y="549"/>
                  <a:pt x="2281" y="549"/>
                </a:cubicBezTo>
                <a:cubicBezTo>
                  <a:pt x="2265" y="549"/>
                  <a:pt x="2265" y="549"/>
                  <a:pt x="2265" y="549"/>
                </a:cubicBezTo>
                <a:cubicBezTo>
                  <a:pt x="2265" y="532"/>
                  <a:pt x="2265" y="532"/>
                  <a:pt x="2265" y="532"/>
                </a:cubicBezTo>
                <a:close/>
                <a:moveTo>
                  <a:pt x="2265" y="565"/>
                </a:moveTo>
                <a:cubicBezTo>
                  <a:pt x="2281" y="565"/>
                  <a:pt x="2281" y="565"/>
                  <a:pt x="2281" y="565"/>
                </a:cubicBezTo>
                <a:cubicBezTo>
                  <a:pt x="2281" y="581"/>
                  <a:pt x="2281" y="581"/>
                  <a:pt x="2281" y="581"/>
                </a:cubicBezTo>
                <a:cubicBezTo>
                  <a:pt x="2265" y="581"/>
                  <a:pt x="2265" y="581"/>
                  <a:pt x="2265" y="581"/>
                </a:cubicBezTo>
                <a:cubicBezTo>
                  <a:pt x="2265" y="565"/>
                  <a:pt x="2265" y="565"/>
                  <a:pt x="2265" y="565"/>
                </a:cubicBezTo>
                <a:close/>
                <a:moveTo>
                  <a:pt x="2265" y="598"/>
                </a:moveTo>
                <a:cubicBezTo>
                  <a:pt x="2281" y="598"/>
                  <a:pt x="2281" y="598"/>
                  <a:pt x="2281" y="598"/>
                </a:cubicBezTo>
                <a:cubicBezTo>
                  <a:pt x="2281" y="614"/>
                  <a:pt x="2281" y="614"/>
                  <a:pt x="2281" y="614"/>
                </a:cubicBezTo>
                <a:cubicBezTo>
                  <a:pt x="2265" y="614"/>
                  <a:pt x="2265" y="614"/>
                  <a:pt x="2265" y="614"/>
                </a:cubicBezTo>
                <a:cubicBezTo>
                  <a:pt x="2265" y="598"/>
                  <a:pt x="2265" y="598"/>
                  <a:pt x="2265" y="598"/>
                </a:cubicBezTo>
                <a:close/>
                <a:moveTo>
                  <a:pt x="2265" y="630"/>
                </a:moveTo>
                <a:cubicBezTo>
                  <a:pt x="2281" y="630"/>
                  <a:pt x="2281" y="630"/>
                  <a:pt x="2281" y="630"/>
                </a:cubicBezTo>
                <a:cubicBezTo>
                  <a:pt x="2281" y="646"/>
                  <a:pt x="2281" y="646"/>
                  <a:pt x="2281" y="646"/>
                </a:cubicBezTo>
                <a:cubicBezTo>
                  <a:pt x="2265" y="646"/>
                  <a:pt x="2265" y="646"/>
                  <a:pt x="2265" y="646"/>
                </a:cubicBezTo>
                <a:cubicBezTo>
                  <a:pt x="2265" y="630"/>
                  <a:pt x="2265" y="630"/>
                  <a:pt x="2265" y="630"/>
                </a:cubicBezTo>
                <a:close/>
                <a:moveTo>
                  <a:pt x="2265" y="663"/>
                </a:moveTo>
                <a:cubicBezTo>
                  <a:pt x="2281" y="663"/>
                  <a:pt x="2281" y="663"/>
                  <a:pt x="2281" y="663"/>
                </a:cubicBezTo>
                <a:cubicBezTo>
                  <a:pt x="2281" y="679"/>
                  <a:pt x="2281" y="679"/>
                  <a:pt x="2281" y="679"/>
                </a:cubicBezTo>
                <a:cubicBezTo>
                  <a:pt x="2265" y="679"/>
                  <a:pt x="2265" y="679"/>
                  <a:pt x="2265" y="679"/>
                </a:cubicBezTo>
                <a:cubicBezTo>
                  <a:pt x="2265" y="663"/>
                  <a:pt x="2265" y="663"/>
                  <a:pt x="2265" y="663"/>
                </a:cubicBezTo>
                <a:close/>
                <a:moveTo>
                  <a:pt x="2265" y="695"/>
                </a:moveTo>
                <a:cubicBezTo>
                  <a:pt x="2281" y="695"/>
                  <a:pt x="2281" y="695"/>
                  <a:pt x="2281" y="695"/>
                </a:cubicBezTo>
                <a:cubicBezTo>
                  <a:pt x="2281" y="712"/>
                  <a:pt x="2281" y="712"/>
                  <a:pt x="2281" y="712"/>
                </a:cubicBezTo>
                <a:cubicBezTo>
                  <a:pt x="2265" y="712"/>
                  <a:pt x="2265" y="712"/>
                  <a:pt x="2265" y="712"/>
                </a:cubicBezTo>
                <a:cubicBezTo>
                  <a:pt x="2265" y="695"/>
                  <a:pt x="2265" y="695"/>
                  <a:pt x="2265" y="695"/>
                </a:cubicBezTo>
                <a:close/>
                <a:moveTo>
                  <a:pt x="2265" y="728"/>
                </a:moveTo>
                <a:cubicBezTo>
                  <a:pt x="2281" y="728"/>
                  <a:pt x="2281" y="728"/>
                  <a:pt x="2281" y="728"/>
                </a:cubicBezTo>
                <a:cubicBezTo>
                  <a:pt x="2281" y="744"/>
                  <a:pt x="2281" y="744"/>
                  <a:pt x="2281" y="744"/>
                </a:cubicBezTo>
                <a:cubicBezTo>
                  <a:pt x="2265" y="744"/>
                  <a:pt x="2265" y="744"/>
                  <a:pt x="2265" y="744"/>
                </a:cubicBezTo>
                <a:cubicBezTo>
                  <a:pt x="2265" y="728"/>
                  <a:pt x="2265" y="728"/>
                  <a:pt x="2265" y="728"/>
                </a:cubicBezTo>
                <a:close/>
                <a:moveTo>
                  <a:pt x="2265" y="761"/>
                </a:moveTo>
                <a:cubicBezTo>
                  <a:pt x="2281" y="761"/>
                  <a:pt x="2281" y="761"/>
                  <a:pt x="2281" y="761"/>
                </a:cubicBezTo>
                <a:cubicBezTo>
                  <a:pt x="2281" y="777"/>
                  <a:pt x="2281" y="777"/>
                  <a:pt x="2281" y="777"/>
                </a:cubicBezTo>
                <a:cubicBezTo>
                  <a:pt x="2265" y="777"/>
                  <a:pt x="2265" y="777"/>
                  <a:pt x="2265" y="777"/>
                </a:cubicBezTo>
                <a:cubicBezTo>
                  <a:pt x="2265" y="761"/>
                  <a:pt x="2265" y="761"/>
                  <a:pt x="2265" y="761"/>
                </a:cubicBezTo>
                <a:close/>
                <a:moveTo>
                  <a:pt x="2265" y="793"/>
                </a:moveTo>
                <a:cubicBezTo>
                  <a:pt x="2281" y="793"/>
                  <a:pt x="2281" y="793"/>
                  <a:pt x="2281" y="793"/>
                </a:cubicBezTo>
                <a:cubicBezTo>
                  <a:pt x="2281" y="810"/>
                  <a:pt x="2281" y="810"/>
                  <a:pt x="2281" y="810"/>
                </a:cubicBezTo>
                <a:cubicBezTo>
                  <a:pt x="2265" y="810"/>
                  <a:pt x="2265" y="810"/>
                  <a:pt x="2265" y="810"/>
                </a:cubicBezTo>
                <a:cubicBezTo>
                  <a:pt x="2265" y="793"/>
                  <a:pt x="2265" y="793"/>
                  <a:pt x="2265" y="793"/>
                </a:cubicBezTo>
                <a:close/>
                <a:moveTo>
                  <a:pt x="2265" y="826"/>
                </a:moveTo>
                <a:cubicBezTo>
                  <a:pt x="2281" y="826"/>
                  <a:pt x="2281" y="826"/>
                  <a:pt x="2281" y="826"/>
                </a:cubicBezTo>
                <a:cubicBezTo>
                  <a:pt x="2281" y="842"/>
                  <a:pt x="2281" y="842"/>
                  <a:pt x="2281" y="842"/>
                </a:cubicBezTo>
                <a:cubicBezTo>
                  <a:pt x="2265" y="842"/>
                  <a:pt x="2265" y="842"/>
                  <a:pt x="2265" y="842"/>
                </a:cubicBezTo>
                <a:cubicBezTo>
                  <a:pt x="2265" y="826"/>
                  <a:pt x="2265" y="826"/>
                  <a:pt x="2265" y="826"/>
                </a:cubicBezTo>
                <a:close/>
                <a:moveTo>
                  <a:pt x="2265" y="859"/>
                </a:moveTo>
                <a:cubicBezTo>
                  <a:pt x="2281" y="859"/>
                  <a:pt x="2281" y="859"/>
                  <a:pt x="2281" y="859"/>
                </a:cubicBezTo>
                <a:cubicBezTo>
                  <a:pt x="2281" y="875"/>
                  <a:pt x="2281" y="875"/>
                  <a:pt x="2281" y="875"/>
                </a:cubicBezTo>
                <a:cubicBezTo>
                  <a:pt x="2265" y="875"/>
                  <a:pt x="2265" y="875"/>
                  <a:pt x="2265" y="875"/>
                </a:cubicBezTo>
                <a:cubicBezTo>
                  <a:pt x="2265" y="859"/>
                  <a:pt x="2265" y="859"/>
                  <a:pt x="2265" y="859"/>
                </a:cubicBezTo>
                <a:close/>
                <a:moveTo>
                  <a:pt x="2265" y="891"/>
                </a:moveTo>
                <a:cubicBezTo>
                  <a:pt x="2281" y="891"/>
                  <a:pt x="2281" y="891"/>
                  <a:pt x="2281" y="891"/>
                </a:cubicBezTo>
                <a:cubicBezTo>
                  <a:pt x="2281" y="908"/>
                  <a:pt x="2281" y="908"/>
                  <a:pt x="2281" y="908"/>
                </a:cubicBezTo>
                <a:cubicBezTo>
                  <a:pt x="2265" y="908"/>
                  <a:pt x="2265" y="908"/>
                  <a:pt x="2265" y="908"/>
                </a:cubicBezTo>
                <a:cubicBezTo>
                  <a:pt x="2265" y="891"/>
                  <a:pt x="2265" y="891"/>
                  <a:pt x="2265" y="891"/>
                </a:cubicBezTo>
                <a:close/>
                <a:moveTo>
                  <a:pt x="2259" y="902"/>
                </a:moveTo>
                <a:cubicBezTo>
                  <a:pt x="2259" y="918"/>
                  <a:pt x="2259" y="918"/>
                  <a:pt x="2259" y="918"/>
                </a:cubicBezTo>
                <a:cubicBezTo>
                  <a:pt x="2243" y="918"/>
                  <a:pt x="2243" y="918"/>
                  <a:pt x="2243" y="918"/>
                </a:cubicBezTo>
                <a:cubicBezTo>
                  <a:pt x="2243" y="902"/>
                  <a:pt x="2243" y="902"/>
                  <a:pt x="2243" y="902"/>
                </a:cubicBezTo>
                <a:cubicBezTo>
                  <a:pt x="2259" y="902"/>
                  <a:pt x="2259" y="902"/>
                  <a:pt x="2259" y="902"/>
                </a:cubicBezTo>
                <a:close/>
                <a:moveTo>
                  <a:pt x="2227" y="902"/>
                </a:moveTo>
                <a:cubicBezTo>
                  <a:pt x="2227" y="918"/>
                  <a:pt x="2227" y="918"/>
                  <a:pt x="2227" y="918"/>
                </a:cubicBezTo>
                <a:cubicBezTo>
                  <a:pt x="2210" y="918"/>
                  <a:pt x="2210" y="918"/>
                  <a:pt x="2210" y="918"/>
                </a:cubicBezTo>
                <a:cubicBezTo>
                  <a:pt x="2210" y="902"/>
                  <a:pt x="2210" y="902"/>
                  <a:pt x="2210" y="902"/>
                </a:cubicBezTo>
                <a:cubicBezTo>
                  <a:pt x="2227" y="902"/>
                  <a:pt x="2227" y="902"/>
                  <a:pt x="2227" y="902"/>
                </a:cubicBezTo>
                <a:close/>
                <a:moveTo>
                  <a:pt x="2194" y="902"/>
                </a:moveTo>
                <a:cubicBezTo>
                  <a:pt x="2194" y="918"/>
                  <a:pt x="2194" y="918"/>
                  <a:pt x="2194" y="918"/>
                </a:cubicBezTo>
                <a:cubicBezTo>
                  <a:pt x="2178" y="918"/>
                  <a:pt x="2178" y="918"/>
                  <a:pt x="2178" y="918"/>
                </a:cubicBezTo>
                <a:cubicBezTo>
                  <a:pt x="2178" y="902"/>
                  <a:pt x="2178" y="902"/>
                  <a:pt x="2178" y="902"/>
                </a:cubicBezTo>
                <a:cubicBezTo>
                  <a:pt x="2194" y="902"/>
                  <a:pt x="2194" y="902"/>
                  <a:pt x="2194" y="902"/>
                </a:cubicBezTo>
                <a:close/>
                <a:moveTo>
                  <a:pt x="2161" y="902"/>
                </a:moveTo>
                <a:cubicBezTo>
                  <a:pt x="2161" y="918"/>
                  <a:pt x="2161" y="918"/>
                  <a:pt x="2161" y="918"/>
                </a:cubicBezTo>
                <a:cubicBezTo>
                  <a:pt x="2145" y="918"/>
                  <a:pt x="2145" y="918"/>
                  <a:pt x="2145" y="918"/>
                </a:cubicBezTo>
                <a:cubicBezTo>
                  <a:pt x="2145" y="902"/>
                  <a:pt x="2145" y="902"/>
                  <a:pt x="2145" y="902"/>
                </a:cubicBezTo>
                <a:cubicBezTo>
                  <a:pt x="2161" y="902"/>
                  <a:pt x="2161" y="902"/>
                  <a:pt x="2161" y="902"/>
                </a:cubicBezTo>
                <a:close/>
                <a:moveTo>
                  <a:pt x="2129" y="902"/>
                </a:moveTo>
                <a:cubicBezTo>
                  <a:pt x="2129" y="918"/>
                  <a:pt x="2129" y="918"/>
                  <a:pt x="2129" y="918"/>
                </a:cubicBezTo>
                <a:cubicBezTo>
                  <a:pt x="2112" y="918"/>
                  <a:pt x="2112" y="918"/>
                  <a:pt x="2112" y="918"/>
                </a:cubicBezTo>
                <a:cubicBezTo>
                  <a:pt x="2112" y="902"/>
                  <a:pt x="2112" y="902"/>
                  <a:pt x="2112" y="902"/>
                </a:cubicBezTo>
                <a:cubicBezTo>
                  <a:pt x="2129" y="902"/>
                  <a:pt x="2129" y="902"/>
                  <a:pt x="2129" y="902"/>
                </a:cubicBezTo>
                <a:close/>
                <a:moveTo>
                  <a:pt x="2096" y="902"/>
                </a:moveTo>
                <a:cubicBezTo>
                  <a:pt x="2096" y="918"/>
                  <a:pt x="2096" y="918"/>
                  <a:pt x="2096" y="918"/>
                </a:cubicBezTo>
                <a:cubicBezTo>
                  <a:pt x="2080" y="918"/>
                  <a:pt x="2080" y="918"/>
                  <a:pt x="2080" y="918"/>
                </a:cubicBezTo>
                <a:cubicBezTo>
                  <a:pt x="2080" y="902"/>
                  <a:pt x="2080" y="902"/>
                  <a:pt x="2080" y="902"/>
                </a:cubicBezTo>
                <a:cubicBezTo>
                  <a:pt x="2096" y="902"/>
                  <a:pt x="2096" y="902"/>
                  <a:pt x="2096" y="902"/>
                </a:cubicBezTo>
                <a:close/>
                <a:moveTo>
                  <a:pt x="2063" y="902"/>
                </a:moveTo>
                <a:cubicBezTo>
                  <a:pt x="2063" y="918"/>
                  <a:pt x="2063" y="918"/>
                  <a:pt x="2063" y="918"/>
                </a:cubicBezTo>
                <a:cubicBezTo>
                  <a:pt x="2047" y="918"/>
                  <a:pt x="2047" y="918"/>
                  <a:pt x="2047" y="918"/>
                </a:cubicBezTo>
                <a:cubicBezTo>
                  <a:pt x="2047" y="902"/>
                  <a:pt x="2047" y="902"/>
                  <a:pt x="2047" y="902"/>
                </a:cubicBezTo>
                <a:cubicBezTo>
                  <a:pt x="2063" y="902"/>
                  <a:pt x="2063" y="902"/>
                  <a:pt x="2063" y="902"/>
                </a:cubicBezTo>
                <a:close/>
                <a:moveTo>
                  <a:pt x="2031" y="902"/>
                </a:moveTo>
                <a:cubicBezTo>
                  <a:pt x="2031" y="918"/>
                  <a:pt x="2031" y="918"/>
                  <a:pt x="2031" y="918"/>
                </a:cubicBezTo>
                <a:cubicBezTo>
                  <a:pt x="2014" y="918"/>
                  <a:pt x="2014" y="918"/>
                  <a:pt x="2014" y="918"/>
                </a:cubicBezTo>
                <a:cubicBezTo>
                  <a:pt x="2014" y="902"/>
                  <a:pt x="2014" y="902"/>
                  <a:pt x="2014" y="902"/>
                </a:cubicBezTo>
                <a:cubicBezTo>
                  <a:pt x="2031" y="902"/>
                  <a:pt x="2031" y="902"/>
                  <a:pt x="2031" y="902"/>
                </a:cubicBezTo>
                <a:close/>
                <a:moveTo>
                  <a:pt x="1998" y="902"/>
                </a:moveTo>
                <a:cubicBezTo>
                  <a:pt x="1998" y="918"/>
                  <a:pt x="1998" y="918"/>
                  <a:pt x="1998" y="918"/>
                </a:cubicBezTo>
                <a:cubicBezTo>
                  <a:pt x="1982" y="918"/>
                  <a:pt x="1982" y="918"/>
                  <a:pt x="1982" y="918"/>
                </a:cubicBezTo>
                <a:cubicBezTo>
                  <a:pt x="1982" y="902"/>
                  <a:pt x="1982" y="902"/>
                  <a:pt x="1982" y="902"/>
                </a:cubicBezTo>
                <a:cubicBezTo>
                  <a:pt x="1998" y="902"/>
                  <a:pt x="1998" y="902"/>
                  <a:pt x="1998" y="902"/>
                </a:cubicBezTo>
                <a:close/>
                <a:moveTo>
                  <a:pt x="1966" y="902"/>
                </a:moveTo>
                <a:cubicBezTo>
                  <a:pt x="1966" y="918"/>
                  <a:pt x="1966" y="918"/>
                  <a:pt x="1966" y="918"/>
                </a:cubicBezTo>
                <a:cubicBezTo>
                  <a:pt x="1949" y="918"/>
                  <a:pt x="1949" y="918"/>
                  <a:pt x="1949" y="918"/>
                </a:cubicBezTo>
                <a:cubicBezTo>
                  <a:pt x="1949" y="902"/>
                  <a:pt x="1949" y="902"/>
                  <a:pt x="1949" y="902"/>
                </a:cubicBezTo>
                <a:cubicBezTo>
                  <a:pt x="1966" y="902"/>
                  <a:pt x="1966" y="902"/>
                  <a:pt x="1966" y="902"/>
                </a:cubicBezTo>
                <a:close/>
                <a:moveTo>
                  <a:pt x="1933" y="902"/>
                </a:moveTo>
                <a:cubicBezTo>
                  <a:pt x="1933" y="918"/>
                  <a:pt x="1933" y="918"/>
                  <a:pt x="1933" y="918"/>
                </a:cubicBezTo>
                <a:cubicBezTo>
                  <a:pt x="1917" y="918"/>
                  <a:pt x="1917" y="918"/>
                  <a:pt x="1917" y="918"/>
                </a:cubicBezTo>
                <a:cubicBezTo>
                  <a:pt x="1917" y="902"/>
                  <a:pt x="1917" y="902"/>
                  <a:pt x="1917" y="902"/>
                </a:cubicBezTo>
                <a:cubicBezTo>
                  <a:pt x="1933" y="902"/>
                  <a:pt x="1933" y="902"/>
                  <a:pt x="1933" y="902"/>
                </a:cubicBezTo>
                <a:close/>
                <a:moveTo>
                  <a:pt x="1900" y="902"/>
                </a:moveTo>
                <a:cubicBezTo>
                  <a:pt x="1900" y="918"/>
                  <a:pt x="1900" y="918"/>
                  <a:pt x="1900" y="918"/>
                </a:cubicBezTo>
                <a:cubicBezTo>
                  <a:pt x="1884" y="918"/>
                  <a:pt x="1884" y="918"/>
                  <a:pt x="1884" y="918"/>
                </a:cubicBezTo>
                <a:cubicBezTo>
                  <a:pt x="1884" y="902"/>
                  <a:pt x="1884" y="902"/>
                  <a:pt x="1884" y="902"/>
                </a:cubicBezTo>
                <a:cubicBezTo>
                  <a:pt x="1900" y="902"/>
                  <a:pt x="1900" y="902"/>
                  <a:pt x="1900" y="902"/>
                </a:cubicBezTo>
                <a:close/>
                <a:moveTo>
                  <a:pt x="1868" y="902"/>
                </a:moveTo>
                <a:cubicBezTo>
                  <a:pt x="1868" y="918"/>
                  <a:pt x="1868" y="918"/>
                  <a:pt x="1868" y="918"/>
                </a:cubicBezTo>
                <a:cubicBezTo>
                  <a:pt x="1851" y="918"/>
                  <a:pt x="1851" y="918"/>
                  <a:pt x="1851" y="918"/>
                </a:cubicBezTo>
                <a:cubicBezTo>
                  <a:pt x="1851" y="902"/>
                  <a:pt x="1851" y="902"/>
                  <a:pt x="1851" y="902"/>
                </a:cubicBezTo>
                <a:cubicBezTo>
                  <a:pt x="1868" y="902"/>
                  <a:pt x="1868" y="902"/>
                  <a:pt x="1868" y="902"/>
                </a:cubicBezTo>
                <a:close/>
                <a:moveTo>
                  <a:pt x="1835" y="902"/>
                </a:moveTo>
                <a:cubicBezTo>
                  <a:pt x="1840" y="902"/>
                  <a:pt x="1840" y="902"/>
                  <a:pt x="1840" y="902"/>
                </a:cubicBezTo>
                <a:cubicBezTo>
                  <a:pt x="1840" y="910"/>
                  <a:pt x="1840" y="910"/>
                  <a:pt x="1840" y="910"/>
                </a:cubicBezTo>
                <a:cubicBezTo>
                  <a:pt x="1840" y="923"/>
                  <a:pt x="1840" y="923"/>
                  <a:pt x="1840" y="923"/>
                </a:cubicBezTo>
                <a:cubicBezTo>
                  <a:pt x="1824" y="923"/>
                  <a:pt x="1824" y="923"/>
                  <a:pt x="1824" y="923"/>
                </a:cubicBezTo>
                <a:cubicBezTo>
                  <a:pt x="1824" y="910"/>
                  <a:pt x="1824" y="910"/>
                  <a:pt x="1824" y="910"/>
                </a:cubicBezTo>
                <a:cubicBezTo>
                  <a:pt x="1824" y="902"/>
                  <a:pt x="1824" y="902"/>
                  <a:pt x="1824" y="902"/>
                </a:cubicBezTo>
                <a:cubicBezTo>
                  <a:pt x="1832" y="902"/>
                  <a:pt x="1832" y="902"/>
                  <a:pt x="1832" y="902"/>
                </a:cubicBezTo>
                <a:cubicBezTo>
                  <a:pt x="1835" y="902"/>
                  <a:pt x="1835" y="902"/>
                  <a:pt x="1835" y="902"/>
                </a:cubicBezTo>
                <a:close/>
                <a:moveTo>
                  <a:pt x="1824" y="939"/>
                </a:moveTo>
                <a:cubicBezTo>
                  <a:pt x="1840" y="939"/>
                  <a:pt x="1840" y="939"/>
                  <a:pt x="1840" y="939"/>
                </a:cubicBezTo>
                <a:cubicBezTo>
                  <a:pt x="1840" y="956"/>
                  <a:pt x="1840" y="956"/>
                  <a:pt x="1840" y="956"/>
                </a:cubicBezTo>
                <a:cubicBezTo>
                  <a:pt x="1824" y="956"/>
                  <a:pt x="1824" y="956"/>
                  <a:pt x="1824" y="956"/>
                </a:cubicBezTo>
                <a:cubicBezTo>
                  <a:pt x="1824" y="939"/>
                  <a:pt x="1824" y="939"/>
                  <a:pt x="1824" y="939"/>
                </a:cubicBezTo>
                <a:close/>
                <a:moveTo>
                  <a:pt x="1824" y="972"/>
                </a:moveTo>
                <a:cubicBezTo>
                  <a:pt x="1840" y="972"/>
                  <a:pt x="1840" y="972"/>
                  <a:pt x="1840" y="972"/>
                </a:cubicBezTo>
                <a:cubicBezTo>
                  <a:pt x="1840" y="988"/>
                  <a:pt x="1840" y="988"/>
                  <a:pt x="1840" y="988"/>
                </a:cubicBezTo>
                <a:cubicBezTo>
                  <a:pt x="1824" y="988"/>
                  <a:pt x="1824" y="988"/>
                  <a:pt x="1824" y="988"/>
                </a:cubicBezTo>
                <a:cubicBezTo>
                  <a:pt x="1824" y="972"/>
                  <a:pt x="1824" y="972"/>
                  <a:pt x="1824" y="972"/>
                </a:cubicBezTo>
                <a:close/>
                <a:moveTo>
                  <a:pt x="1824" y="1005"/>
                </a:moveTo>
                <a:cubicBezTo>
                  <a:pt x="1840" y="1005"/>
                  <a:pt x="1840" y="1005"/>
                  <a:pt x="1840" y="1005"/>
                </a:cubicBezTo>
                <a:cubicBezTo>
                  <a:pt x="1840" y="1021"/>
                  <a:pt x="1840" y="1021"/>
                  <a:pt x="1840" y="1021"/>
                </a:cubicBezTo>
                <a:cubicBezTo>
                  <a:pt x="1824" y="1021"/>
                  <a:pt x="1824" y="1021"/>
                  <a:pt x="1824" y="1021"/>
                </a:cubicBezTo>
                <a:cubicBezTo>
                  <a:pt x="1824" y="1005"/>
                  <a:pt x="1824" y="1005"/>
                  <a:pt x="1824" y="1005"/>
                </a:cubicBezTo>
                <a:close/>
                <a:moveTo>
                  <a:pt x="1824" y="1037"/>
                </a:moveTo>
                <a:cubicBezTo>
                  <a:pt x="1840" y="1037"/>
                  <a:pt x="1840" y="1037"/>
                  <a:pt x="1840" y="1037"/>
                </a:cubicBezTo>
                <a:cubicBezTo>
                  <a:pt x="1840" y="1054"/>
                  <a:pt x="1840" y="1054"/>
                  <a:pt x="1840" y="1054"/>
                </a:cubicBezTo>
                <a:cubicBezTo>
                  <a:pt x="1824" y="1054"/>
                  <a:pt x="1824" y="1054"/>
                  <a:pt x="1824" y="1054"/>
                </a:cubicBezTo>
                <a:cubicBezTo>
                  <a:pt x="1824" y="1037"/>
                  <a:pt x="1824" y="1037"/>
                  <a:pt x="1824" y="1037"/>
                </a:cubicBezTo>
                <a:close/>
                <a:moveTo>
                  <a:pt x="1824" y="1070"/>
                </a:moveTo>
                <a:cubicBezTo>
                  <a:pt x="1840" y="1070"/>
                  <a:pt x="1840" y="1070"/>
                  <a:pt x="1840" y="1070"/>
                </a:cubicBezTo>
                <a:cubicBezTo>
                  <a:pt x="1840" y="1086"/>
                  <a:pt x="1840" y="1086"/>
                  <a:pt x="1840" y="1086"/>
                </a:cubicBezTo>
                <a:cubicBezTo>
                  <a:pt x="1824" y="1086"/>
                  <a:pt x="1824" y="1086"/>
                  <a:pt x="1824" y="1086"/>
                </a:cubicBezTo>
                <a:cubicBezTo>
                  <a:pt x="1824" y="1070"/>
                  <a:pt x="1824" y="1070"/>
                  <a:pt x="1824" y="1070"/>
                </a:cubicBezTo>
                <a:close/>
                <a:moveTo>
                  <a:pt x="1824" y="1103"/>
                </a:moveTo>
                <a:cubicBezTo>
                  <a:pt x="1840" y="1103"/>
                  <a:pt x="1840" y="1103"/>
                  <a:pt x="1840" y="1103"/>
                </a:cubicBezTo>
                <a:cubicBezTo>
                  <a:pt x="1840" y="1119"/>
                  <a:pt x="1840" y="1119"/>
                  <a:pt x="1840" y="1119"/>
                </a:cubicBezTo>
                <a:cubicBezTo>
                  <a:pt x="1824" y="1119"/>
                  <a:pt x="1824" y="1119"/>
                  <a:pt x="1824" y="1119"/>
                </a:cubicBezTo>
                <a:cubicBezTo>
                  <a:pt x="1824" y="1103"/>
                  <a:pt x="1824" y="1103"/>
                  <a:pt x="1824" y="1103"/>
                </a:cubicBezTo>
                <a:close/>
                <a:moveTo>
                  <a:pt x="1824" y="1135"/>
                </a:moveTo>
                <a:cubicBezTo>
                  <a:pt x="1840" y="1135"/>
                  <a:pt x="1840" y="1135"/>
                  <a:pt x="1840" y="1135"/>
                </a:cubicBezTo>
                <a:cubicBezTo>
                  <a:pt x="1840" y="1152"/>
                  <a:pt x="1840" y="1152"/>
                  <a:pt x="1840" y="1152"/>
                </a:cubicBezTo>
                <a:cubicBezTo>
                  <a:pt x="1824" y="1152"/>
                  <a:pt x="1824" y="1152"/>
                  <a:pt x="1824" y="1152"/>
                </a:cubicBezTo>
                <a:cubicBezTo>
                  <a:pt x="1824" y="1135"/>
                  <a:pt x="1824" y="1135"/>
                  <a:pt x="1824" y="1135"/>
                </a:cubicBezTo>
                <a:close/>
                <a:moveTo>
                  <a:pt x="1824" y="1168"/>
                </a:moveTo>
                <a:cubicBezTo>
                  <a:pt x="1840" y="1168"/>
                  <a:pt x="1840" y="1168"/>
                  <a:pt x="1840" y="1168"/>
                </a:cubicBezTo>
                <a:cubicBezTo>
                  <a:pt x="1840" y="1184"/>
                  <a:pt x="1840" y="1184"/>
                  <a:pt x="1840" y="1184"/>
                </a:cubicBezTo>
                <a:cubicBezTo>
                  <a:pt x="1824" y="1184"/>
                  <a:pt x="1824" y="1184"/>
                  <a:pt x="1824" y="1184"/>
                </a:cubicBezTo>
                <a:cubicBezTo>
                  <a:pt x="1824" y="1168"/>
                  <a:pt x="1824" y="1168"/>
                  <a:pt x="1824" y="1168"/>
                </a:cubicBezTo>
                <a:close/>
                <a:moveTo>
                  <a:pt x="1824" y="1201"/>
                </a:moveTo>
                <a:cubicBezTo>
                  <a:pt x="1840" y="1201"/>
                  <a:pt x="1840" y="1201"/>
                  <a:pt x="1840" y="1201"/>
                </a:cubicBezTo>
                <a:cubicBezTo>
                  <a:pt x="1840" y="1217"/>
                  <a:pt x="1840" y="1217"/>
                  <a:pt x="1840" y="1217"/>
                </a:cubicBezTo>
                <a:cubicBezTo>
                  <a:pt x="1824" y="1217"/>
                  <a:pt x="1824" y="1217"/>
                  <a:pt x="1824" y="1217"/>
                </a:cubicBezTo>
                <a:cubicBezTo>
                  <a:pt x="1824" y="1201"/>
                  <a:pt x="1824" y="1201"/>
                  <a:pt x="1824" y="1201"/>
                </a:cubicBezTo>
                <a:close/>
                <a:moveTo>
                  <a:pt x="1824" y="1233"/>
                </a:moveTo>
                <a:cubicBezTo>
                  <a:pt x="1840" y="1233"/>
                  <a:pt x="1840" y="1233"/>
                  <a:pt x="1840" y="1233"/>
                </a:cubicBezTo>
                <a:cubicBezTo>
                  <a:pt x="1840" y="1250"/>
                  <a:pt x="1840" y="1250"/>
                  <a:pt x="1840" y="1250"/>
                </a:cubicBezTo>
                <a:cubicBezTo>
                  <a:pt x="1824" y="1250"/>
                  <a:pt x="1824" y="1250"/>
                  <a:pt x="1824" y="1250"/>
                </a:cubicBezTo>
                <a:cubicBezTo>
                  <a:pt x="1824" y="1233"/>
                  <a:pt x="1824" y="1233"/>
                  <a:pt x="1824" y="1233"/>
                </a:cubicBezTo>
                <a:close/>
                <a:moveTo>
                  <a:pt x="1824" y="1266"/>
                </a:moveTo>
                <a:cubicBezTo>
                  <a:pt x="1840" y="1266"/>
                  <a:pt x="1840" y="1266"/>
                  <a:pt x="1840" y="1266"/>
                </a:cubicBezTo>
                <a:cubicBezTo>
                  <a:pt x="1840" y="1282"/>
                  <a:pt x="1840" y="1282"/>
                  <a:pt x="1840" y="1282"/>
                </a:cubicBezTo>
                <a:cubicBezTo>
                  <a:pt x="1824" y="1282"/>
                  <a:pt x="1824" y="1282"/>
                  <a:pt x="1824" y="1282"/>
                </a:cubicBezTo>
                <a:cubicBezTo>
                  <a:pt x="1824" y="1266"/>
                  <a:pt x="1824" y="1266"/>
                  <a:pt x="1824" y="1266"/>
                </a:cubicBezTo>
                <a:close/>
                <a:moveTo>
                  <a:pt x="1824" y="1299"/>
                </a:moveTo>
                <a:cubicBezTo>
                  <a:pt x="1840" y="1299"/>
                  <a:pt x="1840" y="1299"/>
                  <a:pt x="1840" y="1299"/>
                </a:cubicBezTo>
                <a:cubicBezTo>
                  <a:pt x="1840" y="1315"/>
                  <a:pt x="1840" y="1315"/>
                  <a:pt x="1840" y="1315"/>
                </a:cubicBezTo>
                <a:cubicBezTo>
                  <a:pt x="1824" y="1315"/>
                  <a:pt x="1824" y="1315"/>
                  <a:pt x="1824" y="1315"/>
                </a:cubicBezTo>
                <a:cubicBezTo>
                  <a:pt x="1824" y="1299"/>
                  <a:pt x="1824" y="1299"/>
                  <a:pt x="1824" y="1299"/>
                </a:cubicBezTo>
                <a:close/>
                <a:moveTo>
                  <a:pt x="1824" y="1331"/>
                </a:moveTo>
                <a:cubicBezTo>
                  <a:pt x="1840" y="1331"/>
                  <a:pt x="1840" y="1331"/>
                  <a:pt x="1840" y="1331"/>
                </a:cubicBezTo>
                <a:cubicBezTo>
                  <a:pt x="1840" y="1347"/>
                  <a:pt x="1840" y="1347"/>
                  <a:pt x="1840" y="1347"/>
                </a:cubicBezTo>
                <a:cubicBezTo>
                  <a:pt x="1824" y="1347"/>
                  <a:pt x="1824" y="1347"/>
                  <a:pt x="1824" y="1347"/>
                </a:cubicBezTo>
                <a:cubicBezTo>
                  <a:pt x="1824" y="1331"/>
                  <a:pt x="1824" y="1331"/>
                  <a:pt x="1824" y="1331"/>
                </a:cubicBezTo>
                <a:close/>
                <a:moveTo>
                  <a:pt x="1824" y="1364"/>
                </a:moveTo>
                <a:cubicBezTo>
                  <a:pt x="1840" y="1364"/>
                  <a:pt x="1840" y="1364"/>
                  <a:pt x="1840" y="1364"/>
                </a:cubicBezTo>
                <a:cubicBezTo>
                  <a:pt x="1840" y="1380"/>
                  <a:pt x="1840" y="1380"/>
                  <a:pt x="1840" y="1380"/>
                </a:cubicBezTo>
                <a:cubicBezTo>
                  <a:pt x="1824" y="1380"/>
                  <a:pt x="1824" y="1380"/>
                  <a:pt x="1824" y="1380"/>
                </a:cubicBezTo>
                <a:cubicBezTo>
                  <a:pt x="1824" y="1364"/>
                  <a:pt x="1824" y="1364"/>
                  <a:pt x="1824" y="1364"/>
                </a:cubicBezTo>
                <a:close/>
                <a:moveTo>
                  <a:pt x="1824" y="1396"/>
                </a:moveTo>
                <a:cubicBezTo>
                  <a:pt x="1840" y="1396"/>
                  <a:pt x="1840" y="1396"/>
                  <a:pt x="1840" y="1396"/>
                </a:cubicBezTo>
                <a:cubicBezTo>
                  <a:pt x="1840" y="1413"/>
                  <a:pt x="1840" y="1413"/>
                  <a:pt x="1840" y="1413"/>
                </a:cubicBezTo>
                <a:cubicBezTo>
                  <a:pt x="1824" y="1413"/>
                  <a:pt x="1824" y="1413"/>
                  <a:pt x="1824" y="1413"/>
                </a:cubicBezTo>
                <a:cubicBezTo>
                  <a:pt x="1824" y="1396"/>
                  <a:pt x="1824" y="1396"/>
                  <a:pt x="1824" y="1396"/>
                </a:cubicBezTo>
                <a:close/>
                <a:moveTo>
                  <a:pt x="1824" y="1429"/>
                </a:moveTo>
                <a:cubicBezTo>
                  <a:pt x="1840" y="1429"/>
                  <a:pt x="1840" y="1429"/>
                  <a:pt x="1840" y="1429"/>
                </a:cubicBezTo>
                <a:cubicBezTo>
                  <a:pt x="1840" y="1445"/>
                  <a:pt x="1840" y="1445"/>
                  <a:pt x="1840" y="1445"/>
                </a:cubicBezTo>
                <a:cubicBezTo>
                  <a:pt x="1824" y="1445"/>
                  <a:pt x="1824" y="1445"/>
                  <a:pt x="1824" y="1445"/>
                </a:cubicBezTo>
                <a:cubicBezTo>
                  <a:pt x="1824" y="1429"/>
                  <a:pt x="1824" y="1429"/>
                  <a:pt x="1824" y="1429"/>
                </a:cubicBezTo>
                <a:close/>
                <a:moveTo>
                  <a:pt x="1824" y="1462"/>
                </a:moveTo>
                <a:cubicBezTo>
                  <a:pt x="1840" y="1462"/>
                  <a:pt x="1840" y="1462"/>
                  <a:pt x="1840" y="1462"/>
                </a:cubicBezTo>
                <a:cubicBezTo>
                  <a:pt x="1840" y="1478"/>
                  <a:pt x="1840" y="1478"/>
                  <a:pt x="1840" y="1478"/>
                </a:cubicBezTo>
                <a:cubicBezTo>
                  <a:pt x="1824" y="1478"/>
                  <a:pt x="1824" y="1478"/>
                  <a:pt x="1824" y="1478"/>
                </a:cubicBezTo>
                <a:cubicBezTo>
                  <a:pt x="1824" y="1462"/>
                  <a:pt x="1824" y="1462"/>
                  <a:pt x="1824" y="1462"/>
                </a:cubicBezTo>
                <a:close/>
                <a:moveTo>
                  <a:pt x="1707" y="160"/>
                </a:moveTo>
                <a:cubicBezTo>
                  <a:pt x="1723" y="160"/>
                  <a:pt x="1723" y="160"/>
                  <a:pt x="1723" y="160"/>
                </a:cubicBezTo>
                <a:cubicBezTo>
                  <a:pt x="1723" y="176"/>
                  <a:pt x="1723" y="176"/>
                  <a:pt x="1723" y="176"/>
                </a:cubicBezTo>
                <a:cubicBezTo>
                  <a:pt x="1707" y="176"/>
                  <a:pt x="1707" y="176"/>
                  <a:pt x="1707" y="176"/>
                </a:cubicBezTo>
                <a:cubicBezTo>
                  <a:pt x="1707" y="160"/>
                  <a:pt x="1707" y="160"/>
                  <a:pt x="1707" y="160"/>
                </a:cubicBezTo>
                <a:close/>
                <a:moveTo>
                  <a:pt x="1707" y="193"/>
                </a:moveTo>
                <a:cubicBezTo>
                  <a:pt x="1723" y="193"/>
                  <a:pt x="1723" y="193"/>
                  <a:pt x="1723" y="193"/>
                </a:cubicBezTo>
                <a:cubicBezTo>
                  <a:pt x="1723" y="209"/>
                  <a:pt x="1723" y="209"/>
                  <a:pt x="1723" y="209"/>
                </a:cubicBezTo>
                <a:cubicBezTo>
                  <a:pt x="1707" y="209"/>
                  <a:pt x="1707" y="209"/>
                  <a:pt x="1707" y="209"/>
                </a:cubicBezTo>
                <a:cubicBezTo>
                  <a:pt x="1707" y="193"/>
                  <a:pt x="1707" y="193"/>
                  <a:pt x="1707" y="193"/>
                </a:cubicBezTo>
                <a:close/>
                <a:moveTo>
                  <a:pt x="1707" y="225"/>
                </a:moveTo>
                <a:cubicBezTo>
                  <a:pt x="1723" y="225"/>
                  <a:pt x="1723" y="225"/>
                  <a:pt x="1723" y="225"/>
                </a:cubicBezTo>
                <a:cubicBezTo>
                  <a:pt x="1723" y="242"/>
                  <a:pt x="1723" y="242"/>
                  <a:pt x="1723" y="242"/>
                </a:cubicBezTo>
                <a:cubicBezTo>
                  <a:pt x="1707" y="242"/>
                  <a:pt x="1707" y="242"/>
                  <a:pt x="1707" y="242"/>
                </a:cubicBezTo>
                <a:cubicBezTo>
                  <a:pt x="1707" y="225"/>
                  <a:pt x="1707" y="225"/>
                  <a:pt x="1707" y="225"/>
                </a:cubicBezTo>
                <a:close/>
                <a:moveTo>
                  <a:pt x="1707" y="258"/>
                </a:moveTo>
                <a:cubicBezTo>
                  <a:pt x="1723" y="258"/>
                  <a:pt x="1723" y="258"/>
                  <a:pt x="1723" y="258"/>
                </a:cubicBezTo>
                <a:cubicBezTo>
                  <a:pt x="1723" y="274"/>
                  <a:pt x="1723" y="274"/>
                  <a:pt x="1723" y="274"/>
                </a:cubicBezTo>
                <a:cubicBezTo>
                  <a:pt x="1707" y="274"/>
                  <a:pt x="1707" y="274"/>
                  <a:pt x="1707" y="274"/>
                </a:cubicBezTo>
                <a:cubicBezTo>
                  <a:pt x="1707" y="258"/>
                  <a:pt x="1707" y="258"/>
                  <a:pt x="1707" y="258"/>
                </a:cubicBezTo>
                <a:close/>
                <a:moveTo>
                  <a:pt x="1707" y="291"/>
                </a:moveTo>
                <a:cubicBezTo>
                  <a:pt x="1723" y="291"/>
                  <a:pt x="1723" y="291"/>
                  <a:pt x="1723" y="291"/>
                </a:cubicBezTo>
                <a:cubicBezTo>
                  <a:pt x="1723" y="307"/>
                  <a:pt x="1723" y="307"/>
                  <a:pt x="1723" y="307"/>
                </a:cubicBezTo>
                <a:cubicBezTo>
                  <a:pt x="1707" y="307"/>
                  <a:pt x="1707" y="307"/>
                  <a:pt x="1707" y="307"/>
                </a:cubicBezTo>
                <a:cubicBezTo>
                  <a:pt x="1707" y="291"/>
                  <a:pt x="1707" y="291"/>
                  <a:pt x="1707" y="291"/>
                </a:cubicBezTo>
                <a:close/>
                <a:moveTo>
                  <a:pt x="1707" y="323"/>
                </a:moveTo>
                <a:cubicBezTo>
                  <a:pt x="1723" y="323"/>
                  <a:pt x="1723" y="323"/>
                  <a:pt x="1723" y="323"/>
                </a:cubicBezTo>
                <a:cubicBezTo>
                  <a:pt x="1723" y="340"/>
                  <a:pt x="1723" y="340"/>
                  <a:pt x="1723" y="340"/>
                </a:cubicBezTo>
                <a:cubicBezTo>
                  <a:pt x="1707" y="340"/>
                  <a:pt x="1707" y="340"/>
                  <a:pt x="1707" y="340"/>
                </a:cubicBezTo>
                <a:cubicBezTo>
                  <a:pt x="1707" y="323"/>
                  <a:pt x="1707" y="323"/>
                  <a:pt x="1707" y="323"/>
                </a:cubicBezTo>
                <a:close/>
                <a:moveTo>
                  <a:pt x="1707" y="356"/>
                </a:moveTo>
                <a:cubicBezTo>
                  <a:pt x="1723" y="356"/>
                  <a:pt x="1723" y="356"/>
                  <a:pt x="1723" y="356"/>
                </a:cubicBezTo>
                <a:cubicBezTo>
                  <a:pt x="1723" y="372"/>
                  <a:pt x="1723" y="372"/>
                  <a:pt x="1723" y="372"/>
                </a:cubicBezTo>
                <a:cubicBezTo>
                  <a:pt x="1707" y="372"/>
                  <a:pt x="1707" y="372"/>
                  <a:pt x="1707" y="372"/>
                </a:cubicBezTo>
                <a:cubicBezTo>
                  <a:pt x="1707" y="356"/>
                  <a:pt x="1707" y="356"/>
                  <a:pt x="1707" y="356"/>
                </a:cubicBezTo>
                <a:close/>
                <a:moveTo>
                  <a:pt x="1707" y="389"/>
                </a:moveTo>
                <a:cubicBezTo>
                  <a:pt x="1723" y="389"/>
                  <a:pt x="1723" y="389"/>
                  <a:pt x="1723" y="389"/>
                </a:cubicBezTo>
                <a:cubicBezTo>
                  <a:pt x="1723" y="405"/>
                  <a:pt x="1723" y="405"/>
                  <a:pt x="1723" y="405"/>
                </a:cubicBezTo>
                <a:cubicBezTo>
                  <a:pt x="1707" y="405"/>
                  <a:pt x="1707" y="405"/>
                  <a:pt x="1707" y="405"/>
                </a:cubicBezTo>
                <a:cubicBezTo>
                  <a:pt x="1707" y="389"/>
                  <a:pt x="1707" y="389"/>
                  <a:pt x="1707" y="389"/>
                </a:cubicBezTo>
                <a:close/>
                <a:moveTo>
                  <a:pt x="1707" y="421"/>
                </a:moveTo>
                <a:cubicBezTo>
                  <a:pt x="1723" y="421"/>
                  <a:pt x="1723" y="421"/>
                  <a:pt x="1723" y="421"/>
                </a:cubicBezTo>
                <a:cubicBezTo>
                  <a:pt x="1723" y="437"/>
                  <a:pt x="1723" y="437"/>
                  <a:pt x="1723" y="437"/>
                </a:cubicBezTo>
                <a:cubicBezTo>
                  <a:pt x="1707" y="437"/>
                  <a:pt x="1707" y="437"/>
                  <a:pt x="1707" y="437"/>
                </a:cubicBezTo>
                <a:cubicBezTo>
                  <a:pt x="1707" y="421"/>
                  <a:pt x="1707" y="421"/>
                  <a:pt x="1707" y="421"/>
                </a:cubicBezTo>
                <a:close/>
                <a:moveTo>
                  <a:pt x="1707" y="454"/>
                </a:moveTo>
                <a:cubicBezTo>
                  <a:pt x="1723" y="454"/>
                  <a:pt x="1723" y="454"/>
                  <a:pt x="1723" y="454"/>
                </a:cubicBezTo>
                <a:cubicBezTo>
                  <a:pt x="1723" y="470"/>
                  <a:pt x="1723" y="470"/>
                  <a:pt x="1723" y="470"/>
                </a:cubicBezTo>
                <a:cubicBezTo>
                  <a:pt x="1707" y="470"/>
                  <a:pt x="1707" y="470"/>
                  <a:pt x="1707" y="470"/>
                </a:cubicBezTo>
                <a:cubicBezTo>
                  <a:pt x="1707" y="454"/>
                  <a:pt x="1707" y="454"/>
                  <a:pt x="1707" y="454"/>
                </a:cubicBezTo>
                <a:close/>
                <a:moveTo>
                  <a:pt x="1707" y="486"/>
                </a:moveTo>
                <a:cubicBezTo>
                  <a:pt x="1723" y="486"/>
                  <a:pt x="1723" y="486"/>
                  <a:pt x="1723" y="486"/>
                </a:cubicBezTo>
                <a:cubicBezTo>
                  <a:pt x="1723" y="503"/>
                  <a:pt x="1723" y="503"/>
                  <a:pt x="1723" y="503"/>
                </a:cubicBezTo>
                <a:cubicBezTo>
                  <a:pt x="1707" y="503"/>
                  <a:pt x="1707" y="503"/>
                  <a:pt x="1707" y="503"/>
                </a:cubicBezTo>
                <a:cubicBezTo>
                  <a:pt x="1707" y="486"/>
                  <a:pt x="1707" y="486"/>
                  <a:pt x="1707" y="486"/>
                </a:cubicBezTo>
                <a:close/>
                <a:moveTo>
                  <a:pt x="1707" y="519"/>
                </a:moveTo>
                <a:cubicBezTo>
                  <a:pt x="1723" y="519"/>
                  <a:pt x="1723" y="519"/>
                  <a:pt x="1723" y="519"/>
                </a:cubicBezTo>
                <a:cubicBezTo>
                  <a:pt x="1723" y="535"/>
                  <a:pt x="1723" y="535"/>
                  <a:pt x="1723" y="535"/>
                </a:cubicBezTo>
                <a:cubicBezTo>
                  <a:pt x="1707" y="535"/>
                  <a:pt x="1707" y="535"/>
                  <a:pt x="1707" y="535"/>
                </a:cubicBezTo>
                <a:cubicBezTo>
                  <a:pt x="1707" y="519"/>
                  <a:pt x="1707" y="519"/>
                  <a:pt x="1707" y="519"/>
                </a:cubicBezTo>
                <a:close/>
                <a:moveTo>
                  <a:pt x="1707" y="552"/>
                </a:moveTo>
                <a:cubicBezTo>
                  <a:pt x="1723" y="552"/>
                  <a:pt x="1723" y="552"/>
                  <a:pt x="1723" y="552"/>
                </a:cubicBezTo>
                <a:cubicBezTo>
                  <a:pt x="1723" y="568"/>
                  <a:pt x="1723" y="568"/>
                  <a:pt x="1723" y="568"/>
                </a:cubicBezTo>
                <a:cubicBezTo>
                  <a:pt x="1707" y="568"/>
                  <a:pt x="1707" y="568"/>
                  <a:pt x="1707" y="568"/>
                </a:cubicBezTo>
                <a:cubicBezTo>
                  <a:pt x="1707" y="552"/>
                  <a:pt x="1707" y="552"/>
                  <a:pt x="1707" y="552"/>
                </a:cubicBezTo>
                <a:close/>
                <a:moveTo>
                  <a:pt x="1707" y="584"/>
                </a:moveTo>
                <a:cubicBezTo>
                  <a:pt x="1723" y="584"/>
                  <a:pt x="1723" y="584"/>
                  <a:pt x="1723" y="584"/>
                </a:cubicBezTo>
                <a:cubicBezTo>
                  <a:pt x="1723" y="601"/>
                  <a:pt x="1723" y="601"/>
                  <a:pt x="1723" y="601"/>
                </a:cubicBezTo>
                <a:cubicBezTo>
                  <a:pt x="1707" y="601"/>
                  <a:pt x="1707" y="601"/>
                  <a:pt x="1707" y="601"/>
                </a:cubicBezTo>
                <a:cubicBezTo>
                  <a:pt x="1707" y="584"/>
                  <a:pt x="1707" y="584"/>
                  <a:pt x="1707" y="584"/>
                </a:cubicBezTo>
                <a:close/>
                <a:moveTo>
                  <a:pt x="1701" y="595"/>
                </a:moveTo>
                <a:cubicBezTo>
                  <a:pt x="1701" y="612"/>
                  <a:pt x="1701" y="612"/>
                  <a:pt x="1701" y="612"/>
                </a:cubicBezTo>
                <a:cubicBezTo>
                  <a:pt x="1685" y="612"/>
                  <a:pt x="1685" y="612"/>
                  <a:pt x="1685" y="612"/>
                </a:cubicBezTo>
                <a:cubicBezTo>
                  <a:pt x="1685" y="595"/>
                  <a:pt x="1685" y="595"/>
                  <a:pt x="1685" y="595"/>
                </a:cubicBezTo>
                <a:cubicBezTo>
                  <a:pt x="1701" y="595"/>
                  <a:pt x="1701" y="595"/>
                  <a:pt x="1701" y="595"/>
                </a:cubicBezTo>
                <a:close/>
                <a:moveTo>
                  <a:pt x="1669" y="595"/>
                </a:moveTo>
                <a:cubicBezTo>
                  <a:pt x="1669" y="612"/>
                  <a:pt x="1669" y="612"/>
                  <a:pt x="1669" y="612"/>
                </a:cubicBezTo>
                <a:cubicBezTo>
                  <a:pt x="1652" y="612"/>
                  <a:pt x="1652" y="612"/>
                  <a:pt x="1652" y="612"/>
                </a:cubicBezTo>
                <a:cubicBezTo>
                  <a:pt x="1652" y="595"/>
                  <a:pt x="1652" y="595"/>
                  <a:pt x="1652" y="595"/>
                </a:cubicBezTo>
                <a:cubicBezTo>
                  <a:pt x="1669" y="595"/>
                  <a:pt x="1669" y="595"/>
                  <a:pt x="1669" y="595"/>
                </a:cubicBezTo>
                <a:close/>
                <a:moveTo>
                  <a:pt x="1636" y="595"/>
                </a:moveTo>
                <a:cubicBezTo>
                  <a:pt x="1636" y="612"/>
                  <a:pt x="1636" y="612"/>
                  <a:pt x="1636" y="612"/>
                </a:cubicBezTo>
                <a:cubicBezTo>
                  <a:pt x="1620" y="612"/>
                  <a:pt x="1620" y="612"/>
                  <a:pt x="1620" y="612"/>
                </a:cubicBezTo>
                <a:cubicBezTo>
                  <a:pt x="1620" y="595"/>
                  <a:pt x="1620" y="595"/>
                  <a:pt x="1620" y="595"/>
                </a:cubicBezTo>
                <a:cubicBezTo>
                  <a:pt x="1636" y="595"/>
                  <a:pt x="1636" y="595"/>
                  <a:pt x="1636" y="595"/>
                </a:cubicBezTo>
                <a:close/>
                <a:moveTo>
                  <a:pt x="1611" y="595"/>
                </a:moveTo>
                <a:cubicBezTo>
                  <a:pt x="1611" y="604"/>
                  <a:pt x="1611" y="604"/>
                  <a:pt x="1611" y="604"/>
                </a:cubicBezTo>
                <a:cubicBezTo>
                  <a:pt x="1611" y="619"/>
                  <a:pt x="1611" y="619"/>
                  <a:pt x="1611" y="619"/>
                </a:cubicBezTo>
                <a:cubicBezTo>
                  <a:pt x="1595" y="619"/>
                  <a:pt x="1595" y="619"/>
                  <a:pt x="1595" y="619"/>
                </a:cubicBezTo>
                <a:cubicBezTo>
                  <a:pt x="1595" y="604"/>
                  <a:pt x="1595" y="604"/>
                  <a:pt x="1595" y="604"/>
                </a:cubicBezTo>
                <a:cubicBezTo>
                  <a:pt x="1595" y="595"/>
                  <a:pt x="1595" y="595"/>
                  <a:pt x="1595" y="595"/>
                </a:cubicBezTo>
                <a:cubicBezTo>
                  <a:pt x="1600" y="595"/>
                  <a:pt x="1605" y="595"/>
                  <a:pt x="1611" y="595"/>
                </a:cubicBezTo>
                <a:close/>
                <a:moveTo>
                  <a:pt x="1595" y="636"/>
                </a:moveTo>
                <a:cubicBezTo>
                  <a:pt x="1611" y="636"/>
                  <a:pt x="1611" y="636"/>
                  <a:pt x="1611" y="636"/>
                </a:cubicBezTo>
                <a:cubicBezTo>
                  <a:pt x="1611" y="652"/>
                  <a:pt x="1611" y="652"/>
                  <a:pt x="1611" y="652"/>
                </a:cubicBezTo>
                <a:cubicBezTo>
                  <a:pt x="1595" y="652"/>
                  <a:pt x="1595" y="652"/>
                  <a:pt x="1595" y="652"/>
                </a:cubicBezTo>
                <a:cubicBezTo>
                  <a:pt x="1595" y="636"/>
                  <a:pt x="1595" y="636"/>
                  <a:pt x="1595" y="636"/>
                </a:cubicBezTo>
                <a:close/>
                <a:moveTo>
                  <a:pt x="1595" y="668"/>
                </a:moveTo>
                <a:cubicBezTo>
                  <a:pt x="1611" y="668"/>
                  <a:pt x="1611" y="668"/>
                  <a:pt x="1611" y="668"/>
                </a:cubicBezTo>
                <a:cubicBezTo>
                  <a:pt x="1611" y="685"/>
                  <a:pt x="1611" y="685"/>
                  <a:pt x="1611" y="685"/>
                </a:cubicBezTo>
                <a:cubicBezTo>
                  <a:pt x="1595" y="685"/>
                  <a:pt x="1595" y="685"/>
                  <a:pt x="1595" y="685"/>
                </a:cubicBezTo>
                <a:cubicBezTo>
                  <a:pt x="1595" y="668"/>
                  <a:pt x="1595" y="668"/>
                  <a:pt x="1595" y="668"/>
                </a:cubicBezTo>
                <a:close/>
                <a:moveTo>
                  <a:pt x="1595" y="701"/>
                </a:moveTo>
                <a:cubicBezTo>
                  <a:pt x="1611" y="701"/>
                  <a:pt x="1611" y="701"/>
                  <a:pt x="1611" y="701"/>
                </a:cubicBezTo>
                <a:cubicBezTo>
                  <a:pt x="1611" y="717"/>
                  <a:pt x="1611" y="717"/>
                  <a:pt x="1611" y="717"/>
                </a:cubicBezTo>
                <a:cubicBezTo>
                  <a:pt x="1595" y="717"/>
                  <a:pt x="1595" y="717"/>
                  <a:pt x="1595" y="717"/>
                </a:cubicBezTo>
                <a:cubicBezTo>
                  <a:pt x="1595" y="701"/>
                  <a:pt x="1595" y="701"/>
                  <a:pt x="1595" y="701"/>
                </a:cubicBezTo>
                <a:close/>
                <a:moveTo>
                  <a:pt x="1595" y="733"/>
                </a:moveTo>
                <a:cubicBezTo>
                  <a:pt x="1611" y="733"/>
                  <a:pt x="1611" y="733"/>
                  <a:pt x="1611" y="733"/>
                </a:cubicBezTo>
                <a:cubicBezTo>
                  <a:pt x="1611" y="750"/>
                  <a:pt x="1611" y="750"/>
                  <a:pt x="1611" y="750"/>
                </a:cubicBezTo>
                <a:cubicBezTo>
                  <a:pt x="1595" y="750"/>
                  <a:pt x="1595" y="750"/>
                  <a:pt x="1595" y="750"/>
                </a:cubicBezTo>
                <a:cubicBezTo>
                  <a:pt x="1595" y="733"/>
                  <a:pt x="1595" y="733"/>
                  <a:pt x="1595" y="733"/>
                </a:cubicBezTo>
                <a:close/>
                <a:moveTo>
                  <a:pt x="1595" y="766"/>
                </a:moveTo>
                <a:cubicBezTo>
                  <a:pt x="1611" y="766"/>
                  <a:pt x="1611" y="766"/>
                  <a:pt x="1611" y="766"/>
                </a:cubicBezTo>
                <a:cubicBezTo>
                  <a:pt x="1611" y="782"/>
                  <a:pt x="1611" y="782"/>
                  <a:pt x="1611" y="782"/>
                </a:cubicBezTo>
                <a:cubicBezTo>
                  <a:pt x="1595" y="782"/>
                  <a:pt x="1595" y="782"/>
                  <a:pt x="1595" y="782"/>
                </a:cubicBezTo>
                <a:cubicBezTo>
                  <a:pt x="1595" y="766"/>
                  <a:pt x="1595" y="766"/>
                  <a:pt x="1595" y="766"/>
                </a:cubicBezTo>
                <a:close/>
                <a:moveTo>
                  <a:pt x="1595" y="799"/>
                </a:moveTo>
                <a:cubicBezTo>
                  <a:pt x="1611" y="799"/>
                  <a:pt x="1611" y="799"/>
                  <a:pt x="1611" y="799"/>
                </a:cubicBezTo>
                <a:cubicBezTo>
                  <a:pt x="1611" y="815"/>
                  <a:pt x="1611" y="815"/>
                  <a:pt x="1611" y="815"/>
                </a:cubicBezTo>
                <a:cubicBezTo>
                  <a:pt x="1595" y="815"/>
                  <a:pt x="1595" y="815"/>
                  <a:pt x="1595" y="815"/>
                </a:cubicBezTo>
                <a:cubicBezTo>
                  <a:pt x="1595" y="799"/>
                  <a:pt x="1595" y="799"/>
                  <a:pt x="1595" y="799"/>
                </a:cubicBezTo>
                <a:close/>
                <a:moveTo>
                  <a:pt x="1595" y="831"/>
                </a:moveTo>
                <a:cubicBezTo>
                  <a:pt x="1611" y="831"/>
                  <a:pt x="1611" y="831"/>
                  <a:pt x="1611" y="831"/>
                </a:cubicBezTo>
                <a:cubicBezTo>
                  <a:pt x="1611" y="848"/>
                  <a:pt x="1611" y="848"/>
                  <a:pt x="1611" y="848"/>
                </a:cubicBezTo>
                <a:cubicBezTo>
                  <a:pt x="1595" y="848"/>
                  <a:pt x="1595" y="848"/>
                  <a:pt x="1595" y="848"/>
                </a:cubicBezTo>
                <a:cubicBezTo>
                  <a:pt x="1595" y="831"/>
                  <a:pt x="1595" y="831"/>
                  <a:pt x="1595" y="831"/>
                </a:cubicBezTo>
                <a:close/>
                <a:moveTo>
                  <a:pt x="1595" y="864"/>
                </a:moveTo>
                <a:cubicBezTo>
                  <a:pt x="1611" y="864"/>
                  <a:pt x="1611" y="864"/>
                  <a:pt x="1611" y="864"/>
                </a:cubicBezTo>
                <a:cubicBezTo>
                  <a:pt x="1611" y="880"/>
                  <a:pt x="1611" y="880"/>
                  <a:pt x="1611" y="880"/>
                </a:cubicBezTo>
                <a:cubicBezTo>
                  <a:pt x="1595" y="880"/>
                  <a:pt x="1595" y="880"/>
                  <a:pt x="1595" y="880"/>
                </a:cubicBezTo>
                <a:cubicBezTo>
                  <a:pt x="1595" y="864"/>
                  <a:pt x="1595" y="864"/>
                  <a:pt x="1595" y="864"/>
                </a:cubicBezTo>
                <a:close/>
                <a:moveTo>
                  <a:pt x="1595" y="897"/>
                </a:moveTo>
                <a:cubicBezTo>
                  <a:pt x="1611" y="897"/>
                  <a:pt x="1611" y="897"/>
                  <a:pt x="1611" y="897"/>
                </a:cubicBezTo>
                <a:cubicBezTo>
                  <a:pt x="1611" y="913"/>
                  <a:pt x="1611" y="913"/>
                  <a:pt x="1611" y="913"/>
                </a:cubicBezTo>
                <a:cubicBezTo>
                  <a:pt x="1595" y="913"/>
                  <a:pt x="1595" y="913"/>
                  <a:pt x="1595" y="913"/>
                </a:cubicBezTo>
                <a:cubicBezTo>
                  <a:pt x="1595" y="897"/>
                  <a:pt x="1595" y="897"/>
                  <a:pt x="1595" y="897"/>
                </a:cubicBezTo>
                <a:close/>
                <a:moveTo>
                  <a:pt x="1595" y="929"/>
                </a:moveTo>
                <a:cubicBezTo>
                  <a:pt x="1611" y="929"/>
                  <a:pt x="1611" y="929"/>
                  <a:pt x="1611" y="929"/>
                </a:cubicBezTo>
                <a:cubicBezTo>
                  <a:pt x="1611" y="946"/>
                  <a:pt x="1611" y="946"/>
                  <a:pt x="1611" y="946"/>
                </a:cubicBezTo>
                <a:cubicBezTo>
                  <a:pt x="1595" y="946"/>
                  <a:pt x="1595" y="946"/>
                  <a:pt x="1595" y="946"/>
                </a:cubicBezTo>
                <a:cubicBezTo>
                  <a:pt x="1595" y="929"/>
                  <a:pt x="1595" y="929"/>
                  <a:pt x="1595" y="929"/>
                </a:cubicBezTo>
                <a:close/>
                <a:moveTo>
                  <a:pt x="1595" y="962"/>
                </a:moveTo>
                <a:cubicBezTo>
                  <a:pt x="1611" y="962"/>
                  <a:pt x="1611" y="962"/>
                  <a:pt x="1611" y="962"/>
                </a:cubicBezTo>
                <a:cubicBezTo>
                  <a:pt x="1611" y="978"/>
                  <a:pt x="1611" y="978"/>
                  <a:pt x="1611" y="978"/>
                </a:cubicBezTo>
                <a:cubicBezTo>
                  <a:pt x="1595" y="978"/>
                  <a:pt x="1595" y="978"/>
                  <a:pt x="1595" y="978"/>
                </a:cubicBezTo>
                <a:cubicBezTo>
                  <a:pt x="1595" y="962"/>
                  <a:pt x="1595" y="962"/>
                  <a:pt x="1595" y="962"/>
                </a:cubicBezTo>
                <a:close/>
                <a:moveTo>
                  <a:pt x="1595" y="995"/>
                </a:moveTo>
                <a:cubicBezTo>
                  <a:pt x="1611" y="995"/>
                  <a:pt x="1611" y="995"/>
                  <a:pt x="1611" y="995"/>
                </a:cubicBezTo>
                <a:cubicBezTo>
                  <a:pt x="1611" y="1011"/>
                  <a:pt x="1611" y="1011"/>
                  <a:pt x="1611" y="1011"/>
                </a:cubicBezTo>
                <a:cubicBezTo>
                  <a:pt x="1595" y="1011"/>
                  <a:pt x="1595" y="1011"/>
                  <a:pt x="1595" y="1011"/>
                </a:cubicBezTo>
                <a:cubicBezTo>
                  <a:pt x="1595" y="995"/>
                  <a:pt x="1595" y="995"/>
                  <a:pt x="1595" y="995"/>
                </a:cubicBezTo>
                <a:close/>
                <a:moveTo>
                  <a:pt x="1595" y="1027"/>
                </a:moveTo>
                <a:cubicBezTo>
                  <a:pt x="1611" y="1027"/>
                  <a:pt x="1611" y="1027"/>
                  <a:pt x="1611" y="1027"/>
                </a:cubicBezTo>
                <a:cubicBezTo>
                  <a:pt x="1611" y="1044"/>
                  <a:pt x="1611" y="1044"/>
                  <a:pt x="1611" y="1044"/>
                </a:cubicBezTo>
                <a:cubicBezTo>
                  <a:pt x="1595" y="1044"/>
                  <a:pt x="1595" y="1044"/>
                  <a:pt x="1595" y="1044"/>
                </a:cubicBezTo>
                <a:cubicBezTo>
                  <a:pt x="1595" y="1027"/>
                  <a:pt x="1595" y="1027"/>
                  <a:pt x="1595" y="1027"/>
                </a:cubicBezTo>
                <a:close/>
                <a:moveTo>
                  <a:pt x="1595" y="1060"/>
                </a:moveTo>
                <a:cubicBezTo>
                  <a:pt x="1611" y="1060"/>
                  <a:pt x="1611" y="1060"/>
                  <a:pt x="1611" y="1060"/>
                </a:cubicBezTo>
                <a:cubicBezTo>
                  <a:pt x="1611" y="1076"/>
                  <a:pt x="1611" y="1076"/>
                  <a:pt x="1611" y="1076"/>
                </a:cubicBezTo>
                <a:cubicBezTo>
                  <a:pt x="1595" y="1076"/>
                  <a:pt x="1595" y="1076"/>
                  <a:pt x="1595" y="1076"/>
                </a:cubicBezTo>
                <a:cubicBezTo>
                  <a:pt x="1595" y="1060"/>
                  <a:pt x="1595" y="1060"/>
                  <a:pt x="1595" y="1060"/>
                </a:cubicBezTo>
                <a:close/>
                <a:moveTo>
                  <a:pt x="1595" y="1092"/>
                </a:moveTo>
                <a:cubicBezTo>
                  <a:pt x="1611" y="1092"/>
                  <a:pt x="1611" y="1092"/>
                  <a:pt x="1611" y="1092"/>
                </a:cubicBezTo>
                <a:cubicBezTo>
                  <a:pt x="1611" y="1109"/>
                  <a:pt x="1611" y="1109"/>
                  <a:pt x="1611" y="1109"/>
                </a:cubicBezTo>
                <a:cubicBezTo>
                  <a:pt x="1595" y="1109"/>
                  <a:pt x="1595" y="1109"/>
                  <a:pt x="1595" y="1109"/>
                </a:cubicBezTo>
                <a:cubicBezTo>
                  <a:pt x="1595" y="1092"/>
                  <a:pt x="1595" y="1092"/>
                  <a:pt x="1595" y="1092"/>
                </a:cubicBezTo>
                <a:close/>
                <a:moveTo>
                  <a:pt x="1595" y="1125"/>
                </a:moveTo>
                <a:cubicBezTo>
                  <a:pt x="1611" y="1125"/>
                  <a:pt x="1611" y="1125"/>
                  <a:pt x="1611" y="1125"/>
                </a:cubicBezTo>
                <a:cubicBezTo>
                  <a:pt x="1611" y="1141"/>
                  <a:pt x="1611" y="1141"/>
                  <a:pt x="1611" y="1141"/>
                </a:cubicBezTo>
                <a:cubicBezTo>
                  <a:pt x="1595" y="1141"/>
                  <a:pt x="1595" y="1141"/>
                  <a:pt x="1595" y="1141"/>
                </a:cubicBezTo>
                <a:cubicBezTo>
                  <a:pt x="1595" y="1125"/>
                  <a:pt x="1595" y="1125"/>
                  <a:pt x="1595" y="1125"/>
                </a:cubicBezTo>
                <a:close/>
                <a:moveTo>
                  <a:pt x="1595" y="1158"/>
                </a:moveTo>
                <a:cubicBezTo>
                  <a:pt x="1611" y="1158"/>
                  <a:pt x="1611" y="1158"/>
                  <a:pt x="1611" y="1158"/>
                </a:cubicBezTo>
                <a:cubicBezTo>
                  <a:pt x="1611" y="1174"/>
                  <a:pt x="1611" y="1174"/>
                  <a:pt x="1611" y="1174"/>
                </a:cubicBezTo>
                <a:cubicBezTo>
                  <a:pt x="1595" y="1174"/>
                  <a:pt x="1595" y="1174"/>
                  <a:pt x="1595" y="1174"/>
                </a:cubicBezTo>
                <a:cubicBezTo>
                  <a:pt x="1595" y="1158"/>
                  <a:pt x="1595" y="1158"/>
                  <a:pt x="1595" y="1158"/>
                </a:cubicBezTo>
                <a:close/>
                <a:moveTo>
                  <a:pt x="1595" y="1190"/>
                </a:moveTo>
                <a:cubicBezTo>
                  <a:pt x="1611" y="1190"/>
                  <a:pt x="1611" y="1190"/>
                  <a:pt x="1611" y="1190"/>
                </a:cubicBezTo>
                <a:cubicBezTo>
                  <a:pt x="1611" y="1207"/>
                  <a:pt x="1611" y="1207"/>
                  <a:pt x="1611" y="1207"/>
                </a:cubicBezTo>
                <a:cubicBezTo>
                  <a:pt x="1595" y="1207"/>
                  <a:pt x="1595" y="1207"/>
                  <a:pt x="1595" y="1207"/>
                </a:cubicBezTo>
                <a:cubicBezTo>
                  <a:pt x="1595" y="1190"/>
                  <a:pt x="1595" y="1190"/>
                  <a:pt x="1595" y="1190"/>
                </a:cubicBezTo>
                <a:close/>
                <a:moveTo>
                  <a:pt x="1595" y="1223"/>
                </a:moveTo>
                <a:cubicBezTo>
                  <a:pt x="1611" y="1223"/>
                  <a:pt x="1611" y="1223"/>
                  <a:pt x="1611" y="1223"/>
                </a:cubicBezTo>
                <a:cubicBezTo>
                  <a:pt x="1611" y="1239"/>
                  <a:pt x="1611" y="1239"/>
                  <a:pt x="1611" y="1239"/>
                </a:cubicBezTo>
                <a:cubicBezTo>
                  <a:pt x="1595" y="1239"/>
                  <a:pt x="1595" y="1239"/>
                  <a:pt x="1595" y="1239"/>
                </a:cubicBezTo>
                <a:cubicBezTo>
                  <a:pt x="1595" y="1223"/>
                  <a:pt x="1595" y="1223"/>
                  <a:pt x="1595" y="1223"/>
                </a:cubicBezTo>
                <a:close/>
                <a:moveTo>
                  <a:pt x="1595" y="1256"/>
                </a:moveTo>
                <a:cubicBezTo>
                  <a:pt x="1611" y="1256"/>
                  <a:pt x="1611" y="1256"/>
                  <a:pt x="1611" y="1256"/>
                </a:cubicBezTo>
                <a:cubicBezTo>
                  <a:pt x="1611" y="1272"/>
                  <a:pt x="1611" y="1272"/>
                  <a:pt x="1611" y="1272"/>
                </a:cubicBezTo>
                <a:cubicBezTo>
                  <a:pt x="1595" y="1272"/>
                  <a:pt x="1595" y="1272"/>
                  <a:pt x="1595" y="1272"/>
                </a:cubicBezTo>
                <a:cubicBezTo>
                  <a:pt x="1595" y="1256"/>
                  <a:pt x="1595" y="1256"/>
                  <a:pt x="1595" y="1256"/>
                </a:cubicBezTo>
                <a:close/>
                <a:moveTo>
                  <a:pt x="1595" y="1288"/>
                </a:moveTo>
                <a:cubicBezTo>
                  <a:pt x="1611" y="1288"/>
                  <a:pt x="1611" y="1288"/>
                  <a:pt x="1611" y="1288"/>
                </a:cubicBezTo>
                <a:cubicBezTo>
                  <a:pt x="1611" y="1305"/>
                  <a:pt x="1611" y="1305"/>
                  <a:pt x="1611" y="1305"/>
                </a:cubicBezTo>
                <a:cubicBezTo>
                  <a:pt x="1595" y="1305"/>
                  <a:pt x="1595" y="1305"/>
                  <a:pt x="1595" y="1305"/>
                </a:cubicBezTo>
                <a:cubicBezTo>
                  <a:pt x="1595" y="1288"/>
                  <a:pt x="1595" y="1288"/>
                  <a:pt x="1595" y="1288"/>
                </a:cubicBezTo>
                <a:close/>
                <a:moveTo>
                  <a:pt x="897" y="156"/>
                </a:moveTo>
                <a:cubicBezTo>
                  <a:pt x="897" y="166"/>
                  <a:pt x="897" y="166"/>
                  <a:pt x="897" y="166"/>
                </a:cubicBezTo>
                <a:cubicBezTo>
                  <a:pt x="913" y="166"/>
                  <a:pt x="913" y="166"/>
                  <a:pt x="913" y="166"/>
                </a:cubicBezTo>
                <a:cubicBezTo>
                  <a:pt x="913" y="156"/>
                  <a:pt x="913" y="156"/>
                  <a:pt x="913" y="156"/>
                </a:cubicBezTo>
                <a:cubicBezTo>
                  <a:pt x="897" y="156"/>
                  <a:pt x="897" y="156"/>
                  <a:pt x="897" y="156"/>
                </a:cubicBezTo>
                <a:close/>
                <a:moveTo>
                  <a:pt x="897" y="182"/>
                </a:moveTo>
                <a:cubicBezTo>
                  <a:pt x="913" y="182"/>
                  <a:pt x="913" y="182"/>
                  <a:pt x="913" y="182"/>
                </a:cubicBezTo>
                <a:cubicBezTo>
                  <a:pt x="913" y="199"/>
                  <a:pt x="913" y="199"/>
                  <a:pt x="913" y="199"/>
                </a:cubicBezTo>
                <a:cubicBezTo>
                  <a:pt x="897" y="199"/>
                  <a:pt x="897" y="199"/>
                  <a:pt x="897" y="199"/>
                </a:cubicBezTo>
                <a:cubicBezTo>
                  <a:pt x="897" y="182"/>
                  <a:pt x="897" y="182"/>
                  <a:pt x="897" y="182"/>
                </a:cubicBezTo>
                <a:close/>
                <a:moveTo>
                  <a:pt x="897" y="215"/>
                </a:moveTo>
                <a:cubicBezTo>
                  <a:pt x="913" y="215"/>
                  <a:pt x="913" y="215"/>
                  <a:pt x="913" y="215"/>
                </a:cubicBezTo>
                <a:cubicBezTo>
                  <a:pt x="913" y="231"/>
                  <a:pt x="913" y="231"/>
                  <a:pt x="913" y="231"/>
                </a:cubicBezTo>
                <a:cubicBezTo>
                  <a:pt x="897" y="231"/>
                  <a:pt x="897" y="231"/>
                  <a:pt x="897" y="231"/>
                </a:cubicBezTo>
                <a:cubicBezTo>
                  <a:pt x="897" y="215"/>
                  <a:pt x="897" y="215"/>
                  <a:pt x="897" y="215"/>
                </a:cubicBezTo>
                <a:close/>
                <a:moveTo>
                  <a:pt x="897" y="248"/>
                </a:moveTo>
                <a:cubicBezTo>
                  <a:pt x="913" y="248"/>
                  <a:pt x="913" y="248"/>
                  <a:pt x="913" y="248"/>
                </a:cubicBezTo>
                <a:cubicBezTo>
                  <a:pt x="913" y="264"/>
                  <a:pt x="913" y="264"/>
                  <a:pt x="913" y="264"/>
                </a:cubicBezTo>
                <a:cubicBezTo>
                  <a:pt x="897" y="264"/>
                  <a:pt x="897" y="264"/>
                  <a:pt x="897" y="264"/>
                </a:cubicBezTo>
                <a:cubicBezTo>
                  <a:pt x="897" y="248"/>
                  <a:pt x="897" y="248"/>
                  <a:pt x="897" y="248"/>
                </a:cubicBezTo>
                <a:close/>
                <a:moveTo>
                  <a:pt x="897" y="280"/>
                </a:moveTo>
                <a:cubicBezTo>
                  <a:pt x="913" y="280"/>
                  <a:pt x="913" y="280"/>
                  <a:pt x="913" y="280"/>
                </a:cubicBezTo>
                <a:cubicBezTo>
                  <a:pt x="913" y="297"/>
                  <a:pt x="913" y="297"/>
                  <a:pt x="913" y="297"/>
                </a:cubicBezTo>
                <a:cubicBezTo>
                  <a:pt x="897" y="297"/>
                  <a:pt x="897" y="297"/>
                  <a:pt x="897" y="297"/>
                </a:cubicBezTo>
                <a:cubicBezTo>
                  <a:pt x="897" y="280"/>
                  <a:pt x="897" y="280"/>
                  <a:pt x="897" y="280"/>
                </a:cubicBezTo>
                <a:close/>
                <a:moveTo>
                  <a:pt x="897" y="313"/>
                </a:moveTo>
                <a:cubicBezTo>
                  <a:pt x="913" y="313"/>
                  <a:pt x="913" y="313"/>
                  <a:pt x="913" y="313"/>
                </a:cubicBezTo>
                <a:cubicBezTo>
                  <a:pt x="913" y="329"/>
                  <a:pt x="913" y="329"/>
                  <a:pt x="913" y="329"/>
                </a:cubicBezTo>
                <a:cubicBezTo>
                  <a:pt x="897" y="329"/>
                  <a:pt x="897" y="329"/>
                  <a:pt x="897" y="329"/>
                </a:cubicBezTo>
                <a:cubicBezTo>
                  <a:pt x="897" y="313"/>
                  <a:pt x="897" y="313"/>
                  <a:pt x="897" y="313"/>
                </a:cubicBezTo>
                <a:close/>
                <a:moveTo>
                  <a:pt x="897" y="346"/>
                </a:moveTo>
                <a:cubicBezTo>
                  <a:pt x="913" y="346"/>
                  <a:pt x="913" y="346"/>
                  <a:pt x="913" y="346"/>
                </a:cubicBezTo>
                <a:cubicBezTo>
                  <a:pt x="913" y="362"/>
                  <a:pt x="913" y="362"/>
                  <a:pt x="913" y="362"/>
                </a:cubicBezTo>
                <a:cubicBezTo>
                  <a:pt x="897" y="362"/>
                  <a:pt x="897" y="362"/>
                  <a:pt x="897" y="362"/>
                </a:cubicBezTo>
                <a:cubicBezTo>
                  <a:pt x="897" y="346"/>
                  <a:pt x="897" y="346"/>
                  <a:pt x="897" y="346"/>
                </a:cubicBezTo>
                <a:close/>
                <a:moveTo>
                  <a:pt x="897" y="378"/>
                </a:moveTo>
                <a:cubicBezTo>
                  <a:pt x="913" y="378"/>
                  <a:pt x="913" y="378"/>
                  <a:pt x="913" y="378"/>
                </a:cubicBezTo>
                <a:cubicBezTo>
                  <a:pt x="913" y="394"/>
                  <a:pt x="913" y="394"/>
                  <a:pt x="913" y="394"/>
                </a:cubicBezTo>
                <a:cubicBezTo>
                  <a:pt x="897" y="394"/>
                  <a:pt x="897" y="394"/>
                  <a:pt x="897" y="394"/>
                </a:cubicBezTo>
                <a:cubicBezTo>
                  <a:pt x="897" y="378"/>
                  <a:pt x="897" y="378"/>
                  <a:pt x="897" y="378"/>
                </a:cubicBezTo>
                <a:close/>
                <a:moveTo>
                  <a:pt x="897" y="411"/>
                </a:moveTo>
                <a:cubicBezTo>
                  <a:pt x="913" y="411"/>
                  <a:pt x="913" y="411"/>
                  <a:pt x="913" y="411"/>
                </a:cubicBezTo>
                <a:cubicBezTo>
                  <a:pt x="913" y="427"/>
                  <a:pt x="913" y="427"/>
                  <a:pt x="913" y="427"/>
                </a:cubicBezTo>
                <a:cubicBezTo>
                  <a:pt x="897" y="427"/>
                  <a:pt x="897" y="427"/>
                  <a:pt x="897" y="427"/>
                </a:cubicBezTo>
                <a:cubicBezTo>
                  <a:pt x="897" y="411"/>
                  <a:pt x="897" y="411"/>
                  <a:pt x="897" y="411"/>
                </a:cubicBezTo>
                <a:close/>
                <a:moveTo>
                  <a:pt x="897" y="443"/>
                </a:moveTo>
                <a:cubicBezTo>
                  <a:pt x="913" y="443"/>
                  <a:pt x="913" y="443"/>
                  <a:pt x="913" y="443"/>
                </a:cubicBezTo>
                <a:cubicBezTo>
                  <a:pt x="913" y="460"/>
                  <a:pt x="913" y="460"/>
                  <a:pt x="913" y="460"/>
                </a:cubicBezTo>
                <a:cubicBezTo>
                  <a:pt x="897" y="460"/>
                  <a:pt x="897" y="460"/>
                  <a:pt x="897" y="460"/>
                </a:cubicBezTo>
                <a:cubicBezTo>
                  <a:pt x="897" y="443"/>
                  <a:pt x="897" y="443"/>
                  <a:pt x="897" y="443"/>
                </a:cubicBezTo>
                <a:close/>
                <a:moveTo>
                  <a:pt x="897" y="476"/>
                </a:moveTo>
                <a:cubicBezTo>
                  <a:pt x="913" y="476"/>
                  <a:pt x="913" y="476"/>
                  <a:pt x="913" y="476"/>
                </a:cubicBezTo>
                <a:cubicBezTo>
                  <a:pt x="913" y="492"/>
                  <a:pt x="913" y="492"/>
                  <a:pt x="913" y="492"/>
                </a:cubicBezTo>
                <a:cubicBezTo>
                  <a:pt x="897" y="492"/>
                  <a:pt x="897" y="492"/>
                  <a:pt x="897" y="492"/>
                </a:cubicBezTo>
                <a:cubicBezTo>
                  <a:pt x="897" y="476"/>
                  <a:pt x="897" y="476"/>
                  <a:pt x="897" y="476"/>
                </a:cubicBezTo>
                <a:close/>
                <a:moveTo>
                  <a:pt x="897" y="509"/>
                </a:moveTo>
                <a:cubicBezTo>
                  <a:pt x="913" y="509"/>
                  <a:pt x="913" y="509"/>
                  <a:pt x="913" y="509"/>
                </a:cubicBezTo>
                <a:cubicBezTo>
                  <a:pt x="913" y="525"/>
                  <a:pt x="913" y="525"/>
                  <a:pt x="913" y="525"/>
                </a:cubicBezTo>
                <a:cubicBezTo>
                  <a:pt x="897" y="525"/>
                  <a:pt x="897" y="525"/>
                  <a:pt x="897" y="525"/>
                </a:cubicBezTo>
                <a:cubicBezTo>
                  <a:pt x="897" y="509"/>
                  <a:pt x="897" y="509"/>
                  <a:pt x="897" y="509"/>
                </a:cubicBezTo>
                <a:close/>
                <a:moveTo>
                  <a:pt x="897" y="541"/>
                </a:moveTo>
                <a:cubicBezTo>
                  <a:pt x="913" y="541"/>
                  <a:pt x="913" y="541"/>
                  <a:pt x="913" y="541"/>
                </a:cubicBezTo>
                <a:cubicBezTo>
                  <a:pt x="913" y="558"/>
                  <a:pt x="913" y="558"/>
                  <a:pt x="913" y="558"/>
                </a:cubicBezTo>
                <a:cubicBezTo>
                  <a:pt x="897" y="558"/>
                  <a:pt x="897" y="558"/>
                  <a:pt x="897" y="558"/>
                </a:cubicBezTo>
                <a:cubicBezTo>
                  <a:pt x="897" y="541"/>
                  <a:pt x="897" y="541"/>
                  <a:pt x="897" y="541"/>
                </a:cubicBezTo>
                <a:close/>
                <a:moveTo>
                  <a:pt x="897" y="574"/>
                </a:moveTo>
                <a:cubicBezTo>
                  <a:pt x="913" y="574"/>
                  <a:pt x="913" y="574"/>
                  <a:pt x="913" y="574"/>
                </a:cubicBezTo>
                <a:cubicBezTo>
                  <a:pt x="913" y="590"/>
                  <a:pt x="913" y="590"/>
                  <a:pt x="913" y="590"/>
                </a:cubicBezTo>
                <a:cubicBezTo>
                  <a:pt x="897" y="590"/>
                  <a:pt x="897" y="590"/>
                  <a:pt x="897" y="590"/>
                </a:cubicBezTo>
                <a:cubicBezTo>
                  <a:pt x="897" y="574"/>
                  <a:pt x="897" y="574"/>
                  <a:pt x="897" y="574"/>
                </a:cubicBezTo>
                <a:close/>
                <a:moveTo>
                  <a:pt x="908" y="612"/>
                </a:moveTo>
                <a:cubicBezTo>
                  <a:pt x="908" y="595"/>
                  <a:pt x="908" y="595"/>
                  <a:pt x="908" y="595"/>
                </a:cubicBezTo>
                <a:cubicBezTo>
                  <a:pt x="925" y="595"/>
                  <a:pt x="925" y="595"/>
                  <a:pt x="925" y="595"/>
                </a:cubicBezTo>
                <a:cubicBezTo>
                  <a:pt x="925" y="612"/>
                  <a:pt x="925" y="612"/>
                  <a:pt x="925" y="612"/>
                </a:cubicBezTo>
                <a:cubicBezTo>
                  <a:pt x="908" y="612"/>
                  <a:pt x="908" y="612"/>
                  <a:pt x="908" y="612"/>
                </a:cubicBezTo>
                <a:close/>
                <a:moveTo>
                  <a:pt x="941" y="612"/>
                </a:moveTo>
                <a:cubicBezTo>
                  <a:pt x="941" y="595"/>
                  <a:pt x="941" y="595"/>
                  <a:pt x="941" y="595"/>
                </a:cubicBezTo>
                <a:cubicBezTo>
                  <a:pt x="957" y="595"/>
                  <a:pt x="957" y="595"/>
                  <a:pt x="957" y="595"/>
                </a:cubicBezTo>
                <a:cubicBezTo>
                  <a:pt x="957" y="612"/>
                  <a:pt x="957" y="612"/>
                  <a:pt x="957" y="612"/>
                </a:cubicBezTo>
                <a:cubicBezTo>
                  <a:pt x="941" y="612"/>
                  <a:pt x="941" y="612"/>
                  <a:pt x="941" y="612"/>
                </a:cubicBezTo>
                <a:close/>
                <a:moveTo>
                  <a:pt x="973" y="612"/>
                </a:moveTo>
                <a:cubicBezTo>
                  <a:pt x="973" y="595"/>
                  <a:pt x="973" y="595"/>
                  <a:pt x="973" y="595"/>
                </a:cubicBezTo>
                <a:cubicBezTo>
                  <a:pt x="990" y="595"/>
                  <a:pt x="990" y="595"/>
                  <a:pt x="990" y="595"/>
                </a:cubicBezTo>
                <a:cubicBezTo>
                  <a:pt x="990" y="612"/>
                  <a:pt x="990" y="612"/>
                  <a:pt x="990" y="612"/>
                </a:cubicBezTo>
                <a:cubicBezTo>
                  <a:pt x="973" y="612"/>
                  <a:pt x="973" y="612"/>
                  <a:pt x="973" y="612"/>
                </a:cubicBezTo>
                <a:close/>
                <a:moveTo>
                  <a:pt x="1006" y="612"/>
                </a:moveTo>
                <a:cubicBezTo>
                  <a:pt x="1006" y="595"/>
                  <a:pt x="1006" y="595"/>
                  <a:pt x="1006" y="595"/>
                </a:cubicBezTo>
                <a:cubicBezTo>
                  <a:pt x="1022" y="595"/>
                  <a:pt x="1022" y="595"/>
                  <a:pt x="1022" y="595"/>
                </a:cubicBezTo>
                <a:cubicBezTo>
                  <a:pt x="1022" y="612"/>
                  <a:pt x="1022" y="612"/>
                  <a:pt x="1022" y="612"/>
                </a:cubicBezTo>
                <a:cubicBezTo>
                  <a:pt x="1006" y="612"/>
                  <a:pt x="1006" y="612"/>
                  <a:pt x="1006" y="612"/>
                </a:cubicBezTo>
                <a:close/>
                <a:moveTo>
                  <a:pt x="1039" y="612"/>
                </a:moveTo>
                <a:cubicBezTo>
                  <a:pt x="1039" y="595"/>
                  <a:pt x="1039" y="595"/>
                  <a:pt x="1039" y="595"/>
                </a:cubicBezTo>
                <a:cubicBezTo>
                  <a:pt x="1055" y="595"/>
                  <a:pt x="1055" y="595"/>
                  <a:pt x="1055" y="595"/>
                </a:cubicBezTo>
                <a:cubicBezTo>
                  <a:pt x="1055" y="612"/>
                  <a:pt x="1055" y="612"/>
                  <a:pt x="1055" y="612"/>
                </a:cubicBezTo>
                <a:cubicBezTo>
                  <a:pt x="1039" y="612"/>
                  <a:pt x="1039" y="612"/>
                  <a:pt x="1039" y="612"/>
                </a:cubicBezTo>
                <a:close/>
                <a:moveTo>
                  <a:pt x="1071" y="612"/>
                </a:moveTo>
                <a:cubicBezTo>
                  <a:pt x="1071" y="595"/>
                  <a:pt x="1071" y="595"/>
                  <a:pt x="1071" y="595"/>
                </a:cubicBezTo>
                <a:cubicBezTo>
                  <a:pt x="1088" y="595"/>
                  <a:pt x="1088" y="595"/>
                  <a:pt x="1088" y="595"/>
                </a:cubicBezTo>
                <a:cubicBezTo>
                  <a:pt x="1088" y="612"/>
                  <a:pt x="1088" y="612"/>
                  <a:pt x="1088" y="612"/>
                </a:cubicBezTo>
                <a:cubicBezTo>
                  <a:pt x="1071" y="612"/>
                  <a:pt x="1071" y="612"/>
                  <a:pt x="1071" y="612"/>
                </a:cubicBezTo>
                <a:close/>
                <a:moveTo>
                  <a:pt x="1097" y="596"/>
                </a:moveTo>
                <a:cubicBezTo>
                  <a:pt x="1097" y="595"/>
                  <a:pt x="1097" y="595"/>
                  <a:pt x="1097" y="595"/>
                </a:cubicBezTo>
                <a:cubicBezTo>
                  <a:pt x="1105" y="595"/>
                  <a:pt x="1105" y="595"/>
                  <a:pt x="1105" y="595"/>
                </a:cubicBezTo>
                <a:cubicBezTo>
                  <a:pt x="1113" y="595"/>
                  <a:pt x="1113" y="595"/>
                  <a:pt x="1113" y="595"/>
                </a:cubicBezTo>
                <a:cubicBezTo>
                  <a:pt x="1113" y="604"/>
                  <a:pt x="1113" y="604"/>
                  <a:pt x="1113" y="604"/>
                </a:cubicBezTo>
                <a:cubicBezTo>
                  <a:pt x="1113" y="619"/>
                  <a:pt x="1113" y="619"/>
                  <a:pt x="1113" y="619"/>
                </a:cubicBezTo>
                <a:cubicBezTo>
                  <a:pt x="1097" y="619"/>
                  <a:pt x="1097" y="619"/>
                  <a:pt x="1097" y="619"/>
                </a:cubicBezTo>
                <a:cubicBezTo>
                  <a:pt x="1097" y="604"/>
                  <a:pt x="1097" y="604"/>
                  <a:pt x="1097" y="604"/>
                </a:cubicBezTo>
                <a:cubicBezTo>
                  <a:pt x="1097" y="596"/>
                  <a:pt x="1097" y="596"/>
                  <a:pt x="1097" y="596"/>
                </a:cubicBezTo>
                <a:close/>
                <a:moveTo>
                  <a:pt x="1097" y="636"/>
                </a:moveTo>
                <a:cubicBezTo>
                  <a:pt x="1113" y="636"/>
                  <a:pt x="1113" y="636"/>
                  <a:pt x="1113" y="636"/>
                </a:cubicBezTo>
                <a:cubicBezTo>
                  <a:pt x="1113" y="652"/>
                  <a:pt x="1113" y="652"/>
                  <a:pt x="1113" y="652"/>
                </a:cubicBezTo>
                <a:cubicBezTo>
                  <a:pt x="1097" y="652"/>
                  <a:pt x="1097" y="652"/>
                  <a:pt x="1097" y="652"/>
                </a:cubicBezTo>
                <a:cubicBezTo>
                  <a:pt x="1097" y="636"/>
                  <a:pt x="1097" y="636"/>
                  <a:pt x="1097" y="636"/>
                </a:cubicBezTo>
                <a:close/>
                <a:moveTo>
                  <a:pt x="1097" y="668"/>
                </a:moveTo>
                <a:cubicBezTo>
                  <a:pt x="1113" y="668"/>
                  <a:pt x="1113" y="668"/>
                  <a:pt x="1113" y="668"/>
                </a:cubicBezTo>
                <a:cubicBezTo>
                  <a:pt x="1113" y="685"/>
                  <a:pt x="1113" y="685"/>
                  <a:pt x="1113" y="685"/>
                </a:cubicBezTo>
                <a:cubicBezTo>
                  <a:pt x="1097" y="685"/>
                  <a:pt x="1097" y="685"/>
                  <a:pt x="1097" y="685"/>
                </a:cubicBezTo>
                <a:cubicBezTo>
                  <a:pt x="1097" y="668"/>
                  <a:pt x="1097" y="668"/>
                  <a:pt x="1097" y="668"/>
                </a:cubicBezTo>
                <a:close/>
                <a:moveTo>
                  <a:pt x="1097" y="701"/>
                </a:moveTo>
                <a:cubicBezTo>
                  <a:pt x="1113" y="701"/>
                  <a:pt x="1113" y="701"/>
                  <a:pt x="1113" y="701"/>
                </a:cubicBezTo>
                <a:cubicBezTo>
                  <a:pt x="1113" y="717"/>
                  <a:pt x="1113" y="717"/>
                  <a:pt x="1113" y="717"/>
                </a:cubicBezTo>
                <a:cubicBezTo>
                  <a:pt x="1097" y="717"/>
                  <a:pt x="1097" y="717"/>
                  <a:pt x="1097" y="717"/>
                </a:cubicBezTo>
                <a:cubicBezTo>
                  <a:pt x="1097" y="701"/>
                  <a:pt x="1097" y="701"/>
                  <a:pt x="1097" y="701"/>
                </a:cubicBezTo>
                <a:close/>
                <a:moveTo>
                  <a:pt x="1097" y="733"/>
                </a:moveTo>
                <a:cubicBezTo>
                  <a:pt x="1113" y="733"/>
                  <a:pt x="1113" y="733"/>
                  <a:pt x="1113" y="733"/>
                </a:cubicBezTo>
                <a:cubicBezTo>
                  <a:pt x="1113" y="750"/>
                  <a:pt x="1113" y="750"/>
                  <a:pt x="1113" y="750"/>
                </a:cubicBezTo>
                <a:cubicBezTo>
                  <a:pt x="1097" y="750"/>
                  <a:pt x="1097" y="750"/>
                  <a:pt x="1097" y="750"/>
                </a:cubicBezTo>
                <a:cubicBezTo>
                  <a:pt x="1097" y="733"/>
                  <a:pt x="1097" y="733"/>
                  <a:pt x="1097" y="733"/>
                </a:cubicBezTo>
                <a:close/>
                <a:moveTo>
                  <a:pt x="1097" y="766"/>
                </a:moveTo>
                <a:cubicBezTo>
                  <a:pt x="1113" y="766"/>
                  <a:pt x="1113" y="766"/>
                  <a:pt x="1113" y="766"/>
                </a:cubicBezTo>
                <a:cubicBezTo>
                  <a:pt x="1113" y="782"/>
                  <a:pt x="1113" y="782"/>
                  <a:pt x="1113" y="782"/>
                </a:cubicBezTo>
                <a:cubicBezTo>
                  <a:pt x="1097" y="782"/>
                  <a:pt x="1097" y="782"/>
                  <a:pt x="1097" y="782"/>
                </a:cubicBezTo>
                <a:cubicBezTo>
                  <a:pt x="1097" y="766"/>
                  <a:pt x="1097" y="766"/>
                  <a:pt x="1097" y="766"/>
                </a:cubicBezTo>
                <a:close/>
                <a:moveTo>
                  <a:pt x="1097" y="799"/>
                </a:moveTo>
                <a:cubicBezTo>
                  <a:pt x="1113" y="799"/>
                  <a:pt x="1113" y="799"/>
                  <a:pt x="1113" y="799"/>
                </a:cubicBezTo>
                <a:cubicBezTo>
                  <a:pt x="1113" y="815"/>
                  <a:pt x="1113" y="815"/>
                  <a:pt x="1113" y="815"/>
                </a:cubicBezTo>
                <a:cubicBezTo>
                  <a:pt x="1097" y="815"/>
                  <a:pt x="1097" y="815"/>
                  <a:pt x="1097" y="815"/>
                </a:cubicBezTo>
                <a:cubicBezTo>
                  <a:pt x="1097" y="799"/>
                  <a:pt x="1097" y="799"/>
                  <a:pt x="1097" y="799"/>
                </a:cubicBezTo>
                <a:close/>
                <a:moveTo>
                  <a:pt x="1097" y="831"/>
                </a:moveTo>
                <a:cubicBezTo>
                  <a:pt x="1113" y="831"/>
                  <a:pt x="1113" y="831"/>
                  <a:pt x="1113" y="831"/>
                </a:cubicBezTo>
                <a:cubicBezTo>
                  <a:pt x="1113" y="848"/>
                  <a:pt x="1113" y="848"/>
                  <a:pt x="1113" y="848"/>
                </a:cubicBezTo>
                <a:cubicBezTo>
                  <a:pt x="1097" y="848"/>
                  <a:pt x="1097" y="848"/>
                  <a:pt x="1097" y="848"/>
                </a:cubicBezTo>
                <a:cubicBezTo>
                  <a:pt x="1097" y="831"/>
                  <a:pt x="1097" y="831"/>
                  <a:pt x="1097" y="831"/>
                </a:cubicBezTo>
                <a:close/>
                <a:moveTo>
                  <a:pt x="1097" y="864"/>
                </a:moveTo>
                <a:cubicBezTo>
                  <a:pt x="1113" y="864"/>
                  <a:pt x="1113" y="864"/>
                  <a:pt x="1113" y="864"/>
                </a:cubicBezTo>
                <a:cubicBezTo>
                  <a:pt x="1113" y="880"/>
                  <a:pt x="1113" y="880"/>
                  <a:pt x="1113" y="880"/>
                </a:cubicBezTo>
                <a:cubicBezTo>
                  <a:pt x="1097" y="880"/>
                  <a:pt x="1097" y="880"/>
                  <a:pt x="1097" y="880"/>
                </a:cubicBezTo>
                <a:cubicBezTo>
                  <a:pt x="1097" y="864"/>
                  <a:pt x="1097" y="864"/>
                  <a:pt x="1097" y="864"/>
                </a:cubicBezTo>
                <a:close/>
                <a:moveTo>
                  <a:pt x="1097" y="897"/>
                </a:moveTo>
                <a:cubicBezTo>
                  <a:pt x="1113" y="897"/>
                  <a:pt x="1113" y="897"/>
                  <a:pt x="1113" y="897"/>
                </a:cubicBezTo>
                <a:cubicBezTo>
                  <a:pt x="1113" y="913"/>
                  <a:pt x="1113" y="913"/>
                  <a:pt x="1113" y="913"/>
                </a:cubicBezTo>
                <a:cubicBezTo>
                  <a:pt x="1097" y="913"/>
                  <a:pt x="1097" y="913"/>
                  <a:pt x="1097" y="913"/>
                </a:cubicBezTo>
                <a:cubicBezTo>
                  <a:pt x="1097" y="897"/>
                  <a:pt x="1097" y="897"/>
                  <a:pt x="1097" y="897"/>
                </a:cubicBezTo>
                <a:close/>
                <a:moveTo>
                  <a:pt x="1097" y="929"/>
                </a:moveTo>
                <a:cubicBezTo>
                  <a:pt x="1113" y="929"/>
                  <a:pt x="1113" y="929"/>
                  <a:pt x="1113" y="929"/>
                </a:cubicBezTo>
                <a:cubicBezTo>
                  <a:pt x="1113" y="946"/>
                  <a:pt x="1113" y="946"/>
                  <a:pt x="1113" y="946"/>
                </a:cubicBezTo>
                <a:cubicBezTo>
                  <a:pt x="1097" y="946"/>
                  <a:pt x="1097" y="946"/>
                  <a:pt x="1097" y="946"/>
                </a:cubicBezTo>
                <a:cubicBezTo>
                  <a:pt x="1097" y="929"/>
                  <a:pt x="1097" y="929"/>
                  <a:pt x="1097" y="929"/>
                </a:cubicBezTo>
                <a:close/>
                <a:moveTo>
                  <a:pt x="1097" y="962"/>
                </a:moveTo>
                <a:cubicBezTo>
                  <a:pt x="1113" y="962"/>
                  <a:pt x="1113" y="962"/>
                  <a:pt x="1113" y="962"/>
                </a:cubicBezTo>
                <a:cubicBezTo>
                  <a:pt x="1113" y="978"/>
                  <a:pt x="1113" y="978"/>
                  <a:pt x="1113" y="978"/>
                </a:cubicBezTo>
                <a:cubicBezTo>
                  <a:pt x="1097" y="978"/>
                  <a:pt x="1097" y="978"/>
                  <a:pt x="1097" y="978"/>
                </a:cubicBezTo>
                <a:cubicBezTo>
                  <a:pt x="1097" y="962"/>
                  <a:pt x="1097" y="962"/>
                  <a:pt x="1097" y="962"/>
                </a:cubicBezTo>
                <a:close/>
                <a:moveTo>
                  <a:pt x="1097" y="995"/>
                </a:moveTo>
                <a:cubicBezTo>
                  <a:pt x="1113" y="995"/>
                  <a:pt x="1113" y="995"/>
                  <a:pt x="1113" y="995"/>
                </a:cubicBezTo>
                <a:cubicBezTo>
                  <a:pt x="1113" y="1011"/>
                  <a:pt x="1113" y="1011"/>
                  <a:pt x="1113" y="1011"/>
                </a:cubicBezTo>
                <a:cubicBezTo>
                  <a:pt x="1097" y="1011"/>
                  <a:pt x="1097" y="1011"/>
                  <a:pt x="1097" y="1011"/>
                </a:cubicBezTo>
                <a:cubicBezTo>
                  <a:pt x="1097" y="995"/>
                  <a:pt x="1097" y="995"/>
                  <a:pt x="1097" y="995"/>
                </a:cubicBezTo>
                <a:close/>
                <a:moveTo>
                  <a:pt x="1097" y="1027"/>
                </a:moveTo>
                <a:cubicBezTo>
                  <a:pt x="1113" y="1027"/>
                  <a:pt x="1113" y="1027"/>
                  <a:pt x="1113" y="1027"/>
                </a:cubicBezTo>
                <a:cubicBezTo>
                  <a:pt x="1113" y="1044"/>
                  <a:pt x="1113" y="1044"/>
                  <a:pt x="1113" y="1044"/>
                </a:cubicBezTo>
                <a:cubicBezTo>
                  <a:pt x="1097" y="1044"/>
                  <a:pt x="1097" y="1044"/>
                  <a:pt x="1097" y="1044"/>
                </a:cubicBezTo>
                <a:cubicBezTo>
                  <a:pt x="1097" y="1027"/>
                  <a:pt x="1097" y="1027"/>
                  <a:pt x="1097" y="1027"/>
                </a:cubicBezTo>
                <a:close/>
                <a:moveTo>
                  <a:pt x="1097" y="1060"/>
                </a:moveTo>
                <a:cubicBezTo>
                  <a:pt x="1113" y="1060"/>
                  <a:pt x="1113" y="1060"/>
                  <a:pt x="1113" y="1060"/>
                </a:cubicBezTo>
                <a:cubicBezTo>
                  <a:pt x="1113" y="1076"/>
                  <a:pt x="1113" y="1076"/>
                  <a:pt x="1113" y="1076"/>
                </a:cubicBezTo>
                <a:cubicBezTo>
                  <a:pt x="1097" y="1076"/>
                  <a:pt x="1097" y="1076"/>
                  <a:pt x="1097" y="1076"/>
                </a:cubicBezTo>
                <a:cubicBezTo>
                  <a:pt x="1097" y="1060"/>
                  <a:pt x="1097" y="1060"/>
                  <a:pt x="1097" y="1060"/>
                </a:cubicBezTo>
                <a:close/>
                <a:moveTo>
                  <a:pt x="1097" y="1092"/>
                </a:moveTo>
                <a:cubicBezTo>
                  <a:pt x="1113" y="1092"/>
                  <a:pt x="1113" y="1092"/>
                  <a:pt x="1113" y="1092"/>
                </a:cubicBezTo>
                <a:cubicBezTo>
                  <a:pt x="1113" y="1109"/>
                  <a:pt x="1113" y="1109"/>
                  <a:pt x="1113" y="1109"/>
                </a:cubicBezTo>
                <a:cubicBezTo>
                  <a:pt x="1097" y="1109"/>
                  <a:pt x="1097" y="1109"/>
                  <a:pt x="1097" y="1109"/>
                </a:cubicBezTo>
                <a:cubicBezTo>
                  <a:pt x="1097" y="1092"/>
                  <a:pt x="1097" y="1092"/>
                  <a:pt x="1097" y="1092"/>
                </a:cubicBezTo>
                <a:close/>
                <a:moveTo>
                  <a:pt x="1097" y="1125"/>
                </a:moveTo>
                <a:cubicBezTo>
                  <a:pt x="1113" y="1125"/>
                  <a:pt x="1113" y="1125"/>
                  <a:pt x="1113" y="1125"/>
                </a:cubicBezTo>
                <a:cubicBezTo>
                  <a:pt x="1113" y="1141"/>
                  <a:pt x="1113" y="1141"/>
                  <a:pt x="1113" y="1141"/>
                </a:cubicBezTo>
                <a:cubicBezTo>
                  <a:pt x="1097" y="1141"/>
                  <a:pt x="1097" y="1141"/>
                  <a:pt x="1097" y="1141"/>
                </a:cubicBezTo>
                <a:cubicBezTo>
                  <a:pt x="1097" y="1125"/>
                  <a:pt x="1097" y="1125"/>
                  <a:pt x="1097" y="1125"/>
                </a:cubicBezTo>
                <a:close/>
                <a:moveTo>
                  <a:pt x="1097" y="1158"/>
                </a:moveTo>
                <a:cubicBezTo>
                  <a:pt x="1113" y="1158"/>
                  <a:pt x="1113" y="1158"/>
                  <a:pt x="1113" y="1158"/>
                </a:cubicBezTo>
                <a:cubicBezTo>
                  <a:pt x="1113" y="1174"/>
                  <a:pt x="1113" y="1174"/>
                  <a:pt x="1113" y="1174"/>
                </a:cubicBezTo>
                <a:cubicBezTo>
                  <a:pt x="1097" y="1174"/>
                  <a:pt x="1097" y="1174"/>
                  <a:pt x="1097" y="1174"/>
                </a:cubicBezTo>
                <a:cubicBezTo>
                  <a:pt x="1097" y="1158"/>
                  <a:pt x="1097" y="1158"/>
                  <a:pt x="1097" y="1158"/>
                </a:cubicBezTo>
                <a:close/>
                <a:moveTo>
                  <a:pt x="1097" y="1190"/>
                </a:moveTo>
                <a:cubicBezTo>
                  <a:pt x="1113" y="1190"/>
                  <a:pt x="1113" y="1190"/>
                  <a:pt x="1113" y="1190"/>
                </a:cubicBezTo>
                <a:cubicBezTo>
                  <a:pt x="1113" y="1207"/>
                  <a:pt x="1113" y="1207"/>
                  <a:pt x="1113" y="1207"/>
                </a:cubicBezTo>
                <a:cubicBezTo>
                  <a:pt x="1097" y="1207"/>
                  <a:pt x="1097" y="1207"/>
                  <a:pt x="1097" y="1207"/>
                </a:cubicBezTo>
                <a:cubicBezTo>
                  <a:pt x="1097" y="1190"/>
                  <a:pt x="1097" y="1190"/>
                  <a:pt x="1097" y="1190"/>
                </a:cubicBezTo>
                <a:close/>
                <a:moveTo>
                  <a:pt x="1097" y="1223"/>
                </a:moveTo>
                <a:cubicBezTo>
                  <a:pt x="1113" y="1223"/>
                  <a:pt x="1113" y="1223"/>
                  <a:pt x="1113" y="1223"/>
                </a:cubicBezTo>
                <a:cubicBezTo>
                  <a:pt x="1113" y="1239"/>
                  <a:pt x="1113" y="1239"/>
                  <a:pt x="1113" y="1239"/>
                </a:cubicBezTo>
                <a:cubicBezTo>
                  <a:pt x="1097" y="1239"/>
                  <a:pt x="1097" y="1239"/>
                  <a:pt x="1097" y="1239"/>
                </a:cubicBezTo>
                <a:cubicBezTo>
                  <a:pt x="1097" y="1223"/>
                  <a:pt x="1097" y="1223"/>
                  <a:pt x="1097" y="1223"/>
                </a:cubicBezTo>
                <a:close/>
                <a:moveTo>
                  <a:pt x="1097" y="1256"/>
                </a:moveTo>
                <a:cubicBezTo>
                  <a:pt x="1113" y="1256"/>
                  <a:pt x="1113" y="1256"/>
                  <a:pt x="1113" y="1256"/>
                </a:cubicBezTo>
                <a:cubicBezTo>
                  <a:pt x="1113" y="1272"/>
                  <a:pt x="1113" y="1272"/>
                  <a:pt x="1113" y="1272"/>
                </a:cubicBezTo>
                <a:cubicBezTo>
                  <a:pt x="1097" y="1272"/>
                  <a:pt x="1097" y="1272"/>
                  <a:pt x="1097" y="1272"/>
                </a:cubicBezTo>
                <a:cubicBezTo>
                  <a:pt x="1097" y="1256"/>
                  <a:pt x="1097" y="1256"/>
                  <a:pt x="1097" y="1256"/>
                </a:cubicBezTo>
                <a:close/>
                <a:moveTo>
                  <a:pt x="1097" y="1288"/>
                </a:moveTo>
                <a:cubicBezTo>
                  <a:pt x="1113" y="1288"/>
                  <a:pt x="1113" y="1288"/>
                  <a:pt x="1113" y="1288"/>
                </a:cubicBezTo>
                <a:cubicBezTo>
                  <a:pt x="1113" y="1305"/>
                  <a:pt x="1113" y="1305"/>
                  <a:pt x="1113" y="1305"/>
                </a:cubicBezTo>
                <a:cubicBezTo>
                  <a:pt x="1097" y="1305"/>
                  <a:pt x="1097" y="1305"/>
                  <a:pt x="1097" y="1305"/>
                </a:cubicBezTo>
                <a:cubicBezTo>
                  <a:pt x="1097" y="1288"/>
                  <a:pt x="1097" y="1288"/>
                  <a:pt x="1097" y="1288"/>
                </a:cubicBezTo>
                <a:close/>
                <a:moveTo>
                  <a:pt x="597" y="396"/>
                </a:moveTo>
                <a:cubicBezTo>
                  <a:pt x="597" y="397"/>
                  <a:pt x="597" y="397"/>
                  <a:pt x="597" y="397"/>
                </a:cubicBezTo>
                <a:cubicBezTo>
                  <a:pt x="613" y="397"/>
                  <a:pt x="613" y="397"/>
                  <a:pt x="613" y="397"/>
                </a:cubicBezTo>
                <a:cubicBezTo>
                  <a:pt x="613" y="396"/>
                  <a:pt x="613" y="396"/>
                  <a:pt x="613" y="396"/>
                </a:cubicBezTo>
                <a:cubicBezTo>
                  <a:pt x="597" y="396"/>
                  <a:pt x="597" y="396"/>
                  <a:pt x="597" y="396"/>
                </a:cubicBezTo>
                <a:close/>
                <a:moveTo>
                  <a:pt x="597" y="413"/>
                </a:moveTo>
                <a:cubicBezTo>
                  <a:pt x="613" y="413"/>
                  <a:pt x="613" y="413"/>
                  <a:pt x="613" y="413"/>
                </a:cubicBezTo>
                <a:cubicBezTo>
                  <a:pt x="613" y="430"/>
                  <a:pt x="613" y="430"/>
                  <a:pt x="613" y="430"/>
                </a:cubicBezTo>
                <a:cubicBezTo>
                  <a:pt x="597" y="430"/>
                  <a:pt x="597" y="430"/>
                  <a:pt x="597" y="430"/>
                </a:cubicBezTo>
                <a:cubicBezTo>
                  <a:pt x="597" y="413"/>
                  <a:pt x="597" y="413"/>
                  <a:pt x="597" y="413"/>
                </a:cubicBezTo>
                <a:close/>
                <a:moveTo>
                  <a:pt x="597" y="446"/>
                </a:moveTo>
                <a:cubicBezTo>
                  <a:pt x="613" y="446"/>
                  <a:pt x="613" y="446"/>
                  <a:pt x="613" y="446"/>
                </a:cubicBezTo>
                <a:cubicBezTo>
                  <a:pt x="613" y="462"/>
                  <a:pt x="613" y="462"/>
                  <a:pt x="613" y="462"/>
                </a:cubicBezTo>
                <a:cubicBezTo>
                  <a:pt x="597" y="462"/>
                  <a:pt x="597" y="462"/>
                  <a:pt x="597" y="462"/>
                </a:cubicBezTo>
                <a:cubicBezTo>
                  <a:pt x="597" y="446"/>
                  <a:pt x="597" y="446"/>
                  <a:pt x="597" y="446"/>
                </a:cubicBezTo>
                <a:close/>
                <a:moveTo>
                  <a:pt x="597" y="479"/>
                </a:moveTo>
                <a:cubicBezTo>
                  <a:pt x="613" y="479"/>
                  <a:pt x="613" y="479"/>
                  <a:pt x="613" y="479"/>
                </a:cubicBezTo>
                <a:cubicBezTo>
                  <a:pt x="613" y="495"/>
                  <a:pt x="613" y="495"/>
                  <a:pt x="613" y="495"/>
                </a:cubicBezTo>
                <a:cubicBezTo>
                  <a:pt x="597" y="495"/>
                  <a:pt x="597" y="495"/>
                  <a:pt x="597" y="495"/>
                </a:cubicBezTo>
                <a:cubicBezTo>
                  <a:pt x="597" y="479"/>
                  <a:pt x="597" y="479"/>
                  <a:pt x="597" y="479"/>
                </a:cubicBezTo>
                <a:close/>
                <a:moveTo>
                  <a:pt x="597" y="511"/>
                </a:moveTo>
                <a:cubicBezTo>
                  <a:pt x="613" y="511"/>
                  <a:pt x="613" y="511"/>
                  <a:pt x="613" y="511"/>
                </a:cubicBezTo>
                <a:cubicBezTo>
                  <a:pt x="613" y="528"/>
                  <a:pt x="613" y="528"/>
                  <a:pt x="613" y="528"/>
                </a:cubicBezTo>
                <a:cubicBezTo>
                  <a:pt x="597" y="528"/>
                  <a:pt x="597" y="528"/>
                  <a:pt x="597" y="528"/>
                </a:cubicBezTo>
                <a:cubicBezTo>
                  <a:pt x="597" y="511"/>
                  <a:pt x="597" y="511"/>
                  <a:pt x="597" y="511"/>
                </a:cubicBezTo>
                <a:close/>
                <a:moveTo>
                  <a:pt x="597" y="544"/>
                </a:moveTo>
                <a:cubicBezTo>
                  <a:pt x="613" y="544"/>
                  <a:pt x="613" y="544"/>
                  <a:pt x="613" y="544"/>
                </a:cubicBezTo>
                <a:cubicBezTo>
                  <a:pt x="613" y="560"/>
                  <a:pt x="613" y="560"/>
                  <a:pt x="613" y="560"/>
                </a:cubicBezTo>
                <a:cubicBezTo>
                  <a:pt x="597" y="560"/>
                  <a:pt x="597" y="560"/>
                  <a:pt x="597" y="560"/>
                </a:cubicBezTo>
                <a:cubicBezTo>
                  <a:pt x="597" y="544"/>
                  <a:pt x="597" y="544"/>
                  <a:pt x="597" y="544"/>
                </a:cubicBezTo>
                <a:close/>
                <a:moveTo>
                  <a:pt x="597" y="577"/>
                </a:moveTo>
                <a:cubicBezTo>
                  <a:pt x="613" y="577"/>
                  <a:pt x="613" y="577"/>
                  <a:pt x="613" y="577"/>
                </a:cubicBezTo>
                <a:cubicBezTo>
                  <a:pt x="613" y="593"/>
                  <a:pt x="613" y="593"/>
                  <a:pt x="613" y="593"/>
                </a:cubicBezTo>
                <a:cubicBezTo>
                  <a:pt x="597" y="593"/>
                  <a:pt x="597" y="593"/>
                  <a:pt x="597" y="593"/>
                </a:cubicBezTo>
                <a:cubicBezTo>
                  <a:pt x="597" y="577"/>
                  <a:pt x="597" y="577"/>
                  <a:pt x="597" y="577"/>
                </a:cubicBezTo>
                <a:close/>
                <a:moveTo>
                  <a:pt x="597" y="609"/>
                </a:moveTo>
                <a:cubicBezTo>
                  <a:pt x="613" y="609"/>
                  <a:pt x="613" y="609"/>
                  <a:pt x="613" y="609"/>
                </a:cubicBezTo>
                <a:cubicBezTo>
                  <a:pt x="613" y="625"/>
                  <a:pt x="613" y="625"/>
                  <a:pt x="613" y="625"/>
                </a:cubicBezTo>
                <a:cubicBezTo>
                  <a:pt x="597" y="625"/>
                  <a:pt x="597" y="625"/>
                  <a:pt x="597" y="625"/>
                </a:cubicBezTo>
                <a:cubicBezTo>
                  <a:pt x="597" y="609"/>
                  <a:pt x="597" y="609"/>
                  <a:pt x="597" y="609"/>
                </a:cubicBezTo>
                <a:close/>
                <a:moveTo>
                  <a:pt x="597" y="642"/>
                </a:moveTo>
                <a:cubicBezTo>
                  <a:pt x="613" y="642"/>
                  <a:pt x="613" y="642"/>
                  <a:pt x="613" y="642"/>
                </a:cubicBezTo>
                <a:cubicBezTo>
                  <a:pt x="613" y="658"/>
                  <a:pt x="613" y="658"/>
                  <a:pt x="613" y="658"/>
                </a:cubicBezTo>
                <a:cubicBezTo>
                  <a:pt x="597" y="658"/>
                  <a:pt x="597" y="658"/>
                  <a:pt x="597" y="658"/>
                </a:cubicBezTo>
                <a:cubicBezTo>
                  <a:pt x="597" y="642"/>
                  <a:pt x="597" y="642"/>
                  <a:pt x="597" y="642"/>
                </a:cubicBezTo>
                <a:close/>
                <a:moveTo>
                  <a:pt x="597" y="674"/>
                </a:moveTo>
                <a:cubicBezTo>
                  <a:pt x="613" y="674"/>
                  <a:pt x="613" y="674"/>
                  <a:pt x="613" y="674"/>
                </a:cubicBezTo>
                <a:cubicBezTo>
                  <a:pt x="613" y="691"/>
                  <a:pt x="613" y="691"/>
                  <a:pt x="613" y="691"/>
                </a:cubicBezTo>
                <a:cubicBezTo>
                  <a:pt x="597" y="691"/>
                  <a:pt x="597" y="691"/>
                  <a:pt x="597" y="691"/>
                </a:cubicBezTo>
                <a:cubicBezTo>
                  <a:pt x="597" y="674"/>
                  <a:pt x="597" y="674"/>
                  <a:pt x="597" y="674"/>
                </a:cubicBezTo>
                <a:close/>
                <a:moveTo>
                  <a:pt x="612" y="709"/>
                </a:moveTo>
                <a:cubicBezTo>
                  <a:pt x="612" y="692"/>
                  <a:pt x="612" y="692"/>
                  <a:pt x="612" y="692"/>
                </a:cubicBezTo>
                <a:cubicBezTo>
                  <a:pt x="628" y="692"/>
                  <a:pt x="628" y="692"/>
                  <a:pt x="628" y="692"/>
                </a:cubicBezTo>
                <a:cubicBezTo>
                  <a:pt x="628" y="709"/>
                  <a:pt x="628" y="709"/>
                  <a:pt x="628" y="709"/>
                </a:cubicBezTo>
                <a:cubicBezTo>
                  <a:pt x="612" y="709"/>
                  <a:pt x="612" y="709"/>
                  <a:pt x="612" y="709"/>
                </a:cubicBezTo>
                <a:close/>
                <a:moveTo>
                  <a:pt x="644" y="709"/>
                </a:moveTo>
                <a:cubicBezTo>
                  <a:pt x="644" y="692"/>
                  <a:pt x="644" y="692"/>
                  <a:pt x="644" y="692"/>
                </a:cubicBezTo>
                <a:cubicBezTo>
                  <a:pt x="661" y="692"/>
                  <a:pt x="661" y="692"/>
                  <a:pt x="661" y="692"/>
                </a:cubicBezTo>
                <a:cubicBezTo>
                  <a:pt x="661" y="709"/>
                  <a:pt x="661" y="709"/>
                  <a:pt x="661" y="709"/>
                </a:cubicBezTo>
                <a:cubicBezTo>
                  <a:pt x="644" y="709"/>
                  <a:pt x="644" y="709"/>
                  <a:pt x="644" y="709"/>
                </a:cubicBezTo>
                <a:close/>
                <a:moveTo>
                  <a:pt x="677" y="709"/>
                </a:moveTo>
                <a:cubicBezTo>
                  <a:pt x="677" y="692"/>
                  <a:pt x="677" y="692"/>
                  <a:pt x="677" y="692"/>
                </a:cubicBezTo>
                <a:cubicBezTo>
                  <a:pt x="693" y="692"/>
                  <a:pt x="693" y="692"/>
                  <a:pt x="693" y="692"/>
                </a:cubicBezTo>
                <a:cubicBezTo>
                  <a:pt x="693" y="709"/>
                  <a:pt x="693" y="709"/>
                  <a:pt x="693" y="709"/>
                </a:cubicBezTo>
                <a:cubicBezTo>
                  <a:pt x="677" y="709"/>
                  <a:pt x="677" y="709"/>
                  <a:pt x="677" y="709"/>
                </a:cubicBezTo>
                <a:close/>
                <a:moveTo>
                  <a:pt x="710" y="709"/>
                </a:moveTo>
                <a:cubicBezTo>
                  <a:pt x="710" y="692"/>
                  <a:pt x="710" y="692"/>
                  <a:pt x="710" y="692"/>
                </a:cubicBezTo>
                <a:cubicBezTo>
                  <a:pt x="726" y="692"/>
                  <a:pt x="726" y="692"/>
                  <a:pt x="726" y="692"/>
                </a:cubicBezTo>
                <a:cubicBezTo>
                  <a:pt x="726" y="709"/>
                  <a:pt x="726" y="709"/>
                  <a:pt x="726" y="709"/>
                </a:cubicBezTo>
                <a:cubicBezTo>
                  <a:pt x="710" y="709"/>
                  <a:pt x="710" y="709"/>
                  <a:pt x="710" y="709"/>
                </a:cubicBezTo>
                <a:close/>
                <a:moveTo>
                  <a:pt x="742" y="709"/>
                </a:moveTo>
                <a:cubicBezTo>
                  <a:pt x="742" y="692"/>
                  <a:pt x="742" y="692"/>
                  <a:pt x="742" y="692"/>
                </a:cubicBezTo>
                <a:cubicBezTo>
                  <a:pt x="759" y="692"/>
                  <a:pt x="759" y="692"/>
                  <a:pt x="759" y="692"/>
                </a:cubicBezTo>
                <a:cubicBezTo>
                  <a:pt x="759" y="709"/>
                  <a:pt x="759" y="709"/>
                  <a:pt x="759" y="709"/>
                </a:cubicBezTo>
                <a:cubicBezTo>
                  <a:pt x="742" y="709"/>
                  <a:pt x="742" y="709"/>
                  <a:pt x="742" y="709"/>
                </a:cubicBezTo>
                <a:close/>
                <a:moveTo>
                  <a:pt x="775" y="709"/>
                </a:moveTo>
                <a:cubicBezTo>
                  <a:pt x="775" y="692"/>
                  <a:pt x="775" y="692"/>
                  <a:pt x="775" y="692"/>
                </a:cubicBezTo>
                <a:cubicBezTo>
                  <a:pt x="791" y="692"/>
                  <a:pt x="791" y="692"/>
                  <a:pt x="791" y="692"/>
                </a:cubicBezTo>
                <a:cubicBezTo>
                  <a:pt x="791" y="709"/>
                  <a:pt x="791" y="709"/>
                  <a:pt x="791" y="709"/>
                </a:cubicBezTo>
                <a:cubicBezTo>
                  <a:pt x="775" y="709"/>
                  <a:pt x="775" y="709"/>
                  <a:pt x="775" y="709"/>
                </a:cubicBezTo>
                <a:close/>
                <a:moveTo>
                  <a:pt x="808" y="709"/>
                </a:moveTo>
                <a:cubicBezTo>
                  <a:pt x="808" y="692"/>
                  <a:pt x="808" y="692"/>
                  <a:pt x="808" y="692"/>
                </a:cubicBezTo>
                <a:cubicBezTo>
                  <a:pt x="824" y="692"/>
                  <a:pt x="824" y="692"/>
                  <a:pt x="824" y="692"/>
                </a:cubicBezTo>
                <a:cubicBezTo>
                  <a:pt x="824" y="709"/>
                  <a:pt x="824" y="709"/>
                  <a:pt x="824" y="709"/>
                </a:cubicBezTo>
                <a:cubicBezTo>
                  <a:pt x="808" y="709"/>
                  <a:pt x="808" y="709"/>
                  <a:pt x="808" y="709"/>
                </a:cubicBezTo>
                <a:close/>
                <a:moveTo>
                  <a:pt x="840" y="709"/>
                </a:moveTo>
                <a:cubicBezTo>
                  <a:pt x="840" y="692"/>
                  <a:pt x="840" y="692"/>
                  <a:pt x="840" y="692"/>
                </a:cubicBezTo>
                <a:cubicBezTo>
                  <a:pt x="856" y="692"/>
                  <a:pt x="856" y="692"/>
                  <a:pt x="856" y="692"/>
                </a:cubicBezTo>
                <a:cubicBezTo>
                  <a:pt x="856" y="709"/>
                  <a:pt x="856" y="709"/>
                  <a:pt x="856" y="709"/>
                </a:cubicBezTo>
                <a:cubicBezTo>
                  <a:pt x="840" y="709"/>
                  <a:pt x="840" y="709"/>
                  <a:pt x="840" y="709"/>
                </a:cubicBezTo>
                <a:close/>
                <a:moveTo>
                  <a:pt x="873" y="709"/>
                </a:moveTo>
                <a:cubicBezTo>
                  <a:pt x="873" y="692"/>
                  <a:pt x="873" y="692"/>
                  <a:pt x="873" y="692"/>
                </a:cubicBezTo>
                <a:cubicBezTo>
                  <a:pt x="889" y="692"/>
                  <a:pt x="889" y="692"/>
                  <a:pt x="889" y="692"/>
                </a:cubicBezTo>
                <a:cubicBezTo>
                  <a:pt x="889" y="709"/>
                  <a:pt x="889" y="709"/>
                  <a:pt x="889" y="709"/>
                </a:cubicBezTo>
                <a:cubicBezTo>
                  <a:pt x="873" y="709"/>
                  <a:pt x="873" y="709"/>
                  <a:pt x="873" y="709"/>
                </a:cubicBezTo>
                <a:close/>
                <a:moveTo>
                  <a:pt x="905" y="709"/>
                </a:moveTo>
                <a:cubicBezTo>
                  <a:pt x="905" y="692"/>
                  <a:pt x="905" y="692"/>
                  <a:pt x="905" y="692"/>
                </a:cubicBezTo>
                <a:cubicBezTo>
                  <a:pt x="922" y="692"/>
                  <a:pt x="922" y="692"/>
                  <a:pt x="922" y="692"/>
                </a:cubicBezTo>
                <a:cubicBezTo>
                  <a:pt x="922" y="709"/>
                  <a:pt x="922" y="709"/>
                  <a:pt x="922" y="709"/>
                </a:cubicBezTo>
                <a:cubicBezTo>
                  <a:pt x="905" y="709"/>
                  <a:pt x="905" y="709"/>
                  <a:pt x="905" y="709"/>
                </a:cubicBezTo>
                <a:close/>
                <a:moveTo>
                  <a:pt x="938" y="709"/>
                </a:moveTo>
                <a:cubicBezTo>
                  <a:pt x="938" y="692"/>
                  <a:pt x="938" y="692"/>
                  <a:pt x="938" y="692"/>
                </a:cubicBezTo>
                <a:cubicBezTo>
                  <a:pt x="954" y="692"/>
                  <a:pt x="954" y="692"/>
                  <a:pt x="954" y="692"/>
                </a:cubicBezTo>
                <a:cubicBezTo>
                  <a:pt x="954" y="709"/>
                  <a:pt x="954" y="709"/>
                  <a:pt x="954" y="709"/>
                </a:cubicBezTo>
                <a:cubicBezTo>
                  <a:pt x="938" y="709"/>
                  <a:pt x="938" y="709"/>
                  <a:pt x="938" y="709"/>
                </a:cubicBezTo>
                <a:close/>
                <a:moveTo>
                  <a:pt x="971" y="709"/>
                </a:moveTo>
                <a:cubicBezTo>
                  <a:pt x="971" y="692"/>
                  <a:pt x="971" y="692"/>
                  <a:pt x="971" y="692"/>
                </a:cubicBezTo>
                <a:cubicBezTo>
                  <a:pt x="987" y="692"/>
                  <a:pt x="987" y="692"/>
                  <a:pt x="987" y="692"/>
                </a:cubicBezTo>
                <a:cubicBezTo>
                  <a:pt x="987" y="709"/>
                  <a:pt x="987" y="709"/>
                  <a:pt x="987" y="709"/>
                </a:cubicBezTo>
                <a:cubicBezTo>
                  <a:pt x="971" y="709"/>
                  <a:pt x="971" y="709"/>
                  <a:pt x="971" y="709"/>
                </a:cubicBezTo>
                <a:close/>
                <a:moveTo>
                  <a:pt x="1003" y="709"/>
                </a:moveTo>
                <a:cubicBezTo>
                  <a:pt x="1003" y="692"/>
                  <a:pt x="1003" y="692"/>
                  <a:pt x="1003" y="692"/>
                </a:cubicBezTo>
                <a:cubicBezTo>
                  <a:pt x="1020" y="692"/>
                  <a:pt x="1020" y="692"/>
                  <a:pt x="1020" y="692"/>
                </a:cubicBezTo>
                <a:cubicBezTo>
                  <a:pt x="1020" y="709"/>
                  <a:pt x="1020" y="709"/>
                  <a:pt x="1020" y="709"/>
                </a:cubicBezTo>
                <a:cubicBezTo>
                  <a:pt x="1003" y="709"/>
                  <a:pt x="1003" y="709"/>
                  <a:pt x="1003" y="709"/>
                </a:cubicBezTo>
                <a:close/>
                <a:moveTo>
                  <a:pt x="1015" y="714"/>
                </a:moveTo>
                <a:cubicBezTo>
                  <a:pt x="1031" y="714"/>
                  <a:pt x="1031" y="714"/>
                  <a:pt x="1031" y="714"/>
                </a:cubicBezTo>
                <a:cubicBezTo>
                  <a:pt x="1031" y="730"/>
                  <a:pt x="1031" y="730"/>
                  <a:pt x="1031" y="730"/>
                </a:cubicBezTo>
                <a:cubicBezTo>
                  <a:pt x="1015" y="730"/>
                  <a:pt x="1015" y="730"/>
                  <a:pt x="1015" y="730"/>
                </a:cubicBezTo>
                <a:cubicBezTo>
                  <a:pt x="1015" y="714"/>
                  <a:pt x="1015" y="714"/>
                  <a:pt x="1015" y="714"/>
                </a:cubicBezTo>
                <a:close/>
                <a:moveTo>
                  <a:pt x="1015" y="746"/>
                </a:moveTo>
                <a:cubicBezTo>
                  <a:pt x="1031" y="746"/>
                  <a:pt x="1031" y="746"/>
                  <a:pt x="1031" y="746"/>
                </a:cubicBezTo>
                <a:cubicBezTo>
                  <a:pt x="1031" y="763"/>
                  <a:pt x="1031" y="763"/>
                  <a:pt x="1031" y="763"/>
                </a:cubicBezTo>
                <a:cubicBezTo>
                  <a:pt x="1015" y="763"/>
                  <a:pt x="1015" y="763"/>
                  <a:pt x="1015" y="763"/>
                </a:cubicBezTo>
                <a:cubicBezTo>
                  <a:pt x="1015" y="746"/>
                  <a:pt x="1015" y="746"/>
                  <a:pt x="1015" y="746"/>
                </a:cubicBezTo>
                <a:close/>
                <a:moveTo>
                  <a:pt x="1015" y="779"/>
                </a:moveTo>
                <a:cubicBezTo>
                  <a:pt x="1031" y="779"/>
                  <a:pt x="1031" y="779"/>
                  <a:pt x="1031" y="779"/>
                </a:cubicBezTo>
                <a:cubicBezTo>
                  <a:pt x="1031" y="795"/>
                  <a:pt x="1031" y="795"/>
                  <a:pt x="1031" y="795"/>
                </a:cubicBezTo>
                <a:cubicBezTo>
                  <a:pt x="1015" y="795"/>
                  <a:pt x="1015" y="795"/>
                  <a:pt x="1015" y="795"/>
                </a:cubicBezTo>
                <a:cubicBezTo>
                  <a:pt x="1015" y="779"/>
                  <a:pt x="1015" y="779"/>
                  <a:pt x="1015" y="779"/>
                </a:cubicBezTo>
                <a:close/>
                <a:moveTo>
                  <a:pt x="1015" y="812"/>
                </a:moveTo>
                <a:cubicBezTo>
                  <a:pt x="1031" y="812"/>
                  <a:pt x="1031" y="812"/>
                  <a:pt x="1031" y="812"/>
                </a:cubicBezTo>
                <a:cubicBezTo>
                  <a:pt x="1031" y="828"/>
                  <a:pt x="1031" y="828"/>
                  <a:pt x="1031" y="828"/>
                </a:cubicBezTo>
                <a:cubicBezTo>
                  <a:pt x="1015" y="828"/>
                  <a:pt x="1015" y="828"/>
                  <a:pt x="1015" y="828"/>
                </a:cubicBezTo>
                <a:cubicBezTo>
                  <a:pt x="1015" y="812"/>
                  <a:pt x="1015" y="812"/>
                  <a:pt x="1015" y="812"/>
                </a:cubicBezTo>
                <a:close/>
                <a:moveTo>
                  <a:pt x="1015" y="844"/>
                </a:moveTo>
                <a:cubicBezTo>
                  <a:pt x="1031" y="844"/>
                  <a:pt x="1031" y="844"/>
                  <a:pt x="1031" y="844"/>
                </a:cubicBezTo>
                <a:cubicBezTo>
                  <a:pt x="1031" y="861"/>
                  <a:pt x="1031" y="861"/>
                  <a:pt x="1031" y="861"/>
                </a:cubicBezTo>
                <a:cubicBezTo>
                  <a:pt x="1015" y="861"/>
                  <a:pt x="1015" y="861"/>
                  <a:pt x="1015" y="861"/>
                </a:cubicBezTo>
                <a:cubicBezTo>
                  <a:pt x="1015" y="844"/>
                  <a:pt x="1015" y="844"/>
                  <a:pt x="1015" y="844"/>
                </a:cubicBezTo>
                <a:close/>
                <a:moveTo>
                  <a:pt x="1015" y="877"/>
                </a:moveTo>
                <a:cubicBezTo>
                  <a:pt x="1031" y="877"/>
                  <a:pt x="1031" y="877"/>
                  <a:pt x="1031" y="877"/>
                </a:cubicBezTo>
                <a:cubicBezTo>
                  <a:pt x="1031" y="893"/>
                  <a:pt x="1031" y="893"/>
                  <a:pt x="1031" y="893"/>
                </a:cubicBezTo>
                <a:cubicBezTo>
                  <a:pt x="1015" y="893"/>
                  <a:pt x="1015" y="893"/>
                  <a:pt x="1015" y="893"/>
                </a:cubicBezTo>
                <a:cubicBezTo>
                  <a:pt x="1015" y="877"/>
                  <a:pt x="1015" y="877"/>
                  <a:pt x="1015" y="877"/>
                </a:cubicBezTo>
                <a:close/>
                <a:moveTo>
                  <a:pt x="1015" y="910"/>
                </a:moveTo>
                <a:cubicBezTo>
                  <a:pt x="1031" y="910"/>
                  <a:pt x="1031" y="910"/>
                  <a:pt x="1031" y="910"/>
                </a:cubicBezTo>
                <a:cubicBezTo>
                  <a:pt x="1031" y="926"/>
                  <a:pt x="1031" y="926"/>
                  <a:pt x="1031" y="926"/>
                </a:cubicBezTo>
                <a:cubicBezTo>
                  <a:pt x="1015" y="926"/>
                  <a:pt x="1015" y="926"/>
                  <a:pt x="1015" y="926"/>
                </a:cubicBezTo>
                <a:cubicBezTo>
                  <a:pt x="1015" y="910"/>
                  <a:pt x="1015" y="910"/>
                  <a:pt x="1015" y="910"/>
                </a:cubicBezTo>
                <a:close/>
                <a:moveTo>
                  <a:pt x="1015" y="942"/>
                </a:moveTo>
                <a:cubicBezTo>
                  <a:pt x="1031" y="942"/>
                  <a:pt x="1031" y="942"/>
                  <a:pt x="1031" y="942"/>
                </a:cubicBezTo>
                <a:cubicBezTo>
                  <a:pt x="1031" y="959"/>
                  <a:pt x="1031" y="959"/>
                  <a:pt x="1031" y="959"/>
                </a:cubicBezTo>
                <a:cubicBezTo>
                  <a:pt x="1015" y="959"/>
                  <a:pt x="1015" y="959"/>
                  <a:pt x="1015" y="959"/>
                </a:cubicBezTo>
                <a:cubicBezTo>
                  <a:pt x="1015" y="942"/>
                  <a:pt x="1015" y="942"/>
                  <a:pt x="1015" y="942"/>
                </a:cubicBezTo>
                <a:close/>
                <a:moveTo>
                  <a:pt x="1015" y="975"/>
                </a:moveTo>
                <a:cubicBezTo>
                  <a:pt x="1031" y="975"/>
                  <a:pt x="1031" y="975"/>
                  <a:pt x="1031" y="975"/>
                </a:cubicBezTo>
                <a:cubicBezTo>
                  <a:pt x="1031" y="991"/>
                  <a:pt x="1031" y="991"/>
                  <a:pt x="1031" y="991"/>
                </a:cubicBezTo>
                <a:cubicBezTo>
                  <a:pt x="1015" y="991"/>
                  <a:pt x="1015" y="991"/>
                  <a:pt x="1015" y="991"/>
                </a:cubicBezTo>
                <a:cubicBezTo>
                  <a:pt x="1015" y="975"/>
                  <a:pt x="1015" y="975"/>
                  <a:pt x="1015" y="975"/>
                </a:cubicBezTo>
                <a:close/>
                <a:moveTo>
                  <a:pt x="1015" y="1007"/>
                </a:moveTo>
                <a:cubicBezTo>
                  <a:pt x="1031" y="1007"/>
                  <a:pt x="1031" y="1007"/>
                  <a:pt x="1031" y="1007"/>
                </a:cubicBezTo>
                <a:cubicBezTo>
                  <a:pt x="1031" y="1024"/>
                  <a:pt x="1031" y="1024"/>
                  <a:pt x="1031" y="1024"/>
                </a:cubicBezTo>
                <a:cubicBezTo>
                  <a:pt x="1015" y="1024"/>
                  <a:pt x="1015" y="1024"/>
                  <a:pt x="1015" y="1024"/>
                </a:cubicBezTo>
                <a:cubicBezTo>
                  <a:pt x="1015" y="1007"/>
                  <a:pt x="1015" y="1007"/>
                  <a:pt x="1015" y="1007"/>
                </a:cubicBezTo>
                <a:close/>
                <a:moveTo>
                  <a:pt x="1015" y="1040"/>
                </a:moveTo>
                <a:cubicBezTo>
                  <a:pt x="1031" y="1040"/>
                  <a:pt x="1031" y="1040"/>
                  <a:pt x="1031" y="1040"/>
                </a:cubicBezTo>
                <a:cubicBezTo>
                  <a:pt x="1031" y="1056"/>
                  <a:pt x="1031" y="1056"/>
                  <a:pt x="1031" y="1056"/>
                </a:cubicBezTo>
                <a:cubicBezTo>
                  <a:pt x="1015" y="1056"/>
                  <a:pt x="1015" y="1056"/>
                  <a:pt x="1015" y="1056"/>
                </a:cubicBezTo>
                <a:cubicBezTo>
                  <a:pt x="1015" y="1040"/>
                  <a:pt x="1015" y="1040"/>
                  <a:pt x="1015" y="1040"/>
                </a:cubicBezTo>
                <a:close/>
                <a:moveTo>
                  <a:pt x="1015" y="1073"/>
                </a:moveTo>
                <a:cubicBezTo>
                  <a:pt x="1031" y="1073"/>
                  <a:pt x="1031" y="1073"/>
                  <a:pt x="1031" y="1073"/>
                </a:cubicBezTo>
                <a:cubicBezTo>
                  <a:pt x="1031" y="1089"/>
                  <a:pt x="1031" y="1089"/>
                  <a:pt x="1031" y="1089"/>
                </a:cubicBezTo>
                <a:cubicBezTo>
                  <a:pt x="1015" y="1089"/>
                  <a:pt x="1015" y="1089"/>
                  <a:pt x="1015" y="1089"/>
                </a:cubicBezTo>
                <a:cubicBezTo>
                  <a:pt x="1015" y="1073"/>
                  <a:pt x="1015" y="1073"/>
                  <a:pt x="1015" y="1073"/>
                </a:cubicBezTo>
                <a:close/>
                <a:moveTo>
                  <a:pt x="1015" y="1105"/>
                </a:moveTo>
                <a:cubicBezTo>
                  <a:pt x="1031" y="1105"/>
                  <a:pt x="1031" y="1105"/>
                  <a:pt x="1031" y="1105"/>
                </a:cubicBezTo>
                <a:cubicBezTo>
                  <a:pt x="1031" y="1122"/>
                  <a:pt x="1031" y="1122"/>
                  <a:pt x="1031" y="1122"/>
                </a:cubicBezTo>
                <a:cubicBezTo>
                  <a:pt x="1015" y="1122"/>
                  <a:pt x="1015" y="1122"/>
                  <a:pt x="1015" y="1122"/>
                </a:cubicBezTo>
                <a:cubicBezTo>
                  <a:pt x="1015" y="1105"/>
                  <a:pt x="1015" y="1105"/>
                  <a:pt x="1015" y="1105"/>
                </a:cubicBezTo>
                <a:close/>
                <a:moveTo>
                  <a:pt x="1015" y="1138"/>
                </a:moveTo>
                <a:cubicBezTo>
                  <a:pt x="1031" y="1138"/>
                  <a:pt x="1031" y="1138"/>
                  <a:pt x="1031" y="1138"/>
                </a:cubicBezTo>
                <a:cubicBezTo>
                  <a:pt x="1031" y="1154"/>
                  <a:pt x="1031" y="1154"/>
                  <a:pt x="1031" y="1154"/>
                </a:cubicBezTo>
                <a:cubicBezTo>
                  <a:pt x="1015" y="1154"/>
                  <a:pt x="1015" y="1154"/>
                  <a:pt x="1015" y="1154"/>
                </a:cubicBezTo>
                <a:cubicBezTo>
                  <a:pt x="1015" y="1138"/>
                  <a:pt x="1015" y="1138"/>
                  <a:pt x="1015" y="1138"/>
                </a:cubicBezTo>
                <a:close/>
                <a:moveTo>
                  <a:pt x="1015" y="1171"/>
                </a:moveTo>
                <a:cubicBezTo>
                  <a:pt x="1031" y="1171"/>
                  <a:pt x="1031" y="1171"/>
                  <a:pt x="1031" y="1171"/>
                </a:cubicBezTo>
                <a:cubicBezTo>
                  <a:pt x="1031" y="1187"/>
                  <a:pt x="1031" y="1187"/>
                  <a:pt x="1031" y="1187"/>
                </a:cubicBezTo>
                <a:cubicBezTo>
                  <a:pt x="1015" y="1187"/>
                  <a:pt x="1015" y="1187"/>
                  <a:pt x="1015" y="1187"/>
                </a:cubicBezTo>
                <a:cubicBezTo>
                  <a:pt x="1015" y="1171"/>
                  <a:pt x="1015" y="1171"/>
                  <a:pt x="1015" y="1171"/>
                </a:cubicBezTo>
                <a:close/>
                <a:moveTo>
                  <a:pt x="1015" y="1203"/>
                </a:moveTo>
                <a:cubicBezTo>
                  <a:pt x="1031" y="1203"/>
                  <a:pt x="1031" y="1203"/>
                  <a:pt x="1031" y="1203"/>
                </a:cubicBezTo>
                <a:cubicBezTo>
                  <a:pt x="1031" y="1220"/>
                  <a:pt x="1031" y="1220"/>
                  <a:pt x="1031" y="1220"/>
                </a:cubicBezTo>
                <a:cubicBezTo>
                  <a:pt x="1015" y="1220"/>
                  <a:pt x="1015" y="1220"/>
                  <a:pt x="1015" y="1220"/>
                </a:cubicBezTo>
                <a:cubicBezTo>
                  <a:pt x="1015" y="1203"/>
                  <a:pt x="1015" y="1203"/>
                  <a:pt x="1015" y="1203"/>
                </a:cubicBezTo>
                <a:close/>
                <a:moveTo>
                  <a:pt x="1015" y="1236"/>
                </a:moveTo>
                <a:cubicBezTo>
                  <a:pt x="1031" y="1236"/>
                  <a:pt x="1031" y="1236"/>
                  <a:pt x="1031" y="1236"/>
                </a:cubicBezTo>
                <a:cubicBezTo>
                  <a:pt x="1031" y="1252"/>
                  <a:pt x="1031" y="1252"/>
                  <a:pt x="1031" y="1252"/>
                </a:cubicBezTo>
                <a:cubicBezTo>
                  <a:pt x="1015" y="1252"/>
                  <a:pt x="1015" y="1252"/>
                  <a:pt x="1015" y="1252"/>
                </a:cubicBezTo>
                <a:cubicBezTo>
                  <a:pt x="1015" y="1236"/>
                  <a:pt x="1015" y="1236"/>
                  <a:pt x="1015" y="1236"/>
                </a:cubicBezTo>
                <a:close/>
                <a:moveTo>
                  <a:pt x="1015" y="1269"/>
                </a:moveTo>
                <a:cubicBezTo>
                  <a:pt x="1031" y="1269"/>
                  <a:pt x="1031" y="1269"/>
                  <a:pt x="1031" y="1269"/>
                </a:cubicBezTo>
                <a:cubicBezTo>
                  <a:pt x="1031" y="1285"/>
                  <a:pt x="1031" y="1285"/>
                  <a:pt x="1031" y="1285"/>
                </a:cubicBezTo>
                <a:cubicBezTo>
                  <a:pt x="1015" y="1285"/>
                  <a:pt x="1015" y="1285"/>
                  <a:pt x="1015" y="1285"/>
                </a:cubicBezTo>
                <a:cubicBezTo>
                  <a:pt x="1015" y="1269"/>
                  <a:pt x="1015" y="1269"/>
                  <a:pt x="1015" y="1269"/>
                </a:cubicBezTo>
                <a:close/>
                <a:moveTo>
                  <a:pt x="1015" y="1301"/>
                </a:moveTo>
                <a:cubicBezTo>
                  <a:pt x="1031" y="1301"/>
                  <a:pt x="1031" y="1301"/>
                  <a:pt x="1031" y="1301"/>
                </a:cubicBezTo>
                <a:cubicBezTo>
                  <a:pt x="1031" y="1318"/>
                  <a:pt x="1031" y="1318"/>
                  <a:pt x="1031" y="1318"/>
                </a:cubicBezTo>
                <a:cubicBezTo>
                  <a:pt x="1015" y="1318"/>
                  <a:pt x="1015" y="1318"/>
                  <a:pt x="1015" y="1318"/>
                </a:cubicBezTo>
                <a:cubicBezTo>
                  <a:pt x="1015" y="1301"/>
                  <a:pt x="1015" y="1301"/>
                  <a:pt x="1015" y="1301"/>
                </a:cubicBezTo>
                <a:close/>
                <a:moveTo>
                  <a:pt x="1015" y="1334"/>
                </a:moveTo>
                <a:cubicBezTo>
                  <a:pt x="1031" y="1334"/>
                  <a:pt x="1031" y="1334"/>
                  <a:pt x="1031" y="1334"/>
                </a:cubicBezTo>
                <a:cubicBezTo>
                  <a:pt x="1031" y="1350"/>
                  <a:pt x="1031" y="1350"/>
                  <a:pt x="1031" y="1350"/>
                </a:cubicBezTo>
                <a:cubicBezTo>
                  <a:pt x="1015" y="1350"/>
                  <a:pt x="1015" y="1350"/>
                  <a:pt x="1015" y="1350"/>
                </a:cubicBezTo>
                <a:cubicBezTo>
                  <a:pt x="1015" y="1334"/>
                  <a:pt x="1015" y="1334"/>
                  <a:pt x="1015" y="1334"/>
                </a:cubicBezTo>
                <a:close/>
                <a:moveTo>
                  <a:pt x="1015" y="1367"/>
                </a:moveTo>
                <a:cubicBezTo>
                  <a:pt x="1031" y="1367"/>
                  <a:pt x="1031" y="1367"/>
                  <a:pt x="1031" y="1367"/>
                </a:cubicBezTo>
                <a:cubicBezTo>
                  <a:pt x="1031" y="1383"/>
                  <a:pt x="1031" y="1383"/>
                  <a:pt x="1031" y="1383"/>
                </a:cubicBezTo>
                <a:cubicBezTo>
                  <a:pt x="1015" y="1383"/>
                  <a:pt x="1015" y="1383"/>
                  <a:pt x="1015" y="1383"/>
                </a:cubicBezTo>
                <a:cubicBezTo>
                  <a:pt x="1015" y="1367"/>
                  <a:pt x="1015" y="1367"/>
                  <a:pt x="1015" y="1367"/>
                </a:cubicBezTo>
                <a:close/>
                <a:moveTo>
                  <a:pt x="1015" y="1399"/>
                </a:moveTo>
                <a:cubicBezTo>
                  <a:pt x="1031" y="1399"/>
                  <a:pt x="1031" y="1399"/>
                  <a:pt x="1031" y="1399"/>
                </a:cubicBezTo>
                <a:cubicBezTo>
                  <a:pt x="1031" y="1415"/>
                  <a:pt x="1031" y="1415"/>
                  <a:pt x="1031" y="1415"/>
                </a:cubicBezTo>
                <a:cubicBezTo>
                  <a:pt x="1015" y="1415"/>
                  <a:pt x="1015" y="1415"/>
                  <a:pt x="1015" y="1415"/>
                </a:cubicBezTo>
                <a:cubicBezTo>
                  <a:pt x="1015" y="1399"/>
                  <a:pt x="1015" y="1399"/>
                  <a:pt x="1015" y="1399"/>
                </a:cubicBezTo>
                <a:close/>
                <a:moveTo>
                  <a:pt x="1015" y="1432"/>
                </a:moveTo>
                <a:cubicBezTo>
                  <a:pt x="1031" y="1432"/>
                  <a:pt x="1031" y="1432"/>
                  <a:pt x="1031" y="1432"/>
                </a:cubicBezTo>
                <a:cubicBezTo>
                  <a:pt x="1031" y="1448"/>
                  <a:pt x="1031" y="1448"/>
                  <a:pt x="1031" y="1448"/>
                </a:cubicBezTo>
                <a:cubicBezTo>
                  <a:pt x="1015" y="1448"/>
                  <a:pt x="1015" y="1448"/>
                  <a:pt x="1015" y="1448"/>
                </a:cubicBezTo>
                <a:cubicBezTo>
                  <a:pt x="1015" y="1432"/>
                  <a:pt x="1015" y="1432"/>
                  <a:pt x="1015" y="1432"/>
                </a:cubicBezTo>
                <a:close/>
                <a:moveTo>
                  <a:pt x="1962" y="708"/>
                </a:moveTo>
                <a:cubicBezTo>
                  <a:pt x="1978" y="708"/>
                  <a:pt x="1978" y="708"/>
                  <a:pt x="1978" y="708"/>
                </a:cubicBezTo>
                <a:cubicBezTo>
                  <a:pt x="1978" y="725"/>
                  <a:pt x="1978" y="725"/>
                  <a:pt x="1978" y="725"/>
                </a:cubicBezTo>
                <a:cubicBezTo>
                  <a:pt x="1962" y="725"/>
                  <a:pt x="1962" y="725"/>
                  <a:pt x="1962" y="725"/>
                </a:cubicBezTo>
                <a:cubicBezTo>
                  <a:pt x="1962" y="708"/>
                  <a:pt x="1962" y="708"/>
                  <a:pt x="1962" y="708"/>
                </a:cubicBezTo>
                <a:close/>
                <a:moveTo>
                  <a:pt x="1962" y="741"/>
                </a:moveTo>
                <a:cubicBezTo>
                  <a:pt x="1978" y="741"/>
                  <a:pt x="1978" y="741"/>
                  <a:pt x="1978" y="741"/>
                </a:cubicBezTo>
                <a:cubicBezTo>
                  <a:pt x="1978" y="757"/>
                  <a:pt x="1978" y="757"/>
                  <a:pt x="1978" y="757"/>
                </a:cubicBezTo>
                <a:cubicBezTo>
                  <a:pt x="1962" y="757"/>
                  <a:pt x="1962" y="757"/>
                  <a:pt x="1962" y="757"/>
                </a:cubicBezTo>
                <a:cubicBezTo>
                  <a:pt x="1962" y="741"/>
                  <a:pt x="1962" y="741"/>
                  <a:pt x="1962" y="741"/>
                </a:cubicBezTo>
                <a:close/>
                <a:moveTo>
                  <a:pt x="1962" y="774"/>
                </a:moveTo>
                <a:cubicBezTo>
                  <a:pt x="1978" y="774"/>
                  <a:pt x="1978" y="774"/>
                  <a:pt x="1978" y="774"/>
                </a:cubicBezTo>
                <a:cubicBezTo>
                  <a:pt x="1978" y="790"/>
                  <a:pt x="1978" y="790"/>
                  <a:pt x="1978" y="790"/>
                </a:cubicBezTo>
                <a:cubicBezTo>
                  <a:pt x="1962" y="790"/>
                  <a:pt x="1962" y="790"/>
                  <a:pt x="1962" y="790"/>
                </a:cubicBezTo>
                <a:cubicBezTo>
                  <a:pt x="1962" y="774"/>
                  <a:pt x="1962" y="774"/>
                  <a:pt x="1962" y="774"/>
                </a:cubicBezTo>
                <a:close/>
                <a:moveTo>
                  <a:pt x="1962" y="806"/>
                </a:moveTo>
                <a:cubicBezTo>
                  <a:pt x="1978" y="806"/>
                  <a:pt x="1978" y="806"/>
                  <a:pt x="1978" y="806"/>
                </a:cubicBezTo>
                <a:cubicBezTo>
                  <a:pt x="1978" y="823"/>
                  <a:pt x="1978" y="823"/>
                  <a:pt x="1978" y="823"/>
                </a:cubicBezTo>
                <a:cubicBezTo>
                  <a:pt x="1962" y="823"/>
                  <a:pt x="1962" y="823"/>
                  <a:pt x="1962" y="823"/>
                </a:cubicBezTo>
                <a:cubicBezTo>
                  <a:pt x="1962" y="806"/>
                  <a:pt x="1962" y="806"/>
                  <a:pt x="1962" y="806"/>
                </a:cubicBezTo>
                <a:close/>
                <a:moveTo>
                  <a:pt x="1961" y="822"/>
                </a:moveTo>
                <a:cubicBezTo>
                  <a:pt x="1961" y="838"/>
                  <a:pt x="1961" y="838"/>
                  <a:pt x="1961" y="838"/>
                </a:cubicBezTo>
                <a:cubicBezTo>
                  <a:pt x="1945" y="838"/>
                  <a:pt x="1945" y="838"/>
                  <a:pt x="1945" y="838"/>
                </a:cubicBezTo>
                <a:cubicBezTo>
                  <a:pt x="1945" y="822"/>
                  <a:pt x="1945" y="822"/>
                  <a:pt x="1945" y="822"/>
                </a:cubicBezTo>
                <a:cubicBezTo>
                  <a:pt x="1961" y="822"/>
                  <a:pt x="1961" y="822"/>
                  <a:pt x="1961" y="822"/>
                </a:cubicBezTo>
                <a:close/>
                <a:moveTo>
                  <a:pt x="1929" y="822"/>
                </a:moveTo>
                <a:cubicBezTo>
                  <a:pt x="1929" y="838"/>
                  <a:pt x="1929" y="838"/>
                  <a:pt x="1929" y="838"/>
                </a:cubicBezTo>
                <a:cubicBezTo>
                  <a:pt x="1912" y="838"/>
                  <a:pt x="1912" y="838"/>
                  <a:pt x="1912" y="838"/>
                </a:cubicBezTo>
                <a:cubicBezTo>
                  <a:pt x="1912" y="822"/>
                  <a:pt x="1912" y="822"/>
                  <a:pt x="1912" y="822"/>
                </a:cubicBezTo>
                <a:cubicBezTo>
                  <a:pt x="1929" y="822"/>
                  <a:pt x="1929" y="822"/>
                  <a:pt x="1929" y="822"/>
                </a:cubicBezTo>
                <a:close/>
                <a:moveTo>
                  <a:pt x="1896" y="822"/>
                </a:moveTo>
                <a:cubicBezTo>
                  <a:pt x="1896" y="838"/>
                  <a:pt x="1896" y="838"/>
                  <a:pt x="1896" y="838"/>
                </a:cubicBezTo>
                <a:cubicBezTo>
                  <a:pt x="1880" y="838"/>
                  <a:pt x="1880" y="838"/>
                  <a:pt x="1880" y="838"/>
                </a:cubicBezTo>
                <a:cubicBezTo>
                  <a:pt x="1880" y="822"/>
                  <a:pt x="1880" y="822"/>
                  <a:pt x="1880" y="822"/>
                </a:cubicBezTo>
                <a:cubicBezTo>
                  <a:pt x="1896" y="822"/>
                  <a:pt x="1896" y="822"/>
                  <a:pt x="1896" y="822"/>
                </a:cubicBezTo>
                <a:close/>
                <a:moveTo>
                  <a:pt x="1863" y="822"/>
                </a:moveTo>
                <a:cubicBezTo>
                  <a:pt x="1863" y="838"/>
                  <a:pt x="1863" y="838"/>
                  <a:pt x="1863" y="838"/>
                </a:cubicBezTo>
                <a:cubicBezTo>
                  <a:pt x="1847" y="838"/>
                  <a:pt x="1847" y="838"/>
                  <a:pt x="1847" y="838"/>
                </a:cubicBezTo>
                <a:cubicBezTo>
                  <a:pt x="1847" y="822"/>
                  <a:pt x="1847" y="822"/>
                  <a:pt x="1847" y="822"/>
                </a:cubicBezTo>
                <a:cubicBezTo>
                  <a:pt x="1863" y="822"/>
                  <a:pt x="1863" y="822"/>
                  <a:pt x="1863" y="822"/>
                </a:cubicBezTo>
                <a:close/>
                <a:moveTo>
                  <a:pt x="1831" y="822"/>
                </a:moveTo>
                <a:cubicBezTo>
                  <a:pt x="1831" y="838"/>
                  <a:pt x="1831" y="838"/>
                  <a:pt x="1831" y="838"/>
                </a:cubicBezTo>
                <a:cubicBezTo>
                  <a:pt x="1814" y="838"/>
                  <a:pt x="1814" y="838"/>
                  <a:pt x="1814" y="838"/>
                </a:cubicBezTo>
                <a:cubicBezTo>
                  <a:pt x="1814" y="822"/>
                  <a:pt x="1814" y="822"/>
                  <a:pt x="1814" y="822"/>
                </a:cubicBezTo>
                <a:cubicBezTo>
                  <a:pt x="1831" y="822"/>
                  <a:pt x="1831" y="822"/>
                  <a:pt x="1831" y="822"/>
                </a:cubicBezTo>
                <a:close/>
                <a:moveTo>
                  <a:pt x="1798" y="822"/>
                </a:moveTo>
                <a:cubicBezTo>
                  <a:pt x="1798" y="838"/>
                  <a:pt x="1798" y="838"/>
                  <a:pt x="1798" y="838"/>
                </a:cubicBezTo>
                <a:cubicBezTo>
                  <a:pt x="1782" y="838"/>
                  <a:pt x="1782" y="838"/>
                  <a:pt x="1782" y="838"/>
                </a:cubicBezTo>
                <a:cubicBezTo>
                  <a:pt x="1782" y="822"/>
                  <a:pt x="1782" y="822"/>
                  <a:pt x="1782" y="822"/>
                </a:cubicBezTo>
                <a:cubicBezTo>
                  <a:pt x="1798" y="822"/>
                  <a:pt x="1798" y="822"/>
                  <a:pt x="1798" y="822"/>
                </a:cubicBezTo>
                <a:close/>
                <a:moveTo>
                  <a:pt x="1766" y="822"/>
                </a:moveTo>
                <a:cubicBezTo>
                  <a:pt x="1766" y="838"/>
                  <a:pt x="1766" y="838"/>
                  <a:pt x="1766" y="838"/>
                </a:cubicBezTo>
                <a:cubicBezTo>
                  <a:pt x="1749" y="838"/>
                  <a:pt x="1749" y="838"/>
                  <a:pt x="1749" y="838"/>
                </a:cubicBezTo>
                <a:cubicBezTo>
                  <a:pt x="1749" y="822"/>
                  <a:pt x="1749" y="822"/>
                  <a:pt x="1749" y="822"/>
                </a:cubicBezTo>
                <a:cubicBezTo>
                  <a:pt x="1766" y="822"/>
                  <a:pt x="1766" y="822"/>
                  <a:pt x="1766" y="822"/>
                </a:cubicBezTo>
                <a:close/>
                <a:moveTo>
                  <a:pt x="1733" y="822"/>
                </a:moveTo>
                <a:cubicBezTo>
                  <a:pt x="1733" y="838"/>
                  <a:pt x="1733" y="838"/>
                  <a:pt x="1733" y="838"/>
                </a:cubicBezTo>
                <a:cubicBezTo>
                  <a:pt x="1717" y="838"/>
                  <a:pt x="1717" y="838"/>
                  <a:pt x="1717" y="838"/>
                </a:cubicBezTo>
                <a:cubicBezTo>
                  <a:pt x="1717" y="822"/>
                  <a:pt x="1717" y="822"/>
                  <a:pt x="1717" y="822"/>
                </a:cubicBezTo>
                <a:cubicBezTo>
                  <a:pt x="1733" y="822"/>
                  <a:pt x="1733" y="822"/>
                  <a:pt x="1733" y="822"/>
                </a:cubicBezTo>
                <a:close/>
                <a:moveTo>
                  <a:pt x="1706" y="844"/>
                </a:moveTo>
                <a:cubicBezTo>
                  <a:pt x="1723" y="844"/>
                  <a:pt x="1723" y="844"/>
                  <a:pt x="1723" y="844"/>
                </a:cubicBezTo>
                <a:cubicBezTo>
                  <a:pt x="1723" y="861"/>
                  <a:pt x="1723" y="861"/>
                  <a:pt x="1723" y="861"/>
                </a:cubicBezTo>
                <a:cubicBezTo>
                  <a:pt x="1706" y="861"/>
                  <a:pt x="1706" y="861"/>
                  <a:pt x="1706" y="861"/>
                </a:cubicBezTo>
                <a:cubicBezTo>
                  <a:pt x="1706" y="844"/>
                  <a:pt x="1706" y="844"/>
                  <a:pt x="1706" y="844"/>
                </a:cubicBezTo>
                <a:close/>
                <a:moveTo>
                  <a:pt x="1706" y="877"/>
                </a:moveTo>
                <a:cubicBezTo>
                  <a:pt x="1723" y="877"/>
                  <a:pt x="1723" y="877"/>
                  <a:pt x="1723" y="877"/>
                </a:cubicBezTo>
                <a:cubicBezTo>
                  <a:pt x="1723" y="893"/>
                  <a:pt x="1723" y="893"/>
                  <a:pt x="1723" y="893"/>
                </a:cubicBezTo>
                <a:cubicBezTo>
                  <a:pt x="1706" y="893"/>
                  <a:pt x="1706" y="893"/>
                  <a:pt x="1706" y="893"/>
                </a:cubicBezTo>
                <a:cubicBezTo>
                  <a:pt x="1706" y="877"/>
                  <a:pt x="1706" y="877"/>
                  <a:pt x="1706" y="877"/>
                </a:cubicBezTo>
                <a:close/>
                <a:moveTo>
                  <a:pt x="1706" y="910"/>
                </a:moveTo>
                <a:cubicBezTo>
                  <a:pt x="1723" y="910"/>
                  <a:pt x="1723" y="910"/>
                  <a:pt x="1723" y="910"/>
                </a:cubicBezTo>
                <a:cubicBezTo>
                  <a:pt x="1723" y="926"/>
                  <a:pt x="1723" y="926"/>
                  <a:pt x="1723" y="926"/>
                </a:cubicBezTo>
                <a:cubicBezTo>
                  <a:pt x="1706" y="926"/>
                  <a:pt x="1706" y="926"/>
                  <a:pt x="1706" y="926"/>
                </a:cubicBezTo>
                <a:cubicBezTo>
                  <a:pt x="1706" y="910"/>
                  <a:pt x="1706" y="910"/>
                  <a:pt x="1706" y="910"/>
                </a:cubicBezTo>
                <a:close/>
                <a:moveTo>
                  <a:pt x="1706" y="942"/>
                </a:moveTo>
                <a:cubicBezTo>
                  <a:pt x="1723" y="942"/>
                  <a:pt x="1723" y="942"/>
                  <a:pt x="1723" y="942"/>
                </a:cubicBezTo>
                <a:cubicBezTo>
                  <a:pt x="1723" y="959"/>
                  <a:pt x="1723" y="959"/>
                  <a:pt x="1723" y="959"/>
                </a:cubicBezTo>
                <a:cubicBezTo>
                  <a:pt x="1706" y="959"/>
                  <a:pt x="1706" y="959"/>
                  <a:pt x="1706" y="959"/>
                </a:cubicBezTo>
                <a:cubicBezTo>
                  <a:pt x="1706" y="942"/>
                  <a:pt x="1706" y="942"/>
                  <a:pt x="1706" y="942"/>
                </a:cubicBezTo>
                <a:close/>
                <a:moveTo>
                  <a:pt x="1706" y="975"/>
                </a:moveTo>
                <a:cubicBezTo>
                  <a:pt x="1723" y="975"/>
                  <a:pt x="1723" y="975"/>
                  <a:pt x="1723" y="975"/>
                </a:cubicBezTo>
                <a:cubicBezTo>
                  <a:pt x="1723" y="991"/>
                  <a:pt x="1723" y="991"/>
                  <a:pt x="1723" y="991"/>
                </a:cubicBezTo>
                <a:cubicBezTo>
                  <a:pt x="1706" y="991"/>
                  <a:pt x="1706" y="991"/>
                  <a:pt x="1706" y="991"/>
                </a:cubicBezTo>
                <a:cubicBezTo>
                  <a:pt x="1706" y="975"/>
                  <a:pt x="1706" y="975"/>
                  <a:pt x="1706" y="975"/>
                </a:cubicBezTo>
                <a:close/>
                <a:moveTo>
                  <a:pt x="1706" y="1007"/>
                </a:moveTo>
                <a:cubicBezTo>
                  <a:pt x="1723" y="1007"/>
                  <a:pt x="1723" y="1007"/>
                  <a:pt x="1723" y="1007"/>
                </a:cubicBezTo>
                <a:cubicBezTo>
                  <a:pt x="1723" y="1024"/>
                  <a:pt x="1723" y="1024"/>
                  <a:pt x="1723" y="1024"/>
                </a:cubicBezTo>
                <a:cubicBezTo>
                  <a:pt x="1706" y="1024"/>
                  <a:pt x="1706" y="1024"/>
                  <a:pt x="1706" y="1024"/>
                </a:cubicBezTo>
                <a:cubicBezTo>
                  <a:pt x="1706" y="1007"/>
                  <a:pt x="1706" y="1007"/>
                  <a:pt x="1706" y="1007"/>
                </a:cubicBezTo>
                <a:close/>
                <a:moveTo>
                  <a:pt x="1706" y="1040"/>
                </a:moveTo>
                <a:cubicBezTo>
                  <a:pt x="1723" y="1040"/>
                  <a:pt x="1723" y="1040"/>
                  <a:pt x="1723" y="1040"/>
                </a:cubicBezTo>
                <a:cubicBezTo>
                  <a:pt x="1723" y="1056"/>
                  <a:pt x="1723" y="1056"/>
                  <a:pt x="1723" y="1056"/>
                </a:cubicBezTo>
                <a:cubicBezTo>
                  <a:pt x="1706" y="1056"/>
                  <a:pt x="1706" y="1056"/>
                  <a:pt x="1706" y="1056"/>
                </a:cubicBezTo>
                <a:cubicBezTo>
                  <a:pt x="1706" y="1040"/>
                  <a:pt x="1706" y="1040"/>
                  <a:pt x="1706" y="1040"/>
                </a:cubicBezTo>
                <a:close/>
                <a:moveTo>
                  <a:pt x="1706" y="1073"/>
                </a:moveTo>
                <a:cubicBezTo>
                  <a:pt x="1723" y="1073"/>
                  <a:pt x="1723" y="1073"/>
                  <a:pt x="1723" y="1073"/>
                </a:cubicBezTo>
                <a:cubicBezTo>
                  <a:pt x="1723" y="1089"/>
                  <a:pt x="1723" y="1089"/>
                  <a:pt x="1723" y="1089"/>
                </a:cubicBezTo>
                <a:cubicBezTo>
                  <a:pt x="1706" y="1089"/>
                  <a:pt x="1706" y="1089"/>
                  <a:pt x="1706" y="1089"/>
                </a:cubicBezTo>
                <a:cubicBezTo>
                  <a:pt x="1706" y="1073"/>
                  <a:pt x="1706" y="1073"/>
                  <a:pt x="1706" y="1073"/>
                </a:cubicBezTo>
                <a:close/>
                <a:moveTo>
                  <a:pt x="1706" y="1105"/>
                </a:moveTo>
                <a:cubicBezTo>
                  <a:pt x="1723" y="1105"/>
                  <a:pt x="1723" y="1105"/>
                  <a:pt x="1723" y="1105"/>
                </a:cubicBezTo>
                <a:cubicBezTo>
                  <a:pt x="1723" y="1122"/>
                  <a:pt x="1723" y="1122"/>
                  <a:pt x="1723" y="1122"/>
                </a:cubicBezTo>
                <a:cubicBezTo>
                  <a:pt x="1706" y="1122"/>
                  <a:pt x="1706" y="1122"/>
                  <a:pt x="1706" y="1122"/>
                </a:cubicBezTo>
                <a:cubicBezTo>
                  <a:pt x="1706" y="1105"/>
                  <a:pt x="1706" y="1105"/>
                  <a:pt x="1706" y="1105"/>
                </a:cubicBezTo>
                <a:close/>
                <a:moveTo>
                  <a:pt x="1706" y="1138"/>
                </a:moveTo>
                <a:cubicBezTo>
                  <a:pt x="1723" y="1138"/>
                  <a:pt x="1723" y="1138"/>
                  <a:pt x="1723" y="1138"/>
                </a:cubicBezTo>
                <a:cubicBezTo>
                  <a:pt x="1723" y="1154"/>
                  <a:pt x="1723" y="1154"/>
                  <a:pt x="1723" y="1154"/>
                </a:cubicBezTo>
                <a:cubicBezTo>
                  <a:pt x="1706" y="1154"/>
                  <a:pt x="1706" y="1154"/>
                  <a:pt x="1706" y="1154"/>
                </a:cubicBezTo>
                <a:cubicBezTo>
                  <a:pt x="1706" y="1138"/>
                  <a:pt x="1706" y="1138"/>
                  <a:pt x="1706" y="1138"/>
                </a:cubicBezTo>
                <a:close/>
                <a:moveTo>
                  <a:pt x="1706" y="1171"/>
                </a:moveTo>
                <a:cubicBezTo>
                  <a:pt x="1723" y="1171"/>
                  <a:pt x="1723" y="1171"/>
                  <a:pt x="1723" y="1171"/>
                </a:cubicBezTo>
                <a:cubicBezTo>
                  <a:pt x="1723" y="1187"/>
                  <a:pt x="1723" y="1187"/>
                  <a:pt x="1723" y="1187"/>
                </a:cubicBezTo>
                <a:cubicBezTo>
                  <a:pt x="1706" y="1187"/>
                  <a:pt x="1706" y="1187"/>
                  <a:pt x="1706" y="1187"/>
                </a:cubicBezTo>
                <a:cubicBezTo>
                  <a:pt x="1706" y="1171"/>
                  <a:pt x="1706" y="1171"/>
                  <a:pt x="1706" y="1171"/>
                </a:cubicBezTo>
                <a:close/>
                <a:moveTo>
                  <a:pt x="1706" y="1203"/>
                </a:moveTo>
                <a:cubicBezTo>
                  <a:pt x="1723" y="1203"/>
                  <a:pt x="1723" y="1203"/>
                  <a:pt x="1723" y="1203"/>
                </a:cubicBezTo>
                <a:cubicBezTo>
                  <a:pt x="1723" y="1220"/>
                  <a:pt x="1723" y="1220"/>
                  <a:pt x="1723" y="1220"/>
                </a:cubicBezTo>
                <a:cubicBezTo>
                  <a:pt x="1706" y="1220"/>
                  <a:pt x="1706" y="1220"/>
                  <a:pt x="1706" y="1220"/>
                </a:cubicBezTo>
                <a:cubicBezTo>
                  <a:pt x="1706" y="1203"/>
                  <a:pt x="1706" y="1203"/>
                  <a:pt x="1706" y="1203"/>
                </a:cubicBezTo>
                <a:close/>
                <a:moveTo>
                  <a:pt x="1706" y="1236"/>
                </a:moveTo>
                <a:cubicBezTo>
                  <a:pt x="1723" y="1236"/>
                  <a:pt x="1723" y="1236"/>
                  <a:pt x="1723" y="1236"/>
                </a:cubicBezTo>
                <a:cubicBezTo>
                  <a:pt x="1723" y="1252"/>
                  <a:pt x="1723" y="1252"/>
                  <a:pt x="1723" y="1252"/>
                </a:cubicBezTo>
                <a:cubicBezTo>
                  <a:pt x="1706" y="1252"/>
                  <a:pt x="1706" y="1252"/>
                  <a:pt x="1706" y="1252"/>
                </a:cubicBezTo>
                <a:cubicBezTo>
                  <a:pt x="1706" y="1236"/>
                  <a:pt x="1706" y="1236"/>
                  <a:pt x="1706" y="1236"/>
                </a:cubicBezTo>
                <a:close/>
                <a:moveTo>
                  <a:pt x="1706" y="1269"/>
                </a:moveTo>
                <a:cubicBezTo>
                  <a:pt x="1723" y="1269"/>
                  <a:pt x="1723" y="1269"/>
                  <a:pt x="1723" y="1269"/>
                </a:cubicBezTo>
                <a:cubicBezTo>
                  <a:pt x="1723" y="1285"/>
                  <a:pt x="1723" y="1285"/>
                  <a:pt x="1723" y="1285"/>
                </a:cubicBezTo>
                <a:cubicBezTo>
                  <a:pt x="1706" y="1285"/>
                  <a:pt x="1706" y="1285"/>
                  <a:pt x="1706" y="1285"/>
                </a:cubicBezTo>
                <a:cubicBezTo>
                  <a:pt x="1706" y="1269"/>
                  <a:pt x="1706" y="1269"/>
                  <a:pt x="1706" y="1269"/>
                </a:cubicBezTo>
                <a:close/>
                <a:moveTo>
                  <a:pt x="1706" y="1301"/>
                </a:moveTo>
                <a:cubicBezTo>
                  <a:pt x="1723" y="1301"/>
                  <a:pt x="1723" y="1301"/>
                  <a:pt x="1723" y="1301"/>
                </a:cubicBezTo>
                <a:cubicBezTo>
                  <a:pt x="1723" y="1318"/>
                  <a:pt x="1723" y="1318"/>
                  <a:pt x="1723" y="1318"/>
                </a:cubicBezTo>
                <a:cubicBezTo>
                  <a:pt x="1706" y="1318"/>
                  <a:pt x="1706" y="1318"/>
                  <a:pt x="1706" y="1318"/>
                </a:cubicBezTo>
                <a:cubicBezTo>
                  <a:pt x="1706" y="1301"/>
                  <a:pt x="1706" y="1301"/>
                  <a:pt x="1706" y="1301"/>
                </a:cubicBezTo>
                <a:close/>
                <a:moveTo>
                  <a:pt x="1706" y="1334"/>
                </a:moveTo>
                <a:cubicBezTo>
                  <a:pt x="1723" y="1334"/>
                  <a:pt x="1723" y="1334"/>
                  <a:pt x="1723" y="1334"/>
                </a:cubicBezTo>
                <a:cubicBezTo>
                  <a:pt x="1723" y="1350"/>
                  <a:pt x="1723" y="1350"/>
                  <a:pt x="1723" y="1350"/>
                </a:cubicBezTo>
                <a:cubicBezTo>
                  <a:pt x="1706" y="1350"/>
                  <a:pt x="1706" y="1350"/>
                  <a:pt x="1706" y="1350"/>
                </a:cubicBezTo>
                <a:cubicBezTo>
                  <a:pt x="1706" y="1334"/>
                  <a:pt x="1706" y="1334"/>
                  <a:pt x="1706" y="1334"/>
                </a:cubicBezTo>
                <a:close/>
                <a:moveTo>
                  <a:pt x="1706" y="1367"/>
                </a:moveTo>
                <a:cubicBezTo>
                  <a:pt x="1723" y="1367"/>
                  <a:pt x="1723" y="1367"/>
                  <a:pt x="1723" y="1367"/>
                </a:cubicBezTo>
                <a:cubicBezTo>
                  <a:pt x="1723" y="1383"/>
                  <a:pt x="1723" y="1383"/>
                  <a:pt x="1723" y="1383"/>
                </a:cubicBezTo>
                <a:cubicBezTo>
                  <a:pt x="1706" y="1383"/>
                  <a:pt x="1706" y="1383"/>
                  <a:pt x="1706" y="1383"/>
                </a:cubicBezTo>
                <a:cubicBezTo>
                  <a:pt x="1706" y="1367"/>
                  <a:pt x="1706" y="1367"/>
                  <a:pt x="1706" y="1367"/>
                </a:cubicBezTo>
                <a:close/>
                <a:moveTo>
                  <a:pt x="1706" y="1399"/>
                </a:moveTo>
                <a:cubicBezTo>
                  <a:pt x="1723" y="1399"/>
                  <a:pt x="1723" y="1399"/>
                  <a:pt x="1723" y="1399"/>
                </a:cubicBezTo>
                <a:cubicBezTo>
                  <a:pt x="1723" y="1415"/>
                  <a:pt x="1723" y="1415"/>
                  <a:pt x="1723" y="1415"/>
                </a:cubicBezTo>
                <a:cubicBezTo>
                  <a:pt x="1706" y="1415"/>
                  <a:pt x="1706" y="1415"/>
                  <a:pt x="1706" y="1415"/>
                </a:cubicBezTo>
                <a:cubicBezTo>
                  <a:pt x="1706" y="1399"/>
                  <a:pt x="1706" y="1399"/>
                  <a:pt x="1706" y="1399"/>
                </a:cubicBezTo>
                <a:close/>
                <a:moveTo>
                  <a:pt x="1706" y="1432"/>
                </a:moveTo>
                <a:cubicBezTo>
                  <a:pt x="1723" y="1432"/>
                  <a:pt x="1723" y="1432"/>
                  <a:pt x="1723" y="1432"/>
                </a:cubicBezTo>
                <a:cubicBezTo>
                  <a:pt x="1723" y="1448"/>
                  <a:pt x="1723" y="1448"/>
                  <a:pt x="1723" y="1448"/>
                </a:cubicBezTo>
                <a:cubicBezTo>
                  <a:pt x="1706" y="1448"/>
                  <a:pt x="1706" y="1448"/>
                  <a:pt x="1706" y="1448"/>
                </a:cubicBezTo>
                <a:cubicBezTo>
                  <a:pt x="1706" y="1432"/>
                  <a:pt x="1706" y="1432"/>
                  <a:pt x="1706" y="1432"/>
                </a:cubicBezTo>
                <a:close/>
                <a:moveTo>
                  <a:pt x="1331" y="708"/>
                </a:moveTo>
                <a:cubicBezTo>
                  <a:pt x="1347" y="708"/>
                  <a:pt x="1347" y="708"/>
                  <a:pt x="1347" y="708"/>
                </a:cubicBezTo>
                <a:cubicBezTo>
                  <a:pt x="1347" y="725"/>
                  <a:pt x="1347" y="725"/>
                  <a:pt x="1347" y="725"/>
                </a:cubicBezTo>
                <a:cubicBezTo>
                  <a:pt x="1331" y="725"/>
                  <a:pt x="1331" y="725"/>
                  <a:pt x="1331" y="725"/>
                </a:cubicBezTo>
                <a:cubicBezTo>
                  <a:pt x="1331" y="708"/>
                  <a:pt x="1331" y="708"/>
                  <a:pt x="1331" y="708"/>
                </a:cubicBezTo>
                <a:close/>
                <a:moveTo>
                  <a:pt x="1331" y="741"/>
                </a:moveTo>
                <a:cubicBezTo>
                  <a:pt x="1347" y="741"/>
                  <a:pt x="1347" y="741"/>
                  <a:pt x="1347" y="741"/>
                </a:cubicBezTo>
                <a:cubicBezTo>
                  <a:pt x="1347" y="757"/>
                  <a:pt x="1347" y="757"/>
                  <a:pt x="1347" y="757"/>
                </a:cubicBezTo>
                <a:cubicBezTo>
                  <a:pt x="1331" y="757"/>
                  <a:pt x="1331" y="757"/>
                  <a:pt x="1331" y="757"/>
                </a:cubicBezTo>
                <a:cubicBezTo>
                  <a:pt x="1331" y="741"/>
                  <a:pt x="1331" y="741"/>
                  <a:pt x="1331" y="741"/>
                </a:cubicBezTo>
                <a:close/>
                <a:moveTo>
                  <a:pt x="1331" y="774"/>
                </a:moveTo>
                <a:cubicBezTo>
                  <a:pt x="1347" y="774"/>
                  <a:pt x="1347" y="774"/>
                  <a:pt x="1347" y="774"/>
                </a:cubicBezTo>
                <a:cubicBezTo>
                  <a:pt x="1347" y="790"/>
                  <a:pt x="1347" y="790"/>
                  <a:pt x="1347" y="790"/>
                </a:cubicBezTo>
                <a:cubicBezTo>
                  <a:pt x="1331" y="790"/>
                  <a:pt x="1331" y="790"/>
                  <a:pt x="1331" y="790"/>
                </a:cubicBezTo>
                <a:cubicBezTo>
                  <a:pt x="1331" y="774"/>
                  <a:pt x="1331" y="774"/>
                  <a:pt x="1331" y="774"/>
                </a:cubicBezTo>
                <a:close/>
                <a:moveTo>
                  <a:pt x="1331" y="806"/>
                </a:moveTo>
                <a:cubicBezTo>
                  <a:pt x="1347" y="806"/>
                  <a:pt x="1347" y="806"/>
                  <a:pt x="1347" y="806"/>
                </a:cubicBezTo>
                <a:cubicBezTo>
                  <a:pt x="1347" y="822"/>
                  <a:pt x="1347" y="822"/>
                  <a:pt x="1347" y="822"/>
                </a:cubicBezTo>
                <a:cubicBezTo>
                  <a:pt x="1331" y="822"/>
                  <a:pt x="1331" y="822"/>
                  <a:pt x="1331" y="822"/>
                </a:cubicBezTo>
                <a:cubicBezTo>
                  <a:pt x="1331" y="806"/>
                  <a:pt x="1331" y="806"/>
                  <a:pt x="1331" y="806"/>
                </a:cubicBezTo>
                <a:close/>
                <a:moveTo>
                  <a:pt x="1331" y="839"/>
                </a:moveTo>
                <a:cubicBezTo>
                  <a:pt x="1347" y="839"/>
                  <a:pt x="1347" y="839"/>
                  <a:pt x="1347" y="839"/>
                </a:cubicBezTo>
                <a:cubicBezTo>
                  <a:pt x="1347" y="855"/>
                  <a:pt x="1347" y="855"/>
                  <a:pt x="1347" y="855"/>
                </a:cubicBezTo>
                <a:cubicBezTo>
                  <a:pt x="1331" y="855"/>
                  <a:pt x="1331" y="855"/>
                  <a:pt x="1331" y="855"/>
                </a:cubicBezTo>
                <a:cubicBezTo>
                  <a:pt x="1331" y="839"/>
                  <a:pt x="1331" y="839"/>
                  <a:pt x="1331" y="839"/>
                </a:cubicBezTo>
                <a:close/>
                <a:moveTo>
                  <a:pt x="1331" y="871"/>
                </a:moveTo>
                <a:cubicBezTo>
                  <a:pt x="1347" y="871"/>
                  <a:pt x="1347" y="871"/>
                  <a:pt x="1347" y="871"/>
                </a:cubicBezTo>
                <a:cubicBezTo>
                  <a:pt x="1347" y="888"/>
                  <a:pt x="1347" y="888"/>
                  <a:pt x="1347" y="888"/>
                </a:cubicBezTo>
                <a:cubicBezTo>
                  <a:pt x="1331" y="888"/>
                  <a:pt x="1331" y="888"/>
                  <a:pt x="1331" y="888"/>
                </a:cubicBezTo>
                <a:cubicBezTo>
                  <a:pt x="1331" y="871"/>
                  <a:pt x="1331" y="871"/>
                  <a:pt x="1331" y="871"/>
                </a:cubicBezTo>
                <a:close/>
                <a:moveTo>
                  <a:pt x="1331" y="904"/>
                </a:moveTo>
                <a:cubicBezTo>
                  <a:pt x="1347" y="904"/>
                  <a:pt x="1347" y="904"/>
                  <a:pt x="1347" y="904"/>
                </a:cubicBezTo>
                <a:cubicBezTo>
                  <a:pt x="1347" y="920"/>
                  <a:pt x="1347" y="920"/>
                  <a:pt x="1347" y="920"/>
                </a:cubicBezTo>
                <a:cubicBezTo>
                  <a:pt x="1331" y="920"/>
                  <a:pt x="1331" y="920"/>
                  <a:pt x="1331" y="920"/>
                </a:cubicBezTo>
                <a:cubicBezTo>
                  <a:pt x="1331" y="904"/>
                  <a:pt x="1331" y="904"/>
                  <a:pt x="1331" y="904"/>
                </a:cubicBezTo>
                <a:close/>
                <a:moveTo>
                  <a:pt x="1331" y="937"/>
                </a:moveTo>
                <a:cubicBezTo>
                  <a:pt x="1347" y="937"/>
                  <a:pt x="1347" y="937"/>
                  <a:pt x="1347" y="937"/>
                </a:cubicBezTo>
                <a:cubicBezTo>
                  <a:pt x="1347" y="953"/>
                  <a:pt x="1347" y="953"/>
                  <a:pt x="1347" y="953"/>
                </a:cubicBezTo>
                <a:cubicBezTo>
                  <a:pt x="1331" y="953"/>
                  <a:pt x="1331" y="953"/>
                  <a:pt x="1331" y="953"/>
                </a:cubicBezTo>
                <a:cubicBezTo>
                  <a:pt x="1331" y="937"/>
                  <a:pt x="1331" y="937"/>
                  <a:pt x="1331" y="937"/>
                </a:cubicBezTo>
                <a:close/>
                <a:moveTo>
                  <a:pt x="1331" y="969"/>
                </a:moveTo>
                <a:cubicBezTo>
                  <a:pt x="1347" y="969"/>
                  <a:pt x="1347" y="969"/>
                  <a:pt x="1347" y="969"/>
                </a:cubicBezTo>
                <a:cubicBezTo>
                  <a:pt x="1347" y="986"/>
                  <a:pt x="1347" y="986"/>
                  <a:pt x="1347" y="986"/>
                </a:cubicBezTo>
                <a:cubicBezTo>
                  <a:pt x="1331" y="986"/>
                  <a:pt x="1331" y="986"/>
                  <a:pt x="1331" y="986"/>
                </a:cubicBezTo>
                <a:cubicBezTo>
                  <a:pt x="1331" y="969"/>
                  <a:pt x="1331" y="969"/>
                  <a:pt x="1331" y="969"/>
                </a:cubicBezTo>
                <a:close/>
                <a:moveTo>
                  <a:pt x="1331" y="1002"/>
                </a:moveTo>
                <a:cubicBezTo>
                  <a:pt x="1347" y="1002"/>
                  <a:pt x="1347" y="1002"/>
                  <a:pt x="1347" y="1002"/>
                </a:cubicBezTo>
                <a:cubicBezTo>
                  <a:pt x="1347" y="1018"/>
                  <a:pt x="1347" y="1018"/>
                  <a:pt x="1347" y="1018"/>
                </a:cubicBezTo>
                <a:cubicBezTo>
                  <a:pt x="1331" y="1018"/>
                  <a:pt x="1331" y="1018"/>
                  <a:pt x="1331" y="1018"/>
                </a:cubicBezTo>
                <a:cubicBezTo>
                  <a:pt x="1331" y="1002"/>
                  <a:pt x="1331" y="1002"/>
                  <a:pt x="1331" y="1002"/>
                </a:cubicBezTo>
                <a:close/>
                <a:moveTo>
                  <a:pt x="1331" y="1035"/>
                </a:moveTo>
                <a:cubicBezTo>
                  <a:pt x="1347" y="1035"/>
                  <a:pt x="1347" y="1035"/>
                  <a:pt x="1347" y="1035"/>
                </a:cubicBezTo>
                <a:cubicBezTo>
                  <a:pt x="1347" y="1051"/>
                  <a:pt x="1347" y="1051"/>
                  <a:pt x="1347" y="1051"/>
                </a:cubicBezTo>
                <a:cubicBezTo>
                  <a:pt x="1331" y="1051"/>
                  <a:pt x="1331" y="1051"/>
                  <a:pt x="1331" y="1051"/>
                </a:cubicBezTo>
                <a:cubicBezTo>
                  <a:pt x="1331" y="1035"/>
                  <a:pt x="1331" y="1035"/>
                  <a:pt x="1331" y="1035"/>
                </a:cubicBezTo>
                <a:close/>
                <a:moveTo>
                  <a:pt x="1331" y="1067"/>
                </a:moveTo>
                <a:cubicBezTo>
                  <a:pt x="1347" y="1067"/>
                  <a:pt x="1347" y="1067"/>
                  <a:pt x="1347" y="1067"/>
                </a:cubicBezTo>
                <a:cubicBezTo>
                  <a:pt x="1347" y="1084"/>
                  <a:pt x="1347" y="1084"/>
                  <a:pt x="1347" y="1084"/>
                </a:cubicBezTo>
                <a:cubicBezTo>
                  <a:pt x="1331" y="1084"/>
                  <a:pt x="1331" y="1084"/>
                  <a:pt x="1331" y="1084"/>
                </a:cubicBezTo>
                <a:cubicBezTo>
                  <a:pt x="1331" y="1067"/>
                  <a:pt x="1331" y="1067"/>
                  <a:pt x="1331" y="1067"/>
                </a:cubicBezTo>
                <a:close/>
                <a:moveTo>
                  <a:pt x="1331" y="1100"/>
                </a:moveTo>
                <a:cubicBezTo>
                  <a:pt x="1347" y="1100"/>
                  <a:pt x="1347" y="1100"/>
                  <a:pt x="1347" y="1100"/>
                </a:cubicBezTo>
                <a:cubicBezTo>
                  <a:pt x="1347" y="1116"/>
                  <a:pt x="1347" y="1116"/>
                  <a:pt x="1347" y="1116"/>
                </a:cubicBezTo>
                <a:cubicBezTo>
                  <a:pt x="1331" y="1116"/>
                  <a:pt x="1331" y="1116"/>
                  <a:pt x="1331" y="1116"/>
                </a:cubicBezTo>
                <a:cubicBezTo>
                  <a:pt x="1331" y="1100"/>
                  <a:pt x="1331" y="1100"/>
                  <a:pt x="1331" y="1100"/>
                </a:cubicBezTo>
                <a:close/>
                <a:moveTo>
                  <a:pt x="1331" y="1133"/>
                </a:moveTo>
                <a:cubicBezTo>
                  <a:pt x="1347" y="1133"/>
                  <a:pt x="1347" y="1133"/>
                  <a:pt x="1347" y="1133"/>
                </a:cubicBezTo>
                <a:cubicBezTo>
                  <a:pt x="1347" y="1149"/>
                  <a:pt x="1347" y="1149"/>
                  <a:pt x="1347" y="1149"/>
                </a:cubicBezTo>
                <a:cubicBezTo>
                  <a:pt x="1331" y="1149"/>
                  <a:pt x="1331" y="1149"/>
                  <a:pt x="1331" y="1149"/>
                </a:cubicBezTo>
                <a:cubicBezTo>
                  <a:pt x="1331" y="1133"/>
                  <a:pt x="1331" y="1133"/>
                  <a:pt x="1331" y="1133"/>
                </a:cubicBezTo>
                <a:close/>
                <a:moveTo>
                  <a:pt x="1331" y="1165"/>
                </a:moveTo>
                <a:cubicBezTo>
                  <a:pt x="1347" y="1165"/>
                  <a:pt x="1347" y="1165"/>
                  <a:pt x="1347" y="1165"/>
                </a:cubicBezTo>
                <a:cubicBezTo>
                  <a:pt x="1347" y="1182"/>
                  <a:pt x="1347" y="1182"/>
                  <a:pt x="1347" y="1182"/>
                </a:cubicBezTo>
                <a:cubicBezTo>
                  <a:pt x="1331" y="1182"/>
                  <a:pt x="1331" y="1182"/>
                  <a:pt x="1331" y="1182"/>
                </a:cubicBezTo>
                <a:cubicBezTo>
                  <a:pt x="1331" y="1165"/>
                  <a:pt x="1331" y="1165"/>
                  <a:pt x="1331" y="1165"/>
                </a:cubicBezTo>
                <a:close/>
                <a:moveTo>
                  <a:pt x="1331" y="1198"/>
                </a:moveTo>
                <a:cubicBezTo>
                  <a:pt x="1347" y="1198"/>
                  <a:pt x="1347" y="1198"/>
                  <a:pt x="1347" y="1198"/>
                </a:cubicBezTo>
                <a:cubicBezTo>
                  <a:pt x="1347" y="1214"/>
                  <a:pt x="1347" y="1214"/>
                  <a:pt x="1347" y="1214"/>
                </a:cubicBezTo>
                <a:cubicBezTo>
                  <a:pt x="1331" y="1214"/>
                  <a:pt x="1331" y="1214"/>
                  <a:pt x="1331" y="1214"/>
                </a:cubicBezTo>
                <a:cubicBezTo>
                  <a:pt x="1331" y="1198"/>
                  <a:pt x="1331" y="1198"/>
                  <a:pt x="1331" y="1198"/>
                </a:cubicBezTo>
                <a:close/>
                <a:moveTo>
                  <a:pt x="1331" y="1230"/>
                </a:moveTo>
                <a:cubicBezTo>
                  <a:pt x="1347" y="1230"/>
                  <a:pt x="1347" y="1230"/>
                  <a:pt x="1347" y="1230"/>
                </a:cubicBezTo>
                <a:cubicBezTo>
                  <a:pt x="1347" y="1247"/>
                  <a:pt x="1347" y="1247"/>
                  <a:pt x="1347" y="1247"/>
                </a:cubicBezTo>
                <a:cubicBezTo>
                  <a:pt x="1331" y="1247"/>
                  <a:pt x="1331" y="1247"/>
                  <a:pt x="1331" y="1247"/>
                </a:cubicBezTo>
                <a:cubicBezTo>
                  <a:pt x="1331" y="1230"/>
                  <a:pt x="1331" y="1230"/>
                  <a:pt x="1331" y="1230"/>
                </a:cubicBezTo>
                <a:close/>
                <a:moveTo>
                  <a:pt x="1331" y="1263"/>
                </a:moveTo>
                <a:cubicBezTo>
                  <a:pt x="1347" y="1263"/>
                  <a:pt x="1347" y="1263"/>
                  <a:pt x="1347" y="1263"/>
                </a:cubicBezTo>
                <a:cubicBezTo>
                  <a:pt x="1347" y="1279"/>
                  <a:pt x="1347" y="1279"/>
                  <a:pt x="1347" y="1279"/>
                </a:cubicBezTo>
                <a:cubicBezTo>
                  <a:pt x="1331" y="1279"/>
                  <a:pt x="1331" y="1279"/>
                  <a:pt x="1331" y="1279"/>
                </a:cubicBezTo>
                <a:cubicBezTo>
                  <a:pt x="1331" y="1263"/>
                  <a:pt x="1331" y="1263"/>
                  <a:pt x="1331" y="1263"/>
                </a:cubicBezTo>
                <a:close/>
                <a:moveTo>
                  <a:pt x="1331" y="1296"/>
                </a:moveTo>
                <a:cubicBezTo>
                  <a:pt x="1347" y="1296"/>
                  <a:pt x="1347" y="1296"/>
                  <a:pt x="1347" y="1296"/>
                </a:cubicBezTo>
                <a:cubicBezTo>
                  <a:pt x="1347" y="1312"/>
                  <a:pt x="1347" y="1312"/>
                  <a:pt x="1347" y="1312"/>
                </a:cubicBezTo>
                <a:cubicBezTo>
                  <a:pt x="1331" y="1312"/>
                  <a:pt x="1331" y="1312"/>
                  <a:pt x="1331" y="1312"/>
                </a:cubicBezTo>
                <a:cubicBezTo>
                  <a:pt x="1331" y="1296"/>
                  <a:pt x="1331" y="1296"/>
                  <a:pt x="1331" y="1296"/>
                </a:cubicBezTo>
                <a:close/>
                <a:moveTo>
                  <a:pt x="1331" y="1328"/>
                </a:moveTo>
                <a:cubicBezTo>
                  <a:pt x="1347" y="1328"/>
                  <a:pt x="1347" y="1328"/>
                  <a:pt x="1347" y="1328"/>
                </a:cubicBezTo>
                <a:cubicBezTo>
                  <a:pt x="1347" y="1345"/>
                  <a:pt x="1347" y="1345"/>
                  <a:pt x="1347" y="1345"/>
                </a:cubicBezTo>
                <a:cubicBezTo>
                  <a:pt x="1331" y="1345"/>
                  <a:pt x="1331" y="1345"/>
                  <a:pt x="1331" y="1345"/>
                </a:cubicBezTo>
                <a:cubicBezTo>
                  <a:pt x="1331" y="1328"/>
                  <a:pt x="1331" y="1328"/>
                  <a:pt x="1331" y="1328"/>
                </a:cubicBezTo>
                <a:close/>
                <a:moveTo>
                  <a:pt x="1331" y="1361"/>
                </a:moveTo>
                <a:cubicBezTo>
                  <a:pt x="1347" y="1361"/>
                  <a:pt x="1347" y="1361"/>
                  <a:pt x="1347" y="1361"/>
                </a:cubicBezTo>
                <a:cubicBezTo>
                  <a:pt x="1347" y="1377"/>
                  <a:pt x="1347" y="1377"/>
                  <a:pt x="1347" y="1377"/>
                </a:cubicBezTo>
                <a:cubicBezTo>
                  <a:pt x="1331" y="1377"/>
                  <a:pt x="1331" y="1377"/>
                  <a:pt x="1331" y="1377"/>
                </a:cubicBezTo>
                <a:lnTo>
                  <a:pt x="1331" y="1361"/>
                </a:lnTo>
                <a:close/>
              </a:path>
            </a:pathLst>
          </a:custGeom>
          <a:solidFill>
            <a:srgbClr val="D2CDB0">
              <a:alpha val="100000"/>
            </a:srgbClr>
          </a:solidFill>
          <a:ln w="9525">
            <a:noFill/>
          </a:ln>
        </p:spPr>
        <p:txBody>
          <a:bodyPr/>
          <a:p>
            <a:endParaRPr lang="zh-CN" altLang="en-US"/>
          </a:p>
        </p:txBody>
      </p:sp>
      <p:sp>
        <p:nvSpPr>
          <p:cNvPr id="15383" name="Freeform 1985"/>
          <p:cNvSpPr>
            <a:spLocks noEditPoints="1"/>
          </p:cNvSpPr>
          <p:nvPr/>
        </p:nvSpPr>
        <p:spPr>
          <a:xfrm>
            <a:off x="6521450" y="2178050"/>
            <a:ext cx="454025" cy="455613"/>
          </a:xfrm>
          <a:custGeom>
            <a:avLst/>
            <a:gdLst>
              <a:gd name="txL" fmla="*/ 0 w 292"/>
              <a:gd name="txT" fmla="*/ 0 h 293"/>
              <a:gd name="txR" fmla="*/ 292 w 292"/>
              <a:gd name="txB" fmla="*/ 293 h 293"/>
            </a:gdLst>
            <a:ahLst/>
            <a:cxnLst>
              <a:cxn ang="0">
                <a:pos x="227013" y="0"/>
              </a:cxn>
              <a:cxn ang="0">
                <a:pos x="387165" y="66865"/>
              </a:cxn>
              <a:cxn ang="0">
                <a:pos x="454025" y="227029"/>
              </a:cxn>
              <a:cxn ang="0">
                <a:pos x="387165" y="388748"/>
              </a:cxn>
              <a:cxn ang="0">
                <a:pos x="227013" y="455613"/>
              </a:cxn>
              <a:cxn ang="0">
                <a:pos x="227013" y="418293"/>
              </a:cxn>
              <a:cxn ang="0">
                <a:pos x="360732" y="362313"/>
              </a:cxn>
              <a:cxn ang="0">
                <a:pos x="416708" y="227029"/>
              </a:cxn>
              <a:cxn ang="0">
                <a:pos x="360732" y="93300"/>
              </a:cxn>
              <a:cxn ang="0">
                <a:pos x="227013" y="37320"/>
              </a:cxn>
              <a:cxn ang="0">
                <a:pos x="227013" y="0"/>
              </a:cxn>
              <a:cxn ang="0">
                <a:pos x="227013" y="455613"/>
              </a:cxn>
              <a:cxn ang="0">
                <a:pos x="66860" y="388748"/>
              </a:cxn>
              <a:cxn ang="0">
                <a:pos x="0" y="227029"/>
              </a:cxn>
              <a:cxn ang="0">
                <a:pos x="66860" y="66865"/>
              </a:cxn>
              <a:cxn ang="0">
                <a:pos x="227013" y="0"/>
              </a:cxn>
              <a:cxn ang="0">
                <a:pos x="227013" y="37320"/>
              </a:cxn>
              <a:cxn ang="0">
                <a:pos x="93293" y="93300"/>
              </a:cxn>
              <a:cxn ang="0">
                <a:pos x="37317" y="227029"/>
              </a:cxn>
              <a:cxn ang="0">
                <a:pos x="93293" y="362313"/>
              </a:cxn>
              <a:cxn ang="0">
                <a:pos x="227013" y="418293"/>
              </a:cxn>
              <a:cxn ang="0">
                <a:pos x="227013" y="455613"/>
              </a:cxn>
            </a:cxnLst>
            <a:rect l="txL" t="txT" r="txR" b="txB"/>
            <a:pathLst>
              <a:path w="292" h="293">
                <a:moveTo>
                  <a:pt x="146" y="0"/>
                </a:moveTo>
                <a:cubicBezTo>
                  <a:pt x="186" y="0"/>
                  <a:pt x="223" y="17"/>
                  <a:pt x="249" y="43"/>
                </a:cubicBezTo>
                <a:cubicBezTo>
                  <a:pt x="276" y="70"/>
                  <a:pt x="292" y="106"/>
                  <a:pt x="292" y="146"/>
                </a:cubicBezTo>
                <a:cubicBezTo>
                  <a:pt x="292" y="187"/>
                  <a:pt x="276" y="223"/>
                  <a:pt x="249" y="250"/>
                </a:cubicBezTo>
                <a:cubicBezTo>
                  <a:pt x="223" y="276"/>
                  <a:pt x="186" y="293"/>
                  <a:pt x="146" y="293"/>
                </a:cubicBezTo>
                <a:cubicBezTo>
                  <a:pt x="146" y="269"/>
                  <a:pt x="146" y="269"/>
                  <a:pt x="146" y="269"/>
                </a:cubicBezTo>
                <a:cubicBezTo>
                  <a:pt x="180" y="269"/>
                  <a:pt x="210" y="255"/>
                  <a:pt x="232" y="233"/>
                </a:cubicBezTo>
                <a:cubicBezTo>
                  <a:pt x="254" y="211"/>
                  <a:pt x="268" y="180"/>
                  <a:pt x="268" y="146"/>
                </a:cubicBezTo>
                <a:cubicBezTo>
                  <a:pt x="268" y="113"/>
                  <a:pt x="254" y="82"/>
                  <a:pt x="232" y="60"/>
                </a:cubicBezTo>
                <a:cubicBezTo>
                  <a:pt x="210" y="38"/>
                  <a:pt x="180" y="24"/>
                  <a:pt x="146" y="24"/>
                </a:cubicBezTo>
                <a:lnTo>
                  <a:pt x="146" y="0"/>
                </a:lnTo>
                <a:close/>
                <a:moveTo>
                  <a:pt x="146" y="293"/>
                </a:moveTo>
                <a:cubicBezTo>
                  <a:pt x="106" y="293"/>
                  <a:pt x="69" y="276"/>
                  <a:pt x="43" y="250"/>
                </a:cubicBezTo>
                <a:cubicBezTo>
                  <a:pt x="16" y="223"/>
                  <a:pt x="0" y="187"/>
                  <a:pt x="0" y="146"/>
                </a:cubicBezTo>
                <a:cubicBezTo>
                  <a:pt x="0" y="106"/>
                  <a:pt x="16" y="70"/>
                  <a:pt x="43" y="43"/>
                </a:cubicBezTo>
                <a:cubicBezTo>
                  <a:pt x="69" y="17"/>
                  <a:pt x="106" y="0"/>
                  <a:pt x="146" y="0"/>
                </a:cubicBezTo>
                <a:cubicBezTo>
                  <a:pt x="146" y="24"/>
                  <a:pt x="146" y="24"/>
                  <a:pt x="146" y="24"/>
                </a:cubicBezTo>
                <a:cubicBezTo>
                  <a:pt x="112" y="24"/>
                  <a:pt x="82" y="38"/>
                  <a:pt x="60" y="60"/>
                </a:cubicBezTo>
                <a:cubicBezTo>
                  <a:pt x="38" y="82"/>
                  <a:pt x="24" y="113"/>
                  <a:pt x="24" y="146"/>
                </a:cubicBezTo>
                <a:cubicBezTo>
                  <a:pt x="24" y="180"/>
                  <a:pt x="38" y="211"/>
                  <a:pt x="60" y="233"/>
                </a:cubicBezTo>
                <a:cubicBezTo>
                  <a:pt x="82" y="255"/>
                  <a:pt x="112" y="269"/>
                  <a:pt x="146" y="269"/>
                </a:cubicBezTo>
                <a:lnTo>
                  <a:pt x="146" y="293"/>
                </a:lnTo>
                <a:close/>
              </a:path>
            </a:pathLst>
          </a:custGeom>
          <a:solidFill>
            <a:srgbClr val="FFFFFF">
              <a:alpha val="100000"/>
            </a:srgbClr>
          </a:solidFill>
          <a:ln w="9525">
            <a:noFill/>
          </a:ln>
        </p:spPr>
        <p:txBody>
          <a:bodyPr/>
          <a:p>
            <a:endParaRPr lang="zh-CN" altLang="en-US"/>
          </a:p>
        </p:txBody>
      </p:sp>
      <p:sp>
        <p:nvSpPr>
          <p:cNvPr id="15384" name="Oval 1986"/>
          <p:cNvSpPr/>
          <p:nvPr/>
        </p:nvSpPr>
        <p:spPr>
          <a:xfrm>
            <a:off x="6540500" y="2197100"/>
            <a:ext cx="415925" cy="417513"/>
          </a:xfrm>
          <a:prstGeom prst="ellipse">
            <a:avLst/>
          </a:prstGeom>
          <a:solidFill>
            <a:schemeClr val="accent2"/>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5385" name="Group 28"/>
          <p:cNvGrpSpPr/>
          <p:nvPr/>
        </p:nvGrpSpPr>
        <p:grpSpPr>
          <a:xfrm>
            <a:off x="6615113" y="2282825"/>
            <a:ext cx="266700" cy="220663"/>
            <a:chOff x="0" y="0"/>
            <a:chExt cx="266905" cy="221656"/>
          </a:xfrm>
        </p:grpSpPr>
        <p:sp>
          <p:nvSpPr>
            <p:cNvPr id="15441" name="Freeform 1987"/>
            <p:cNvSpPr>
              <a:spLocks noEditPoints="1"/>
            </p:cNvSpPr>
            <p:nvPr/>
          </p:nvSpPr>
          <p:spPr>
            <a:xfrm>
              <a:off x="0" y="99024"/>
              <a:ext cx="266905" cy="122632"/>
            </a:xfrm>
            <a:custGeom>
              <a:avLst/>
              <a:gdLst>
                <a:gd name="txL" fmla="*/ 0 w 407"/>
                <a:gd name="txT" fmla="*/ 0 h 187"/>
                <a:gd name="txR" fmla="*/ 407 w 407"/>
                <a:gd name="txB" fmla="*/ 187 h 187"/>
              </a:gdLst>
              <a:ahLst/>
              <a:cxnLst>
                <a:cxn ang="0">
                  <a:pos x="237395" y="17050"/>
                </a:cxn>
                <a:cxn ang="0">
                  <a:pos x="220344" y="122632"/>
                </a:cxn>
                <a:cxn ang="0">
                  <a:pos x="224935" y="17050"/>
                </a:cxn>
                <a:cxn ang="0">
                  <a:pos x="231493" y="51807"/>
                </a:cxn>
                <a:cxn ang="0">
                  <a:pos x="220344" y="88531"/>
                </a:cxn>
                <a:cxn ang="0">
                  <a:pos x="201982" y="122632"/>
                </a:cxn>
                <a:cxn ang="0">
                  <a:pos x="201982" y="122632"/>
                </a:cxn>
                <a:cxn ang="0">
                  <a:pos x="214442" y="40659"/>
                </a:cxn>
                <a:cxn ang="0">
                  <a:pos x="207884" y="74760"/>
                </a:cxn>
                <a:cxn ang="0">
                  <a:pos x="201982" y="122632"/>
                </a:cxn>
                <a:cxn ang="0">
                  <a:pos x="201982" y="0"/>
                </a:cxn>
                <a:cxn ang="0">
                  <a:pos x="184932" y="74760"/>
                </a:cxn>
                <a:cxn ang="0">
                  <a:pos x="190834" y="17050"/>
                </a:cxn>
                <a:cxn ang="0">
                  <a:pos x="184932" y="122632"/>
                </a:cxn>
                <a:cxn ang="0">
                  <a:pos x="184932" y="0"/>
                </a:cxn>
                <a:cxn ang="0">
                  <a:pos x="167881" y="40659"/>
                </a:cxn>
                <a:cxn ang="0">
                  <a:pos x="173783" y="74760"/>
                </a:cxn>
                <a:cxn ang="0">
                  <a:pos x="167881" y="122632"/>
                </a:cxn>
                <a:cxn ang="0">
                  <a:pos x="167881" y="0"/>
                </a:cxn>
                <a:cxn ang="0">
                  <a:pos x="150831" y="74760"/>
                </a:cxn>
                <a:cxn ang="0">
                  <a:pos x="155421" y="17050"/>
                </a:cxn>
                <a:cxn ang="0">
                  <a:pos x="150831" y="122632"/>
                </a:cxn>
                <a:cxn ang="0">
                  <a:pos x="150831" y="0"/>
                </a:cxn>
                <a:cxn ang="0">
                  <a:pos x="131813" y="40659"/>
                </a:cxn>
                <a:cxn ang="0">
                  <a:pos x="138371" y="74760"/>
                </a:cxn>
                <a:cxn ang="0">
                  <a:pos x="131813" y="122632"/>
                </a:cxn>
                <a:cxn ang="0">
                  <a:pos x="131813" y="0"/>
                </a:cxn>
                <a:cxn ang="0">
                  <a:pos x="114763" y="74760"/>
                </a:cxn>
                <a:cxn ang="0">
                  <a:pos x="121320" y="17050"/>
                </a:cxn>
                <a:cxn ang="0">
                  <a:pos x="114763" y="122632"/>
                </a:cxn>
                <a:cxn ang="0">
                  <a:pos x="114763" y="0"/>
                </a:cxn>
                <a:cxn ang="0">
                  <a:pos x="97712" y="40659"/>
                </a:cxn>
                <a:cxn ang="0">
                  <a:pos x="104270" y="74760"/>
                </a:cxn>
                <a:cxn ang="0">
                  <a:pos x="97712" y="122632"/>
                </a:cxn>
                <a:cxn ang="0">
                  <a:pos x="97712" y="0"/>
                </a:cxn>
                <a:cxn ang="0">
                  <a:pos x="80662" y="74760"/>
                </a:cxn>
                <a:cxn ang="0">
                  <a:pos x="85252" y="17050"/>
                </a:cxn>
                <a:cxn ang="0">
                  <a:pos x="80662" y="122632"/>
                </a:cxn>
                <a:cxn ang="0">
                  <a:pos x="80662" y="0"/>
                </a:cxn>
                <a:cxn ang="0">
                  <a:pos x="62300" y="40659"/>
                </a:cxn>
                <a:cxn ang="0">
                  <a:pos x="68202" y="74760"/>
                </a:cxn>
                <a:cxn ang="0">
                  <a:pos x="62300" y="122632"/>
                </a:cxn>
                <a:cxn ang="0">
                  <a:pos x="62300" y="0"/>
                </a:cxn>
                <a:cxn ang="0">
                  <a:pos x="45249" y="74760"/>
                </a:cxn>
                <a:cxn ang="0">
                  <a:pos x="51151" y="17050"/>
                </a:cxn>
                <a:cxn ang="0">
                  <a:pos x="45249" y="122632"/>
                </a:cxn>
                <a:cxn ang="0">
                  <a:pos x="45249" y="74760"/>
                </a:cxn>
                <a:cxn ang="0">
                  <a:pos x="45249" y="0"/>
                </a:cxn>
                <a:cxn ang="0">
                  <a:pos x="28199" y="40659"/>
                </a:cxn>
                <a:cxn ang="0">
                  <a:pos x="17050" y="40659"/>
                </a:cxn>
                <a:cxn ang="0">
                  <a:pos x="0" y="0"/>
                </a:cxn>
              </a:cxnLst>
              <a:rect l="txL" t="txT" r="txR" b="txB"/>
              <a:pathLst>
                <a:path w="407" h="187">
                  <a:moveTo>
                    <a:pt x="362" y="187"/>
                  </a:moveTo>
                  <a:lnTo>
                    <a:pt x="407" y="187"/>
                  </a:lnTo>
                  <a:lnTo>
                    <a:pt x="407" y="0"/>
                  </a:lnTo>
                  <a:lnTo>
                    <a:pt x="362" y="0"/>
                  </a:lnTo>
                  <a:lnTo>
                    <a:pt x="362" y="26"/>
                  </a:lnTo>
                  <a:lnTo>
                    <a:pt x="379" y="26"/>
                  </a:lnTo>
                  <a:lnTo>
                    <a:pt x="379" y="62"/>
                  </a:lnTo>
                  <a:lnTo>
                    <a:pt x="362" y="62"/>
                  </a:lnTo>
                  <a:lnTo>
                    <a:pt x="362" y="187"/>
                  </a:lnTo>
                  <a:close/>
                  <a:moveTo>
                    <a:pt x="336" y="187"/>
                  </a:moveTo>
                  <a:lnTo>
                    <a:pt x="362" y="187"/>
                  </a:lnTo>
                  <a:lnTo>
                    <a:pt x="362" y="62"/>
                  </a:lnTo>
                  <a:lnTo>
                    <a:pt x="343" y="62"/>
                  </a:lnTo>
                  <a:lnTo>
                    <a:pt x="343" y="26"/>
                  </a:lnTo>
                  <a:lnTo>
                    <a:pt x="343" y="26"/>
                  </a:lnTo>
                  <a:lnTo>
                    <a:pt x="362" y="26"/>
                  </a:lnTo>
                  <a:lnTo>
                    <a:pt x="362" y="0"/>
                  </a:lnTo>
                  <a:lnTo>
                    <a:pt x="336" y="0"/>
                  </a:lnTo>
                  <a:lnTo>
                    <a:pt x="336" y="79"/>
                  </a:lnTo>
                  <a:lnTo>
                    <a:pt x="353" y="79"/>
                  </a:lnTo>
                  <a:lnTo>
                    <a:pt x="353" y="114"/>
                  </a:lnTo>
                  <a:lnTo>
                    <a:pt x="353" y="114"/>
                  </a:lnTo>
                  <a:lnTo>
                    <a:pt x="336" y="114"/>
                  </a:lnTo>
                  <a:lnTo>
                    <a:pt x="336" y="135"/>
                  </a:lnTo>
                  <a:lnTo>
                    <a:pt x="336" y="135"/>
                  </a:lnTo>
                  <a:lnTo>
                    <a:pt x="336" y="171"/>
                  </a:lnTo>
                  <a:lnTo>
                    <a:pt x="336" y="171"/>
                  </a:lnTo>
                  <a:lnTo>
                    <a:pt x="336" y="171"/>
                  </a:lnTo>
                  <a:lnTo>
                    <a:pt x="336" y="187"/>
                  </a:lnTo>
                  <a:close/>
                  <a:moveTo>
                    <a:pt x="308" y="187"/>
                  </a:moveTo>
                  <a:lnTo>
                    <a:pt x="336" y="187"/>
                  </a:lnTo>
                  <a:lnTo>
                    <a:pt x="336" y="171"/>
                  </a:lnTo>
                  <a:lnTo>
                    <a:pt x="308" y="171"/>
                  </a:lnTo>
                  <a:lnTo>
                    <a:pt x="308" y="187"/>
                  </a:lnTo>
                  <a:lnTo>
                    <a:pt x="308" y="187"/>
                  </a:lnTo>
                  <a:close/>
                  <a:moveTo>
                    <a:pt x="336" y="0"/>
                  </a:moveTo>
                  <a:lnTo>
                    <a:pt x="308" y="0"/>
                  </a:lnTo>
                  <a:lnTo>
                    <a:pt x="308" y="26"/>
                  </a:lnTo>
                  <a:lnTo>
                    <a:pt x="327" y="26"/>
                  </a:lnTo>
                  <a:lnTo>
                    <a:pt x="327" y="62"/>
                  </a:lnTo>
                  <a:lnTo>
                    <a:pt x="308" y="62"/>
                  </a:lnTo>
                  <a:lnTo>
                    <a:pt x="308" y="135"/>
                  </a:lnTo>
                  <a:lnTo>
                    <a:pt x="336" y="135"/>
                  </a:lnTo>
                  <a:lnTo>
                    <a:pt x="336" y="114"/>
                  </a:lnTo>
                  <a:lnTo>
                    <a:pt x="317" y="114"/>
                  </a:lnTo>
                  <a:lnTo>
                    <a:pt x="317" y="79"/>
                  </a:lnTo>
                  <a:lnTo>
                    <a:pt x="336" y="79"/>
                  </a:lnTo>
                  <a:lnTo>
                    <a:pt x="336" y="0"/>
                  </a:lnTo>
                  <a:close/>
                  <a:moveTo>
                    <a:pt x="282" y="187"/>
                  </a:moveTo>
                  <a:lnTo>
                    <a:pt x="308" y="187"/>
                  </a:lnTo>
                  <a:lnTo>
                    <a:pt x="308" y="171"/>
                  </a:lnTo>
                  <a:lnTo>
                    <a:pt x="282" y="171"/>
                  </a:lnTo>
                  <a:lnTo>
                    <a:pt x="282" y="187"/>
                  </a:lnTo>
                  <a:lnTo>
                    <a:pt x="282" y="187"/>
                  </a:lnTo>
                  <a:close/>
                  <a:moveTo>
                    <a:pt x="308" y="0"/>
                  </a:moveTo>
                  <a:lnTo>
                    <a:pt x="282" y="0"/>
                  </a:lnTo>
                  <a:lnTo>
                    <a:pt x="282" y="79"/>
                  </a:lnTo>
                  <a:lnTo>
                    <a:pt x="301" y="79"/>
                  </a:lnTo>
                  <a:lnTo>
                    <a:pt x="301" y="114"/>
                  </a:lnTo>
                  <a:lnTo>
                    <a:pt x="282" y="114"/>
                  </a:lnTo>
                  <a:lnTo>
                    <a:pt x="282" y="135"/>
                  </a:lnTo>
                  <a:lnTo>
                    <a:pt x="308" y="135"/>
                  </a:lnTo>
                  <a:lnTo>
                    <a:pt x="308" y="62"/>
                  </a:lnTo>
                  <a:lnTo>
                    <a:pt x="291" y="62"/>
                  </a:lnTo>
                  <a:lnTo>
                    <a:pt x="291" y="26"/>
                  </a:lnTo>
                  <a:lnTo>
                    <a:pt x="291" y="26"/>
                  </a:lnTo>
                  <a:lnTo>
                    <a:pt x="308" y="26"/>
                  </a:lnTo>
                  <a:lnTo>
                    <a:pt x="308" y="0"/>
                  </a:lnTo>
                  <a:close/>
                  <a:moveTo>
                    <a:pt x="256" y="187"/>
                  </a:moveTo>
                  <a:lnTo>
                    <a:pt x="282" y="187"/>
                  </a:lnTo>
                  <a:lnTo>
                    <a:pt x="282" y="171"/>
                  </a:lnTo>
                  <a:lnTo>
                    <a:pt x="256" y="171"/>
                  </a:lnTo>
                  <a:lnTo>
                    <a:pt x="256" y="187"/>
                  </a:lnTo>
                  <a:lnTo>
                    <a:pt x="256" y="187"/>
                  </a:lnTo>
                  <a:close/>
                  <a:moveTo>
                    <a:pt x="282" y="0"/>
                  </a:moveTo>
                  <a:lnTo>
                    <a:pt x="256" y="0"/>
                  </a:lnTo>
                  <a:lnTo>
                    <a:pt x="256" y="26"/>
                  </a:lnTo>
                  <a:lnTo>
                    <a:pt x="272" y="26"/>
                  </a:lnTo>
                  <a:lnTo>
                    <a:pt x="272" y="62"/>
                  </a:lnTo>
                  <a:lnTo>
                    <a:pt x="256" y="62"/>
                  </a:lnTo>
                  <a:lnTo>
                    <a:pt x="256" y="135"/>
                  </a:lnTo>
                  <a:lnTo>
                    <a:pt x="282" y="135"/>
                  </a:lnTo>
                  <a:lnTo>
                    <a:pt x="282" y="114"/>
                  </a:lnTo>
                  <a:lnTo>
                    <a:pt x="265" y="114"/>
                  </a:lnTo>
                  <a:lnTo>
                    <a:pt x="265" y="114"/>
                  </a:lnTo>
                  <a:lnTo>
                    <a:pt x="265" y="79"/>
                  </a:lnTo>
                  <a:lnTo>
                    <a:pt x="282" y="79"/>
                  </a:lnTo>
                  <a:lnTo>
                    <a:pt x="282" y="0"/>
                  </a:lnTo>
                  <a:close/>
                  <a:moveTo>
                    <a:pt x="230" y="187"/>
                  </a:moveTo>
                  <a:lnTo>
                    <a:pt x="256" y="187"/>
                  </a:lnTo>
                  <a:lnTo>
                    <a:pt x="256" y="171"/>
                  </a:lnTo>
                  <a:lnTo>
                    <a:pt x="230" y="171"/>
                  </a:lnTo>
                  <a:lnTo>
                    <a:pt x="230" y="187"/>
                  </a:lnTo>
                  <a:lnTo>
                    <a:pt x="230" y="187"/>
                  </a:lnTo>
                  <a:close/>
                  <a:moveTo>
                    <a:pt x="256" y="0"/>
                  </a:moveTo>
                  <a:lnTo>
                    <a:pt x="230" y="0"/>
                  </a:lnTo>
                  <a:lnTo>
                    <a:pt x="230" y="79"/>
                  </a:lnTo>
                  <a:lnTo>
                    <a:pt x="246" y="79"/>
                  </a:lnTo>
                  <a:lnTo>
                    <a:pt x="246" y="114"/>
                  </a:lnTo>
                  <a:lnTo>
                    <a:pt x="230" y="114"/>
                  </a:lnTo>
                  <a:lnTo>
                    <a:pt x="230" y="135"/>
                  </a:lnTo>
                  <a:lnTo>
                    <a:pt x="256" y="135"/>
                  </a:lnTo>
                  <a:lnTo>
                    <a:pt x="256" y="62"/>
                  </a:lnTo>
                  <a:lnTo>
                    <a:pt x="237" y="62"/>
                  </a:lnTo>
                  <a:lnTo>
                    <a:pt x="237" y="26"/>
                  </a:lnTo>
                  <a:lnTo>
                    <a:pt x="237" y="26"/>
                  </a:lnTo>
                  <a:lnTo>
                    <a:pt x="256" y="26"/>
                  </a:lnTo>
                  <a:lnTo>
                    <a:pt x="256" y="0"/>
                  </a:lnTo>
                  <a:close/>
                  <a:moveTo>
                    <a:pt x="201" y="187"/>
                  </a:moveTo>
                  <a:lnTo>
                    <a:pt x="230" y="187"/>
                  </a:lnTo>
                  <a:lnTo>
                    <a:pt x="230" y="171"/>
                  </a:lnTo>
                  <a:lnTo>
                    <a:pt x="201" y="171"/>
                  </a:lnTo>
                  <a:lnTo>
                    <a:pt x="201" y="187"/>
                  </a:lnTo>
                  <a:lnTo>
                    <a:pt x="201" y="187"/>
                  </a:lnTo>
                  <a:close/>
                  <a:moveTo>
                    <a:pt x="230" y="0"/>
                  </a:moveTo>
                  <a:lnTo>
                    <a:pt x="201" y="0"/>
                  </a:lnTo>
                  <a:lnTo>
                    <a:pt x="201" y="26"/>
                  </a:lnTo>
                  <a:lnTo>
                    <a:pt x="220" y="26"/>
                  </a:lnTo>
                  <a:lnTo>
                    <a:pt x="220" y="62"/>
                  </a:lnTo>
                  <a:lnTo>
                    <a:pt x="201" y="62"/>
                  </a:lnTo>
                  <a:lnTo>
                    <a:pt x="201" y="135"/>
                  </a:lnTo>
                  <a:lnTo>
                    <a:pt x="230" y="135"/>
                  </a:lnTo>
                  <a:lnTo>
                    <a:pt x="230" y="114"/>
                  </a:lnTo>
                  <a:lnTo>
                    <a:pt x="211" y="114"/>
                  </a:lnTo>
                  <a:lnTo>
                    <a:pt x="211" y="114"/>
                  </a:lnTo>
                  <a:lnTo>
                    <a:pt x="211" y="79"/>
                  </a:lnTo>
                  <a:lnTo>
                    <a:pt x="230" y="79"/>
                  </a:lnTo>
                  <a:lnTo>
                    <a:pt x="230" y="0"/>
                  </a:lnTo>
                  <a:close/>
                  <a:moveTo>
                    <a:pt x="175" y="187"/>
                  </a:moveTo>
                  <a:lnTo>
                    <a:pt x="201" y="187"/>
                  </a:lnTo>
                  <a:lnTo>
                    <a:pt x="201" y="171"/>
                  </a:lnTo>
                  <a:lnTo>
                    <a:pt x="175" y="171"/>
                  </a:lnTo>
                  <a:lnTo>
                    <a:pt x="175" y="187"/>
                  </a:lnTo>
                  <a:lnTo>
                    <a:pt x="175" y="187"/>
                  </a:lnTo>
                  <a:close/>
                  <a:moveTo>
                    <a:pt x="201" y="0"/>
                  </a:moveTo>
                  <a:lnTo>
                    <a:pt x="175" y="0"/>
                  </a:lnTo>
                  <a:lnTo>
                    <a:pt x="175" y="79"/>
                  </a:lnTo>
                  <a:lnTo>
                    <a:pt x="194" y="79"/>
                  </a:lnTo>
                  <a:lnTo>
                    <a:pt x="194" y="114"/>
                  </a:lnTo>
                  <a:lnTo>
                    <a:pt x="175" y="114"/>
                  </a:lnTo>
                  <a:lnTo>
                    <a:pt x="175" y="135"/>
                  </a:lnTo>
                  <a:lnTo>
                    <a:pt x="201" y="135"/>
                  </a:lnTo>
                  <a:lnTo>
                    <a:pt x="201" y="62"/>
                  </a:lnTo>
                  <a:lnTo>
                    <a:pt x="185" y="62"/>
                  </a:lnTo>
                  <a:lnTo>
                    <a:pt x="185" y="26"/>
                  </a:lnTo>
                  <a:lnTo>
                    <a:pt x="185" y="26"/>
                  </a:lnTo>
                  <a:lnTo>
                    <a:pt x="201" y="26"/>
                  </a:lnTo>
                  <a:lnTo>
                    <a:pt x="201" y="0"/>
                  </a:lnTo>
                  <a:close/>
                  <a:moveTo>
                    <a:pt x="149" y="187"/>
                  </a:moveTo>
                  <a:lnTo>
                    <a:pt x="175" y="187"/>
                  </a:lnTo>
                  <a:lnTo>
                    <a:pt x="175" y="171"/>
                  </a:lnTo>
                  <a:lnTo>
                    <a:pt x="149" y="171"/>
                  </a:lnTo>
                  <a:lnTo>
                    <a:pt x="149" y="187"/>
                  </a:lnTo>
                  <a:lnTo>
                    <a:pt x="149" y="187"/>
                  </a:lnTo>
                  <a:close/>
                  <a:moveTo>
                    <a:pt x="175" y="0"/>
                  </a:moveTo>
                  <a:lnTo>
                    <a:pt x="149" y="0"/>
                  </a:lnTo>
                  <a:lnTo>
                    <a:pt x="149" y="26"/>
                  </a:lnTo>
                  <a:lnTo>
                    <a:pt x="166" y="26"/>
                  </a:lnTo>
                  <a:lnTo>
                    <a:pt x="166" y="62"/>
                  </a:lnTo>
                  <a:lnTo>
                    <a:pt x="149" y="62"/>
                  </a:lnTo>
                  <a:lnTo>
                    <a:pt x="149" y="135"/>
                  </a:lnTo>
                  <a:lnTo>
                    <a:pt x="175" y="135"/>
                  </a:lnTo>
                  <a:lnTo>
                    <a:pt x="175" y="114"/>
                  </a:lnTo>
                  <a:lnTo>
                    <a:pt x="159" y="114"/>
                  </a:lnTo>
                  <a:lnTo>
                    <a:pt x="159" y="114"/>
                  </a:lnTo>
                  <a:lnTo>
                    <a:pt x="159" y="79"/>
                  </a:lnTo>
                  <a:lnTo>
                    <a:pt x="175" y="79"/>
                  </a:lnTo>
                  <a:lnTo>
                    <a:pt x="175" y="0"/>
                  </a:lnTo>
                  <a:close/>
                  <a:moveTo>
                    <a:pt x="123" y="187"/>
                  </a:moveTo>
                  <a:lnTo>
                    <a:pt x="149" y="187"/>
                  </a:lnTo>
                  <a:lnTo>
                    <a:pt x="149" y="171"/>
                  </a:lnTo>
                  <a:lnTo>
                    <a:pt x="123" y="171"/>
                  </a:lnTo>
                  <a:lnTo>
                    <a:pt x="123" y="187"/>
                  </a:lnTo>
                  <a:lnTo>
                    <a:pt x="123" y="187"/>
                  </a:lnTo>
                  <a:close/>
                  <a:moveTo>
                    <a:pt x="149" y="0"/>
                  </a:moveTo>
                  <a:lnTo>
                    <a:pt x="123" y="0"/>
                  </a:lnTo>
                  <a:lnTo>
                    <a:pt x="123" y="79"/>
                  </a:lnTo>
                  <a:lnTo>
                    <a:pt x="140" y="79"/>
                  </a:lnTo>
                  <a:lnTo>
                    <a:pt x="140" y="114"/>
                  </a:lnTo>
                  <a:lnTo>
                    <a:pt x="123" y="114"/>
                  </a:lnTo>
                  <a:lnTo>
                    <a:pt x="123" y="135"/>
                  </a:lnTo>
                  <a:lnTo>
                    <a:pt x="149" y="135"/>
                  </a:lnTo>
                  <a:lnTo>
                    <a:pt x="149" y="62"/>
                  </a:lnTo>
                  <a:lnTo>
                    <a:pt x="130" y="62"/>
                  </a:lnTo>
                  <a:lnTo>
                    <a:pt x="130" y="26"/>
                  </a:lnTo>
                  <a:lnTo>
                    <a:pt x="130" y="26"/>
                  </a:lnTo>
                  <a:lnTo>
                    <a:pt x="149" y="26"/>
                  </a:lnTo>
                  <a:lnTo>
                    <a:pt x="149" y="0"/>
                  </a:lnTo>
                  <a:close/>
                  <a:moveTo>
                    <a:pt x="95" y="187"/>
                  </a:moveTo>
                  <a:lnTo>
                    <a:pt x="123" y="187"/>
                  </a:lnTo>
                  <a:lnTo>
                    <a:pt x="123" y="171"/>
                  </a:lnTo>
                  <a:lnTo>
                    <a:pt x="95" y="171"/>
                  </a:lnTo>
                  <a:lnTo>
                    <a:pt x="95" y="187"/>
                  </a:lnTo>
                  <a:lnTo>
                    <a:pt x="95" y="187"/>
                  </a:lnTo>
                  <a:close/>
                  <a:moveTo>
                    <a:pt x="123" y="0"/>
                  </a:moveTo>
                  <a:lnTo>
                    <a:pt x="95" y="0"/>
                  </a:lnTo>
                  <a:lnTo>
                    <a:pt x="95" y="26"/>
                  </a:lnTo>
                  <a:lnTo>
                    <a:pt x="114" y="26"/>
                  </a:lnTo>
                  <a:lnTo>
                    <a:pt x="114" y="62"/>
                  </a:lnTo>
                  <a:lnTo>
                    <a:pt x="95" y="62"/>
                  </a:lnTo>
                  <a:lnTo>
                    <a:pt x="95" y="135"/>
                  </a:lnTo>
                  <a:lnTo>
                    <a:pt x="123" y="135"/>
                  </a:lnTo>
                  <a:lnTo>
                    <a:pt x="123" y="114"/>
                  </a:lnTo>
                  <a:lnTo>
                    <a:pt x="104" y="114"/>
                  </a:lnTo>
                  <a:lnTo>
                    <a:pt x="104" y="114"/>
                  </a:lnTo>
                  <a:lnTo>
                    <a:pt x="104" y="79"/>
                  </a:lnTo>
                  <a:lnTo>
                    <a:pt x="123" y="79"/>
                  </a:lnTo>
                  <a:lnTo>
                    <a:pt x="123" y="0"/>
                  </a:lnTo>
                  <a:close/>
                  <a:moveTo>
                    <a:pt x="69" y="187"/>
                  </a:moveTo>
                  <a:lnTo>
                    <a:pt x="95" y="187"/>
                  </a:lnTo>
                  <a:lnTo>
                    <a:pt x="95" y="171"/>
                  </a:lnTo>
                  <a:lnTo>
                    <a:pt x="69" y="171"/>
                  </a:lnTo>
                  <a:lnTo>
                    <a:pt x="69" y="187"/>
                  </a:lnTo>
                  <a:lnTo>
                    <a:pt x="69" y="187"/>
                  </a:lnTo>
                  <a:close/>
                  <a:moveTo>
                    <a:pt x="95" y="0"/>
                  </a:moveTo>
                  <a:lnTo>
                    <a:pt x="69" y="0"/>
                  </a:lnTo>
                  <a:lnTo>
                    <a:pt x="69" y="79"/>
                  </a:lnTo>
                  <a:lnTo>
                    <a:pt x="88" y="79"/>
                  </a:lnTo>
                  <a:lnTo>
                    <a:pt x="88" y="114"/>
                  </a:lnTo>
                  <a:lnTo>
                    <a:pt x="69" y="114"/>
                  </a:lnTo>
                  <a:lnTo>
                    <a:pt x="69" y="135"/>
                  </a:lnTo>
                  <a:lnTo>
                    <a:pt x="95" y="135"/>
                  </a:lnTo>
                  <a:lnTo>
                    <a:pt x="95" y="62"/>
                  </a:lnTo>
                  <a:lnTo>
                    <a:pt x="78" y="62"/>
                  </a:lnTo>
                  <a:lnTo>
                    <a:pt x="78" y="26"/>
                  </a:lnTo>
                  <a:lnTo>
                    <a:pt x="78" y="26"/>
                  </a:lnTo>
                  <a:lnTo>
                    <a:pt x="95" y="26"/>
                  </a:lnTo>
                  <a:lnTo>
                    <a:pt x="95" y="0"/>
                  </a:lnTo>
                  <a:close/>
                  <a:moveTo>
                    <a:pt x="43" y="187"/>
                  </a:moveTo>
                  <a:lnTo>
                    <a:pt x="69" y="187"/>
                  </a:lnTo>
                  <a:lnTo>
                    <a:pt x="69" y="171"/>
                  </a:lnTo>
                  <a:lnTo>
                    <a:pt x="69" y="171"/>
                  </a:lnTo>
                  <a:lnTo>
                    <a:pt x="69" y="135"/>
                  </a:lnTo>
                  <a:lnTo>
                    <a:pt x="69" y="135"/>
                  </a:lnTo>
                  <a:lnTo>
                    <a:pt x="69" y="114"/>
                  </a:lnTo>
                  <a:lnTo>
                    <a:pt x="52" y="114"/>
                  </a:lnTo>
                  <a:lnTo>
                    <a:pt x="52" y="114"/>
                  </a:lnTo>
                  <a:lnTo>
                    <a:pt x="52" y="79"/>
                  </a:lnTo>
                  <a:lnTo>
                    <a:pt x="69" y="79"/>
                  </a:lnTo>
                  <a:lnTo>
                    <a:pt x="69" y="0"/>
                  </a:lnTo>
                  <a:lnTo>
                    <a:pt x="43" y="0"/>
                  </a:lnTo>
                  <a:lnTo>
                    <a:pt x="43" y="26"/>
                  </a:lnTo>
                  <a:lnTo>
                    <a:pt x="59" y="26"/>
                  </a:lnTo>
                  <a:lnTo>
                    <a:pt x="59" y="62"/>
                  </a:lnTo>
                  <a:lnTo>
                    <a:pt x="43" y="62"/>
                  </a:lnTo>
                  <a:lnTo>
                    <a:pt x="43" y="187"/>
                  </a:lnTo>
                  <a:close/>
                  <a:moveTo>
                    <a:pt x="0" y="187"/>
                  </a:moveTo>
                  <a:lnTo>
                    <a:pt x="43" y="187"/>
                  </a:lnTo>
                  <a:lnTo>
                    <a:pt x="43" y="62"/>
                  </a:lnTo>
                  <a:lnTo>
                    <a:pt x="26" y="62"/>
                  </a:lnTo>
                  <a:lnTo>
                    <a:pt x="26" y="26"/>
                  </a:lnTo>
                  <a:lnTo>
                    <a:pt x="26" y="26"/>
                  </a:lnTo>
                  <a:lnTo>
                    <a:pt x="43" y="26"/>
                  </a:lnTo>
                  <a:lnTo>
                    <a:pt x="43" y="0"/>
                  </a:lnTo>
                  <a:lnTo>
                    <a:pt x="0" y="0"/>
                  </a:lnTo>
                  <a:lnTo>
                    <a:pt x="0" y="187"/>
                  </a:lnTo>
                  <a:close/>
                </a:path>
              </a:pathLst>
            </a:custGeom>
            <a:solidFill>
              <a:srgbClr val="FFFFFF">
                <a:alpha val="100000"/>
              </a:srgbClr>
            </a:solidFill>
            <a:ln w="9525">
              <a:noFill/>
            </a:ln>
          </p:spPr>
          <p:txBody>
            <a:bodyPr/>
            <a:p>
              <a:endParaRPr lang="zh-CN" altLang="en-US"/>
            </a:p>
          </p:txBody>
        </p:sp>
        <p:sp>
          <p:nvSpPr>
            <p:cNvPr id="15442" name="Freeform 1988"/>
            <p:cNvSpPr/>
            <p:nvPr/>
          </p:nvSpPr>
          <p:spPr>
            <a:xfrm>
              <a:off x="49840" y="41970"/>
              <a:ext cx="153454" cy="37380"/>
            </a:xfrm>
            <a:custGeom>
              <a:avLst/>
              <a:gdLst>
                <a:gd name="txL" fmla="*/ 0 w 99"/>
                <a:gd name="txT" fmla="*/ 0 h 24"/>
                <a:gd name="txR" fmla="*/ 99 w 99"/>
                <a:gd name="txB" fmla="*/ 24 h 24"/>
              </a:gdLst>
              <a:ahLst/>
              <a:cxnLst>
                <a:cxn ang="0">
                  <a:pos x="0" y="18690"/>
                </a:cxn>
                <a:cxn ang="0">
                  <a:pos x="10850" y="37380"/>
                </a:cxn>
                <a:cxn ang="0">
                  <a:pos x="77502" y="21805"/>
                </a:cxn>
                <a:cxn ang="0">
                  <a:pos x="142604" y="37380"/>
                </a:cxn>
                <a:cxn ang="0">
                  <a:pos x="153454" y="18690"/>
                </a:cxn>
                <a:cxn ang="0">
                  <a:pos x="77502" y="0"/>
                </a:cxn>
                <a:cxn ang="0">
                  <a:pos x="0" y="18690"/>
                </a:cxn>
              </a:cxnLst>
              <a:rect l="txL" t="txT" r="txR" b="txB"/>
              <a:pathLst>
                <a:path w="99" h="24">
                  <a:moveTo>
                    <a:pt x="0" y="12"/>
                  </a:moveTo>
                  <a:cubicBezTo>
                    <a:pt x="7" y="24"/>
                    <a:pt x="7" y="24"/>
                    <a:pt x="7" y="24"/>
                  </a:cubicBezTo>
                  <a:cubicBezTo>
                    <a:pt x="19" y="18"/>
                    <a:pt x="34" y="14"/>
                    <a:pt x="50" y="14"/>
                  </a:cubicBezTo>
                  <a:cubicBezTo>
                    <a:pt x="65" y="14"/>
                    <a:pt x="80" y="18"/>
                    <a:pt x="92" y="24"/>
                  </a:cubicBezTo>
                  <a:cubicBezTo>
                    <a:pt x="99" y="12"/>
                    <a:pt x="99" y="12"/>
                    <a:pt x="99" y="12"/>
                  </a:cubicBezTo>
                  <a:cubicBezTo>
                    <a:pt x="85" y="4"/>
                    <a:pt x="68" y="0"/>
                    <a:pt x="50" y="0"/>
                  </a:cubicBezTo>
                  <a:cubicBezTo>
                    <a:pt x="32" y="0"/>
                    <a:pt x="14" y="4"/>
                    <a:pt x="0" y="12"/>
                  </a:cubicBezTo>
                  <a:close/>
                </a:path>
              </a:pathLst>
            </a:custGeom>
            <a:solidFill>
              <a:srgbClr val="FFFFFF">
                <a:alpha val="100000"/>
              </a:srgbClr>
            </a:solidFill>
            <a:ln w="9525">
              <a:noFill/>
            </a:ln>
          </p:spPr>
          <p:txBody>
            <a:bodyPr/>
            <a:p>
              <a:endParaRPr lang="zh-CN" altLang="en-US"/>
            </a:p>
          </p:txBody>
        </p:sp>
        <p:sp>
          <p:nvSpPr>
            <p:cNvPr id="15443" name="Freeform 1989"/>
            <p:cNvSpPr/>
            <p:nvPr/>
          </p:nvSpPr>
          <p:spPr>
            <a:xfrm>
              <a:off x="24920" y="0"/>
              <a:ext cx="204606" cy="43282"/>
            </a:xfrm>
            <a:custGeom>
              <a:avLst/>
              <a:gdLst>
                <a:gd name="txL" fmla="*/ 0 w 132"/>
                <a:gd name="txT" fmla="*/ 0 h 28"/>
                <a:gd name="txR" fmla="*/ 132 w 132"/>
                <a:gd name="txB" fmla="*/ 28 h 28"/>
              </a:gdLst>
              <a:ahLst/>
              <a:cxnLst>
                <a:cxn ang="0">
                  <a:pos x="204606" y="24733"/>
                </a:cxn>
                <a:cxn ang="0">
                  <a:pos x="102303" y="0"/>
                </a:cxn>
                <a:cxn ang="0">
                  <a:pos x="0" y="24733"/>
                </a:cxn>
                <a:cxn ang="0">
                  <a:pos x="9300" y="43282"/>
                </a:cxn>
                <a:cxn ang="0">
                  <a:pos x="102303" y="21641"/>
                </a:cxn>
                <a:cxn ang="0">
                  <a:pos x="193756" y="43282"/>
                </a:cxn>
                <a:cxn ang="0">
                  <a:pos x="204606" y="24733"/>
                </a:cxn>
              </a:cxnLst>
              <a:rect l="txL" t="txT" r="txR" b="txB"/>
              <a:pathLst>
                <a:path w="132" h="28">
                  <a:moveTo>
                    <a:pt x="132" y="16"/>
                  </a:moveTo>
                  <a:cubicBezTo>
                    <a:pt x="113" y="6"/>
                    <a:pt x="90" y="0"/>
                    <a:pt x="66" y="0"/>
                  </a:cubicBezTo>
                  <a:cubicBezTo>
                    <a:pt x="42" y="0"/>
                    <a:pt x="18" y="6"/>
                    <a:pt x="0" y="16"/>
                  </a:cubicBezTo>
                  <a:cubicBezTo>
                    <a:pt x="6" y="28"/>
                    <a:pt x="6" y="28"/>
                    <a:pt x="6" y="28"/>
                  </a:cubicBezTo>
                  <a:cubicBezTo>
                    <a:pt x="23" y="19"/>
                    <a:pt x="44" y="14"/>
                    <a:pt x="66" y="14"/>
                  </a:cubicBezTo>
                  <a:cubicBezTo>
                    <a:pt x="87" y="14"/>
                    <a:pt x="108" y="19"/>
                    <a:pt x="125" y="28"/>
                  </a:cubicBezTo>
                  <a:lnTo>
                    <a:pt x="132" y="16"/>
                  </a:lnTo>
                  <a:close/>
                </a:path>
              </a:pathLst>
            </a:custGeom>
            <a:solidFill>
              <a:srgbClr val="FFFFFF">
                <a:alpha val="100000"/>
              </a:srgbClr>
            </a:solidFill>
            <a:ln w="9525">
              <a:noFill/>
            </a:ln>
          </p:spPr>
          <p:txBody>
            <a:bodyPr/>
            <a:p>
              <a:endParaRPr lang="zh-CN" altLang="en-US"/>
            </a:p>
          </p:txBody>
        </p:sp>
      </p:grpSp>
      <p:sp>
        <p:nvSpPr>
          <p:cNvPr id="15386" name="Freeform 1990"/>
          <p:cNvSpPr>
            <a:spLocks noEditPoints="1"/>
          </p:cNvSpPr>
          <p:nvPr/>
        </p:nvSpPr>
        <p:spPr>
          <a:xfrm>
            <a:off x="5270500" y="2187575"/>
            <a:ext cx="450850" cy="452438"/>
          </a:xfrm>
          <a:custGeom>
            <a:avLst/>
            <a:gdLst>
              <a:gd name="txL" fmla="*/ 0 w 291"/>
              <a:gd name="txT" fmla="*/ 0 h 292"/>
              <a:gd name="txR" fmla="*/ 291 w 291"/>
              <a:gd name="txB" fmla="*/ 292 h 292"/>
            </a:gdLst>
            <a:ahLst/>
            <a:cxnLst>
              <a:cxn ang="0">
                <a:pos x="226200" y="0"/>
              </a:cxn>
              <a:cxn ang="0">
                <a:pos x="385779" y="66626"/>
              </a:cxn>
              <a:cxn ang="0">
                <a:pos x="450850" y="226219"/>
              </a:cxn>
              <a:cxn ang="0">
                <a:pos x="385779" y="385812"/>
              </a:cxn>
              <a:cxn ang="0">
                <a:pos x="226200" y="452438"/>
              </a:cxn>
              <a:cxn ang="0">
                <a:pos x="226200" y="415251"/>
              </a:cxn>
              <a:cxn ang="0">
                <a:pos x="359441" y="359471"/>
              </a:cxn>
              <a:cxn ang="0">
                <a:pos x="413666" y="226219"/>
              </a:cxn>
              <a:cxn ang="0">
                <a:pos x="359441" y="92967"/>
              </a:cxn>
              <a:cxn ang="0">
                <a:pos x="226200" y="37187"/>
              </a:cxn>
              <a:cxn ang="0">
                <a:pos x="226200" y="0"/>
              </a:cxn>
              <a:cxn ang="0">
                <a:pos x="226200" y="452438"/>
              </a:cxn>
              <a:cxn ang="0">
                <a:pos x="66620" y="385812"/>
              </a:cxn>
              <a:cxn ang="0">
                <a:pos x="0" y="226219"/>
              </a:cxn>
              <a:cxn ang="0">
                <a:pos x="66620" y="66626"/>
              </a:cxn>
              <a:cxn ang="0">
                <a:pos x="226200" y="0"/>
              </a:cxn>
              <a:cxn ang="0">
                <a:pos x="226200" y="37187"/>
              </a:cxn>
              <a:cxn ang="0">
                <a:pos x="92959" y="92967"/>
              </a:cxn>
              <a:cxn ang="0">
                <a:pos x="37184" y="226219"/>
              </a:cxn>
              <a:cxn ang="0">
                <a:pos x="92959" y="359471"/>
              </a:cxn>
              <a:cxn ang="0">
                <a:pos x="226200" y="415251"/>
              </a:cxn>
              <a:cxn ang="0">
                <a:pos x="226200" y="452438"/>
              </a:cxn>
            </a:cxnLst>
            <a:rect l="txL" t="txT" r="txR" b="txB"/>
            <a:pathLst>
              <a:path w="291" h="292">
                <a:moveTo>
                  <a:pt x="146" y="0"/>
                </a:moveTo>
                <a:cubicBezTo>
                  <a:pt x="186" y="0"/>
                  <a:pt x="222" y="17"/>
                  <a:pt x="249" y="43"/>
                </a:cubicBezTo>
                <a:cubicBezTo>
                  <a:pt x="275" y="69"/>
                  <a:pt x="291" y="106"/>
                  <a:pt x="291" y="146"/>
                </a:cubicBezTo>
                <a:cubicBezTo>
                  <a:pt x="291" y="186"/>
                  <a:pt x="275" y="223"/>
                  <a:pt x="249" y="249"/>
                </a:cubicBezTo>
                <a:cubicBezTo>
                  <a:pt x="222" y="276"/>
                  <a:pt x="186" y="292"/>
                  <a:pt x="146" y="292"/>
                </a:cubicBezTo>
                <a:cubicBezTo>
                  <a:pt x="146" y="268"/>
                  <a:pt x="146" y="268"/>
                  <a:pt x="146" y="268"/>
                </a:cubicBezTo>
                <a:cubicBezTo>
                  <a:pt x="179" y="268"/>
                  <a:pt x="210" y="254"/>
                  <a:pt x="232" y="232"/>
                </a:cubicBezTo>
                <a:cubicBezTo>
                  <a:pt x="254" y="210"/>
                  <a:pt x="267" y="180"/>
                  <a:pt x="267" y="146"/>
                </a:cubicBezTo>
                <a:cubicBezTo>
                  <a:pt x="267" y="113"/>
                  <a:pt x="254" y="82"/>
                  <a:pt x="232" y="60"/>
                </a:cubicBezTo>
                <a:cubicBezTo>
                  <a:pt x="210" y="38"/>
                  <a:pt x="179" y="24"/>
                  <a:pt x="146" y="24"/>
                </a:cubicBezTo>
                <a:lnTo>
                  <a:pt x="146" y="0"/>
                </a:lnTo>
                <a:close/>
                <a:moveTo>
                  <a:pt x="146" y="292"/>
                </a:moveTo>
                <a:cubicBezTo>
                  <a:pt x="105" y="292"/>
                  <a:pt x="69" y="276"/>
                  <a:pt x="43" y="249"/>
                </a:cubicBezTo>
                <a:cubicBezTo>
                  <a:pt x="16" y="223"/>
                  <a:pt x="0" y="186"/>
                  <a:pt x="0" y="146"/>
                </a:cubicBezTo>
                <a:cubicBezTo>
                  <a:pt x="0" y="106"/>
                  <a:pt x="16" y="69"/>
                  <a:pt x="43" y="43"/>
                </a:cubicBezTo>
                <a:cubicBezTo>
                  <a:pt x="69" y="17"/>
                  <a:pt x="105" y="0"/>
                  <a:pt x="146" y="0"/>
                </a:cubicBezTo>
                <a:cubicBezTo>
                  <a:pt x="146" y="24"/>
                  <a:pt x="146" y="24"/>
                  <a:pt x="146" y="24"/>
                </a:cubicBezTo>
                <a:cubicBezTo>
                  <a:pt x="112" y="24"/>
                  <a:pt x="82" y="38"/>
                  <a:pt x="60" y="60"/>
                </a:cubicBezTo>
                <a:cubicBezTo>
                  <a:pt x="37" y="82"/>
                  <a:pt x="24" y="113"/>
                  <a:pt x="24" y="146"/>
                </a:cubicBezTo>
                <a:cubicBezTo>
                  <a:pt x="24" y="180"/>
                  <a:pt x="37" y="210"/>
                  <a:pt x="60" y="232"/>
                </a:cubicBezTo>
                <a:cubicBezTo>
                  <a:pt x="82" y="254"/>
                  <a:pt x="112" y="268"/>
                  <a:pt x="146" y="268"/>
                </a:cubicBezTo>
                <a:lnTo>
                  <a:pt x="146" y="292"/>
                </a:lnTo>
                <a:close/>
              </a:path>
            </a:pathLst>
          </a:custGeom>
          <a:solidFill>
            <a:srgbClr val="FFFFFF">
              <a:alpha val="100000"/>
            </a:srgbClr>
          </a:solidFill>
          <a:ln w="9525">
            <a:noFill/>
          </a:ln>
        </p:spPr>
        <p:txBody>
          <a:bodyPr/>
          <a:p>
            <a:endParaRPr lang="zh-CN" altLang="en-US"/>
          </a:p>
        </p:txBody>
      </p:sp>
      <p:sp>
        <p:nvSpPr>
          <p:cNvPr id="15387" name="Oval 1991"/>
          <p:cNvSpPr/>
          <p:nvPr/>
        </p:nvSpPr>
        <p:spPr>
          <a:xfrm>
            <a:off x="5289550" y="2206625"/>
            <a:ext cx="414338" cy="415925"/>
          </a:xfrm>
          <a:prstGeom prst="ellipse">
            <a:avLst/>
          </a:prstGeom>
          <a:solidFill>
            <a:srgbClr val="FFE11A"/>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88" name="Freeform 1992"/>
          <p:cNvSpPr>
            <a:spLocks noEditPoints="1"/>
          </p:cNvSpPr>
          <p:nvPr/>
        </p:nvSpPr>
        <p:spPr>
          <a:xfrm>
            <a:off x="5411788" y="2279650"/>
            <a:ext cx="169862" cy="271463"/>
          </a:xfrm>
          <a:custGeom>
            <a:avLst/>
            <a:gdLst>
              <a:gd name="txL" fmla="*/ 0 w 258"/>
              <a:gd name="txT" fmla="*/ 0 h 414"/>
              <a:gd name="txR" fmla="*/ 258 w 258"/>
              <a:gd name="txB" fmla="*/ 414 h 414"/>
            </a:gdLst>
            <a:ahLst/>
            <a:cxnLst>
              <a:cxn ang="0">
                <a:pos x="169862" y="271463"/>
              </a:cxn>
              <a:cxn ang="0">
                <a:pos x="151427" y="5246"/>
              </a:cxn>
              <a:cxn ang="0">
                <a:pos x="135626" y="0"/>
              </a:cxn>
              <a:cxn ang="0">
                <a:pos x="151427" y="22294"/>
              </a:cxn>
              <a:cxn ang="0">
                <a:pos x="151427" y="175730"/>
              </a:cxn>
              <a:cxn ang="0">
                <a:pos x="135626" y="194089"/>
              </a:cxn>
              <a:cxn ang="0">
                <a:pos x="151427" y="215728"/>
              </a:cxn>
              <a:cxn ang="0">
                <a:pos x="135626" y="215728"/>
              </a:cxn>
              <a:cxn ang="0">
                <a:pos x="151427" y="231465"/>
              </a:cxn>
              <a:cxn ang="0">
                <a:pos x="151427" y="253103"/>
              </a:cxn>
              <a:cxn ang="0">
                <a:pos x="135626" y="271463"/>
              </a:cxn>
              <a:cxn ang="0">
                <a:pos x="118508" y="5246"/>
              </a:cxn>
              <a:cxn ang="0">
                <a:pos x="85589" y="22294"/>
              </a:cxn>
              <a:cxn ang="0">
                <a:pos x="135626" y="0"/>
              </a:cxn>
              <a:cxn ang="0">
                <a:pos x="118508" y="0"/>
              </a:cxn>
              <a:cxn ang="0">
                <a:pos x="135626" y="271463"/>
              </a:cxn>
              <a:cxn ang="0">
                <a:pos x="118508" y="253103"/>
              </a:cxn>
              <a:cxn ang="0">
                <a:pos x="135626" y="231465"/>
              </a:cxn>
              <a:cxn ang="0">
                <a:pos x="118508" y="215728"/>
              </a:cxn>
              <a:cxn ang="0">
                <a:pos x="135626" y="194089"/>
              </a:cxn>
              <a:cxn ang="0">
                <a:pos x="85589" y="175730"/>
              </a:cxn>
              <a:cxn ang="0">
                <a:pos x="101390" y="194089"/>
              </a:cxn>
              <a:cxn ang="0">
                <a:pos x="101390" y="215728"/>
              </a:cxn>
              <a:cxn ang="0">
                <a:pos x="85589" y="231465"/>
              </a:cxn>
              <a:cxn ang="0">
                <a:pos x="101390" y="253103"/>
              </a:cxn>
              <a:cxn ang="0">
                <a:pos x="85589" y="253103"/>
              </a:cxn>
              <a:cxn ang="0">
                <a:pos x="85589" y="5246"/>
              </a:cxn>
              <a:cxn ang="0">
                <a:pos x="34236" y="22294"/>
              </a:cxn>
              <a:cxn ang="0">
                <a:pos x="85589" y="5246"/>
              </a:cxn>
              <a:cxn ang="0">
                <a:pos x="34236" y="271463"/>
              </a:cxn>
              <a:cxn ang="0">
                <a:pos x="85589" y="253103"/>
              </a:cxn>
              <a:cxn ang="0">
                <a:pos x="68472" y="231465"/>
              </a:cxn>
              <a:cxn ang="0">
                <a:pos x="85589" y="215728"/>
              </a:cxn>
              <a:cxn ang="0">
                <a:pos x="68472" y="194089"/>
              </a:cxn>
              <a:cxn ang="0">
                <a:pos x="85589" y="175730"/>
              </a:cxn>
              <a:cxn ang="0">
                <a:pos x="34236" y="194089"/>
              </a:cxn>
              <a:cxn ang="0">
                <a:pos x="51354" y="215728"/>
              </a:cxn>
              <a:cxn ang="0">
                <a:pos x="34236" y="215728"/>
              </a:cxn>
              <a:cxn ang="0">
                <a:pos x="51354" y="231465"/>
              </a:cxn>
              <a:cxn ang="0">
                <a:pos x="51354" y="253103"/>
              </a:cxn>
              <a:cxn ang="0">
                <a:pos x="34236" y="271463"/>
              </a:cxn>
              <a:cxn ang="0">
                <a:pos x="0" y="5246"/>
              </a:cxn>
              <a:cxn ang="0">
                <a:pos x="34236" y="271463"/>
              </a:cxn>
              <a:cxn ang="0">
                <a:pos x="19093" y="253103"/>
              </a:cxn>
              <a:cxn ang="0">
                <a:pos x="34236" y="231465"/>
              </a:cxn>
              <a:cxn ang="0">
                <a:pos x="19093" y="215728"/>
              </a:cxn>
              <a:cxn ang="0">
                <a:pos x="34236" y="194089"/>
              </a:cxn>
              <a:cxn ang="0">
                <a:pos x="19093" y="175730"/>
              </a:cxn>
              <a:cxn ang="0">
                <a:pos x="34236" y="22294"/>
              </a:cxn>
            </a:cxnLst>
            <a:rect l="txL" t="txT" r="txR" b="txB"/>
            <a:pathLst>
              <a:path w="258" h="414">
                <a:moveTo>
                  <a:pt x="206" y="414"/>
                </a:moveTo>
                <a:lnTo>
                  <a:pt x="258" y="414"/>
                </a:lnTo>
                <a:lnTo>
                  <a:pt x="258" y="8"/>
                </a:lnTo>
                <a:lnTo>
                  <a:pt x="230" y="8"/>
                </a:lnTo>
                <a:lnTo>
                  <a:pt x="230" y="0"/>
                </a:lnTo>
                <a:lnTo>
                  <a:pt x="206" y="0"/>
                </a:lnTo>
                <a:lnTo>
                  <a:pt x="206" y="34"/>
                </a:lnTo>
                <a:lnTo>
                  <a:pt x="230" y="34"/>
                </a:lnTo>
                <a:lnTo>
                  <a:pt x="230" y="268"/>
                </a:lnTo>
                <a:lnTo>
                  <a:pt x="230" y="268"/>
                </a:lnTo>
                <a:lnTo>
                  <a:pt x="206" y="268"/>
                </a:lnTo>
                <a:lnTo>
                  <a:pt x="206" y="296"/>
                </a:lnTo>
                <a:lnTo>
                  <a:pt x="230" y="296"/>
                </a:lnTo>
                <a:lnTo>
                  <a:pt x="230" y="329"/>
                </a:lnTo>
                <a:lnTo>
                  <a:pt x="230" y="329"/>
                </a:lnTo>
                <a:lnTo>
                  <a:pt x="206" y="329"/>
                </a:lnTo>
                <a:lnTo>
                  <a:pt x="206" y="353"/>
                </a:lnTo>
                <a:lnTo>
                  <a:pt x="230" y="353"/>
                </a:lnTo>
                <a:lnTo>
                  <a:pt x="230" y="386"/>
                </a:lnTo>
                <a:lnTo>
                  <a:pt x="230" y="386"/>
                </a:lnTo>
                <a:lnTo>
                  <a:pt x="206" y="386"/>
                </a:lnTo>
                <a:lnTo>
                  <a:pt x="206" y="414"/>
                </a:lnTo>
                <a:close/>
                <a:moveTo>
                  <a:pt x="180" y="0"/>
                </a:moveTo>
                <a:lnTo>
                  <a:pt x="180" y="8"/>
                </a:lnTo>
                <a:lnTo>
                  <a:pt x="130" y="8"/>
                </a:lnTo>
                <a:lnTo>
                  <a:pt x="130" y="34"/>
                </a:lnTo>
                <a:lnTo>
                  <a:pt x="206" y="34"/>
                </a:lnTo>
                <a:lnTo>
                  <a:pt x="206" y="0"/>
                </a:lnTo>
                <a:lnTo>
                  <a:pt x="180" y="0"/>
                </a:lnTo>
                <a:lnTo>
                  <a:pt x="180" y="0"/>
                </a:lnTo>
                <a:close/>
                <a:moveTo>
                  <a:pt x="130" y="414"/>
                </a:moveTo>
                <a:lnTo>
                  <a:pt x="206" y="414"/>
                </a:lnTo>
                <a:lnTo>
                  <a:pt x="206" y="386"/>
                </a:lnTo>
                <a:lnTo>
                  <a:pt x="180" y="386"/>
                </a:lnTo>
                <a:lnTo>
                  <a:pt x="180" y="353"/>
                </a:lnTo>
                <a:lnTo>
                  <a:pt x="206" y="353"/>
                </a:lnTo>
                <a:lnTo>
                  <a:pt x="206" y="329"/>
                </a:lnTo>
                <a:lnTo>
                  <a:pt x="180" y="329"/>
                </a:lnTo>
                <a:lnTo>
                  <a:pt x="180" y="296"/>
                </a:lnTo>
                <a:lnTo>
                  <a:pt x="206" y="296"/>
                </a:lnTo>
                <a:lnTo>
                  <a:pt x="206" y="268"/>
                </a:lnTo>
                <a:lnTo>
                  <a:pt x="130" y="268"/>
                </a:lnTo>
                <a:lnTo>
                  <a:pt x="130" y="296"/>
                </a:lnTo>
                <a:lnTo>
                  <a:pt x="154" y="296"/>
                </a:lnTo>
                <a:lnTo>
                  <a:pt x="154" y="329"/>
                </a:lnTo>
                <a:lnTo>
                  <a:pt x="154" y="329"/>
                </a:lnTo>
                <a:lnTo>
                  <a:pt x="130" y="329"/>
                </a:lnTo>
                <a:lnTo>
                  <a:pt x="130" y="353"/>
                </a:lnTo>
                <a:lnTo>
                  <a:pt x="154" y="353"/>
                </a:lnTo>
                <a:lnTo>
                  <a:pt x="154" y="386"/>
                </a:lnTo>
                <a:lnTo>
                  <a:pt x="154" y="386"/>
                </a:lnTo>
                <a:lnTo>
                  <a:pt x="130" y="386"/>
                </a:lnTo>
                <a:lnTo>
                  <a:pt x="130" y="414"/>
                </a:lnTo>
                <a:close/>
                <a:moveTo>
                  <a:pt x="130" y="8"/>
                </a:moveTo>
                <a:lnTo>
                  <a:pt x="52" y="8"/>
                </a:lnTo>
                <a:lnTo>
                  <a:pt x="52" y="34"/>
                </a:lnTo>
                <a:lnTo>
                  <a:pt x="130" y="34"/>
                </a:lnTo>
                <a:lnTo>
                  <a:pt x="130" y="8"/>
                </a:lnTo>
                <a:lnTo>
                  <a:pt x="130" y="8"/>
                </a:lnTo>
                <a:close/>
                <a:moveTo>
                  <a:pt x="52" y="414"/>
                </a:moveTo>
                <a:lnTo>
                  <a:pt x="130" y="414"/>
                </a:lnTo>
                <a:lnTo>
                  <a:pt x="130" y="386"/>
                </a:lnTo>
                <a:lnTo>
                  <a:pt x="104" y="386"/>
                </a:lnTo>
                <a:lnTo>
                  <a:pt x="104" y="353"/>
                </a:lnTo>
                <a:lnTo>
                  <a:pt x="130" y="353"/>
                </a:lnTo>
                <a:lnTo>
                  <a:pt x="130" y="329"/>
                </a:lnTo>
                <a:lnTo>
                  <a:pt x="104" y="329"/>
                </a:lnTo>
                <a:lnTo>
                  <a:pt x="104" y="296"/>
                </a:lnTo>
                <a:lnTo>
                  <a:pt x="130" y="296"/>
                </a:lnTo>
                <a:lnTo>
                  <a:pt x="130" y="268"/>
                </a:lnTo>
                <a:lnTo>
                  <a:pt x="52" y="268"/>
                </a:lnTo>
                <a:lnTo>
                  <a:pt x="52" y="296"/>
                </a:lnTo>
                <a:lnTo>
                  <a:pt x="78" y="296"/>
                </a:lnTo>
                <a:lnTo>
                  <a:pt x="78" y="329"/>
                </a:lnTo>
                <a:lnTo>
                  <a:pt x="78" y="329"/>
                </a:lnTo>
                <a:lnTo>
                  <a:pt x="52" y="329"/>
                </a:lnTo>
                <a:lnTo>
                  <a:pt x="52" y="353"/>
                </a:lnTo>
                <a:lnTo>
                  <a:pt x="78" y="353"/>
                </a:lnTo>
                <a:lnTo>
                  <a:pt x="78" y="386"/>
                </a:lnTo>
                <a:lnTo>
                  <a:pt x="78" y="386"/>
                </a:lnTo>
                <a:lnTo>
                  <a:pt x="52" y="386"/>
                </a:lnTo>
                <a:lnTo>
                  <a:pt x="52" y="414"/>
                </a:lnTo>
                <a:close/>
                <a:moveTo>
                  <a:pt x="52" y="8"/>
                </a:moveTo>
                <a:lnTo>
                  <a:pt x="0" y="8"/>
                </a:lnTo>
                <a:lnTo>
                  <a:pt x="0" y="414"/>
                </a:lnTo>
                <a:lnTo>
                  <a:pt x="52" y="414"/>
                </a:lnTo>
                <a:lnTo>
                  <a:pt x="52" y="386"/>
                </a:lnTo>
                <a:lnTo>
                  <a:pt x="29" y="386"/>
                </a:lnTo>
                <a:lnTo>
                  <a:pt x="29" y="353"/>
                </a:lnTo>
                <a:lnTo>
                  <a:pt x="52" y="353"/>
                </a:lnTo>
                <a:lnTo>
                  <a:pt x="52" y="329"/>
                </a:lnTo>
                <a:lnTo>
                  <a:pt x="29" y="329"/>
                </a:lnTo>
                <a:lnTo>
                  <a:pt x="29" y="296"/>
                </a:lnTo>
                <a:lnTo>
                  <a:pt x="52" y="296"/>
                </a:lnTo>
                <a:lnTo>
                  <a:pt x="52" y="268"/>
                </a:lnTo>
                <a:lnTo>
                  <a:pt x="29" y="268"/>
                </a:lnTo>
                <a:lnTo>
                  <a:pt x="29" y="34"/>
                </a:lnTo>
                <a:lnTo>
                  <a:pt x="52" y="34"/>
                </a:lnTo>
                <a:lnTo>
                  <a:pt x="52" y="8"/>
                </a:lnTo>
                <a:close/>
              </a:path>
            </a:pathLst>
          </a:custGeom>
          <a:solidFill>
            <a:srgbClr val="FFFFFF">
              <a:alpha val="100000"/>
            </a:srgbClr>
          </a:solidFill>
          <a:ln w="9525">
            <a:noFill/>
          </a:ln>
        </p:spPr>
        <p:txBody>
          <a:bodyPr/>
          <a:p>
            <a:endParaRPr lang="zh-CN" altLang="en-US"/>
          </a:p>
        </p:txBody>
      </p:sp>
      <p:sp>
        <p:nvSpPr>
          <p:cNvPr id="15389" name="Freeform 1993"/>
          <p:cNvSpPr>
            <a:spLocks noEditPoints="1"/>
          </p:cNvSpPr>
          <p:nvPr/>
        </p:nvSpPr>
        <p:spPr>
          <a:xfrm>
            <a:off x="6870700" y="2863850"/>
            <a:ext cx="536575" cy="536575"/>
          </a:xfrm>
          <a:custGeom>
            <a:avLst/>
            <a:gdLst>
              <a:gd name="txL" fmla="*/ 0 w 346"/>
              <a:gd name="txT" fmla="*/ 0 h 346"/>
              <a:gd name="txR" fmla="*/ 346 w 346"/>
              <a:gd name="txB" fmla="*/ 346 h 346"/>
            </a:gdLst>
            <a:ahLst/>
            <a:cxnLst>
              <a:cxn ang="0">
                <a:pos x="268288" y="0"/>
              </a:cxn>
              <a:cxn ang="0">
                <a:pos x="459035" y="77540"/>
              </a:cxn>
              <a:cxn ang="0">
                <a:pos x="536575" y="268288"/>
              </a:cxn>
              <a:cxn ang="0">
                <a:pos x="459035" y="457484"/>
              </a:cxn>
              <a:cxn ang="0">
                <a:pos x="268288" y="536575"/>
              </a:cxn>
              <a:cxn ang="0">
                <a:pos x="268288" y="499356"/>
              </a:cxn>
              <a:cxn ang="0">
                <a:pos x="432672" y="431121"/>
              </a:cxn>
              <a:cxn ang="0">
                <a:pos x="499356" y="268288"/>
              </a:cxn>
              <a:cxn ang="0">
                <a:pos x="432672" y="103903"/>
              </a:cxn>
              <a:cxn ang="0">
                <a:pos x="268288" y="37219"/>
              </a:cxn>
              <a:cxn ang="0">
                <a:pos x="268288" y="0"/>
              </a:cxn>
              <a:cxn ang="0">
                <a:pos x="268288" y="536575"/>
              </a:cxn>
              <a:cxn ang="0">
                <a:pos x="79091" y="457484"/>
              </a:cxn>
              <a:cxn ang="0">
                <a:pos x="0" y="268288"/>
              </a:cxn>
              <a:cxn ang="0">
                <a:pos x="79091" y="77540"/>
              </a:cxn>
              <a:cxn ang="0">
                <a:pos x="268288" y="0"/>
              </a:cxn>
              <a:cxn ang="0">
                <a:pos x="268288" y="37219"/>
              </a:cxn>
              <a:cxn ang="0">
                <a:pos x="105454" y="103903"/>
              </a:cxn>
              <a:cxn ang="0">
                <a:pos x="37219" y="268288"/>
              </a:cxn>
              <a:cxn ang="0">
                <a:pos x="105454" y="431121"/>
              </a:cxn>
              <a:cxn ang="0">
                <a:pos x="268288" y="499356"/>
              </a:cxn>
              <a:cxn ang="0">
                <a:pos x="268288" y="536575"/>
              </a:cxn>
            </a:cxnLst>
            <a:rect l="txL" t="txT" r="txR" b="txB"/>
            <a:pathLst>
              <a:path w="346" h="346">
                <a:moveTo>
                  <a:pt x="173" y="0"/>
                </a:moveTo>
                <a:cubicBezTo>
                  <a:pt x="221" y="0"/>
                  <a:pt x="264" y="19"/>
                  <a:pt x="296" y="50"/>
                </a:cubicBezTo>
                <a:cubicBezTo>
                  <a:pt x="327" y="82"/>
                  <a:pt x="346" y="125"/>
                  <a:pt x="346" y="173"/>
                </a:cubicBezTo>
                <a:cubicBezTo>
                  <a:pt x="346" y="221"/>
                  <a:pt x="327" y="264"/>
                  <a:pt x="296" y="295"/>
                </a:cubicBezTo>
                <a:cubicBezTo>
                  <a:pt x="264" y="327"/>
                  <a:pt x="221" y="346"/>
                  <a:pt x="173" y="346"/>
                </a:cubicBezTo>
                <a:cubicBezTo>
                  <a:pt x="173" y="322"/>
                  <a:pt x="173" y="322"/>
                  <a:pt x="173" y="322"/>
                </a:cubicBezTo>
                <a:cubicBezTo>
                  <a:pt x="214" y="322"/>
                  <a:pt x="252" y="305"/>
                  <a:pt x="279" y="278"/>
                </a:cubicBezTo>
                <a:cubicBezTo>
                  <a:pt x="306" y="251"/>
                  <a:pt x="322" y="214"/>
                  <a:pt x="322" y="173"/>
                </a:cubicBezTo>
                <a:cubicBezTo>
                  <a:pt x="322" y="132"/>
                  <a:pt x="306" y="94"/>
                  <a:pt x="279" y="67"/>
                </a:cubicBezTo>
                <a:cubicBezTo>
                  <a:pt x="252" y="40"/>
                  <a:pt x="214" y="24"/>
                  <a:pt x="173" y="24"/>
                </a:cubicBezTo>
                <a:lnTo>
                  <a:pt x="173" y="0"/>
                </a:lnTo>
                <a:close/>
                <a:moveTo>
                  <a:pt x="173" y="346"/>
                </a:moveTo>
                <a:cubicBezTo>
                  <a:pt x="125" y="346"/>
                  <a:pt x="82" y="327"/>
                  <a:pt x="51" y="295"/>
                </a:cubicBezTo>
                <a:cubicBezTo>
                  <a:pt x="19" y="264"/>
                  <a:pt x="0" y="221"/>
                  <a:pt x="0" y="173"/>
                </a:cubicBezTo>
                <a:cubicBezTo>
                  <a:pt x="0" y="125"/>
                  <a:pt x="19" y="82"/>
                  <a:pt x="51" y="50"/>
                </a:cubicBezTo>
                <a:cubicBezTo>
                  <a:pt x="82" y="19"/>
                  <a:pt x="125" y="0"/>
                  <a:pt x="173" y="0"/>
                </a:cubicBezTo>
                <a:cubicBezTo>
                  <a:pt x="173" y="24"/>
                  <a:pt x="173" y="24"/>
                  <a:pt x="173" y="24"/>
                </a:cubicBezTo>
                <a:cubicBezTo>
                  <a:pt x="132" y="24"/>
                  <a:pt x="95" y="40"/>
                  <a:pt x="68" y="67"/>
                </a:cubicBezTo>
                <a:cubicBezTo>
                  <a:pt x="41" y="94"/>
                  <a:pt x="24" y="132"/>
                  <a:pt x="24" y="173"/>
                </a:cubicBezTo>
                <a:cubicBezTo>
                  <a:pt x="24" y="214"/>
                  <a:pt x="41" y="251"/>
                  <a:pt x="68" y="278"/>
                </a:cubicBezTo>
                <a:cubicBezTo>
                  <a:pt x="95" y="305"/>
                  <a:pt x="132" y="322"/>
                  <a:pt x="173" y="322"/>
                </a:cubicBezTo>
                <a:lnTo>
                  <a:pt x="173" y="346"/>
                </a:lnTo>
                <a:close/>
              </a:path>
            </a:pathLst>
          </a:custGeom>
          <a:solidFill>
            <a:srgbClr val="FFFFFF">
              <a:alpha val="100000"/>
            </a:srgbClr>
          </a:solidFill>
          <a:ln w="9525">
            <a:noFill/>
          </a:ln>
        </p:spPr>
        <p:txBody>
          <a:bodyPr/>
          <a:p>
            <a:endParaRPr lang="zh-CN" altLang="en-US"/>
          </a:p>
        </p:txBody>
      </p:sp>
      <p:sp>
        <p:nvSpPr>
          <p:cNvPr id="15390" name="Oval 1994"/>
          <p:cNvSpPr/>
          <p:nvPr/>
        </p:nvSpPr>
        <p:spPr>
          <a:xfrm>
            <a:off x="6889750" y="2882900"/>
            <a:ext cx="498475" cy="498475"/>
          </a:xfrm>
          <a:prstGeom prst="ellipse">
            <a:avLst/>
          </a:prstGeom>
          <a:solidFill>
            <a:srgbClr val="9C806B"/>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91" name="Freeform 1995"/>
          <p:cNvSpPr/>
          <p:nvPr/>
        </p:nvSpPr>
        <p:spPr>
          <a:xfrm>
            <a:off x="6985000" y="3160713"/>
            <a:ext cx="311150" cy="79375"/>
          </a:xfrm>
          <a:custGeom>
            <a:avLst/>
            <a:gdLst>
              <a:gd name="txL" fmla="*/ 0 w 475"/>
              <a:gd name="txT" fmla="*/ 0 h 122"/>
              <a:gd name="txR" fmla="*/ 475 w 475"/>
              <a:gd name="txB" fmla="*/ 122 h 122"/>
            </a:gdLst>
            <a:ahLst/>
            <a:cxnLst>
              <a:cxn ang="0">
                <a:pos x="203066" y="40989"/>
              </a:cxn>
              <a:cxn ang="0">
                <a:pos x="108739" y="40989"/>
              </a:cxn>
              <a:cxn ang="0">
                <a:pos x="108739" y="0"/>
              </a:cxn>
              <a:cxn ang="0">
                <a:pos x="0" y="0"/>
              </a:cxn>
              <a:cxn ang="0">
                <a:pos x="0" y="79375"/>
              </a:cxn>
              <a:cxn ang="0">
                <a:pos x="311150" y="79375"/>
              </a:cxn>
              <a:cxn ang="0">
                <a:pos x="311150" y="0"/>
              </a:cxn>
              <a:cxn ang="0">
                <a:pos x="203066" y="0"/>
              </a:cxn>
              <a:cxn ang="0">
                <a:pos x="203066" y="40989"/>
              </a:cxn>
            </a:cxnLst>
            <a:rect l="txL" t="txT" r="txR" b="txB"/>
            <a:pathLst>
              <a:path w="475" h="122">
                <a:moveTo>
                  <a:pt x="310" y="63"/>
                </a:moveTo>
                <a:lnTo>
                  <a:pt x="166" y="63"/>
                </a:lnTo>
                <a:lnTo>
                  <a:pt x="166" y="0"/>
                </a:lnTo>
                <a:lnTo>
                  <a:pt x="0" y="0"/>
                </a:lnTo>
                <a:lnTo>
                  <a:pt x="0" y="122"/>
                </a:lnTo>
                <a:lnTo>
                  <a:pt x="475" y="122"/>
                </a:lnTo>
                <a:lnTo>
                  <a:pt x="475" y="0"/>
                </a:lnTo>
                <a:lnTo>
                  <a:pt x="310" y="0"/>
                </a:lnTo>
                <a:lnTo>
                  <a:pt x="310" y="63"/>
                </a:lnTo>
                <a:close/>
              </a:path>
            </a:pathLst>
          </a:custGeom>
          <a:solidFill>
            <a:srgbClr val="FFFFFF">
              <a:alpha val="100000"/>
            </a:srgbClr>
          </a:solidFill>
          <a:ln w="9525">
            <a:noFill/>
          </a:ln>
        </p:spPr>
        <p:txBody>
          <a:bodyPr/>
          <a:p>
            <a:endParaRPr lang="zh-CN" altLang="en-US"/>
          </a:p>
        </p:txBody>
      </p:sp>
      <p:sp>
        <p:nvSpPr>
          <p:cNvPr id="15392" name="Rectangle 1996"/>
          <p:cNvSpPr/>
          <p:nvPr/>
        </p:nvSpPr>
        <p:spPr>
          <a:xfrm>
            <a:off x="7110413" y="3160713"/>
            <a:ext cx="58737" cy="22225"/>
          </a:xfrm>
          <a:prstGeom prst="rect">
            <a:avLst/>
          </a:prstGeom>
          <a:solidFill>
            <a:srgbClr val="FFFFFF"/>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93" name="Freeform 1997"/>
          <p:cNvSpPr>
            <a:spLocks noEditPoints="1"/>
          </p:cNvSpPr>
          <p:nvPr/>
        </p:nvSpPr>
        <p:spPr>
          <a:xfrm>
            <a:off x="6985000" y="2978150"/>
            <a:ext cx="311150" cy="163513"/>
          </a:xfrm>
          <a:custGeom>
            <a:avLst/>
            <a:gdLst>
              <a:gd name="txL" fmla="*/ 0 w 475"/>
              <a:gd name="txT" fmla="*/ 0 h 248"/>
              <a:gd name="txR" fmla="*/ 475 w 475"/>
              <a:gd name="txB" fmla="*/ 248 h 248"/>
            </a:gdLst>
            <a:ahLst/>
            <a:cxnLst>
              <a:cxn ang="0">
                <a:pos x="230579" y="0"/>
              </a:cxn>
              <a:cxn ang="0">
                <a:pos x="154592" y="0"/>
              </a:cxn>
              <a:cxn ang="0">
                <a:pos x="154592" y="27692"/>
              </a:cxn>
              <a:cxn ang="0">
                <a:pos x="204376" y="27692"/>
              </a:cxn>
              <a:cxn ang="0">
                <a:pos x="204376" y="60658"/>
              </a:cxn>
              <a:cxn ang="0">
                <a:pos x="154592" y="60658"/>
              </a:cxn>
              <a:cxn ang="0">
                <a:pos x="154592" y="163513"/>
              </a:cxn>
              <a:cxn ang="0">
                <a:pos x="203066" y="163513"/>
              </a:cxn>
              <a:cxn ang="0">
                <a:pos x="311150" y="163513"/>
              </a:cxn>
              <a:cxn ang="0">
                <a:pos x="311150" y="60658"/>
              </a:cxn>
              <a:cxn ang="0">
                <a:pos x="230579" y="60658"/>
              </a:cxn>
              <a:cxn ang="0">
                <a:pos x="230579" y="0"/>
              </a:cxn>
              <a:cxn ang="0">
                <a:pos x="154592" y="0"/>
              </a:cxn>
              <a:cxn ang="0">
                <a:pos x="79261" y="0"/>
              </a:cxn>
              <a:cxn ang="0">
                <a:pos x="79261" y="60658"/>
              </a:cxn>
              <a:cxn ang="0">
                <a:pos x="0" y="60658"/>
              </a:cxn>
              <a:cxn ang="0">
                <a:pos x="0" y="163513"/>
              </a:cxn>
              <a:cxn ang="0">
                <a:pos x="108739" y="163513"/>
              </a:cxn>
              <a:cxn ang="0">
                <a:pos x="154592" y="163513"/>
              </a:cxn>
              <a:cxn ang="0">
                <a:pos x="154592" y="60658"/>
              </a:cxn>
              <a:cxn ang="0">
                <a:pos x="105463" y="60658"/>
              </a:cxn>
              <a:cxn ang="0">
                <a:pos x="105463" y="60658"/>
              </a:cxn>
              <a:cxn ang="0">
                <a:pos x="105463" y="27692"/>
              </a:cxn>
              <a:cxn ang="0">
                <a:pos x="154592" y="27692"/>
              </a:cxn>
              <a:cxn ang="0">
                <a:pos x="154592" y="0"/>
              </a:cxn>
            </a:cxnLst>
            <a:rect l="txL" t="txT" r="txR" b="txB"/>
            <a:pathLst>
              <a:path w="475" h="248">
                <a:moveTo>
                  <a:pt x="352" y="0"/>
                </a:moveTo>
                <a:lnTo>
                  <a:pt x="236" y="0"/>
                </a:lnTo>
                <a:lnTo>
                  <a:pt x="236" y="42"/>
                </a:lnTo>
                <a:lnTo>
                  <a:pt x="312" y="42"/>
                </a:lnTo>
                <a:lnTo>
                  <a:pt x="312" y="92"/>
                </a:lnTo>
                <a:lnTo>
                  <a:pt x="236" y="92"/>
                </a:lnTo>
                <a:lnTo>
                  <a:pt x="236" y="248"/>
                </a:lnTo>
                <a:lnTo>
                  <a:pt x="310" y="248"/>
                </a:lnTo>
                <a:lnTo>
                  <a:pt x="475" y="248"/>
                </a:lnTo>
                <a:lnTo>
                  <a:pt x="475" y="92"/>
                </a:lnTo>
                <a:lnTo>
                  <a:pt x="352" y="92"/>
                </a:lnTo>
                <a:lnTo>
                  <a:pt x="352" y="0"/>
                </a:lnTo>
                <a:close/>
                <a:moveTo>
                  <a:pt x="236" y="0"/>
                </a:moveTo>
                <a:lnTo>
                  <a:pt x="121" y="0"/>
                </a:lnTo>
                <a:lnTo>
                  <a:pt x="121" y="92"/>
                </a:lnTo>
                <a:lnTo>
                  <a:pt x="0" y="92"/>
                </a:lnTo>
                <a:lnTo>
                  <a:pt x="0" y="248"/>
                </a:lnTo>
                <a:lnTo>
                  <a:pt x="166" y="248"/>
                </a:lnTo>
                <a:lnTo>
                  <a:pt x="236" y="248"/>
                </a:lnTo>
                <a:lnTo>
                  <a:pt x="236" y="92"/>
                </a:lnTo>
                <a:lnTo>
                  <a:pt x="161" y="92"/>
                </a:lnTo>
                <a:lnTo>
                  <a:pt x="161" y="92"/>
                </a:lnTo>
                <a:lnTo>
                  <a:pt x="161" y="42"/>
                </a:lnTo>
                <a:lnTo>
                  <a:pt x="236" y="42"/>
                </a:lnTo>
                <a:lnTo>
                  <a:pt x="236" y="0"/>
                </a:lnTo>
                <a:close/>
              </a:path>
            </a:pathLst>
          </a:custGeom>
          <a:solidFill>
            <a:srgbClr val="FFFFFF">
              <a:alpha val="100000"/>
            </a:srgbClr>
          </a:solidFill>
          <a:ln w="9525">
            <a:noFill/>
          </a:ln>
        </p:spPr>
        <p:txBody>
          <a:bodyPr/>
          <a:p>
            <a:endParaRPr lang="zh-CN" altLang="en-US"/>
          </a:p>
        </p:txBody>
      </p:sp>
      <p:sp>
        <p:nvSpPr>
          <p:cNvPr id="15394" name="Freeform 1998"/>
          <p:cNvSpPr>
            <a:spLocks noEditPoints="1"/>
          </p:cNvSpPr>
          <p:nvPr/>
        </p:nvSpPr>
        <p:spPr>
          <a:xfrm>
            <a:off x="4265613" y="2009775"/>
            <a:ext cx="301625" cy="300038"/>
          </a:xfrm>
          <a:custGeom>
            <a:avLst/>
            <a:gdLst>
              <a:gd name="txL" fmla="*/ 0 w 194"/>
              <a:gd name="txT" fmla="*/ 0 h 193"/>
              <a:gd name="txR" fmla="*/ 194 w 194"/>
              <a:gd name="txB" fmla="*/ 193 h 193"/>
            </a:gdLst>
            <a:ahLst/>
            <a:cxnLst>
              <a:cxn ang="0">
                <a:pos x="150813" y="0"/>
              </a:cxn>
              <a:cxn ang="0">
                <a:pos x="258091" y="43529"/>
              </a:cxn>
              <a:cxn ang="0">
                <a:pos x="301625" y="149242"/>
              </a:cxn>
              <a:cxn ang="0">
                <a:pos x="258091" y="256509"/>
              </a:cxn>
              <a:cxn ang="0">
                <a:pos x="150813" y="300038"/>
              </a:cxn>
              <a:cxn ang="0">
                <a:pos x="150813" y="262728"/>
              </a:cxn>
              <a:cxn ang="0">
                <a:pos x="231660" y="230081"/>
              </a:cxn>
              <a:cxn ang="0">
                <a:pos x="264311" y="149242"/>
              </a:cxn>
              <a:cxn ang="0">
                <a:pos x="231660" y="69957"/>
              </a:cxn>
              <a:cxn ang="0">
                <a:pos x="150813" y="37310"/>
              </a:cxn>
              <a:cxn ang="0">
                <a:pos x="150813" y="0"/>
              </a:cxn>
              <a:cxn ang="0">
                <a:pos x="150813" y="300038"/>
              </a:cxn>
              <a:cxn ang="0">
                <a:pos x="45088" y="256509"/>
              </a:cxn>
              <a:cxn ang="0">
                <a:pos x="0" y="149242"/>
              </a:cxn>
              <a:cxn ang="0">
                <a:pos x="45088" y="43529"/>
              </a:cxn>
              <a:cxn ang="0">
                <a:pos x="150813" y="0"/>
              </a:cxn>
              <a:cxn ang="0">
                <a:pos x="150813" y="37310"/>
              </a:cxn>
              <a:cxn ang="0">
                <a:pos x="71519" y="69957"/>
              </a:cxn>
              <a:cxn ang="0">
                <a:pos x="37314" y="149242"/>
              </a:cxn>
              <a:cxn ang="0">
                <a:pos x="71519" y="230081"/>
              </a:cxn>
              <a:cxn ang="0">
                <a:pos x="150813" y="262728"/>
              </a:cxn>
              <a:cxn ang="0">
                <a:pos x="150813" y="300038"/>
              </a:cxn>
            </a:cxnLst>
            <a:rect l="txL" t="txT" r="txR" b="txB"/>
            <a:pathLst>
              <a:path w="194" h="193">
                <a:moveTo>
                  <a:pt x="97" y="0"/>
                </a:moveTo>
                <a:cubicBezTo>
                  <a:pt x="124" y="0"/>
                  <a:pt x="148" y="11"/>
                  <a:pt x="166" y="28"/>
                </a:cubicBezTo>
                <a:cubicBezTo>
                  <a:pt x="183" y="46"/>
                  <a:pt x="194" y="70"/>
                  <a:pt x="194" y="96"/>
                </a:cubicBezTo>
                <a:cubicBezTo>
                  <a:pt x="194" y="123"/>
                  <a:pt x="183" y="147"/>
                  <a:pt x="166" y="165"/>
                </a:cubicBezTo>
                <a:cubicBezTo>
                  <a:pt x="148" y="182"/>
                  <a:pt x="124" y="193"/>
                  <a:pt x="97" y="193"/>
                </a:cubicBezTo>
                <a:cubicBezTo>
                  <a:pt x="97" y="169"/>
                  <a:pt x="97" y="169"/>
                  <a:pt x="97" y="169"/>
                </a:cubicBezTo>
                <a:cubicBezTo>
                  <a:pt x="117" y="169"/>
                  <a:pt x="135" y="161"/>
                  <a:pt x="149" y="148"/>
                </a:cubicBezTo>
                <a:cubicBezTo>
                  <a:pt x="162" y="135"/>
                  <a:pt x="170" y="117"/>
                  <a:pt x="170" y="96"/>
                </a:cubicBezTo>
                <a:cubicBezTo>
                  <a:pt x="170" y="76"/>
                  <a:pt x="162" y="58"/>
                  <a:pt x="149" y="45"/>
                </a:cubicBezTo>
                <a:cubicBezTo>
                  <a:pt x="135" y="32"/>
                  <a:pt x="117" y="24"/>
                  <a:pt x="97" y="24"/>
                </a:cubicBezTo>
                <a:lnTo>
                  <a:pt x="97" y="0"/>
                </a:lnTo>
                <a:close/>
                <a:moveTo>
                  <a:pt x="97" y="193"/>
                </a:moveTo>
                <a:cubicBezTo>
                  <a:pt x="70" y="193"/>
                  <a:pt x="46" y="182"/>
                  <a:pt x="29" y="165"/>
                </a:cubicBezTo>
                <a:cubicBezTo>
                  <a:pt x="11" y="147"/>
                  <a:pt x="0" y="123"/>
                  <a:pt x="0" y="96"/>
                </a:cubicBezTo>
                <a:cubicBezTo>
                  <a:pt x="0" y="70"/>
                  <a:pt x="11" y="46"/>
                  <a:pt x="29" y="28"/>
                </a:cubicBezTo>
                <a:cubicBezTo>
                  <a:pt x="46" y="11"/>
                  <a:pt x="70" y="0"/>
                  <a:pt x="97" y="0"/>
                </a:cubicBezTo>
                <a:cubicBezTo>
                  <a:pt x="97" y="24"/>
                  <a:pt x="97" y="24"/>
                  <a:pt x="97" y="24"/>
                </a:cubicBezTo>
                <a:cubicBezTo>
                  <a:pt x="77" y="24"/>
                  <a:pt x="59" y="32"/>
                  <a:pt x="46" y="45"/>
                </a:cubicBezTo>
                <a:cubicBezTo>
                  <a:pt x="32" y="58"/>
                  <a:pt x="24" y="76"/>
                  <a:pt x="24" y="96"/>
                </a:cubicBezTo>
                <a:cubicBezTo>
                  <a:pt x="24" y="117"/>
                  <a:pt x="32" y="135"/>
                  <a:pt x="46" y="148"/>
                </a:cubicBezTo>
                <a:cubicBezTo>
                  <a:pt x="59" y="161"/>
                  <a:pt x="77" y="169"/>
                  <a:pt x="97" y="169"/>
                </a:cubicBezTo>
                <a:lnTo>
                  <a:pt x="97" y="193"/>
                </a:lnTo>
                <a:close/>
              </a:path>
            </a:pathLst>
          </a:custGeom>
          <a:solidFill>
            <a:srgbClr val="FFFFFF">
              <a:alpha val="100000"/>
            </a:srgbClr>
          </a:solidFill>
          <a:ln w="9525">
            <a:noFill/>
          </a:ln>
        </p:spPr>
        <p:txBody>
          <a:bodyPr/>
          <a:p>
            <a:endParaRPr lang="zh-CN" altLang="en-US"/>
          </a:p>
        </p:txBody>
      </p:sp>
      <p:sp>
        <p:nvSpPr>
          <p:cNvPr id="15395" name="Oval 1999"/>
          <p:cNvSpPr/>
          <p:nvPr/>
        </p:nvSpPr>
        <p:spPr>
          <a:xfrm>
            <a:off x="4284663" y="2028825"/>
            <a:ext cx="263525" cy="261938"/>
          </a:xfrm>
          <a:prstGeom prst="ellipse">
            <a:avLst/>
          </a:prstGeom>
          <a:solidFill>
            <a:srgbClr val="765B55"/>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96" name="Freeform 2000"/>
          <p:cNvSpPr/>
          <p:nvPr/>
        </p:nvSpPr>
        <p:spPr>
          <a:xfrm>
            <a:off x="4330700" y="2065338"/>
            <a:ext cx="171450" cy="174625"/>
          </a:xfrm>
          <a:custGeom>
            <a:avLst/>
            <a:gdLst>
              <a:gd name="txL" fmla="*/ 0 w 110"/>
              <a:gd name="txT" fmla="*/ 0 h 113"/>
              <a:gd name="txR" fmla="*/ 110 w 110"/>
              <a:gd name="txB" fmla="*/ 113 h 113"/>
            </a:gdLst>
            <a:ahLst/>
            <a:cxnLst>
              <a:cxn ang="0">
                <a:pos x="85725" y="0"/>
              </a:cxn>
              <a:cxn ang="0">
                <a:pos x="67021" y="37088"/>
              </a:cxn>
              <a:cxn ang="0">
                <a:pos x="67021" y="63360"/>
              </a:cxn>
              <a:cxn ang="0">
                <a:pos x="0" y="92721"/>
              </a:cxn>
              <a:cxn ang="0">
                <a:pos x="0" y="111265"/>
              </a:cxn>
              <a:cxn ang="0">
                <a:pos x="67021" y="97357"/>
              </a:cxn>
              <a:cxn ang="0">
                <a:pos x="67021" y="134446"/>
              </a:cxn>
              <a:cxn ang="0">
                <a:pos x="38966" y="156081"/>
              </a:cxn>
              <a:cxn ang="0">
                <a:pos x="38966" y="174625"/>
              </a:cxn>
              <a:cxn ang="0">
                <a:pos x="85725" y="157626"/>
              </a:cxn>
              <a:cxn ang="0">
                <a:pos x="132484" y="174625"/>
              </a:cxn>
              <a:cxn ang="0">
                <a:pos x="132484" y="156081"/>
              </a:cxn>
              <a:cxn ang="0">
                <a:pos x="105987" y="134446"/>
              </a:cxn>
              <a:cxn ang="0">
                <a:pos x="105987" y="97357"/>
              </a:cxn>
              <a:cxn ang="0">
                <a:pos x="171450" y="111265"/>
              </a:cxn>
              <a:cxn ang="0">
                <a:pos x="171450" y="92721"/>
              </a:cxn>
              <a:cxn ang="0">
                <a:pos x="105987" y="63360"/>
              </a:cxn>
              <a:cxn ang="0">
                <a:pos x="105987" y="37088"/>
              </a:cxn>
              <a:cxn ang="0">
                <a:pos x="85725" y="0"/>
              </a:cxn>
            </a:cxnLst>
            <a:rect l="txL" t="txT" r="txR" b="txB"/>
            <a:pathLst>
              <a:path w="110" h="113">
                <a:moveTo>
                  <a:pt x="55" y="0"/>
                </a:moveTo>
                <a:cubicBezTo>
                  <a:pt x="49" y="0"/>
                  <a:pt x="43" y="17"/>
                  <a:pt x="43" y="24"/>
                </a:cubicBezTo>
                <a:cubicBezTo>
                  <a:pt x="43" y="41"/>
                  <a:pt x="43" y="41"/>
                  <a:pt x="43" y="41"/>
                </a:cubicBezTo>
                <a:cubicBezTo>
                  <a:pt x="0" y="60"/>
                  <a:pt x="0" y="60"/>
                  <a:pt x="0" y="60"/>
                </a:cubicBezTo>
                <a:cubicBezTo>
                  <a:pt x="0" y="72"/>
                  <a:pt x="0" y="72"/>
                  <a:pt x="0" y="72"/>
                </a:cubicBezTo>
                <a:cubicBezTo>
                  <a:pt x="43" y="63"/>
                  <a:pt x="43" y="63"/>
                  <a:pt x="43" y="63"/>
                </a:cubicBezTo>
                <a:cubicBezTo>
                  <a:pt x="43" y="87"/>
                  <a:pt x="43" y="87"/>
                  <a:pt x="43" y="87"/>
                </a:cubicBezTo>
                <a:cubicBezTo>
                  <a:pt x="25" y="101"/>
                  <a:pt x="25" y="101"/>
                  <a:pt x="25" y="101"/>
                </a:cubicBezTo>
                <a:cubicBezTo>
                  <a:pt x="25" y="113"/>
                  <a:pt x="25" y="113"/>
                  <a:pt x="25" y="113"/>
                </a:cubicBezTo>
                <a:cubicBezTo>
                  <a:pt x="55" y="102"/>
                  <a:pt x="55" y="102"/>
                  <a:pt x="55" y="102"/>
                </a:cubicBezTo>
                <a:cubicBezTo>
                  <a:pt x="85" y="113"/>
                  <a:pt x="85" y="113"/>
                  <a:pt x="85" y="113"/>
                </a:cubicBezTo>
                <a:cubicBezTo>
                  <a:pt x="85" y="101"/>
                  <a:pt x="85" y="101"/>
                  <a:pt x="85" y="101"/>
                </a:cubicBezTo>
                <a:cubicBezTo>
                  <a:pt x="68" y="87"/>
                  <a:pt x="68" y="87"/>
                  <a:pt x="68" y="87"/>
                </a:cubicBezTo>
                <a:cubicBezTo>
                  <a:pt x="68" y="63"/>
                  <a:pt x="68" y="63"/>
                  <a:pt x="68" y="63"/>
                </a:cubicBezTo>
                <a:cubicBezTo>
                  <a:pt x="110" y="72"/>
                  <a:pt x="110" y="72"/>
                  <a:pt x="110" y="72"/>
                </a:cubicBezTo>
                <a:cubicBezTo>
                  <a:pt x="110" y="60"/>
                  <a:pt x="110" y="60"/>
                  <a:pt x="110" y="60"/>
                </a:cubicBezTo>
                <a:cubicBezTo>
                  <a:pt x="68" y="41"/>
                  <a:pt x="68" y="41"/>
                  <a:pt x="68" y="41"/>
                </a:cubicBezTo>
                <a:cubicBezTo>
                  <a:pt x="68" y="24"/>
                  <a:pt x="68" y="24"/>
                  <a:pt x="68" y="24"/>
                </a:cubicBezTo>
                <a:cubicBezTo>
                  <a:pt x="68" y="17"/>
                  <a:pt x="62" y="0"/>
                  <a:pt x="55" y="0"/>
                </a:cubicBezTo>
                <a:close/>
              </a:path>
            </a:pathLst>
          </a:custGeom>
          <a:solidFill>
            <a:srgbClr val="FFFFFF">
              <a:alpha val="100000"/>
            </a:srgbClr>
          </a:solidFill>
          <a:ln w="9525">
            <a:noFill/>
          </a:ln>
        </p:spPr>
        <p:txBody>
          <a:bodyPr/>
          <a:p>
            <a:endParaRPr lang="zh-CN" altLang="en-US"/>
          </a:p>
        </p:txBody>
      </p:sp>
      <p:sp>
        <p:nvSpPr>
          <p:cNvPr id="15397" name="Freeform 2001"/>
          <p:cNvSpPr>
            <a:spLocks noEditPoints="1"/>
          </p:cNvSpPr>
          <p:nvPr/>
        </p:nvSpPr>
        <p:spPr>
          <a:xfrm>
            <a:off x="7931150" y="3205163"/>
            <a:ext cx="355600" cy="355600"/>
          </a:xfrm>
          <a:custGeom>
            <a:avLst/>
            <a:gdLst>
              <a:gd name="txL" fmla="*/ 0 w 229"/>
              <a:gd name="txT" fmla="*/ 0 h 229"/>
              <a:gd name="txR" fmla="*/ 229 w 229"/>
              <a:gd name="txB" fmla="*/ 229 h 229"/>
            </a:gdLst>
            <a:ahLst/>
            <a:cxnLst>
              <a:cxn ang="0">
                <a:pos x="177024" y="0"/>
              </a:cxn>
              <a:cxn ang="0">
                <a:pos x="302803" y="52797"/>
              </a:cxn>
              <a:cxn ang="0">
                <a:pos x="355600" y="178576"/>
              </a:cxn>
              <a:cxn ang="0">
                <a:pos x="302803" y="304356"/>
              </a:cxn>
              <a:cxn ang="0">
                <a:pos x="177024" y="355600"/>
              </a:cxn>
              <a:cxn ang="0">
                <a:pos x="177024" y="318332"/>
              </a:cxn>
              <a:cxn ang="0">
                <a:pos x="276405" y="277958"/>
              </a:cxn>
              <a:cxn ang="0">
                <a:pos x="318332" y="178576"/>
              </a:cxn>
              <a:cxn ang="0">
                <a:pos x="276405" y="79195"/>
              </a:cxn>
              <a:cxn ang="0">
                <a:pos x="177024" y="37268"/>
              </a:cxn>
              <a:cxn ang="0">
                <a:pos x="177024" y="0"/>
              </a:cxn>
              <a:cxn ang="0">
                <a:pos x="177024" y="355600"/>
              </a:cxn>
              <a:cxn ang="0">
                <a:pos x="51244" y="304356"/>
              </a:cxn>
              <a:cxn ang="0">
                <a:pos x="0" y="178576"/>
              </a:cxn>
              <a:cxn ang="0">
                <a:pos x="51244" y="52797"/>
              </a:cxn>
              <a:cxn ang="0">
                <a:pos x="177024" y="0"/>
              </a:cxn>
              <a:cxn ang="0">
                <a:pos x="177024" y="37268"/>
              </a:cxn>
              <a:cxn ang="0">
                <a:pos x="77642" y="79195"/>
              </a:cxn>
              <a:cxn ang="0">
                <a:pos x="37268" y="178576"/>
              </a:cxn>
              <a:cxn ang="0">
                <a:pos x="77642" y="277958"/>
              </a:cxn>
              <a:cxn ang="0">
                <a:pos x="177024" y="318332"/>
              </a:cxn>
              <a:cxn ang="0">
                <a:pos x="177024" y="355600"/>
              </a:cxn>
            </a:cxnLst>
            <a:rect l="txL" t="txT" r="txR" b="txB"/>
            <a:pathLst>
              <a:path w="229" h="229">
                <a:moveTo>
                  <a:pt x="114" y="0"/>
                </a:moveTo>
                <a:cubicBezTo>
                  <a:pt x="146" y="0"/>
                  <a:pt x="174" y="13"/>
                  <a:pt x="195" y="34"/>
                </a:cubicBezTo>
                <a:cubicBezTo>
                  <a:pt x="216" y="55"/>
                  <a:pt x="229" y="83"/>
                  <a:pt x="229" y="115"/>
                </a:cubicBezTo>
                <a:cubicBezTo>
                  <a:pt x="229" y="146"/>
                  <a:pt x="216" y="175"/>
                  <a:pt x="195" y="196"/>
                </a:cubicBezTo>
                <a:cubicBezTo>
                  <a:pt x="174" y="216"/>
                  <a:pt x="146" y="229"/>
                  <a:pt x="114" y="229"/>
                </a:cubicBezTo>
                <a:cubicBezTo>
                  <a:pt x="114" y="205"/>
                  <a:pt x="114" y="205"/>
                  <a:pt x="114" y="205"/>
                </a:cubicBezTo>
                <a:cubicBezTo>
                  <a:pt x="139" y="205"/>
                  <a:pt x="162" y="195"/>
                  <a:pt x="178" y="179"/>
                </a:cubicBezTo>
                <a:cubicBezTo>
                  <a:pt x="195" y="162"/>
                  <a:pt x="205" y="140"/>
                  <a:pt x="205" y="115"/>
                </a:cubicBezTo>
                <a:cubicBezTo>
                  <a:pt x="205" y="90"/>
                  <a:pt x="195" y="67"/>
                  <a:pt x="178" y="51"/>
                </a:cubicBezTo>
                <a:cubicBezTo>
                  <a:pt x="162" y="35"/>
                  <a:pt x="139" y="24"/>
                  <a:pt x="114" y="24"/>
                </a:cubicBezTo>
                <a:lnTo>
                  <a:pt x="114" y="0"/>
                </a:lnTo>
                <a:close/>
                <a:moveTo>
                  <a:pt x="114" y="229"/>
                </a:moveTo>
                <a:cubicBezTo>
                  <a:pt x="83" y="229"/>
                  <a:pt x="54" y="216"/>
                  <a:pt x="33" y="196"/>
                </a:cubicBezTo>
                <a:cubicBezTo>
                  <a:pt x="13" y="175"/>
                  <a:pt x="0" y="146"/>
                  <a:pt x="0" y="115"/>
                </a:cubicBezTo>
                <a:cubicBezTo>
                  <a:pt x="0" y="83"/>
                  <a:pt x="13" y="55"/>
                  <a:pt x="33" y="34"/>
                </a:cubicBezTo>
                <a:cubicBezTo>
                  <a:pt x="54" y="13"/>
                  <a:pt x="83" y="0"/>
                  <a:pt x="114" y="0"/>
                </a:cubicBezTo>
                <a:cubicBezTo>
                  <a:pt x="114" y="24"/>
                  <a:pt x="114" y="24"/>
                  <a:pt x="114" y="24"/>
                </a:cubicBezTo>
                <a:cubicBezTo>
                  <a:pt x="89" y="24"/>
                  <a:pt x="67" y="35"/>
                  <a:pt x="50" y="51"/>
                </a:cubicBezTo>
                <a:cubicBezTo>
                  <a:pt x="34" y="67"/>
                  <a:pt x="24" y="90"/>
                  <a:pt x="24" y="115"/>
                </a:cubicBezTo>
                <a:cubicBezTo>
                  <a:pt x="24" y="140"/>
                  <a:pt x="34" y="162"/>
                  <a:pt x="50" y="179"/>
                </a:cubicBezTo>
                <a:cubicBezTo>
                  <a:pt x="67" y="195"/>
                  <a:pt x="89" y="205"/>
                  <a:pt x="114" y="205"/>
                </a:cubicBezTo>
                <a:lnTo>
                  <a:pt x="114" y="229"/>
                </a:lnTo>
                <a:close/>
              </a:path>
            </a:pathLst>
          </a:custGeom>
          <a:solidFill>
            <a:srgbClr val="FFFFFF">
              <a:alpha val="100000"/>
            </a:srgbClr>
          </a:solidFill>
          <a:ln w="9525">
            <a:noFill/>
          </a:ln>
        </p:spPr>
        <p:txBody>
          <a:bodyPr/>
          <a:p>
            <a:endParaRPr lang="zh-CN" altLang="en-US"/>
          </a:p>
        </p:txBody>
      </p:sp>
      <p:sp>
        <p:nvSpPr>
          <p:cNvPr id="15398" name="Oval 2002"/>
          <p:cNvSpPr/>
          <p:nvPr/>
        </p:nvSpPr>
        <p:spPr>
          <a:xfrm>
            <a:off x="7950200" y="3222625"/>
            <a:ext cx="317500" cy="319088"/>
          </a:xfrm>
          <a:prstGeom prst="ellipse">
            <a:avLst/>
          </a:prstGeom>
          <a:solidFill>
            <a:srgbClr val="FF8000"/>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399" name="Freeform 2003"/>
          <p:cNvSpPr>
            <a:spLocks noEditPoints="1"/>
          </p:cNvSpPr>
          <p:nvPr/>
        </p:nvSpPr>
        <p:spPr>
          <a:xfrm>
            <a:off x="7593013" y="2071688"/>
            <a:ext cx="455612" cy="454025"/>
          </a:xfrm>
          <a:custGeom>
            <a:avLst/>
            <a:gdLst>
              <a:gd name="txL" fmla="*/ 0 w 293"/>
              <a:gd name="txT" fmla="*/ 0 h 293"/>
              <a:gd name="txR" fmla="*/ 293 w 293"/>
              <a:gd name="txB" fmla="*/ 293 h 293"/>
            </a:gdLst>
            <a:ahLst/>
            <a:cxnLst>
              <a:cxn ang="0">
                <a:pos x="227029" y="0"/>
              </a:cxn>
              <a:cxn ang="0">
                <a:pos x="388747" y="66632"/>
              </a:cxn>
              <a:cxn ang="0">
                <a:pos x="455612" y="226238"/>
              </a:cxn>
              <a:cxn ang="0">
                <a:pos x="388747" y="387393"/>
              </a:cxn>
              <a:cxn ang="0">
                <a:pos x="227029" y="454025"/>
              </a:cxn>
              <a:cxn ang="0">
                <a:pos x="227029" y="416835"/>
              </a:cxn>
              <a:cxn ang="0">
                <a:pos x="362313" y="361051"/>
              </a:cxn>
              <a:cxn ang="0">
                <a:pos x="418292" y="226238"/>
              </a:cxn>
              <a:cxn ang="0">
                <a:pos x="362313" y="92974"/>
              </a:cxn>
              <a:cxn ang="0">
                <a:pos x="227029" y="37190"/>
              </a:cxn>
              <a:cxn ang="0">
                <a:pos x="227029" y="0"/>
              </a:cxn>
              <a:cxn ang="0">
                <a:pos x="227029" y="454025"/>
              </a:cxn>
              <a:cxn ang="0">
                <a:pos x="66865" y="387393"/>
              </a:cxn>
              <a:cxn ang="0">
                <a:pos x="0" y="226238"/>
              </a:cxn>
              <a:cxn ang="0">
                <a:pos x="66865" y="66632"/>
              </a:cxn>
              <a:cxn ang="0">
                <a:pos x="227029" y="0"/>
              </a:cxn>
              <a:cxn ang="0">
                <a:pos x="227029" y="37190"/>
              </a:cxn>
              <a:cxn ang="0">
                <a:pos x="93299" y="92974"/>
              </a:cxn>
              <a:cxn ang="0">
                <a:pos x="37320" y="226238"/>
              </a:cxn>
              <a:cxn ang="0">
                <a:pos x="93299" y="361051"/>
              </a:cxn>
              <a:cxn ang="0">
                <a:pos x="227029" y="416835"/>
              </a:cxn>
              <a:cxn ang="0">
                <a:pos x="227029" y="454025"/>
              </a:cxn>
            </a:cxnLst>
            <a:rect l="txL" t="txT" r="txR" b="txB"/>
            <a:pathLst>
              <a:path w="293" h="293">
                <a:moveTo>
                  <a:pt x="146" y="0"/>
                </a:moveTo>
                <a:cubicBezTo>
                  <a:pt x="187" y="0"/>
                  <a:pt x="223" y="16"/>
                  <a:pt x="250" y="43"/>
                </a:cubicBezTo>
                <a:cubicBezTo>
                  <a:pt x="277" y="69"/>
                  <a:pt x="293" y="106"/>
                  <a:pt x="293" y="146"/>
                </a:cubicBezTo>
                <a:cubicBezTo>
                  <a:pt x="293" y="187"/>
                  <a:pt x="277" y="224"/>
                  <a:pt x="250" y="250"/>
                </a:cubicBezTo>
                <a:cubicBezTo>
                  <a:pt x="223" y="277"/>
                  <a:pt x="187" y="293"/>
                  <a:pt x="146" y="293"/>
                </a:cubicBezTo>
                <a:cubicBezTo>
                  <a:pt x="146" y="269"/>
                  <a:pt x="146" y="269"/>
                  <a:pt x="146" y="269"/>
                </a:cubicBezTo>
                <a:cubicBezTo>
                  <a:pt x="180" y="269"/>
                  <a:pt x="211" y="255"/>
                  <a:pt x="233" y="233"/>
                </a:cubicBezTo>
                <a:cubicBezTo>
                  <a:pt x="255" y="211"/>
                  <a:pt x="269" y="180"/>
                  <a:pt x="269" y="146"/>
                </a:cubicBezTo>
                <a:cubicBezTo>
                  <a:pt x="269" y="113"/>
                  <a:pt x="255" y="82"/>
                  <a:pt x="233" y="60"/>
                </a:cubicBezTo>
                <a:cubicBezTo>
                  <a:pt x="211" y="37"/>
                  <a:pt x="180" y="24"/>
                  <a:pt x="146" y="24"/>
                </a:cubicBezTo>
                <a:lnTo>
                  <a:pt x="146" y="0"/>
                </a:lnTo>
                <a:close/>
                <a:moveTo>
                  <a:pt x="146" y="293"/>
                </a:moveTo>
                <a:cubicBezTo>
                  <a:pt x="106" y="293"/>
                  <a:pt x="69" y="277"/>
                  <a:pt x="43" y="250"/>
                </a:cubicBezTo>
                <a:cubicBezTo>
                  <a:pt x="16" y="224"/>
                  <a:pt x="0" y="187"/>
                  <a:pt x="0" y="146"/>
                </a:cubicBezTo>
                <a:cubicBezTo>
                  <a:pt x="0" y="106"/>
                  <a:pt x="16" y="69"/>
                  <a:pt x="43" y="43"/>
                </a:cubicBezTo>
                <a:cubicBezTo>
                  <a:pt x="69" y="16"/>
                  <a:pt x="106" y="0"/>
                  <a:pt x="146" y="0"/>
                </a:cubicBezTo>
                <a:cubicBezTo>
                  <a:pt x="146" y="24"/>
                  <a:pt x="146" y="24"/>
                  <a:pt x="146" y="24"/>
                </a:cubicBezTo>
                <a:cubicBezTo>
                  <a:pt x="112" y="24"/>
                  <a:pt x="82" y="37"/>
                  <a:pt x="60" y="60"/>
                </a:cubicBezTo>
                <a:cubicBezTo>
                  <a:pt x="37" y="82"/>
                  <a:pt x="24" y="113"/>
                  <a:pt x="24" y="146"/>
                </a:cubicBezTo>
                <a:cubicBezTo>
                  <a:pt x="24" y="180"/>
                  <a:pt x="37" y="211"/>
                  <a:pt x="60" y="233"/>
                </a:cubicBezTo>
                <a:cubicBezTo>
                  <a:pt x="82" y="255"/>
                  <a:pt x="112" y="269"/>
                  <a:pt x="146" y="269"/>
                </a:cubicBezTo>
                <a:lnTo>
                  <a:pt x="146" y="293"/>
                </a:lnTo>
                <a:close/>
              </a:path>
            </a:pathLst>
          </a:custGeom>
          <a:solidFill>
            <a:schemeClr val="bg1">
              <a:alpha val="100000"/>
            </a:schemeClr>
          </a:solidFill>
          <a:ln w="9525">
            <a:noFill/>
          </a:ln>
        </p:spPr>
        <p:txBody>
          <a:bodyPr/>
          <a:p>
            <a:endParaRPr lang="zh-CN" altLang="en-US"/>
          </a:p>
        </p:txBody>
      </p:sp>
      <p:sp>
        <p:nvSpPr>
          <p:cNvPr id="15400" name="Oval 2004"/>
          <p:cNvSpPr/>
          <p:nvPr/>
        </p:nvSpPr>
        <p:spPr>
          <a:xfrm>
            <a:off x="7612063" y="2089150"/>
            <a:ext cx="417512" cy="417513"/>
          </a:xfrm>
          <a:prstGeom prst="ellipse">
            <a:avLst/>
          </a:prstGeom>
          <a:solidFill>
            <a:srgbClr val="BEDB39"/>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01" name="Rectangle 2005"/>
          <p:cNvSpPr/>
          <p:nvPr/>
        </p:nvSpPr>
        <p:spPr>
          <a:xfrm>
            <a:off x="7677150" y="2206625"/>
            <a:ext cx="285750" cy="33338"/>
          </a:xfrm>
          <a:prstGeom prst="rect">
            <a:avLst/>
          </a:prstGeom>
          <a:solidFill>
            <a:srgbClr val="FFFFFF"/>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02" name="Freeform 2006"/>
          <p:cNvSpPr>
            <a:spLocks noEditPoints="1"/>
          </p:cNvSpPr>
          <p:nvPr/>
        </p:nvSpPr>
        <p:spPr>
          <a:xfrm>
            <a:off x="7677150" y="2273300"/>
            <a:ext cx="285750" cy="117475"/>
          </a:xfrm>
          <a:custGeom>
            <a:avLst/>
            <a:gdLst>
              <a:gd name="txL" fmla="*/ 0 w 435"/>
              <a:gd name="txT" fmla="*/ 0 h 178"/>
              <a:gd name="txR" fmla="*/ 435 w 435"/>
              <a:gd name="txB" fmla="*/ 178 h 178"/>
            </a:gdLst>
            <a:ahLst/>
            <a:cxnLst>
              <a:cxn ang="0">
                <a:pos x="243709" y="117475"/>
              </a:cxn>
              <a:cxn ang="0">
                <a:pos x="285750" y="117475"/>
              </a:cxn>
              <a:cxn ang="0">
                <a:pos x="285750" y="0"/>
              </a:cxn>
              <a:cxn ang="0">
                <a:pos x="243709" y="0"/>
              </a:cxn>
              <a:cxn ang="0">
                <a:pos x="243709" y="56098"/>
              </a:cxn>
              <a:cxn ang="0">
                <a:pos x="243709" y="56098"/>
              </a:cxn>
              <a:cxn ang="0">
                <a:pos x="264072" y="78537"/>
              </a:cxn>
              <a:cxn ang="0">
                <a:pos x="243709" y="100316"/>
              </a:cxn>
              <a:cxn ang="0">
                <a:pos x="243709" y="117475"/>
              </a:cxn>
              <a:cxn ang="0">
                <a:pos x="0" y="117475"/>
              </a:cxn>
              <a:cxn ang="0">
                <a:pos x="243709" y="117475"/>
              </a:cxn>
              <a:cxn ang="0">
                <a:pos x="243709" y="100316"/>
              </a:cxn>
              <a:cxn ang="0">
                <a:pos x="222031" y="78537"/>
              </a:cxn>
              <a:cxn ang="0">
                <a:pos x="243709" y="56098"/>
              </a:cxn>
              <a:cxn ang="0">
                <a:pos x="243709" y="0"/>
              </a:cxn>
              <a:cxn ang="0">
                <a:pos x="0" y="0"/>
              </a:cxn>
              <a:cxn ang="0">
                <a:pos x="0" y="117475"/>
              </a:cxn>
              <a:cxn ang="0">
                <a:pos x="0" y="117475"/>
              </a:cxn>
              <a:cxn ang="0">
                <a:pos x="243709" y="56098"/>
              </a:cxn>
              <a:cxn ang="0">
                <a:pos x="243709" y="56098"/>
              </a:cxn>
            </a:cxnLst>
            <a:rect l="txL" t="txT" r="txR" b="txB"/>
            <a:pathLst>
              <a:path w="435" h="178">
                <a:moveTo>
                  <a:pt x="371" y="178"/>
                </a:moveTo>
                <a:lnTo>
                  <a:pt x="435" y="178"/>
                </a:lnTo>
                <a:lnTo>
                  <a:pt x="435" y="0"/>
                </a:lnTo>
                <a:lnTo>
                  <a:pt x="371" y="0"/>
                </a:lnTo>
                <a:lnTo>
                  <a:pt x="371" y="85"/>
                </a:lnTo>
                <a:lnTo>
                  <a:pt x="371" y="85"/>
                </a:lnTo>
                <a:lnTo>
                  <a:pt x="402" y="119"/>
                </a:lnTo>
                <a:lnTo>
                  <a:pt x="371" y="152"/>
                </a:lnTo>
                <a:lnTo>
                  <a:pt x="371" y="178"/>
                </a:lnTo>
                <a:close/>
                <a:moveTo>
                  <a:pt x="0" y="178"/>
                </a:moveTo>
                <a:lnTo>
                  <a:pt x="371" y="178"/>
                </a:lnTo>
                <a:lnTo>
                  <a:pt x="371" y="152"/>
                </a:lnTo>
                <a:lnTo>
                  <a:pt x="338" y="119"/>
                </a:lnTo>
                <a:lnTo>
                  <a:pt x="371" y="85"/>
                </a:lnTo>
                <a:lnTo>
                  <a:pt x="371" y="0"/>
                </a:lnTo>
                <a:lnTo>
                  <a:pt x="0" y="0"/>
                </a:lnTo>
                <a:lnTo>
                  <a:pt x="0" y="178"/>
                </a:lnTo>
                <a:lnTo>
                  <a:pt x="0" y="178"/>
                </a:lnTo>
                <a:close/>
                <a:moveTo>
                  <a:pt x="371" y="85"/>
                </a:moveTo>
                <a:lnTo>
                  <a:pt x="371" y="85"/>
                </a:lnTo>
                <a:close/>
              </a:path>
            </a:pathLst>
          </a:custGeom>
          <a:solidFill>
            <a:srgbClr val="FFFFFF">
              <a:alpha val="100000"/>
            </a:srgbClr>
          </a:solidFill>
          <a:ln w="9525">
            <a:noFill/>
          </a:ln>
        </p:spPr>
        <p:txBody>
          <a:bodyPr/>
          <a:p>
            <a:endParaRPr lang="zh-CN" altLang="en-US"/>
          </a:p>
        </p:txBody>
      </p:sp>
      <p:sp>
        <p:nvSpPr>
          <p:cNvPr id="15403" name="Freeform 2007"/>
          <p:cNvSpPr>
            <a:spLocks noEditPoints="1"/>
          </p:cNvSpPr>
          <p:nvPr/>
        </p:nvSpPr>
        <p:spPr>
          <a:xfrm>
            <a:off x="7677150" y="2273300"/>
            <a:ext cx="285750" cy="117475"/>
          </a:xfrm>
          <a:custGeom>
            <a:avLst/>
            <a:gdLst>
              <a:gd name="txL" fmla="*/ 0 w 435"/>
              <a:gd name="txT" fmla="*/ 0 h 178"/>
              <a:gd name="txR" fmla="*/ 435 w 435"/>
              <a:gd name="txB" fmla="*/ 178 h 178"/>
            </a:gdLst>
            <a:ahLst/>
            <a:cxnLst>
              <a:cxn ang="0">
                <a:pos x="243709" y="117475"/>
              </a:cxn>
              <a:cxn ang="0">
                <a:pos x="285750" y="117475"/>
              </a:cxn>
              <a:cxn ang="0">
                <a:pos x="285750" y="0"/>
              </a:cxn>
              <a:cxn ang="0">
                <a:pos x="243709" y="0"/>
              </a:cxn>
              <a:cxn ang="0">
                <a:pos x="243709" y="56098"/>
              </a:cxn>
              <a:cxn ang="0">
                <a:pos x="243709" y="56098"/>
              </a:cxn>
              <a:cxn ang="0">
                <a:pos x="264072" y="78537"/>
              </a:cxn>
              <a:cxn ang="0">
                <a:pos x="243709" y="100316"/>
              </a:cxn>
              <a:cxn ang="0">
                <a:pos x="243709" y="117475"/>
              </a:cxn>
              <a:cxn ang="0">
                <a:pos x="0" y="117475"/>
              </a:cxn>
              <a:cxn ang="0">
                <a:pos x="243709" y="117475"/>
              </a:cxn>
              <a:cxn ang="0">
                <a:pos x="243709" y="100316"/>
              </a:cxn>
              <a:cxn ang="0">
                <a:pos x="222031" y="78537"/>
              </a:cxn>
              <a:cxn ang="0">
                <a:pos x="243709" y="56098"/>
              </a:cxn>
              <a:cxn ang="0">
                <a:pos x="243709" y="0"/>
              </a:cxn>
              <a:cxn ang="0">
                <a:pos x="0" y="0"/>
              </a:cxn>
              <a:cxn ang="0">
                <a:pos x="0" y="117475"/>
              </a:cxn>
              <a:cxn ang="0">
                <a:pos x="0" y="117475"/>
              </a:cxn>
              <a:cxn ang="0">
                <a:pos x="243709" y="56098"/>
              </a:cxn>
              <a:cxn ang="0">
                <a:pos x="243709" y="56098"/>
              </a:cxn>
            </a:cxnLst>
            <a:rect l="txL" t="txT" r="txR" b="txB"/>
            <a:pathLst>
              <a:path w="435" h="178">
                <a:moveTo>
                  <a:pt x="371" y="178"/>
                </a:moveTo>
                <a:lnTo>
                  <a:pt x="435" y="178"/>
                </a:lnTo>
                <a:lnTo>
                  <a:pt x="435" y="0"/>
                </a:lnTo>
                <a:lnTo>
                  <a:pt x="371" y="0"/>
                </a:lnTo>
                <a:lnTo>
                  <a:pt x="371" y="85"/>
                </a:lnTo>
                <a:lnTo>
                  <a:pt x="371" y="85"/>
                </a:lnTo>
                <a:lnTo>
                  <a:pt x="402" y="119"/>
                </a:lnTo>
                <a:lnTo>
                  <a:pt x="371" y="152"/>
                </a:lnTo>
                <a:lnTo>
                  <a:pt x="371" y="178"/>
                </a:lnTo>
                <a:moveTo>
                  <a:pt x="0" y="178"/>
                </a:moveTo>
                <a:lnTo>
                  <a:pt x="371" y="178"/>
                </a:lnTo>
                <a:lnTo>
                  <a:pt x="371" y="152"/>
                </a:lnTo>
                <a:lnTo>
                  <a:pt x="338" y="119"/>
                </a:lnTo>
                <a:lnTo>
                  <a:pt x="371" y="85"/>
                </a:lnTo>
                <a:lnTo>
                  <a:pt x="371" y="0"/>
                </a:lnTo>
                <a:lnTo>
                  <a:pt x="0" y="0"/>
                </a:lnTo>
                <a:lnTo>
                  <a:pt x="0" y="178"/>
                </a:lnTo>
                <a:lnTo>
                  <a:pt x="0" y="178"/>
                </a:lnTo>
                <a:moveTo>
                  <a:pt x="371" y="85"/>
                </a:moveTo>
                <a:lnTo>
                  <a:pt x="371" y="85"/>
                </a:lnTo>
              </a:path>
            </a:pathLst>
          </a:custGeom>
          <a:noFill/>
          <a:ln w="9525">
            <a:noFill/>
          </a:ln>
        </p:spPr>
        <p:txBody>
          <a:bodyPr/>
          <a:p>
            <a:endParaRPr lang="zh-CN" altLang="en-US"/>
          </a:p>
        </p:txBody>
      </p:sp>
      <p:sp>
        <p:nvSpPr>
          <p:cNvPr id="15404" name="Freeform 2008"/>
          <p:cNvSpPr>
            <a:spLocks noEditPoints="1"/>
          </p:cNvSpPr>
          <p:nvPr/>
        </p:nvSpPr>
        <p:spPr>
          <a:xfrm>
            <a:off x="5861050" y="2933700"/>
            <a:ext cx="603250" cy="603250"/>
          </a:xfrm>
          <a:custGeom>
            <a:avLst/>
            <a:gdLst>
              <a:gd name="txL" fmla="*/ 0 w 389"/>
              <a:gd name="txT" fmla="*/ 0 h 389"/>
              <a:gd name="txR" fmla="*/ 389 w 389"/>
              <a:gd name="txB" fmla="*/ 389 h 389"/>
            </a:gdLst>
            <a:ahLst/>
            <a:cxnLst>
              <a:cxn ang="0">
                <a:pos x="300850" y="0"/>
              </a:cxn>
              <a:cxn ang="0">
                <a:pos x="514856" y="88394"/>
              </a:cxn>
              <a:cxn ang="0">
                <a:pos x="603250" y="302400"/>
              </a:cxn>
              <a:cxn ang="0">
                <a:pos x="514856" y="514856"/>
              </a:cxn>
              <a:cxn ang="0">
                <a:pos x="300850" y="603250"/>
              </a:cxn>
              <a:cxn ang="0">
                <a:pos x="300850" y="566031"/>
              </a:cxn>
              <a:cxn ang="0">
                <a:pos x="488493" y="488493"/>
              </a:cxn>
              <a:cxn ang="0">
                <a:pos x="566031" y="302400"/>
              </a:cxn>
              <a:cxn ang="0">
                <a:pos x="488493" y="114757"/>
              </a:cxn>
              <a:cxn ang="0">
                <a:pos x="300850" y="37219"/>
              </a:cxn>
              <a:cxn ang="0">
                <a:pos x="300850" y="0"/>
              </a:cxn>
              <a:cxn ang="0">
                <a:pos x="300850" y="603250"/>
              </a:cxn>
              <a:cxn ang="0">
                <a:pos x="88394" y="514856"/>
              </a:cxn>
              <a:cxn ang="0">
                <a:pos x="0" y="302400"/>
              </a:cxn>
              <a:cxn ang="0">
                <a:pos x="88394" y="88394"/>
              </a:cxn>
              <a:cxn ang="0">
                <a:pos x="300850" y="0"/>
              </a:cxn>
              <a:cxn ang="0">
                <a:pos x="300850" y="37219"/>
              </a:cxn>
              <a:cxn ang="0">
                <a:pos x="114757" y="114757"/>
              </a:cxn>
              <a:cxn ang="0">
                <a:pos x="37219" y="302400"/>
              </a:cxn>
              <a:cxn ang="0">
                <a:pos x="114757" y="488493"/>
              </a:cxn>
              <a:cxn ang="0">
                <a:pos x="300850" y="566031"/>
              </a:cxn>
              <a:cxn ang="0">
                <a:pos x="300850" y="603250"/>
              </a:cxn>
            </a:cxnLst>
            <a:rect l="txL" t="txT" r="txR" b="txB"/>
            <a:pathLst>
              <a:path w="389" h="389">
                <a:moveTo>
                  <a:pt x="194" y="0"/>
                </a:moveTo>
                <a:cubicBezTo>
                  <a:pt x="248" y="0"/>
                  <a:pt x="297" y="22"/>
                  <a:pt x="332" y="57"/>
                </a:cubicBezTo>
                <a:cubicBezTo>
                  <a:pt x="367" y="92"/>
                  <a:pt x="389" y="141"/>
                  <a:pt x="389" y="195"/>
                </a:cubicBezTo>
                <a:cubicBezTo>
                  <a:pt x="389" y="249"/>
                  <a:pt x="367" y="297"/>
                  <a:pt x="332" y="332"/>
                </a:cubicBezTo>
                <a:cubicBezTo>
                  <a:pt x="297" y="368"/>
                  <a:pt x="248" y="389"/>
                  <a:pt x="194" y="389"/>
                </a:cubicBezTo>
                <a:cubicBezTo>
                  <a:pt x="194" y="365"/>
                  <a:pt x="194" y="365"/>
                  <a:pt x="194" y="365"/>
                </a:cubicBezTo>
                <a:cubicBezTo>
                  <a:pt x="241" y="365"/>
                  <a:pt x="284" y="346"/>
                  <a:pt x="315" y="315"/>
                </a:cubicBezTo>
                <a:cubicBezTo>
                  <a:pt x="346" y="285"/>
                  <a:pt x="365" y="242"/>
                  <a:pt x="365" y="195"/>
                </a:cubicBezTo>
                <a:cubicBezTo>
                  <a:pt x="365" y="148"/>
                  <a:pt x="346" y="105"/>
                  <a:pt x="315" y="74"/>
                </a:cubicBezTo>
                <a:cubicBezTo>
                  <a:pt x="284" y="43"/>
                  <a:pt x="241" y="24"/>
                  <a:pt x="194" y="24"/>
                </a:cubicBezTo>
                <a:lnTo>
                  <a:pt x="194" y="0"/>
                </a:lnTo>
                <a:close/>
                <a:moveTo>
                  <a:pt x="194" y="389"/>
                </a:moveTo>
                <a:cubicBezTo>
                  <a:pt x="140" y="389"/>
                  <a:pt x="92" y="368"/>
                  <a:pt x="57" y="332"/>
                </a:cubicBezTo>
                <a:cubicBezTo>
                  <a:pt x="21" y="297"/>
                  <a:pt x="0" y="249"/>
                  <a:pt x="0" y="195"/>
                </a:cubicBezTo>
                <a:cubicBezTo>
                  <a:pt x="0" y="141"/>
                  <a:pt x="21" y="92"/>
                  <a:pt x="57" y="57"/>
                </a:cubicBezTo>
                <a:cubicBezTo>
                  <a:pt x="92" y="22"/>
                  <a:pt x="140" y="0"/>
                  <a:pt x="194" y="0"/>
                </a:cubicBezTo>
                <a:cubicBezTo>
                  <a:pt x="194" y="24"/>
                  <a:pt x="194" y="24"/>
                  <a:pt x="194" y="24"/>
                </a:cubicBezTo>
                <a:cubicBezTo>
                  <a:pt x="147" y="24"/>
                  <a:pt x="104" y="43"/>
                  <a:pt x="74" y="74"/>
                </a:cubicBezTo>
                <a:cubicBezTo>
                  <a:pt x="43" y="105"/>
                  <a:pt x="24" y="148"/>
                  <a:pt x="24" y="195"/>
                </a:cubicBezTo>
                <a:cubicBezTo>
                  <a:pt x="24" y="242"/>
                  <a:pt x="43" y="285"/>
                  <a:pt x="74" y="315"/>
                </a:cubicBezTo>
                <a:cubicBezTo>
                  <a:pt x="104" y="346"/>
                  <a:pt x="147" y="365"/>
                  <a:pt x="194" y="365"/>
                </a:cubicBezTo>
                <a:lnTo>
                  <a:pt x="194" y="389"/>
                </a:lnTo>
                <a:close/>
              </a:path>
            </a:pathLst>
          </a:custGeom>
          <a:solidFill>
            <a:srgbClr val="FFFFFF">
              <a:alpha val="100000"/>
            </a:srgbClr>
          </a:solidFill>
          <a:ln w="9525">
            <a:noFill/>
          </a:ln>
        </p:spPr>
        <p:txBody>
          <a:bodyPr/>
          <a:p>
            <a:endParaRPr lang="zh-CN" altLang="en-US"/>
          </a:p>
        </p:txBody>
      </p:sp>
      <p:sp>
        <p:nvSpPr>
          <p:cNvPr id="15405" name="Oval 2009"/>
          <p:cNvSpPr/>
          <p:nvPr/>
        </p:nvSpPr>
        <p:spPr>
          <a:xfrm>
            <a:off x="5878513" y="2952750"/>
            <a:ext cx="566737" cy="565150"/>
          </a:xfrm>
          <a:prstGeom prst="ellipse">
            <a:avLst/>
          </a:prstGeom>
          <a:solidFill>
            <a:srgbClr val="FFE11A"/>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5406" name="Group 52"/>
          <p:cNvGrpSpPr/>
          <p:nvPr/>
        </p:nvGrpSpPr>
        <p:grpSpPr>
          <a:xfrm>
            <a:off x="5989638" y="3098800"/>
            <a:ext cx="342900" cy="293688"/>
            <a:chOff x="0" y="0"/>
            <a:chExt cx="342976" cy="293136"/>
          </a:xfrm>
        </p:grpSpPr>
        <p:sp>
          <p:nvSpPr>
            <p:cNvPr id="15438" name="Freeform 2010"/>
            <p:cNvSpPr/>
            <p:nvPr/>
          </p:nvSpPr>
          <p:spPr>
            <a:xfrm>
              <a:off x="110173" y="224935"/>
              <a:ext cx="121320" cy="40659"/>
            </a:xfrm>
            <a:custGeom>
              <a:avLst/>
              <a:gdLst>
                <a:gd name="txL" fmla="*/ 0 w 185"/>
                <a:gd name="txT" fmla="*/ 0 h 62"/>
                <a:gd name="txR" fmla="*/ 185 w 185"/>
                <a:gd name="txB" fmla="*/ 62 h 62"/>
              </a:gdLst>
              <a:ahLst/>
              <a:cxnLst>
                <a:cxn ang="0">
                  <a:pos x="1967" y="0"/>
                </a:cxn>
                <a:cxn ang="0">
                  <a:pos x="0" y="40659"/>
                </a:cxn>
                <a:cxn ang="0">
                  <a:pos x="121320" y="40659"/>
                </a:cxn>
                <a:cxn ang="0">
                  <a:pos x="119353" y="0"/>
                </a:cxn>
                <a:cxn ang="0">
                  <a:pos x="1967" y="0"/>
                </a:cxn>
              </a:cxnLst>
              <a:rect l="txL" t="txT" r="txR" b="txB"/>
              <a:pathLst>
                <a:path w="185" h="62">
                  <a:moveTo>
                    <a:pt x="3" y="0"/>
                  </a:moveTo>
                  <a:lnTo>
                    <a:pt x="0" y="62"/>
                  </a:lnTo>
                  <a:lnTo>
                    <a:pt x="185" y="62"/>
                  </a:lnTo>
                  <a:lnTo>
                    <a:pt x="182" y="0"/>
                  </a:lnTo>
                  <a:lnTo>
                    <a:pt x="3" y="0"/>
                  </a:lnTo>
                  <a:close/>
                </a:path>
              </a:pathLst>
            </a:custGeom>
            <a:solidFill>
              <a:srgbClr val="FFFFFF">
                <a:alpha val="100000"/>
              </a:srgbClr>
            </a:solidFill>
            <a:ln w="9525">
              <a:noFill/>
            </a:ln>
          </p:spPr>
          <p:txBody>
            <a:bodyPr/>
            <a:p>
              <a:endParaRPr lang="zh-CN" altLang="en-US"/>
            </a:p>
          </p:txBody>
        </p:sp>
        <p:sp>
          <p:nvSpPr>
            <p:cNvPr id="15439" name="Freeform 2011"/>
            <p:cNvSpPr>
              <a:spLocks noEditPoints="1"/>
            </p:cNvSpPr>
            <p:nvPr/>
          </p:nvSpPr>
          <p:spPr>
            <a:xfrm>
              <a:off x="0" y="0"/>
              <a:ext cx="342976" cy="214443"/>
            </a:xfrm>
            <a:custGeom>
              <a:avLst/>
              <a:gdLst>
                <a:gd name="txL" fmla="*/ 0 w 523"/>
                <a:gd name="txT" fmla="*/ 0 h 327"/>
                <a:gd name="txR" fmla="*/ 523 w 523"/>
                <a:gd name="txB" fmla="*/ 327 h 327"/>
              </a:gdLst>
              <a:ahLst/>
              <a:cxnLst>
                <a:cxn ang="0">
                  <a:pos x="229525" y="214443"/>
                </a:cxn>
                <a:cxn ang="0">
                  <a:pos x="342976" y="214443"/>
                </a:cxn>
                <a:cxn ang="0">
                  <a:pos x="342976" y="0"/>
                </a:cxn>
                <a:cxn ang="0">
                  <a:pos x="170504" y="0"/>
                </a:cxn>
                <a:cxn ang="0">
                  <a:pos x="170504" y="26232"/>
                </a:cxn>
                <a:cxn ang="0">
                  <a:pos x="312154" y="26232"/>
                </a:cxn>
                <a:cxn ang="0">
                  <a:pos x="312154" y="187556"/>
                </a:cxn>
                <a:cxn ang="0">
                  <a:pos x="228213" y="187556"/>
                </a:cxn>
                <a:cxn ang="0">
                  <a:pos x="170504" y="187556"/>
                </a:cxn>
                <a:cxn ang="0">
                  <a:pos x="170504" y="214443"/>
                </a:cxn>
                <a:cxn ang="0">
                  <a:pos x="229525" y="214443"/>
                </a:cxn>
                <a:cxn ang="0">
                  <a:pos x="170504" y="0"/>
                </a:cxn>
                <a:cxn ang="0">
                  <a:pos x="0" y="0"/>
                </a:cxn>
                <a:cxn ang="0">
                  <a:pos x="0" y="214443"/>
                </a:cxn>
                <a:cxn ang="0">
                  <a:pos x="113451" y="214443"/>
                </a:cxn>
                <a:cxn ang="0">
                  <a:pos x="170504" y="214443"/>
                </a:cxn>
                <a:cxn ang="0">
                  <a:pos x="170504" y="187556"/>
                </a:cxn>
                <a:cxn ang="0">
                  <a:pos x="113451" y="187556"/>
                </a:cxn>
                <a:cxn ang="0">
                  <a:pos x="31478" y="187556"/>
                </a:cxn>
                <a:cxn ang="0">
                  <a:pos x="31478" y="187556"/>
                </a:cxn>
                <a:cxn ang="0">
                  <a:pos x="31478" y="26232"/>
                </a:cxn>
                <a:cxn ang="0">
                  <a:pos x="170504" y="26232"/>
                </a:cxn>
                <a:cxn ang="0">
                  <a:pos x="170504" y="0"/>
                </a:cxn>
              </a:cxnLst>
              <a:rect l="txL" t="txT" r="txR" b="txB"/>
              <a:pathLst>
                <a:path w="523" h="327">
                  <a:moveTo>
                    <a:pt x="350" y="327"/>
                  </a:moveTo>
                  <a:lnTo>
                    <a:pt x="523" y="327"/>
                  </a:lnTo>
                  <a:lnTo>
                    <a:pt x="523" y="0"/>
                  </a:lnTo>
                  <a:lnTo>
                    <a:pt x="260" y="0"/>
                  </a:lnTo>
                  <a:lnTo>
                    <a:pt x="260" y="40"/>
                  </a:lnTo>
                  <a:lnTo>
                    <a:pt x="476" y="40"/>
                  </a:lnTo>
                  <a:lnTo>
                    <a:pt x="476" y="286"/>
                  </a:lnTo>
                  <a:lnTo>
                    <a:pt x="348" y="286"/>
                  </a:lnTo>
                  <a:lnTo>
                    <a:pt x="260" y="286"/>
                  </a:lnTo>
                  <a:lnTo>
                    <a:pt x="260" y="327"/>
                  </a:lnTo>
                  <a:lnTo>
                    <a:pt x="350" y="327"/>
                  </a:lnTo>
                  <a:close/>
                  <a:moveTo>
                    <a:pt x="260" y="0"/>
                  </a:moveTo>
                  <a:lnTo>
                    <a:pt x="0" y="0"/>
                  </a:lnTo>
                  <a:lnTo>
                    <a:pt x="0" y="327"/>
                  </a:lnTo>
                  <a:lnTo>
                    <a:pt x="173" y="327"/>
                  </a:lnTo>
                  <a:lnTo>
                    <a:pt x="260" y="327"/>
                  </a:lnTo>
                  <a:lnTo>
                    <a:pt x="260" y="286"/>
                  </a:lnTo>
                  <a:lnTo>
                    <a:pt x="173" y="286"/>
                  </a:lnTo>
                  <a:lnTo>
                    <a:pt x="48" y="286"/>
                  </a:lnTo>
                  <a:lnTo>
                    <a:pt x="48" y="286"/>
                  </a:lnTo>
                  <a:lnTo>
                    <a:pt x="48" y="40"/>
                  </a:lnTo>
                  <a:lnTo>
                    <a:pt x="260" y="40"/>
                  </a:lnTo>
                  <a:lnTo>
                    <a:pt x="260" y="0"/>
                  </a:lnTo>
                  <a:close/>
                </a:path>
              </a:pathLst>
            </a:custGeom>
            <a:solidFill>
              <a:srgbClr val="FFFFFF">
                <a:alpha val="100000"/>
              </a:srgbClr>
            </a:solidFill>
            <a:ln w="9525">
              <a:noFill/>
            </a:ln>
          </p:spPr>
          <p:txBody>
            <a:bodyPr/>
            <a:p>
              <a:endParaRPr lang="zh-CN" altLang="en-US"/>
            </a:p>
          </p:txBody>
        </p:sp>
        <p:sp>
          <p:nvSpPr>
            <p:cNvPr id="15440" name="Freeform 2012"/>
            <p:cNvSpPr/>
            <p:nvPr/>
          </p:nvSpPr>
          <p:spPr>
            <a:xfrm>
              <a:off x="87220" y="276086"/>
              <a:ext cx="168537" cy="17050"/>
            </a:xfrm>
            <a:custGeom>
              <a:avLst/>
              <a:gdLst>
                <a:gd name="txL" fmla="*/ 0 w 257"/>
                <a:gd name="txT" fmla="*/ 0 h 26"/>
                <a:gd name="txR" fmla="*/ 257 w 257"/>
                <a:gd name="txB" fmla="*/ 26 h 26"/>
              </a:gdLst>
              <a:ahLst/>
              <a:cxnLst>
                <a:cxn ang="0">
                  <a:pos x="0" y="0"/>
                </a:cxn>
                <a:cxn ang="0">
                  <a:pos x="0" y="17050"/>
                </a:cxn>
                <a:cxn ang="0">
                  <a:pos x="168537" y="17050"/>
                </a:cxn>
                <a:cxn ang="0">
                  <a:pos x="168537" y="0"/>
                </a:cxn>
                <a:cxn ang="0">
                  <a:pos x="145584" y="0"/>
                </a:cxn>
                <a:cxn ang="0">
                  <a:pos x="22953" y="0"/>
                </a:cxn>
                <a:cxn ang="0">
                  <a:pos x="0" y="0"/>
                </a:cxn>
              </a:cxnLst>
              <a:rect l="txL" t="txT" r="txR" b="txB"/>
              <a:pathLst>
                <a:path w="257" h="26">
                  <a:moveTo>
                    <a:pt x="0" y="0"/>
                  </a:moveTo>
                  <a:lnTo>
                    <a:pt x="0" y="26"/>
                  </a:lnTo>
                  <a:lnTo>
                    <a:pt x="257" y="26"/>
                  </a:lnTo>
                  <a:lnTo>
                    <a:pt x="257" y="0"/>
                  </a:lnTo>
                  <a:lnTo>
                    <a:pt x="222" y="0"/>
                  </a:lnTo>
                  <a:lnTo>
                    <a:pt x="35" y="0"/>
                  </a:lnTo>
                  <a:lnTo>
                    <a:pt x="0" y="0"/>
                  </a:lnTo>
                  <a:close/>
                </a:path>
              </a:pathLst>
            </a:custGeom>
            <a:solidFill>
              <a:srgbClr val="FFFFFF">
                <a:alpha val="100000"/>
              </a:srgbClr>
            </a:solidFill>
            <a:ln w="9525">
              <a:noFill/>
            </a:ln>
          </p:spPr>
          <p:txBody>
            <a:bodyPr/>
            <a:p>
              <a:endParaRPr lang="zh-CN" altLang="en-US"/>
            </a:p>
          </p:txBody>
        </p:sp>
      </p:grpSp>
      <p:sp>
        <p:nvSpPr>
          <p:cNvPr id="15407" name="Freeform 2013"/>
          <p:cNvSpPr>
            <a:spLocks noEditPoints="1"/>
          </p:cNvSpPr>
          <p:nvPr/>
        </p:nvSpPr>
        <p:spPr>
          <a:xfrm>
            <a:off x="4470400" y="3116263"/>
            <a:ext cx="450850" cy="449262"/>
          </a:xfrm>
          <a:custGeom>
            <a:avLst/>
            <a:gdLst>
              <a:gd name="txL" fmla="*/ 0 w 290"/>
              <a:gd name="txT" fmla="*/ 0 h 290"/>
              <a:gd name="txR" fmla="*/ 290 w 290"/>
              <a:gd name="txB" fmla="*/ 290 h 290"/>
            </a:gdLst>
            <a:ahLst/>
            <a:cxnLst>
              <a:cxn ang="0">
                <a:pos x="225425" y="0"/>
              </a:cxn>
              <a:cxn ang="0">
                <a:pos x="385554" y="65066"/>
              </a:cxn>
              <a:cxn ang="0">
                <a:pos x="450850" y="224631"/>
              </a:cxn>
              <a:cxn ang="0">
                <a:pos x="385554" y="384196"/>
              </a:cxn>
              <a:cxn ang="0">
                <a:pos x="225425" y="449262"/>
              </a:cxn>
              <a:cxn ang="0">
                <a:pos x="225425" y="412082"/>
              </a:cxn>
              <a:cxn ang="0">
                <a:pos x="359125" y="357860"/>
              </a:cxn>
              <a:cxn ang="0">
                <a:pos x="413538" y="224631"/>
              </a:cxn>
              <a:cxn ang="0">
                <a:pos x="359125" y="91402"/>
              </a:cxn>
              <a:cxn ang="0">
                <a:pos x="225425" y="37180"/>
              </a:cxn>
              <a:cxn ang="0">
                <a:pos x="225425" y="0"/>
              </a:cxn>
              <a:cxn ang="0">
                <a:pos x="225425" y="449262"/>
              </a:cxn>
              <a:cxn ang="0">
                <a:pos x="65296" y="384196"/>
              </a:cxn>
              <a:cxn ang="0">
                <a:pos x="0" y="224631"/>
              </a:cxn>
              <a:cxn ang="0">
                <a:pos x="65296" y="65066"/>
              </a:cxn>
              <a:cxn ang="0">
                <a:pos x="225425" y="0"/>
              </a:cxn>
              <a:cxn ang="0">
                <a:pos x="225425" y="37180"/>
              </a:cxn>
              <a:cxn ang="0">
                <a:pos x="91725" y="91402"/>
              </a:cxn>
              <a:cxn ang="0">
                <a:pos x="37312" y="224631"/>
              </a:cxn>
              <a:cxn ang="0">
                <a:pos x="91725" y="357860"/>
              </a:cxn>
              <a:cxn ang="0">
                <a:pos x="225425" y="412082"/>
              </a:cxn>
              <a:cxn ang="0">
                <a:pos x="225425" y="449262"/>
              </a:cxn>
            </a:cxnLst>
            <a:rect l="txL" t="txT" r="txR" b="txB"/>
            <a:pathLst>
              <a:path w="290" h="290">
                <a:moveTo>
                  <a:pt x="145" y="0"/>
                </a:moveTo>
                <a:cubicBezTo>
                  <a:pt x="185" y="0"/>
                  <a:pt x="222" y="16"/>
                  <a:pt x="248" y="42"/>
                </a:cubicBezTo>
                <a:cubicBezTo>
                  <a:pt x="274" y="68"/>
                  <a:pt x="290" y="105"/>
                  <a:pt x="290" y="145"/>
                </a:cubicBezTo>
                <a:cubicBezTo>
                  <a:pt x="290" y="185"/>
                  <a:pt x="274" y="221"/>
                  <a:pt x="248" y="248"/>
                </a:cubicBezTo>
                <a:cubicBezTo>
                  <a:pt x="222" y="274"/>
                  <a:pt x="185" y="290"/>
                  <a:pt x="145" y="290"/>
                </a:cubicBezTo>
                <a:cubicBezTo>
                  <a:pt x="145" y="266"/>
                  <a:pt x="145" y="266"/>
                  <a:pt x="145" y="266"/>
                </a:cubicBezTo>
                <a:cubicBezTo>
                  <a:pt x="179" y="266"/>
                  <a:pt x="209" y="252"/>
                  <a:pt x="231" y="231"/>
                </a:cubicBezTo>
                <a:cubicBezTo>
                  <a:pt x="253" y="209"/>
                  <a:pt x="266" y="178"/>
                  <a:pt x="266" y="145"/>
                </a:cubicBezTo>
                <a:cubicBezTo>
                  <a:pt x="266" y="111"/>
                  <a:pt x="253" y="81"/>
                  <a:pt x="231" y="59"/>
                </a:cubicBezTo>
                <a:cubicBezTo>
                  <a:pt x="209" y="37"/>
                  <a:pt x="179" y="24"/>
                  <a:pt x="145" y="24"/>
                </a:cubicBezTo>
                <a:lnTo>
                  <a:pt x="145" y="0"/>
                </a:lnTo>
                <a:close/>
                <a:moveTo>
                  <a:pt x="145" y="290"/>
                </a:moveTo>
                <a:cubicBezTo>
                  <a:pt x="105" y="290"/>
                  <a:pt x="69" y="274"/>
                  <a:pt x="42" y="248"/>
                </a:cubicBezTo>
                <a:cubicBezTo>
                  <a:pt x="16" y="221"/>
                  <a:pt x="0" y="185"/>
                  <a:pt x="0" y="145"/>
                </a:cubicBezTo>
                <a:cubicBezTo>
                  <a:pt x="0" y="105"/>
                  <a:pt x="16" y="68"/>
                  <a:pt x="42" y="42"/>
                </a:cubicBezTo>
                <a:cubicBezTo>
                  <a:pt x="69" y="16"/>
                  <a:pt x="105" y="0"/>
                  <a:pt x="145" y="0"/>
                </a:cubicBezTo>
                <a:cubicBezTo>
                  <a:pt x="145" y="24"/>
                  <a:pt x="145" y="24"/>
                  <a:pt x="145" y="24"/>
                </a:cubicBezTo>
                <a:cubicBezTo>
                  <a:pt x="112" y="24"/>
                  <a:pt x="81" y="37"/>
                  <a:pt x="59" y="59"/>
                </a:cubicBezTo>
                <a:cubicBezTo>
                  <a:pt x="38" y="81"/>
                  <a:pt x="24" y="111"/>
                  <a:pt x="24" y="145"/>
                </a:cubicBezTo>
                <a:cubicBezTo>
                  <a:pt x="24" y="178"/>
                  <a:pt x="38" y="209"/>
                  <a:pt x="59" y="231"/>
                </a:cubicBezTo>
                <a:cubicBezTo>
                  <a:pt x="81" y="252"/>
                  <a:pt x="112" y="266"/>
                  <a:pt x="145" y="266"/>
                </a:cubicBezTo>
                <a:lnTo>
                  <a:pt x="145" y="290"/>
                </a:lnTo>
                <a:close/>
              </a:path>
            </a:pathLst>
          </a:custGeom>
          <a:solidFill>
            <a:srgbClr val="FFFFFF">
              <a:alpha val="100000"/>
            </a:srgbClr>
          </a:solidFill>
          <a:ln w="9525">
            <a:noFill/>
          </a:ln>
        </p:spPr>
        <p:txBody>
          <a:bodyPr/>
          <a:p>
            <a:endParaRPr lang="zh-CN" altLang="en-US"/>
          </a:p>
        </p:txBody>
      </p:sp>
      <p:sp>
        <p:nvSpPr>
          <p:cNvPr id="15408" name="Oval 2014"/>
          <p:cNvSpPr/>
          <p:nvPr/>
        </p:nvSpPr>
        <p:spPr>
          <a:xfrm>
            <a:off x="4489450" y="3135313"/>
            <a:ext cx="412750" cy="412750"/>
          </a:xfrm>
          <a:prstGeom prst="ellipse">
            <a:avLst/>
          </a:prstGeom>
          <a:solidFill>
            <a:srgbClr val="9C806B"/>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09" name="Freeform 2015"/>
          <p:cNvSpPr>
            <a:spLocks noEditPoints="1"/>
          </p:cNvSpPr>
          <p:nvPr/>
        </p:nvSpPr>
        <p:spPr>
          <a:xfrm>
            <a:off x="4568825" y="3201988"/>
            <a:ext cx="255588" cy="239712"/>
          </a:xfrm>
          <a:custGeom>
            <a:avLst/>
            <a:gdLst>
              <a:gd name="txL" fmla="*/ 0 w 165"/>
              <a:gd name="txT" fmla="*/ 0 h 154"/>
              <a:gd name="txR" fmla="*/ 165 w 165"/>
              <a:gd name="txB" fmla="*/ 154 h 154"/>
            </a:gdLst>
            <a:ahLst/>
            <a:cxnLst>
              <a:cxn ang="0">
                <a:pos x="229255" y="38914"/>
              </a:cxn>
              <a:cxn ang="0">
                <a:pos x="190529" y="0"/>
              </a:cxn>
              <a:cxn ang="0">
                <a:pos x="127019" y="0"/>
              </a:cxn>
              <a:cxn ang="0">
                <a:pos x="127019" y="31131"/>
              </a:cxn>
              <a:cxn ang="0">
                <a:pos x="190529" y="31131"/>
              </a:cxn>
              <a:cxn ang="0">
                <a:pos x="198274" y="38914"/>
              </a:cxn>
              <a:cxn ang="0">
                <a:pos x="198274" y="102734"/>
              </a:cxn>
              <a:cxn ang="0">
                <a:pos x="127019" y="102734"/>
              </a:cxn>
              <a:cxn ang="0">
                <a:pos x="127019" y="132309"/>
              </a:cxn>
              <a:cxn ang="0">
                <a:pos x="127019" y="132309"/>
              </a:cxn>
              <a:cxn ang="0">
                <a:pos x="150255" y="155657"/>
              </a:cxn>
              <a:cxn ang="0">
                <a:pos x="140961" y="174336"/>
              </a:cxn>
              <a:cxn ang="0">
                <a:pos x="137863" y="177449"/>
              </a:cxn>
              <a:cxn ang="0">
                <a:pos x="137863" y="205467"/>
              </a:cxn>
              <a:cxn ang="0">
                <a:pos x="137863" y="211694"/>
              </a:cxn>
              <a:cxn ang="0">
                <a:pos x="137863" y="211694"/>
              </a:cxn>
              <a:cxn ang="0">
                <a:pos x="127019" y="211694"/>
              </a:cxn>
              <a:cxn ang="0">
                <a:pos x="127019" y="239712"/>
              </a:cxn>
              <a:cxn ang="0">
                <a:pos x="255588" y="239712"/>
              </a:cxn>
              <a:cxn ang="0">
                <a:pos x="255588" y="102734"/>
              </a:cxn>
              <a:cxn ang="0">
                <a:pos x="229255" y="102734"/>
              </a:cxn>
              <a:cxn ang="0">
                <a:pos x="229255" y="38914"/>
              </a:cxn>
              <a:cxn ang="0">
                <a:pos x="127019" y="0"/>
              </a:cxn>
              <a:cxn ang="0">
                <a:pos x="63510" y="0"/>
              </a:cxn>
              <a:cxn ang="0">
                <a:pos x="24784" y="38914"/>
              </a:cxn>
              <a:cxn ang="0">
                <a:pos x="24784" y="102734"/>
              </a:cxn>
              <a:cxn ang="0">
                <a:pos x="0" y="102734"/>
              </a:cxn>
              <a:cxn ang="0">
                <a:pos x="0" y="239712"/>
              </a:cxn>
              <a:cxn ang="0">
                <a:pos x="127019" y="239712"/>
              </a:cxn>
              <a:cxn ang="0">
                <a:pos x="127019" y="211694"/>
              </a:cxn>
              <a:cxn ang="0">
                <a:pos x="117725" y="211694"/>
              </a:cxn>
              <a:cxn ang="0">
                <a:pos x="117725" y="205467"/>
              </a:cxn>
              <a:cxn ang="0">
                <a:pos x="117725" y="177449"/>
              </a:cxn>
              <a:cxn ang="0">
                <a:pos x="113078" y="174336"/>
              </a:cxn>
              <a:cxn ang="0">
                <a:pos x="103784" y="155657"/>
              </a:cxn>
              <a:cxn ang="0">
                <a:pos x="127019" y="132309"/>
              </a:cxn>
              <a:cxn ang="0">
                <a:pos x="127019" y="102734"/>
              </a:cxn>
              <a:cxn ang="0">
                <a:pos x="55765" y="102734"/>
              </a:cxn>
              <a:cxn ang="0">
                <a:pos x="55765" y="102734"/>
              </a:cxn>
              <a:cxn ang="0">
                <a:pos x="55765" y="38914"/>
              </a:cxn>
              <a:cxn ang="0">
                <a:pos x="63510" y="31131"/>
              </a:cxn>
              <a:cxn ang="0">
                <a:pos x="127019" y="31131"/>
              </a:cxn>
              <a:cxn ang="0">
                <a:pos x="127019" y="0"/>
              </a:cxn>
            </a:cxnLst>
            <a:rect l="txL" t="txT" r="txR" b="txB"/>
            <a:pathLst>
              <a:path w="165" h="154">
                <a:moveTo>
                  <a:pt x="148" y="25"/>
                </a:moveTo>
                <a:cubicBezTo>
                  <a:pt x="148" y="11"/>
                  <a:pt x="137" y="0"/>
                  <a:pt x="123" y="0"/>
                </a:cubicBezTo>
                <a:cubicBezTo>
                  <a:pt x="82" y="0"/>
                  <a:pt x="82" y="0"/>
                  <a:pt x="82" y="0"/>
                </a:cubicBezTo>
                <a:cubicBezTo>
                  <a:pt x="82" y="20"/>
                  <a:pt x="82" y="20"/>
                  <a:pt x="82" y="20"/>
                </a:cubicBezTo>
                <a:cubicBezTo>
                  <a:pt x="123" y="20"/>
                  <a:pt x="123" y="20"/>
                  <a:pt x="123" y="20"/>
                </a:cubicBezTo>
                <a:cubicBezTo>
                  <a:pt x="126" y="20"/>
                  <a:pt x="128" y="22"/>
                  <a:pt x="128" y="25"/>
                </a:cubicBezTo>
                <a:cubicBezTo>
                  <a:pt x="128" y="66"/>
                  <a:pt x="128" y="66"/>
                  <a:pt x="128" y="66"/>
                </a:cubicBezTo>
                <a:cubicBezTo>
                  <a:pt x="82" y="66"/>
                  <a:pt x="82" y="66"/>
                  <a:pt x="82" y="66"/>
                </a:cubicBezTo>
                <a:cubicBezTo>
                  <a:pt x="82" y="85"/>
                  <a:pt x="82" y="85"/>
                  <a:pt x="82" y="85"/>
                </a:cubicBezTo>
                <a:cubicBezTo>
                  <a:pt x="82" y="85"/>
                  <a:pt x="82" y="85"/>
                  <a:pt x="82" y="85"/>
                </a:cubicBezTo>
                <a:cubicBezTo>
                  <a:pt x="90" y="85"/>
                  <a:pt x="97" y="92"/>
                  <a:pt x="97" y="100"/>
                </a:cubicBezTo>
                <a:cubicBezTo>
                  <a:pt x="97" y="105"/>
                  <a:pt x="95" y="110"/>
                  <a:pt x="91" y="112"/>
                </a:cubicBezTo>
                <a:cubicBezTo>
                  <a:pt x="90" y="113"/>
                  <a:pt x="89" y="113"/>
                  <a:pt x="89" y="114"/>
                </a:cubicBezTo>
                <a:cubicBezTo>
                  <a:pt x="89" y="132"/>
                  <a:pt x="89" y="132"/>
                  <a:pt x="89" y="132"/>
                </a:cubicBezTo>
                <a:cubicBezTo>
                  <a:pt x="89" y="136"/>
                  <a:pt x="89" y="136"/>
                  <a:pt x="89" y="136"/>
                </a:cubicBezTo>
                <a:cubicBezTo>
                  <a:pt x="89" y="136"/>
                  <a:pt x="89" y="136"/>
                  <a:pt x="89" y="136"/>
                </a:cubicBezTo>
                <a:cubicBezTo>
                  <a:pt x="82" y="136"/>
                  <a:pt x="82" y="136"/>
                  <a:pt x="82" y="136"/>
                </a:cubicBezTo>
                <a:cubicBezTo>
                  <a:pt x="82" y="154"/>
                  <a:pt x="82" y="154"/>
                  <a:pt x="82" y="154"/>
                </a:cubicBezTo>
                <a:cubicBezTo>
                  <a:pt x="165" y="154"/>
                  <a:pt x="165" y="154"/>
                  <a:pt x="165" y="154"/>
                </a:cubicBezTo>
                <a:cubicBezTo>
                  <a:pt x="165" y="66"/>
                  <a:pt x="165" y="66"/>
                  <a:pt x="165" y="66"/>
                </a:cubicBezTo>
                <a:cubicBezTo>
                  <a:pt x="148" y="66"/>
                  <a:pt x="148" y="66"/>
                  <a:pt x="148" y="66"/>
                </a:cubicBezTo>
                <a:lnTo>
                  <a:pt x="148" y="25"/>
                </a:lnTo>
                <a:close/>
                <a:moveTo>
                  <a:pt x="82" y="0"/>
                </a:moveTo>
                <a:cubicBezTo>
                  <a:pt x="41" y="0"/>
                  <a:pt x="41" y="0"/>
                  <a:pt x="41" y="0"/>
                </a:cubicBezTo>
                <a:cubicBezTo>
                  <a:pt x="27" y="0"/>
                  <a:pt x="16" y="11"/>
                  <a:pt x="16" y="25"/>
                </a:cubicBezTo>
                <a:cubicBezTo>
                  <a:pt x="16" y="66"/>
                  <a:pt x="16" y="66"/>
                  <a:pt x="16" y="66"/>
                </a:cubicBezTo>
                <a:cubicBezTo>
                  <a:pt x="0" y="66"/>
                  <a:pt x="0" y="66"/>
                  <a:pt x="0" y="66"/>
                </a:cubicBezTo>
                <a:cubicBezTo>
                  <a:pt x="0" y="154"/>
                  <a:pt x="0" y="154"/>
                  <a:pt x="0" y="154"/>
                </a:cubicBezTo>
                <a:cubicBezTo>
                  <a:pt x="82" y="154"/>
                  <a:pt x="82" y="154"/>
                  <a:pt x="82" y="154"/>
                </a:cubicBezTo>
                <a:cubicBezTo>
                  <a:pt x="82" y="136"/>
                  <a:pt x="82" y="136"/>
                  <a:pt x="82" y="136"/>
                </a:cubicBezTo>
                <a:cubicBezTo>
                  <a:pt x="76" y="136"/>
                  <a:pt x="76" y="136"/>
                  <a:pt x="76" y="136"/>
                </a:cubicBezTo>
                <a:cubicBezTo>
                  <a:pt x="76" y="132"/>
                  <a:pt x="76" y="132"/>
                  <a:pt x="76" y="132"/>
                </a:cubicBezTo>
                <a:cubicBezTo>
                  <a:pt x="76" y="114"/>
                  <a:pt x="76" y="114"/>
                  <a:pt x="76" y="114"/>
                </a:cubicBezTo>
                <a:cubicBezTo>
                  <a:pt x="75" y="113"/>
                  <a:pt x="74" y="113"/>
                  <a:pt x="73" y="112"/>
                </a:cubicBezTo>
                <a:cubicBezTo>
                  <a:pt x="70" y="110"/>
                  <a:pt x="67" y="105"/>
                  <a:pt x="67" y="100"/>
                </a:cubicBezTo>
                <a:cubicBezTo>
                  <a:pt x="67" y="92"/>
                  <a:pt x="74" y="85"/>
                  <a:pt x="82" y="85"/>
                </a:cubicBezTo>
                <a:cubicBezTo>
                  <a:pt x="82" y="66"/>
                  <a:pt x="82" y="66"/>
                  <a:pt x="82" y="66"/>
                </a:cubicBezTo>
                <a:cubicBezTo>
                  <a:pt x="36" y="66"/>
                  <a:pt x="36" y="66"/>
                  <a:pt x="36" y="66"/>
                </a:cubicBezTo>
                <a:cubicBezTo>
                  <a:pt x="36" y="66"/>
                  <a:pt x="36" y="66"/>
                  <a:pt x="36" y="66"/>
                </a:cubicBezTo>
                <a:cubicBezTo>
                  <a:pt x="36" y="25"/>
                  <a:pt x="36" y="25"/>
                  <a:pt x="36" y="25"/>
                </a:cubicBezTo>
                <a:cubicBezTo>
                  <a:pt x="36" y="22"/>
                  <a:pt x="38" y="20"/>
                  <a:pt x="41" y="20"/>
                </a:cubicBezTo>
                <a:cubicBezTo>
                  <a:pt x="82" y="20"/>
                  <a:pt x="82" y="20"/>
                  <a:pt x="82" y="20"/>
                </a:cubicBezTo>
                <a:lnTo>
                  <a:pt x="82" y="0"/>
                </a:lnTo>
                <a:close/>
              </a:path>
            </a:pathLst>
          </a:custGeom>
          <a:solidFill>
            <a:srgbClr val="FFFFFF">
              <a:alpha val="100000"/>
            </a:srgbClr>
          </a:solidFill>
          <a:ln w="9525">
            <a:noFill/>
          </a:ln>
        </p:spPr>
        <p:txBody>
          <a:bodyPr/>
          <a:p>
            <a:endParaRPr lang="zh-CN" altLang="en-US"/>
          </a:p>
        </p:txBody>
      </p:sp>
      <p:sp>
        <p:nvSpPr>
          <p:cNvPr id="15410" name="Freeform 2016"/>
          <p:cNvSpPr>
            <a:spLocks noEditPoints="1"/>
          </p:cNvSpPr>
          <p:nvPr/>
        </p:nvSpPr>
        <p:spPr>
          <a:xfrm>
            <a:off x="3875088" y="2573338"/>
            <a:ext cx="446087" cy="442912"/>
          </a:xfrm>
          <a:custGeom>
            <a:avLst/>
            <a:gdLst>
              <a:gd name="txL" fmla="*/ 0 w 287"/>
              <a:gd name="txT" fmla="*/ 0 h 286"/>
              <a:gd name="txR" fmla="*/ 287 w 287"/>
              <a:gd name="txB" fmla="*/ 286 h 286"/>
            </a:gdLst>
            <a:ahLst/>
            <a:cxnLst>
              <a:cxn ang="0">
                <a:pos x="222266" y="0"/>
              </a:cxn>
              <a:cxn ang="0">
                <a:pos x="380806" y="65043"/>
              </a:cxn>
              <a:cxn ang="0">
                <a:pos x="446087" y="221456"/>
              </a:cxn>
              <a:cxn ang="0">
                <a:pos x="380806" y="377869"/>
              </a:cxn>
              <a:cxn ang="0">
                <a:pos x="222266" y="442912"/>
              </a:cxn>
              <a:cxn ang="0">
                <a:pos x="222266" y="405745"/>
              </a:cxn>
              <a:cxn ang="0">
                <a:pos x="354383" y="351542"/>
              </a:cxn>
              <a:cxn ang="0">
                <a:pos x="408784" y="221456"/>
              </a:cxn>
              <a:cxn ang="0">
                <a:pos x="354383" y="91370"/>
              </a:cxn>
              <a:cxn ang="0">
                <a:pos x="222266" y="37167"/>
              </a:cxn>
              <a:cxn ang="0">
                <a:pos x="222266" y="0"/>
              </a:cxn>
              <a:cxn ang="0">
                <a:pos x="222266" y="442912"/>
              </a:cxn>
              <a:cxn ang="0">
                <a:pos x="65281" y="377869"/>
              </a:cxn>
              <a:cxn ang="0">
                <a:pos x="0" y="221456"/>
              </a:cxn>
              <a:cxn ang="0">
                <a:pos x="65281" y="65043"/>
              </a:cxn>
              <a:cxn ang="0">
                <a:pos x="222266" y="0"/>
              </a:cxn>
              <a:cxn ang="0">
                <a:pos x="222266" y="37167"/>
              </a:cxn>
              <a:cxn ang="0">
                <a:pos x="91704" y="91370"/>
              </a:cxn>
              <a:cxn ang="0">
                <a:pos x="37303" y="221456"/>
              </a:cxn>
              <a:cxn ang="0">
                <a:pos x="91704" y="351542"/>
              </a:cxn>
              <a:cxn ang="0">
                <a:pos x="222266" y="405745"/>
              </a:cxn>
              <a:cxn ang="0">
                <a:pos x="222266" y="442912"/>
              </a:cxn>
            </a:cxnLst>
            <a:rect l="txL" t="txT" r="txR" b="txB"/>
            <a:pathLst>
              <a:path w="287" h="286">
                <a:moveTo>
                  <a:pt x="143" y="0"/>
                </a:moveTo>
                <a:cubicBezTo>
                  <a:pt x="183" y="0"/>
                  <a:pt x="219" y="16"/>
                  <a:pt x="245" y="42"/>
                </a:cubicBezTo>
                <a:cubicBezTo>
                  <a:pt x="271" y="68"/>
                  <a:pt x="287" y="103"/>
                  <a:pt x="287" y="143"/>
                </a:cubicBezTo>
                <a:cubicBezTo>
                  <a:pt x="287" y="183"/>
                  <a:pt x="271" y="218"/>
                  <a:pt x="245" y="244"/>
                </a:cubicBezTo>
                <a:cubicBezTo>
                  <a:pt x="219" y="270"/>
                  <a:pt x="183" y="286"/>
                  <a:pt x="143" y="286"/>
                </a:cubicBezTo>
                <a:cubicBezTo>
                  <a:pt x="143" y="262"/>
                  <a:pt x="143" y="262"/>
                  <a:pt x="143" y="262"/>
                </a:cubicBezTo>
                <a:cubicBezTo>
                  <a:pt x="176" y="262"/>
                  <a:pt x="206" y="249"/>
                  <a:pt x="228" y="227"/>
                </a:cubicBezTo>
                <a:cubicBezTo>
                  <a:pt x="249" y="206"/>
                  <a:pt x="263" y="176"/>
                  <a:pt x="263" y="143"/>
                </a:cubicBezTo>
                <a:cubicBezTo>
                  <a:pt x="263" y="110"/>
                  <a:pt x="249" y="80"/>
                  <a:pt x="228" y="59"/>
                </a:cubicBezTo>
                <a:cubicBezTo>
                  <a:pt x="206" y="37"/>
                  <a:pt x="176" y="24"/>
                  <a:pt x="143" y="24"/>
                </a:cubicBezTo>
                <a:lnTo>
                  <a:pt x="143" y="0"/>
                </a:lnTo>
                <a:close/>
                <a:moveTo>
                  <a:pt x="143" y="286"/>
                </a:moveTo>
                <a:cubicBezTo>
                  <a:pt x="104" y="286"/>
                  <a:pt x="68" y="270"/>
                  <a:pt x="42" y="244"/>
                </a:cubicBezTo>
                <a:cubicBezTo>
                  <a:pt x="16" y="218"/>
                  <a:pt x="0" y="183"/>
                  <a:pt x="0" y="143"/>
                </a:cubicBezTo>
                <a:cubicBezTo>
                  <a:pt x="0" y="103"/>
                  <a:pt x="16" y="68"/>
                  <a:pt x="42" y="42"/>
                </a:cubicBezTo>
                <a:cubicBezTo>
                  <a:pt x="68" y="16"/>
                  <a:pt x="104" y="0"/>
                  <a:pt x="143" y="0"/>
                </a:cubicBezTo>
                <a:cubicBezTo>
                  <a:pt x="143" y="24"/>
                  <a:pt x="143" y="24"/>
                  <a:pt x="143" y="24"/>
                </a:cubicBezTo>
                <a:cubicBezTo>
                  <a:pt x="110" y="24"/>
                  <a:pt x="80" y="37"/>
                  <a:pt x="59" y="59"/>
                </a:cubicBezTo>
                <a:cubicBezTo>
                  <a:pt x="37" y="80"/>
                  <a:pt x="24" y="110"/>
                  <a:pt x="24" y="143"/>
                </a:cubicBezTo>
                <a:cubicBezTo>
                  <a:pt x="24" y="176"/>
                  <a:pt x="37" y="206"/>
                  <a:pt x="59" y="227"/>
                </a:cubicBezTo>
                <a:cubicBezTo>
                  <a:pt x="80" y="249"/>
                  <a:pt x="110" y="262"/>
                  <a:pt x="143" y="262"/>
                </a:cubicBezTo>
                <a:lnTo>
                  <a:pt x="143" y="286"/>
                </a:lnTo>
                <a:close/>
              </a:path>
            </a:pathLst>
          </a:custGeom>
          <a:solidFill>
            <a:srgbClr val="FFFFFF">
              <a:alpha val="100000"/>
            </a:srgbClr>
          </a:solidFill>
          <a:ln w="9525">
            <a:noFill/>
          </a:ln>
        </p:spPr>
        <p:txBody>
          <a:bodyPr/>
          <a:p>
            <a:endParaRPr lang="zh-CN" altLang="en-US"/>
          </a:p>
        </p:txBody>
      </p:sp>
      <p:sp>
        <p:nvSpPr>
          <p:cNvPr id="15411" name="Oval 2017"/>
          <p:cNvSpPr/>
          <p:nvPr/>
        </p:nvSpPr>
        <p:spPr>
          <a:xfrm>
            <a:off x="3894138" y="2592388"/>
            <a:ext cx="407987" cy="406400"/>
          </a:xfrm>
          <a:prstGeom prst="ellipse">
            <a:avLst/>
          </a:prstGeom>
          <a:solidFill>
            <a:srgbClr val="B49E81"/>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12" name="Freeform 2018"/>
          <p:cNvSpPr>
            <a:spLocks noEditPoints="1"/>
          </p:cNvSpPr>
          <p:nvPr/>
        </p:nvSpPr>
        <p:spPr>
          <a:xfrm>
            <a:off x="3965575" y="2663825"/>
            <a:ext cx="263525" cy="263525"/>
          </a:xfrm>
          <a:custGeom>
            <a:avLst/>
            <a:gdLst>
              <a:gd name="txL" fmla="*/ 0 w 170"/>
              <a:gd name="txT" fmla="*/ 0 h 170"/>
              <a:gd name="txR" fmla="*/ 170 w 170"/>
              <a:gd name="txB" fmla="*/ 170 h 170"/>
            </a:gdLst>
            <a:ahLst/>
            <a:cxnLst>
              <a:cxn ang="0">
                <a:pos x="198419" y="246473"/>
              </a:cxn>
              <a:cxn ang="0">
                <a:pos x="246473" y="196869"/>
              </a:cxn>
              <a:cxn ang="0">
                <a:pos x="261975" y="158115"/>
              </a:cxn>
              <a:cxn ang="0">
                <a:pos x="261975" y="105410"/>
              </a:cxn>
              <a:cxn ang="0">
                <a:pos x="246473" y="66656"/>
              </a:cxn>
              <a:cxn ang="0">
                <a:pos x="198419" y="17052"/>
              </a:cxn>
              <a:cxn ang="0">
                <a:pos x="179817" y="9301"/>
              </a:cxn>
              <a:cxn ang="0">
                <a:pos x="141063" y="0"/>
              </a:cxn>
              <a:cxn ang="0">
                <a:pos x="147264" y="12401"/>
              </a:cxn>
              <a:cxn ang="0">
                <a:pos x="162765" y="12401"/>
              </a:cxn>
              <a:cxn ang="0">
                <a:pos x="178267" y="17052"/>
              </a:cxn>
              <a:cxn ang="0">
                <a:pos x="173616" y="20152"/>
              </a:cxn>
              <a:cxn ang="0">
                <a:pos x="153465" y="27903"/>
              </a:cxn>
              <a:cxn ang="0">
                <a:pos x="156565" y="41854"/>
              </a:cxn>
              <a:cxn ang="0">
                <a:pos x="168966" y="49605"/>
              </a:cxn>
              <a:cxn ang="0">
                <a:pos x="187568" y="26353"/>
              </a:cxn>
              <a:cxn ang="0">
                <a:pos x="199969" y="31003"/>
              </a:cxn>
              <a:cxn ang="0">
                <a:pos x="212370" y="35653"/>
              </a:cxn>
              <a:cxn ang="0">
                <a:pos x="217021" y="54255"/>
              </a:cxn>
              <a:cxn ang="0">
                <a:pos x="213920" y="63556"/>
              </a:cxn>
              <a:cxn ang="0">
                <a:pos x="206170" y="55805"/>
              </a:cxn>
              <a:cxn ang="0">
                <a:pos x="190668" y="58906"/>
              </a:cxn>
              <a:cxn ang="0">
                <a:pos x="201519" y="65106"/>
              </a:cxn>
              <a:cxn ang="0">
                <a:pos x="173616" y="75957"/>
              </a:cxn>
              <a:cxn ang="0">
                <a:pos x="159665" y="85258"/>
              </a:cxn>
              <a:cxn ang="0">
                <a:pos x="142614" y="100760"/>
              </a:cxn>
              <a:cxn ang="0">
                <a:pos x="151914" y="156565"/>
              </a:cxn>
              <a:cxn ang="0">
                <a:pos x="167416" y="159665"/>
              </a:cxn>
              <a:cxn ang="0">
                <a:pos x="181367" y="164316"/>
              </a:cxn>
              <a:cxn ang="0">
                <a:pos x="206170" y="178267"/>
              </a:cxn>
              <a:cxn ang="0">
                <a:pos x="220121" y="190668"/>
              </a:cxn>
              <a:cxn ang="0">
                <a:pos x="238723" y="196869"/>
              </a:cxn>
              <a:cxn ang="0">
                <a:pos x="150364" y="230972"/>
              </a:cxn>
              <a:cxn ang="0">
                <a:pos x="1550" y="111611"/>
              </a:cxn>
              <a:cxn ang="0">
                <a:pos x="4650" y="164316"/>
              </a:cxn>
              <a:cxn ang="0">
                <a:pos x="27903" y="213920"/>
              </a:cxn>
              <a:cxn ang="0">
                <a:pos x="83708" y="254224"/>
              </a:cxn>
              <a:cxn ang="0">
                <a:pos x="134863" y="209270"/>
              </a:cxn>
              <a:cxn ang="0">
                <a:pos x="130212" y="187568"/>
              </a:cxn>
              <a:cxn ang="0">
                <a:pos x="136413" y="167416"/>
              </a:cxn>
              <a:cxn ang="0">
                <a:pos x="120911" y="162765"/>
              </a:cxn>
              <a:cxn ang="0">
                <a:pos x="103860" y="150364"/>
              </a:cxn>
              <a:cxn ang="0">
                <a:pos x="75957" y="139513"/>
              </a:cxn>
              <a:cxn ang="0">
                <a:pos x="63556" y="117811"/>
              </a:cxn>
              <a:cxn ang="0">
                <a:pos x="57355" y="114711"/>
              </a:cxn>
              <a:cxn ang="0">
                <a:pos x="57355" y="119361"/>
              </a:cxn>
              <a:cxn ang="0">
                <a:pos x="48055" y="97659"/>
              </a:cxn>
              <a:cxn ang="0">
                <a:pos x="48055" y="75957"/>
              </a:cxn>
              <a:cxn ang="0">
                <a:pos x="57355" y="51155"/>
              </a:cxn>
              <a:cxn ang="0">
                <a:pos x="55805" y="37204"/>
              </a:cxn>
              <a:cxn ang="0">
                <a:pos x="117811" y="9301"/>
              </a:cxn>
              <a:cxn ang="0">
                <a:pos x="141063" y="0"/>
              </a:cxn>
              <a:cxn ang="0">
                <a:pos x="82158" y="9301"/>
              </a:cxn>
              <a:cxn ang="0">
                <a:pos x="38754" y="38754"/>
              </a:cxn>
              <a:cxn ang="0">
                <a:pos x="9301" y="83708"/>
              </a:cxn>
              <a:cxn ang="0">
                <a:pos x="139513" y="165866"/>
              </a:cxn>
              <a:cxn ang="0">
                <a:pos x="120911" y="145714"/>
              </a:cxn>
              <a:cxn ang="0">
                <a:pos x="117811" y="133313"/>
              </a:cxn>
              <a:cxn ang="0">
                <a:pos x="94559" y="137963"/>
              </a:cxn>
              <a:cxn ang="0">
                <a:pos x="106960" y="110060"/>
              </a:cxn>
              <a:cxn ang="0">
                <a:pos x="130212" y="108510"/>
              </a:cxn>
              <a:cxn ang="0">
                <a:pos x="137963" y="108510"/>
              </a:cxn>
            </a:cxnLst>
            <a:rect l="txL" t="txT" r="txR" b="txB"/>
            <a:pathLst>
              <a:path w="170" h="170">
                <a:moveTo>
                  <a:pt x="91" y="170"/>
                </a:moveTo>
                <a:cubicBezTo>
                  <a:pt x="96" y="170"/>
                  <a:pt x="100" y="169"/>
                  <a:pt x="104" y="168"/>
                </a:cubicBezTo>
                <a:cubicBezTo>
                  <a:pt x="107" y="167"/>
                  <a:pt x="110" y="167"/>
                  <a:pt x="112" y="166"/>
                </a:cubicBezTo>
                <a:cubicBezTo>
                  <a:pt x="114" y="165"/>
                  <a:pt x="115" y="165"/>
                  <a:pt x="116" y="164"/>
                </a:cubicBezTo>
                <a:cubicBezTo>
                  <a:pt x="119" y="163"/>
                  <a:pt x="121" y="162"/>
                  <a:pt x="124" y="161"/>
                </a:cubicBezTo>
                <a:cubicBezTo>
                  <a:pt x="125" y="160"/>
                  <a:pt x="126" y="160"/>
                  <a:pt x="128" y="159"/>
                </a:cubicBezTo>
                <a:cubicBezTo>
                  <a:pt x="133" y="156"/>
                  <a:pt x="138" y="152"/>
                  <a:pt x="142" y="148"/>
                </a:cubicBezTo>
                <a:cubicBezTo>
                  <a:pt x="143" y="147"/>
                  <a:pt x="144" y="146"/>
                  <a:pt x="145" y="145"/>
                </a:cubicBezTo>
                <a:cubicBezTo>
                  <a:pt x="146" y="144"/>
                  <a:pt x="147" y="143"/>
                  <a:pt x="148" y="142"/>
                </a:cubicBezTo>
                <a:cubicBezTo>
                  <a:pt x="150" y="141"/>
                  <a:pt x="151" y="139"/>
                  <a:pt x="152" y="138"/>
                </a:cubicBezTo>
                <a:cubicBezTo>
                  <a:pt x="154" y="135"/>
                  <a:pt x="156" y="132"/>
                  <a:pt x="158" y="130"/>
                </a:cubicBezTo>
                <a:cubicBezTo>
                  <a:pt x="158" y="129"/>
                  <a:pt x="159" y="128"/>
                  <a:pt x="159" y="127"/>
                </a:cubicBezTo>
                <a:cubicBezTo>
                  <a:pt x="160" y="126"/>
                  <a:pt x="160" y="125"/>
                  <a:pt x="161" y="124"/>
                </a:cubicBezTo>
                <a:cubicBezTo>
                  <a:pt x="161" y="123"/>
                  <a:pt x="162" y="123"/>
                  <a:pt x="162" y="122"/>
                </a:cubicBezTo>
                <a:cubicBezTo>
                  <a:pt x="163" y="121"/>
                  <a:pt x="163" y="119"/>
                  <a:pt x="164" y="118"/>
                </a:cubicBezTo>
                <a:cubicBezTo>
                  <a:pt x="164" y="117"/>
                  <a:pt x="165" y="116"/>
                  <a:pt x="165" y="114"/>
                </a:cubicBezTo>
                <a:cubicBezTo>
                  <a:pt x="166" y="112"/>
                  <a:pt x="167" y="109"/>
                  <a:pt x="168" y="106"/>
                </a:cubicBezTo>
                <a:cubicBezTo>
                  <a:pt x="168" y="105"/>
                  <a:pt x="168" y="104"/>
                  <a:pt x="169" y="102"/>
                </a:cubicBezTo>
                <a:cubicBezTo>
                  <a:pt x="169" y="101"/>
                  <a:pt x="169" y="99"/>
                  <a:pt x="169" y="98"/>
                </a:cubicBezTo>
                <a:cubicBezTo>
                  <a:pt x="170" y="97"/>
                  <a:pt x="170" y="95"/>
                  <a:pt x="170" y="94"/>
                </a:cubicBezTo>
                <a:cubicBezTo>
                  <a:pt x="170" y="91"/>
                  <a:pt x="170" y="88"/>
                  <a:pt x="170" y="85"/>
                </a:cubicBezTo>
                <a:cubicBezTo>
                  <a:pt x="170" y="82"/>
                  <a:pt x="170" y="79"/>
                  <a:pt x="170" y="76"/>
                </a:cubicBezTo>
                <a:cubicBezTo>
                  <a:pt x="170" y="75"/>
                  <a:pt x="170" y="73"/>
                  <a:pt x="169" y="72"/>
                </a:cubicBezTo>
                <a:cubicBezTo>
                  <a:pt x="169" y="71"/>
                  <a:pt x="169" y="69"/>
                  <a:pt x="169" y="68"/>
                </a:cubicBezTo>
                <a:cubicBezTo>
                  <a:pt x="168" y="66"/>
                  <a:pt x="168" y="65"/>
                  <a:pt x="168" y="64"/>
                </a:cubicBezTo>
                <a:cubicBezTo>
                  <a:pt x="167" y="61"/>
                  <a:pt x="166" y="58"/>
                  <a:pt x="165" y="56"/>
                </a:cubicBezTo>
                <a:cubicBezTo>
                  <a:pt x="165" y="55"/>
                  <a:pt x="165" y="54"/>
                  <a:pt x="164" y="54"/>
                </a:cubicBezTo>
                <a:cubicBezTo>
                  <a:pt x="164" y="52"/>
                  <a:pt x="163" y="50"/>
                  <a:pt x="162" y="48"/>
                </a:cubicBezTo>
                <a:cubicBezTo>
                  <a:pt x="162" y="47"/>
                  <a:pt x="161" y="47"/>
                  <a:pt x="161" y="46"/>
                </a:cubicBezTo>
                <a:cubicBezTo>
                  <a:pt x="160" y="45"/>
                  <a:pt x="160" y="44"/>
                  <a:pt x="159" y="43"/>
                </a:cubicBezTo>
                <a:cubicBezTo>
                  <a:pt x="157" y="39"/>
                  <a:pt x="155" y="36"/>
                  <a:pt x="152" y="32"/>
                </a:cubicBezTo>
                <a:cubicBezTo>
                  <a:pt x="151" y="31"/>
                  <a:pt x="150" y="29"/>
                  <a:pt x="148" y="28"/>
                </a:cubicBezTo>
                <a:cubicBezTo>
                  <a:pt x="147" y="27"/>
                  <a:pt x="146" y="26"/>
                  <a:pt x="145" y="25"/>
                </a:cubicBezTo>
                <a:cubicBezTo>
                  <a:pt x="144" y="24"/>
                  <a:pt x="143" y="23"/>
                  <a:pt x="142" y="22"/>
                </a:cubicBezTo>
                <a:cubicBezTo>
                  <a:pt x="140" y="20"/>
                  <a:pt x="138" y="18"/>
                  <a:pt x="136" y="17"/>
                </a:cubicBezTo>
                <a:cubicBezTo>
                  <a:pt x="134" y="15"/>
                  <a:pt x="131" y="13"/>
                  <a:pt x="128" y="11"/>
                </a:cubicBezTo>
                <a:cubicBezTo>
                  <a:pt x="126" y="10"/>
                  <a:pt x="125" y="10"/>
                  <a:pt x="124" y="9"/>
                </a:cubicBezTo>
                <a:cubicBezTo>
                  <a:pt x="123" y="9"/>
                  <a:pt x="123" y="9"/>
                  <a:pt x="122" y="8"/>
                </a:cubicBezTo>
                <a:cubicBezTo>
                  <a:pt x="122" y="8"/>
                  <a:pt x="121" y="8"/>
                  <a:pt x="120" y="7"/>
                </a:cubicBezTo>
                <a:cubicBezTo>
                  <a:pt x="120" y="7"/>
                  <a:pt x="120" y="7"/>
                  <a:pt x="119" y="7"/>
                </a:cubicBezTo>
                <a:cubicBezTo>
                  <a:pt x="118" y="6"/>
                  <a:pt x="117" y="6"/>
                  <a:pt x="116" y="6"/>
                </a:cubicBezTo>
                <a:cubicBezTo>
                  <a:pt x="116" y="6"/>
                  <a:pt x="116" y="6"/>
                  <a:pt x="116" y="6"/>
                </a:cubicBezTo>
                <a:cubicBezTo>
                  <a:pt x="115" y="5"/>
                  <a:pt x="114" y="5"/>
                  <a:pt x="113" y="4"/>
                </a:cubicBezTo>
                <a:cubicBezTo>
                  <a:pt x="113" y="4"/>
                  <a:pt x="113" y="4"/>
                  <a:pt x="112" y="4"/>
                </a:cubicBezTo>
                <a:cubicBezTo>
                  <a:pt x="110" y="3"/>
                  <a:pt x="107" y="3"/>
                  <a:pt x="105" y="2"/>
                </a:cubicBezTo>
                <a:cubicBezTo>
                  <a:pt x="104" y="2"/>
                  <a:pt x="103" y="2"/>
                  <a:pt x="102" y="2"/>
                </a:cubicBezTo>
                <a:cubicBezTo>
                  <a:pt x="102" y="1"/>
                  <a:pt x="101" y="1"/>
                  <a:pt x="100" y="1"/>
                </a:cubicBezTo>
                <a:cubicBezTo>
                  <a:pt x="97" y="1"/>
                  <a:pt x="94" y="0"/>
                  <a:pt x="91" y="0"/>
                </a:cubicBezTo>
                <a:cubicBezTo>
                  <a:pt x="91" y="5"/>
                  <a:pt x="91" y="5"/>
                  <a:pt x="91" y="5"/>
                </a:cubicBezTo>
                <a:cubicBezTo>
                  <a:pt x="95" y="5"/>
                  <a:pt x="98" y="5"/>
                  <a:pt x="101" y="6"/>
                </a:cubicBezTo>
                <a:cubicBezTo>
                  <a:pt x="101" y="7"/>
                  <a:pt x="100" y="6"/>
                  <a:pt x="100" y="7"/>
                </a:cubicBezTo>
                <a:cubicBezTo>
                  <a:pt x="99" y="7"/>
                  <a:pt x="99" y="7"/>
                  <a:pt x="98" y="7"/>
                </a:cubicBezTo>
                <a:cubicBezTo>
                  <a:pt x="97" y="8"/>
                  <a:pt x="95" y="7"/>
                  <a:pt x="94" y="7"/>
                </a:cubicBezTo>
                <a:cubicBezTo>
                  <a:pt x="94" y="8"/>
                  <a:pt x="95" y="8"/>
                  <a:pt x="95" y="8"/>
                </a:cubicBezTo>
                <a:cubicBezTo>
                  <a:pt x="96" y="9"/>
                  <a:pt x="97" y="9"/>
                  <a:pt x="99" y="9"/>
                </a:cubicBezTo>
                <a:cubicBezTo>
                  <a:pt x="100" y="9"/>
                  <a:pt x="101" y="9"/>
                  <a:pt x="102" y="9"/>
                </a:cubicBezTo>
                <a:cubicBezTo>
                  <a:pt x="103" y="8"/>
                  <a:pt x="102" y="7"/>
                  <a:pt x="103" y="7"/>
                </a:cubicBezTo>
                <a:cubicBezTo>
                  <a:pt x="103" y="7"/>
                  <a:pt x="103" y="7"/>
                  <a:pt x="104" y="6"/>
                </a:cubicBezTo>
                <a:cubicBezTo>
                  <a:pt x="105" y="7"/>
                  <a:pt x="105" y="7"/>
                  <a:pt x="106" y="7"/>
                </a:cubicBezTo>
                <a:cubicBezTo>
                  <a:pt x="106" y="8"/>
                  <a:pt x="105" y="8"/>
                  <a:pt x="105" y="8"/>
                </a:cubicBezTo>
                <a:cubicBezTo>
                  <a:pt x="106" y="9"/>
                  <a:pt x="107" y="8"/>
                  <a:pt x="108" y="8"/>
                </a:cubicBezTo>
                <a:cubicBezTo>
                  <a:pt x="108" y="8"/>
                  <a:pt x="108" y="8"/>
                  <a:pt x="109" y="8"/>
                </a:cubicBezTo>
                <a:cubicBezTo>
                  <a:pt x="110" y="8"/>
                  <a:pt x="111" y="9"/>
                  <a:pt x="112" y="9"/>
                </a:cubicBezTo>
                <a:cubicBezTo>
                  <a:pt x="114" y="10"/>
                  <a:pt x="116" y="10"/>
                  <a:pt x="118" y="11"/>
                </a:cubicBezTo>
                <a:cubicBezTo>
                  <a:pt x="117" y="11"/>
                  <a:pt x="117" y="12"/>
                  <a:pt x="117" y="12"/>
                </a:cubicBezTo>
                <a:cubicBezTo>
                  <a:pt x="116" y="12"/>
                  <a:pt x="116" y="11"/>
                  <a:pt x="115" y="11"/>
                </a:cubicBezTo>
                <a:cubicBezTo>
                  <a:pt x="115" y="12"/>
                  <a:pt x="116" y="12"/>
                  <a:pt x="117" y="13"/>
                </a:cubicBezTo>
                <a:cubicBezTo>
                  <a:pt x="117" y="13"/>
                  <a:pt x="118" y="14"/>
                  <a:pt x="118" y="15"/>
                </a:cubicBezTo>
                <a:cubicBezTo>
                  <a:pt x="118" y="16"/>
                  <a:pt x="116" y="15"/>
                  <a:pt x="115" y="15"/>
                </a:cubicBezTo>
                <a:cubicBezTo>
                  <a:pt x="114" y="15"/>
                  <a:pt x="112" y="17"/>
                  <a:pt x="111" y="15"/>
                </a:cubicBezTo>
                <a:cubicBezTo>
                  <a:pt x="111" y="14"/>
                  <a:pt x="112" y="14"/>
                  <a:pt x="113" y="13"/>
                </a:cubicBezTo>
                <a:cubicBezTo>
                  <a:pt x="112" y="13"/>
                  <a:pt x="112" y="13"/>
                  <a:pt x="112" y="13"/>
                </a:cubicBezTo>
                <a:cubicBezTo>
                  <a:pt x="112" y="13"/>
                  <a:pt x="111" y="13"/>
                  <a:pt x="111" y="14"/>
                </a:cubicBezTo>
                <a:cubicBezTo>
                  <a:pt x="110" y="14"/>
                  <a:pt x="109" y="14"/>
                  <a:pt x="109" y="14"/>
                </a:cubicBezTo>
                <a:cubicBezTo>
                  <a:pt x="108" y="15"/>
                  <a:pt x="108" y="15"/>
                  <a:pt x="107" y="15"/>
                </a:cubicBezTo>
                <a:cubicBezTo>
                  <a:pt x="106" y="15"/>
                  <a:pt x="105" y="16"/>
                  <a:pt x="104" y="16"/>
                </a:cubicBezTo>
                <a:cubicBezTo>
                  <a:pt x="103" y="16"/>
                  <a:pt x="103" y="16"/>
                  <a:pt x="102" y="16"/>
                </a:cubicBezTo>
                <a:cubicBezTo>
                  <a:pt x="101" y="17"/>
                  <a:pt x="100" y="18"/>
                  <a:pt x="99" y="18"/>
                </a:cubicBezTo>
                <a:cubicBezTo>
                  <a:pt x="98" y="19"/>
                  <a:pt x="96" y="19"/>
                  <a:pt x="96" y="20"/>
                </a:cubicBezTo>
                <a:cubicBezTo>
                  <a:pt x="95" y="20"/>
                  <a:pt x="94" y="22"/>
                  <a:pt x="94" y="22"/>
                </a:cubicBezTo>
                <a:cubicBezTo>
                  <a:pt x="94" y="23"/>
                  <a:pt x="95" y="23"/>
                  <a:pt x="95" y="23"/>
                </a:cubicBezTo>
                <a:cubicBezTo>
                  <a:pt x="95" y="24"/>
                  <a:pt x="95" y="24"/>
                  <a:pt x="95" y="25"/>
                </a:cubicBezTo>
                <a:cubicBezTo>
                  <a:pt x="96" y="25"/>
                  <a:pt x="96" y="25"/>
                  <a:pt x="97" y="25"/>
                </a:cubicBezTo>
                <a:cubicBezTo>
                  <a:pt x="99" y="25"/>
                  <a:pt x="99" y="26"/>
                  <a:pt x="101" y="27"/>
                </a:cubicBezTo>
                <a:cubicBezTo>
                  <a:pt x="101" y="27"/>
                  <a:pt x="103" y="28"/>
                  <a:pt x="103" y="28"/>
                </a:cubicBezTo>
                <a:cubicBezTo>
                  <a:pt x="105" y="28"/>
                  <a:pt x="106" y="28"/>
                  <a:pt x="106" y="29"/>
                </a:cubicBezTo>
                <a:cubicBezTo>
                  <a:pt x="106" y="30"/>
                  <a:pt x="105" y="30"/>
                  <a:pt x="105" y="31"/>
                </a:cubicBezTo>
                <a:cubicBezTo>
                  <a:pt x="106" y="31"/>
                  <a:pt x="105" y="32"/>
                  <a:pt x="105" y="33"/>
                </a:cubicBezTo>
                <a:cubicBezTo>
                  <a:pt x="105" y="33"/>
                  <a:pt x="105" y="34"/>
                  <a:pt x="106" y="34"/>
                </a:cubicBezTo>
                <a:cubicBezTo>
                  <a:pt x="107" y="34"/>
                  <a:pt x="108" y="33"/>
                  <a:pt x="109" y="32"/>
                </a:cubicBezTo>
                <a:cubicBezTo>
                  <a:pt x="109" y="31"/>
                  <a:pt x="109" y="30"/>
                  <a:pt x="110" y="29"/>
                </a:cubicBezTo>
                <a:cubicBezTo>
                  <a:pt x="114" y="29"/>
                  <a:pt x="118" y="27"/>
                  <a:pt x="117" y="23"/>
                </a:cubicBezTo>
                <a:cubicBezTo>
                  <a:pt x="117" y="22"/>
                  <a:pt x="117" y="22"/>
                  <a:pt x="117" y="21"/>
                </a:cubicBezTo>
                <a:cubicBezTo>
                  <a:pt x="117" y="21"/>
                  <a:pt x="119" y="20"/>
                  <a:pt x="118" y="19"/>
                </a:cubicBezTo>
                <a:cubicBezTo>
                  <a:pt x="119" y="19"/>
                  <a:pt x="119" y="19"/>
                  <a:pt x="119" y="18"/>
                </a:cubicBezTo>
                <a:cubicBezTo>
                  <a:pt x="120" y="18"/>
                  <a:pt x="120" y="17"/>
                  <a:pt x="121" y="17"/>
                </a:cubicBezTo>
                <a:cubicBezTo>
                  <a:pt x="121" y="17"/>
                  <a:pt x="121" y="17"/>
                  <a:pt x="121" y="17"/>
                </a:cubicBezTo>
                <a:cubicBezTo>
                  <a:pt x="121" y="17"/>
                  <a:pt x="122" y="17"/>
                  <a:pt x="122" y="17"/>
                </a:cubicBezTo>
                <a:cubicBezTo>
                  <a:pt x="123" y="17"/>
                  <a:pt x="123" y="17"/>
                  <a:pt x="124" y="17"/>
                </a:cubicBezTo>
                <a:cubicBezTo>
                  <a:pt x="125" y="17"/>
                  <a:pt x="125" y="17"/>
                  <a:pt x="126" y="17"/>
                </a:cubicBezTo>
                <a:cubicBezTo>
                  <a:pt x="127" y="17"/>
                  <a:pt x="127" y="18"/>
                  <a:pt x="128" y="19"/>
                </a:cubicBezTo>
                <a:cubicBezTo>
                  <a:pt x="129" y="19"/>
                  <a:pt x="129" y="19"/>
                  <a:pt x="129" y="20"/>
                </a:cubicBezTo>
                <a:cubicBezTo>
                  <a:pt x="129" y="21"/>
                  <a:pt x="128" y="21"/>
                  <a:pt x="128" y="21"/>
                </a:cubicBezTo>
                <a:cubicBezTo>
                  <a:pt x="128" y="22"/>
                  <a:pt x="128" y="22"/>
                  <a:pt x="128" y="22"/>
                </a:cubicBezTo>
                <a:cubicBezTo>
                  <a:pt x="129" y="22"/>
                  <a:pt x="129" y="23"/>
                  <a:pt x="130" y="23"/>
                </a:cubicBezTo>
                <a:cubicBezTo>
                  <a:pt x="130" y="23"/>
                  <a:pt x="131" y="23"/>
                  <a:pt x="132" y="23"/>
                </a:cubicBezTo>
                <a:cubicBezTo>
                  <a:pt x="133" y="22"/>
                  <a:pt x="133" y="21"/>
                  <a:pt x="134" y="21"/>
                </a:cubicBezTo>
                <a:cubicBezTo>
                  <a:pt x="135" y="22"/>
                  <a:pt x="136" y="22"/>
                  <a:pt x="137" y="23"/>
                </a:cubicBezTo>
                <a:cubicBezTo>
                  <a:pt x="137" y="23"/>
                  <a:pt x="137" y="24"/>
                  <a:pt x="137" y="24"/>
                </a:cubicBezTo>
                <a:cubicBezTo>
                  <a:pt x="137" y="25"/>
                  <a:pt x="137" y="26"/>
                  <a:pt x="137" y="27"/>
                </a:cubicBezTo>
                <a:cubicBezTo>
                  <a:pt x="137" y="28"/>
                  <a:pt x="139" y="28"/>
                  <a:pt x="140" y="29"/>
                </a:cubicBezTo>
                <a:cubicBezTo>
                  <a:pt x="140" y="29"/>
                  <a:pt x="140" y="30"/>
                  <a:pt x="141" y="30"/>
                </a:cubicBezTo>
                <a:cubicBezTo>
                  <a:pt x="141" y="31"/>
                  <a:pt x="142" y="31"/>
                  <a:pt x="142" y="31"/>
                </a:cubicBezTo>
                <a:cubicBezTo>
                  <a:pt x="142" y="33"/>
                  <a:pt x="140" y="33"/>
                  <a:pt x="140" y="35"/>
                </a:cubicBezTo>
                <a:cubicBezTo>
                  <a:pt x="140" y="36"/>
                  <a:pt x="139" y="36"/>
                  <a:pt x="139" y="36"/>
                </a:cubicBezTo>
                <a:cubicBezTo>
                  <a:pt x="139" y="38"/>
                  <a:pt x="141" y="37"/>
                  <a:pt x="142" y="38"/>
                </a:cubicBezTo>
                <a:cubicBezTo>
                  <a:pt x="142" y="38"/>
                  <a:pt x="142" y="39"/>
                  <a:pt x="142" y="40"/>
                </a:cubicBezTo>
                <a:cubicBezTo>
                  <a:pt x="142" y="41"/>
                  <a:pt x="142" y="42"/>
                  <a:pt x="141" y="42"/>
                </a:cubicBezTo>
                <a:cubicBezTo>
                  <a:pt x="140" y="42"/>
                  <a:pt x="140" y="41"/>
                  <a:pt x="139" y="41"/>
                </a:cubicBezTo>
                <a:cubicBezTo>
                  <a:pt x="139" y="41"/>
                  <a:pt x="138" y="41"/>
                  <a:pt x="138" y="41"/>
                </a:cubicBezTo>
                <a:cubicBezTo>
                  <a:pt x="137" y="41"/>
                  <a:pt x="137" y="41"/>
                  <a:pt x="136" y="41"/>
                </a:cubicBezTo>
                <a:cubicBezTo>
                  <a:pt x="135" y="40"/>
                  <a:pt x="134" y="41"/>
                  <a:pt x="133" y="40"/>
                </a:cubicBezTo>
                <a:cubicBezTo>
                  <a:pt x="134" y="39"/>
                  <a:pt x="136" y="37"/>
                  <a:pt x="137" y="36"/>
                </a:cubicBezTo>
                <a:cubicBezTo>
                  <a:pt x="138" y="36"/>
                  <a:pt x="139" y="35"/>
                  <a:pt x="138" y="35"/>
                </a:cubicBezTo>
                <a:cubicBezTo>
                  <a:pt x="138" y="34"/>
                  <a:pt x="137" y="35"/>
                  <a:pt x="136" y="35"/>
                </a:cubicBezTo>
                <a:cubicBezTo>
                  <a:pt x="135" y="35"/>
                  <a:pt x="134" y="36"/>
                  <a:pt x="133" y="36"/>
                </a:cubicBezTo>
                <a:cubicBezTo>
                  <a:pt x="132" y="36"/>
                  <a:pt x="130" y="36"/>
                  <a:pt x="129" y="37"/>
                </a:cubicBezTo>
                <a:cubicBezTo>
                  <a:pt x="128" y="37"/>
                  <a:pt x="130" y="37"/>
                  <a:pt x="130" y="38"/>
                </a:cubicBezTo>
                <a:cubicBezTo>
                  <a:pt x="129" y="38"/>
                  <a:pt x="129" y="38"/>
                  <a:pt x="128" y="38"/>
                </a:cubicBezTo>
                <a:cubicBezTo>
                  <a:pt x="128" y="37"/>
                  <a:pt x="128" y="37"/>
                  <a:pt x="128" y="37"/>
                </a:cubicBezTo>
                <a:cubicBezTo>
                  <a:pt x="127" y="36"/>
                  <a:pt x="125" y="36"/>
                  <a:pt x="125" y="36"/>
                </a:cubicBezTo>
                <a:cubicBezTo>
                  <a:pt x="124" y="36"/>
                  <a:pt x="123" y="37"/>
                  <a:pt x="123" y="38"/>
                </a:cubicBezTo>
                <a:cubicBezTo>
                  <a:pt x="124" y="38"/>
                  <a:pt x="126" y="37"/>
                  <a:pt x="126" y="39"/>
                </a:cubicBezTo>
                <a:cubicBezTo>
                  <a:pt x="126" y="40"/>
                  <a:pt x="124" y="40"/>
                  <a:pt x="124" y="42"/>
                </a:cubicBezTo>
                <a:cubicBezTo>
                  <a:pt x="124" y="42"/>
                  <a:pt x="125" y="43"/>
                  <a:pt x="126" y="43"/>
                </a:cubicBezTo>
                <a:cubicBezTo>
                  <a:pt x="126" y="43"/>
                  <a:pt x="126" y="43"/>
                  <a:pt x="127" y="43"/>
                </a:cubicBezTo>
                <a:cubicBezTo>
                  <a:pt x="127" y="43"/>
                  <a:pt x="127" y="44"/>
                  <a:pt x="128" y="44"/>
                </a:cubicBezTo>
                <a:cubicBezTo>
                  <a:pt x="129" y="43"/>
                  <a:pt x="129" y="42"/>
                  <a:pt x="130" y="42"/>
                </a:cubicBezTo>
                <a:cubicBezTo>
                  <a:pt x="132" y="43"/>
                  <a:pt x="129" y="44"/>
                  <a:pt x="128" y="45"/>
                </a:cubicBezTo>
                <a:cubicBezTo>
                  <a:pt x="126" y="45"/>
                  <a:pt x="125" y="45"/>
                  <a:pt x="123" y="46"/>
                </a:cubicBezTo>
                <a:cubicBezTo>
                  <a:pt x="123" y="46"/>
                  <a:pt x="121" y="48"/>
                  <a:pt x="120" y="47"/>
                </a:cubicBezTo>
                <a:cubicBezTo>
                  <a:pt x="120" y="45"/>
                  <a:pt x="121" y="46"/>
                  <a:pt x="122" y="45"/>
                </a:cubicBezTo>
                <a:cubicBezTo>
                  <a:pt x="120" y="45"/>
                  <a:pt x="119" y="45"/>
                  <a:pt x="118" y="46"/>
                </a:cubicBezTo>
                <a:cubicBezTo>
                  <a:pt x="116" y="47"/>
                  <a:pt x="113" y="47"/>
                  <a:pt x="112" y="49"/>
                </a:cubicBezTo>
                <a:cubicBezTo>
                  <a:pt x="112" y="50"/>
                  <a:pt x="112" y="50"/>
                  <a:pt x="112" y="51"/>
                </a:cubicBezTo>
                <a:cubicBezTo>
                  <a:pt x="112" y="51"/>
                  <a:pt x="111" y="51"/>
                  <a:pt x="110" y="51"/>
                </a:cubicBezTo>
                <a:cubicBezTo>
                  <a:pt x="109" y="51"/>
                  <a:pt x="108" y="52"/>
                  <a:pt x="108" y="52"/>
                </a:cubicBezTo>
                <a:cubicBezTo>
                  <a:pt x="107" y="52"/>
                  <a:pt x="107" y="52"/>
                  <a:pt x="107" y="52"/>
                </a:cubicBezTo>
                <a:cubicBezTo>
                  <a:pt x="106" y="53"/>
                  <a:pt x="106" y="54"/>
                  <a:pt x="105" y="54"/>
                </a:cubicBezTo>
                <a:cubicBezTo>
                  <a:pt x="104" y="54"/>
                  <a:pt x="104" y="55"/>
                  <a:pt x="103" y="55"/>
                </a:cubicBezTo>
                <a:cubicBezTo>
                  <a:pt x="103" y="55"/>
                  <a:pt x="103" y="57"/>
                  <a:pt x="102" y="57"/>
                </a:cubicBezTo>
                <a:cubicBezTo>
                  <a:pt x="101" y="57"/>
                  <a:pt x="101" y="56"/>
                  <a:pt x="101" y="57"/>
                </a:cubicBezTo>
                <a:cubicBezTo>
                  <a:pt x="100" y="58"/>
                  <a:pt x="101" y="59"/>
                  <a:pt x="100" y="61"/>
                </a:cubicBezTo>
                <a:cubicBezTo>
                  <a:pt x="99" y="62"/>
                  <a:pt x="98" y="62"/>
                  <a:pt x="97" y="63"/>
                </a:cubicBezTo>
                <a:cubicBezTo>
                  <a:pt x="96" y="63"/>
                  <a:pt x="95" y="63"/>
                  <a:pt x="94" y="64"/>
                </a:cubicBezTo>
                <a:cubicBezTo>
                  <a:pt x="94" y="64"/>
                  <a:pt x="93" y="65"/>
                  <a:pt x="92" y="65"/>
                </a:cubicBezTo>
                <a:cubicBezTo>
                  <a:pt x="92" y="66"/>
                  <a:pt x="92" y="66"/>
                  <a:pt x="91" y="66"/>
                </a:cubicBezTo>
                <a:cubicBezTo>
                  <a:pt x="91" y="106"/>
                  <a:pt x="91" y="106"/>
                  <a:pt x="91" y="106"/>
                </a:cubicBezTo>
                <a:cubicBezTo>
                  <a:pt x="92" y="106"/>
                  <a:pt x="92" y="105"/>
                  <a:pt x="92" y="105"/>
                </a:cubicBezTo>
                <a:cubicBezTo>
                  <a:pt x="93" y="104"/>
                  <a:pt x="93" y="103"/>
                  <a:pt x="94" y="102"/>
                </a:cubicBezTo>
                <a:cubicBezTo>
                  <a:pt x="95" y="102"/>
                  <a:pt x="95" y="102"/>
                  <a:pt x="97" y="102"/>
                </a:cubicBezTo>
                <a:cubicBezTo>
                  <a:pt x="97" y="102"/>
                  <a:pt x="98" y="101"/>
                  <a:pt x="98" y="101"/>
                </a:cubicBezTo>
                <a:cubicBezTo>
                  <a:pt x="99" y="101"/>
                  <a:pt x="99" y="100"/>
                  <a:pt x="100" y="100"/>
                </a:cubicBezTo>
                <a:cubicBezTo>
                  <a:pt x="100" y="101"/>
                  <a:pt x="99" y="101"/>
                  <a:pt x="99" y="102"/>
                </a:cubicBezTo>
                <a:cubicBezTo>
                  <a:pt x="101" y="103"/>
                  <a:pt x="101" y="101"/>
                  <a:pt x="102" y="101"/>
                </a:cubicBezTo>
                <a:cubicBezTo>
                  <a:pt x="103" y="101"/>
                  <a:pt x="104" y="101"/>
                  <a:pt x="104" y="102"/>
                </a:cubicBezTo>
                <a:cubicBezTo>
                  <a:pt x="105" y="102"/>
                  <a:pt x="105" y="103"/>
                  <a:pt x="106" y="103"/>
                </a:cubicBezTo>
                <a:cubicBezTo>
                  <a:pt x="106" y="103"/>
                  <a:pt x="107" y="103"/>
                  <a:pt x="108" y="103"/>
                </a:cubicBezTo>
                <a:cubicBezTo>
                  <a:pt x="109" y="103"/>
                  <a:pt x="109" y="104"/>
                  <a:pt x="110" y="104"/>
                </a:cubicBezTo>
                <a:cubicBezTo>
                  <a:pt x="111" y="104"/>
                  <a:pt x="111" y="103"/>
                  <a:pt x="112" y="103"/>
                </a:cubicBezTo>
                <a:cubicBezTo>
                  <a:pt x="114" y="103"/>
                  <a:pt x="114" y="103"/>
                  <a:pt x="115" y="104"/>
                </a:cubicBezTo>
                <a:cubicBezTo>
                  <a:pt x="116" y="104"/>
                  <a:pt x="116" y="103"/>
                  <a:pt x="117" y="103"/>
                </a:cubicBezTo>
                <a:cubicBezTo>
                  <a:pt x="116" y="104"/>
                  <a:pt x="117" y="105"/>
                  <a:pt x="117" y="105"/>
                </a:cubicBezTo>
                <a:cubicBezTo>
                  <a:pt x="117" y="106"/>
                  <a:pt x="117" y="106"/>
                  <a:pt x="117" y="106"/>
                </a:cubicBezTo>
                <a:cubicBezTo>
                  <a:pt x="118" y="107"/>
                  <a:pt x="119" y="107"/>
                  <a:pt x="119" y="107"/>
                </a:cubicBezTo>
                <a:cubicBezTo>
                  <a:pt x="120" y="107"/>
                  <a:pt x="120" y="108"/>
                  <a:pt x="121" y="109"/>
                </a:cubicBezTo>
                <a:cubicBezTo>
                  <a:pt x="122" y="110"/>
                  <a:pt x="123" y="111"/>
                  <a:pt x="124" y="111"/>
                </a:cubicBezTo>
                <a:cubicBezTo>
                  <a:pt x="125" y="111"/>
                  <a:pt x="126" y="111"/>
                  <a:pt x="127" y="111"/>
                </a:cubicBezTo>
                <a:cubicBezTo>
                  <a:pt x="129" y="111"/>
                  <a:pt x="130" y="112"/>
                  <a:pt x="131" y="113"/>
                </a:cubicBezTo>
                <a:cubicBezTo>
                  <a:pt x="132" y="114"/>
                  <a:pt x="133" y="114"/>
                  <a:pt x="133" y="115"/>
                </a:cubicBezTo>
                <a:cubicBezTo>
                  <a:pt x="133" y="115"/>
                  <a:pt x="133" y="116"/>
                  <a:pt x="133" y="116"/>
                </a:cubicBezTo>
                <a:cubicBezTo>
                  <a:pt x="134" y="117"/>
                  <a:pt x="135" y="118"/>
                  <a:pt x="135" y="120"/>
                </a:cubicBezTo>
                <a:cubicBezTo>
                  <a:pt x="135" y="121"/>
                  <a:pt x="136" y="121"/>
                  <a:pt x="136" y="121"/>
                </a:cubicBezTo>
                <a:cubicBezTo>
                  <a:pt x="137" y="122"/>
                  <a:pt x="137" y="122"/>
                  <a:pt x="138" y="122"/>
                </a:cubicBezTo>
                <a:cubicBezTo>
                  <a:pt x="138" y="122"/>
                  <a:pt x="139" y="122"/>
                  <a:pt x="139" y="122"/>
                </a:cubicBezTo>
                <a:cubicBezTo>
                  <a:pt x="140" y="122"/>
                  <a:pt x="141" y="123"/>
                  <a:pt x="142" y="123"/>
                </a:cubicBezTo>
                <a:cubicBezTo>
                  <a:pt x="142" y="123"/>
                  <a:pt x="143" y="123"/>
                  <a:pt x="143" y="124"/>
                </a:cubicBezTo>
                <a:cubicBezTo>
                  <a:pt x="144" y="124"/>
                  <a:pt x="144" y="125"/>
                  <a:pt x="144" y="125"/>
                </a:cubicBezTo>
                <a:cubicBezTo>
                  <a:pt x="145" y="125"/>
                  <a:pt x="146" y="125"/>
                  <a:pt x="146" y="125"/>
                </a:cubicBezTo>
                <a:cubicBezTo>
                  <a:pt x="147" y="125"/>
                  <a:pt x="149" y="126"/>
                  <a:pt x="149" y="126"/>
                </a:cubicBezTo>
                <a:cubicBezTo>
                  <a:pt x="150" y="126"/>
                  <a:pt x="150" y="126"/>
                  <a:pt x="151" y="126"/>
                </a:cubicBezTo>
                <a:cubicBezTo>
                  <a:pt x="152" y="126"/>
                  <a:pt x="153" y="127"/>
                  <a:pt x="154" y="127"/>
                </a:cubicBezTo>
                <a:cubicBezTo>
                  <a:pt x="143" y="145"/>
                  <a:pt x="125" y="158"/>
                  <a:pt x="104" y="163"/>
                </a:cubicBezTo>
                <a:cubicBezTo>
                  <a:pt x="104" y="163"/>
                  <a:pt x="104" y="162"/>
                  <a:pt x="104" y="161"/>
                </a:cubicBezTo>
                <a:cubicBezTo>
                  <a:pt x="104" y="159"/>
                  <a:pt x="104" y="158"/>
                  <a:pt x="104" y="156"/>
                </a:cubicBezTo>
                <a:cubicBezTo>
                  <a:pt x="103" y="155"/>
                  <a:pt x="103" y="153"/>
                  <a:pt x="103" y="153"/>
                </a:cubicBezTo>
                <a:cubicBezTo>
                  <a:pt x="102" y="152"/>
                  <a:pt x="100" y="150"/>
                  <a:pt x="99" y="150"/>
                </a:cubicBezTo>
                <a:cubicBezTo>
                  <a:pt x="99" y="149"/>
                  <a:pt x="98" y="149"/>
                  <a:pt x="97" y="149"/>
                </a:cubicBezTo>
                <a:cubicBezTo>
                  <a:pt x="96" y="148"/>
                  <a:pt x="93" y="147"/>
                  <a:pt x="92" y="145"/>
                </a:cubicBezTo>
                <a:cubicBezTo>
                  <a:pt x="92" y="145"/>
                  <a:pt x="92" y="144"/>
                  <a:pt x="92" y="144"/>
                </a:cubicBezTo>
                <a:cubicBezTo>
                  <a:pt x="92" y="143"/>
                  <a:pt x="91" y="143"/>
                  <a:pt x="91" y="142"/>
                </a:cubicBezTo>
                <a:lnTo>
                  <a:pt x="91" y="170"/>
                </a:lnTo>
                <a:close/>
                <a:moveTo>
                  <a:pt x="2" y="68"/>
                </a:moveTo>
                <a:cubicBezTo>
                  <a:pt x="1" y="69"/>
                  <a:pt x="1" y="71"/>
                  <a:pt x="1" y="72"/>
                </a:cubicBezTo>
                <a:cubicBezTo>
                  <a:pt x="1" y="73"/>
                  <a:pt x="1" y="75"/>
                  <a:pt x="0" y="76"/>
                </a:cubicBezTo>
                <a:cubicBezTo>
                  <a:pt x="0" y="79"/>
                  <a:pt x="0" y="82"/>
                  <a:pt x="0" y="85"/>
                </a:cubicBezTo>
                <a:cubicBezTo>
                  <a:pt x="0" y="88"/>
                  <a:pt x="0" y="91"/>
                  <a:pt x="0" y="94"/>
                </a:cubicBezTo>
                <a:cubicBezTo>
                  <a:pt x="1" y="95"/>
                  <a:pt x="1" y="97"/>
                  <a:pt x="1" y="98"/>
                </a:cubicBezTo>
                <a:cubicBezTo>
                  <a:pt x="1" y="99"/>
                  <a:pt x="1" y="101"/>
                  <a:pt x="2" y="102"/>
                </a:cubicBezTo>
                <a:cubicBezTo>
                  <a:pt x="2" y="104"/>
                  <a:pt x="2" y="105"/>
                  <a:pt x="3" y="106"/>
                </a:cubicBezTo>
                <a:cubicBezTo>
                  <a:pt x="3" y="109"/>
                  <a:pt x="4" y="112"/>
                  <a:pt x="5" y="114"/>
                </a:cubicBezTo>
                <a:cubicBezTo>
                  <a:pt x="6" y="116"/>
                  <a:pt x="6" y="117"/>
                  <a:pt x="7" y="118"/>
                </a:cubicBezTo>
                <a:cubicBezTo>
                  <a:pt x="7" y="119"/>
                  <a:pt x="8" y="121"/>
                  <a:pt x="8" y="122"/>
                </a:cubicBezTo>
                <a:cubicBezTo>
                  <a:pt x="9" y="123"/>
                  <a:pt x="9" y="123"/>
                  <a:pt x="9" y="124"/>
                </a:cubicBezTo>
                <a:cubicBezTo>
                  <a:pt x="10" y="125"/>
                  <a:pt x="11" y="126"/>
                  <a:pt x="11" y="127"/>
                </a:cubicBezTo>
                <a:cubicBezTo>
                  <a:pt x="13" y="131"/>
                  <a:pt x="16" y="134"/>
                  <a:pt x="18" y="138"/>
                </a:cubicBezTo>
                <a:cubicBezTo>
                  <a:pt x="19" y="139"/>
                  <a:pt x="21" y="141"/>
                  <a:pt x="22" y="142"/>
                </a:cubicBezTo>
                <a:cubicBezTo>
                  <a:pt x="23" y="143"/>
                  <a:pt x="24" y="144"/>
                  <a:pt x="25" y="145"/>
                </a:cubicBezTo>
                <a:cubicBezTo>
                  <a:pt x="26" y="146"/>
                  <a:pt x="27" y="147"/>
                  <a:pt x="28" y="148"/>
                </a:cubicBezTo>
                <a:cubicBezTo>
                  <a:pt x="32" y="152"/>
                  <a:pt x="37" y="156"/>
                  <a:pt x="43" y="159"/>
                </a:cubicBezTo>
                <a:cubicBezTo>
                  <a:pt x="44" y="160"/>
                  <a:pt x="45" y="160"/>
                  <a:pt x="46" y="161"/>
                </a:cubicBezTo>
                <a:cubicBezTo>
                  <a:pt x="49" y="162"/>
                  <a:pt x="51" y="163"/>
                  <a:pt x="54" y="164"/>
                </a:cubicBezTo>
                <a:cubicBezTo>
                  <a:pt x="55" y="165"/>
                  <a:pt x="57" y="165"/>
                  <a:pt x="58" y="166"/>
                </a:cubicBezTo>
                <a:cubicBezTo>
                  <a:pt x="66" y="169"/>
                  <a:pt x="76" y="170"/>
                  <a:pt x="85" y="170"/>
                </a:cubicBezTo>
                <a:cubicBezTo>
                  <a:pt x="87" y="170"/>
                  <a:pt x="89" y="170"/>
                  <a:pt x="91" y="170"/>
                </a:cubicBezTo>
                <a:cubicBezTo>
                  <a:pt x="91" y="142"/>
                  <a:pt x="91" y="142"/>
                  <a:pt x="91" y="142"/>
                </a:cubicBezTo>
                <a:cubicBezTo>
                  <a:pt x="91" y="142"/>
                  <a:pt x="90" y="141"/>
                  <a:pt x="90" y="141"/>
                </a:cubicBezTo>
                <a:cubicBezTo>
                  <a:pt x="89" y="139"/>
                  <a:pt x="88" y="137"/>
                  <a:pt x="87" y="135"/>
                </a:cubicBezTo>
                <a:cubicBezTo>
                  <a:pt x="86" y="134"/>
                  <a:pt x="86" y="133"/>
                  <a:pt x="85" y="133"/>
                </a:cubicBezTo>
                <a:cubicBezTo>
                  <a:pt x="85" y="132"/>
                  <a:pt x="83" y="132"/>
                  <a:pt x="83" y="131"/>
                </a:cubicBezTo>
                <a:cubicBezTo>
                  <a:pt x="83" y="130"/>
                  <a:pt x="83" y="129"/>
                  <a:pt x="83" y="129"/>
                </a:cubicBezTo>
                <a:cubicBezTo>
                  <a:pt x="83" y="128"/>
                  <a:pt x="84" y="127"/>
                  <a:pt x="84" y="126"/>
                </a:cubicBezTo>
                <a:cubicBezTo>
                  <a:pt x="84" y="126"/>
                  <a:pt x="84" y="125"/>
                  <a:pt x="83" y="125"/>
                </a:cubicBezTo>
                <a:cubicBezTo>
                  <a:pt x="83" y="123"/>
                  <a:pt x="84" y="122"/>
                  <a:pt x="84" y="121"/>
                </a:cubicBezTo>
                <a:cubicBezTo>
                  <a:pt x="84" y="121"/>
                  <a:pt x="85" y="120"/>
                  <a:pt x="85" y="120"/>
                </a:cubicBezTo>
                <a:cubicBezTo>
                  <a:pt x="85" y="119"/>
                  <a:pt x="86" y="119"/>
                  <a:pt x="86" y="119"/>
                </a:cubicBezTo>
                <a:cubicBezTo>
                  <a:pt x="86" y="118"/>
                  <a:pt x="87" y="118"/>
                  <a:pt x="87" y="117"/>
                </a:cubicBezTo>
                <a:cubicBezTo>
                  <a:pt x="88" y="116"/>
                  <a:pt x="89" y="116"/>
                  <a:pt x="89" y="115"/>
                </a:cubicBezTo>
                <a:cubicBezTo>
                  <a:pt x="89" y="115"/>
                  <a:pt x="89" y="111"/>
                  <a:pt x="89" y="110"/>
                </a:cubicBezTo>
                <a:cubicBezTo>
                  <a:pt x="89" y="109"/>
                  <a:pt x="88" y="109"/>
                  <a:pt x="88" y="108"/>
                </a:cubicBezTo>
                <a:cubicBezTo>
                  <a:pt x="88" y="107"/>
                  <a:pt x="88" y="106"/>
                  <a:pt x="86" y="106"/>
                </a:cubicBezTo>
                <a:cubicBezTo>
                  <a:pt x="86" y="106"/>
                  <a:pt x="85" y="107"/>
                  <a:pt x="85" y="107"/>
                </a:cubicBezTo>
                <a:cubicBezTo>
                  <a:pt x="85" y="108"/>
                  <a:pt x="85" y="109"/>
                  <a:pt x="84" y="109"/>
                </a:cubicBezTo>
                <a:cubicBezTo>
                  <a:pt x="83" y="109"/>
                  <a:pt x="83" y="108"/>
                  <a:pt x="81" y="107"/>
                </a:cubicBezTo>
                <a:cubicBezTo>
                  <a:pt x="81" y="107"/>
                  <a:pt x="80" y="107"/>
                  <a:pt x="80" y="107"/>
                </a:cubicBezTo>
                <a:cubicBezTo>
                  <a:pt x="79" y="107"/>
                  <a:pt x="79" y="105"/>
                  <a:pt x="78" y="105"/>
                </a:cubicBezTo>
                <a:cubicBezTo>
                  <a:pt x="77" y="104"/>
                  <a:pt x="76" y="105"/>
                  <a:pt x="76" y="104"/>
                </a:cubicBezTo>
                <a:cubicBezTo>
                  <a:pt x="76" y="103"/>
                  <a:pt x="76" y="103"/>
                  <a:pt x="76" y="102"/>
                </a:cubicBezTo>
                <a:cubicBezTo>
                  <a:pt x="75" y="102"/>
                  <a:pt x="74" y="99"/>
                  <a:pt x="73" y="99"/>
                </a:cubicBezTo>
                <a:cubicBezTo>
                  <a:pt x="72" y="98"/>
                  <a:pt x="71" y="98"/>
                  <a:pt x="70" y="98"/>
                </a:cubicBezTo>
                <a:cubicBezTo>
                  <a:pt x="69" y="98"/>
                  <a:pt x="69" y="98"/>
                  <a:pt x="69" y="98"/>
                </a:cubicBezTo>
                <a:cubicBezTo>
                  <a:pt x="68" y="98"/>
                  <a:pt x="67" y="98"/>
                  <a:pt x="67" y="97"/>
                </a:cubicBezTo>
                <a:cubicBezTo>
                  <a:pt x="65" y="96"/>
                  <a:pt x="64" y="94"/>
                  <a:pt x="62" y="94"/>
                </a:cubicBezTo>
                <a:cubicBezTo>
                  <a:pt x="61" y="94"/>
                  <a:pt x="60" y="95"/>
                  <a:pt x="59" y="95"/>
                </a:cubicBezTo>
                <a:cubicBezTo>
                  <a:pt x="58" y="95"/>
                  <a:pt x="57" y="94"/>
                  <a:pt x="56" y="93"/>
                </a:cubicBezTo>
                <a:cubicBezTo>
                  <a:pt x="55" y="93"/>
                  <a:pt x="53" y="93"/>
                  <a:pt x="52" y="92"/>
                </a:cubicBezTo>
                <a:cubicBezTo>
                  <a:pt x="52" y="92"/>
                  <a:pt x="51" y="91"/>
                  <a:pt x="50" y="91"/>
                </a:cubicBezTo>
                <a:cubicBezTo>
                  <a:pt x="50" y="90"/>
                  <a:pt x="49" y="90"/>
                  <a:pt x="49" y="90"/>
                </a:cubicBezTo>
                <a:cubicBezTo>
                  <a:pt x="48" y="90"/>
                  <a:pt x="48" y="89"/>
                  <a:pt x="47" y="89"/>
                </a:cubicBezTo>
                <a:cubicBezTo>
                  <a:pt x="46" y="88"/>
                  <a:pt x="45" y="88"/>
                  <a:pt x="45" y="87"/>
                </a:cubicBezTo>
                <a:cubicBezTo>
                  <a:pt x="45" y="86"/>
                  <a:pt x="46" y="86"/>
                  <a:pt x="46" y="85"/>
                </a:cubicBezTo>
                <a:cubicBezTo>
                  <a:pt x="46" y="83"/>
                  <a:pt x="45" y="81"/>
                  <a:pt x="44" y="80"/>
                </a:cubicBezTo>
                <a:cubicBezTo>
                  <a:pt x="43" y="79"/>
                  <a:pt x="42" y="78"/>
                  <a:pt x="41" y="77"/>
                </a:cubicBezTo>
                <a:cubicBezTo>
                  <a:pt x="41" y="77"/>
                  <a:pt x="41" y="77"/>
                  <a:pt x="41" y="76"/>
                </a:cubicBezTo>
                <a:cubicBezTo>
                  <a:pt x="41" y="76"/>
                  <a:pt x="40" y="75"/>
                  <a:pt x="40" y="74"/>
                </a:cubicBezTo>
                <a:cubicBezTo>
                  <a:pt x="39" y="73"/>
                  <a:pt x="38" y="72"/>
                  <a:pt x="38" y="71"/>
                </a:cubicBezTo>
                <a:cubicBezTo>
                  <a:pt x="38" y="70"/>
                  <a:pt x="38" y="70"/>
                  <a:pt x="38" y="69"/>
                </a:cubicBezTo>
                <a:cubicBezTo>
                  <a:pt x="37" y="67"/>
                  <a:pt x="35" y="68"/>
                  <a:pt x="35" y="70"/>
                </a:cubicBezTo>
                <a:cubicBezTo>
                  <a:pt x="35" y="70"/>
                  <a:pt x="36" y="71"/>
                  <a:pt x="37" y="72"/>
                </a:cubicBezTo>
                <a:cubicBezTo>
                  <a:pt x="37" y="72"/>
                  <a:pt x="37" y="73"/>
                  <a:pt x="37" y="74"/>
                </a:cubicBezTo>
                <a:cubicBezTo>
                  <a:pt x="37" y="75"/>
                  <a:pt x="38" y="75"/>
                  <a:pt x="38" y="76"/>
                </a:cubicBezTo>
                <a:cubicBezTo>
                  <a:pt x="39" y="77"/>
                  <a:pt x="39" y="79"/>
                  <a:pt x="39" y="79"/>
                </a:cubicBezTo>
                <a:cubicBezTo>
                  <a:pt x="39" y="80"/>
                  <a:pt x="40" y="81"/>
                  <a:pt x="40" y="82"/>
                </a:cubicBezTo>
                <a:cubicBezTo>
                  <a:pt x="39" y="82"/>
                  <a:pt x="39" y="81"/>
                  <a:pt x="38" y="80"/>
                </a:cubicBezTo>
                <a:cubicBezTo>
                  <a:pt x="38" y="80"/>
                  <a:pt x="37" y="80"/>
                  <a:pt x="36" y="79"/>
                </a:cubicBezTo>
                <a:cubicBezTo>
                  <a:pt x="36" y="78"/>
                  <a:pt x="37" y="78"/>
                  <a:pt x="37" y="77"/>
                </a:cubicBezTo>
                <a:cubicBezTo>
                  <a:pt x="36" y="76"/>
                  <a:pt x="34" y="76"/>
                  <a:pt x="34" y="74"/>
                </a:cubicBezTo>
                <a:cubicBezTo>
                  <a:pt x="34" y="74"/>
                  <a:pt x="35" y="73"/>
                  <a:pt x="35" y="73"/>
                </a:cubicBezTo>
                <a:cubicBezTo>
                  <a:pt x="35" y="72"/>
                  <a:pt x="34" y="71"/>
                  <a:pt x="33" y="70"/>
                </a:cubicBezTo>
                <a:cubicBezTo>
                  <a:pt x="33" y="70"/>
                  <a:pt x="33" y="69"/>
                  <a:pt x="33" y="68"/>
                </a:cubicBezTo>
                <a:cubicBezTo>
                  <a:pt x="33" y="67"/>
                  <a:pt x="33" y="66"/>
                  <a:pt x="33" y="65"/>
                </a:cubicBezTo>
                <a:cubicBezTo>
                  <a:pt x="33" y="64"/>
                  <a:pt x="32" y="63"/>
                  <a:pt x="31" y="63"/>
                </a:cubicBezTo>
                <a:cubicBezTo>
                  <a:pt x="30" y="63"/>
                  <a:pt x="30" y="63"/>
                  <a:pt x="29" y="62"/>
                </a:cubicBezTo>
                <a:cubicBezTo>
                  <a:pt x="29" y="62"/>
                  <a:pt x="29" y="60"/>
                  <a:pt x="29" y="60"/>
                </a:cubicBezTo>
                <a:cubicBezTo>
                  <a:pt x="28" y="59"/>
                  <a:pt x="29" y="58"/>
                  <a:pt x="29" y="56"/>
                </a:cubicBezTo>
                <a:cubicBezTo>
                  <a:pt x="28" y="55"/>
                  <a:pt x="28" y="54"/>
                  <a:pt x="29" y="53"/>
                </a:cubicBezTo>
                <a:cubicBezTo>
                  <a:pt x="29" y="52"/>
                  <a:pt x="30" y="51"/>
                  <a:pt x="30" y="51"/>
                </a:cubicBezTo>
                <a:cubicBezTo>
                  <a:pt x="31" y="50"/>
                  <a:pt x="31" y="49"/>
                  <a:pt x="31" y="49"/>
                </a:cubicBezTo>
                <a:cubicBezTo>
                  <a:pt x="32" y="47"/>
                  <a:pt x="33" y="46"/>
                  <a:pt x="34" y="45"/>
                </a:cubicBezTo>
                <a:cubicBezTo>
                  <a:pt x="35" y="44"/>
                  <a:pt x="36" y="43"/>
                  <a:pt x="37" y="41"/>
                </a:cubicBezTo>
                <a:cubicBezTo>
                  <a:pt x="37" y="41"/>
                  <a:pt x="38" y="40"/>
                  <a:pt x="37" y="39"/>
                </a:cubicBezTo>
                <a:cubicBezTo>
                  <a:pt x="37" y="38"/>
                  <a:pt x="36" y="37"/>
                  <a:pt x="36" y="36"/>
                </a:cubicBezTo>
                <a:cubicBezTo>
                  <a:pt x="36" y="36"/>
                  <a:pt x="37" y="36"/>
                  <a:pt x="37" y="35"/>
                </a:cubicBezTo>
                <a:cubicBezTo>
                  <a:pt x="37" y="35"/>
                  <a:pt x="37" y="34"/>
                  <a:pt x="37" y="33"/>
                </a:cubicBezTo>
                <a:cubicBezTo>
                  <a:pt x="37" y="32"/>
                  <a:pt x="37" y="32"/>
                  <a:pt x="37" y="31"/>
                </a:cubicBezTo>
                <a:cubicBezTo>
                  <a:pt x="37" y="30"/>
                  <a:pt x="38" y="29"/>
                  <a:pt x="38" y="29"/>
                </a:cubicBezTo>
                <a:cubicBezTo>
                  <a:pt x="37" y="28"/>
                  <a:pt x="36" y="29"/>
                  <a:pt x="35" y="28"/>
                </a:cubicBezTo>
                <a:cubicBezTo>
                  <a:pt x="35" y="28"/>
                  <a:pt x="36" y="27"/>
                  <a:pt x="36" y="26"/>
                </a:cubicBezTo>
                <a:cubicBezTo>
                  <a:pt x="36" y="26"/>
                  <a:pt x="35" y="26"/>
                  <a:pt x="35" y="25"/>
                </a:cubicBezTo>
                <a:cubicBezTo>
                  <a:pt x="36" y="25"/>
                  <a:pt x="36" y="24"/>
                  <a:pt x="36" y="24"/>
                </a:cubicBezTo>
                <a:cubicBezTo>
                  <a:pt x="36" y="23"/>
                  <a:pt x="35" y="23"/>
                  <a:pt x="35" y="22"/>
                </a:cubicBezTo>
                <a:cubicBezTo>
                  <a:pt x="45" y="14"/>
                  <a:pt x="57" y="8"/>
                  <a:pt x="71" y="6"/>
                </a:cubicBezTo>
                <a:cubicBezTo>
                  <a:pt x="71" y="6"/>
                  <a:pt x="71" y="6"/>
                  <a:pt x="71" y="6"/>
                </a:cubicBezTo>
                <a:cubicBezTo>
                  <a:pt x="71" y="6"/>
                  <a:pt x="71" y="6"/>
                  <a:pt x="71" y="6"/>
                </a:cubicBezTo>
                <a:cubicBezTo>
                  <a:pt x="72" y="6"/>
                  <a:pt x="73" y="6"/>
                  <a:pt x="74" y="6"/>
                </a:cubicBezTo>
                <a:cubicBezTo>
                  <a:pt x="75" y="6"/>
                  <a:pt x="76" y="6"/>
                  <a:pt x="76" y="6"/>
                </a:cubicBezTo>
                <a:cubicBezTo>
                  <a:pt x="78" y="6"/>
                  <a:pt x="80" y="8"/>
                  <a:pt x="82" y="7"/>
                </a:cubicBezTo>
                <a:cubicBezTo>
                  <a:pt x="82" y="7"/>
                  <a:pt x="82" y="6"/>
                  <a:pt x="82" y="6"/>
                </a:cubicBezTo>
                <a:cubicBezTo>
                  <a:pt x="83" y="5"/>
                  <a:pt x="83" y="5"/>
                  <a:pt x="83" y="4"/>
                </a:cubicBezTo>
                <a:cubicBezTo>
                  <a:pt x="84" y="4"/>
                  <a:pt x="84" y="4"/>
                  <a:pt x="85" y="4"/>
                </a:cubicBezTo>
                <a:cubicBezTo>
                  <a:pt x="87" y="4"/>
                  <a:pt x="89" y="4"/>
                  <a:pt x="91" y="5"/>
                </a:cubicBezTo>
                <a:cubicBezTo>
                  <a:pt x="91" y="0"/>
                  <a:pt x="91" y="0"/>
                  <a:pt x="91" y="0"/>
                </a:cubicBezTo>
                <a:cubicBezTo>
                  <a:pt x="90" y="0"/>
                  <a:pt x="88" y="0"/>
                  <a:pt x="87" y="0"/>
                </a:cubicBezTo>
                <a:cubicBezTo>
                  <a:pt x="86" y="0"/>
                  <a:pt x="86" y="0"/>
                  <a:pt x="85" y="0"/>
                </a:cubicBezTo>
                <a:cubicBezTo>
                  <a:pt x="84" y="0"/>
                  <a:pt x="83" y="0"/>
                  <a:pt x="83" y="0"/>
                </a:cubicBezTo>
                <a:cubicBezTo>
                  <a:pt x="74" y="0"/>
                  <a:pt x="66" y="2"/>
                  <a:pt x="58" y="4"/>
                </a:cubicBezTo>
                <a:cubicBezTo>
                  <a:pt x="57" y="5"/>
                  <a:pt x="55" y="5"/>
                  <a:pt x="54" y="6"/>
                </a:cubicBezTo>
                <a:cubicBezTo>
                  <a:pt x="54" y="6"/>
                  <a:pt x="53" y="6"/>
                  <a:pt x="53" y="6"/>
                </a:cubicBezTo>
                <a:cubicBezTo>
                  <a:pt x="52" y="7"/>
                  <a:pt x="51" y="7"/>
                  <a:pt x="50" y="7"/>
                </a:cubicBezTo>
                <a:cubicBezTo>
                  <a:pt x="49" y="8"/>
                  <a:pt x="48" y="8"/>
                  <a:pt x="46" y="9"/>
                </a:cubicBezTo>
                <a:cubicBezTo>
                  <a:pt x="45" y="10"/>
                  <a:pt x="44" y="10"/>
                  <a:pt x="43" y="11"/>
                </a:cubicBezTo>
                <a:cubicBezTo>
                  <a:pt x="38" y="14"/>
                  <a:pt x="33" y="17"/>
                  <a:pt x="29" y="21"/>
                </a:cubicBezTo>
                <a:cubicBezTo>
                  <a:pt x="29" y="21"/>
                  <a:pt x="28" y="21"/>
                  <a:pt x="28" y="22"/>
                </a:cubicBezTo>
                <a:cubicBezTo>
                  <a:pt x="27" y="23"/>
                  <a:pt x="26" y="24"/>
                  <a:pt x="25" y="25"/>
                </a:cubicBezTo>
                <a:cubicBezTo>
                  <a:pt x="24" y="26"/>
                  <a:pt x="23" y="27"/>
                  <a:pt x="22" y="28"/>
                </a:cubicBezTo>
                <a:cubicBezTo>
                  <a:pt x="21" y="29"/>
                  <a:pt x="19" y="31"/>
                  <a:pt x="18" y="32"/>
                </a:cubicBezTo>
                <a:cubicBezTo>
                  <a:pt x="16" y="36"/>
                  <a:pt x="13" y="39"/>
                  <a:pt x="11" y="43"/>
                </a:cubicBezTo>
                <a:cubicBezTo>
                  <a:pt x="11" y="44"/>
                  <a:pt x="10" y="45"/>
                  <a:pt x="9" y="46"/>
                </a:cubicBezTo>
                <a:cubicBezTo>
                  <a:pt x="9" y="47"/>
                  <a:pt x="9" y="47"/>
                  <a:pt x="8" y="48"/>
                </a:cubicBezTo>
                <a:cubicBezTo>
                  <a:pt x="7" y="50"/>
                  <a:pt x="7" y="52"/>
                  <a:pt x="6" y="54"/>
                </a:cubicBezTo>
                <a:cubicBezTo>
                  <a:pt x="6" y="54"/>
                  <a:pt x="5" y="55"/>
                  <a:pt x="5" y="56"/>
                </a:cubicBezTo>
                <a:cubicBezTo>
                  <a:pt x="4" y="58"/>
                  <a:pt x="3" y="61"/>
                  <a:pt x="3" y="64"/>
                </a:cubicBezTo>
                <a:cubicBezTo>
                  <a:pt x="2" y="65"/>
                  <a:pt x="2" y="66"/>
                  <a:pt x="2" y="68"/>
                </a:cubicBezTo>
                <a:close/>
                <a:moveTo>
                  <a:pt x="91" y="66"/>
                </a:moveTo>
                <a:cubicBezTo>
                  <a:pt x="91" y="106"/>
                  <a:pt x="91" y="106"/>
                  <a:pt x="91" y="106"/>
                </a:cubicBezTo>
                <a:cubicBezTo>
                  <a:pt x="91" y="106"/>
                  <a:pt x="90" y="107"/>
                  <a:pt x="90" y="107"/>
                </a:cubicBezTo>
                <a:cubicBezTo>
                  <a:pt x="89" y="107"/>
                  <a:pt x="89" y="106"/>
                  <a:pt x="88" y="105"/>
                </a:cubicBezTo>
                <a:cubicBezTo>
                  <a:pt x="86" y="104"/>
                  <a:pt x="85" y="106"/>
                  <a:pt x="83" y="106"/>
                </a:cubicBezTo>
                <a:cubicBezTo>
                  <a:pt x="82" y="106"/>
                  <a:pt x="79" y="103"/>
                  <a:pt x="79" y="102"/>
                </a:cubicBezTo>
                <a:cubicBezTo>
                  <a:pt x="79" y="101"/>
                  <a:pt x="80" y="100"/>
                  <a:pt x="80" y="98"/>
                </a:cubicBezTo>
                <a:cubicBezTo>
                  <a:pt x="80" y="98"/>
                  <a:pt x="81" y="97"/>
                  <a:pt x="81" y="96"/>
                </a:cubicBezTo>
                <a:cubicBezTo>
                  <a:pt x="81" y="95"/>
                  <a:pt x="79" y="94"/>
                  <a:pt x="78" y="94"/>
                </a:cubicBezTo>
                <a:cubicBezTo>
                  <a:pt x="77" y="94"/>
                  <a:pt x="74" y="95"/>
                  <a:pt x="72" y="94"/>
                </a:cubicBezTo>
                <a:cubicBezTo>
                  <a:pt x="72" y="93"/>
                  <a:pt x="73" y="93"/>
                  <a:pt x="73" y="92"/>
                </a:cubicBezTo>
                <a:cubicBezTo>
                  <a:pt x="73" y="92"/>
                  <a:pt x="73" y="92"/>
                  <a:pt x="73" y="91"/>
                </a:cubicBezTo>
                <a:cubicBezTo>
                  <a:pt x="73" y="91"/>
                  <a:pt x="74" y="90"/>
                  <a:pt x="74" y="89"/>
                </a:cubicBezTo>
                <a:cubicBezTo>
                  <a:pt x="75" y="89"/>
                  <a:pt x="75" y="88"/>
                  <a:pt x="75" y="88"/>
                </a:cubicBezTo>
                <a:cubicBezTo>
                  <a:pt x="75" y="87"/>
                  <a:pt x="76" y="87"/>
                  <a:pt x="76" y="86"/>
                </a:cubicBezTo>
                <a:cubicBezTo>
                  <a:pt x="76" y="86"/>
                  <a:pt x="75" y="85"/>
                  <a:pt x="75" y="84"/>
                </a:cubicBezTo>
                <a:cubicBezTo>
                  <a:pt x="73" y="85"/>
                  <a:pt x="72" y="85"/>
                  <a:pt x="72" y="85"/>
                </a:cubicBezTo>
                <a:cubicBezTo>
                  <a:pt x="70" y="86"/>
                  <a:pt x="70" y="89"/>
                  <a:pt x="68" y="89"/>
                </a:cubicBezTo>
                <a:cubicBezTo>
                  <a:pt x="67" y="89"/>
                  <a:pt x="66" y="89"/>
                  <a:pt x="66" y="90"/>
                </a:cubicBezTo>
                <a:cubicBezTo>
                  <a:pt x="65" y="90"/>
                  <a:pt x="64" y="90"/>
                  <a:pt x="63" y="90"/>
                </a:cubicBezTo>
                <a:cubicBezTo>
                  <a:pt x="63" y="90"/>
                  <a:pt x="61" y="89"/>
                  <a:pt x="61" y="89"/>
                </a:cubicBezTo>
                <a:cubicBezTo>
                  <a:pt x="60" y="88"/>
                  <a:pt x="59" y="86"/>
                  <a:pt x="59" y="86"/>
                </a:cubicBezTo>
                <a:cubicBezTo>
                  <a:pt x="58" y="83"/>
                  <a:pt x="59" y="80"/>
                  <a:pt x="60" y="79"/>
                </a:cubicBezTo>
                <a:cubicBezTo>
                  <a:pt x="61" y="78"/>
                  <a:pt x="61" y="78"/>
                  <a:pt x="61" y="77"/>
                </a:cubicBezTo>
                <a:cubicBezTo>
                  <a:pt x="61" y="77"/>
                  <a:pt x="61" y="76"/>
                  <a:pt x="61" y="75"/>
                </a:cubicBezTo>
                <a:cubicBezTo>
                  <a:pt x="62" y="74"/>
                  <a:pt x="63" y="73"/>
                  <a:pt x="65" y="72"/>
                </a:cubicBezTo>
                <a:cubicBezTo>
                  <a:pt x="66" y="72"/>
                  <a:pt x="67" y="71"/>
                  <a:pt x="69" y="71"/>
                </a:cubicBezTo>
                <a:cubicBezTo>
                  <a:pt x="69" y="71"/>
                  <a:pt x="71" y="71"/>
                  <a:pt x="71" y="71"/>
                </a:cubicBezTo>
                <a:cubicBezTo>
                  <a:pt x="72" y="71"/>
                  <a:pt x="72" y="72"/>
                  <a:pt x="73" y="72"/>
                </a:cubicBezTo>
                <a:cubicBezTo>
                  <a:pt x="75" y="72"/>
                  <a:pt x="75" y="70"/>
                  <a:pt x="77" y="70"/>
                </a:cubicBezTo>
                <a:cubicBezTo>
                  <a:pt x="78" y="70"/>
                  <a:pt x="79" y="69"/>
                  <a:pt x="80" y="70"/>
                </a:cubicBezTo>
                <a:cubicBezTo>
                  <a:pt x="81" y="70"/>
                  <a:pt x="82" y="71"/>
                  <a:pt x="82" y="71"/>
                </a:cubicBezTo>
                <a:cubicBezTo>
                  <a:pt x="83" y="71"/>
                  <a:pt x="84" y="70"/>
                  <a:pt x="84" y="70"/>
                </a:cubicBezTo>
                <a:cubicBezTo>
                  <a:pt x="85" y="70"/>
                  <a:pt x="86" y="71"/>
                  <a:pt x="86" y="72"/>
                </a:cubicBezTo>
                <a:cubicBezTo>
                  <a:pt x="86" y="73"/>
                  <a:pt x="85" y="74"/>
                  <a:pt x="85" y="75"/>
                </a:cubicBezTo>
                <a:cubicBezTo>
                  <a:pt x="86" y="75"/>
                  <a:pt x="88" y="76"/>
                  <a:pt x="89" y="76"/>
                </a:cubicBezTo>
                <a:cubicBezTo>
                  <a:pt x="90" y="75"/>
                  <a:pt x="89" y="74"/>
                  <a:pt x="89" y="73"/>
                </a:cubicBezTo>
                <a:cubicBezTo>
                  <a:pt x="89" y="73"/>
                  <a:pt x="89" y="73"/>
                  <a:pt x="89" y="72"/>
                </a:cubicBezTo>
                <a:cubicBezTo>
                  <a:pt x="89" y="71"/>
                  <a:pt x="89" y="71"/>
                  <a:pt x="89" y="70"/>
                </a:cubicBezTo>
                <a:cubicBezTo>
                  <a:pt x="89" y="68"/>
                  <a:pt x="90" y="67"/>
                  <a:pt x="91" y="66"/>
                </a:cubicBezTo>
                <a:close/>
              </a:path>
            </a:pathLst>
          </a:custGeom>
          <a:solidFill>
            <a:srgbClr val="FFFFFF">
              <a:alpha val="100000"/>
            </a:srgbClr>
          </a:solidFill>
          <a:ln w="9525">
            <a:noFill/>
          </a:ln>
        </p:spPr>
        <p:txBody>
          <a:bodyPr/>
          <a:p>
            <a:endParaRPr lang="zh-CN" altLang="en-US"/>
          </a:p>
        </p:txBody>
      </p:sp>
      <p:sp>
        <p:nvSpPr>
          <p:cNvPr id="15413" name="Freeform 2019"/>
          <p:cNvSpPr>
            <a:spLocks noEditPoints="1"/>
          </p:cNvSpPr>
          <p:nvPr/>
        </p:nvSpPr>
        <p:spPr>
          <a:xfrm>
            <a:off x="7442200" y="2730500"/>
            <a:ext cx="338138" cy="338138"/>
          </a:xfrm>
          <a:custGeom>
            <a:avLst/>
            <a:gdLst>
              <a:gd name="txL" fmla="*/ 0 w 218"/>
              <a:gd name="txT" fmla="*/ 0 h 218"/>
              <a:gd name="txR" fmla="*/ 218 w 218"/>
              <a:gd name="txB" fmla="*/ 218 h 218"/>
            </a:gdLst>
            <a:ahLst/>
            <a:cxnLst>
              <a:cxn ang="0">
                <a:pos x="169069" y="0"/>
              </a:cxn>
              <a:cxn ang="0">
                <a:pos x="288503" y="49635"/>
              </a:cxn>
              <a:cxn ang="0">
                <a:pos x="338138" y="169069"/>
              </a:cxn>
              <a:cxn ang="0">
                <a:pos x="288503" y="288503"/>
              </a:cxn>
              <a:cxn ang="0">
                <a:pos x="169069" y="338138"/>
              </a:cxn>
              <a:cxn ang="0">
                <a:pos x="169069" y="338138"/>
              </a:cxn>
              <a:cxn ang="0">
                <a:pos x="169069" y="300912"/>
              </a:cxn>
              <a:cxn ang="0">
                <a:pos x="169069" y="300912"/>
              </a:cxn>
              <a:cxn ang="0">
                <a:pos x="262135" y="262135"/>
              </a:cxn>
              <a:cxn ang="0">
                <a:pos x="300912" y="169069"/>
              </a:cxn>
              <a:cxn ang="0">
                <a:pos x="262135" y="76003"/>
              </a:cxn>
              <a:cxn ang="0">
                <a:pos x="169069" y="37226"/>
              </a:cxn>
              <a:cxn ang="0">
                <a:pos x="169069" y="37226"/>
              </a:cxn>
              <a:cxn ang="0">
                <a:pos x="169069" y="0"/>
              </a:cxn>
              <a:cxn ang="0">
                <a:pos x="169069" y="338138"/>
              </a:cxn>
              <a:cxn ang="0">
                <a:pos x="49635" y="288503"/>
              </a:cxn>
              <a:cxn ang="0">
                <a:pos x="0" y="169069"/>
              </a:cxn>
              <a:cxn ang="0">
                <a:pos x="49635" y="49635"/>
              </a:cxn>
              <a:cxn ang="0">
                <a:pos x="169069" y="0"/>
              </a:cxn>
              <a:cxn ang="0">
                <a:pos x="169069" y="37226"/>
              </a:cxn>
              <a:cxn ang="0">
                <a:pos x="76003" y="76003"/>
              </a:cxn>
              <a:cxn ang="0">
                <a:pos x="37226" y="169069"/>
              </a:cxn>
              <a:cxn ang="0">
                <a:pos x="76003" y="262135"/>
              </a:cxn>
              <a:cxn ang="0">
                <a:pos x="169069" y="300912"/>
              </a:cxn>
              <a:cxn ang="0">
                <a:pos x="169069" y="338138"/>
              </a:cxn>
            </a:cxnLst>
            <a:rect l="txL" t="txT" r="txR" b="txB"/>
            <a:pathLst>
              <a:path w="218" h="218">
                <a:moveTo>
                  <a:pt x="109" y="0"/>
                </a:moveTo>
                <a:cubicBezTo>
                  <a:pt x="139" y="0"/>
                  <a:pt x="166" y="12"/>
                  <a:pt x="186" y="32"/>
                </a:cubicBezTo>
                <a:cubicBezTo>
                  <a:pt x="205" y="52"/>
                  <a:pt x="218" y="79"/>
                  <a:pt x="218" y="109"/>
                </a:cubicBezTo>
                <a:cubicBezTo>
                  <a:pt x="218" y="139"/>
                  <a:pt x="205" y="166"/>
                  <a:pt x="186" y="186"/>
                </a:cubicBezTo>
                <a:cubicBezTo>
                  <a:pt x="166" y="206"/>
                  <a:pt x="139" y="218"/>
                  <a:pt x="109" y="218"/>
                </a:cubicBezTo>
                <a:cubicBezTo>
                  <a:pt x="109" y="218"/>
                  <a:pt x="109" y="218"/>
                  <a:pt x="109" y="218"/>
                </a:cubicBezTo>
                <a:cubicBezTo>
                  <a:pt x="109" y="194"/>
                  <a:pt x="109" y="194"/>
                  <a:pt x="109" y="194"/>
                </a:cubicBezTo>
                <a:cubicBezTo>
                  <a:pt x="109" y="194"/>
                  <a:pt x="109" y="194"/>
                  <a:pt x="109" y="194"/>
                </a:cubicBezTo>
                <a:cubicBezTo>
                  <a:pt x="132" y="194"/>
                  <a:pt x="153" y="184"/>
                  <a:pt x="169" y="169"/>
                </a:cubicBezTo>
                <a:cubicBezTo>
                  <a:pt x="184" y="154"/>
                  <a:pt x="194" y="132"/>
                  <a:pt x="194" y="109"/>
                </a:cubicBezTo>
                <a:cubicBezTo>
                  <a:pt x="194" y="86"/>
                  <a:pt x="184" y="64"/>
                  <a:pt x="169" y="49"/>
                </a:cubicBezTo>
                <a:cubicBezTo>
                  <a:pt x="153" y="34"/>
                  <a:pt x="132" y="24"/>
                  <a:pt x="109" y="24"/>
                </a:cubicBezTo>
                <a:cubicBezTo>
                  <a:pt x="109" y="24"/>
                  <a:pt x="109" y="24"/>
                  <a:pt x="109" y="24"/>
                </a:cubicBezTo>
                <a:cubicBezTo>
                  <a:pt x="109" y="0"/>
                  <a:pt x="109" y="0"/>
                  <a:pt x="109" y="0"/>
                </a:cubicBezTo>
                <a:close/>
                <a:moveTo>
                  <a:pt x="109" y="218"/>
                </a:moveTo>
                <a:cubicBezTo>
                  <a:pt x="79" y="218"/>
                  <a:pt x="51" y="206"/>
                  <a:pt x="32" y="186"/>
                </a:cubicBezTo>
                <a:cubicBezTo>
                  <a:pt x="12" y="166"/>
                  <a:pt x="0" y="139"/>
                  <a:pt x="0" y="109"/>
                </a:cubicBezTo>
                <a:cubicBezTo>
                  <a:pt x="0" y="79"/>
                  <a:pt x="12" y="52"/>
                  <a:pt x="32" y="32"/>
                </a:cubicBezTo>
                <a:cubicBezTo>
                  <a:pt x="51" y="12"/>
                  <a:pt x="79" y="0"/>
                  <a:pt x="109" y="0"/>
                </a:cubicBezTo>
                <a:cubicBezTo>
                  <a:pt x="109" y="24"/>
                  <a:pt x="109" y="24"/>
                  <a:pt x="109" y="24"/>
                </a:cubicBezTo>
                <a:cubicBezTo>
                  <a:pt x="85" y="24"/>
                  <a:pt x="64" y="34"/>
                  <a:pt x="49" y="49"/>
                </a:cubicBezTo>
                <a:cubicBezTo>
                  <a:pt x="33" y="64"/>
                  <a:pt x="24" y="86"/>
                  <a:pt x="24" y="109"/>
                </a:cubicBezTo>
                <a:cubicBezTo>
                  <a:pt x="24" y="132"/>
                  <a:pt x="33" y="154"/>
                  <a:pt x="49" y="169"/>
                </a:cubicBezTo>
                <a:cubicBezTo>
                  <a:pt x="64" y="184"/>
                  <a:pt x="85" y="194"/>
                  <a:pt x="109" y="194"/>
                </a:cubicBezTo>
                <a:lnTo>
                  <a:pt x="109" y="218"/>
                </a:lnTo>
                <a:close/>
              </a:path>
            </a:pathLst>
          </a:custGeom>
          <a:solidFill>
            <a:srgbClr val="FFFFFF">
              <a:alpha val="100000"/>
            </a:srgbClr>
          </a:solidFill>
          <a:ln w="9525">
            <a:noFill/>
          </a:ln>
        </p:spPr>
        <p:txBody>
          <a:bodyPr/>
          <a:p>
            <a:endParaRPr lang="zh-CN" altLang="en-US"/>
          </a:p>
        </p:txBody>
      </p:sp>
      <p:sp>
        <p:nvSpPr>
          <p:cNvPr id="15414" name="Oval 2020"/>
          <p:cNvSpPr/>
          <p:nvPr/>
        </p:nvSpPr>
        <p:spPr>
          <a:xfrm>
            <a:off x="7461250" y="2749550"/>
            <a:ext cx="300038" cy="300038"/>
          </a:xfrm>
          <a:prstGeom prst="ellipse">
            <a:avLst/>
          </a:prstGeom>
          <a:solidFill>
            <a:srgbClr val="765B55"/>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15" name="Oval 2021"/>
          <p:cNvSpPr/>
          <p:nvPr/>
        </p:nvSpPr>
        <p:spPr>
          <a:xfrm>
            <a:off x="7640638" y="2854325"/>
            <a:ext cx="49212" cy="50800"/>
          </a:xfrm>
          <a:prstGeom prst="ellipse">
            <a:avLst/>
          </a:prstGeom>
          <a:solidFill>
            <a:srgbClr val="FFFFFF"/>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16" name="Freeform 2022"/>
          <p:cNvSpPr>
            <a:spLocks noEditPoints="1"/>
          </p:cNvSpPr>
          <p:nvPr/>
        </p:nvSpPr>
        <p:spPr>
          <a:xfrm>
            <a:off x="7616825" y="2830513"/>
            <a:ext cx="96838" cy="139700"/>
          </a:xfrm>
          <a:custGeom>
            <a:avLst/>
            <a:gdLst>
              <a:gd name="txL" fmla="*/ 0 w 62"/>
              <a:gd name="txT" fmla="*/ 0 h 90"/>
              <a:gd name="txR" fmla="*/ 62 w 62"/>
              <a:gd name="txB" fmla="*/ 90 h 90"/>
            </a:gdLst>
            <a:ahLst/>
            <a:cxnLst>
              <a:cxn ang="0">
                <a:pos x="96838" y="0"/>
              </a:cxn>
              <a:cxn ang="0">
                <a:pos x="48419" y="0"/>
              </a:cxn>
              <a:cxn ang="0">
                <a:pos x="48419" y="10866"/>
              </a:cxn>
              <a:cxn ang="0">
                <a:pos x="48419" y="10866"/>
              </a:cxn>
              <a:cxn ang="0">
                <a:pos x="85905" y="48119"/>
              </a:cxn>
              <a:cxn ang="0">
                <a:pos x="48419" y="85372"/>
              </a:cxn>
              <a:cxn ang="0">
                <a:pos x="48419" y="85372"/>
              </a:cxn>
              <a:cxn ang="0">
                <a:pos x="48419" y="85372"/>
              </a:cxn>
              <a:cxn ang="0">
                <a:pos x="48419" y="102447"/>
              </a:cxn>
              <a:cxn ang="0">
                <a:pos x="48419" y="102447"/>
              </a:cxn>
              <a:cxn ang="0">
                <a:pos x="60914" y="114864"/>
              </a:cxn>
              <a:cxn ang="0">
                <a:pos x="48419" y="127282"/>
              </a:cxn>
              <a:cxn ang="0">
                <a:pos x="48419" y="127282"/>
              </a:cxn>
              <a:cxn ang="0">
                <a:pos x="48419" y="127282"/>
              </a:cxn>
              <a:cxn ang="0">
                <a:pos x="48419" y="139700"/>
              </a:cxn>
              <a:cxn ang="0">
                <a:pos x="96838" y="139700"/>
              </a:cxn>
              <a:cxn ang="0">
                <a:pos x="96838" y="0"/>
              </a:cxn>
              <a:cxn ang="0">
                <a:pos x="48419" y="0"/>
              </a:cxn>
              <a:cxn ang="0">
                <a:pos x="0" y="0"/>
              </a:cxn>
              <a:cxn ang="0">
                <a:pos x="0" y="139700"/>
              </a:cxn>
              <a:cxn ang="0">
                <a:pos x="48419" y="139700"/>
              </a:cxn>
              <a:cxn ang="0">
                <a:pos x="48419" y="127282"/>
              </a:cxn>
              <a:cxn ang="0">
                <a:pos x="35924" y="114864"/>
              </a:cxn>
              <a:cxn ang="0">
                <a:pos x="48419" y="102447"/>
              </a:cxn>
              <a:cxn ang="0">
                <a:pos x="48419" y="85372"/>
              </a:cxn>
              <a:cxn ang="0">
                <a:pos x="10933" y="48119"/>
              </a:cxn>
              <a:cxn ang="0">
                <a:pos x="48419" y="10866"/>
              </a:cxn>
              <a:cxn ang="0">
                <a:pos x="48419" y="0"/>
              </a:cxn>
            </a:cxnLst>
            <a:rect l="txL" t="txT" r="txR" b="txB"/>
            <a:pathLst>
              <a:path w="62" h="90">
                <a:moveTo>
                  <a:pt x="62" y="0"/>
                </a:moveTo>
                <a:cubicBezTo>
                  <a:pt x="31" y="0"/>
                  <a:pt x="31" y="0"/>
                  <a:pt x="31" y="0"/>
                </a:cubicBezTo>
                <a:cubicBezTo>
                  <a:pt x="31" y="7"/>
                  <a:pt x="31" y="7"/>
                  <a:pt x="31" y="7"/>
                </a:cubicBezTo>
                <a:cubicBezTo>
                  <a:pt x="31" y="7"/>
                  <a:pt x="31" y="7"/>
                  <a:pt x="31" y="7"/>
                </a:cubicBezTo>
                <a:cubicBezTo>
                  <a:pt x="44" y="7"/>
                  <a:pt x="55" y="18"/>
                  <a:pt x="55" y="31"/>
                </a:cubicBezTo>
                <a:cubicBezTo>
                  <a:pt x="55" y="44"/>
                  <a:pt x="44" y="55"/>
                  <a:pt x="31" y="55"/>
                </a:cubicBezTo>
                <a:cubicBezTo>
                  <a:pt x="31" y="55"/>
                  <a:pt x="31" y="55"/>
                  <a:pt x="31" y="55"/>
                </a:cubicBezTo>
                <a:cubicBezTo>
                  <a:pt x="31" y="55"/>
                  <a:pt x="31" y="55"/>
                  <a:pt x="31" y="55"/>
                </a:cubicBezTo>
                <a:cubicBezTo>
                  <a:pt x="31" y="66"/>
                  <a:pt x="31" y="66"/>
                  <a:pt x="31" y="66"/>
                </a:cubicBezTo>
                <a:cubicBezTo>
                  <a:pt x="31" y="66"/>
                  <a:pt x="31" y="66"/>
                  <a:pt x="31" y="66"/>
                </a:cubicBezTo>
                <a:cubicBezTo>
                  <a:pt x="35" y="66"/>
                  <a:pt x="39" y="69"/>
                  <a:pt x="39" y="74"/>
                </a:cubicBezTo>
                <a:cubicBezTo>
                  <a:pt x="39" y="78"/>
                  <a:pt x="35" y="82"/>
                  <a:pt x="31" y="82"/>
                </a:cubicBezTo>
                <a:cubicBezTo>
                  <a:pt x="31" y="82"/>
                  <a:pt x="31" y="82"/>
                  <a:pt x="31" y="82"/>
                </a:cubicBezTo>
                <a:cubicBezTo>
                  <a:pt x="31" y="82"/>
                  <a:pt x="31" y="82"/>
                  <a:pt x="31" y="82"/>
                </a:cubicBezTo>
                <a:cubicBezTo>
                  <a:pt x="31" y="90"/>
                  <a:pt x="31" y="90"/>
                  <a:pt x="31" y="90"/>
                </a:cubicBezTo>
                <a:cubicBezTo>
                  <a:pt x="62" y="90"/>
                  <a:pt x="62" y="90"/>
                  <a:pt x="62" y="90"/>
                </a:cubicBezTo>
                <a:lnTo>
                  <a:pt x="62" y="0"/>
                </a:lnTo>
                <a:close/>
                <a:moveTo>
                  <a:pt x="31" y="0"/>
                </a:moveTo>
                <a:cubicBezTo>
                  <a:pt x="0" y="0"/>
                  <a:pt x="0" y="0"/>
                  <a:pt x="0" y="0"/>
                </a:cubicBezTo>
                <a:cubicBezTo>
                  <a:pt x="0" y="90"/>
                  <a:pt x="0" y="90"/>
                  <a:pt x="0" y="90"/>
                </a:cubicBezTo>
                <a:cubicBezTo>
                  <a:pt x="31" y="90"/>
                  <a:pt x="31" y="90"/>
                  <a:pt x="31" y="90"/>
                </a:cubicBezTo>
                <a:cubicBezTo>
                  <a:pt x="31" y="82"/>
                  <a:pt x="31" y="82"/>
                  <a:pt x="31" y="82"/>
                </a:cubicBezTo>
                <a:cubicBezTo>
                  <a:pt x="26" y="82"/>
                  <a:pt x="23" y="78"/>
                  <a:pt x="23" y="74"/>
                </a:cubicBezTo>
                <a:cubicBezTo>
                  <a:pt x="23" y="69"/>
                  <a:pt x="26" y="66"/>
                  <a:pt x="31" y="66"/>
                </a:cubicBezTo>
                <a:cubicBezTo>
                  <a:pt x="31" y="55"/>
                  <a:pt x="31" y="55"/>
                  <a:pt x="31" y="55"/>
                </a:cubicBezTo>
                <a:cubicBezTo>
                  <a:pt x="18" y="55"/>
                  <a:pt x="7" y="44"/>
                  <a:pt x="7" y="31"/>
                </a:cubicBezTo>
                <a:cubicBezTo>
                  <a:pt x="7" y="18"/>
                  <a:pt x="18" y="7"/>
                  <a:pt x="31" y="7"/>
                </a:cubicBezTo>
                <a:lnTo>
                  <a:pt x="31" y="0"/>
                </a:lnTo>
                <a:close/>
              </a:path>
            </a:pathLst>
          </a:custGeom>
          <a:solidFill>
            <a:srgbClr val="FFFFFF">
              <a:alpha val="100000"/>
            </a:srgbClr>
          </a:solidFill>
          <a:ln w="9525">
            <a:noFill/>
          </a:ln>
        </p:spPr>
        <p:txBody>
          <a:bodyPr/>
          <a:p>
            <a:endParaRPr lang="zh-CN" altLang="en-US"/>
          </a:p>
        </p:txBody>
      </p:sp>
      <p:sp>
        <p:nvSpPr>
          <p:cNvPr id="15417" name="Freeform 2023"/>
          <p:cNvSpPr/>
          <p:nvPr/>
        </p:nvSpPr>
        <p:spPr>
          <a:xfrm>
            <a:off x="7519988" y="2816225"/>
            <a:ext cx="17462" cy="7938"/>
          </a:xfrm>
          <a:custGeom>
            <a:avLst/>
            <a:gdLst>
              <a:gd name="txL" fmla="*/ 0 w 12"/>
              <a:gd name="txT" fmla="*/ 0 h 6"/>
              <a:gd name="txR" fmla="*/ 12 w 12"/>
              <a:gd name="txB" fmla="*/ 6 h 6"/>
            </a:gdLst>
            <a:ahLst/>
            <a:cxnLst>
              <a:cxn ang="0">
                <a:pos x="17462" y="6615"/>
              </a:cxn>
              <a:cxn ang="0">
                <a:pos x="10186" y="0"/>
              </a:cxn>
              <a:cxn ang="0">
                <a:pos x="7276" y="0"/>
              </a:cxn>
              <a:cxn ang="0">
                <a:pos x="0" y="6615"/>
              </a:cxn>
              <a:cxn ang="0">
                <a:pos x="0" y="7938"/>
              </a:cxn>
              <a:cxn ang="0">
                <a:pos x="17462" y="7938"/>
              </a:cxn>
              <a:cxn ang="0">
                <a:pos x="17462" y="6615"/>
              </a:cxn>
            </a:cxnLst>
            <a:rect l="txL" t="txT" r="txR" b="txB"/>
            <a:pathLst>
              <a:path w="12" h="6">
                <a:moveTo>
                  <a:pt x="12" y="5"/>
                </a:moveTo>
                <a:cubicBezTo>
                  <a:pt x="12" y="2"/>
                  <a:pt x="10" y="0"/>
                  <a:pt x="7" y="0"/>
                </a:cubicBezTo>
                <a:cubicBezTo>
                  <a:pt x="5" y="0"/>
                  <a:pt x="5" y="0"/>
                  <a:pt x="5" y="0"/>
                </a:cubicBezTo>
                <a:cubicBezTo>
                  <a:pt x="2" y="0"/>
                  <a:pt x="0" y="2"/>
                  <a:pt x="0" y="5"/>
                </a:cubicBezTo>
                <a:cubicBezTo>
                  <a:pt x="0" y="5"/>
                  <a:pt x="0" y="6"/>
                  <a:pt x="0" y="6"/>
                </a:cubicBezTo>
                <a:cubicBezTo>
                  <a:pt x="12" y="6"/>
                  <a:pt x="12" y="6"/>
                  <a:pt x="12" y="6"/>
                </a:cubicBezTo>
                <a:cubicBezTo>
                  <a:pt x="12" y="6"/>
                  <a:pt x="12" y="5"/>
                  <a:pt x="12" y="5"/>
                </a:cubicBezTo>
                <a:close/>
              </a:path>
            </a:pathLst>
          </a:custGeom>
          <a:solidFill>
            <a:srgbClr val="FFFFFF">
              <a:alpha val="100000"/>
            </a:srgbClr>
          </a:solidFill>
          <a:ln w="9525">
            <a:noFill/>
          </a:ln>
        </p:spPr>
        <p:txBody>
          <a:bodyPr/>
          <a:p>
            <a:endParaRPr lang="zh-CN" altLang="en-US"/>
          </a:p>
        </p:txBody>
      </p:sp>
      <p:sp>
        <p:nvSpPr>
          <p:cNvPr id="15418" name="Freeform 2024"/>
          <p:cNvSpPr>
            <a:spLocks noEditPoints="1"/>
          </p:cNvSpPr>
          <p:nvPr/>
        </p:nvSpPr>
        <p:spPr>
          <a:xfrm>
            <a:off x="7507288" y="2830513"/>
            <a:ext cx="95250" cy="139700"/>
          </a:xfrm>
          <a:custGeom>
            <a:avLst/>
            <a:gdLst>
              <a:gd name="txL" fmla="*/ 0 w 62"/>
              <a:gd name="txT" fmla="*/ 0 h 90"/>
              <a:gd name="txR" fmla="*/ 62 w 62"/>
              <a:gd name="txB" fmla="*/ 90 h 90"/>
            </a:gdLst>
            <a:ahLst/>
            <a:cxnLst>
              <a:cxn ang="0">
                <a:pos x="47625" y="139700"/>
              </a:cxn>
              <a:cxn ang="0">
                <a:pos x="95250" y="139700"/>
              </a:cxn>
              <a:cxn ang="0">
                <a:pos x="95250" y="0"/>
              </a:cxn>
              <a:cxn ang="0">
                <a:pos x="47625" y="0"/>
              </a:cxn>
              <a:cxn ang="0">
                <a:pos x="47625" y="10866"/>
              </a:cxn>
              <a:cxn ang="0">
                <a:pos x="47625" y="10866"/>
              </a:cxn>
              <a:cxn ang="0">
                <a:pos x="47625" y="10866"/>
              </a:cxn>
              <a:cxn ang="0">
                <a:pos x="84496" y="48119"/>
              </a:cxn>
              <a:cxn ang="0">
                <a:pos x="47625" y="85372"/>
              </a:cxn>
              <a:cxn ang="0">
                <a:pos x="47625" y="85372"/>
              </a:cxn>
              <a:cxn ang="0">
                <a:pos x="47625" y="102447"/>
              </a:cxn>
              <a:cxn ang="0">
                <a:pos x="47625" y="102447"/>
              </a:cxn>
              <a:cxn ang="0">
                <a:pos x="59915" y="114864"/>
              </a:cxn>
              <a:cxn ang="0">
                <a:pos x="47625" y="127282"/>
              </a:cxn>
              <a:cxn ang="0">
                <a:pos x="47625" y="127282"/>
              </a:cxn>
              <a:cxn ang="0">
                <a:pos x="47625" y="127282"/>
              </a:cxn>
              <a:cxn ang="0">
                <a:pos x="47625" y="139700"/>
              </a:cxn>
              <a:cxn ang="0">
                <a:pos x="0" y="139700"/>
              </a:cxn>
              <a:cxn ang="0">
                <a:pos x="47625" y="139700"/>
              </a:cxn>
              <a:cxn ang="0">
                <a:pos x="47625" y="127282"/>
              </a:cxn>
              <a:cxn ang="0">
                <a:pos x="35335" y="114864"/>
              </a:cxn>
              <a:cxn ang="0">
                <a:pos x="47625" y="102447"/>
              </a:cxn>
              <a:cxn ang="0">
                <a:pos x="47625" y="85372"/>
              </a:cxn>
              <a:cxn ang="0">
                <a:pos x="10754" y="48119"/>
              </a:cxn>
              <a:cxn ang="0">
                <a:pos x="47625" y="10866"/>
              </a:cxn>
              <a:cxn ang="0">
                <a:pos x="47625" y="0"/>
              </a:cxn>
              <a:cxn ang="0">
                <a:pos x="24581" y="0"/>
              </a:cxn>
              <a:cxn ang="0">
                <a:pos x="18435" y="0"/>
              </a:cxn>
              <a:cxn ang="0">
                <a:pos x="0" y="0"/>
              </a:cxn>
              <a:cxn ang="0">
                <a:pos x="0" y="139700"/>
              </a:cxn>
            </a:cxnLst>
            <a:rect l="txL" t="txT" r="txR" b="txB"/>
            <a:pathLst>
              <a:path w="62" h="90">
                <a:moveTo>
                  <a:pt x="31" y="90"/>
                </a:moveTo>
                <a:cubicBezTo>
                  <a:pt x="62" y="90"/>
                  <a:pt x="62" y="90"/>
                  <a:pt x="62" y="90"/>
                </a:cubicBezTo>
                <a:cubicBezTo>
                  <a:pt x="62" y="0"/>
                  <a:pt x="62" y="0"/>
                  <a:pt x="62" y="0"/>
                </a:cubicBezTo>
                <a:cubicBezTo>
                  <a:pt x="31" y="0"/>
                  <a:pt x="31" y="0"/>
                  <a:pt x="31" y="0"/>
                </a:cubicBezTo>
                <a:cubicBezTo>
                  <a:pt x="31" y="7"/>
                  <a:pt x="31" y="7"/>
                  <a:pt x="31" y="7"/>
                </a:cubicBezTo>
                <a:cubicBezTo>
                  <a:pt x="31" y="7"/>
                  <a:pt x="31" y="7"/>
                  <a:pt x="31" y="7"/>
                </a:cubicBezTo>
                <a:cubicBezTo>
                  <a:pt x="31" y="7"/>
                  <a:pt x="31" y="7"/>
                  <a:pt x="31" y="7"/>
                </a:cubicBezTo>
                <a:cubicBezTo>
                  <a:pt x="45" y="7"/>
                  <a:pt x="55" y="18"/>
                  <a:pt x="55" y="31"/>
                </a:cubicBezTo>
                <a:cubicBezTo>
                  <a:pt x="55" y="44"/>
                  <a:pt x="45" y="55"/>
                  <a:pt x="31" y="55"/>
                </a:cubicBezTo>
                <a:cubicBezTo>
                  <a:pt x="31" y="55"/>
                  <a:pt x="31" y="55"/>
                  <a:pt x="31" y="55"/>
                </a:cubicBezTo>
                <a:cubicBezTo>
                  <a:pt x="31" y="66"/>
                  <a:pt x="31" y="66"/>
                  <a:pt x="31" y="66"/>
                </a:cubicBezTo>
                <a:cubicBezTo>
                  <a:pt x="31" y="66"/>
                  <a:pt x="31" y="66"/>
                  <a:pt x="31" y="66"/>
                </a:cubicBezTo>
                <a:cubicBezTo>
                  <a:pt x="36" y="66"/>
                  <a:pt x="39" y="69"/>
                  <a:pt x="39" y="74"/>
                </a:cubicBezTo>
                <a:cubicBezTo>
                  <a:pt x="39" y="78"/>
                  <a:pt x="36" y="82"/>
                  <a:pt x="31" y="82"/>
                </a:cubicBezTo>
                <a:cubicBezTo>
                  <a:pt x="31" y="82"/>
                  <a:pt x="31" y="82"/>
                  <a:pt x="31" y="82"/>
                </a:cubicBezTo>
                <a:cubicBezTo>
                  <a:pt x="31" y="82"/>
                  <a:pt x="31" y="82"/>
                  <a:pt x="31" y="82"/>
                </a:cubicBezTo>
                <a:lnTo>
                  <a:pt x="31" y="90"/>
                </a:lnTo>
                <a:close/>
                <a:moveTo>
                  <a:pt x="0" y="90"/>
                </a:moveTo>
                <a:cubicBezTo>
                  <a:pt x="31" y="90"/>
                  <a:pt x="31" y="90"/>
                  <a:pt x="31" y="90"/>
                </a:cubicBezTo>
                <a:cubicBezTo>
                  <a:pt x="31" y="82"/>
                  <a:pt x="31" y="82"/>
                  <a:pt x="31" y="82"/>
                </a:cubicBezTo>
                <a:cubicBezTo>
                  <a:pt x="27" y="82"/>
                  <a:pt x="23" y="78"/>
                  <a:pt x="23" y="74"/>
                </a:cubicBezTo>
                <a:cubicBezTo>
                  <a:pt x="23" y="69"/>
                  <a:pt x="27" y="66"/>
                  <a:pt x="31" y="66"/>
                </a:cubicBezTo>
                <a:cubicBezTo>
                  <a:pt x="31" y="55"/>
                  <a:pt x="31" y="55"/>
                  <a:pt x="31" y="55"/>
                </a:cubicBezTo>
                <a:cubicBezTo>
                  <a:pt x="18" y="55"/>
                  <a:pt x="7" y="44"/>
                  <a:pt x="7" y="31"/>
                </a:cubicBezTo>
                <a:cubicBezTo>
                  <a:pt x="7" y="18"/>
                  <a:pt x="18" y="7"/>
                  <a:pt x="31" y="7"/>
                </a:cubicBezTo>
                <a:cubicBezTo>
                  <a:pt x="31" y="0"/>
                  <a:pt x="31" y="0"/>
                  <a:pt x="31" y="0"/>
                </a:cubicBezTo>
                <a:cubicBezTo>
                  <a:pt x="16" y="0"/>
                  <a:pt x="16" y="0"/>
                  <a:pt x="16" y="0"/>
                </a:cubicBezTo>
                <a:cubicBezTo>
                  <a:pt x="12" y="0"/>
                  <a:pt x="12" y="0"/>
                  <a:pt x="12" y="0"/>
                </a:cubicBezTo>
                <a:cubicBezTo>
                  <a:pt x="0" y="0"/>
                  <a:pt x="0" y="0"/>
                  <a:pt x="0" y="0"/>
                </a:cubicBezTo>
                <a:lnTo>
                  <a:pt x="0" y="90"/>
                </a:lnTo>
                <a:close/>
              </a:path>
            </a:pathLst>
          </a:custGeom>
          <a:solidFill>
            <a:srgbClr val="FFFFFF">
              <a:alpha val="100000"/>
            </a:srgbClr>
          </a:solidFill>
          <a:ln w="9525">
            <a:noFill/>
          </a:ln>
        </p:spPr>
        <p:txBody>
          <a:bodyPr/>
          <a:p>
            <a:endParaRPr lang="zh-CN" altLang="en-US"/>
          </a:p>
        </p:txBody>
      </p:sp>
      <p:sp>
        <p:nvSpPr>
          <p:cNvPr id="15419" name="Oval 2025"/>
          <p:cNvSpPr/>
          <p:nvPr/>
        </p:nvSpPr>
        <p:spPr>
          <a:xfrm>
            <a:off x="7529513" y="2854325"/>
            <a:ext cx="52387" cy="50800"/>
          </a:xfrm>
          <a:prstGeom prst="ellipse">
            <a:avLst/>
          </a:prstGeom>
          <a:solidFill>
            <a:srgbClr val="FFFFFF"/>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20" name="Freeform 2026"/>
          <p:cNvSpPr>
            <a:spLocks noEditPoints="1"/>
          </p:cNvSpPr>
          <p:nvPr/>
        </p:nvSpPr>
        <p:spPr>
          <a:xfrm>
            <a:off x="4737100" y="2598738"/>
            <a:ext cx="536575" cy="538162"/>
          </a:xfrm>
          <a:custGeom>
            <a:avLst/>
            <a:gdLst>
              <a:gd name="txL" fmla="*/ 0 w 346"/>
              <a:gd name="txT" fmla="*/ 0 h 347"/>
              <a:gd name="txR" fmla="*/ 346 w 346"/>
              <a:gd name="txB" fmla="*/ 347 h 347"/>
            </a:gdLst>
            <a:ahLst/>
            <a:cxnLst>
              <a:cxn ang="0">
                <a:pos x="268288" y="0"/>
              </a:cxn>
              <a:cxn ang="0">
                <a:pos x="457484" y="79096"/>
              </a:cxn>
              <a:cxn ang="0">
                <a:pos x="536575" y="269856"/>
              </a:cxn>
              <a:cxn ang="0">
                <a:pos x="457484" y="459066"/>
              </a:cxn>
              <a:cxn ang="0">
                <a:pos x="268288" y="538162"/>
              </a:cxn>
              <a:cxn ang="0">
                <a:pos x="268288" y="500940"/>
              </a:cxn>
              <a:cxn ang="0">
                <a:pos x="431121" y="432701"/>
              </a:cxn>
              <a:cxn ang="0">
                <a:pos x="499356" y="269856"/>
              </a:cxn>
              <a:cxn ang="0">
                <a:pos x="431121" y="105461"/>
              </a:cxn>
              <a:cxn ang="0">
                <a:pos x="268288" y="37222"/>
              </a:cxn>
              <a:cxn ang="0">
                <a:pos x="268288" y="0"/>
              </a:cxn>
              <a:cxn ang="0">
                <a:pos x="268288" y="0"/>
              </a:cxn>
              <a:cxn ang="0">
                <a:pos x="268288" y="0"/>
              </a:cxn>
              <a:cxn ang="0">
                <a:pos x="268288" y="37222"/>
              </a:cxn>
              <a:cxn ang="0">
                <a:pos x="268288" y="37222"/>
              </a:cxn>
              <a:cxn ang="0">
                <a:pos x="103903" y="105461"/>
              </a:cxn>
              <a:cxn ang="0">
                <a:pos x="37219" y="269856"/>
              </a:cxn>
              <a:cxn ang="0">
                <a:pos x="103903" y="432701"/>
              </a:cxn>
              <a:cxn ang="0">
                <a:pos x="268288" y="500940"/>
              </a:cxn>
              <a:cxn ang="0">
                <a:pos x="268288" y="500940"/>
              </a:cxn>
              <a:cxn ang="0">
                <a:pos x="268288" y="538162"/>
              </a:cxn>
              <a:cxn ang="0">
                <a:pos x="268288" y="538162"/>
              </a:cxn>
              <a:cxn ang="0">
                <a:pos x="79091" y="459066"/>
              </a:cxn>
              <a:cxn ang="0">
                <a:pos x="0" y="269856"/>
              </a:cxn>
              <a:cxn ang="0">
                <a:pos x="79091" y="79096"/>
              </a:cxn>
              <a:cxn ang="0">
                <a:pos x="268288" y="0"/>
              </a:cxn>
            </a:cxnLst>
            <a:rect l="txL" t="txT" r="txR" b="txB"/>
            <a:pathLst>
              <a:path w="346" h="347">
                <a:moveTo>
                  <a:pt x="173" y="0"/>
                </a:moveTo>
                <a:cubicBezTo>
                  <a:pt x="221" y="0"/>
                  <a:pt x="264" y="20"/>
                  <a:pt x="295" y="51"/>
                </a:cubicBezTo>
                <a:cubicBezTo>
                  <a:pt x="327" y="82"/>
                  <a:pt x="346" y="126"/>
                  <a:pt x="346" y="174"/>
                </a:cubicBezTo>
                <a:cubicBezTo>
                  <a:pt x="346" y="221"/>
                  <a:pt x="327" y="265"/>
                  <a:pt x="295" y="296"/>
                </a:cubicBezTo>
                <a:cubicBezTo>
                  <a:pt x="264" y="327"/>
                  <a:pt x="221" y="347"/>
                  <a:pt x="173" y="347"/>
                </a:cubicBezTo>
                <a:cubicBezTo>
                  <a:pt x="173" y="323"/>
                  <a:pt x="173" y="323"/>
                  <a:pt x="173" y="323"/>
                </a:cubicBezTo>
                <a:cubicBezTo>
                  <a:pt x="214" y="323"/>
                  <a:pt x="251" y="306"/>
                  <a:pt x="278" y="279"/>
                </a:cubicBezTo>
                <a:cubicBezTo>
                  <a:pt x="305" y="252"/>
                  <a:pt x="322" y="215"/>
                  <a:pt x="322" y="174"/>
                </a:cubicBezTo>
                <a:cubicBezTo>
                  <a:pt x="322" y="132"/>
                  <a:pt x="305" y="95"/>
                  <a:pt x="278" y="68"/>
                </a:cubicBezTo>
                <a:cubicBezTo>
                  <a:pt x="251" y="41"/>
                  <a:pt x="214" y="24"/>
                  <a:pt x="173" y="24"/>
                </a:cubicBezTo>
                <a:lnTo>
                  <a:pt x="173" y="0"/>
                </a:lnTo>
                <a:close/>
                <a:moveTo>
                  <a:pt x="173" y="0"/>
                </a:moveTo>
                <a:cubicBezTo>
                  <a:pt x="173" y="0"/>
                  <a:pt x="173" y="0"/>
                  <a:pt x="173" y="0"/>
                </a:cubicBezTo>
                <a:cubicBezTo>
                  <a:pt x="173" y="24"/>
                  <a:pt x="173" y="24"/>
                  <a:pt x="173" y="24"/>
                </a:cubicBezTo>
                <a:cubicBezTo>
                  <a:pt x="173" y="24"/>
                  <a:pt x="173" y="24"/>
                  <a:pt x="173" y="24"/>
                </a:cubicBezTo>
                <a:cubicBezTo>
                  <a:pt x="132" y="24"/>
                  <a:pt x="94" y="41"/>
                  <a:pt x="67" y="68"/>
                </a:cubicBezTo>
                <a:cubicBezTo>
                  <a:pt x="41" y="95"/>
                  <a:pt x="24" y="132"/>
                  <a:pt x="24" y="174"/>
                </a:cubicBezTo>
                <a:cubicBezTo>
                  <a:pt x="24" y="215"/>
                  <a:pt x="41" y="252"/>
                  <a:pt x="67" y="279"/>
                </a:cubicBezTo>
                <a:cubicBezTo>
                  <a:pt x="94" y="306"/>
                  <a:pt x="132" y="323"/>
                  <a:pt x="173" y="323"/>
                </a:cubicBezTo>
                <a:cubicBezTo>
                  <a:pt x="173" y="323"/>
                  <a:pt x="173" y="323"/>
                  <a:pt x="173" y="323"/>
                </a:cubicBezTo>
                <a:cubicBezTo>
                  <a:pt x="173" y="347"/>
                  <a:pt x="173" y="347"/>
                  <a:pt x="173" y="347"/>
                </a:cubicBezTo>
                <a:cubicBezTo>
                  <a:pt x="173" y="347"/>
                  <a:pt x="173" y="347"/>
                  <a:pt x="173" y="347"/>
                </a:cubicBezTo>
                <a:cubicBezTo>
                  <a:pt x="125" y="347"/>
                  <a:pt x="82" y="327"/>
                  <a:pt x="51" y="296"/>
                </a:cubicBezTo>
                <a:cubicBezTo>
                  <a:pt x="19" y="265"/>
                  <a:pt x="0" y="221"/>
                  <a:pt x="0" y="174"/>
                </a:cubicBezTo>
                <a:cubicBezTo>
                  <a:pt x="0" y="126"/>
                  <a:pt x="19" y="82"/>
                  <a:pt x="51" y="51"/>
                </a:cubicBezTo>
                <a:cubicBezTo>
                  <a:pt x="82" y="20"/>
                  <a:pt x="125" y="0"/>
                  <a:pt x="173" y="0"/>
                </a:cubicBezTo>
                <a:close/>
              </a:path>
            </a:pathLst>
          </a:custGeom>
          <a:solidFill>
            <a:srgbClr val="FFFFFF">
              <a:alpha val="100000"/>
            </a:srgbClr>
          </a:solidFill>
          <a:ln w="9525">
            <a:noFill/>
          </a:ln>
        </p:spPr>
        <p:txBody>
          <a:bodyPr/>
          <a:p>
            <a:endParaRPr lang="zh-CN" altLang="en-US"/>
          </a:p>
        </p:txBody>
      </p:sp>
      <p:sp>
        <p:nvSpPr>
          <p:cNvPr id="15421" name="Oval 2027"/>
          <p:cNvSpPr/>
          <p:nvPr/>
        </p:nvSpPr>
        <p:spPr>
          <a:xfrm>
            <a:off x="4756150" y="2617788"/>
            <a:ext cx="500063" cy="500062"/>
          </a:xfrm>
          <a:prstGeom prst="ellipse">
            <a:avLst/>
          </a:prstGeom>
          <a:solidFill>
            <a:srgbClr val="BEDB39"/>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22" name="Freeform 2028"/>
          <p:cNvSpPr>
            <a:spLocks noEditPoints="1"/>
          </p:cNvSpPr>
          <p:nvPr/>
        </p:nvSpPr>
        <p:spPr>
          <a:xfrm>
            <a:off x="4824413" y="2695575"/>
            <a:ext cx="363537" cy="287338"/>
          </a:xfrm>
          <a:custGeom>
            <a:avLst/>
            <a:gdLst>
              <a:gd name="txL" fmla="*/ 0 w 234"/>
              <a:gd name="txT" fmla="*/ 0 h 185"/>
              <a:gd name="txR" fmla="*/ 234 w 234"/>
              <a:gd name="txB" fmla="*/ 185 h 185"/>
            </a:gdLst>
            <a:ahLst/>
            <a:cxnLst>
              <a:cxn ang="0">
                <a:pos x="326251" y="65233"/>
              </a:cxn>
              <a:cxn ang="0">
                <a:pos x="293626" y="65233"/>
              </a:cxn>
              <a:cxn ang="0">
                <a:pos x="293626" y="82318"/>
              </a:cxn>
              <a:cxn ang="0">
                <a:pos x="330912" y="163084"/>
              </a:cxn>
              <a:cxn ang="0">
                <a:pos x="330912" y="200360"/>
              </a:cxn>
              <a:cxn ang="0">
                <a:pos x="293626" y="287338"/>
              </a:cxn>
              <a:cxn ang="0">
                <a:pos x="363537" y="271806"/>
              </a:cxn>
              <a:cxn ang="0">
                <a:pos x="363537" y="104063"/>
              </a:cxn>
              <a:cxn ang="0">
                <a:pos x="292072" y="0"/>
              </a:cxn>
              <a:cxn ang="0">
                <a:pos x="181769" y="23298"/>
              </a:cxn>
              <a:cxn ang="0">
                <a:pos x="293626" y="65233"/>
              </a:cxn>
              <a:cxn ang="0">
                <a:pos x="181769" y="229870"/>
              </a:cxn>
              <a:cxn ang="0">
                <a:pos x="276537" y="271806"/>
              </a:cxn>
              <a:cxn ang="0">
                <a:pos x="293626" y="287338"/>
              </a:cxn>
              <a:cxn ang="0">
                <a:pos x="257894" y="200360"/>
              </a:cxn>
              <a:cxn ang="0">
                <a:pos x="293626" y="163084"/>
              </a:cxn>
              <a:cxn ang="0">
                <a:pos x="181769" y="82318"/>
              </a:cxn>
              <a:cxn ang="0">
                <a:pos x="181769" y="0"/>
              </a:cxn>
              <a:cxn ang="0">
                <a:pos x="68357" y="3106"/>
              </a:cxn>
              <a:cxn ang="0">
                <a:pos x="90107" y="23298"/>
              </a:cxn>
              <a:cxn ang="0">
                <a:pos x="181769" y="23298"/>
              </a:cxn>
              <a:cxn ang="0">
                <a:pos x="68357" y="287338"/>
              </a:cxn>
              <a:cxn ang="0">
                <a:pos x="87000" y="271806"/>
              </a:cxn>
              <a:cxn ang="0">
                <a:pos x="181769" y="229870"/>
              </a:cxn>
              <a:cxn ang="0">
                <a:pos x="68357" y="82318"/>
              </a:cxn>
              <a:cxn ang="0">
                <a:pos x="105643" y="163084"/>
              </a:cxn>
              <a:cxn ang="0">
                <a:pos x="105643" y="200360"/>
              </a:cxn>
              <a:cxn ang="0">
                <a:pos x="68357" y="287338"/>
              </a:cxn>
              <a:cxn ang="0">
                <a:pos x="37286" y="65233"/>
              </a:cxn>
              <a:cxn ang="0">
                <a:pos x="0" y="220551"/>
              </a:cxn>
              <a:cxn ang="0">
                <a:pos x="0" y="271806"/>
              </a:cxn>
              <a:cxn ang="0">
                <a:pos x="68357" y="287338"/>
              </a:cxn>
              <a:cxn ang="0">
                <a:pos x="32625" y="200360"/>
              </a:cxn>
              <a:cxn ang="0">
                <a:pos x="68357" y="163084"/>
              </a:cxn>
              <a:cxn ang="0">
                <a:pos x="60590" y="82318"/>
              </a:cxn>
              <a:cxn ang="0">
                <a:pos x="68357" y="3106"/>
              </a:cxn>
            </a:cxnLst>
            <a:rect l="txL" t="txT" r="txR" b="txB"/>
            <a:pathLst>
              <a:path w="234" h="185">
                <a:moveTo>
                  <a:pt x="234" y="67"/>
                </a:moveTo>
                <a:cubicBezTo>
                  <a:pt x="210" y="42"/>
                  <a:pt x="210" y="42"/>
                  <a:pt x="210" y="42"/>
                </a:cubicBezTo>
                <a:cubicBezTo>
                  <a:pt x="189" y="2"/>
                  <a:pt x="189" y="2"/>
                  <a:pt x="189" y="2"/>
                </a:cubicBezTo>
                <a:cubicBezTo>
                  <a:pt x="189" y="42"/>
                  <a:pt x="189" y="42"/>
                  <a:pt x="189" y="42"/>
                </a:cubicBezTo>
                <a:cubicBezTo>
                  <a:pt x="195" y="53"/>
                  <a:pt x="195" y="53"/>
                  <a:pt x="195" y="53"/>
                </a:cubicBezTo>
                <a:cubicBezTo>
                  <a:pt x="189" y="53"/>
                  <a:pt x="189" y="53"/>
                  <a:pt x="189" y="53"/>
                </a:cubicBezTo>
                <a:cubicBezTo>
                  <a:pt x="189" y="105"/>
                  <a:pt x="189" y="105"/>
                  <a:pt x="189" y="105"/>
                </a:cubicBezTo>
                <a:cubicBezTo>
                  <a:pt x="213" y="105"/>
                  <a:pt x="213" y="105"/>
                  <a:pt x="213" y="105"/>
                </a:cubicBezTo>
                <a:cubicBezTo>
                  <a:pt x="213" y="129"/>
                  <a:pt x="213" y="129"/>
                  <a:pt x="213" y="129"/>
                </a:cubicBezTo>
                <a:cubicBezTo>
                  <a:pt x="213" y="129"/>
                  <a:pt x="213" y="129"/>
                  <a:pt x="213" y="129"/>
                </a:cubicBezTo>
                <a:cubicBezTo>
                  <a:pt x="189" y="129"/>
                  <a:pt x="189" y="129"/>
                  <a:pt x="189" y="129"/>
                </a:cubicBezTo>
                <a:cubicBezTo>
                  <a:pt x="189" y="185"/>
                  <a:pt x="189" y="185"/>
                  <a:pt x="189" y="185"/>
                </a:cubicBezTo>
                <a:cubicBezTo>
                  <a:pt x="223" y="185"/>
                  <a:pt x="223" y="185"/>
                  <a:pt x="223" y="185"/>
                </a:cubicBezTo>
                <a:cubicBezTo>
                  <a:pt x="229" y="185"/>
                  <a:pt x="234" y="180"/>
                  <a:pt x="234" y="175"/>
                </a:cubicBezTo>
                <a:cubicBezTo>
                  <a:pt x="234" y="148"/>
                  <a:pt x="234" y="148"/>
                  <a:pt x="234" y="148"/>
                </a:cubicBezTo>
                <a:lnTo>
                  <a:pt x="234" y="67"/>
                </a:lnTo>
                <a:close/>
                <a:moveTo>
                  <a:pt x="189" y="2"/>
                </a:moveTo>
                <a:cubicBezTo>
                  <a:pt x="188" y="0"/>
                  <a:pt x="188" y="0"/>
                  <a:pt x="188" y="0"/>
                </a:cubicBezTo>
                <a:cubicBezTo>
                  <a:pt x="117" y="0"/>
                  <a:pt x="117" y="0"/>
                  <a:pt x="117" y="0"/>
                </a:cubicBezTo>
                <a:cubicBezTo>
                  <a:pt x="117" y="15"/>
                  <a:pt x="117" y="15"/>
                  <a:pt x="117" y="15"/>
                </a:cubicBezTo>
                <a:cubicBezTo>
                  <a:pt x="175" y="15"/>
                  <a:pt x="175" y="15"/>
                  <a:pt x="175" y="15"/>
                </a:cubicBezTo>
                <a:cubicBezTo>
                  <a:pt x="189" y="42"/>
                  <a:pt x="189" y="42"/>
                  <a:pt x="189" y="42"/>
                </a:cubicBezTo>
                <a:cubicBezTo>
                  <a:pt x="189" y="2"/>
                  <a:pt x="189" y="2"/>
                  <a:pt x="189" y="2"/>
                </a:cubicBezTo>
                <a:close/>
                <a:moveTo>
                  <a:pt x="117" y="148"/>
                </a:moveTo>
                <a:cubicBezTo>
                  <a:pt x="178" y="148"/>
                  <a:pt x="178" y="148"/>
                  <a:pt x="178" y="148"/>
                </a:cubicBezTo>
                <a:cubicBezTo>
                  <a:pt x="178" y="175"/>
                  <a:pt x="178" y="175"/>
                  <a:pt x="178" y="175"/>
                </a:cubicBezTo>
                <a:cubicBezTo>
                  <a:pt x="178" y="180"/>
                  <a:pt x="183" y="185"/>
                  <a:pt x="189" y="185"/>
                </a:cubicBezTo>
                <a:cubicBezTo>
                  <a:pt x="189" y="185"/>
                  <a:pt x="189" y="185"/>
                  <a:pt x="189" y="185"/>
                </a:cubicBezTo>
                <a:cubicBezTo>
                  <a:pt x="189" y="129"/>
                  <a:pt x="189" y="129"/>
                  <a:pt x="189" y="129"/>
                </a:cubicBezTo>
                <a:cubicBezTo>
                  <a:pt x="166" y="129"/>
                  <a:pt x="166" y="129"/>
                  <a:pt x="166" y="129"/>
                </a:cubicBezTo>
                <a:cubicBezTo>
                  <a:pt x="166" y="105"/>
                  <a:pt x="166" y="105"/>
                  <a:pt x="166" y="105"/>
                </a:cubicBezTo>
                <a:cubicBezTo>
                  <a:pt x="189" y="105"/>
                  <a:pt x="189" y="105"/>
                  <a:pt x="189" y="105"/>
                </a:cubicBezTo>
                <a:cubicBezTo>
                  <a:pt x="189" y="53"/>
                  <a:pt x="189" y="53"/>
                  <a:pt x="189" y="53"/>
                </a:cubicBezTo>
                <a:cubicBezTo>
                  <a:pt x="117" y="53"/>
                  <a:pt x="117" y="53"/>
                  <a:pt x="117" y="53"/>
                </a:cubicBezTo>
                <a:lnTo>
                  <a:pt x="117" y="148"/>
                </a:lnTo>
                <a:close/>
                <a:moveTo>
                  <a:pt x="117" y="0"/>
                </a:moveTo>
                <a:cubicBezTo>
                  <a:pt x="45" y="0"/>
                  <a:pt x="45" y="0"/>
                  <a:pt x="45" y="0"/>
                </a:cubicBezTo>
                <a:cubicBezTo>
                  <a:pt x="44" y="2"/>
                  <a:pt x="44" y="2"/>
                  <a:pt x="44" y="2"/>
                </a:cubicBezTo>
                <a:cubicBezTo>
                  <a:pt x="44" y="42"/>
                  <a:pt x="44" y="42"/>
                  <a:pt x="44" y="42"/>
                </a:cubicBezTo>
                <a:cubicBezTo>
                  <a:pt x="58" y="15"/>
                  <a:pt x="58" y="15"/>
                  <a:pt x="58" y="15"/>
                </a:cubicBezTo>
                <a:cubicBezTo>
                  <a:pt x="58" y="15"/>
                  <a:pt x="58" y="15"/>
                  <a:pt x="58" y="15"/>
                </a:cubicBezTo>
                <a:cubicBezTo>
                  <a:pt x="117" y="15"/>
                  <a:pt x="117" y="15"/>
                  <a:pt x="117" y="15"/>
                </a:cubicBezTo>
                <a:cubicBezTo>
                  <a:pt x="117" y="0"/>
                  <a:pt x="117" y="0"/>
                  <a:pt x="117" y="0"/>
                </a:cubicBezTo>
                <a:close/>
                <a:moveTo>
                  <a:pt x="44" y="185"/>
                </a:moveTo>
                <a:cubicBezTo>
                  <a:pt x="45" y="185"/>
                  <a:pt x="45" y="185"/>
                  <a:pt x="45" y="185"/>
                </a:cubicBezTo>
                <a:cubicBezTo>
                  <a:pt x="51" y="185"/>
                  <a:pt x="56" y="180"/>
                  <a:pt x="56" y="175"/>
                </a:cubicBezTo>
                <a:cubicBezTo>
                  <a:pt x="56" y="148"/>
                  <a:pt x="56" y="148"/>
                  <a:pt x="56" y="148"/>
                </a:cubicBezTo>
                <a:cubicBezTo>
                  <a:pt x="117" y="148"/>
                  <a:pt x="117" y="148"/>
                  <a:pt x="117" y="148"/>
                </a:cubicBezTo>
                <a:cubicBezTo>
                  <a:pt x="117" y="53"/>
                  <a:pt x="117" y="53"/>
                  <a:pt x="117" y="53"/>
                </a:cubicBezTo>
                <a:cubicBezTo>
                  <a:pt x="44" y="53"/>
                  <a:pt x="44" y="53"/>
                  <a:pt x="44" y="53"/>
                </a:cubicBezTo>
                <a:cubicBezTo>
                  <a:pt x="44" y="105"/>
                  <a:pt x="44" y="105"/>
                  <a:pt x="44" y="105"/>
                </a:cubicBezTo>
                <a:cubicBezTo>
                  <a:pt x="68" y="105"/>
                  <a:pt x="68" y="105"/>
                  <a:pt x="68" y="105"/>
                </a:cubicBezTo>
                <a:cubicBezTo>
                  <a:pt x="68" y="129"/>
                  <a:pt x="68" y="129"/>
                  <a:pt x="68" y="129"/>
                </a:cubicBezTo>
                <a:cubicBezTo>
                  <a:pt x="68" y="129"/>
                  <a:pt x="68" y="129"/>
                  <a:pt x="68" y="129"/>
                </a:cubicBezTo>
                <a:cubicBezTo>
                  <a:pt x="44" y="129"/>
                  <a:pt x="44" y="129"/>
                  <a:pt x="44" y="129"/>
                </a:cubicBezTo>
                <a:lnTo>
                  <a:pt x="44" y="185"/>
                </a:lnTo>
                <a:close/>
                <a:moveTo>
                  <a:pt x="44" y="2"/>
                </a:moveTo>
                <a:cubicBezTo>
                  <a:pt x="24" y="42"/>
                  <a:pt x="24" y="42"/>
                  <a:pt x="24" y="42"/>
                </a:cubicBezTo>
                <a:cubicBezTo>
                  <a:pt x="0" y="67"/>
                  <a:pt x="0" y="67"/>
                  <a:pt x="0" y="67"/>
                </a:cubicBezTo>
                <a:cubicBezTo>
                  <a:pt x="0" y="142"/>
                  <a:pt x="0" y="142"/>
                  <a:pt x="0" y="142"/>
                </a:cubicBezTo>
                <a:cubicBezTo>
                  <a:pt x="0" y="148"/>
                  <a:pt x="0" y="148"/>
                  <a:pt x="0" y="148"/>
                </a:cubicBezTo>
                <a:cubicBezTo>
                  <a:pt x="0" y="175"/>
                  <a:pt x="0" y="175"/>
                  <a:pt x="0" y="175"/>
                </a:cubicBezTo>
                <a:cubicBezTo>
                  <a:pt x="0" y="180"/>
                  <a:pt x="5" y="185"/>
                  <a:pt x="11" y="185"/>
                </a:cubicBezTo>
                <a:cubicBezTo>
                  <a:pt x="44" y="185"/>
                  <a:pt x="44" y="185"/>
                  <a:pt x="44" y="185"/>
                </a:cubicBezTo>
                <a:cubicBezTo>
                  <a:pt x="44" y="129"/>
                  <a:pt x="44" y="129"/>
                  <a:pt x="44" y="129"/>
                </a:cubicBezTo>
                <a:cubicBezTo>
                  <a:pt x="21" y="129"/>
                  <a:pt x="21" y="129"/>
                  <a:pt x="21" y="129"/>
                </a:cubicBezTo>
                <a:cubicBezTo>
                  <a:pt x="21" y="105"/>
                  <a:pt x="21" y="105"/>
                  <a:pt x="21" y="105"/>
                </a:cubicBezTo>
                <a:cubicBezTo>
                  <a:pt x="44" y="105"/>
                  <a:pt x="44" y="105"/>
                  <a:pt x="44" y="105"/>
                </a:cubicBezTo>
                <a:cubicBezTo>
                  <a:pt x="44" y="53"/>
                  <a:pt x="44" y="53"/>
                  <a:pt x="44" y="53"/>
                </a:cubicBezTo>
                <a:cubicBezTo>
                  <a:pt x="39" y="53"/>
                  <a:pt x="39" y="53"/>
                  <a:pt x="39" y="53"/>
                </a:cubicBezTo>
                <a:cubicBezTo>
                  <a:pt x="44" y="42"/>
                  <a:pt x="44" y="42"/>
                  <a:pt x="44" y="42"/>
                </a:cubicBezTo>
                <a:lnTo>
                  <a:pt x="44" y="2"/>
                </a:lnTo>
                <a:close/>
              </a:path>
            </a:pathLst>
          </a:custGeom>
          <a:solidFill>
            <a:srgbClr val="FFFFFF">
              <a:alpha val="100000"/>
            </a:srgbClr>
          </a:solidFill>
          <a:ln w="9525">
            <a:noFill/>
          </a:ln>
        </p:spPr>
        <p:txBody>
          <a:bodyPr/>
          <a:p>
            <a:endParaRPr lang="zh-CN" altLang="en-US"/>
          </a:p>
        </p:txBody>
      </p:sp>
      <p:sp>
        <p:nvSpPr>
          <p:cNvPr id="15423" name="Oval 2031"/>
          <p:cNvSpPr/>
          <p:nvPr/>
        </p:nvSpPr>
        <p:spPr>
          <a:xfrm>
            <a:off x="8137525" y="3284538"/>
            <a:ext cx="34925" cy="34925"/>
          </a:xfrm>
          <a:prstGeom prst="ellipse">
            <a:avLst/>
          </a:prstGeom>
          <a:solidFill>
            <a:srgbClr val="FFFFFF"/>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24" name="Freeform 2032"/>
          <p:cNvSpPr>
            <a:spLocks noEditPoints="1"/>
          </p:cNvSpPr>
          <p:nvPr/>
        </p:nvSpPr>
        <p:spPr>
          <a:xfrm>
            <a:off x="8001000" y="3387725"/>
            <a:ext cx="76200" cy="77788"/>
          </a:xfrm>
          <a:custGeom>
            <a:avLst/>
            <a:gdLst>
              <a:gd name="txL" fmla="*/ 0 w 50"/>
              <a:gd name="txT" fmla="*/ 0 h 50"/>
              <a:gd name="txR" fmla="*/ 50 w 50"/>
              <a:gd name="txB" fmla="*/ 50 h 50"/>
            </a:gdLst>
            <a:ahLst/>
            <a:cxnLst>
              <a:cxn ang="0">
                <a:pos x="38100" y="77788"/>
              </a:cxn>
              <a:cxn ang="0">
                <a:pos x="76200" y="38894"/>
              </a:cxn>
              <a:cxn ang="0">
                <a:pos x="38100" y="0"/>
              </a:cxn>
              <a:cxn ang="0">
                <a:pos x="38100" y="18669"/>
              </a:cxn>
              <a:cxn ang="0">
                <a:pos x="59436" y="38894"/>
              </a:cxn>
              <a:cxn ang="0">
                <a:pos x="38100" y="60675"/>
              </a:cxn>
              <a:cxn ang="0">
                <a:pos x="38100" y="77788"/>
              </a:cxn>
              <a:cxn ang="0">
                <a:pos x="38100" y="60675"/>
              </a:cxn>
              <a:cxn ang="0">
                <a:pos x="38100" y="60675"/>
              </a:cxn>
              <a:cxn ang="0">
                <a:pos x="38100" y="0"/>
              </a:cxn>
              <a:cxn ang="0">
                <a:pos x="0" y="38894"/>
              </a:cxn>
              <a:cxn ang="0">
                <a:pos x="38100" y="77788"/>
              </a:cxn>
              <a:cxn ang="0">
                <a:pos x="38100" y="60675"/>
              </a:cxn>
              <a:cxn ang="0">
                <a:pos x="38100" y="60675"/>
              </a:cxn>
              <a:cxn ang="0">
                <a:pos x="18288" y="38894"/>
              </a:cxn>
              <a:cxn ang="0">
                <a:pos x="38100" y="18669"/>
              </a:cxn>
              <a:cxn ang="0">
                <a:pos x="38100" y="0"/>
              </a:cxn>
            </a:cxnLst>
            <a:rect l="txL" t="txT" r="txR" b="txB"/>
            <a:pathLst>
              <a:path w="50" h="50">
                <a:moveTo>
                  <a:pt x="25" y="50"/>
                </a:moveTo>
                <a:cubicBezTo>
                  <a:pt x="39" y="50"/>
                  <a:pt x="50" y="39"/>
                  <a:pt x="50" y="25"/>
                </a:cubicBezTo>
                <a:cubicBezTo>
                  <a:pt x="50" y="11"/>
                  <a:pt x="39" y="0"/>
                  <a:pt x="25" y="0"/>
                </a:cubicBezTo>
                <a:cubicBezTo>
                  <a:pt x="25" y="12"/>
                  <a:pt x="25" y="12"/>
                  <a:pt x="25" y="12"/>
                </a:cubicBezTo>
                <a:cubicBezTo>
                  <a:pt x="33" y="12"/>
                  <a:pt x="39" y="18"/>
                  <a:pt x="39" y="25"/>
                </a:cubicBezTo>
                <a:cubicBezTo>
                  <a:pt x="39" y="33"/>
                  <a:pt x="33" y="39"/>
                  <a:pt x="25" y="39"/>
                </a:cubicBezTo>
                <a:cubicBezTo>
                  <a:pt x="25" y="50"/>
                  <a:pt x="25" y="50"/>
                  <a:pt x="25" y="50"/>
                </a:cubicBezTo>
                <a:close/>
                <a:moveTo>
                  <a:pt x="25" y="39"/>
                </a:moveTo>
                <a:cubicBezTo>
                  <a:pt x="25" y="39"/>
                  <a:pt x="25" y="39"/>
                  <a:pt x="25" y="39"/>
                </a:cubicBezTo>
                <a:moveTo>
                  <a:pt x="25" y="0"/>
                </a:moveTo>
                <a:cubicBezTo>
                  <a:pt x="11" y="0"/>
                  <a:pt x="0" y="11"/>
                  <a:pt x="0" y="25"/>
                </a:cubicBezTo>
                <a:cubicBezTo>
                  <a:pt x="0" y="39"/>
                  <a:pt x="11" y="50"/>
                  <a:pt x="25" y="50"/>
                </a:cubicBezTo>
                <a:cubicBezTo>
                  <a:pt x="25" y="39"/>
                  <a:pt x="25" y="39"/>
                  <a:pt x="25" y="39"/>
                </a:cubicBezTo>
                <a:cubicBezTo>
                  <a:pt x="25" y="39"/>
                  <a:pt x="25" y="39"/>
                  <a:pt x="25" y="39"/>
                </a:cubicBezTo>
                <a:cubicBezTo>
                  <a:pt x="18" y="39"/>
                  <a:pt x="12" y="33"/>
                  <a:pt x="12" y="25"/>
                </a:cubicBezTo>
                <a:cubicBezTo>
                  <a:pt x="12" y="18"/>
                  <a:pt x="18" y="12"/>
                  <a:pt x="25" y="12"/>
                </a:cubicBezTo>
                <a:lnTo>
                  <a:pt x="25" y="0"/>
                </a:lnTo>
                <a:close/>
              </a:path>
            </a:pathLst>
          </a:custGeom>
          <a:solidFill>
            <a:srgbClr val="FFFFFF">
              <a:alpha val="100000"/>
            </a:srgbClr>
          </a:solidFill>
          <a:ln w="9525">
            <a:noFill/>
          </a:ln>
        </p:spPr>
        <p:txBody>
          <a:bodyPr/>
          <a:p>
            <a:endParaRPr lang="zh-CN" altLang="en-US"/>
          </a:p>
        </p:txBody>
      </p:sp>
      <p:sp>
        <p:nvSpPr>
          <p:cNvPr id="15425" name="Freeform 2033"/>
          <p:cNvSpPr/>
          <p:nvPr/>
        </p:nvSpPr>
        <p:spPr>
          <a:xfrm>
            <a:off x="7993063" y="3370263"/>
            <a:ext cx="92075" cy="33337"/>
          </a:xfrm>
          <a:custGeom>
            <a:avLst/>
            <a:gdLst>
              <a:gd name="txL" fmla="*/ 0 w 59"/>
              <a:gd name="txT" fmla="*/ 0 h 21"/>
              <a:gd name="txR" fmla="*/ 59 w 59"/>
              <a:gd name="txB" fmla="*/ 21 h 21"/>
            </a:gdLst>
            <a:ahLst/>
            <a:cxnLst>
              <a:cxn ang="0">
                <a:pos x="6242" y="33337"/>
              </a:cxn>
              <a:cxn ang="0">
                <a:pos x="10924" y="30162"/>
              </a:cxn>
              <a:cxn ang="0">
                <a:pos x="45257" y="11112"/>
              </a:cxn>
              <a:cxn ang="0">
                <a:pos x="79590" y="30162"/>
              </a:cxn>
              <a:cxn ang="0">
                <a:pos x="88954" y="31750"/>
              </a:cxn>
              <a:cxn ang="0">
                <a:pos x="90514" y="23812"/>
              </a:cxn>
              <a:cxn ang="0">
                <a:pos x="45257" y="0"/>
              </a:cxn>
              <a:cxn ang="0">
                <a:pos x="1561" y="23812"/>
              </a:cxn>
              <a:cxn ang="0">
                <a:pos x="3121" y="31750"/>
              </a:cxn>
              <a:cxn ang="0">
                <a:pos x="6242" y="33337"/>
              </a:cxn>
            </a:cxnLst>
            <a:rect l="txL" t="txT" r="txR" b="txB"/>
            <a:pathLst>
              <a:path w="59" h="21">
                <a:moveTo>
                  <a:pt x="4" y="21"/>
                </a:moveTo>
                <a:cubicBezTo>
                  <a:pt x="5" y="21"/>
                  <a:pt x="6" y="20"/>
                  <a:pt x="7" y="19"/>
                </a:cubicBezTo>
                <a:cubicBezTo>
                  <a:pt x="12" y="12"/>
                  <a:pt x="20" y="7"/>
                  <a:pt x="29" y="7"/>
                </a:cubicBezTo>
                <a:cubicBezTo>
                  <a:pt x="38" y="7"/>
                  <a:pt x="46" y="12"/>
                  <a:pt x="51" y="19"/>
                </a:cubicBezTo>
                <a:cubicBezTo>
                  <a:pt x="52" y="21"/>
                  <a:pt x="55" y="21"/>
                  <a:pt x="57" y="20"/>
                </a:cubicBezTo>
                <a:cubicBezTo>
                  <a:pt x="58" y="19"/>
                  <a:pt x="59" y="16"/>
                  <a:pt x="58" y="15"/>
                </a:cubicBezTo>
                <a:cubicBezTo>
                  <a:pt x="51" y="5"/>
                  <a:pt x="41" y="0"/>
                  <a:pt x="29" y="0"/>
                </a:cubicBezTo>
                <a:cubicBezTo>
                  <a:pt x="18" y="0"/>
                  <a:pt x="7" y="5"/>
                  <a:pt x="1" y="15"/>
                </a:cubicBezTo>
                <a:cubicBezTo>
                  <a:pt x="0" y="16"/>
                  <a:pt x="0" y="19"/>
                  <a:pt x="2" y="20"/>
                </a:cubicBezTo>
                <a:cubicBezTo>
                  <a:pt x="2" y="21"/>
                  <a:pt x="3" y="21"/>
                  <a:pt x="4" y="21"/>
                </a:cubicBezTo>
                <a:close/>
              </a:path>
            </a:pathLst>
          </a:custGeom>
          <a:solidFill>
            <a:srgbClr val="FFFFFF">
              <a:alpha val="100000"/>
            </a:srgbClr>
          </a:solidFill>
          <a:ln w="9525">
            <a:noFill/>
          </a:ln>
        </p:spPr>
        <p:txBody>
          <a:bodyPr/>
          <a:p>
            <a:endParaRPr lang="zh-CN" altLang="en-US"/>
          </a:p>
        </p:txBody>
      </p:sp>
      <p:sp>
        <p:nvSpPr>
          <p:cNvPr id="15426" name="Freeform 2034"/>
          <p:cNvSpPr>
            <a:spLocks noEditPoints="1"/>
          </p:cNvSpPr>
          <p:nvPr/>
        </p:nvSpPr>
        <p:spPr>
          <a:xfrm>
            <a:off x="8140700" y="3387725"/>
            <a:ext cx="76200" cy="77788"/>
          </a:xfrm>
          <a:custGeom>
            <a:avLst/>
            <a:gdLst>
              <a:gd name="txL" fmla="*/ 0 w 50"/>
              <a:gd name="txT" fmla="*/ 0 h 50"/>
              <a:gd name="txR" fmla="*/ 50 w 50"/>
              <a:gd name="txB" fmla="*/ 50 h 50"/>
            </a:gdLst>
            <a:ahLst/>
            <a:cxnLst>
              <a:cxn ang="0">
                <a:pos x="38100" y="0"/>
              </a:cxn>
              <a:cxn ang="0">
                <a:pos x="38100" y="0"/>
              </a:cxn>
              <a:cxn ang="0">
                <a:pos x="38100" y="18669"/>
              </a:cxn>
              <a:cxn ang="0">
                <a:pos x="38100" y="18669"/>
              </a:cxn>
              <a:cxn ang="0">
                <a:pos x="59436" y="38894"/>
              </a:cxn>
              <a:cxn ang="0">
                <a:pos x="38100" y="60675"/>
              </a:cxn>
              <a:cxn ang="0">
                <a:pos x="38100" y="60675"/>
              </a:cxn>
              <a:cxn ang="0">
                <a:pos x="38100" y="60675"/>
              </a:cxn>
              <a:cxn ang="0">
                <a:pos x="38100" y="77788"/>
              </a:cxn>
              <a:cxn ang="0">
                <a:pos x="38100" y="77788"/>
              </a:cxn>
              <a:cxn ang="0">
                <a:pos x="76200" y="38894"/>
              </a:cxn>
              <a:cxn ang="0">
                <a:pos x="38100" y="0"/>
              </a:cxn>
              <a:cxn ang="0">
                <a:pos x="38100" y="0"/>
              </a:cxn>
              <a:cxn ang="0">
                <a:pos x="0" y="38894"/>
              </a:cxn>
              <a:cxn ang="0">
                <a:pos x="38100" y="77788"/>
              </a:cxn>
              <a:cxn ang="0">
                <a:pos x="38100" y="60675"/>
              </a:cxn>
              <a:cxn ang="0">
                <a:pos x="18288" y="38894"/>
              </a:cxn>
              <a:cxn ang="0">
                <a:pos x="38100" y="18669"/>
              </a:cxn>
              <a:cxn ang="0">
                <a:pos x="38100" y="0"/>
              </a:cxn>
            </a:cxnLst>
            <a:rect l="txL" t="txT" r="txR" b="txB"/>
            <a:pathLst>
              <a:path w="50" h="50">
                <a:moveTo>
                  <a:pt x="25" y="0"/>
                </a:moveTo>
                <a:cubicBezTo>
                  <a:pt x="25" y="0"/>
                  <a:pt x="25" y="0"/>
                  <a:pt x="25" y="0"/>
                </a:cubicBezTo>
                <a:cubicBezTo>
                  <a:pt x="25" y="12"/>
                  <a:pt x="25" y="12"/>
                  <a:pt x="25" y="12"/>
                </a:cubicBezTo>
                <a:cubicBezTo>
                  <a:pt x="25" y="12"/>
                  <a:pt x="25" y="12"/>
                  <a:pt x="25" y="12"/>
                </a:cubicBezTo>
                <a:cubicBezTo>
                  <a:pt x="33" y="12"/>
                  <a:pt x="39" y="18"/>
                  <a:pt x="39" y="25"/>
                </a:cubicBezTo>
                <a:cubicBezTo>
                  <a:pt x="39" y="33"/>
                  <a:pt x="33" y="39"/>
                  <a:pt x="25" y="39"/>
                </a:cubicBezTo>
                <a:cubicBezTo>
                  <a:pt x="25" y="39"/>
                  <a:pt x="25" y="39"/>
                  <a:pt x="25" y="39"/>
                </a:cubicBezTo>
                <a:cubicBezTo>
                  <a:pt x="25" y="39"/>
                  <a:pt x="25" y="39"/>
                  <a:pt x="25" y="39"/>
                </a:cubicBezTo>
                <a:cubicBezTo>
                  <a:pt x="25" y="50"/>
                  <a:pt x="25" y="50"/>
                  <a:pt x="25" y="50"/>
                </a:cubicBezTo>
                <a:cubicBezTo>
                  <a:pt x="25" y="50"/>
                  <a:pt x="25" y="50"/>
                  <a:pt x="25" y="50"/>
                </a:cubicBezTo>
                <a:cubicBezTo>
                  <a:pt x="39" y="50"/>
                  <a:pt x="50" y="39"/>
                  <a:pt x="50" y="25"/>
                </a:cubicBezTo>
                <a:cubicBezTo>
                  <a:pt x="50" y="11"/>
                  <a:pt x="39" y="0"/>
                  <a:pt x="25" y="0"/>
                </a:cubicBezTo>
                <a:close/>
                <a:moveTo>
                  <a:pt x="25" y="0"/>
                </a:moveTo>
                <a:cubicBezTo>
                  <a:pt x="12" y="0"/>
                  <a:pt x="0" y="11"/>
                  <a:pt x="0" y="25"/>
                </a:cubicBezTo>
                <a:cubicBezTo>
                  <a:pt x="0" y="39"/>
                  <a:pt x="12" y="50"/>
                  <a:pt x="25" y="50"/>
                </a:cubicBezTo>
                <a:cubicBezTo>
                  <a:pt x="25" y="39"/>
                  <a:pt x="25" y="39"/>
                  <a:pt x="25" y="39"/>
                </a:cubicBezTo>
                <a:cubicBezTo>
                  <a:pt x="18" y="39"/>
                  <a:pt x="12" y="33"/>
                  <a:pt x="12" y="25"/>
                </a:cubicBezTo>
                <a:cubicBezTo>
                  <a:pt x="12" y="18"/>
                  <a:pt x="18" y="12"/>
                  <a:pt x="25" y="12"/>
                </a:cubicBezTo>
                <a:lnTo>
                  <a:pt x="25" y="0"/>
                </a:lnTo>
                <a:close/>
              </a:path>
            </a:pathLst>
          </a:custGeom>
          <a:solidFill>
            <a:srgbClr val="FFFFFF">
              <a:alpha val="100000"/>
            </a:srgbClr>
          </a:solidFill>
          <a:ln w="9525">
            <a:noFill/>
          </a:ln>
        </p:spPr>
        <p:txBody>
          <a:bodyPr/>
          <a:p>
            <a:endParaRPr lang="zh-CN" altLang="en-US"/>
          </a:p>
        </p:txBody>
      </p:sp>
      <p:sp>
        <p:nvSpPr>
          <p:cNvPr id="15427" name="Freeform 2035"/>
          <p:cNvSpPr/>
          <p:nvPr/>
        </p:nvSpPr>
        <p:spPr>
          <a:xfrm>
            <a:off x="8132763" y="3370263"/>
            <a:ext cx="92075" cy="33337"/>
          </a:xfrm>
          <a:custGeom>
            <a:avLst/>
            <a:gdLst>
              <a:gd name="txL" fmla="*/ 0 w 59"/>
              <a:gd name="txT" fmla="*/ 0 h 21"/>
              <a:gd name="txR" fmla="*/ 59 w 59"/>
              <a:gd name="txB" fmla="*/ 21 h 21"/>
            </a:gdLst>
            <a:ahLst/>
            <a:cxnLst>
              <a:cxn ang="0">
                <a:pos x="45257" y="0"/>
              </a:cxn>
              <a:cxn ang="0">
                <a:pos x="1561" y="23812"/>
              </a:cxn>
              <a:cxn ang="0">
                <a:pos x="3121" y="31750"/>
              </a:cxn>
              <a:cxn ang="0">
                <a:pos x="6242" y="33337"/>
              </a:cxn>
              <a:cxn ang="0">
                <a:pos x="10924" y="30162"/>
              </a:cxn>
              <a:cxn ang="0">
                <a:pos x="45257" y="11112"/>
              </a:cxn>
              <a:cxn ang="0">
                <a:pos x="79590" y="30162"/>
              </a:cxn>
              <a:cxn ang="0">
                <a:pos x="88954" y="31750"/>
              </a:cxn>
              <a:cxn ang="0">
                <a:pos x="90514" y="23812"/>
              </a:cxn>
              <a:cxn ang="0">
                <a:pos x="45257" y="0"/>
              </a:cxn>
            </a:cxnLst>
            <a:rect l="txL" t="txT" r="txR" b="txB"/>
            <a:pathLst>
              <a:path w="59" h="21">
                <a:moveTo>
                  <a:pt x="29" y="0"/>
                </a:moveTo>
                <a:cubicBezTo>
                  <a:pt x="18" y="0"/>
                  <a:pt x="7" y="5"/>
                  <a:pt x="1" y="15"/>
                </a:cubicBezTo>
                <a:cubicBezTo>
                  <a:pt x="0" y="16"/>
                  <a:pt x="0" y="19"/>
                  <a:pt x="2" y="20"/>
                </a:cubicBezTo>
                <a:cubicBezTo>
                  <a:pt x="3" y="21"/>
                  <a:pt x="3" y="21"/>
                  <a:pt x="4" y="21"/>
                </a:cubicBezTo>
                <a:cubicBezTo>
                  <a:pt x="5" y="21"/>
                  <a:pt x="7" y="20"/>
                  <a:pt x="7" y="19"/>
                </a:cubicBezTo>
                <a:cubicBezTo>
                  <a:pt x="12" y="12"/>
                  <a:pt x="20" y="7"/>
                  <a:pt x="29" y="7"/>
                </a:cubicBezTo>
                <a:cubicBezTo>
                  <a:pt x="38" y="7"/>
                  <a:pt x="46" y="12"/>
                  <a:pt x="51" y="19"/>
                </a:cubicBezTo>
                <a:cubicBezTo>
                  <a:pt x="53" y="21"/>
                  <a:pt x="55" y="21"/>
                  <a:pt x="57" y="20"/>
                </a:cubicBezTo>
                <a:cubicBezTo>
                  <a:pt x="58" y="19"/>
                  <a:pt x="59" y="16"/>
                  <a:pt x="58" y="15"/>
                </a:cubicBezTo>
                <a:cubicBezTo>
                  <a:pt x="51" y="5"/>
                  <a:pt x="41" y="0"/>
                  <a:pt x="29" y="0"/>
                </a:cubicBezTo>
                <a:close/>
              </a:path>
            </a:pathLst>
          </a:custGeom>
          <a:solidFill>
            <a:srgbClr val="FFFFFF">
              <a:alpha val="100000"/>
            </a:srgbClr>
          </a:solidFill>
          <a:ln w="9525">
            <a:noFill/>
          </a:ln>
        </p:spPr>
        <p:txBody>
          <a:bodyPr/>
          <a:p>
            <a:endParaRPr lang="zh-CN" altLang="en-US"/>
          </a:p>
        </p:txBody>
      </p:sp>
      <p:sp>
        <p:nvSpPr>
          <p:cNvPr id="15428" name="Freeform 2036"/>
          <p:cNvSpPr/>
          <p:nvPr/>
        </p:nvSpPr>
        <p:spPr>
          <a:xfrm>
            <a:off x="8064500" y="3303588"/>
            <a:ext cx="136525" cy="158750"/>
          </a:xfrm>
          <a:custGeom>
            <a:avLst/>
            <a:gdLst>
              <a:gd name="txL" fmla="*/ 0 w 87"/>
              <a:gd name="txT" fmla="*/ 0 h 102"/>
              <a:gd name="txR" fmla="*/ 87 w 87"/>
              <a:gd name="txB" fmla="*/ 102 h 102"/>
            </a:gdLst>
            <a:ahLst/>
            <a:cxnLst>
              <a:cxn ang="0">
                <a:pos x="91017" y="57586"/>
              </a:cxn>
              <a:cxn ang="0">
                <a:pos x="95724" y="59142"/>
              </a:cxn>
              <a:cxn ang="0">
                <a:pos x="130248" y="43578"/>
              </a:cxn>
              <a:cxn ang="0">
                <a:pos x="134956" y="32684"/>
              </a:cxn>
              <a:cxn ang="0">
                <a:pos x="123971" y="28015"/>
              </a:cxn>
              <a:cxn ang="0">
                <a:pos x="100432" y="38909"/>
              </a:cxn>
              <a:cxn ang="0">
                <a:pos x="95724" y="38909"/>
              </a:cxn>
              <a:cxn ang="0">
                <a:pos x="58062" y="1556"/>
              </a:cxn>
              <a:cxn ang="0">
                <a:pos x="53355" y="1556"/>
              </a:cxn>
              <a:cxn ang="0">
                <a:pos x="0" y="54473"/>
              </a:cxn>
              <a:cxn ang="0">
                <a:pos x="0" y="57586"/>
              </a:cxn>
              <a:cxn ang="0">
                <a:pos x="37662" y="88713"/>
              </a:cxn>
              <a:cxn ang="0">
                <a:pos x="37662" y="93382"/>
              </a:cxn>
              <a:cxn ang="0">
                <a:pos x="18831" y="133848"/>
              </a:cxn>
              <a:cxn ang="0">
                <a:pos x="20400" y="138517"/>
              </a:cxn>
              <a:cxn ang="0">
                <a:pos x="31385" y="154081"/>
              </a:cxn>
              <a:cxn ang="0">
                <a:pos x="40801" y="158750"/>
              </a:cxn>
              <a:cxn ang="0">
                <a:pos x="48647" y="157194"/>
              </a:cxn>
              <a:cxn ang="0">
                <a:pos x="50216" y="141630"/>
              </a:cxn>
              <a:cxn ang="0">
                <a:pos x="47078" y="135404"/>
              </a:cxn>
              <a:cxn ang="0">
                <a:pos x="45508" y="130735"/>
              </a:cxn>
              <a:cxn ang="0">
                <a:pos x="64339" y="87157"/>
              </a:cxn>
              <a:cxn ang="0">
                <a:pos x="64339" y="82488"/>
              </a:cxn>
              <a:cxn ang="0">
                <a:pos x="43939" y="63811"/>
              </a:cxn>
              <a:cxn ang="0">
                <a:pos x="42370" y="60699"/>
              </a:cxn>
              <a:cxn ang="0">
                <a:pos x="65909" y="37353"/>
              </a:cxn>
              <a:cxn ang="0">
                <a:pos x="70616" y="37353"/>
              </a:cxn>
              <a:cxn ang="0">
                <a:pos x="91017" y="57586"/>
              </a:cxn>
            </a:cxnLst>
            <a:rect l="txL" t="txT" r="txR" b="txB"/>
            <a:pathLst>
              <a:path w="87" h="102">
                <a:moveTo>
                  <a:pt x="58" y="37"/>
                </a:moveTo>
                <a:cubicBezTo>
                  <a:pt x="59" y="38"/>
                  <a:pt x="60" y="38"/>
                  <a:pt x="61" y="38"/>
                </a:cubicBezTo>
                <a:cubicBezTo>
                  <a:pt x="83" y="28"/>
                  <a:pt x="83" y="28"/>
                  <a:pt x="83" y="28"/>
                </a:cubicBezTo>
                <a:cubicBezTo>
                  <a:pt x="86" y="27"/>
                  <a:pt x="87" y="24"/>
                  <a:pt x="86" y="21"/>
                </a:cubicBezTo>
                <a:cubicBezTo>
                  <a:pt x="85" y="18"/>
                  <a:pt x="81" y="17"/>
                  <a:pt x="79" y="18"/>
                </a:cubicBezTo>
                <a:cubicBezTo>
                  <a:pt x="64" y="25"/>
                  <a:pt x="64" y="25"/>
                  <a:pt x="64" y="25"/>
                </a:cubicBezTo>
                <a:cubicBezTo>
                  <a:pt x="63" y="26"/>
                  <a:pt x="62" y="26"/>
                  <a:pt x="61" y="25"/>
                </a:cubicBezTo>
                <a:cubicBezTo>
                  <a:pt x="37" y="1"/>
                  <a:pt x="37" y="1"/>
                  <a:pt x="37" y="1"/>
                </a:cubicBezTo>
                <a:cubicBezTo>
                  <a:pt x="36" y="0"/>
                  <a:pt x="35" y="0"/>
                  <a:pt x="34" y="1"/>
                </a:cubicBezTo>
                <a:cubicBezTo>
                  <a:pt x="0" y="35"/>
                  <a:pt x="0" y="35"/>
                  <a:pt x="0" y="35"/>
                </a:cubicBezTo>
                <a:cubicBezTo>
                  <a:pt x="0" y="36"/>
                  <a:pt x="0" y="37"/>
                  <a:pt x="0" y="37"/>
                </a:cubicBezTo>
                <a:cubicBezTo>
                  <a:pt x="5" y="41"/>
                  <a:pt x="19" y="53"/>
                  <a:pt x="24" y="57"/>
                </a:cubicBezTo>
                <a:cubicBezTo>
                  <a:pt x="24" y="58"/>
                  <a:pt x="24" y="59"/>
                  <a:pt x="24" y="60"/>
                </a:cubicBezTo>
                <a:cubicBezTo>
                  <a:pt x="12" y="86"/>
                  <a:pt x="12" y="86"/>
                  <a:pt x="12" y="86"/>
                </a:cubicBezTo>
                <a:cubicBezTo>
                  <a:pt x="12" y="87"/>
                  <a:pt x="12" y="88"/>
                  <a:pt x="13" y="89"/>
                </a:cubicBezTo>
                <a:cubicBezTo>
                  <a:pt x="20" y="99"/>
                  <a:pt x="20" y="99"/>
                  <a:pt x="20" y="99"/>
                </a:cubicBezTo>
                <a:cubicBezTo>
                  <a:pt x="22" y="101"/>
                  <a:pt x="24" y="102"/>
                  <a:pt x="26" y="102"/>
                </a:cubicBezTo>
                <a:cubicBezTo>
                  <a:pt x="28" y="102"/>
                  <a:pt x="29" y="102"/>
                  <a:pt x="31" y="101"/>
                </a:cubicBezTo>
                <a:cubicBezTo>
                  <a:pt x="34" y="99"/>
                  <a:pt x="35" y="94"/>
                  <a:pt x="32" y="91"/>
                </a:cubicBezTo>
                <a:cubicBezTo>
                  <a:pt x="30" y="87"/>
                  <a:pt x="30" y="87"/>
                  <a:pt x="30" y="87"/>
                </a:cubicBezTo>
                <a:cubicBezTo>
                  <a:pt x="29" y="86"/>
                  <a:pt x="29" y="85"/>
                  <a:pt x="29" y="84"/>
                </a:cubicBezTo>
                <a:cubicBezTo>
                  <a:pt x="41" y="56"/>
                  <a:pt x="41" y="56"/>
                  <a:pt x="41" y="56"/>
                </a:cubicBezTo>
                <a:cubicBezTo>
                  <a:pt x="41" y="55"/>
                  <a:pt x="41" y="54"/>
                  <a:pt x="41" y="53"/>
                </a:cubicBezTo>
                <a:cubicBezTo>
                  <a:pt x="38" y="51"/>
                  <a:pt x="31" y="44"/>
                  <a:pt x="28" y="41"/>
                </a:cubicBezTo>
                <a:cubicBezTo>
                  <a:pt x="27" y="40"/>
                  <a:pt x="27" y="39"/>
                  <a:pt x="27" y="39"/>
                </a:cubicBezTo>
                <a:cubicBezTo>
                  <a:pt x="42" y="24"/>
                  <a:pt x="42" y="24"/>
                  <a:pt x="42" y="24"/>
                </a:cubicBezTo>
                <a:cubicBezTo>
                  <a:pt x="43" y="24"/>
                  <a:pt x="44" y="24"/>
                  <a:pt x="45" y="24"/>
                </a:cubicBezTo>
                <a:lnTo>
                  <a:pt x="58" y="37"/>
                </a:lnTo>
                <a:close/>
              </a:path>
            </a:pathLst>
          </a:custGeom>
          <a:solidFill>
            <a:srgbClr val="FFFFFF">
              <a:alpha val="100000"/>
            </a:srgbClr>
          </a:solidFill>
          <a:ln w="9525">
            <a:noFill/>
          </a:ln>
        </p:spPr>
        <p:txBody>
          <a:bodyPr/>
          <a:p>
            <a:endParaRPr lang="zh-CN" altLang="en-US"/>
          </a:p>
        </p:txBody>
      </p:sp>
      <p:sp>
        <p:nvSpPr>
          <p:cNvPr id="15429" name="矩形 10"/>
          <p:cNvSpPr/>
          <p:nvPr/>
        </p:nvSpPr>
        <p:spPr>
          <a:xfrm>
            <a:off x="1158875" y="4046538"/>
            <a:ext cx="2417763" cy="1797050"/>
          </a:xfrm>
          <a:prstGeom prst="rect">
            <a:avLst/>
          </a:prstGeom>
          <a:noFill/>
          <a:ln w="12700" cap="flat" cmpd="sng">
            <a:solidFill>
              <a:srgbClr val="BBB487"/>
            </a:solidFill>
            <a:prstDash val="dash"/>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sp>
        <p:nvSpPr>
          <p:cNvPr id="15430" name="矩形 142"/>
          <p:cNvSpPr/>
          <p:nvPr/>
        </p:nvSpPr>
        <p:spPr>
          <a:xfrm>
            <a:off x="8632825" y="4046538"/>
            <a:ext cx="2416175" cy="1797050"/>
          </a:xfrm>
          <a:prstGeom prst="rect">
            <a:avLst/>
          </a:prstGeom>
          <a:noFill/>
          <a:ln w="12700" cap="flat" cmpd="sng">
            <a:solidFill>
              <a:srgbClr val="BBB487"/>
            </a:solidFill>
            <a:prstDash val="dash"/>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grpSp>
        <p:nvGrpSpPr>
          <p:cNvPr id="15431" name="Group 80"/>
          <p:cNvGrpSpPr/>
          <p:nvPr/>
        </p:nvGrpSpPr>
        <p:grpSpPr>
          <a:xfrm>
            <a:off x="4705350" y="4117975"/>
            <a:ext cx="3635375" cy="1774825"/>
            <a:chOff x="0" y="0"/>
            <a:chExt cx="2702471" cy="1319135"/>
          </a:xfrm>
        </p:grpSpPr>
        <p:sp>
          <p:nvSpPr>
            <p:cNvPr id="15435" name="任意多边形 144"/>
            <p:cNvSpPr/>
            <p:nvPr/>
          </p:nvSpPr>
          <p:spPr>
            <a:xfrm>
              <a:off x="0" y="0"/>
              <a:ext cx="2086395" cy="1319135"/>
            </a:xfrm>
            <a:custGeom>
              <a:avLst/>
              <a:gdLst>
                <a:gd name="txL" fmla="*/ 0 w 2086395"/>
                <a:gd name="txT" fmla="*/ 0 h 1319135"/>
                <a:gd name="txR" fmla="*/ 2086395 w 2086395"/>
                <a:gd name="txB" fmla="*/ 1319135 h 1319135"/>
              </a:gdLst>
              <a:ahLst/>
              <a:cxnLst>
                <a:cxn ang="0">
                  <a:pos x="0" y="0"/>
                </a:cxn>
                <a:cxn ang="0">
                  <a:pos x="2086395" y="0"/>
                </a:cxn>
                <a:cxn ang="0">
                  <a:pos x="2086395" y="767847"/>
                </a:cxn>
                <a:cxn ang="0">
                  <a:pos x="1535107" y="1319135"/>
                </a:cxn>
                <a:cxn ang="0">
                  <a:pos x="551288" y="1319135"/>
                </a:cxn>
                <a:cxn ang="0">
                  <a:pos x="0" y="767847"/>
                </a:cxn>
                <a:cxn ang="0">
                  <a:pos x="0" y="0"/>
                </a:cxn>
              </a:cxnLst>
              <a:rect l="txL" t="txT" r="txR" b="txB"/>
              <a:pathLst>
                <a:path w="2086395" h="1319135">
                  <a:moveTo>
                    <a:pt x="0" y="0"/>
                  </a:moveTo>
                  <a:lnTo>
                    <a:pt x="2086395" y="0"/>
                  </a:lnTo>
                  <a:lnTo>
                    <a:pt x="2086395" y="767847"/>
                  </a:lnTo>
                  <a:cubicBezTo>
                    <a:pt x="2086395" y="1072315"/>
                    <a:pt x="1839575" y="1319135"/>
                    <a:pt x="1535107" y="1319135"/>
                  </a:cubicBezTo>
                  <a:lnTo>
                    <a:pt x="551288" y="1319135"/>
                  </a:lnTo>
                  <a:cubicBezTo>
                    <a:pt x="246820" y="1319135"/>
                    <a:pt x="0" y="1072315"/>
                    <a:pt x="0" y="767847"/>
                  </a:cubicBezTo>
                  <a:lnTo>
                    <a:pt x="0" y="0"/>
                  </a:lnTo>
                  <a:close/>
                </a:path>
              </a:pathLst>
            </a:custGeom>
            <a:solidFill>
              <a:srgbClr val="765B55">
                <a:alpha val="100000"/>
              </a:srgbClr>
            </a:solidFill>
            <a:ln w="76200" cap="flat" cmpd="sng">
              <a:solidFill>
                <a:srgbClr val="3F313B">
                  <a:alpha val="100000"/>
                </a:srgbClr>
              </a:solidFill>
              <a:prstDash val="solid"/>
              <a:miter lim="800000"/>
              <a:headEnd type="none" w="med" len="med"/>
              <a:tailEnd type="none" w="med" len="med"/>
            </a:ln>
          </p:spPr>
          <p:txBody>
            <a:bodyPr/>
            <a:p>
              <a:endParaRPr lang="zh-CN" altLang="en-US"/>
            </a:p>
          </p:txBody>
        </p:sp>
        <p:sp>
          <p:nvSpPr>
            <p:cNvPr id="15436" name="任意多边形 145"/>
            <p:cNvSpPr/>
            <p:nvPr/>
          </p:nvSpPr>
          <p:spPr>
            <a:xfrm>
              <a:off x="164892" y="659567"/>
              <a:ext cx="1756610" cy="524055"/>
            </a:xfrm>
            <a:custGeom>
              <a:avLst/>
              <a:gdLst>
                <a:gd name="txL" fmla="*/ 0 w 1424066"/>
                <a:gd name="txT" fmla="*/ 0 h 424846"/>
                <a:gd name="txR" fmla="*/ 1424066 w 1424066"/>
                <a:gd name="txB" fmla="*/ 424846 h 424846"/>
              </a:gdLst>
              <a:ahLst/>
              <a:cxnLst>
                <a:cxn ang="0">
                  <a:pos x="0" y="0"/>
                </a:cxn>
                <a:cxn ang="0">
                  <a:pos x="1756610" y="0"/>
                </a:cxn>
                <a:cxn ang="0">
                  <a:pos x="1756610" y="138935"/>
                </a:cxn>
                <a:cxn ang="0">
                  <a:pos x="1292461" y="524055"/>
                </a:cxn>
                <a:cxn ang="0">
                  <a:pos x="464149" y="524055"/>
                </a:cxn>
                <a:cxn ang="0">
                  <a:pos x="0" y="138935"/>
                </a:cxn>
                <a:cxn ang="0">
                  <a:pos x="0" y="0"/>
                </a:cxn>
              </a:cxnLst>
              <a:rect l="txL" t="txT" r="txR" b="txB"/>
              <a:pathLst>
                <a:path w="1424066" h="424846">
                  <a:moveTo>
                    <a:pt x="0" y="0"/>
                  </a:moveTo>
                  <a:lnTo>
                    <a:pt x="1424066" y="0"/>
                  </a:lnTo>
                  <a:lnTo>
                    <a:pt x="1424066" y="112633"/>
                  </a:lnTo>
                  <a:cubicBezTo>
                    <a:pt x="1424066" y="285064"/>
                    <a:pt x="1255600" y="424846"/>
                    <a:pt x="1047785" y="424846"/>
                  </a:cubicBezTo>
                  <a:lnTo>
                    <a:pt x="376281" y="424846"/>
                  </a:lnTo>
                  <a:cubicBezTo>
                    <a:pt x="168467" y="424846"/>
                    <a:pt x="0" y="285064"/>
                    <a:pt x="0" y="112633"/>
                  </a:cubicBezTo>
                  <a:lnTo>
                    <a:pt x="0" y="0"/>
                  </a:lnTo>
                  <a:close/>
                </a:path>
              </a:pathLst>
            </a:custGeom>
            <a:solidFill>
              <a:srgbClr val="3F313B">
                <a:alpha val="100000"/>
              </a:srgbClr>
            </a:solidFill>
            <a:ln w="9525">
              <a:noFill/>
            </a:ln>
          </p:spPr>
          <p:txBody>
            <a:bodyPr/>
            <a:p>
              <a:endParaRPr lang="zh-CN" altLang="en-US"/>
            </a:p>
          </p:txBody>
        </p:sp>
        <p:sp>
          <p:nvSpPr>
            <p:cNvPr id="15437" name="任意多边形 146"/>
            <p:cNvSpPr/>
            <p:nvPr/>
          </p:nvSpPr>
          <p:spPr>
            <a:xfrm>
              <a:off x="2124101" y="142621"/>
              <a:ext cx="578370" cy="659567"/>
            </a:xfrm>
            <a:custGeom>
              <a:avLst/>
              <a:gdLst>
                <a:gd name="txL" fmla="*/ 0 w 578370"/>
                <a:gd name="txT" fmla="*/ 0 h 659567"/>
                <a:gd name="txR" fmla="*/ 578370 w 578370"/>
                <a:gd name="txB" fmla="*/ 659567 h 659567"/>
              </a:gdLst>
              <a:ahLst/>
              <a:cxnLst>
                <a:cxn ang="0">
                  <a:pos x="0" y="0"/>
                </a:cxn>
                <a:cxn ang="0">
                  <a:pos x="393487" y="0"/>
                </a:cxn>
                <a:cxn ang="0">
                  <a:pos x="578370" y="184883"/>
                </a:cxn>
                <a:cxn ang="0">
                  <a:pos x="578370" y="474684"/>
                </a:cxn>
                <a:cxn ang="0">
                  <a:pos x="393487" y="659567"/>
                </a:cxn>
                <a:cxn ang="0">
                  <a:pos x="0" y="659567"/>
                </a:cxn>
                <a:cxn ang="0">
                  <a:pos x="0" y="582487"/>
                </a:cxn>
                <a:cxn ang="0">
                  <a:pos x="365282" y="582487"/>
                </a:cxn>
                <a:cxn ang="0">
                  <a:pos x="503304" y="444465"/>
                </a:cxn>
                <a:cxn ang="0">
                  <a:pos x="503304" y="215101"/>
                </a:cxn>
                <a:cxn ang="0">
                  <a:pos x="365282" y="77079"/>
                </a:cxn>
                <a:cxn ang="0">
                  <a:pos x="0" y="77079"/>
                </a:cxn>
                <a:cxn ang="0">
                  <a:pos x="0" y="0"/>
                </a:cxn>
              </a:cxnLst>
              <a:rect l="txL" t="txT" r="txR" b="txB"/>
              <a:pathLst>
                <a:path w="578370" h="659567">
                  <a:moveTo>
                    <a:pt x="0" y="0"/>
                  </a:moveTo>
                  <a:lnTo>
                    <a:pt x="393487" y="0"/>
                  </a:lnTo>
                  <a:cubicBezTo>
                    <a:pt x="495595" y="0"/>
                    <a:pt x="578370" y="82775"/>
                    <a:pt x="578370" y="184883"/>
                  </a:cubicBezTo>
                  <a:lnTo>
                    <a:pt x="578370" y="474684"/>
                  </a:lnTo>
                  <a:cubicBezTo>
                    <a:pt x="578370" y="576792"/>
                    <a:pt x="495595" y="659567"/>
                    <a:pt x="393487" y="659567"/>
                  </a:cubicBezTo>
                  <a:lnTo>
                    <a:pt x="0" y="659567"/>
                  </a:lnTo>
                  <a:lnTo>
                    <a:pt x="0" y="582487"/>
                  </a:lnTo>
                  <a:lnTo>
                    <a:pt x="365282" y="582487"/>
                  </a:lnTo>
                  <a:cubicBezTo>
                    <a:pt x="441509" y="582487"/>
                    <a:pt x="503304" y="520692"/>
                    <a:pt x="503304" y="444465"/>
                  </a:cubicBezTo>
                  <a:lnTo>
                    <a:pt x="503304" y="215101"/>
                  </a:lnTo>
                  <a:cubicBezTo>
                    <a:pt x="503304" y="138874"/>
                    <a:pt x="441509" y="77079"/>
                    <a:pt x="365282" y="77079"/>
                  </a:cubicBezTo>
                  <a:lnTo>
                    <a:pt x="0" y="77079"/>
                  </a:lnTo>
                  <a:lnTo>
                    <a:pt x="0" y="0"/>
                  </a:lnTo>
                  <a:close/>
                </a:path>
              </a:pathLst>
            </a:custGeom>
            <a:solidFill>
              <a:srgbClr val="3F313B">
                <a:alpha val="100000"/>
              </a:srgbClr>
            </a:solidFill>
            <a:ln w="9525">
              <a:noFill/>
            </a:ln>
          </p:spPr>
          <p:txBody>
            <a:bodyPr/>
            <a:p>
              <a:endParaRPr lang="zh-CN" altLang="en-US"/>
            </a:p>
          </p:txBody>
        </p:sp>
      </p:grpSp>
      <p:sp>
        <p:nvSpPr>
          <p:cNvPr id="15432" name="矩形 11"/>
          <p:cNvSpPr/>
          <p:nvPr/>
        </p:nvSpPr>
        <p:spPr>
          <a:xfrm>
            <a:off x="1298575" y="4144963"/>
            <a:ext cx="2220913" cy="1600200"/>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33" name="矩形 147"/>
          <p:cNvSpPr/>
          <p:nvPr/>
        </p:nvSpPr>
        <p:spPr>
          <a:xfrm>
            <a:off x="8770938" y="4144963"/>
            <a:ext cx="2220912" cy="1600200"/>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434" name="任意多边形 148"/>
          <p:cNvSpPr/>
          <p:nvPr/>
        </p:nvSpPr>
        <p:spPr>
          <a:xfrm flipH="1">
            <a:off x="3873500" y="4313238"/>
            <a:ext cx="777875" cy="887412"/>
          </a:xfrm>
          <a:custGeom>
            <a:avLst/>
            <a:gdLst>
              <a:gd name="txL" fmla="*/ 0 w 578370"/>
              <a:gd name="txT" fmla="*/ 0 h 659567"/>
              <a:gd name="txR" fmla="*/ 578370 w 578370"/>
              <a:gd name="txB" fmla="*/ 659567 h 659567"/>
            </a:gdLst>
            <a:ahLst/>
            <a:cxnLst>
              <a:cxn ang="0">
                <a:pos x="0" y="0"/>
              </a:cxn>
              <a:cxn ang="0">
                <a:pos x="529218" y="0"/>
              </a:cxn>
              <a:cxn ang="0">
                <a:pos x="777875" y="248750"/>
              </a:cxn>
              <a:cxn ang="0">
                <a:pos x="777875" y="638662"/>
              </a:cxn>
              <a:cxn ang="0">
                <a:pos x="529218" y="887412"/>
              </a:cxn>
              <a:cxn ang="0">
                <a:pos x="0" y="887412"/>
              </a:cxn>
              <a:cxn ang="0">
                <a:pos x="0" y="783705"/>
              </a:cxn>
              <a:cxn ang="0">
                <a:pos x="491284" y="783705"/>
              </a:cxn>
              <a:cxn ang="0">
                <a:pos x="676915" y="598004"/>
              </a:cxn>
              <a:cxn ang="0">
                <a:pos x="676915" y="289407"/>
              </a:cxn>
              <a:cxn ang="0">
                <a:pos x="491284" y="103706"/>
              </a:cxn>
              <a:cxn ang="0">
                <a:pos x="0" y="103706"/>
              </a:cxn>
              <a:cxn ang="0">
                <a:pos x="0" y="0"/>
              </a:cxn>
            </a:cxnLst>
            <a:rect l="txL" t="txT" r="txR" b="txB"/>
            <a:pathLst>
              <a:path w="578370" h="659567">
                <a:moveTo>
                  <a:pt x="0" y="0"/>
                </a:moveTo>
                <a:lnTo>
                  <a:pt x="393487" y="0"/>
                </a:lnTo>
                <a:cubicBezTo>
                  <a:pt x="495595" y="0"/>
                  <a:pt x="578370" y="82775"/>
                  <a:pt x="578370" y="184883"/>
                </a:cubicBezTo>
                <a:lnTo>
                  <a:pt x="578370" y="474684"/>
                </a:lnTo>
                <a:cubicBezTo>
                  <a:pt x="578370" y="576792"/>
                  <a:pt x="495595" y="659567"/>
                  <a:pt x="393487" y="659567"/>
                </a:cubicBezTo>
                <a:lnTo>
                  <a:pt x="0" y="659567"/>
                </a:lnTo>
                <a:lnTo>
                  <a:pt x="0" y="582487"/>
                </a:lnTo>
                <a:lnTo>
                  <a:pt x="365282" y="582487"/>
                </a:lnTo>
                <a:cubicBezTo>
                  <a:pt x="441509" y="582487"/>
                  <a:pt x="503304" y="520692"/>
                  <a:pt x="503304" y="444465"/>
                </a:cubicBezTo>
                <a:lnTo>
                  <a:pt x="503304" y="215101"/>
                </a:lnTo>
                <a:cubicBezTo>
                  <a:pt x="503304" y="138874"/>
                  <a:pt x="441509" y="77079"/>
                  <a:pt x="365282" y="77079"/>
                </a:cubicBezTo>
                <a:lnTo>
                  <a:pt x="0" y="77079"/>
                </a:lnTo>
                <a:lnTo>
                  <a:pt x="0" y="0"/>
                </a:lnTo>
                <a:close/>
              </a:path>
            </a:pathLst>
          </a:custGeom>
          <a:solidFill>
            <a:srgbClr val="3F313B">
              <a:alpha val="100000"/>
            </a:srgbClr>
          </a:solidFill>
          <a:ln w="9525">
            <a:noFill/>
          </a:ln>
        </p:spPr>
        <p:txBody>
          <a:bodyPr/>
          <a:p>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矩形 8"/>
          <p:cNvSpPr/>
          <p:nvPr/>
        </p:nvSpPr>
        <p:spPr>
          <a:xfrm>
            <a:off x="0" y="2189163"/>
            <a:ext cx="8953500" cy="2400300"/>
          </a:xfrm>
          <a:prstGeom prst="rect">
            <a:avLst/>
          </a:prstGeom>
          <a:solidFill>
            <a:srgbClr val="FD7400"/>
          </a:solidFill>
          <a:ln w="9525">
            <a:noFill/>
          </a:ln>
        </p:spPr>
        <p:txBody>
          <a:bodyPr anchor="ctr"/>
          <a:p>
            <a:endParaRPr lang="zh-CN" altLang="zh-CN" dirty="0">
              <a:solidFill>
                <a:srgbClr val="FFFFFF"/>
              </a:solidFill>
              <a:latin typeface="Arial" panose="020B0604020202020204" pitchFamily="34" charset="0"/>
            </a:endParaRPr>
          </a:p>
        </p:txBody>
      </p:sp>
      <p:grpSp>
        <p:nvGrpSpPr>
          <p:cNvPr id="16387" name="Group 3"/>
          <p:cNvGrpSpPr/>
          <p:nvPr/>
        </p:nvGrpSpPr>
        <p:grpSpPr>
          <a:xfrm>
            <a:off x="8382000" y="2189163"/>
            <a:ext cx="3810000" cy="2400300"/>
            <a:chOff x="0" y="0"/>
            <a:chExt cx="3810000" cy="2400300"/>
          </a:xfrm>
        </p:grpSpPr>
        <p:sp>
          <p:nvSpPr>
            <p:cNvPr id="16392" name="矩形 9"/>
            <p:cNvSpPr/>
            <p:nvPr/>
          </p:nvSpPr>
          <p:spPr>
            <a:xfrm>
              <a:off x="571500" y="0"/>
              <a:ext cx="3238500" cy="2400300"/>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16393" name="等腰三角形 6"/>
            <p:cNvSpPr/>
            <p:nvPr/>
          </p:nvSpPr>
          <p:spPr>
            <a:xfrm rot="-5400000">
              <a:off x="-914400" y="914400"/>
              <a:ext cx="2400300" cy="571500"/>
            </a:xfrm>
            <a:prstGeom prst="triangle">
              <a:avLst>
                <a:gd name="adj" fmla="val 50000"/>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grpSp>
      <p:sp>
        <p:nvSpPr>
          <p:cNvPr id="16388" name="标题 4"/>
          <p:cNvSpPr>
            <a:spLocks noGrp="1"/>
          </p:cNvSpPr>
          <p:nvPr>
            <p:ph type="title"/>
          </p:nvPr>
        </p:nvSpPr>
        <p:spPr>
          <a:xfrm>
            <a:off x="831850" y="2189163"/>
            <a:ext cx="8121650" cy="2400300"/>
          </a:xfrm>
          <a:ln/>
        </p:spPr>
        <p:txBody>
          <a:bodyPr vert="horz" wrap="square" lIns="91440" tIns="45720" rIns="91440" bIns="45720" anchor="ctr"/>
          <a:p>
            <a:pPr marL="0" indent="0" algn="ctr" eaLnBrk="1" hangingPunct="1"/>
            <a:r>
              <a:rPr lang="en-US" altLang="zh-CN" dirty="0">
                <a:solidFill>
                  <a:schemeClr val="bg1"/>
                </a:solidFill>
              </a:rPr>
              <a:t>SECTION TITLE</a:t>
            </a:r>
            <a:endParaRPr lang="zh-CN" altLang="en-US" dirty="0">
              <a:solidFill>
                <a:schemeClr val="bg1"/>
              </a:solidFill>
            </a:endParaRPr>
          </a:p>
        </p:txBody>
      </p:sp>
      <p:sp>
        <p:nvSpPr>
          <p:cNvPr id="16389" name="文本占位符 1"/>
          <p:cNvSpPr>
            <a:spLocks noGrp="1"/>
          </p:cNvSpPr>
          <p:nvPr>
            <p:ph type="subTitle" idx="1"/>
          </p:nvPr>
        </p:nvSpPr>
        <p:spPr>
          <a:xfrm>
            <a:off x="831850" y="4589463"/>
            <a:ext cx="10515600" cy="1500187"/>
          </a:xfrm>
          <a:ln/>
        </p:spPr>
        <p:txBody>
          <a:bodyPr vert="horz" wrap="square" lIns="91440" tIns="45720" rIns="91440" bIns="45720" anchor="t"/>
          <a:p>
            <a:pPr eaLnBrk="1" hangingPunct="1"/>
            <a:r>
              <a:rPr lang="en-US" altLang="zh-CN" sz="1400" dirty="0">
                <a:solidFill>
                  <a:srgbClr val="A79A89"/>
                </a:solidFill>
                <a:latin typeface="+mn-lt"/>
                <a:ea typeface="+mn-ea"/>
                <a:cs typeface="+mn-cs"/>
                <a:sym typeface="Calibri" panose="020F0502020204030204" pitchFamily="34" charset="0"/>
              </a:rPr>
              <a:t>Quisque velit nisi, pretium ut lacinia in, elementum id enim. Cras ultricies ligula sed magna dictum porta. Quisque velit nisi, pretium ut lacinia in, elementum id enim. Vivamus magna justo, lacinia eget consectetur sed.</a:t>
            </a:r>
            <a:endParaRPr lang="zh-CN" altLang="en-US" sz="1400" dirty="0">
              <a:solidFill>
                <a:srgbClr val="A79A89"/>
              </a:solidFill>
              <a:latin typeface="+mn-lt"/>
              <a:ea typeface="+mn-ea"/>
              <a:cs typeface="+mn-cs"/>
              <a:sym typeface="Calibri" panose="020F0502020204030204" pitchFamily="34" charset="0"/>
            </a:endParaRPr>
          </a:p>
          <a:p>
            <a:pPr eaLnBrk="1" hangingPunct="1"/>
            <a:endParaRPr lang="zh-CN" altLang="en-US" sz="1400" dirty="0">
              <a:solidFill>
                <a:srgbClr val="A79A89"/>
              </a:solidFill>
              <a:latin typeface="+mn-lt"/>
              <a:ea typeface="+mn-ea"/>
              <a:cs typeface="+mn-cs"/>
              <a:sym typeface="Calibri" panose="020F0502020204030204" pitchFamily="34" charset="0"/>
            </a:endParaRPr>
          </a:p>
          <a:p>
            <a:pPr eaLnBrk="1" hangingPunct="1"/>
            <a:endParaRPr lang="zh-CN" altLang="en-US" sz="1400" dirty="0">
              <a:solidFill>
                <a:srgbClr val="A79A89"/>
              </a:solidFill>
              <a:latin typeface="+mn-lt"/>
              <a:ea typeface="+mn-ea"/>
              <a:cs typeface="+mn-cs"/>
              <a:sym typeface="Calibri" panose="020F0502020204030204" pitchFamily="34" charset="0"/>
            </a:endParaRPr>
          </a:p>
        </p:txBody>
      </p:sp>
      <p:sp>
        <p:nvSpPr>
          <p:cNvPr id="16390" name="文本占位符 2"/>
          <p:cNvSpPr>
            <a:spLocks noGrp="1"/>
          </p:cNvSpPr>
          <p:nvPr>
            <p:ph sz="quarter" idx="1"/>
          </p:nvPr>
        </p:nvSpPr>
        <p:spPr>
          <a:xfrm>
            <a:off x="8566150" y="3429000"/>
            <a:ext cx="3625850" cy="1160463"/>
          </a:xfrm>
          <a:ln/>
        </p:spPr>
        <p:txBody>
          <a:bodyPr vert="horz" wrap="square" lIns="91440" tIns="45720" rIns="91440" bIns="45720" anchor="t"/>
          <a:p>
            <a:pPr algn="r" eaLnBrk="1" hangingPunct="1">
              <a:lnSpc>
                <a:spcPct val="70000"/>
              </a:lnSpc>
            </a:pPr>
            <a:r>
              <a:rPr lang="en-US" altLang="zh-CN" sz="8800" dirty="0">
                <a:solidFill>
                  <a:srgbClr val="A79A89"/>
                </a:solidFill>
                <a:latin typeface="Adobe Myungjo Std M" charset="-128"/>
                <a:ea typeface="Adobe Myungjo Std M" charset="-128"/>
                <a:cs typeface="+mn-cs"/>
                <a:sym typeface="Calibri" panose="020F0502020204030204" pitchFamily="34" charset="0"/>
              </a:rPr>
              <a:t>Three</a:t>
            </a:r>
            <a:endParaRPr lang="en-US" altLang="zh-CN" sz="8800" dirty="0">
              <a:solidFill>
                <a:srgbClr val="A79A89"/>
              </a:solidFill>
              <a:latin typeface="Adobe Myungjo Std M" charset="-128"/>
              <a:ea typeface="Adobe Myungjo Std M" charset="-128"/>
              <a:cs typeface="+mn-cs"/>
              <a:sym typeface="Calibri" panose="020F0502020204030204" pitchFamily="34" charset="0"/>
            </a:endParaRPr>
          </a:p>
        </p:txBody>
      </p:sp>
      <p:sp>
        <p:nvSpPr>
          <p:cNvPr id="16391" name="文本占位符 3"/>
          <p:cNvSpPr>
            <a:spLocks noGrp="1"/>
          </p:cNvSpPr>
          <p:nvPr>
            <p:ph sz="quarter" idx="1"/>
          </p:nvPr>
        </p:nvSpPr>
        <p:spPr>
          <a:xfrm>
            <a:off x="8953500" y="2679700"/>
            <a:ext cx="2400300" cy="914400"/>
          </a:xfrm>
          <a:ln/>
        </p:spPr>
        <p:txBody>
          <a:bodyPr vert="horz" wrap="square" lIns="91440" tIns="45720" rIns="91440" bIns="45720" anchor="b"/>
          <a:p>
            <a:pPr algn="l" eaLnBrk="1" hangingPunct="1"/>
            <a:r>
              <a:rPr lang="en-US" altLang="zh-CN" sz="5400" dirty="0">
                <a:solidFill>
                  <a:srgbClr val="A79A89"/>
                </a:solidFill>
                <a:latin typeface="Adobe Myungjo Std M" charset="-128"/>
                <a:ea typeface="Adobe Myungjo Std M" charset="-128"/>
                <a:cs typeface="+mn-cs"/>
                <a:sym typeface="Calibri" panose="020F0502020204030204" pitchFamily="34" charset="0"/>
              </a:rPr>
              <a:t>PART</a:t>
            </a:r>
            <a:endParaRPr lang="en-US" altLang="zh-CN" sz="5400" dirty="0">
              <a:solidFill>
                <a:srgbClr val="A79A89"/>
              </a:solidFill>
              <a:latin typeface="Adobe Myungjo Std M" charset="-128"/>
              <a:ea typeface="Adobe Myungjo Std M" charset="-128"/>
              <a:cs typeface="+mn-cs"/>
              <a:sym typeface="Calibri" panose="020F050202020403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矩形 6"/>
          <p:cNvSpPr/>
          <p:nvPr/>
        </p:nvSpPr>
        <p:spPr>
          <a:xfrm>
            <a:off x="0" y="6527800"/>
            <a:ext cx="12192000" cy="365125"/>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17411" name="矩形 7"/>
          <p:cNvSpPr/>
          <p:nvPr/>
        </p:nvSpPr>
        <p:spPr>
          <a:xfrm>
            <a:off x="0" y="1028700"/>
            <a:ext cx="803275" cy="350838"/>
          </a:xfrm>
          <a:prstGeom prst="rect">
            <a:avLst/>
          </a:prstGeom>
          <a:solidFill>
            <a:srgbClr val="FD7400"/>
          </a:solidFill>
          <a:ln w="9525">
            <a:noFill/>
          </a:ln>
        </p:spPr>
        <p:txBody>
          <a:bodyPr anchor="ctr"/>
          <a:p>
            <a:endParaRPr lang="zh-CN" altLang="zh-CN" dirty="0">
              <a:solidFill>
                <a:srgbClr val="FFFFFF"/>
              </a:solidFill>
              <a:latin typeface="Arial" panose="020B0604020202020204" pitchFamily="34" charset="0"/>
            </a:endParaRPr>
          </a:p>
        </p:txBody>
      </p:sp>
      <p:sp>
        <p:nvSpPr>
          <p:cNvPr id="17412" name="标题 5"/>
          <p:cNvSpPr>
            <a:spLocks noGrp="1"/>
          </p:cNvSpPr>
          <p:nvPr>
            <p:ph type="title"/>
          </p:nvPr>
        </p:nvSpPr>
        <p:spPr>
          <a:xfrm>
            <a:off x="838200" y="666750"/>
            <a:ext cx="5016500" cy="682625"/>
          </a:xfrm>
          <a:ln/>
        </p:spPr>
        <p:txBody>
          <a:bodyPr vert="horz" wrap="square" lIns="91440" tIns="45720" rIns="91440" bIns="45720" anchor="b"/>
          <a:p>
            <a:pPr marL="0" indent="0" eaLnBrk="1" hangingPunct="1"/>
            <a:r>
              <a:rPr lang="en-US" altLang="zh-CN" sz="2000" dirty="0">
                <a:solidFill>
                  <a:schemeClr val="bg1"/>
                </a:solidFill>
              </a:rPr>
              <a:t>Your  Title  Here</a:t>
            </a:r>
            <a:endParaRPr lang="zh-CN" altLang="en-US" sz="2000" dirty="0">
              <a:solidFill>
                <a:schemeClr val="bg1"/>
              </a:solidFill>
            </a:endParaRPr>
          </a:p>
        </p:txBody>
      </p:sp>
      <p:sp>
        <p:nvSpPr>
          <p:cNvPr id="17413" name="文本占位符 1"/>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contents</a:t>
            </a:r>
            <a:endParaRPr lang="en-US" altLang="zh-CN" sz="1400" dirty="0">
              <a:solidFill>
                <a:schemeClr val="bg1"/>
              </a:solidFill>
              <a:latin typeface="+mn-lt"/>
              <a:ea typeface="+mn-ea"/>
              <a:cs typeface="+mn-cs"/>
              <a:sym typeface="Calibri" panose="020F0502020204030204" pitchFamily="34" charset="0"/>
            </a:endParaRPr>
          </a:p>
        </p:txBody>
      </p:sp>
      <p:sp>
        <p:nvSpPr>
          <p:cNvPr id="17414" name="文本占位符 2"/>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About us</a:t>
            </a:r>
            <a:endParaRPr lang="en-US" altLang="zh-CN" sz="1400" dirty="0">
              <a:solidFill>
                <a:schemeClr val="bg1"/>
              </a:solidFill>
              <a:latin typeface="+mn-lt"/>
              <a:ea typeface="+mn-ea"/>
              <a:cs typeface="+mn-cs"/>
              <a:sym typeface="Calibri" panose="020F0502020204030204" pitchFamily="34" charset="0"/>
            </a:endParaRPr>
          </a:p>
        </p:txBody>
      </p:sp>
      <p:sp>
        <p:nvSpPr>
          <p:cNvPr id="17415" name="文本占位符 3"/>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Work</a:t>
            </a:r>
            <a:endParaRPr lang="en-US" altLang="zh-CN" sz="1400" dirty="0">
              <a:solidFill>
                <a:schemeClr val="bg1"/>
              </a:solidFill>
              <a:latin typeface="+mn-lt"/>
              <a:ea typeface="+mn-ea"/>
              <a:cs typeface="+mn-cs"/>
              <a:sym typeface="Calibri" panose="020F0502020204030204" pitchFamily="34" charset="0"/>
            </a:endParaRPr>
          </a:p>
        </p:txBody>
      </p:sp>
      <p:sp>
        <p:nvSpPr>
          <p:cNvPr id="17416" name="文本占位符 4"/>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Data</a:t>
            </a:r>
            <a:endParaRPr lang="en-US" altLang="zh-CN" sz="1400" dirty="0">
              <a:solidFill>
                <a:schemeClr val="bg1"/>
              </a:solidFill>
              <a:latin typeface="+mn-lt"/>
              <a:ea typeface="+mn-ea"/>
              <a:cs typeface="+mn-cs"/>
              <a:sym typeface="Calibri" panose="020F0502020204030204" pitchFamily="34" charset="0"/>
            </a:endParaRPr>
          </a:p>
        </p:txBody>
      </p:sp>
      <p:sp>
        <p:nvSpPr>
          <p:cNvPr id="17417" name="文本占位符 6"/>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Others</a:t>
            </a:r>
            <a:endParaRPr lang="en-US" altLang="zh-CN" sz="1400" dirty="0">
              <a:solidFill>
                <a:schemeClr val="bg1"/>
              </a:solidFill>
              <a:latin typeface="+mn-lt"/>
              <a:ea typeface="+mn-ea"/>
              <a:cs typeface="+mn-cs"/>
              <a:sym typeface="Calibri" panose="020F0502020204030204" pitchFamily="34" charset="0"/>
            </a:endParaRPr>
          </a:p>
        </p:txBody>
      </p:sp>
      <p:sp>
        <p:nvSpPr>
          <p:cNvPr id="17418" name="文本占位符 7"/>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Home</a:t>
            </a:r>
            <a:endParaRPr lang="en-US" altLang="zh-CN" sz="1400" dirty="0">
              <a:solidFill>
                <a:schemeClr val="bg1"/>
              </a:solidFill>
              <a:latin typeface="+mn-lt"/>
              <a:ea typeface="+mn-ea"/>
              <a:cs typeface="+mn-cs"/>
              <a:sym typeface="Calibri" panose="020F0502020204030204" pitchFamily="34" charset="0"/>
            </a:endParaRPr>
          </a:p>
        </p:txBody>
      </p:sp>
      <p:sp>
        <p:nvSpPr>
          <p:cNvPr id="17419" name="直接连接符 64"/>
          <p:cNvSpPr/>
          <p:nvPr/>
        </p:nvSpPr>
        <p:spPr>
          <a:xfrm flipV="1">
            <a:off x="803275" y="1360488"/>
            <a:ext cx="5292725" cy="14287"/>
          </a:xfrm>
          <a:prstGeom prst="line">
            <a:avLst/>
          </a:prstGeom>
          <a:ln w="3175" cap="flat" cmpd="sng">
            <a:solidFill>
              <a:schemeClr val="bg1"/>
            </a:solidFill>
            <a:prstDash val="solid"/>
            <a:miter/>
            <a:headEnd type="none" w="med" len="med"/>
            <a:tailEnd type="none" w="med" len="med"/>
          </a:ln>
        </p:spPr>
      </p:sp>
      <p:sp>
        <p:nvSpPr>
          <p:cNvPr id="17420" name="直接连接符 69"/>
          <p:cNvSpPr/>
          <p:nvPr/>
        </p:nvSpPr>
        <p:spPr>
          <a:xfrm flipV="1">
            <a:off x="6094413" y="1360488"/>
            <a:ext cx="885825" cy="0"/>
          </a:xfrm>
          <a:prstGeom prst="line">
            <a:avLst/>
          </a:prstGeom>
          <a:ln w="3175" cap="flat" cmpd="sng">
            <a:solidFill>
              <a:schemeClr val="bg1"/>
            </a:solidFill>
            <a:prstDash val="solid"/>
            <a:miter/>
            <a:headEnd type="none" w="med" len="med"/>
            <a:tailEnd type="none" w="med" len="med"/>
          </a:ln>
        </p:spPr>
      </p:sp>
      <p:sp>
        <p:nvSpPr>
          <p:cNvPr id="17421" name="直接连接符 74"/>
          <p:cNvSpPr/>
          <p:nvPr/>
        </p:nvSpPr>
        <p:spPr>
          <a:xfrm flipV="1">
            <a:off x="7185025" y="1360488"/>
            <a:ext cx="885825" cy="0"/>
          </a:xfrm>
          <a:prstGeom prst="line">
            <a:avLst/>
          </a:prstGeom>
          <a:ln w="3175" cap="flat" cmpd="sng">
            <a:solidFill>
              <a:schemeClr val="bg1"/>
            </a:solidFill>
            <a:prstDash val="solid"/>
            <a:miter/>
            <a:headEnd type="none" w="med" len="med"/>
            <a:tailEnd type="none" w="med" len="med"/>
          </a:ln>
        </p:spPr>
      </p:sp>
      <p:sp>
        <p:nvSpPr>
          <p:cNvPr id="17422" name="直接连接符 79"/>
          <p:cNvSpPr/>
          <p:nvPr/>
        </p:nvSpPr>
        <p:spPr>
          <a:xfrm flipV="1">
            <a:off x="8275638" y="1360488"/>
            <a:ext cx="885825" cy="0"/>
          </a:xfrm>
          <a:prstGeom prst="line">
            <a:avLst/>
          </a:prstGeom>
          <a:ln w="3175" cap="flat" cmpd="sng">
            <a:solidFill>
              <a:schemeClr val="bg1"/>
            </a:solidFill>
            <a:prstDash val="solid"/>
            <a:miter/>
            <a:headEnd type="none" w="med" len="med"/>
            <a:tailEnd type="none" w="med" len="med"/>
          </a:ln>
        </p:spPr>
      </p:sp>
      <p:grpSp>
        <p:nvGrpSpPr>
          <p:cNvPr id="17423" name="Group 15"/>
          <p:cNvGrpSpPr/>
          <p:nvPr/>
        </p:nvGrpSpPr>
        <p:grpSpPr>
          <a:xfrm>
            <a:off x="9386888" y="1071563"/>
            <a:ext cx="863600" cy="288925"/>
            <a:chOff x="0" y="0"/>
            <a:chExt cx="863600" cy="288925"/>
          </a:xfrm>
        </p:grpSpPr>
        <p:sp>
          <p:nvSpPr>
            <p:cNvPr id="17450" name="直接连接符 81"/>
            <p:cNvSpPr/>
            <p:nvPr/>
          </p:nvSpPr>
          <p:spPr>
            <a:xfrm flipV="1">
              <a:off x="0" y="0"/>
              <a:ext cx="1" cy="288925"/>
            </a:xfrm>
            <a:prstGeom prst="line">
              <a:avLst/>
            </a:prstGeom>
            <a:ln w="3175" cap="flat" cmpd="sng">
              <a:solidFill>
                <a:schemeClr val="bg1"/>
              </a:solidFill>
              <a:prstDash val="solid"/>
              <a:miter/>
              <a:headEnd type="none" w="med" len="med"/>
              <a:tailEnd type="none" w="med" len="med"/>
            </a:ln>
          </p:spPr>
        </p:sp>
        <p:sp>
          <p:nvSpPr>
            <p:cNvPr id="17451" name="直接连接符 82"/>
            <p:cNvSpPr/>
            <p:nvPr/>
          </p:nvSpPr>
          <p:spPr>
            <a:xfrm>
              <a:off x="0" y="0"/>
              <a:ext cx="863600" cy="1"/>
            </a:xfrm>
            <a:prstGeom prst="line">
              <a:avLst/>
            </a:prstGeom>
            <a:ln w="3175" cap="flat" cmpd="sng">
              <a:solidFill>
                <a:schemeClr val="bg1"/>
              </a:solidFill>
              <a:prstDash val="solid"/>
              <a:miter/>
              <a:headEnd type="none" w="med" len="med"/>
              <a:tailEnd type="none" w="med" len="med"/>
            </a:ln>
          </p:spPr>
        </p:sp>
        <p:sp>
          <p:nvSpPr>
            <p:cNvPr id="17452" name="直接连接符 83"/>
            <p:cNvSpPr/>
            <p:nvPr/>
          </p:nvSpPr>
          <p:spPr>
            <a:xfrm>
              <a:off x="863600" y="0"/>
              <a:ext cx="1" cy="288925"/>
            </a:xfrm>
            <a:prstGeom prst="line">
              <a:avLst/>
            </a:prstGeom>
            <a:ln w="3175" cap="flat" cmpd="sng">
              <a:solidFill>
                <a:schemeClr val="bg1"/>
              </a:solidFill>
              <a:prstDash val="solid"/>
              <a:miter/>
              <a:headEnd type="none" w="med" len="med"/>
              <a:tailEnd type="none" w="med" len="med"/>
            </a:ln>
          </p:spPr>
        </p:sp>
      </p:grpSp>
      <p:sp>
        <p:nvSpPr>
          <p:cNvPr id="17424" name="直接连接符 89"/>
          <p:cNvSpPr/>
          <p:nvPr/>
        </p:nvSpPr>
        <p:spPr>
          <a:xfrm flipV="1">
            <a:off x="10474325" y="1360488"/>
            <a:ext cx="885825" cy="0"/>
          </a:xfrm>
          <a:prstGeom prst="line">
            <a:avLst/>
          </a:prstGeom>
          <a:ln w="3175" cap="flat" cmpd="sng">
            <a:solidFill>
              <a:schemeClr val="bg1"/>
            </a:solidFill>
            <a:prstDash val="solid"/>
            <a:miter/>
            <a:headEnd type="none" w="med" len="med"/>
            <a:tailEnd type="none" w="med" len="med"/>
          </a:ln>
        </p:spPr>
      </p:sp>
      <p:sp>
        <p:nvSpPr>
          <p:cNvPr id="17425" name="直接连接符 90"/>
          <p:cNvSpPr/>
          <p:nvPr/>
        </p:nvSpPr>
        <p:spPr>
          <a:xfrm>
            <a:off x="6969125" y="1360488"/>
            <a:ext cx="227013" cy="0"/>
          </a:xfrm>
          <a:prstGeom prst="line">
            <a:avLst/>
          </a:prstGeom>
          <a:ln w="3175" cap="flat" cmpd="sng">
            <a:solidFill>
              <a:schemeClr val="bg1"/>
            </a:solidFill>
            <a:prstDash val="solid"/>
            <a:miter/>
            <a:headEnd type="none" w="med" len="med"/>
            <a:tailEnd type="none" w="med" len="med"/>
          </a:ln>
        </p:spPr>
      </p:sp>
      <p:sp>
        <p:nvSpPr>
          <p:cNvPr id="17426" name="直接连接符 91"/>
          <p:cNvSpPr/>
          <p:nvPr/>
        </p:nvSpPr>
        <p:spPr>
          <a:xfrm>
            <a:off x="8059738" y="1360488"/>
            <a:ext cx="227012" cy="0"/>
          </a:xfrm>
          <a:prstGeom prst="line">
            <a:avLst/>
          </a:prstGeom>
          <a:ln w="3175" cap="flat" cmpd="sng">
            <a:solidFill>
              <a:schemeClr val="bg1"/>
            </a:solidFill>
            <a:prstDash val="solid"/>
            <a:miter/>
            <a:headEnd type="none" w="med" len="med"/>
            <a:tailEnd type="none" w="med" len="med"/>
          </a:ln>
        </p:spPr>
      </p:sp>
      <p:sp>
        <p:nvSpPr>
          <p:cNvPr id="17427" name="直接连接符 92"/>
          <p:cNvSpPr/>
          <p:nvPr/>
        </p:nvSpPr>
        <p:spPr>
          <a:xfrm>
            <a:off x="9161463" y="1360488"/>
            <a:ext cx="227012" cy="0"/>
          </a:xfrm>
          <a:prstGeom prst="line">
            <a:avLst/>
          </a:prstGeom>
          <a:ln w="3175" cap="flat" cmpd="sng">
            <a:solidFill>
              <a:schemeClr val="bg1"/>
            </a:solidFill>
            <a:prstDash val="solid"/>
            <a:miter/>
            <a:headEnd type="none" w="med" len="med"/>
            <a:tailEnd type="none" w="med" len="med"/>
          </a:ln>
        </p:spPr>
      </p:sp>
      <p:sp>
        <p:nvSpPr>
          <p:cNvPr id="17428" name="直接连接符 93"/>
          <p:cNvSpPr/>
          <p:nvPr/>
        </p:nvSpPr>
        <p:spPr>
          <a:xfrm>
            <a:off x="10252075" y="1360488"/>
            <a:ext cx="227013" cy="0"/>
          </a:xfrm>
          <a:prstGeom prst="line">
            <a:avLst/>
          </a:prstGeom>
          <a:ln w="3175" cap="flat" cmpd="sng">
            <a:solidFill>
              <a:schemeClr val="bg1"/>
            </a:solidFill>
            <a:prstDash val="solid"/>
            <a:miter/>
            <a:headEnd type="none" w="med" len="med"/>
            <a:tailEnd type="none" w="med" len="med"/>
          </a:ln>
        </p:spPr>
      </p:sp>
      <p:sp>
        <p:nvSpPr>
          <p:cNvPr id="17429" name="直接连接符 32"/>
          <p:cNvSpPr/>
          <p:nvPr/>
        </p:nvSpPr>
        <p:spPr>
          <a:xfrm flipV="1">
            <a:off x="11309350" y="1360488"/>
            <a:ext cx="885825" cy="0"/>
          </a:xfrm>
          <a:prstGeom prst="line">
            <a:avLst/>
          </a:prstGeom>
          <a:ln w="3175" cap="flat" cmpd="sng">
            <a:solidFill>
              <a:schemeClr val="bg1"/>
            </a:solidFill>
            <a:prstDash val="solid"/>
            <a:miter/>
            <a:headEnd type="none" w="med" len="med"/>
            <a:tailEnd type="none" w="med" len="med"/>
          </a:ln>
        </p:spPr>
      </p:sp>
      <p:sp>
        <p:nvSpPr>
          <p:cNvPr id="17430" name="六边形 22"/>
          <p:cNvSpPr/>
          <p:nvPr/>
        </p:nvSpPr>
        <p:spPr>
          <a:xfrm>
            <a:off x="8239125" y="3470275"/>
            <a:ext cx="1060450" cy="914400"/>
          </a:xfrm>
          <a:prstGeom prst="hexagon">
            <a:avLst>
              <a:gd name="adj" fmla="val 24998"/>
              <a:gd name="vf" fmla="val 115470"/>
            </a:avLst>
          </a:prstGeom>
          <a:solidFill>
            <a:srgbClr val="4C3A47"/>
          </a:solidFill>
          <a:ln w="76200" cap="flat" cmpd="sng">
            <a:solidFill>
              <a:srgbClr val="9C806B"/>
            </a:solidFill>
            <a:prstDash val="solid"/>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sp>
        <p:nvSpPr>
          <p:cNvPr id="17431" name="六边形 23"/>
          <p:cNvSpPr/>
          <p:nvPr/>
        </p:nvSpPr>
        <p:spPr>
          <a:xfrm>
            <a:off x="6584950" y="3411538"/>
            <a:ext cx="1395413" cy="1203325"/>
          </a:xfrm>
          <a:prstGeom prst="hexagon">
            <a:avLst>
              <a:gd name="adj" fmla="val 24991"/>
              <a:gd name="vf" fmla="val 115470"/>
            </a:avLst>
          </a:prstGeom>
          <a:solidFill>
            <a:srgbClr val="FD7400"/>
          </a:solidFill>
          <a:ln w="76200" cap="flat" cmpd="sng">
            <a:solidFill>
              <a:srgbClr val="715451"/>
            </a:solidFill>
            <a:prstDash val="solid"/>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sp>
        <p:nvSpPr>
          <p:cNvPr id="17432" name="六边形 24"/>
          <p:cNvSpPr/>
          <p:nvPr/>
        </p:nvSpPr>
        <p:spPr>
          <a:xfrm>
            <a:off x="7847013" y="2262188"/>
            <a:ext cx="1060450" cy="914400"/>
          </a:xfrm>
          <a:prstGeom prst="hexagon">
            <a:avLst>
              <a:gd name="adj" fmla="val 24998"/>
              <a:gd name="vf" fmla="val 115470"/>
            </a:avLst>
          </a:prstGeom>
          <a:solidFill>
            <a:srgbClr val="4C3A47"/>
          </a:solidFill>
          <a:ln w="76200" cap="flat" cmpd="sng">
            <a:solidFill>
              <a:srgbClr val="B49E81"/>
            </a:solidFill>
            <a:prstDash val="solid"/>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sp>
        <p:nvSpPr>
          <p:cNvPr id="17433" name="六边形 25"/>
          <p:cNvSpPr/>
          <p:nvPr/>
        </p:nvSpPr>
        <p:spPr>
          <a:xfrm>
            <a:off x="9266238" y="2724150"/>
            <a:ext cx="1060450" cy="914400"/>
          </a:xfrm>
          <a:prstGeom prst="hexagon">
            <a:avLst>
              <a:gd name="adj" fmla="val 24998"/>
              <a:gd name="vf" fmla="val 115470"/>
            </a:avLst>
          </a:prstGeom>
          <a:solidFill>
            <a:srgbClr val="4C3A47"/>
          </a:solidFill>
          <a:ln w="76200" cap="flat" cmpd="sng">
            <a:solidFill>
              <a:srgbClr val="A79A89"/>
            </a:solidFill>
            <a:prstDash val="solid"/>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sp>
        <p:nvSpPr>
          <p:cNvPr id="17434" name="六边形 26"/>
          <p:cNvSpPr/>
          <p:nvPr/>
        </p:nvSpPr>
        <p:spPr>
          <a:xfrm>
            <a:off x="9266238" y="4216400"/>
            <a:ext cx="1060450" cy="914400"/>
          </a:xfrm>
          <a:prstGeom prst="hexagon">
            <a:avLst>
              <a:gd name="adj" fmla="val 24998"/>
              <a:gd name="vf" fmla="val 115470"/>
            </a:avLst>
          </a:prstGeom>
          <a:solidFill>
            <a:srgbClr val="4C3A47"/>
          </a:solidFill>
          <a:ln w="76200" cap="flat" cmpd="sng">
            <a:solidFill>
              <a:srgbClr val="715451"/>
            </a:solidFill>
            <a:prstDash val="solid"/>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sp>
        <p:nvSpPr>
          <p:cNvPr id="17435" name="六边形 27"/>
          <p:cNvSpPr/>
          <p:nvPr/>
        </p:nvSpPr>
        <p:spPr>
          <a:xfrm>
            <a:off x="7847013" y="4678363"/>
            <a:ext cx="1060450" cy="914400"/>
          </a:xfrm>
          <a:prstGeom prst="hexagon">
            <a:avLst>
              <a:gd name="adj" fmla="val 24998"/>
              <a:gd name="vf" fmla="val 115470"/>
            </a:avLst>
          </a:prstGeom>
          <a:solidFill>
            <a:srgbClr val="4C3A47"/>
          </a:solidFill>
          <a:ln w="76200" cap="flat" cmpd="sng">
            <a:solidFill>
              <a:srgbClr val="715451"/>
            </a:solidFill>
            <a:prstDash val="solid"/>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sp>
        <p:nvSpPr>
          <p:cNvPr id="17436" name="矩形 28"/>
          <p:cNvSpPr/>
          <p:nvPr/>
        </p:nvSpPr>
        <p:spPr>
          <a:xfrm>
            <a:off x="1006475" y="4714875"/>
            <a:ext cx="4664075" cy="1169988"/>
          </a:xfrm>
          <a:prstGeom prst="rect">
            <a:avLst/>
          </a:prstGeom>
          <a:noFill/>
          <a:ln w="9525">
            <a:noFill/>
          </a:ln>
        </p:spPr>
        <p:txBody>
          <a:bodyPr>
            <a:spAutoFit/>
          </a:bodyPr>
          <a:p>
            <a:r>
              <a:rPr lang="zh-CN" altLang="en-US" sz="1400" dirty="0">
                <a:solidFill>
                  <a:srgbClr val="BBB487"/>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sz="1400" dirty="0">
              <a:solidFill>
                <a:srgbClr val="BBB487"/>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37" name="矩形 29"/>
          <p:cNvSpPr/>
          <p:nvPr/>
        </p:nvSpPr>
        <p:spPr>
          <a:xfrm>
            <a:off x="1238250" y="3324225"/>
            <a:ext cx="3543300" cy="307975"/>
          </a:xfrm>
          <a:prstGeom prst="rect">
            <a:avLst/>
          </a:prstGeom>
          <a:noFill/>
          <a:ln w="9525">
            <a:noFill/>
          </a:ln>
        </p:spPr>
        <p:txBody>
          <a:bodyPr wrap="none">
            <a:spAutoFit/>
          </a:bodyPr>
          <a:p>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38" name="椭圆 30"/>
          <p:cNvSpPr/>
          <p:nvPr/>
        </p:nvSpPr>
        <p:spPr>
          <a:xfrm>
            <a:off x="1144588" y="3470275"/>
            <a:ext cx="74612" cy="76200"/>
          </a:xfrm>
          <a:prstGeom prst="ellipse">
            <a:avLst/>
          </a:prstGeom>
          <a:solidFill>
            <a:srgbClr val="FD7400"/>
          </a:solidFill>
          <a:ln w="9525">
            <a:noFill/>
          </a:ln>
        </p:spPr>
        <p:txBody>
          <a:bodyPr anchor="ctr"/>
          <a:p>
            <a:pPr algn="ctr"/>
            <a:endParaRPr lang="zh-CN" altLang="zh-CN" sz="1400" dirty="0">
              <a:solidFill>
                <a:srgbClr val="FFFFFF"/>
              </a:solidFill>
              <a:latin typeface="Arial" panose="020B0604020202020204" pitchFamily="34" charset="0"/>
            </a:endParaRPr>
          </a:p>
        </p:txBody>
      </p:sp>
      <p:sp>
        <p:nvSpPr>
          <p:cNvPr id="17439" name="矩形 31"/>
          <p:cNvSpPr/>
          <p:nvPr/>
        </p:nvSpPr>
        <p:spPr>
          <a:xfrm>
            <a:off x="1238250" y="3619500"/>
            <a:ext cx="3543300" cy="307975"/>
          </a:xfrm>
          <a:prstGeom prst="rect">
            <a:avLst/>
          </a:prstGeom>
          <a:noFill/>
          <a:ln w="9525">
            <a:noFill/>
          </a:ln>
        </p:spPr>
        <p:txBody>
          <a:bodyPr wrap="none">
            <a:spAutoFit/>
          </a:bodyPr>
          <a:p>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40" name="椭圆 33"/>
          <p:cNvSpPr/>
          <p:nvPr/>
        </p:nvSpPr>
        <p:spPr>
          <a:xfrm>
            <a:off x="1144588" y="3765550"/>
            <a:ext cx="74612" cy="76200"/>
          </a:xfrm>
          <a:prstGeom prst="ellipse">
            <a:avLst/>
          </a:prstGeom>
          <a:solidFill>
            <a:srgbClr val="FD7400"/>
          </a:solidFill>
          <a:ln w="9525">
            <a:noFill/>
          </a:ln>
        </p:spPr>
        <p:txBody>
          <a:bodyPr anchor="ctr"/>
          <a:p>
            <a:pPr algn="ctr"/>
            <a:endParaRPr lang="zh-CN" altLang="zh-CN" sz="1400" dirty="0">
              <a:solidFill>
                <a:srgbClr val="FFFFFF"/>
              </a:solidFill>
              <a:latin typeface="Arial" panose="020B0604020202020204" pitchFamily="34" charset="0"/>
            </a:endParaRPr>
          </a:p>
        </p:txBody>
      </p:sp>
      <p:sp>
        <p:nvSpPr>
          <p:cNvPr id="17441" name="矩形 34"/>
          <p:cNvSpPr/>
          <p:nvPr/>
        </p:nvSpPr>
        <p:spPr>
          <a:xfrm>
            <a:off x="1238250" y="3914775"/>
            <a:ext cx="3543300" cy="307975"/>
          </a:xfrm>
          <a:prstGeom prst="rect">
            <a:avLst/>
          </a:prstGeom>
          <a:noFill/>
          <a:ln w="9525">
            <a:noFill/>
          </a:ln>
        </p:spPr>
        <p:txBody>
          <a:bodyPr wrap="none">
            <a:spAutoFit/>
          </a:bodyPr>
          <a:p>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42" name="椭圆 35"/>
          <p:cNvSpPr/>
          <p:nvPr/>
        </p:nvSpPr>
        <p:spPr>
          <a:xfrm>
            <a:off x="1144588" y="4060825"/>
            <a:ext cx="74612" cy="76200"/>
          </a:xfrm>
          <a:prstGeom prst="ellipse">
            <a:avLst/>
          </a:prstGeom>
          <a:solidFill>
            <a:srgbClr val="FD7400"/>
          </a:solidFill>
          <a:ln w="9525">
            <a:noFill/>
          </a:ln>
        </p:spPr>
        <p:txBody>
          <a:bodyPr anchor="ctr"/>
          <a:p>
            <a:pPr algn="ctr"/>
            <a:endParaRPr lang="zh-CN" altLang="zh-CN" sz="1400" dirty="0">
              <a:solidFill>
                <a:srgbClr val="FFFFFF"/>
              </a:solidFill>
              <a:latin typeface="Arial" panose="020B0604020202020204" pitchFamily="34" charset="0"/>
            </a:endParaRPr>
          </a:p>
        </p:txBody>
      </p:sp>
      <p:sp>
        <p:nvSpPr>
          <p:cNvPr id="17443" name="矩形 36"/>
          <p:cNvSpPr/>
          <p:nvPr/>
        </p:nvSpPr>
        <p:spPr>
          <a:xfrm>
            <a:off x="1238250" y="4222750"/>
            <a:ext cx="3543300" cy="307975"/>
          </a:xfrm>
          <a:prstGeom prst="rect">
            <a:avLst/>
          </a:prstGeom>
          <a:noFill/>
          <a:ln w="9525">
            <a:noFill/>
          </a:ln>
        </p:spPr>
        <p:txBody>
          <a:bodyPr wrap="none">
            <a:spAutoFit/>
          </a:bodyPr>
          <a:p>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Mauris blandit aliquet elit, eget tincidunt nibh</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7444" name="椭圆 37"/>
          <p:cNvSpPr/>
          <p:nvPr/>
        </p:nvSpPr>
        <p:spPr>
          <a:xfrm>
            <a:off x="1144588" y="4343400"/>
            <a:ext cx="74612" cy="74613"/>
          </a:xfrm>
          <a:prstGeom prst="ellipse">
            <a:avLst/>
          </a:prstGeom>
          <a:solidFill>
            <a:srgbClr val="FD7400"/>
          </a:solidFill>
          <a:ln w="9525">
            <a:noFill/>
          </a:ln>
        </p:spPr>
        <p:txBody>
          <a:bodyPr anchor="ctr"/>
          <a:p>
            <a:pPr algn="ctr"/>
            <a:endParaRPr lang="zh-CN" altLang="zh-CN" sz="1400" dirty="0">
              <a:solidFill>
                <a:srgbClr val="FFFFFF"/>
              </a:solidFill>
              <a:latin typeface="Arial" panose="020B0604020202020204" pitchFamily="34" charset="0"/>
            </a:endParaRPr>
          </a:p>
        </p:txBody>
      </p:sp>
      <p:sp>
        <p:nvSpPr>
          <p:cNvPr id="17445" name="矩形 38"/>
          <p:cNvSpPr/>
          <p:nvPr/>
        </p:nvSpPr>
        <p:spPr>
          <a:xfrm>
            <a:off x="1219200" y="2901950"/>
            <a:ext cx="1679575" cy="369888"/>
          </a:xfrm>
          <a:prstGeom prst="rect">
            <a:avLst/>
          </a:prstGeom>
          <a:noFill/>
          <a:ln w="9525">
            <a:noFill/>
          </a:ln>
        </p:spPr>
        <p:txBody>
          <a:bodyPr wrap="none">
            <a:spAutoFit/>
          </a:bodyPr>
          <a:p>
            <a:r>
              <a:rPr lang="en-US" altLang="zh-CN" b="1" dirty="0">
                <a:solidFill>
                  <a:srgbClr val="FD7400"/>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b="1" dirty="0">
              <a:solidFill>
                <a:srgbClr val="FD74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7446" name="Group 41"/>
          <p:cNvGrpSpPr/>
          <p:nvPr/>
        </p:nvGrpSpPr>
        <p:grpSpPr>
          <a:xfrm>
            <a:off x="6115050" y="2724150"/>
            <a:ext cx="1127125" cy="531813"/>
            <a:chOff x="0" y="0"/>
            <a:chExt cx="3363185" cy="583764"/>
          </a:xfrm>
        </p:grpSpPr>
        <p:sp>
          <p:nvSpPr>
            <p:cNvPr id="17448" name="直接连接符 40"/>
            <p:cNvSpPr/>
            <p:nvPr/>
          </p:nvSpPr>
          <p:spPr>
            <a:xfrm>
              <a:off x="0" y="0"/>
              <a:ext cx="3363185" cy="1"/>
            </a:xfrm>
            <a:prstGeom prst="line">
              <a:avLst/>
            </a:prstGeom>
            <a:ln w="6350" cap="flat" cmpd="sng">
              <a:solidFill>
                <a:schemeClr val="bg2"/>
              </a:solidFill>
              <a:prstDash val="solid"/>
              <a:miter/>
              <a:headEnd type="none" w="med" len="med"/>
              <a:tailEnd type="none" w="med" len="med"/>
            </a:ln>
          </p:spPr>
        </p:sp>
        <p:sp>
          <p:nvSpPr>
            <p:cNvPr id="17449" name="直接连接符 41"/>
            <p:cNvSpPr/>
            <p:nvPr/>
          </p:nvSpPr>
          <p:spPr>
            <a:xfrm>
              <a:off x="3363185" y="0"/>
              <a:ext cx="1" cy="583764"/>
            </a:xfrm>
            <a:prstGeom prst="line">
              <a:avLst/>
            </a:prstGeom>
            <a:ln w="6350" cap="flat" cmpd="sng">
              <a:solidFill>
                <a:schemeClr val="bg2"/>
              </a:solidFill>
              <a:prstDash val="solid"/>
              <a:miter/>
              <a:headEnd type="none" w="med" len="med"/>
              <a:tailEnd type="none" w="med" len="med"/>
            </a:ln>
          </p:spPr>
        </p:sp>
      </p:grpSp>
      <p:sp>
        <p:nvSpPr>
          <p:cNvPr id="17447" name="矩形 42"/>
          <p:cNvSpPr/>
          <p:nvPr/>
        </p:nvSpPr>
        <p:spPr>
          <a:xfrm>
            <a:off x="4989513" y="2335213"/>
            <a:ext cx="1223962" cy="769937"/>
          </a:xfrm>
          <a:prstGeom prst="rect">
            <a:avLst/>
          </a:prstGeom>
          <a:noFill/>
          <a:ln w="9525">
            <a:noFill/>
          </a:ln>
        </p:spPr>
        <p:txBody>
          <a:bodyPr wrap="none">
            <a:spAutoFit/>
          </a:bodyPr>
          <a:p>
            <a:r>
              <a:rPr lang="en-US" altLang="zh-CN" sz="4400" b="1" dirty="0">
                <a:solidFill>
                  <a:srgbClr val="FD7400"/>
                </a:solidFill>
                <a:latin typeface="Calibri" panose="020F0502020204030204" pitchFamily="34" charset="0"/>
                <a:ea typeface="微软雅黑" panose="020B0503020204020204" pitchFamily="34" charset="-122"/>
                <a:sym typeface="Calibri" panose="020F0502020204030204" pitchFamily="34" charset="0"/>
              </a:rPr>
              <a:t>85%</a:t>
            </a:r>
            <a:endParaRPr lang="zh-CN" altLang="en-US" sz="4400" b="1" dirty="0">
              <a:solidFill>
                <a:srgbClr val="FD74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矩形 6"/>
          <p:cNvSpPr/>
          <p:nvPr/>
        </p:nvSpPr>
        <p:spPr>
          <a:xfrm>
            <a:off x="0" y="6527800"/>
            <a:ext cx="12192000" cy="365125"/>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18435" name="矩形 7"/>
          <p:cNvSpPr/>
          <p:nvPr/>
        </p:nvSpPr>
        <p:spPr>
          <a:xfrm>
            <a:off x="0" y="1028700"/>
            <a:ext cx="803275" cy="350838"/>
          </a:xfrm>
          <a:prstGeom prst="rect">
            <a:avLst/>
          </a:prstGeom>
          <a:solidFill>
            <a:srgbClr val="FD7400"/>
          </a:solidFill>
          <a:ln w="9525">
            <a:noFill/>
          </a:ln>
        </p:spPr>
        <p:txBody>
          <a:bodyPr anchor="ctr"/>
          <a:p>
            <a:endParaRPr lang="zh-CN" altLang="zh-CN" dirty="0">
              <a:solidFill>
                <a:srgbClr val="FFFFFF"/>
              </a:solidFill>
              <a:latin typeface="Arial" panose="020B0604020202020204" pitchFamily="34" charset="0"/>
            </a:endParaRPr>
          </a:p>
        </p:txBody>
      </p:sp>
      <p:sp>
        <p:nvSpPr>
          <p:cNvPr id="18436" name="标题 5"/>
          <p:cNvSpPr>
            <a:spLocks noGrp="1"/>
          </p:cNvSpPr>
          <p:nvPr>
            <p:ph type="title"/>
          </p:nvPr>
        </p:nvSpPr>
        <p:spPr>
          <a:xfrm>
            <a:off x="838200" y="666750"/>
            <a:ext cx="5016500" cy="682625"/>
          </a:xfrm>
          <a:ln/>
        </p:spPr>
        <p:txBody>
          <a:bodyPr vert="horz" wrap="square" lIns="91440" tIns="45720" rIns="91440" bIns="45720" anchor="b"/>
          <a:p>
            <a:pPr marL="0" indent="0" eaLnBrk="1" hangingPunct="1"/>
            <a:r>
              <a:rPr lang="en-US" altLang="zh-CN" sz="2000" dirty="0">
                <a:solidFill>
                  <a:schemeClr val="bg1"/>
                </a:solidFill>
              </a:rPr>
              <a:t>Your  Title  Here</a:t>
            </a:r>
            <a:endParaRPr lang="zh-CN" altLang="en-US" sz="2000" dirty="0">
              <a:solidFill>
                <a:schemeClr val="bg1"/>
              </a:solidFill>
            </a:endParaRPr>
          </a:p>
        </p:txBody>
      </p:sp>
      <p:sp>
        <p:nvSpPr>
          <p:cNvPr id="18437" name="文本占位符 1"/>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contents</a:t>
            </a:r>
            <a:endParaRPr lang="en-US" altLang="zh-CN" sz="1400" dirty="0">
              <a:solidFill>
                <a:schemeClr val="bg1"/>
              </a:solidFill>
              <a:latin typeface="+mn-lt"/>
              <a:ea typeface="+mn-ea"/>
              <a:cs typeface="+mn-cs"/>
              <a:sym typeface="Calibri" panose="020F0502020204030204" pitchFamily="34" charset="0"/>
            </a:endParaRPr>
          </a:p>
        </p:txBody>
      </p:sp>
      <p:sp>
        <p:nvSpPr>
          <p:cNvPr id="18438" name="文本占位符 2"/>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About us</a:t>
            </a:r>
            <a:endParaRPr lang="en-US" altLang="zh-CN" sz="1400" dirty="0">
              <a:solidFill>
                <a:schemeClr val="bg1"/>
              </a:solidFill>
              <a:latin typeface="+mn-lt"/>
              <a:ea typeface="+mn-ea"/>
              <a:cs typeface="+mn-cs"/>
              <a:sym typeface="Calibri" panose="020F0502020204030204" pitchFamily="34" charset="0"/>
            </a:endParaRPr>
          </a:p>
        </p:txBody>
      </p:sp>
      <p:sp>
        <p:nvSpPr>
          <p:cNvPr id="18439" name="文本占位符 3"/>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Work</a:t>
            </a:r>
            <a:endParaRPr lang="en-US" altLang="zh-CN" sz="1400" dirty="0">
              <a:solidFill>
                <a:schemeClr val="bg1"/>
              </a:solidFill>
              <a:latin typeface="+mn-lt"/>
              <a:ea typeface="+mn-ea"/>
              <a:cs typeface="+mn-cs"/>
              <a:sym typeface="Calibri" panose="020F0502020204030204" pitchFamily="34" charset="0"/>
            </a:endParaRPr>
          </a:p>
        </p:txBody>
      </p:sp>
      <p:sp>
        <p:nvSpPr>
          <p:cNvPr id="18440" name="文本占位符 4"/>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Data</a:t>
            </a:r>
            <a:endParaRPr lang="en-US" altLang="zh-CN" sz="1400" dirty="0">
              <a:solidFill>
                <a:schemeClr val="bg1"/>
              </a:solidFill>
              <a:latin typeface="+mn-lt"/>
              <a:ea typeface="+mn-ea"/>
              <a:cs typeface="+mn-cs"/>
              <a:sym typeface="Calibri" panose="020F0502020204030204" pitchFamily="34" charset="0"/>
            </a:endParaRPr>
          </a:p>
        </p:txBody>
      </p:sp>
      <p:sp>
        <p:nvSpPr>
          <p:cNvPr id="18441" name="文本占位符 6"/>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Others</a:t>
            </a:r>
            <a:endParaRPr lang="en-US" altLang="zh-CN" sz="1400" dirty="0">
              <a:solidFill>
                <a:schemeClr val="bg1"/>
              </a:solidFill>
              <a:latin typeface="+mn-lt"/>
              <a:ea typeface="+mn-ea"/>
              <a:cs typeface="+mn-cs"/>
              <a:sym typeface="Calibri" panose="020F0502020204030204" pitchFamily="34" charset="0"/>
            </a:endParaRPr>
          </a:p>
        </p:txBody>
      </p:sp>
      <p:sp>
        <p:nvSpPr>
          <p:cNvPr id="18442" name="文本占位符 7"/>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Home</a:t>
            </a:r>
            <a:endParaRPr lang="en-US" altLang="zh-CN" sz="1400" dirty="0">
              <a:solidFill>
                <a:schemeClr val="bg1"/>
              </a:solidFill>
              <a:latin typeface="+mn-lt"/>
              <a:ea typeface="+mn-ea"/>
              <a:cs typeface="+mn-cs"/>
              <a:sym typeface="Calibri" panose="020F0502020204030204" pitchFamily="34" charset="0"/>
            </a:endParaRPr>
          </a:p>
        </p:txBody>
      </p:sp>
      <p:sp>
        <p:nvSpPr>
          <p:cNvPr id="18443" name="直接连接符 64"/>
          <p:cNvSpPr/>
          <p:nvPr/>
        </p:nvSpPr>
        <p:spPr>
          <a:xfrm flipV="1">
            <a:off x="803275" y="1360488"/>
            <a:ext cx="5292725" cy="14287"/>
          </a:xfrm>
          <a:prstGeom prst="line">
            <a:avLst/>
          </a:prstGeom>
          <a:ln w="3175" cap="flat" cmpd="sng">
            <a:solidFill>
              <a:schemeClr val="bg1"/>
            </a:solidFill>
            <a:prstDash val="solid"/>
            <a:miter/>
            <a:headEnd type="none" w="med" len="med"/>
            <a:tailEnd type="none" w="med" len="med"/>
          </a:ln>
        </p:spPr>
      </p:sp>
      <p:sp>
        <p:nvSpPr>
          <p:cNvPr id="18444" name="直接连接符 69"/>
          <p:cNvSpPr/>
          <p:nvPr/>
        </p:nvSpPr>
        <p:spPr>
          <a:xfrm flipV="1">
            <a:off x="6094413" y="1360488"/>
            <a:ext cx="885825" cy="0"/>
          </a:xfrm>
          <a:prstGeom prst="line">
            <a:avLst/>
          </a:prstGeom>
          <a:ln w="3175" cap="flat" cmpd="sng">
            <a:solidFill>
              <a:schemeClr val="bg1"/>
            </a:solidFill>
            <a:prstDash val="solid"/>
            <a:miter/>
            <a:headEnd type="none" w="med" len="med"/>
            <a:tailEnd type="none" w="med" len="med"/>
          </a:ln>
        </p:spPr>
      </p:sp>
      <p:sp>
        <p:nvSpPr>
          <p:cNvPr id="18445" name="直接连接符 74"/>
          <p:cNvSpPr/>
          <p:nvPr/>
        </p:nvSpPr>
        <p:spPr>
          <a:xfrm flipV="1">
            <a:off x="7185025" y="1360488"/>
            <a:ext cx="885825" cy="0"/>
          </a:xfrm>
          <a:prstGeom prst="line">
            <a:avLst/>
          </a:prstGeom>
          <a:ln w="3175" cap="flat" cmpd="sng">
            <a:solidFill>
              <a:schemeClr val="bg1"/>
            </a:solidFill>
            <a:prstDash val="solid"/>
            <a:miter/>
            <a:headEnd type="none" w="med" len="med"/>
            <a:tailEnd type="none" w="med" len="med"/>
          </a:ln>
        </p:spPr>
      </p:sp>
      <p:sp>
        <p:nvSpPr>
          <p:cNvPr id="18446" name="直接连接符 79"/>
          <p:cNvSpPr/>
          <p:nvPr/>
        </p:nvSpPr>
        <p:spPr>
          <a:xfrm flipV="1">
            <a:off x="8275638" y="1360488"/>
            <a:ext cx="885825" cy="0"/>
          </a:xfrm>
          <a:prstGeom prst="line">
            <a:avLst/>
          </a:prstGeom>
          <a:ln w="3175" cap="flat" cmpd="sng">
            <a:solidFill>
              <a:schemeClr val="bg1"/>
            </a:solidFill>
            <a:prstDash val="solid"/>
            <a:miter/>
            <a:headEnd type="none" w="med" len="med"/>
            <a:tailEnd type="none" w="med" len="med"/>
          </a:ln>
        </p:spPr>
      </p:sp>
      <p:grpSp>
        <p:nvGrpSpPr>
          <p:cNvPr id="18447" name="Group 15"/>
          <p:cNvGrpSpPr/>
          <p:nvPr/>
        </p:nvGrpSpPr>
        <p:grpSpPr>
          <a:xfrm>
            <a:off x="9386888" y="1071563"/>
            <a:ext cx="863600" cy="288925"/>
            <a:chOff x="0" y="0"/>
            <a:chExt cx="863600" cy="288925"/>
          </a:xfrm>
        </p:grpSpPr>
        <p:sp>
          <p:nvSpPr>
            <p:cNvPr id="18469" name="直接连接符 81"/>
            <p:cNvSpPr/>
            <p:nvPr/>
          </p:nvSpPr>
          <p:spPr>
            <a:xfrm flipV="1">
              <a:off x="0" y="0"/>
              <a:ext cx="1" cy="288925"/>
            </a:xfrm>
            <a:prstGeom prst="line">
              <a:avLst/>
            </a:prstGeom>
            <a:ln w="3175" cap="flat" cmpd="sng">
              <a:solidFill>
                <a:schemeClr val="bg1"/>
              </a:solidFill>
              <a:prstDash val="solid"/>
              <a:miter/>
              <a:headEnd type="none" w="med" len="med"/>
              <a:tailEnd type="none" w="med" len="med"/>
            </a:ln>
          </p:spPr>
        </p:sp>
        <p:sp>
          <p:nvSpPr>
            <p:cNvPr id="18470" name="直接连接符 82"/>
            <p:cNvSpPr/>
            <p:nvPr/>
          </p:nvSpPr>
          <p:spPr>
            <a:xfrm>
              <a:off x="0" y="0"/>
              <a:ext cx="863600" cy="1"/>
            </a:xfrm>
            <a:prstGeom prst="line">
              <a:avLst/>
            </a:prstGeom>
            <a:ln w="3175" cap="flat" cmpd="sng">
              <a:solidFill>
                <a:schemeClr val="bg1"/>
              </a:solidFill>
              <a:prstDash val="solid"/>
              <a:miter/>
              <a:headEnd type="none" w="med" len="med"/>
              <a:tailEnd type="none" w="med" len="med"/>
            </a:ln>
          </p:spPr>
        </p:sp>
        <p:sp>
          <p:nvSpPr>
            <p:cNvPr id="18471" name="直接连接符 83"/>
            <p:cNvSpPr/>
            <p:nvPr/>
          </p:nvSpPr>
          <p:spPr>
            <a:xfrm>
              <a:off x="863600" y="0"/>
              <a:ext cx="1" cy="288925"/>
            </a:xfrm>
            <a:prstGeom prst="line">
              <a:avLst/>
            </a:prstGeom>
            <a:ln w="3175" cap="flat" cmpd="sng">
              <a:solidFill>
                <a:schemeClr val="bg1"/>
              </a:solidFill>
              <a:prstDash val="solid"/>
              <a:miter/>
              <a:headEnd type="none" w="med" len="med"/>
              <a:tailEnd type="none" w="med" len="med"/>
            </a:ln>
          </p:spPr>
        </p:sp>
      </p:grpSp>
      <p:sp>
        <p:nvSpPr>
          <p:cNvPr id="18448" name="直接连接符 89"/>
          <p:cNvSpPr/>
          <p:nvPr/>
        </p:nvSpPr>
        <p:spPr>
          <a:xfrm flipV="1">
            <a:off x="10474325" y="1360488"/>
            <a:ext cx="885825" cy="0"/>
          </a:xfrm>
          <a:prstGeom prst="line">
            <a:avLst/>
          </a:prstGeom>
          <a:ln w="3175" cap="flat" cmpd="sng">
            <a:solidFill>
              <a:schemeClr val="bg1"/>
            </a:solidFill>
            <a:prstDash val="solid"/>
            <a:miter/>
            <a:headEnd type="none" w="med" len="med"/>
            <a:tailEnd type="none" w="med" len="med"/>
          </a:ln>
        </p:spPr>
      </p:sp>
      <p:sp>
        <p:nvSpPr>
          <p:cNvPr id="18449" name="直接连接符 90"/>
          <p:cNvSpPr/>
          <p:nvPr/>
        </p:nvSpPr>
        <p:spPr>
          <a:xfrm>
            <a:off x="6969125" y="1360488"/>
            <a:ext cx="227013" cy="0"/>
          </a:xfrm>
          <a:prstGeom prst="line">
            <a:avLst/>
          </a:prstGeom>
          <a:ln w="3175" cap="flat" cmpd="sng">
            <a:solidFill>
              <a:schemeClr val="bg1"/>
            </a:solidFill>
            <a:prstDash val="solid"/>
            <a:miter/>
            <a:headEnd type="none" w="med" len="med"/>
            <a:tailEnd type="none" w="med" len="med"/>
          </a:ln>
        </p:spPr>
      </p:sp>
      <p:sp>
        <p:nvSpPr>
          <p:cNvPr id="18450" name="直接连接符 91"/>
          <p:cNvSpPr/>
          <p:nvPr/>
        </p:nvSpPr>
        <p:spPr>
          <a:xfrm>
            <a:off x="8059738" y="1360488"/>
            <a:ext cx="227012" cy="0"/>
          </a:xfrm>
          <a:prstGeom prst="line">
            <a:avLst/>
          </a:prstGeom>
          <a:ln w="3175" cap="flat" cmpd="sng">
            <a:solidFill>
              <a:schemeClr val="bg1"/>
            </a:solidFill>
            <a:prstDash val="solid"/>
            <a:miter/>
            <a:headEnd type="none" w="med" len="med"/>
            <a:tailEnd type="none" w="med" len="med"/>
          </a:ln>
        </p:spPr>
      </p:sp>
      <p:sp>
        <p:nvSpPr>
          <p:cNvPr id="18451" name="直接连接符 92"/>
          <p:cNvSpPr/>
          <p:nvPr/>
        </p:nvSpPr>
        <p:spPr>
          <a:xfrm>
            <a:off x="9161463" y="1360488"/>
            <a:ext cx="227012" cy="0"/>
          </a:xfrm>
          <a:prstGeom prst="line">
            <a:avLst/>
          </a:prstGeom>
          <a:ln w="3175" cap="flat" cmpd="sng">
            <a:solidFill>
              <a:schemeClr val="bg1"/>
            </a:solidFill>
            <a:prstDash val="solid"/>
            <a:miter/>
            <a:headEnd type="none" w="med" len="med"/>
            <a:tailEnd type="none" w="med" len="med"/>
          </a:ln>
        </p:spPr>
      </p:sp>
      <p:sp>
        <p:nvSpPr>
          <p:cNvPr id="18452" name="直接连接符 93"/>
          <p:cNvSpPr/>
          <p:nvPr/>
        </p:nvSpPr>
        <p:spPr>
          <a:xfrm>
            <a:off x="10252075" y="1360488"/>
            <a:ext cx="227013" cy="0"/>
          </a:xfrm>
          <a:prstGeom prst="line">
            <a:avLst/>
          </a:prstGeom>
          <a:ln w="3175" cap="flat" cmpd="sng">
            <a:solidFill>
              <a:schemeClr val="bg1"/>
            </a:solidFill>
            <a:prstDash val="solid"/>
            <a:miter/>
            <a:headEnd type="none" w="med" len="med"/>
            <a:tailEnd type="none" w="med" len="med"/>
          </a:ln>
        </p:spPr>
      </p:sp>
      <p:sp>
        <p:nvSpPr>
          <p:cNvPr id="18453" name="直接连接符 32"/>
          <p:cNvSpPr/>
          <p:nvPr/>
        </p:nvSpPr>
        <p:spPr>
          <a:xfrm flipV="1">
            <a:off x="11309350" y="1360488"/>
            <a:ext cx="885825" cy="0"/>
          </a:xfrm>
          <a:prstGeom prst="line">
            <a:avLst/>
          </a:prstGeom>
          <a:ln w="3175" cap="flat" cmpd="sng">
            <a:solidFill>
              <a:schemeClr val="bg1"/>
            </a:solidFill>
            <a:prstDash val="solid"/>
            <a:miter/>
            <a:headEnd type="none" w="med" len="med"/>
            <a:tailEnd type="none" w="med" len="med"/>
          </a:ln>
        </p:spPr>
      </p:sp>
      <p:pic>
        <p:nvPicPr>
          <p:cNvPr id="18454" name="图表 22"/>
          <p:cNvPicPr/>
          <p:nvPr/>
        </p:nvPicPr>
        <p:blipFill>
          <a:blip r:embed="rId1"/>
          <a:stretch>
            <a:fillRect/>
          </a:stretch>
        </p:blipFill>
        <p:spPr>
          <a:xfrm>
            <a:off x="1009650" y="1946275"/>
            <a:ext cx="6186488" cy="2709863"/>
          </a:xfrm>
          <a:prstGeom prst="rect">
            <a:avLst/>
          </a:prstGeom>
          <a:noFill/>
          <a:ln w="9525">
            <a:noFill/>
          </a:ln>
        </p:spPr>
      </p:pic>
      <p:sp>
        <p:nvSpPr>
          <p:cNvPr id="18455" name="直接连接符 9"/>
          <p:cNvSpPr/>
          <p:nvPr/>
        </p:nvSpPr>
        <p:spPr>
          <a:xfrm>
            <a:off x="849313" y="4598988"/>
            <a:ext cx="6130925" cy="0"/>
          </a:xfrm>
          <a:prstGeom prst="line">
            <a:avLst/>
          </a:prstGeom>
          <a:ln w="6350" cap="flat" cmpd="sng">
            <a:solidFill>
              <a:srgbClr val="3F313B"/>
            </a:solidFill>
            <a:prstDash val="solid"/>
            <a:miter/>
            <a:headEnd type="none" w="med" len="med"/>
            <a:tailEnd type="none" w="med" len="med"/>
          </a:ln>
        </p:spPr>
      </p:sp>
      <p:sp>
        <p:nvSpPr>
          <p:cNvPr id="18456" name="矩形 10"/>
          <p:cNvSpPr/>
          <p:nvPr/>
        </p:nvSpPr>
        <p:spPr>
          <a:xfrm>
            <a:off x="5746750" y="4679950"/>
            <a:ext cx="412750" cy="630238"/>
          </a:xfrm>
          <a:prstGeom prst="rect">
            <a:avLst/>
          </a:prstGeom>
          <a:solidFill>
            <a:srgbClr val="FD7400"/>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8457" name="矩形 26"/>
          <p:cNvSpPr/>
          <p:nvPr/>
        </p:nvSpPr>
        <p:spPr>
          <a:xfrm>
            <a:off x="5010150" y="4718050"/>
            <a:ext cx="414338" cy="287338"/>
          </a:xfrm>
          <a:prstGeom prst="rect">
            <a:avLst/>
          </a:prstGeom>
          <a:solidFill>
            <a:srgbClr val="FD7400"/>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8458" name="矩形 35"/>
          <p:cNvSpPr/>
          <p:nvPr/>
        </p:nvSpPr>
        <p:spPr>
          <a:xfrm>
            <a:off x="3481388" y="2768600"/>
            <a:ext cx="500062" cy="307975"/>
          </a:xfrm>
          <a:prstGeom prst="rect">
            <a:avLst/>
          </a:prstGeom>
          <a:noFill/>
          <a:ln w="9525">
            <a:noFill/>
          </a:ln>
        </p:spPr>
        <p:txBody>
          <a:bodyPr wrap="none">
            <a:spAutoFit/>
          </a:bodyPr>
          <a:p>
            <a:r>
              <a:rPr lang="en-US" altLang="zh-CN" sz="14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80%</a:t>
            </a:r>
            <a:endParaRPr lang="zh-CN" altLang="en-US" sz="14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59" name="矩形 36"/>
          <p:cNvSpPr/>
          <p:nvPr/>
        </p:nvSpPr>
        <p:spPr>
          <a:xfrm>
            <a:off x="4227513" y="3149600"/>
            <a:ext cx="498475" cy="307975"/>
          </a:xfrm>
          <a:prstGeom prst="rect">
            <a:avLst/>
          </a:prstGeom>
          <a:noFill/>
          <a:ln w="9525">
            <a:noFill/>
          </a:ln>
        </p:spPr>
        <p:txBody>
          <a:bodyPr wrap="none">
            <a:spAutoFit/>
          </a:bodyPr>
          <a:p>
            <a:r>
              <a:rPr lang="en-US" altLang="zh-CN" sz="14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60%</a:t>
            </a:r>
            <a:endParaRPr lang="zh-CN" altLang="en-US" sz="14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0" name="矩形 37"/>
          <p:cNvSpPr/>
          <p:nvPr/>
        </p:nvSpPr>
        <p:spPr>
          <a:xfrm>
            <a:off x="4960938" y="5043488"/>
            <a:ext cx="500062" cy="307975"/>
          </a:xfrm>
          <a:prstGeom prst="rect">
            <a:avLst/>
          </a:prstGeom>
          <a:noFill/>
          <a:ln w="9525">
            <a:noFill/>
          </a:ln>
        </p:spPr>
        <p:txBody>
          <a:bodyPr wrap="none">
            <a:spAutoFit/>
          </a:bodyPr>
          <a:p>
            <a:r>
              <a:rPr lang="en-US" altLang="zh-CN" sz="14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10%</a:t>
            </a:r>
            <a:endParaRPr lang="zh-CN" altLang="en-US" sz="14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1" name="矩形 38"/>
          <p:cNvSpPr/>
          <p:nvPr/>
        </p:nvSpPr>
        <p:spPr>
          <a:xfrm>
            <a:off x="2725738" y="3460750"/>
            <a:ext cx="500062" cy="307975"/>
          </a:xfrm>
          <a:prstGeom prst="rect">
            <a:avLst/>
          </a:prstGeom>
          <a:noFill/>
          <a:ln w="9525">
            <a:noFill/>
          </a:ln>
        </p:spPr>
        <p:txBody>
          <a:bodyPr wrap="none">
            <a:spAutoFit/>
          </a:bodyPr>
          <a:p>
            <a:r>
              <a:rPr lang="en-US" altLang="zh-CN" sz="14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40%</a:t>
            </a:r>
            <a:endParaRPr lang="zh-CN" altLang="en-US" sz="14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2" name="矩形 39"/>
          <p:cNvSpPr/>
          <p:nvPr/>
        </p:nvSpPr>
        <p:spPr>
          <a:xfrm>
            <a:off x="2003425" y="2425700"/>
            <a:ext cx="500063" cy="307975"/>
          </a:xfrm>
          <a:prstGeom prst="rect">
            <a:avLst/>
          </a:prstGeom>
          <a:noFill/>
          <a:ln w="9525">
            <a:noFill/>
          </a:ln>
        </p:spPr>
        <p:txBody>
          <a:bodyPr wrap="none">
            <a:spAutoFit/>
          </a:bodyPr>
          <a:p>
            <a:r>
              <a:rPr lang="en-US" altLang="zh-CN" sz="14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90%</a:t>
            </a:r>
            <a:endParaRPr lang="zh-CN" altLang="en-US" sz="14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3" name="矩形 40"/>
          <p:cNvSpPr/>
          <p:nvPr/>
        </p:nvSpPr>
        <p:spPr>
          <a:xfrm>
            <a:off x="1273175" y="3268663"/>
            <a:ext cx="498475" cy="307975"/>
          </a:xfrm>
          <a:prstGeom prst="rect">
            <a:avLst/>
          </a:prstGeom>
          <a:noFill/>
          <a:ln w="9525">
            <a:noFill/>
          </a:ln>
        </p:spPr>
        <p:txBody>
          <a:bodyPr wrap="none">
            <a:spAutoFit/>
          </a:bodyPr>
          <a:p>
            <a:r>
              <a:rPr lang="en-US" altLang="zh-CN" sz="14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50%</a:t>
            </a:r>
            <a:endParaRPr lang="zh-CN" altLang="en-US" sz="14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4" name="矩形 41"/>
          <p:cNvSpPr/>
          <p:nvPr/>
        </p:nvSpPr>
        <p:spPr>
          <a:xfrm>
            <a:off x="5703888" y="5332413"/>
            <a:ext cx="498475" cy="307975"/>
          </a:xfrm>
          <a:prstGeom prst="rect">
            <a:avLst/>
          </a:prstGeom>
          <a:noFill/>
          <a:ln w="9525">
            <a:noFill/>
          </a:ln>
        </p:spPr>
        <p:txBody>
          <a:bodyPr wrap="none">
            <a:spAutoFit/>
          </a:bodyPr>
          <a:p>
            <a:r>
              <a:rPr lang="en-US" altLang="zh-CN" sz="14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20%</a:t>
            </a:r>
            <a:endParaRPr lang="zh-CN" altLang="en-US" sz="14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5" name="矩形 42"/>
          <p:cNvSpPr/>
          <p:nvPr/>
        </p:nvSpPr>
        <p:spPr>
          <a:xfrm>
            <a:off x="6423025" y="3625850"/>
            <a:ext cx="498475" cy="307975"/>
          </a:xfrm>
          <a:prstGeom prst="rect">
            <a:avLst/>
          </a:prstGeom>
          <a:noFill/>
          <a:ln w="9525">
            <a:noFill/>
          </a:ln>
        </p:spPr>
        <p:txBody>
          <a:bodyPr wrap="none">
            <a:spAutoFit/>
          </a:bodyPr>
          <a:p>
            <a:r>
              <a:rPr lang="en-US" altLang="zh-CN" sz="14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30%</a:t>
            </a:r>
            <a:endParaRPr lang="zh-CN" altLang="en-US" sz="14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6" name="矩形 43"/>
          <p:cNvSpPr/>
          <p:nvPr/>
        </p:nvSpPr>
        <p:spPr>
          <a:xfrm>
            <a:off x="7829550" y="4527550"/>
            <a:ext cx="3343275" cy="1384300"/>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dirty="0">
              <a:latin typeface="Arial" panose="020B0604020202020204" pitchFamily="34" charset="0"/>
            </a:endParaRPr>
          </a:p>
        </p:txBody>
      </p:sp>
      <p:sp>
        <p:nvSpPr>
          <p:cNvPr id="18467" name="矩形 44"/>
          <p:cNvSpPr/>
          <p:nvPr/>
        </p:nvSpPr>
        <p:spPr>
          <a:xfrm>
            <a:off x="7835900" y="4019550"/>
            <a:ext cx="2911475" cy="523875"/>
          </a:xfrm>
          <a:prstGeom prst="rect">
            <a:avLst/>
          </a:prstGeom>
          <a:noFill/>
          <a:ln w="9525">
            <a:noFill/>
          </a:ln>
        </p:spPr>
        <p:txBody>
          <a:bodyPr wrap="none">
            <a:spAutoFit/>
          </a:bodyPr>
          <a:p>
            <a:r>
              <a:rPr lang="en-US" altLang="zh-CN" sz="2800" b="1" dirty="0">
                <a:solidFill>
                  <a:srgbClr val="FD7400"/>
                </a:solidFill>
                <a:latin typeface="Calibri" panose="020F0502020204030204" pitchFamily="34" charset="0"/>
                <a:ea typeface="微软雅黑" panose="020B0503020204020204" pitchFamily="34" charset="-122"/>
                <a:sym typeface="Calibri" panose="020F0502020204030204" pitchFamily="34" charset="0"/>
              </a:rPr>
              <a:t>Team composition</a:t>
            </a:r>
            <a:endParaRPr lang="zh-CN" altLang="en-US" sz="2800" b="1" dirty="0">
              <a:solidFill>
                <a:srgbClr val="FD74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68" name="矩形 11"/>
          <p:cNvSpPr/>
          <p:nvPr/>
        </p:nvSpPr>
        <p:spPr>
          <a:xfrm>
            <a:off x="7874000" y="2290763"/>
            <a:ext cx="3552825" cy="1570037"/>
          </a:xfrm>
          <a:prstGeom prst="rect">
            <a:avLst/>
          </a:prstGeom>
          <a:noFill/>
          <a:ln w="9525">
            <a:noFill/>
          </a:ln>
        </p:spPr>
        <p:txBody>
          <a:bodyPr>
            <a:spAutoFit/>
          </a:bodyPr>
          <a:p>
            <a:r>
              <a:rPr lang="zh-CN" altLang="en-US" sz="2400" dirty="0">
                <a:solidFill>
                  <a:srgbClr val="D2CDB0"/>
                </a:solidFill>
                <a:latin typeface="Calibri" panose="020F0502020204030204" pitchFamily="34" charset="0"/>
                <a:ea typeface="微软雅黑" panose="020B0503020204020204" pitchFamily="34" charset="-122"/>
                <a:sym typeface="Calibri" panose="020F0502020204030204" pitchFamily="34" charset="0"/>
              </a:rPr>
              <a:t>AUCTOR SIT AMET ALIQUAM VEL, ULLAMCORPER SIT AMET LIGULA</a:t>
            </a:r>
            <a:endParaRPr lang="zh-CN" altLang="en-US" sz="2400" dirty="0">
              <a:solidFill>
                <a:srgbClr val="D2CDB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矩形 6"/>
          <p:cNvSpPr/>
          <p:nvPr/>
        </p:nvSpPr>
        <p:spPr>
          <a:xfrm>
            <a:off x="0" y="6527800"/>
            <a:ext cx="12192000" cy="365125"/>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19459" name="矩形 7"/>
          <p:cNvSpPr/>
          <p:nvPr/>
        </p:nvSpPr>
        <p:spPr>
          <a:xfrm>
            <a:off x="0" y="1028700"/>
            <a:ext cx="803275" cy="350838"/>
          </a:xfrm>
          <a:prstGeom prst="rect">
            <a:avLst/>
          </a:prstGeom>
          <a:solidFill>
            <a:srgbClr val="FD7400"/>
          </a:solidFill>
          <a:ln w="9525">
            <a:noFill/>
          </a:ln>
        </p:spPr>
        <p:txBody>
          <a:bodyPr anchor="ctr"/>
          <a:p>
            <a:endParaRPr lang="zh-CN" altLang="zh-CN" dirty="0">
              <a:solidFill>
                <a:srgbClr val="FFFFFF"/>
              </a:solidFill>
              <a:latin typeface="Arial" panose="020B0604020202020204" pitchFamily="34" charset="0"/>
            </a:endParaRPr>
          </a:p>
        </p:txBody>
      </p:sp>
      <p:sp>
        <p:nvSpPr>
          <p:cNvPr id="19460" name="标题 5"/>
          <p:cNvSpPr>
            <a:spLocks noGrp="1"/>
          </p:cNvSpPr>
          <p:nvPr>
            <p:ph type="title"/>
          </p:nvPr>
        </p:nvSpPr>
        <p:spPr>
          <a:xfrm>
            <a:off x="838200" y="666750"/>
            <a:ext cx="5016500" cy="682625"/>
          </a:xfrm>
          <a:ln/>
        </p:spPr>
        <p:txBody>
          <a:bodyPr vert="horz" wrap="square" lIns="91440" tIns="45720" rIns="91440" bIns="45720" anchor="b"/>
          <a:p>
            <a:pPr marL="0" indent="0" eaLnBrk="1" hangingPunct="1"/>
            <a:r>
              <a:rPr lang="en-US" altLang="zh-CN" sz="2000" dirty="0">
                <a:solidFill>
                  <a:schemeClr val="bg1"/>
                </a:solidFill>
              </a:rPr>
              <a:t>Your  Title  Here</a:t>
            </a:r>
            <a:endParaRPr lang="zh-CN" altLang="en-US" sz="2000" dirty="0">
              <a:solidFill>
                <a:schemeClr val="bg1"/>
              </a:solidFill>
            </a:endParaRPr>
          </a:p>
        </p:txBody>
      </p:sp>
      <p:sp>
        <p:nvSpPr>
          <p:cNvPr id="19461" name="文本占位符 1"/>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contents</a:t>
            </a:r>
            <a:endParaRPr lang="en-US" altLang="zh-CN" sz="1400" dirty="0">
              <a:solidFill>
                <a:schemeClr val="bg1"/>
              </a:solidFill>
              <a:latin typeface="+mn-lt"/>
              <a:ea typeface="+mn-ea"/>
              <a:cs typeface="+mn-cs"/>
              <a:sym typeface="Calibri" panose="020F0502020204030204" pitchFamily="34" charset="0"/>
            </a:endParaRPr>
          </a:p>
        </p:txBody>
      </p:sp>
      <p:sp>
        <p:nvSpPr>
          <p:cNvPr id="19462" name="文本占位符 2"/>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About us</a:t>
            </a:r>
            <a:endParaRPr lang="en-US" altLang="zh-CN" sz="1400" dirty="0">
              <a:solidFill>
                <a:schemeClr val="bg1"/>
              </a:solidFill>
              <a:latin typeface="+mn-lt"/>
              <a:ea typeface="+mn-ea"/>
              <a:cs typeface="+mn-cs"/>
              <a:sym typeface="Calibri" panose="020F0502020204030204" pitchFamily="34" charset="0"/>
            </a:endParaRPr>
          </a:p>
        </p:txBody>
      </p:sp>
      <p:sp>
        <p:nvSpPr>
          <p:cNvPr id="19463" name="文本占位符 3"/>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Work</a:t>
            </a:r>
            <a:endParaRPr lang="en-US" altLang="zh-CN" sz="1400" dirty="0">
              <a:solidFill>
                <a:schemeClr val="bg1"/>
              </a:solidFill>
              <a:latin typeface="+mn-lt"/>
              <a:ea typeface="+mn-ea"/>
              <a:cs typeface="+mn-cs"/>
              <a:sym typeface="Calibri" panose="020F0502020204030204" pitchFamily="34" charset="0"/>
            </a:endParaRPr>
          </a:p>
        </p:txBody>
      </p:sp>
      <p:sp>
        <p:nvSpPr>
          <p:cNvPr id="19464" name="文本占位符 4"/>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Data</a:t>
            </a:r>
            <a:endParaRPr lang="en-US" altLang="zh-CN" sz="1400" dirty="0">
              <a:solidFill>
                <a:schemeClr val="bg1"/>
              </a:solidFill>
              <a:latin typeface="+mn-lt"/>
              <a:ea typeface="+mn-ea"/>
              <a:cs typeface="+mn-cs"/>
              <a:sym typeface="Calibri" panose="020F0502020204030204" pitchFamily="34" charset="0"/>
            </a:endParaRPr>
          </a:p>
        </p:txBody>
      </p:sp>
      <p:sp>
        <p:nvSpPr>
          <p:cNvPr id="19465" name="文本占位符 6"/>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Others</a:t>
            </a:r>
            <a:endParaRPr lang="en-US" altLang="zh-CN" sz="1400" dirty="0">
              <a:solidFill>
                <a:schemeClr val="bg1"/>
              </a:solidFill>
              <a:latin typeface="+mn-lt"/>
              <a:ea typeface="+mn-ea"/>
              <a:cs typeface="+mn-cs"/>
              <a:sym typeface="Calibri" panose="020F0502020204030204" pitchFamily="34" charset="0"/>
            </a:endParaRPr>
          </a:p>
        </p:txBody>
      </p:sp>
      <p:sp>
        <p:nvSpPr>
          <p:cNvPr id="19466" name="文本占位符 7"/>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Home</a:t>
            </a:r>
            <a:endParaRPr lang="en-US" altLang="zh-CN" sz="1400" dirty="0">
              <a:solidFill>
                <a:schemeClr val="bg1"/>
              </a:solidFill>
              <a:latin typeface="+mn-lt"/>
              <a:ea typeface="+mn-ea"/>
              <a:cs typeface="+mn-cs"/>
              <a:sym typeface="Calibri" panose="020F0502020204030204" pitchFamily="34" charset="0"/>
            </a:endParaRPr>
          </a:p>
        </p:txBody>
      </p:sp>
      <p:sp>
        <p:nvSpPr>
          <p:cNvPr id="19467" name="直接连接符 64"/>
          <p:cNvSpPr/>
          <p:nvPr/>
        </p:nvSpPr>
        <p:spPr>
          <a:xfrm flipV="1">
            <a:off x="803275" y="1360488"/>
            <a:ext cx="5292725" cy="14287"/>
          </a:xfrm>
          <a:prstGeom prst="line">
            <a:avLst/>
          </a:prstGeom>
          <a:ln w="3175" cap="flat" cmpd="sng">
            <a:solidFill>
              <a:schemeClr val="bg1"/>
            </a:solidFill>
            <a:prstDash val="solid"/>
            <a:miter/>
            <a:headEnd type="none" w="med" len="med"/>
            <a:tailEnd type="none" w="med" len="med"/>
          </a:ln>
        </p:spPr>
      </p:sp>
      <p:sp>
        <p:nvSpPr>
          <p:cNvPr id="19468" name="直接连接符 69"/>
          <p:cNvSpPr/>
          <p:nvPr/>
        </p:nvSpPr>
        <p:spPr>
          <a:xfrm flipV="1">
            <a:off x="6094413" y="1360488"/>
            <a:ext cx="885825" cy="0"/>
          </a:xfrm>
          <a:prstGeom prst="line">
            <a:avLst/>
          </a:prstGeom>
          <a:ln w="3175" cap="flat" cmpd="sng">
            <a:solidFill>
              <a:schemeClr val="bg1"/>
            </a:solidFill>
            <a:prstDash val="solid"/>
            <a:miter/>
            <a:headEnd type="none" w="med" len="med"/>
            <a:tailEnd type="none" w="med" len="med"/>
          </a:ln>
        </p:spPr>
      </p:sp>
      <p:sp>
        <p:nvSpPr>
          <p:cNvPr id="19469" name="直接连接符 74"/>
          <p:cNvSpPr/>
          <p:nvPr/>
        </p:nvSpPr>
        <p:spPr>
          <a:xfrm flipV="1">
            <a:off x="7185025" y="1360488"/>
            <a:ext cx="885825" cy="0"/>
          </a:xfrm>
          <a:prstGeom prst="line">
            <a:avLst/>
          </a:prstGeom>
          <a:ln w="3175" cap="flat" cmpd="sng">
            <a:solidFill>
              <a:schemeClr val="bg1"/>
            </a:solidFill>
            <a:prstDash val="solid"/>
            <a:miter/>
            <a:headEnd type="none" w="med" len="med"/>
            <a:tailEnd type="none" w="med" len="med"/>
          </a:ln>
        </p:spPr>
      </p:sp>
      <p:sp>
        <p:nvSpPr>
          <p:cNvPr id="19470" name="直接连接符 79"/>
          <p:cNvSpPr/>
          <p:nvPr/>
        </p:nvSpPr>
        <p:spPr>
          <a:xfrm flipV="1">
            <a:off x="8275638" y="1360488"/>
            <a:ext cx="885825" cy="0"/>
          </a:xfrm>
          <a:prstGeom prst="line">
            <a:avLst/>
          </a:prstGeom>
          <a:ln w="3175" cap="flat" cmpd="sng">
            <a:solidFill>
              <a:schemeClr val="bg1"/>
            </a:solidFill>
            <a:prstDash val="solid"/>
            <a:miter/>
            <a:headEnd type="none" w="med" len="med"/>
            <a:tailEnd type="none" w="med" len="med"/>
          </a:ln>
        </p:spPr>
      </p:sp>
      <p:grpSp>
        <p:nvGrpSpPr>
          <p:cNvPr id="19471" name="Group 15"/>
          <p:cNvGrpSpPr/>
          <p:nvPr/>
        </p:nvGrpSpPr>
        <p:grpSpPr>
          <a:xfrm>
            <a:off x="9386888" y="1071563"/>
            <a:ext cx="863600" cy="288925"/>
            <a:chOff x="0" y="0"/>
            <a:chExt cx="863600" cy="288925"/>
          </a:xfrm>
        </p:grpSpPr>
        <p:sp>
          <p:nvSpPr>
            <p:cNvPr id="19581" name="直接连接符 81"/>
            <p:cNvSpPr/>
            <p:nvPr/>
          </p:nvSpPr>
          <p:spPr>
            <a:xfrm flipV="1">
              <a:off x="0" y="0"/>
              <a:ext cx="1" cy="288925"/>
            </a:xfrm>
            <a:prstGeom prst="line">
              <a:avLst/>
            </a:prstGeom>
            <a:ln w="3175" cap="flat" cmpd="sng">
              <a:solidFill>
                <a:schemeClr val="bg1"/>
              </a:solidFill>
              <a:prstDash val="solid"/>
              <a:miter/>
              <a:headEnd type="none" w="med" len="med"/>
              <a:tailEnd type="none" w="med" len="med"/>
            </a:ln>
          </p:spPr>
        </p:sp>
        <p:sp>
          <p:nvSpPr>
            <p:cNvPr id="19582" name="直接连接符 82"/>
            <p:cNvSpPr/>
            <p:nvPr/>
          </p:nvSpPr>
          <p:spPr>
            <a:xfrm>
              <a:off x="0" y="0"/>
              <a:ext cx="863600" cy="1"/>
            </a:xfrm>
            <a:prstGeom prst="line">
              <a:avLst/>
            </a:prstGeom>
            <a:ln w="3175" cap="flat" cmpd="sng">
              <a:solidFill>
                <a:schemeClr val="bg1"/>
              </a:solidFill>
              <a:prstDash val="solid"/>
              <a:miter/>
              <a:headEnd type="none" w="med" len="med"/>
              <a:tailEnd type="none" w="med" len="med"/>
            </a:ln>
          </p:spPr>
        </p:sp>
        <p:sp>
          <p:nvSpPr>
            <p:cNvPr id="19583" name="直接连接符 83"/>
            <p:cNvSpPr/>
            <p:nvPr/>
          </p:nvSpPr>
          <p:spPr>
            <a:xfrm>
              <a:off x="863600" y="0"/>
              <a:ext cx="1" cy="288925"/>
            </a:xfrm>
            <a:prstGeom prst="line">
              <a:avLst/>
            </a:prstGeom>
            <a:ln w="3175" cap="flat" cmpd="sng">
              <a:solidFill>
                <a:schemeClr val="bg1"/>
              </a:solidFill>
              <a:prstDash val="solid"/>
              <a:miter/>
              <a:headEnd type="none" w="med" len="med"/>
              <a:tailEnd type="none" w="med" len="med"/>
            </a:ln>
          </p:spPr>
        </p:sp>
      </p:grpSp>
      <p:sp>
        <p:nvSpPr>
          <p:cNvPr id="19472" name="直接连接符 89"/>
          <p:cNvSpPr/>
          <p:nvPr/>
        </p:nvSpPr>
        <p:spPr>
          <a:xfrm flipV="1">
            <a:off x="10474325" y="1360488"/>
            <a:ext cx="885825" cy="0"/>
          </a:xfrm>
          <a:prstGeom prst="line">
            <a:avLst/>
          </a:prstGeom>
          <a:ln w="3175" cap="flat" cmpd="sng">
            <a:solidFill>
              <a:schemeClr val="bg1"/>
            </a:solidFill>
            <a:prstDash val="solid"/>
            <a:miter/>
            <a:headEnd type="none" w="med" len="med"/>
            <a:tailEnd type="none" w="med" len="med"/>
          </a:ln>
        </p:spPr>
      </p:sp>
      <p:sp>
        <p:nvSpPr>
          <p:cNvPr id="19473" name="直接连接符 90"/>
          <p:cNvSpPr/>
          <p:nvPr/>
        </p:nvSpPr>
        <p:spPr>
          <a:xfrm>
            <a:off x="6969125" y="1360488"/>
            <a:ext cx="227013" cy="0"/>
          </a:xfrm>
          <a:prstGeom prst="line">
            <a:avLst/>
          </a:prstGeom>
          <a:ln w="3175" cap="flat" cmpd="sng">
            <a:solidFill>
              <a:schemeClr val="bg1"/>
            </a:solidFill>
            <a:prstDash val="solid"/>
            <a:miter/>
            <a:headEnd type="none" w="med" len="med"/>
            <a:tailEnd type="none" w="med" len="med"/>
          </a:ln>
        </p:spPr>
      </p:sp>
      <p:sp>
        <p:nvSpPr>
          <p:cNvPr id="19474" name="直接连接符 91"/>
          <p:cNvSpPr/>
          <p:nvPr/>
        </p:nvSpPr>
        <p:spPr>
          <a:xfrm>
            <a:off x="8059738" y="1360488"/>
            <a:ext cx="227012" cy="0"/>
          </a:xfrm>
          <a:prstGeom prst="line">
            <a:avLst/>
          </a:prstGeom>
          <a:ln w="3175" cap="flat" cmpd="sng">
            <a:solidFill>
              <a:schemeClr val="bg1"/>
            </a:solidFill>
            <a:prstDash val="solid"/>
            <a:miter/>
            <a:headEnd type="none" w="med" len="med"/>
            <a:tailEnd type="none" w="med" len="med"/>
          </a:ln>
        </p:spPr>
      </p:sp>
      <p:sp>
        <p:nvSpPr>
          <p:cNvPr id="19475" name="直接连接符 92"/>
          <p:cNvSpPr/>
          <p:nvPr/>
        </p:nvSpPr>
        <p:spPr>
          <a:xfrm>
            <a:off x="9161463" y="1360488"/>
            <a:ext cx="227012" cy="0"/>
          </a:xfrm>
          <a:prstGeom prst="line">
            <a:avLst/>
          </a:prstGeom>
          <a:ln w="3175" cap="flat" cmpd="sng">
            <a:solidFill>
              <a:schemeClr val="bg1"/>
            </a:solidFill>
            <a:prstDash val="solid"/>
            <a:miter/>
            <a:headEnd type="none" w="med" len="med"/>
            <a:tailEnd type="none" w="med" len="med"/>
          </a:ln>
        </p:spPr>
      </p:sp>
      <p:sp>
        <p:nvSpPr>
          <p:cNvPr id="19476" name="直接连接符 93"/>
          <p:cNvSpPr/>
          <p:nvPr/>
        </p:nvSpPr>
        <p:spPr>
          <a:xfrm>
            <a:off x="10252075" y="1360488"/>
            <a:ext cx="227013" cy="0"/>
          </a:xfrm>
          <a:prstGeom prst="line">
            <a:avLst/>
          </a:prstGeom>
          <a:ln w="3175" cap="flat" cmpd="sng">
            <a:solidFill>
              <a:schemeClr val="bg1"/>
            </a:solidFill>
            <a:prstDash val="solid"/>
            <a:miter/>
            <a:headEnd type="none" w="med" len="med"/>
            <a:tailEnd type="none" w="med" len="med"/>
          </a:ln>
        </p:spPr>
      </p:sp>
      <p:sp>
        <p:nvSpPr>
          <p:cNvPr id="19477" name="直接连接符 32"/>
          <p:cNvSpPr/>
          <p:nvPr/>
        </p:nvSpPr>
        <p:spPr>
          <a:xfrm flipV="1">
            <a:off x="11309350" y="1360488"/>
            <a:ext cx="885825" cy="0"/>
          </a:xfrm>
          <a:prstGeom prst="line">
            <a:avLst/>
          </a:prstGeom>
          <a:ln w="3175" cap="flat" cmpd="sng">
            <a:solidFill>
              <a:schemeClr val="bg1"/>
            </a:solidFill>
            <a:prstDash val="solid"/>
            <a:miter/>
            <a:headEnd type="none" w="med" len="med"/>
            <a:tailEnd type="none" w="med" len="med"/>
          </a:ln>
        </p:spPr>
      </p:sp>
      <p:sp>
        <p:nvSpPr>
          <p:cNvPr id="19478" name="椭圆 8"/>
          <p:cNvSpPr/>
          <p:nvPr/>
        </p:nvSpPr>
        <p:spPr>
          <a:xfrm>
            <a:off x="1500188" y="2290763"/>
            <a:ext cx="274637" cy="273050"/>
          </a:xfrm>
          <a:prstGeom prst="ellipse">
            <a:avLst/>
          </a:prstGeom>
          <a:solidFill>
            <a:srgbClr val="896D61"/>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79" name="椭圆 23"/>
          <p:cNvSpPr/>
          <p:nvPr/>
        </p:nvSpPr>
        <p:spPr>
          <a:xfrm>
            <a:off x="1879600" y="2290763"/>
            <a:ext cx="273050" cy="273050"/>
          </a:xfrm>
          <a:prstGeom prst="ellipse">
            <a:avLst/>
          </a:prstGeom>
          <a:solidFill>
            <a:srgbClr val="896D61"/>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80" name="椭圆 24"/>
          <p:cNvSpPr/>
          <p:nvPr/>
        </p:nvSpPr>
        <p:spPr>
          <a:xfrm>
            <a:off x="2259013" y="2290763"/>
            <a:ext cx="273050" cy="273050"/>
          </a:xfrm>
          <a:prstGeom prst="ellipse">
            <a:avLst/>
          </a:prstGeom>
          <a:solidFill>
            <a:srgbClr val="896D61"/>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81" name="椭圆 25"/>
          <p:cNvSpPr/>
          <p:nvPr/>
        </p:nvSpPr>
        <p:spPr>
          <a:xfrm>
            <a:off x="2638425" y="2290763"/>
            <a:ext cx="274638" cy="273050"/>
          </a:xfrm>
          <a:prstGeom prst="ellipse">
            <a:avLst/>
          </a:prstGeom>
          <a:solidFill>
            <a:srgbClr val="896D61"/>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82" name="椭圆 26"/>
          <p:cNvSpPr/>
          <p:nvPr/>
        </p:nvSpPr>
        <p:spPr>
          <a:xfrm>
            <a:off x="3019425" y="2290763"/>
            <a:ext cx="273050" cy="273050"/>
          </a:xfrm>
          <a:prstGeom prst="ellipse">
            <a:avLst/>
          </a:prstGeom>
          <a:solidFill>
            <a:srgbClr val="896D61"/>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83" name="椭圆 27"/>
          <p:cNvSpPr/>
          <p:nvPr/>
        </p:nvSpPr>
        <p:spPr>
          <a:xfrm>
            <a:off x="3400425" y="2290763"/>
            <a:ext cx="273050" cy="273050"/>
          </a:xfrm>
          <a:prstGeom prst="ellipse">
            <a:avLst/>
          </a:prstGeom>
          <a:solidFill>
            <a:srgbClr val="896D61"/>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84" name="椭圆 28"/>
          <p:cNvSpPr/>
          <p:nvPr/>
        </p:nvSpPr>
        <p:spPr>
          <a:xfrm>
            <a:off x="3779838" y="2290763"/>
            <a:ext cx="273050" cy="273050"/>
          </a:xfrm>
          <a:prstGeom prst="ellipse">
            <a:avLst/>
          </a:prstGeom>
          <a:solidFill>
            <a:srgbClr val="896D61"/>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85" name="椭圆 29"/>
          <p:cNvSpPr/>
          <p:nvPr/>
        </p:nvSpPr>
        <p:spPr>
          <a:xfrm>
            <a:off x="4159250" y="2290763"/>
            <a:ext cx="274638" cy="273050"/>
          </a:xfrm>
          <a:prstGeom prst="ellipse">
            <a:avLst/>
          </a:prstGeom>
          <a:solidFill>
            <a:srgbClr val="FD7400"/>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86" name="椭圆 30"/>
          <p:cNvSpPr/>
          <p:nvPr/>
        </p:nvSpPr>
        <p:spPr>
          <a:xfrm>
            <a:off x="4540250" y="2290763"/>
            <a:ext cx="273050" cy="273050"/>
          </a:xfrm>
          <a:prstGeom prst="ellipse">
            <a:avLst/>
          </a:prstGeom>
          <a:solidFill>
            <a:srgbClr val="FD7400"/>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87" name="椭圆 31"/>
          <p:cNvSpPr/>
          <p:nvPr/>
        </p:nvSpPr>
        <p:spPr>
          <a:xfrm>
            <a:off x="4921250" y="2290763"/>
            <a:ext cx="273050" cy="273050"/>
          </a:xfrm>
          <a:prstGeom prst="ellipse">
            <a:avLst/>
          </a:prstGeom>
          <a:solidFill>
            <a:srgbClr val="FD7400"/>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88" name="椭圆 33"/>
          <p:cNvSpPr/>
          <p:nvPr/>
        </p:nvSpPr>
        <p:spPr>
          <a:xfrm>
            <a:off x="1498600" y="2670175"/>
            <a:ext cx="273050" cy="273050"/>
          </a:xfrm>
          <a:prstGeom prst="ellipse">
            <a:avLst/>
          </a:prstGeom>
          <a:solidFill>
            <a:srgbClr val="715451"/>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89" name="椭圆 34"/>
          <p:cNvSpPr/>
          <p:nvPr/>
        </p:nvSpPr>
        <p:spPr>
          <a:xfrm>
            <a:off x="1879600" y="2670175"/>
            <a:ext cx="273050" cy="273050"/>
          </a:xfrm>
          <a:prstGeom prst="ellipse">
            <a:avLst/>
          </a:prstGeom>
          <a:solidFill>
            <a:srgbClr val="715451"/>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90" name="椭圆 35"/>
          <p:cNvSpPr/>
          <p:nvPr/>
        </p:nvSpPr>
        <p:spPr>
          <a:xfrm>
            <a:off x="2259013" y="2670175"/>
            <a:ext cx="273050" cy="273050"/>
          </a:xfrm>
          <a:prstGeom prst="ellipse">
            <a:avLst/>
          </a:prstGeom>
          <a:solidFill>
            <a:srgbClr val="715451"/>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91" name="椭圆 36"/>
          <p:cNvSpPr/>
          <p:nvPr/>
        </p:nvSpPr>
        <p:spPr>
          <a:xfrm>
            <a:off x="2638425" y="2670175"/>
            <a:ext cx="274638" cy="273050"/>
          </a:xfrm>
          <a:prstGeom prst="ellipse">
            <a:avLst/>
          </a:prstGeom>
          <a:solidFill>
            <a:srgbClr val="715451"/>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92" name="椭圆 37"/>
          <p:cNvSpPr/>
          <p:nvPr/>
        </p:nvSpPr>
        <p:spPr>
          <a:xfrm>
            <a:off x="3019425" y="2670175"/>
            <a:ext cx="273050" cy="273050"/>
          </a:xfrm>
          <a:prstGeom prst="ellipse">
            <a:avLst/>
          </a:prstGeom>
          <a:solidFill>
            <a:srgbClr val="715451"/>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93" name="椭圆 38"/>
          <p:cNvSpPr/>
          <p:nvPr/>
        </p:nvSpPr>
        <p:spPr>
          <a:xfrm>
            <a:off x="3400425" y="2670175"/>
            <a:ext cx="273050" cy="273050"/>
          </a:xfrm>
          <a:prstGeom prst="ellipse">
            <a:avLst/>
          </a:prstGeom>
          <a:solidFill>
            <a:srgbClr val="715451"/>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94" name="椭圆 39"/>
          <p:cNvSpPr/>
          <p:nvPr/>
        </p:nvSpPr>
        <p:spPr>
          <a:xfrm>
            <a:off x="3779838" y="2670175"/>
            <a:ext cx="273050" cy="273050"/>
          </a:xfrm>
          <a:prstGeom prst="ellipse">
            <a:avLst/>
          </a:prstGeom>
          <a:solidFill>
            <a:srgbClr val="715451"/>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95" name="椭圆 40"/>
          <p:cNvSpPr/>
          <p:nvPr/>
        </p:nvSpPr>
        <p:spPr>
          <a:xfrm>
            <a:off x="4159250" y="2670175"/>
            <a:ext cx="274638" cy="273050"/>
          </a:xfrm>
          <a:prstGeom prst="ellipse">
            <a:avLst/>
          </a:prstGeom>
          <a:solidFill>
            <a:srgbClr val="715451"/>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96" name="椭圆 41"/>
          <p:cNvSpPr/>
          <p:nvPr/>
        </p:nvSpPr>
        <p:spPr>
          <a:xfrm>
            <a:off x="4540250" y="2670175"/>
            <a:ext cx="273050" cy="273050"/>
          </a:xfrm>
          <a:prstGeom prst="ellipse">
            <a:avLst/>
          </a:prstGeom>
          <a:solidFill>
            <a:srgbClr val="FD7400"/>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97" name="椭圆 42"/>
          <p:cNvSpPr/>
          <p:nvPr/>
        </p:nvSpPr>
        <p:spPr>
          <a:xfrm>
            <a:off x="4921250" y="2670175"/>
            <a:ext cx="273050" cy="273050"/>
          </a:xfrm>
          <a:prstGeom prst="ellipse">
            <a:avLst/>
          </a:prstGeom>
          <a:solidFill>
            <a:srgbClr val="FD7400"/>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98" name="椭圆 43"/>
          <p:cNvSpPr/>
          <p:nvPr/>
        </p:nvSpPr>
        <p:spPr>
          <a:xfrm>
            <a:off x="1498600" y="3051175"/>
            <a:ext cx="273050" cy="273050"/>
          </a:xfrm>
          <a:prstGeom prst="ellipse">
            <a:avLst/>
          </a:prstGeom>
          <a:solidFill>
            <a:srgbClr val="634E4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499" name="椭圆 44"/>
          <p:cNvSpPr/>
          <p:nvPr/>
        </p:nvSpPr>
        <p:spPr>
          <a:xfrm>
            <a:off x="1879600" y="3051175"/>
            <a:ext cx="273050" cy="273050"/>
          </a:xfrm>
          <a:prstGeom prst="ellipse">
            <a:avLst/>
          </a:prstGeom>
          <a:solidFill>
            <a:srgbClr val="634E4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00" name="椭圆 45"/>
          <p:cNvSpPr/>
          <p:nvPr/>
        </p:nvSpPr>
        <p:spPr>
          <a:xfrm>
            <a:off x="2259013" y="3051175"/>
            <a:ext cx="273050" cy="273050"/>
          </a:xfrm>
          <a:prstGeom prst="ellipse">
            <a:avLst/>
          </a:prstGeom>
          <a:solidFill>
            <a:srgbClr val="634E4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01" name="椭圆 46"/>
          <p:cNvSpPr/>
          <p:nvPr/>
        </p:nvSpPr>
        <p:spPr>
          <a:xfrm>
            <a:off x="2638425" y="3051175"/>
            <a:ext cx="274638" cy="273050"/>
          </a:xfrm>
          <a:prstGeom prst="ellipse">
            <a:avLst/>
          </a:prstGeom>
          <a:solidFill>
            <a:srgbClr val="634E4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02" name="椭圆 47"/>
          <p:cNvSpPr/>
          <p:nvPr/>
        </p:nvSpPr>
        <p:spPr>
          <a:xfrm>
            <a:off x="3019425" y="3051175"/>
            <a:ext cx="273050" cy="273050"/>
          </a:xfrm>
          <a:prstGeom prst="ellipse">
            <a:avLst/>
          </a:prstGeom>
          <a:solidFill>
            <a:srgbClr val="634E4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03" name="椭圆 48"/>
          <p:cNvSpPr/>
          <p:nvPr/>
        </p:nvSpPr>
        <p:spPr>
          <a:xfrm>
            <a:off x="3400425" y="3051175"/>
            <a:ext cx="273050" cy="273050"/>
          </a:xfrm>
          <a:prstGeom prst="ellipse">
            <a:avLst/>
          </a:prstGeom>
          <a:solidFill>
            <a:srgbClr val="634E4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04" name="椭圆 49"/>
          <p:cNvSpPr/>
          <p:nvPr/>
        </p:nvSpPr>
        <p:spPr>
          <a:xfrm>
            <a:off x="3779838" y="3051175"/>
            <a:ext cx="273050" cy="273050"/>
          </a:xfrm>
          <a:prstGeom prst="ellipse">
            <a:avLst/>
          </a:prstGeom>
          <a:solidFill>
            <a:srgbClr val="634E4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05" name="椭圆 50"/>
          <p:cNvSpPr/>
          <p:nvPr/>
        </p:nvSpPr>
        <p:spPr>
          <a:xfrm>
            <a:off x="4159250" y="3051175"/>
            <a:ext cx="274638" cy="273050"/>
          </a:xfrm>
          <a:prstGeom prst="ellipse">
            <a:avLst/>
          </a:prstGeom>
          <a:solidFill>
            <a:srgbClr val="634E4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06" name="椭圆 51"/>
          <p:cNvSpPr/>
          <p:nvPr/>
        </p:nvSpPr>
        <p:spPr>
          <a:xfrm>
            <a:off x="4540250" y="3051175"/>
            <a:ext cx="273050" cy="273050"/>
          </a:xfrm>
          <a:prstGeom prst="ellipse">
            <a:avLst/>
          </a:prstGeom>
          <a:solidFill>
            <a:srgbClr val="634E4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07" name="椭圆 52"/>
          <p:cNvSpPr/>
          <p:nvPr/>
        </p:nvSpPr>
        <p:spPr>
          <a:xfrm>
            <a:off x="4921250" y="3051175"/>
            <a:ext cx="273050" cy="273050"/>
          </a:xfrm>
          <a:prstGeom prst="ellipse">
            <a:avLst/>
          </a:prstGeom>
          <a:solidFill>
            <a:srgbClr val="FD7400"/>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08" name="椭圆 53"/>
          <p:cNvSpPr/>
          <p:nvPr/>
        </p:nvSpPr>
        <p:spPr>
          <a:xfrm>
            <a:off x="1498600" y="3430588"/>
            <a:ext cx="273050" cy="274637"/>
          </a:xfrm>
          <a:prstGeom prst="ellipse">
            <a:avLst/>
          </a:prstGeom>
          <a:solidFill>
            <a:srgbClr val="634E4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09" name="椭圆 54"/>
          <p:cNvSpPr/>
          <p:nvPr/>
        </p:nvSpPr>
        <p:spPr>
          <a:xfrm>
            <a:off x="1879600" y="3430588"/>
            <a:ext cx="273050" cy="274637"/>
          </a:xfrm>
          <a:prstGeom prst="ellipse">
            <a:avLst/>
          </a:prstGeom>
          <a:solidFill>
            <a:srgbClr val="634E4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10" name="椭圆 55"/>
          <p:cNvSpPr/>
          <p:nvPr/>
        </p:nvSpPr>
        <p:spPr>
          <a:xfrm>
            <a:off x="2259013" y="3430588"/>
            <a:ext cx="273050" cy="274637"/>
          </a:xfrm>
          <a:prstGeom prst="ellipse">
            <a:avLst/>
          </a:prstGeom>
          <a:solidFill>
            <a:srgbClr val="634E4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11" name="椭圆 56"/>
          <p:cNvSpPr/>
          <p:nvPr/>
        </p:nvSpPr>
        <p:spPr>
          <a:xfrm>
            <a:off x="2638425" y="3430588"/>
            <a:ext cx="274638" cy="274637"/>
          </a:xfrm>
          <a:prstGeom prst="ellipse">
            <a:avLst/>
          </a:prstGeom>
          <a:solidFill>
            <a:srgbClr val="634E4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12" name="椭圆 57"/>
          <p:cNvSpPr/>
          <p:nvPr/>
        </p:nvSpPr>
        <p:spPr>
          <a:xfrm>
            <a:off x="3019425" y="3430588"/>
            <a:ext cx="273050" cy="274637"/>
          </a:xfrm>
          <a:prstGeom prst="ellipse">
            <a:avLst/>
          </a:prstGeom>
          <a:solidFill>
            <a:srgbClr val="634E4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13" name="椭圆 58"/>
          <p:cNvSpPr/>
          <p:nvPr/>
        </p:nvSpPr>
        <p:spPr>
          <a:xfrm>
            <a:off x="3400425" y="3430588"/>
            <a:ext cx="273050" cy="274637"/>
          </a:xfrm>
          <a:prstGeom prst="ellipse">
            <a:avLst/>
          </a:prstGeom>
          <a:solidFill>
            <a:srgbClr val="634E4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14" name="椭圆 59"/>
          <p:cNvSpPr/>
          <p:nvPr/>
        </p:nvSpPr>
        <p:spPr>
          <a:xfrm>
            <a:off x="3779838" y="3430588"/>
            <a:ext cx="273050" cy="274637"/>
          </a:xfrm>
          <a:prstGeom prst="ellipse">
            <a:avLst/>
          </a:prstGeom>
          <a:solidFill>
            <a:srgbClr val="634E4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15" name="椭圆 60"/>
          <p:cNvSpPr/>
          <p:nvPr/>
        </p:nvSpPr>
        <p:spPr>
          <a:xfrm>
            <a:off x="4159250" y="3430588"/>
            <a:ext cx="274638" cy="274637"/>
          </a:xfrm>
          <a:prstGeom prst="ellipse">
            <a:avLst/>
          </a:prstGeom>
          <a:solidFill>
            <a:srgbClr val="634E4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16" name="椭圆 61"/>
          <p:cNvSpPr/>
          <p:nvPr/>
        </p:nvSpPr>
        <p:spPr>
          <a:xfrm>
            <a:off x="4540250" y="3430588"/>
            <a:ext cx="273050" cy="274637"/>
          </a:xfrm>
          <a:prstGeom prst="ellipse">
            <a:avLst/>
          </a:prstGeom>
          <a:solidFill>
            <a:srgbClr val="634E4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17" name="椭圆 62"/>
          <p:cNvSpPr/>
          <p:nvPr/>
        </p:nvSpPr>
        <p:spPr>
          <a:xfrm>
            <a:off x="4921250" y="3430588"/>
            <a:ext cx="273050" cy="274637"/>
          </a:xfrm>
          <a:prstGeom prst="ellipse">
            <a:avLst/>
          </a:prstGeom>
          <a:solidFill>
            <a:srgbClr val="634E4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18" name="椭圆 63"/>
          <p:cNvSpPr/>
          <p:nvPr/>
        </p:nvSpPr>
        <p:spPr>
          <a:xfrm>
            <a:off x="1498600" y="3811588"/>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19" name="椭圆 65"/>
          <p:cNvSpPr/>
          <p:nvPr/>
        </p:nvSpPr>
        <p:spPr>
          <a:xfrm>
            <a:off x="1879600" y="3811588"/>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20" name="椭圆 66"/>
          <p:cNvSpPr/>
          <p:nvPr/>
        </p:nvSpPr>
        <p:spPr>
          <a:xfrm>
            <a:off x="2259013" y="3811588"/>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21" name="椭圆 67"/>
          <p:cNvSpPr/>
          <p:nvPr/>
        </p:nvSpPr>
        <p:spPr>
          <a:xfrm>
            <a:off x="2638425" y="3811588"/>
            <a:ext cx="274638"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22" name="椭圆 68"/>
          <p:cNvSpPr/>
          <p:nvPr/>
        </p:nvSpPr>
        <p:spPr>
          <a:xfrm>
            <a:off x="3019425" y="3811588"/>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23" name="椭圆 70"/>
          <p:cNvSpPr/>
          <p:nvPr/>
        </p:nvSpPr>
        <p:spPr>
          <a:xfrm>
            <a:off x="3400425" y="3811588"/>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24" name="椭圆 71"/>
          <p:cNvSpPr/>
          <p:nvPr/>
        </p:nvSpPr>
        <p:spPr>
          <a:xfrm>
            <a:off x="3779838" y="3811588"/>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25" name="椭圆 72"/>
          <p:cNvSpPr/>
          <p:nvPr/>
        </p:nvSpPr>
        <p:spPr>
          <a:xfrm>
            <a:off x="4159250" y="3811588"/>
            <a:ext cx="274638"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26" name="椭圆 73"/>
          <p:cNvSpPr/>
          <p:nvPr/>
        </p:nvSpPr>
        <p:spPr>
          <a:xfrm>
            <a:off x="4540250" y="3811588"/>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27" name="椭圆 75"/>
          <p:cNvSpPr/>
          <p:nvPr/>
        </p:nvSpPr>
        <p:spPr>
          <a:xfrm>
            <a:off x="4921250" y="3811588"/>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28" name="椭圆 76"/>
          <p:cNvSpPr/>
          <p:nvPr/>
        </p:nvSpPr>
        <p:spPr>
          <a:xfrm>
            <a:off x="1498600" y="4191000"/>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29" name="椭圆 77"/>
          <p:cNvSpPr/>
          <p:nvPr/>
        </p:nvSpPr>
        <p:spPr>
          <a:xfrm>
            <a:off x="1879600" y="4191000"/>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30" name="椭圆 78"/>
          <p:cNvSpPr/>
          <p:nvPr/>
        </p:nvSpPr>
        <p:spPr>
          <a:xfrm>
            <a:off x="2259013" y="4191000"/>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31" name="椭圆 84"/>
          <p:cNvSpPr/>
          <p:nvPr/>
        </p:nvSpPr>
        <p:spPr>
          <a:xfrm>
            <a:off x="2638425" y="4191000"/>
            <a:ext cx="274638"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32" name="椭圆 85"/>
          <p:cNvSpPr/>
          <p:nvPr/>
        </p:nvSpPr>
        <p:spPr>
          <a:xfrm>
            <a:off x="3019425" y="4191000"/>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33" name="椭圆 86"/>
          <p:cNvSpPr/>
          <p:nvPr/>
        </p:nvSpPr>
        <p:spPr>
          <a:xfrm>
            <a:off x="3400425" y="4191000"/>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34" name="椭圆 87"/>
          <p:cNvSpPr/>
          <p:nvPr/>
        </p:nvSpPr>
        <p:spPr>
          <a:xfrm>
            <a:off x="3779838" y="4191000"/>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35" name="椭圆 88"/>
          <p:cNvSpPr/>
          <p:nvPr/>
        </p:nvSpPr>
        <p:spPr>
          <a:xfrm>
            <a:off x="4159250" y="4191000"/>
            <a:ext cx="274638"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36" name="椭圆 94"/>
          <p:cNvSpPr/>
          <p:nvPr/>
        </p:nvSpPr>
        <p:spPr>
          <a:xfrm>
            <a:off x="4540250" y="4191000"/>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37" name="椭圆 95"/>
          <p:cNvSpPr/>
          <p:nvPr/>
        </p:nvSpPr>
        <p:spPr>
          <a:xfrm>
            <a:off x="4921250" y="4191000"/>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38" name="椭圆 96"/>
          <p:cNvSpPr/>
          <p:nvPr/>
        </p:nvSpPr>
        <p:spPr>
          <a:xfrm>
            <a:off x="1498600" y="4572000"/>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39" name="椭圆 97"/>
          <p:cNvSpPr/>
          <p:nvPr/>
        </p:nvSpPr>
        <p:spPr>
          <a:xfrm>
            <a:off x="1879600" y="4572000"/>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40" name="椭圆 98"/>
          <p:cNvSpPr/>
          <p:nvPr/>
        </p:nvSpPr>
        <p:spPr>
          <a:xfrm>
            <a:off x="2259013" y="4572000"/>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41" name="椭圆 99"/>
          <p:cNvSpPr/>
          <p:nvPr/>
        </p:nvSpPr>
        <p:spPr>
          <a:xfrm>
            <a:off x="2638425" y="4572000"/>
            <a:ext cx="274638"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42" name="椭圆 100"/>
          <p:cNvSpPr/>
          <p:nvPr/>
        </p:nvSpPr>
        <p:spPr>
          <a:xfrm>
            <a:off x="3019425" y="4572000"/>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43" name="椭圆 101"/>
          <p:cNvSpPr/>
          <p:nvPr/>
        </p:nvSpPr>
        <p:spPr>
          <a:xfrm>
            <a:off x="3400425" y="4572000"/>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44" name="椭圆 102"/>
          <p:cNvSpPr/>
          <p:nvPr/>
        </p:nvSpPr>
        <p:spPr>
          <a:xfrm>
            <a:off x="3779838" y="4572000"/>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45" name="椭圆 103"/>
          <p:cNvSpPr/>
          <p:nvPr/>
        </p:nvSpPr>
        <p:spPr>
          <a:xfrm>
            <a:off x="4159250" y="4572000"/>
            <a:ext cx="274638"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46" name="椭圆 104"/>
          <p:cNvSpPr/>
          <p:nvPr/>
        </p:nvSpPr>
        <p:spPr>
          <a:xfrm>
            <a:off x="4540250" y="4572000"/>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47" name="椭圆 105"/>
          <p:cNvSpPr/>
          <p:nvPr/>
        </p:nvSpPr>
        <p:spPr>
          <a:xfrm>
            <a:off x="4921250" y="4572000"/>
            <a:ext cx="273050" cy="273050"/>
          </a:xfrm>
          <a:prstGeom prst="ellipse">
            <a:avLst/>
          </a:prstGeom>
          <a:solidFill>
            <a:srgbClr val="3F313B"/>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48" name="椭圆 136"/>
          <p:cNvSpPr/>
          <p:nvPr/>
        </p:nvSpPr>
        <p:spPr>
          <a:xfrm>
            <a:off x="1498600" y="4951413"/>
            <a:ext cx="273050" cy="274637"/>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49" name="椭圆 137"/>
          <p:cNvSpPr/>
          <p:nvPr/>
        </p:nvSpPr>
        <p:spPr>
          <a:xfrm>
            <a:off x="1879600" y="4951413"/>
            <a:ext cx="273050" cy="274637"/>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50" name="椭圆 138"/>
          <p:cNvSpPr/>
          <p:nvPr/>
        </p:nvSpPr>
        <p:spPr>
          <a:xfrm>
            <a:off x="2259013" y="4951413"/>
            <a:ext cx="273050" cy="274637"/>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51" name="椭圆 139"/>
          <p:cNvSpPr/>
          <p:nvPr/>
        </p:nvSpPr>
        <p:spPr>
          <a:xfrm>
            <a:off x="2638425" y="4951413"/>
            <a:ext cx="274638" cy="274637"/>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52" name="椭圆 140"/>
          <p:cNvSpPr/>
          <p:nvPr/>
        </p:nvSpPr>
        <p:spPr>
          <a:xfrm>
            <a:off x="3019425" y="4951413"/>
            <a:ext cx="273050" cy="274637"/>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53" name="椭圆 141"/>
          <p:cNvSpPr/>
          <p:nvPr/>
        </p:nvSpPr>
        <p:spPr>
          <a:xfrm>
            <a:off x="3400425" y="4951413"/>
            <a:ext cx="273050" cy="274637"/>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54" name="椭圆 142"/>
          <p:cNvSpPr/>
          <p:nvPr/>
        </p:nvSpPr>
        <p:spPr>
          <a:xfrm>
            <a:off x="3779838" y="4951413"/>
            <a:ext cx="273050" cy="274637"/>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55" name="椭圆 143"/>
          <p:cNvSpPr/>
          <p:nvPr/>
        </p:nvSpPr>
        <p:spPr>
          <a:xfrm>
            <a:off x="4159250" y="4951413"/>
            <a:ext cx="274638" cy="274637"/>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56" name="椭圆 144"/>
          <p:cNvSpPr/>
          <p:nvPr/>
        </p:nvSpPr>
        <p:spPr>
          <a:xfrm>
            <a:off x="4540250" y="4951413"/>
            <a:ext cx="273050" cy="274637"/>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57" name="椭圆 145"/>
          <p:cNvSpPr/>
          <p:nvPr/>
        </p:nvSpPr>
        <p:spPr>
          <a:xfrm>
            <a:off x="4921250" y="4951413"/>
            <a:ext cx="273050" cy="274637"/>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58" name="椭圆 146"/>
          <p:cNvSpPr/>
          <p:nvPr/>
        </p:nvSpPr>
        <p:spPr>
          <a:xfrm>
            <a:off x="1498600" y="5332413"/>
            <a:ext cx="273050" cy="273050"/>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59" name="椭圆 147"/>
          <p:cNvSpPr/>
          <p:nvPr/>
        </p:nvSpPr>
        <p:spPr>
          <a:xfrm>
            <a:off x="1879600" y="5332413"/>
            <a:ext cx="273050" cy="273050"/>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60" name="椭圆 148"/>
          <p:cNvSpPr/>
          <p:nvPr/>
        </p:nvSpPr>
        <p:spPr>
          <a:xfrm>
            <a:off x="2259013" y="5332413"/>
            <a:ext cx="273050" cy="273050"/>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61" name="椭圆 149"/>
          <p:cNvSpPr/>
          <p:nvPr/>
        </p:nvSpPr>
        <p:spPr>
          <a:xfrm>
            <a:off x="2638425" y="5332413"/>
            <a:ext cx="274638" cy="273050"/>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62" name="椭圆 150"/>
          <p:cNvSpPr/>
          <p:nvPr/>
        </p:nvSpPr>
        <p:spPr>
          <a:xfrm>
            <a:off x="3019425" y="5332413"/>
            <a:ext cx="273050" cy="273050"/>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63" name="椭圆 151"/>
          <p:cNvSpPr/>
          <p:nvPr/>
        </p:nvSpPr>
        <p:spPr>
          <a:xfrm>
            <a:off x="3400425" y="5332413"/>
            <a:ext cx="273050" cy="273050"/>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64" name="椭圆 152"/>
          <p:cNvSpPr/>
          <p:nvPr/>
        </p:nvSpPr>
        <p:spPr>
          <a:xfrm>
            <a:off x="3779838" y="5332413"/>
            <a:ext cx="273050" cy="273050"/>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65" name="椭圆 153"/>
          <p:cNvSpPr/>
          <p:nvPr/>
        </p:nvSpPr>
        <p:spPr>
          <a:xfrm>
            <a:off x="4159250" y="5332413"/>
            <a:ext cx="274638" cy="273050"/>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66" name="椭圆 154"/>
          <p:cNvSpPr/>
          <p:nvPr/>
        </p:nvSpPr>
        <p:spPr>
          <a:xfrm>
            <a:off x="4540250" y="5332413"/>
            <a:ext cx="273050" cy="273050"/>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67" name="椭圆 155"/>
          <p:cNvSpPr/>
          <p:nvPr/>
        </p:nvSpPr>
        <p:spPr>
          <a:xfrm>
            <a:off x="4921250" y="5332413"/>
            <a:ext cx="273050" cy="273050"/>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68" name="椭圆 156"/>
          <p:cNvSpPr/>
          <p:nvPr/>
        </p:nvSpPr>
        <p:spPr>
          <a:xfrm>
            <a:off x="1498600" y="5711825"/>
            <a:ext cx="273050" cy="274638"/>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69" name="椭圆 157"/>
          <p:cNvSpPr/>
          <p:nvPr/>
        </p:nvSpPr>
        <p:spPr>
          <a:xfrm>
            <a:off x="1879600" y="5711825"/>
            <a:ext cx="273050" cy="274638"/>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70" name="椭圆 158"/>
          <p:cNvSpPr/>
          <p:nvPr/>
        </p:nvSpPr>
        <p:spPr>
          <a:xfrm>
            <a:off x="2259013" y="5711825"/>
            <a:ext cx="273050" cy="274638"/>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71" name="椭圆 159"/>
          <p:cNvSpPr/>
          <p:nvPr/>
        </p:nvSpPr>
        <p:spPr>
          <a:xfrm>
            <a:off x="2638425" y="5711825"/>
            <a:ext cx="274638" cy="274638"/>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72" name="椭圆 160"/>
          <p:cNvSpPr/>
          <p:nvPr/>
        </p:nvSpPr>
        <p:spPr>
          <a:xfrm>
            <a:off x="3019425" y="5711825"/>
            <a:ext cx="273050" cy="274638"/>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73" name="椭圆 161"/>
          <p:cNvSpPr/>
          <p:nvPr/>
        </p:nvSpPr>
        <p:spPr>
          <a:xfrm>
            <a:off x="3400425" y="5711825"/>
            <a:ext cx="273050" cy="274638"/>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74" name="椭圆 162"/>
          <p:cNvSpPr/>
          <p:nvPr/>
        </p:nvSpPr>
        <p:spPr>
          <a:xfrm>
            <a:off x="3779838" y="5711825"/>
            <a:ext cx="273050" cy="274638"/>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75" name="椭圆 163"/>
          <p:cNvSpPr/>
          <p:nvPr/>
        </p:nvSpPr>
        <p:spPr>
          <a:xfrm>
            <a:off x="4159250" y="5711825"/>
            <a:ext cx="274638" cy="274638"/>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76" name="椭圆 164"/>
          <p:cNvSpPr/>
          <p:nvPr/>
        </p:nvSpPr>
        <p:spPr>
          <a:xfrm>
            <a:off x="4540250" y="5711825"/>
            <a:ext cx="273050" cy="274638"/>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77" name="椭圆 165"/>
          <p:cNvSpPr/>
          <p:nvPr/>
        </p:nvSpPr>
        <p:spPr>
          <a:xfrm>
            <a:off x="4921250" y="5711825"/>
            <a:ext cx="273050" cy="274638"/>
          </a:xfrm>
          <a:prstGeom prst="ellipse">
            <a:avLst/>
          </a:prstGeom>
          <a:solidFill>
            <a:srgbClr val="382C35"/>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19578" name="Freeform 207"/>
          <p:cNvSpPr/>
          <p:nvPr/>
        </p:nvSpPr>
        <p:spPr>
          <a:xfrm rot="3877814">
            <a:off x="5594350" y="1935163"/>
            <a:ext cx="1000125" cy="1084262"/>
          </a:xfrm>
          <a:custGeom>
            <a:avLst/>
            <a:gdLst>
              <a:gd name="txL" fmla="*/ 0 w 219"/>
              <a:gd name="txT" fmla="*/ 0 h 238"/>
              <a:gd name="txR" fmla="*/ 219 w 219"/>
              <a:gd name="txB" fmla="*/ 238 h 238"/>
            </a:gdLst>
            <a:ahLst/>
            <a:cxnLst>
              <a:cxn ang="0">
                <a:pos x="566281" y="68336"/>
              </a:cxn>
              <a:cxn ang="0">
                <a:pos x="790053" y="27334"/>
              </a:cxn>
              <a:cxn ang="0">
                <a:pos x="899656" y="9111"/>
              </a:cxn>
              <a:cxn ang="0">
                <a:pos x="940757" y="4556"/>
              </a:cxn>
              <a:cxn ang="0">
                <a:pos x="954457" y="0"/>
              </a:cxn>
              <a:cxn ang="0">
                <a:pos x="963591" y="4556"/>
              </a:cxn>
              <a:cxn ang="0">
                <a:pos x="986425" y="18223"/>
              </a:cxn>
              <a:cxn ang="0">
                <a:pos x="981858" y="82003"/>
              </a:cxn>
              <a:cxn ang="0">
                <a:pos x="972724" y="91115"/>
              </a:cxn>
              <a:cxn ang="0">
                <a:pos x="968158" y="95670"/>
              </a:cxn>
              <a:cxn ang="0">
                <a:pos x="931623" y="154895"/>
              </a:cxn>
              <a:cxn ang="0">
                <a:pos x="895089" y="218675"/>
              </a:cxn>
              <a:cxn ang="0">
                <a:pos x="863122" y="273344"/>
              </a:cxn>
              <a:cxn ang="0">
                <a:pos x="826587" y="337124"/>
              </a:cxn>
              <a:cxn ang="0">
                <a:pos x="799187" y="396348"/>
              </a:cxn>
              <a:cxn ang="0">
                <a:pos x="776353" y="419127"/>
              </a:cxn>
              <a:cxn ang="0">
                <a:pos x="748952" y="414571"/>
              </a:cxn>
              <a:cxn ang="0">
                <a:pos x="730685" y="396348"/>
              </a:cxn>
              <a:cxn ang="0">
                <a:pos x="730685" y="369014"/>
              </a:cxn>
              <a:cxn ang="0">
                <a:pos x="835721" y="177673"/>
              </a:cxn>
              <a:cxn ang="0">
                <a:pos x="232906" y="674248"/>
              </a:cxn>
              <a:cxn ang="0">
                <a:pos x="118736" y="856477"/>
              </a:cxn>
              <a:cxn ang="0">
                <a:pos x="95902" y="1034150"/>
              </a:cxn>
              <a:cxn ang="0">
                <a:pos x="95902" y="1061484"/>
              </a:cxn>
              <a:cxn ang="0">
                <a:pos x="73068" y="1079707"/>
              </a:cxn>
              <a:cxn ang="0">
                <a:pos x="45668" y="1079707"/>
              </a:cxn>
              <a:cxn ang="0">
                <a:pos x="27401" y="1061484"/>
              </a:cxn>
              <a:cxn ang="0">
                <a:pos x="54801" y="824587"/>
              </a:cxn>
              <a:cxn ang="0">
                <a:pos x="173538" y="633246"/>
              </a:cxn>
              <a:cxn ang="0">
                <a:pos x="835721" y="95670"/>
              </a:cxn>
              <a:cxn ang="0">
                <a:pos x="803753" y="100226"/>
              </a:cxn>
              <a:cxn ang="0">
                <a:pos x="575414" y="141228"/>
              </a:cxn>
              <a:cxn ang="0">
                <a:pos x="548014" y="132116"/>
              </a:cxn>
              <a:cxn ang="0">
                <a:pos x="534313" y="104782"/>
              </a:cxn>
              <a:cxn ang="0">
                <a:pos x="538880" y="82003"/>
              </a:cxn>
              <a:cxn ang="0">
                <a:pos x="566281" y="68336"/>
              </a:cxn>
            </a:cxnLst>
            <a:rect l="txL" t="txT" r="txR" b="txB"/>
            <a:pathLst>
              <a:path w="219" h="238">
                <a:moveTo>
                  <a:pt x="124" y="15"/>
                </a:moveTo>
                <a:cubicBezTo>
                  <a:pt x="130" y="14"/>
                  <a:pt x="146" y="11"/>
                  <a:pt x="173" y="6"/>
                </a:cubicBezTo>
                <a:cubicBezTo>
                  <a:pt x="197" y="2"/>
                  <a:pt x="197" y="2"/>
                  <a:pt x="197" y="2"/>
                </a:cubicBezTo>
                <a:cubicBezTo>
                  <a:pt x="201" y="1"/>
                  <a:pt x="204" y="1"/>
                  <a:pt x="206" y="1"/>
                </a:cubicBezTo>
                <a:cubicBezTo>
                  <a:pt x="207" y="1"/>
                  <a:pt x="208" y="0"/>
                  <a:pt x="209" y="0"/>
                </a:cubicBezTo>
                <a:cubicBezTo>
                  <a:pt x="210" y="0"/>
                  <a:pt x="210" y="1"/>
                  <a:pt x="211" y="1"/>
                </a:cubicBezTo>
                <a:cubicBezTo>
                  <a:pt x="213" y="1"/>
                  <a:pt x="215" y="2"/>
                  <a:pt x="216" y="4"/>
                </a:cubicBezTo>
                <a:cubicBezTo>
                  <a:pt x="219" y="8"/>
                  <a:pt x="219" y="13"/>
                  <a:pt x="215" y="18"/>
                </a:cubicBezTo>
                <a:cubicBezTo>
                  <a:pt x="215" y="18"/>
                  <a:pt x="214" y="19"/>
                  <a:pt x="213" y="20"/>
                </a:cubicBezTo>
                <a:cubicBezTo>
                  <a:pt x="212" y="21"/>
                  <a:pt x="212" y="21"/>
                  <a:pt x="212" y="21"/>
                </a:cubicBezTo>
                <a:cubicBezTo>
                  <a:pt x="211" y="24"/>
                  <a:pt x="208" y="28"/>
                  <a:pt x="204" y="34"/>
                </a:cubicBezTo>
                <a:cubicBezTo>
                  <a:pt x="196" y="48"/>
                  <a:pt x="196" y="48"/>
                  <a:pt x="196" y="48"/>
                </a:cubicBezTo>
                <a:cubicBezTo>
                  <a:pt x="189" y="60"/>
                  <a:pt x="189" y="60"/>
                  <a:pt x="189" y="60"/>
                </a:cubicBezTo>
                <a:cubicBezTo>
                  <a:pt x="186" y="65"/>
                  <a:pt x="183" y="70"/>
                  <a:pt x="181" y="74"/>
                </a:cubicBezTo>
                <a:cubicBezTo>
                  <a:pt x="175" y="87"/>
                  <a:pt x="175" y="87"/>
                  <a:pt x="175" y="87"/>
                </a:cubicBezTo>
                <a:cubicBezTo>
                  <a:pt x="174" y="89"/>
                  <a:pt x="172" y="91"/>
                  <a:pt x="170" y="92"/>
                </a:cubicBezTo>
                <a:cubicBezTo>
                  <a:pt x="168" y="92"/>
                  <a:pt x="166" y="92"/>
                  <a:pt x="164" y="91"/>
                </a:cubicBezTo>
                <a:cubicBezTo>
                  <a:pt x="162" y="91"/>
                  <a:pt x="161" y="89"/>
                  <a:pt x="160" y="87"/>
                </a:cubicBezTo>
                <a:cubicBezTo>
                  <a:pt x="159" y="85"/>
                  <a:pt x="159" y="83"/>
                  <a:pt x="160" y="81"/>
                </a:cubicBezTo>
                <a:cubicBezTo>
                  <a:pt x="165" y="69"/>
                  <a:pt x="173" y="55"/>
                  <a:pt x="183" y="39"/>
                </a:cubicBezTo>
                <a:cubicBezTo>
                  <a:pt x="129" y="65"/>
                  <a:pt x="85" y="102"/>
                  <a:pt x="51" y="148"/>
                </a:cubicBezTo>
                <a:cubicBezTo>
                  <a:pt x="39" y="165"/>
                  <a:pt x="31" y="178"/>
                  <a:pt x="26" y="188"/>
                </a:cubicBezTo>
                <a:cubicBezTo>
                  <a:pt x="18" y="204"/>
                  <a:pt x="16" y="217"/>
                  <a:pt x="21" y="227"/>
                </a:cubicBezTo>
                <a:cubicBezTo>
                  <a:pt x="22" y="229"/>
                  <a:pt x="22" y="231"/>
                  <a:pt x="21" y="233"/>
                </a:cubicBezTo>
                <a:cubicBezTo>
                  <a:pt x="20" y="235"/>
                  <a:pt x="18" y="236"/>
                  <a:pt x="16" y="237"/>
                </a:cubicBezTo>
                <a:cubicBezTo>
                  <a:pt x="14" y="238"/>
                  <a:pt x="12" y="238"/>
                  <a:pt x="10" y="237"/>
                </a:cubicBezTo>
                <a:cubicBezTo>
                  <a:pt x="8" y="236"/>
                  <a:pt x="6" y="235"/>
                  <a:pt x="6" y="233"/>
                </a:cubicBezTo>
                <a:cubicBezTo>
                  <a:pt x="0" y="219"/>
                  <a:pt x="2" y="201"/>
                  <a:pt x="12" y="181"/>
                </a:cubicBezTo>
                <a:cubicBezTo>
                  <a:pt x="17" y="170"/>
                  <a:pt x="25" y="156"/>
                  <a:pt x="38" y="139"/>
                </a:cubicBezTo>
                <a:cubicBezTo>
                  <a:pt x="75" y="88"/>
                  <a:pt x="124" y="48"/>
                  <a:pt x="183" y="21"/>
                </a:cubicBezTo>
                <a:cubicBezTo>
                  <a:pt x="176" y="22"/>
                  <a:pt x="176" y="22"/>
                  <a:pt x="176" y="22"/>
                </a:cubicBezTo>
                <a:cubicBezTo>
                  <a:pt x="149" y="27"/>
                  <a:pt x="132" y="30"/>
                  <a:pt x="126" y="31"/>
                </a:cubicBezTo>
                <a:cubicBezTo>
                  <a:pt x="123" y="31"/>
                  <a:pt x="122" y="30"/>
                  <a:pt x="120" y="29"/>
                </a:cubicBezTo>
                <a:cubicBezTo>
                  <a:pt x="118" y="27"/>
                  <a:pt x="117" y="26"/>
                  <a:pt x="117" y="23"/>
                </a:cubicBezTo>
                <a:cubicBezTo>
                  <a:pt x="117" y="21"/>
                  <a:pt x="117" y="19"/>
                  <a:pt x="118" y="18"/>
                </a:cubicBezTo>
                <a:cubicBezTo>
                  <a:pt x="120" y="16"/>
                  <a:pt x="122" y="15"/>
                  <a:pt x="124" y="15"/>
                </a:cubicBezTo>
                <a:close/>
              </a:path>
            </a:pathLst>
          </a:custGeom>
          <a:solidFill>
            <a:schemeClr val="bg2">
              <a:alpha val="100000"/>
            </a:schemeClr>
          </a:solidFill>
          <a:ln w="9525">
            <a:noFill/>
          </a:ln>
        </p:spPr>
        <p:txBody>
          <a:bodyPr/>
          <a:p>
            <a:endParaRPr lang="zh-CN" altLang="en-US"/>
          </a:p>
        </p:txBody>
      </p:sp>
      <p:sp>
        <p:nvSpPr>
          <p:cNvPr id="19579" name="矩形 12"/>
          <p:cNvSpPr/>
          <p:nvPr/>
        </p:nvSpPr>
        <p:spPr>
          <a:xfrm>
            <a:off x="6810375" y="3946525"/>
            <a:ext cx="3876675" cy="1385888"/>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580" name="矩形 168"/>
          <p:cNvSpPr/>
          <p:nvPr/>
        </p:nvSpPr>
        <p:spPr>
          <a:xfrm>
            <a:off x="6810375" y="2949575"/>
            <a:ext cx="1912938" cy="1016000"/>
          </a:xfrm>
          <a:prstGeom prst="rect">
            <a:avLst/>
          </a:prstGeom>
          <a:noFill/>
          <a:ln w="9525">
            <a:noFill/>
          </a:ln>
        </p:spPr>
        <p:txBody>
          <a:bodyPr wrap="none">
            <a:spAutoFit/>
          </a:bodyPr>
          <a:p>
            <a:r>
              <a:rPr lang="zh-CN" altLang="en-US" sz="1600" b="1" dirty="0">
                <a:solidFill>
                  <a:srgbClr val="FD7400"/>
                </a:solidFill>
                <a:latin typeface="Calibri" panose="020F0502020204030204" pitchFamily="34" charset="0"/>
                <a:ea typeface="微软雅黑" panose="020B0503020204020204" pitchFamily="34" charset="-122"/>
                <a:sym typeface="Calibri" panose="020F0502020204030204" pitchFamily="34" charset="0"/>
              </a:rPr>
              <a:t>次品率 </a:t>
            </a:r>
            <a:r>
              <a:rPr lang="en-US" altLang="zh-CN" sz="6000" b="1" dirty="0">
                <a:solidFill>
                  <a:srgbClr val="FD7400"/>
                </a:solidFill>
                <a:latin typeface="Calibri" panose="020F0502020204030204" pitchFamily="34" charset="0"/>
                <a:ea typeface="微软雅黑" panose="020B0503020204020204" pitchFamily="34" charset="-122"/>
                <a:sym typeface="Calibri" panose="020F0502020204030204" pitchFamily="34" charset="0"/>
              </a:rPr>
              <a:t>6%</a:t>
            </a:r>
            <a:endParaRPr lang="zh-CN" altLang="en-US" sz="6000" b="1" dirty="0">
              <a:solidFill>
                <a:srgbClr val="FD74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灯片编号占位符 5"/>
          <p:cNvSpPr txBox="1">
            <a:spLocks noGrp="1"/>
          </p:cNvSpPr>
          <p:nvPr>
            <p:ph type="sldNum" sz="quarter" idx="12"/>
          </p:nvPr>
        </p:nvSpPr>
        <p:spPr>
          <a:ln/>
        </p:spPr>
        <p:txBody>
          <a:bodyPr anchor="ct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zh-CN" altLang="en-US" sz="1200" dirty="0">
                <a:solidFill>
                  <a:srgbClr val="898989"/>
                </a:solidFill>
              </a:rPr>
            </a:fld>
            <a:endParaRPr lang="zh-CN" altLang="en-US" sz="1200" dirty="0">
              <a:solidFill>
                <a:srgbClr val="898989"/>
              </a:solidFill>
            </a:endParaRPr>
          </a:p>
        </p:txBody>
      </p:sp>
      <p:sp>
        <p:nvSpPr>
          <p:cNvPr id="20483" name="矩形 6"/>
          <p:cNvSpPr/>
          <p:nvPr/>
        </p:nvSpPr>
        <p:spPr>
          <a:xfrm>
            <a:off x="0" y="6527800"/>
            <a:ext cx="12192000" cy="365125"/>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20484" name="矩形 7"/>
          <p:cNvSpPr/>
          <p:nvPr/>
        </p:nvSpPr>
        <p:spPr>
          <a:xfrm>
            <a:off x="0" y="1028700"/>
            <a:ext cx="803275" cy="350838"/>
          </a:xfrm>
          <a:prstGeom prst="rect">
            <a:avLst/>
          </a:prstGeom>
          <a:solidFill>
            <a:srgbClr val="FD7400"/>
          </a:solidFill>
          <a:ln w="9525">
            <a:noFill/>
          </a:ln>
        </p:spPr>
        <p:txBody>
          <a:bodyPr anchor="ctr"/>
          <a:p>
            <a:endParaRPr lang="zh-CN" altLang="zh-CN" dirty="0">
              <a:solidFill>
                <a:srgbClr val="FFFFFF"/>
              </a:solidFill>
              <a:latin typeface="Arial" panose="020B0604020202020204" pitchFamily="34" charset="0"/>
            </a:endParaRPr>
          </a:p>
        </p:txBody>
      </p:sp>
      <p:sp>
        <p:nvSpPr>
          <p:cNvPr id="20485" name="标题 5"/>
          <p:cNvSpPr>
            <a:spLocks noGrp="1"/>
          </p:cNvSpPr>
          <p:nvPr>
            <p:ph type="title"/>
          </p:nvPr>
        </p:nvSpPr>
        <p:spPr>
          <a:xfrm>
            <a:off x="838200" y="666750"/>
            <a:ext cx="5016500" cy="682625"/>
          </a:xfrm>
          <a:ln/>
        </p:spPr>
        <p:txBody>
          <a:bodyPr vert="horz" wrap="square" lIns="91440" tIns="45720" rIns="91440" bIns="45720" anchor="b"/>
          <a:p>
            <a:pPr marL="0" indent="0" eaLnBrk="1" hangingPunct="1"/>
            <a:r>
              <a:rPr lang="en-US" altLang="zh-CN" sz="2000" dirty="0">
                <a:solidFill>
                  <a:schemeClr val="bg1"/>
                </a:solidFill>
              </a:rPr>
              <a:t>Your  Title  Here</a:t>
            </a:r>
            <a:endParaRPr lang="zh-CN" altLang="en-US" sz="2000" dirty="0">
              <a:solidFill>
                <a:schemeClr val="bg1"/>
              </a:solidFill>
            </a:endParaRPr>
          </a:p>
        </p:txBody>
      </p:sp>
      <p:sp>
        <p:nvSpPr>
          <p:cNvPr id="20486" name="文本占位符 1"/>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contents</a:t>
            </a:r>
            <a:endParaRPr lang="en-US" altLang="zh-CN" sz="1400" dirty="0">
              <a:solidFill>
                <a:schemeClr val="bg1"/>
              </a:solidFill>
              <a:latin typeface="+mn-lt"/>
              <a:ea typeface="+mn-ea"/>
              <a:cs typeface="+mn-cs"/>
              <a:sym typeface="Calibri" panose="020F0502020204030204" pitchFamily="34" charset="0"/>
            </a:endParaRPr>
          </a:p>
        </p:txBody>
      </p:sp>
      <p:sp>
        <p:nvSpPr>
          <p:cNvPr id="20487" name="文本占位符 2"/>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About us</a:t>
            </a:r>
            <a:endParaRPr lang="en-US" altLang="zh-CN" sz="1400" dirty="0">
              <a:solidFill>
                <a:schemeClr val="bg1"/>
              </a:solidFill>
              <a:latin typeface="+mn-lt"/>
              <a:ea typeface="+mn-ea"/>
              <a:cs typeface="+mn-cs"/>
              <a:sym typeface="Calibri" panose="020F0502020204030204" pitchFamily="34" charset="0"/>
            </a:endParaRPr>
          </a:p>
        </p:txBody>
      </p:sp>
      <p:sp>
        <p:nvSpPr>
          <p:cNvPr id="20488" name="文本占位符 3"/>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Work</a:t>
            </a:r>
            <a:endParaRPr lang="en-US" altLang="zh-CN" sz="1400" dirty="0">
              <a:solidFill>
                <a:schemeClr val="bg1"/>
              </a:solidFill>
              <a:latin typeface="+mn-lt"/>
              <a:ea typeface="+mn-ea"/>
              <a:cs typeface="+mn-cs"/>
              <a:sym typeface="Calibri" panose="020F0502020204030204" pitchFamily="34" charset="0"/>
            </a:endParaRPr>
          </a:p>
        </p:txBody>
      </p:sp>
      <p:sp>
        <p:nvSpPr>
          <p:cNvPr id="20489" name="文本占位符 4"/>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Data</a:t>
            </a:r>
            <a:endParaRPr lang="en-US" altLang="zh-CN" sz="1400" dirty="0">
              <a:solidFill>
                <a:schemeClr val="bg1"/>
              </a:solidFill>
              <a:latin typeface="+mn-lt"/>
              <a:ea typeface="+mn-ea"/>
              <a:cs typeface="+mn-cs"/>
              <a:sym typeface="Calibri" panose="020F0502020204030204" pitchFamily="34" charset="0"/>
            </a:endParaRPr>
          </a:p>
        </p:txBody>
      </p:sp>
      <p:sp>
        <p:nvSpPr>
          <p:cNvPr id="20490" name="文本占位符 6"/>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Others</a:t>
            </a:r>
            <a:endParaRPr lang="en-US" altLang="zh-CN" sz="1400" dirty="0">
              <a:solidFill>
                <a:schemeClr val="bg1"/>
              </a:solidFill>
              <a:latin typeface="+mn-lt"/>
              <a:ea typeface="+mn-ea"/>
              <a:cs typeface="+mn-cs"/>
              <a:sym typeface="Calibri" panose="020F0502020204030204" pitchFamily="34" charset="0"/>
            </a:endParaRPr>
          </a:p>
        </p:txBody>
      </p:sp>
      <p:sp>
        <p:nvSpPr>
          <p:cNvPr id="20491" name="文本占位符 7"/>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Home</a:t>
            </a:r>
            <a:endParaRPr lang="en-US" altLang="zh-CN" sz="1400" dirty="0">
              <a:solidFill>
                <a:schemeClr val="bg1"/>
              </a:solidFill>
              <a:latin typeface="+mn-lt"/>
              <a:ea typeface="+mn-ea"/>
              <a:cs typeface="+mn-cs"/>
              <a:sym typeface="Calibri" panose="020F0502020204030204" pitchFamily="34" charset="0"/>
            </a:endParaRPr>
          </a:p>
        </p:txBody>
      </p:sp>
      <p:sp>
        <p:nvSpPr>
          <p:cNvPr id="20492" name="直接连接符 64"/>
          <p:cNvSpPr/>
          <p:nvPr/>
        </p:nvSpPr>
        <p:spPr>
          <a:xfrm flipV="1">
            <a:off x="803275" y="1360488"/>
            <a:ext cx="5292725" cy="14287"/>
          </a:xfrm>
          <a:prstGeom prst="line">
            <a:avLst/>
          </a:prstGeom>
          <a:ln w="3175" cap="flat" cmpd="sng">
            <a:solidFill>
              <a:schemeClr val="bg1"/>
            </a:solidFill>
            <a:prstDash val="solid"/>
            <a:miter/>
            <a:headEnd type="none" w="med" len="med"/>
            <a:tailEnd type="none" w="med" len="med"/>
          </a:ln>
        </p:spPr>
      </p:sp>
      <p:sp>
        <p:nvSpPr>
          <p:cNvPr id="20493" name="直接连接符 69"/>
          <p:cNvSpPr/>
          <p:nvPr/>
        </p:nvSpPr>
        <p:spPr>
          <a:xfrm flipV="1">
            <a:off x="6094413" y="1360488"/>
            <a:ext cx="885825" cy="0"/>
          </a:xfrm>
          <a:prstGeom prst="line">
            <a:avLst/>
          </a:prstGeom>
          <a:ln w="3175" cap="flat" cmpd="sng">
            <a:solidFill>
              <a:schemeClr val="bg1"/>
            </a:solidFill>
            <a:prstDash val="solid"/>
            <a:miter/>
            <a:headEnd type="none" w="med" len="med"/>
            <a:tailEnd type="none" w="med" len="med"/>
          </a:ln>
        </p:spPr>
      </p:sp>
      <p:sp>
        <p:nvSpPr>
          <p:cNvPr id="20494" name="直接连接符 74"/>
          <p:cNvSpPr/>
          <p:nvPr/>
        </p:nvSpPr>
        <p:spPr>
          <a:xfrm flipV="1">
            <a:off x="7185025" y="1360488"/>
            <a:ext cx="885825" cy="0"/>
          </a:xfrm>
          <a:prstGeom prst="line">
            <a:avLst/>
          </a:prstGeom>
          <a:ln w="3175" cap="flat" cmpd="sng">
            <a:solidFill>
              <a:schemeClr val="bg1"/>
            </a:solidFill>
            <a:prstDash val="solid"/>
            <a:miter/>
            <a:headEnd type="none" w="med" len="med"/>
            <a:tailEnd type="none" w="med" len="med"/>
          </a:ln>
        </p:spPr>
      </p:sp>
      <p:sp>
        <p:nvSpPr>
          <p:cNvPr id="20495" name="直接连接符 79"/>
          <p:cNvSpPr/>
          <p:nvPr/>
        </p:nvSpPr>
        <p:spPr>
          <a:xfrm flipV="1">
            <a:off x="8275638" y="1360488"/>
            <a:ext cx="885825" cy="0"/>
          </a:xfrm>
          <a:prstGeom prst="line">
            <a:avLst/>
          </a:prstGeom>
          <a:ln w="3175" cap="flat" cmpd="sng">
            <a:solidFill>
              <a:schemeClr val="bg1"/>
            </a:solidFill>
            <a:prstDash val="solid"/>
            <a:miter/>
            <a:headEnd type="none" w="med" len="med"/>
            <a:tailEnd type="none" w="med" len="med"/>
          </a:ln>
        </p:spPr>
      </p:sp>
      <p:grpSp>
        <p:nvGrpSpPr>
          <p:cNvPr id="20496" name="Group 15"/>
          <p:cNvGrpSpPr/>
          <p:nvPr/>
        </p:nvGrpSpPr>
        <p:grpSpPr>
          <a:xfrm>
            <a:off x="9386888" y="1071563"/>
            <a:ext cx="863600" cy="288925"/>
            <a:chOff x="0" y="0"/>
            <a:chExt cx="863600" cy="288925"/>
          </a:xfrm>
        </p:grpSpPr>
        <p:sp>
          <p:nvSpPr>
            <p:cNvPr id="20509" name="直接连接符 81"/>
            <p:cNvSpPr/>
            <p:nvPr/>
          </p:nvSpPr>
          <p:spPr>
            <a:xfrm flipV="1">
              <a:off x="0" y="0"/>
              <a:ext cx="1" cy="288925"/>
            </a:xfrm>
            <a:prstGeom prst="line">
              <a:avLst/>
            </a:prstGeom>
            <a:ln w="3175" cap="flat" cmpd="sng">
              <a:solidFill>
                <a:schemeClr val="bg1"/>
              </a:solidFill>
              <a:prstDash val="solid"/>
              <a:miter/>
              <a:headEnd type="none" w="med" len="med"/>
              <a:tailEnd type="none" w="med" len="med"/>
            </a:ln>
          </p:spPr>
        </p:sp>
        <p:sp>
          <p:nvSpPr>
            <p:cNvPr id="20510" name="直接连接符 82"/>
            <p:cNvSpPr/>
            <p:nvPr/>
          </p:nvSpPr>
          <p:spPr>
            <a:xfrm>
              <a:off x="0" y="0"/>
              <a:ext cx="863600" cy="1"/>
            </a:xfrm>
            <a:prstGeom prst="line">
              <a:avLst/>
            </a:prstGeom>
            <a:ln w="3175" cap="flat" cmpd="sng">
              <a:solidFill>
                <a:schemeClr val="bg1"/>
              </a:solidFill>
              <a:prstDash val="solid"/>
              <a:miter/>
              <a:headEnd type="none" w="med" len="med"/>
              <a:tailEnd type="none" w="med" len="med"/>
            </a:ln>
          </p:spPr>
        </p:sp>
        <p:sp>
          <p:nvSpPr>
            <p:cNvPr id="20511" name="直接连接符 83"/>
            <p:cNvSpPr/>
            <p:nvPr/>
          </p:nvSpPr>
          <p:spPr>
            <a:xfrm>
              <a:off x="863600" y="0"/>
              <a:ext cx="1" cy="288925"/>
            </a:xfrm>
            <a:prstGeom prst="line">
              <a:avLst/>
            </a:prstGeom>
            <a:ln w="3175" cap="flat" cmpd="sng">
              <a:solidFill>
                <a:schemeClr val="bg1"/>
              </a:solidFill>
              <a:prstDash val="solid"/>
              <a:miter/>
              <a:headEnd type="none" w="med" len="med"/>
              <a:tailEnd type="none" w="med" len="med"/>
            </a:ln>
          </p:spPr>
        </p:sp>
      </p:grpSp>
      <p:sp>
        <p:nvSpPr>
          <p:cNvPr id="20497" name="直接连接符 89"/>
          <p:cNvSpPr/>
          <p:nvPr/>
        </p:nvSpPr>
        <p:spPr>
          <a:xfrm flipV="1">
            <a:off x="10474325" y="1360488"/>
            <a:ext cx="885825" cy="0"/>
          </a:xfrm>
          <a:prstGeom prst="line">
            <a:avLst/>
          </a:prstGeom>
          <a:ln w="3175" cap="flat" cmpd="sng">
            <a:solidFill>
              <a:schemeClr val="bg1"/>
            </a:solidFill>
            <a:prstDash val="solid"/>
            <a:miter/>
            <a:headEnd type="none" w="med" len="med"/>
            <a:tailEnd type="none" w="med" len="med"/>
          </a:ln>
        </p:spPr>
      </p:sp>
      <p:sp>
        <p:nvSpPr>
          <p:cNvPr id="20498" name="直接连接符 90"/>
          <p:cNvSpPr/>
          <p:nvPr/>
        </p:nvSpPr>
        <p:spPr>
          <a:xfrm>
            <a:off x="6969125" y="1360488"/>
            <a:ext cx="227013" cy="0"/>
          </a:xfrm>
          <a:prstGeom prst="line">
            <a:avLst/>
          </a:prstGeom>
          <a:ln w="3175" cap="flat" cmpd="sng">
            <a:solidFill>
              <a:schemeClr val="bg1"/>
            </a:solidFill>
            <a:prstDash val="solid"/>
            <a:miter/>
            <a:headEnd type="none" w="med" len="med"/>
            <a:tailEnd type="none" w="med" len="med"/>
          </a:ln>
        </p:spPr>
      </p:sp>
      <p:sp>
        <p:nvSpPr>
          <p:cNvPr id="20499" name="直接连接符 91"/>
          <p:cNvSpPr/>
          <p:nvPr/>
        </p:nvSpPr>
        <p:spPr>
          <a:xfrm>
            <a:off x="8059738" y="1360488"/>
            <a:ext cx="227012" cy="0"/>
          </a:xfrm>
          <a:prstGeom prst="line">
            <a:avLst/>
          </a:prstGeom>
          <a:ln w="3175" cap="flat" cmpd="sng">
            <a:solidFill>
              <a:schemeClr val="bg1"/>
            </a:solidFill>
            <a:prstDash val="solid"/>
            <a:miter/>
            <a:headEnd type="none" w="med" len="med"/>
            <a:tailEnd type="none" w="med" len="med"/>
          </a:ln>
        </p:spPr>
      </p:sp>
      <p:sp>
        <p:nvSpPr>
          <p:cNvPr id="20500" name="直接连接符 92"/>
          <p:cNvSpPr/>
          <p:nvPr/>
        </p:nvSpPr>
        <p:spPr>
          <a:xfrm>
            <a:off x="9161463" y="1360488"/>
            <a:ext cx="227012" cy="0"/>
          </a:xfrm>
          <a:prstGeom prst="line">
            <a:avLst/>
          </a:prstGeom>
          <a:ln w="3175" cap="flat" cmpd="sng">
            <a:solidFill>
              <a:schemeClr val="bg1"/>
            </a:solidFill>
            <a:prstDash val="solid"/>
            <a:miter/>
            <a:headEnd type="none" w="med" len="med"/>
            <a:tailEnd type="none" w="med" len="med"/>
          </a:ln>
        </p:spPr>
      </p:sp>
      <p:sp>
        <p:nvSpPr>
          <p:cNvPr id="20501" name="直接连接符 93"/>
          <p:cNvSpPr/>
          <p:nvPr/>
        </p:nvSpPr>
        <p:spPr>
          <a:xfrm>
            <a:off x="10252075" y="1360488"/>
            <a:ext cx="227013" cy="0"/>
          </a:xfrm>
          <a:prstGeom prst="line">
            <a:avLst/>
          </a:prstGeom>
          <a:ln w="3175" cap="flat" cmpd="sng">
            <a:solidFill>
              <a:schemeClr val="bg1"/>
            </a:solidFill>
            <a:prstDash val="solid"/>
            <a:miter/>
            <a:headEnd type="none" w="med" len="med"/>
            <a:tailEnd type="none" w="med" len="med"/>
          </a:ln>
        </p:spPr>
      </p:sp>
      <p:sp>
        <p:nvSpPr>
          <p:cNvPr id="20502" name="直接连接符 32"/>
          <p:cNvSpPr/>
          <p:nvPr/>
        </p:nvSpPr>
        <p:spPr>
          <a:xfrm flipV="1">
            <a:off x="11309350" y="1360488"/>
            <a:ext cx="885825" cy="0"/>
          </a:xfrm>
          <a:prstGeom prst="line">
            <a:avLst/>
          </a:prstGeom>
          <a:ln w="3175" cap="flat" cmpd="sng">
            <a:solidFill>
              <a:schemeClr val="bg1"/>
            </a:solidFill>
            <a:prstDash val="solid"/>
            <a:miter/>
            <a:headEnd type="none" w="med" len="med"/>
            <a:tailEnd type="none" w="med" len="med"/>
          </a:ln>
        </p:spPr>
      </p:sp>
      <p:pic>
        <p:nvPicPr>
          <p:cNvPr id="20503" name="图表 22"/>
          <p:cNvPicPr/>
          <p:nvPr/>
        </p:nvPicPr>
        <p:blipFill>
          <a:blip r:embed="rId1"/>
          <a:stretch>
            <a:fillRect/>
          </a:stretch>
        </p:blipFill>
        <p:spPr>
          <a:xfrm>
            <a:off x="8342313" y="1868488"/>
            <a:ext cx="3009900" cy="2117725"/>
          </a:xfrm>
          <a:prstGeom prst="rect">
            <a:avLst/>
          </a:prstGeom>
          <a:noFill/>
          <a:ln w="9525">
            <a:noFill/>
          </a:ln>
        </p:spPr>
      </p:pic>
      <p:pic>
        <p:nvPicPr>
          <p:cNvPr id="20504" name="图表 23"/>
          <p:cNvPicPr/>
          <p:nvPr/>
        </p:nvPicPr>
        <p:blipFill>
          <a:blip r:embed="rId2"/>
          <a:stretch>
            <a:fillRect/>
          </a:stretch>
        </p:blipFill>
        <p:spPr>
          <a:xfrm>
            <a:off x="4824413" y="1868488"/>
            <a:ext cx="2543175" cy="2117725"/>
          </a:xfrm>
          <a:prstGeom prst="rect">
            <a:avLst/>
          </a:prstGeom>
          <a:noFill/>
          <a:ln w="9525">
            <a:noFill/>
          </a:ln>
        </p:spPr>
      </p:pic>
      <p:pic>
        <p:nvPicPr>
          <p:cNvPr id="20505" name="图表 24"/>
          <p:cNvPicPr/>
          <p:nvPr/>
        </p:nvPicPr>
        <p:blipFill>
          <a:blip r:embed="rId3"/>
          <a:stretch>
            <a:fillRect/>
          </a:stretch>
        </p:blipFill>
        <p:spPr>
          <a:xfrm>
            <a:off x="839788" y="1868488"/>
            <a:ext cx="3009900" cy="2117725"/>
          </a:xfrm>
          <a:prstGeom prst="rect">
            <a:avLst/>
          </a:prstGeom>
          <a:noFill/>
          <a:ln w="9525">
            <a:noFill/>
          </a:ln>
        </p:spPr>
      </p:pic>
      <p:sp>
        <p:nvSpPr>
          <p:cNvPr id="20506" name="矩形 8"/>
          <p:cNvSpPr/>
          <p:nvPr/>
        </p:nvSpPr>
        <p:spPr>
          <a:xfrm>
            <a:off x="1236663" y="4205288"/>
            <a:ext cx="2632075" cy="1816100"/>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507" name="矩形 26"/>
          <p:cNvSpPr/>
          <p:nvPr/>
        </p:nvSpPr>
        <p:spPr>
          <a:xfrm>
            <a:off x="4918075" y="4186238"/>
            <a:ext cx="2655888" cy="1816100"/>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508" name="矩形 27"/>
          <p:cNvSpPr/>
          <p:nvPr/>
        </p:nvSpPr>
        <p:spPr>
          <a:xfrm>
            <a:off x="8623300" y="4186238"/>
            <a:ext cx="2686050" cy="1816100"/>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矩形 6"/>
          <p:cNvSpPr/>
          <p:nvPr/>
        </p:nvSpPr>
        <p:spPr>
          <a:xfrm>
            <a:off x="0" y="6527800"/>
            <a:ext cx="12192000" cy="365125"/>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grpSp>
        <p:nvGrpSpPr>
          <p:cNvPr id="3075" name="Group 3"/>
          <p:cNvGrpSpPr/>
          <p:nvPr/>
        </p:nvGrpSpPr>
        <p:grpSpPr>
          <a:xfrm>
            <a:off x="865188" y="2633663"/>
            <a:ext cx="4633912" cy="1350962"/>
            <a:chOff x="0" y="0"/>
            <a:chExt cx="4633491" cy="1351481"/>
          </a:xfrm>
        </p:grpSpPr>
        <p:sp>
          <p:nvSpPr>
            <p:cNvPr id="3112" name="矩形 14"/>
            <p:cNvSpPr/>
            <p:nvPr/>
          </p:nvSpPr>
          <p:spPr>
            <a:xfrm>
              <a:off x="0" y="0"/>
              <a:ext cx="3402721" cy="1351481"/>
            </a:xfrm>
            <a:prstGeom prst="rect">
              <a:avLst/>
            </a:prstGeom>
            <a:solidFill>
              <a:srgbClr val="BEDB39"/>
            </a:solidFill>
            <a:ln w="57150" cap="flat" cmpd="sng">
              <a:solidFill>
                <a:srgbClr val="978173"/>
              </a:solidFill>
              <a:prstDash val="solid"/>
              <a:miter/>
              <a:headEnd type="none" w="med" len="med"/>
              <a:tailEnd type="none" w="med" len="med"/>
            </a:ln>
          </p:spPr>
          <p:txBody>
            <a:bodyPr anchor="ctr"/>
            <a:p>
              <a:endParaRPr lang="zh-CN" altLang="zh-CN" dirty="0">
                <a:solidFill>
                  <a:srgbClr val="FFFFFF"/>
                </a:solidFill>
                <a:latin typeface="Arial" panose="020B0604020202020204" pitchFamily="34" charset="0"/>
              </a:endParaRPr>
            </a:p>
          </p:txBody>
        </p:sp>
        <p:sp>
          <p:nvSpPr>
            <p:cNvPr id="3113" name="任意多边形 15"/>
            <p:cNvSpPr/>
            <p:nvPr/>
          </p:nvSpPr>
          <p:spPr>
            <a:xfrm>
              <a:off x="3185525" y="0"/>
              <a:ext cx="1447966" cy="1351481"/>
            </a:xfrm>
            <a:custGeom>
              <a:avLst/>
              <a:gdLst>
                <a:gd name="txL" fmla="*/ 0 w 1447966"/>
                <a:gd name="txT" fmla="*/ 0 h 1351481"/>
                <a:gd name="txR" fmla="*/ 1447966 w 1447966"/>
                <a:gd name="txB" fmla="*/ 1351481 h 1351481"/>
              </a:gdLst>
              <a:ahLst/>
              <a:cxnLst>
                <a:cxn ang="0">
                  <a:pos x="217195" y="0"/>
                </a:cxn>
                <a:cxn ang="0">
                  <a:pos x="1447966" y="0"/>
                </a:cxn>
                <a:cxn ang="0">
                  <a:pos x="1447966" y="1351481"/>
                </a:cxn>
                <a:cxn ang="0">
                  <a:pos x="217195" y="1351481"/>
                </a:cxn>
                <a:cxn ang="0">
                  <a:pos x="0" y="675740"/>
                </a:cxn>
              </a:cxnLst>
              <a:rect l="txL" t="txT" r="txR" b="txB"/>
              <a:pathLst>
                <a:path w="1447966" h="1351481">
                  <a:moveTo>
                    <a:pt x="217195" y="0"/>
                  </a:moveTo>
                  <a:lnTo>
                    <a:pt x="1447966" y="0"/>
                  </a:lnTo>
                  <a:lnTo>
                    <a:pt x="1447966" y="1351481"/>
                  </a:lnTo>
                  <a:lnTo>
                    <a:pt x="217195" y="1351481"/>
                  </a:lnTo>
                  <a:lnTo>
                    <a:pt x="0" y="675740"/>
                  </a:lnTo>
                  <a:lnTo>
                    <a:pt x="217195" y="0"/>
                  </a:lnTo>
                  <a:close/>
                </a:path>
              </a:pathLst>
            </a:custGeom>
            <a:solidFill>
              <a:schemeClr val="bg2">
                <a:alpha val="100000"/>
              </a:schemeClr>
            </a:solidFill>
            <a:ln w="57150" cap="flat" cmpd="sng">
              <a:solidFill>
                <a:srgbClr val="978173">
                  <a:alpha val="100000"/>
                </a:srgbClr>
              </a:solidFill>
              <a:prstDash val="solid"/>
              <a:miter lim="800000"/>
              <a:headEnd type="none" w="med" len="med"/>
              <a:tailEnd type="none" w="med" len="med"/>
            </a:ln>
          </p:spPr>
          <p:txBody>
            <a:bodyPr/>
            <a:p>
              <a:endParaRPr lang="zh-CN" altLang="en-US"/>
            </a:p>
          </p:txBody>
        </p:sp>
      </p:grpSp>
      <p:sp>
        <p:nvSpPr>
          <p:cNvPr id="3076" name="矩形 16"/>
          <p:cNvSpPr/>
          <p:nvPr/>
        </p:nvSpPr>
        <p:spPr>
          <a:xfrm>
            <a:off x="2051050" y="4108450"/>
            <a:ext cx="3403600" cy="1350963"/>
          </a:xfrm>
          <a:prstGeom prst="rect">
            <a:avLst/>
          </a:prstGeom>
          <a:solidFill>
            <a:srgbClr val="FD7400"/>
          </a:solidFill>
          <a:ln w="57150" cap="flat" cmpd="sng">
            <a:solidFill>
              <a:srgbClr val="6B4F4E"/>
            </a:solidFill>
            <a:prstDash val="solid"/>
            <a:miter/>
            <a:headEnd type="none" w="med" len="med"/>
            <a:tailEnd type="none" w="med" len="med"/>
          </a:ln>
        </p:spPr>
        <p:txBody>
          <a:bodyPr anchor="ctr"/>
          <a:p>
            <a:endParaRPr lang="zh-CN" altLang="zh-CN" dirty="0">
              <a:solidFill>
                <a:srgbClr val="FFFFFF"/>
              </a:solidFill>
              <a:latin typeface="Arial" panose="020B0604020202020204" pitchFamily="34" charset="0"/>
            </a:endParaRPr>
          </a:p>
        </p:txBody>
      </p:sp>
      <p:sp>
        <p:nvSpPr>
          <p:cNvPr id="3077" name="任意多边形 17"/>
          <p:cNvSpPr/>
          <p:nvPr/>
        </p:nvSpPr>
        <p:spPr>
          <a:xfrm>
            <a:off x="5235575" y="4108450"/>
            <a:ext cx="1447800" cy="1350963"/>
          </a:xfrm>
          <a:custGeom>
            <a:avLst/>
            <a:gdLst>
              <a:gd name="txL" fmla="*/ 0 w 1447966"/>
              <a:gd name="txT" fmla="*/ 0 h 1351481"/>
              <a:gd name="txR" fmla="*/ 1447966 w 1447966"/>
              <a:gd name="txB" fmla="*/ 1351481 h 1351481"/>
            </a:gdLst>
            <a:ahLst/>
            <a:cxnLst>
              <a:cxn ang="0">
                <a:pos x="217170" y="0"/>
              </a:cxn>
              <a:cxn ang="0">
                <a:pos x="1447800" y="0"/>
              </a:cxn>
              <a:cxn ang="0">
                <a:pos x="1447800" y="1350963"/>
              </a:cxn>
              <a:cxn ang="0">
                <a:pos x="217170" y="1350963"/>
              </a:cxn>
              <a:cxn ang="0">
                <a:pos x="0" y="675481"/>
              </a:cxn>
            </a:cxnLst>
            <a:rect l="txL" t="txT" r="txR" b="txB"/>
            <a:pathLst>
              <a:path w="1447966" h="1351481">
                <a:moveTo>
                  <a:pt x="217195" y="0"/>
                </a:moveTo>
                <a:lnTo>
                  <a:pt x="1447966" y="0"/>
                </a:lnTo>
                <a:lnTo>
                  <a:pt x="1447966" y="1351481"/>
                </a:lnTo>
                <a:lnTo>
                  <a:pt x="217195" y="1351481"/>
                </a:lnTo>
                <a:lnTo>
                  <a:pt x="0" y="675740"/>
                </a:lnTo>
                <a:lnTo>
                  <a:pt x="217195" y="0"/>
                </a:lnTo>
                <a:close/>
              </a:path>
            </a:pathLst>
          </a:custGeom>
          <a:solidFill>
            <a:schemeClr val="bg2">
              <a:alpha val="100000"/>
            </a:schemeClr>
          </a:solidFill>
          <a:ln w="57150" cap="flat" cmpd="sng">
            <a:solidFill>
              <a:srgbClr val="6B4F4E">
                <a:alpha val="100000"/>
              </a:srgbClr>
            </a:solidFill>
            <a:prstDash val="solid"/>
            <a:miter lim="800000"/>
            <a:headEnd type="none" w="med" len="med"/>
            <a:tailEnd type="none" w="med" len="med"/>
          </a:ln>
        </p:spPr>
        <p:txBody>
          <a:bodyPr/>
          <a:p>
            <a:endParaRPr lang="zh-CN" altLang="en-US"/>
          </a:p>
        </p:txBody>
      </p:sp>
      <p:grpSp>
        <p:nvGrpSpPr>
          <p:cNvPr id="3078" name="Group 8"/>
          <p:cNvGrpSpPr/>
          <p:nvPr/>
        </p:nvGrpSpPr>
        <p:grpSpPr>
          <a:xfrm>
            <a:off x="5502275" y="2633663"/>
            <a:ext cx="4633913" cy="1350962"/>
            <a:chOff x="0" y="0"/>
            <a:chExt cx="4633491" cy="1351481"/>
          </a:xfrm>
        </p:grpSpPr>
        <p:sp>
          <p:nvSpPr>
            <p:cNvPr id="3110" name="矩形 19"/>
            <p:cNvSpPr/>
            <p:nvPr/>
          </p:nvSpPr>
          <p:spPr>
            <a:xfrm>
              <a:off x="0" y="0"/>
              <a:ext cx="3402721" cy="1351481"/>
            </a:xfrm>
            <a:prstGeom prst="rect">
              <a:avLst/>
            </a:prstGeom>
            <a:solidFill>
              <a:srgbClr val="FFE11A"/>
            </a:solidFill>
            <a:ln w="57150" cap="flat" cmpd="sng">
              <a:solidFill>
                <a:srgbClr val="978173"/>
              </a:solidFill>
              <a:prstDash val="solid"/>
              <a:miter/>
              <a:headEnd type="none" w="med" len="med"/>
              <a:tailEnd type="none" w="med" len="med"/>
            </a:ln>
          </p:spPr>
          <p:txBody>
            <a:bodyPr anchor="ctr"/>
            <a:p>
              <a:endParaRPr lang="zh-CN" altLang="zh-CN" dirty="0">
                <a:solidFill>
                  <a:srgbClr val="FFFFFF"/>
                </a:solidFill>
                <a:latin typeface="Arial" panose="020B0604020202020204" pitchFamily="34" charset="0"/>
              </a:endParaRPr>
            </a:p>
          </p:txBody>
        </p:sp>
        <p:sp>
          <p:nvSpPr>
            <p:cNvPr id="3111" name="任意多边形 20"/>
            <p:cNvSpPr/>
            <p:nvPr/>
          </p:nvSpPr>
          <p:spPr>
            <a:xfrm>
              <a:off x="3185525" y="0"/>
              <a:ext cx="1447966" cy="1351481"/>
            </a:xfrm>
            <a:custGeom>
              <a:avLst/>
              <a:gdLst>
                <a:gd name="txL" fmla="*/ 0 w 1447966"/>
                <a:gd name="txT" fmla="*/ 0 h 1351481"/>
                <a:gd name="txR" fmla="*/ 1447966 w 1447966"/>
                <a:gd name="txB" fmla="*/ 1351481 h 1351481"/>
              </a:gdLst>
              <a:ahLst/>
              <a:cxnLst>
                <a:cxn ang="0">
                  <a:pos x="217195" y="0"/>
                </a:cxn>
                <a:cxn ang="0">
                  <a:pos x="1447966" y="0"/>
                </a:cxn>
                <a:cxn ang="0">
                  <a:pos x="1447966" y="1351481"/>
                </a:cxn>
                <a:cxn ang="0">
                  <a:pos x="217195" y="1351481"/>
                </a:cxn>
                <a:cxn ang="0">
                  <a:pos x="0" y="675740"/>
                </a:cxn>
              </a:cxnLst>
              <a:rect l="txL" t="txT" r="txR" b="txB"/>
              <a:pathLst>
                <a:path w="1447966" h="1351481">
                  <a:moveTo>
                    <a:pt x="217195" y="0"/>
                  </a:moveTo>
                  <a:lnTo>
                    <a:pt x="1447966" y="0"/>
                  </a:lnTo>
                  <a:lnTo>
                    <a:pt x="1447966" y="1351481"/>
                  </a:lnTo>
                  <a:lnTo>
                    <a:pt x="217195" y="1351481"/>
                  </a:lnTo>
                  <a:lnTo>
                    <a:pt x="0" y="675740"/>
                  </a:lnTo>
                  <a:lnTo>
                    <a:pt x="217195" y="0"/>
                  </a:lnTo>
                  <a:close/>
                </a:path>
              </a:pathLst>
            </a:custGeom>
            <a:solidFill>
              <a:schemeClr val="bg2">
                <a:alpha val="100000"/>
              </a:schemeClr>
            </a:solidFill>
            <a:ln w="57150" cap="flat" cmpd="sng">
              <a:solidFill>
                <a:srgbClr val="978173">
                  <a:alpha val="100000"/>
                </a:srgbClr>
              </a:solidFill>
              <a:prstDash val="solid"/>
              <a:miter lim="800000"/>
              <a:headEnd type="none" w="med" len="med"/>
              <a:tailEnd type="none" w="med" len="med"/>
            </a:ln>
          </p:spPr>
          <p:txBody>
            <a:bodyPr/>
            <a:p>
              <a:endParaRPr lang="zh-CN" altLang="en-US"/>
            </a:p>
          </p:txBody>
        </p:sp>
      </p:grpSp>
      <p:sp>
        <p:nvSpPr>
          <p:cNvPr id="3079" name="矩形 21"/>
          <p:cNvSpPr/>
          <p:nvPr/>
        </p:nvSpPr>
        <p:spPr>
          <a:xfrm>
            <a:off x="6683375" y="4108450"/>
            <a:ext cx="3403600" cy="1350963"/>
          </a:xfrm>
          <a:prstGeom prst="rect">
            <a:avLst/>
          </a:prstGeom>
          <a:solidFill>
            <a:schemeClr val="accent2"/>
          </a:solidFill>
          <a:ln w="57150" cap="flat" cmpd="sng">
            <a:solidFill>
              <a:srgbClr val="6B4F4E"/>
            </a:solidFill>
            <a:prstDash val="solid"/>
            <a:miter/>
            <a:headEnd type="none" w="med" len="med"/>
            <a:tailEnd type="none" w="med" len="med"/>
          </a:ln>
        </p:spPr>
        <p:txBody>
          <a:bodyPr anchor="ctr"/>
          <a:p>
            <a:endParaRPr lang="zh-CN" altLang="zh-CN" dirty="0">
              <a:solidFill>
                <a:srgbClr val="FFFFFF"/>
              </a:solidFill>
              <a:latin typeface="Arial" panose="020B0604020202020204" pitchFamily="34" charset="0"/>
            </a:endParaRPr>
          </a:p>
        </p:txBody>
      </p:sp>
      <p:sp>
        <p:nvSpPr>
          <p:cNvPr id="3080" name="任意多边形 22"/>
          <p:cNvSpPr/>
          <p:nvPr/>
        </p:nvSpPr>
        <p:spPr>
          <a:xfrm>
            <a:off x="9869488" y="4108450"/>
            <a:ext cx="1447800" cy="1350963"/>
          </a:xfrm>
          <a:custGeom>
            <a:avLst/>
            <a:gdLst>
              <a:gd name="txL" fmla="*/ 0 w 1447966"/>
              <a:gd name="txT" fmla="*/ 0 h 1351481"/>
              <a:gd name="txR" fmla="*/ 1447966 w 1447966"/>
              <a:gd name="txB" fmla="*/ 1351481 h 1351481"/>
            </a:gdLst>
            <a:ahLst/>
            <a:cxnLst>
              <a:cxn ang="0">
                <a:pos x="217170" y="0"/>
              </a:cxn>
              <a:cxn ang="0">
                <a:pos x="1447800" y="0"/>
              </a:cxn>
              <a:cxn ang="0">
                <a:pos x="1447800" y="1350963"/>
              </a:cxn>
              <a:cxn ang="0">
                <a:pos x="217170" y="1350963"/>
              </a:cxn>
              <a:cxn ang="0">
                <a:pos x="0" y="675481"/>
              </a:cxn>
            </a:cxnLst>
            <a:rect l="txL" t="txT" r="txR" b="txB"/>
            <a:pathLst>
              <a:path w="1447966" h="1351481">
                <a:moveTo>
                  <a:pt x="217195" y="0"/>
                </a:moveTo>
                <a:lnTo>
                  <a:pt x="1447966" y="0"/>
                </a:lnTo>
                <a:lnTo>
                  <a:pt x="1447966" y="1351481"/>
                </a:lnTo>
                <a:lnTo>
                  <a:pt x="217195" y="1351481"/>
                </a:lnTo>
                <a:lnTo>
                  <a:pt x="0" y="675740"/>
                </a:lnTo>
                <a:lnTo>
                  <a:pt x="217195" y="0"/>
                </a:lnTo>
                <a:close/>
              </a:path>
            </a:pathLst>
          </a:custGeom>
          <a:solidFill>
            <a:schemeClr val="bg2">
              <a:alpha val="100000"/>
            </a:schemeClr>
          </a:solidFill>
          <a:ln w="57150" cap="flat" cmpd="sng">
            <a:solidFill>
              <a:srgbClr val="6B4F4E">
                <a:alpha val="100000"/>
              </a:srgbClr>
            </a:solidFill>
            <a:prstDash val="solid"/>
            <a:miter lim="800000"/>
            <a:headEnd type="none" w="med" len="med"/>
            <a:tailEnd type="none" w="med" len="med"/>
          </a:ln>
        </p:spPr>
        <p:txBody>
          <a:bodyPr/>
          <a:p>
            <a:endParaRPr lang="zh-CN" altLang="en-US"/>
          </a:p>
        </p:txBody>
      </p:sp>
      <p:sp>
        <p:nvSpPr>
          <p:cNvPr id="3081" name="标题 9"/>
          <p:cNvSpPr>
            <a:spLocks noGrp="1"/>
          </p:cNvSpPr>
          <p:nvPr>
            <p:ph type="title"/>
          </p:nvPr>
        </p:nvSpPr>
        <p:spPr>
          <a:xfrm>
            <a:off x="838200" y="666750"/>
            <a:ext cx="5016500" cy="682625"/>
          </a:xfrm>
          <a:ln/>
        </p:spPr>
        <p:txBody>
          <a:bodyPr vert="horz" wrap="square" lIns="91440" tIns="45720" rIns="91440" bIns="45720" anchor="b"/>
          <a:p>
            <a:pPr marL="0" indent="0" eaLnBrk="1" hangingPunct="1"/>
            <a:r>
              <a:rPr lang="en-US" altLang="zh-CN" sz="2000" dirty="0">
                <a:solidFill>
                  <a:schemeClr val="bg1"/>
                </a:solidFill>
              </a:rPr>
              <a:t>Your  Title  Here</a:t>
            </a:r>
            <a:endParaRPr lang="zh-CN" altLang="en-US" sz="2000" dirty="0">
              <a:solidFill>
                <a:schemeClr val="bg1"/>
              </a:solidFill>
            </a:endParaRPr>
          </a:p>
        </p:txBody>
      </p:sp>
      <p:sp>
        <p:nvSpPr>
          <p:cNvPr id="3082" name="文本占位符 58"/>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contents</a:t>
            </a:r>
            <a:endParaRPr lang="en-US" altLang="zh-CN" sz="1400" dirty="0">
              <a:solidFill>
                <a:schemeClr val="bg1"/>
              </a:solidFill>
              <a:latin typeface="+mn-lt"/>
              <a:ea typeface="+mn-ea"/>
              <a:cs typeface="+mn-cs"/>
              <a:sym typeface="Calibri" panose="020F0502020204030204" pitchFamily="34" charset="0"/>
            </a:endParaRPr>
          </a:p>
        </p:txBody>
      </p:sp>
      <p:sp>
        <p:nvSpPr>
          <p:cNvPr id="3083" name="文本占位符 59"/>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About us</a:t>
            </a:r>
            <a:endParaRPr lang="en-US" altLang="zh-CN" sz="1400" dirty="0">
              <a:solidFill>
                <a:schemeClr val="bg1"/>
              </a:solidFill>
              <a:latin typeface="+mn-lt"/>
              <a:ea typeface="+mn-ea"/>
              <a:cs typeface="+mn-cs"/>
              <a:sym typeface="Calibri" panose="020F0502020204030204" pitchFamily="34" charset="0"/>
            </a:endParaRPr>
          </a:p>
        </p:txBody>
      </p:sp>
      <p:sp>
        <p:nvSpPr>
          <p:cNvPr id="3084" name="文本占位符 60"/>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Work</a:t>
            </a:r>
            <a:endParaRPr lang="en-US" altLang="zh-CN" sz="1400" dirty="0">
              <a:solidFill>
                <a:schemeClr val="bg1"/>
              </a:solidFill>
              <a:latin typeface="+mn-lt"/>
              <a:ea typeface="+mn-ea"/>
              <a:cs typeface="+mn-cs"/>
              <a:sym typeface="Calibri" panose="020F0502020204030204" pitchFamily="34" charset="0"/>
            </a:endParaRPr>
          </a:p>
        </p:txBody>
      </p:sp>
      <p:sp>
        <p:nvSpPr>
          <p:cNvPr id="3085" name="文本占位符 61"/>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Data</a:t>
            </a:r>
            <a:endParaRPr lang="en-US" altLang="zh-CN" sz="1400" dirty="0">
              <a:solidFill>
                <a:schemeClr val="bg1"/>
              </a:solidFill>
              <a:latin typeface="+mn-lt"/>
              <a:ea typeface="+mn-ea"/>
              <a:cs typeface="+mn-cs"/>
              <a:sym typeface="Calibri" panose="020F0502020204030204" pitchFamily="34" charset="0"/>
            </a:endParaRPr>
          </a:p>
        </p:txBody>
      </p:sp>
      <p:sp>
        <p:nvSpPr>
          <p:cNvPr id="3086" name="文本占位符 62"/>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Others</a:t>
            </a:r>
            <a:endParaRPr lang="en-US" altLang="zh-CN" sz="1400" dirty="0">
              <a:solidFill>
                <a:schemeClr val="bg1"/>
              </a:solidFill>
              <a:latin typeface="+mn-lt"/>
              <a:ea typeface="+mn-ea"/>
              <a:cs typeface="+mn-cs"/>
              <a:sym typeface="Calibri" panose="020F0502020204030204" pitchFamily="34" charset="0"/>
            </a:endParaRPr>
          </a:p>
        </p:txBody>
      </p:sp>
      <p:sp>
        <p:nvSpPr>
          <p:cNvPr id="3087" name="文本占位符 63"/>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Home</a:t>
            </a:r>
            <a:endParaRPr lang="en-US" altLang="zh-CN" sz="1400" dirty="0">
              <a:solidFill>
                <a:schemeClr val="bg1"/>
              </a:solidFill>
              <a:latin typeface="+mn-lt"/>
              <a:ea typeface="+mn-ea"/>
              <a:cs typeface="+mn-cs"/>
              <a:sym typeface="Calibri" panose="020F0502020204030204" pitchFamily="34" charset="0"/>
            </a:endParaRPr>
          </a:p>
        </p:txBody>
      </p:sp>
      <p:sp>
        <p:nvSpPr>
          <p:cNvPr id="3088" name="文本占位符 64"/>
          <p:cNvSpPr>
            <a:spLocks noGrp="1"/>
          </p:cNvSpPr>
          <p:nvPr>
            <p:ph sz="quarter" idx="1"/>
          </p:nvPr>
        </p:nvSpPr>
        <p:spPr>
          <a:xfrm>
            <a:off x="860425" y="2633663"/>
            <a:ext cx="3186113" cy="1339850"/>
          </a:xfrm>
          <a:ln/>
        </p:spPr>
        <p:txBody>
          <a:bodyPr vert="horz" wrap="square" lIns="91440" tIns="45720" rIns="91440" bIns="45720" anchor="ctr"/>
          <a:p>
            <a:pPr eaLnBrk="1" hangingPunct="1"/>
            <a:r>
              <a:rPr lang="en-US" altLang="zh-CN" dirty="0">
                <a:solidFill>
                  <a:schemeClr val="bg1"/>
                </a:solidFill>
                <a:latin typeface="+mn-lt"/>
                <a:ea typeface="+mn-ea"/>
                <a:cs typeface="+mn-cs"/>
                <a:sym typeface="Calibri" panose="020F0502020204030204" pitchFamily="34" charset="0"/>
              </a:rPr>
              <a:t>About us</a:t>
            </a:r>
            <a:endParaRPr lang="zh-CN" altLang="en-US" dirty="0">
              <a:solidFill>
                <a:schemeClr val="bg1"/>
              </a:solidFill>
              <a:latin typeface="+mn-lt"/>
              <a:ea typeface="+mn-ea"/>
              <a:cs typeface="+mn-cs"/>
              <a:sym typeface="Calibri" panose="020F0502020204030204" pitchFamily="34" charset="0"/>
            </a:endParaRPr>
          </a:p>
        </p:txBody>
      </p:sp>
      <p:sp>
        <p:nvSpPr>
          <p:cNvPr id="3089" name="文本占位符 65"/>
          <p:cNvSpPr>
            <a:spLocks noGrp="1"/>
          </p:cNvSpPr>
          <p:nvPr>
            <p:ph sz="quarter" idx="1"/>
          </p:nvPr>
        </p:nvSpPr>
        <p:spPr>
          <a:xfrm>
            <a:off x="2051050" y="4083050"/>
            <a:ext cx="3186113" cy="1327150"/>
          </a:xfrm>
          <a:ln/>
        </p:spPr>
        <p:txBody>
          <a:bodyPr vert="horz" wrap="square" lIns="91440" tIns="45720" rIns="91440" bIns="45720" anchor="ctr"/>
          <a:p>
            <a:pPr eaLnBrk="1" hangingPunct="1"/>
            <a:r>
              <a:rPr lang="en-US" altLang="zh-CN" dirty="0">
                <a:solidFill>
                  <a:schemeClr val="bg1"/>
                </a:solidFill>
                <a:latin typeface="+mn-lt"/>
                <a:ea typeface="+mn-ea"/>
                <a:cs typeface="+mn-cs"/>
                <a:sym typeface="Calibri" panose="020F0502020204030204" pitchFamily="34" charset="0"/>
              </a:rPr>
              <a:t>Data</a:t>
            </a:r>
            <a:endParaRPr lang="zh-CN" altLang="en-US" dirty="0">
              <a:solidFill>
                <a:schemeClr val="bg1"/>
              </a:solidFill>
              <a:latin typeface="+mn-lt"/>
              <a:ea typeface="+mn-ea"/>
              <a:cs typeface="+mn-cs"/>
              <a:sym typeface="Calibri" panose="020F0502020204030204" pitchFamily="34" charset="0"/>
            </a:endParaRPr>
          </a:p>
        </p:txBody>
      </p:sp>
      <p:sp>
        <p:nvSpPr>
          <p:cNvPr id="3090" name="文本占位符 66"/>
          <p:cNvSpPr>
            <a:spLocks noGrp="1"/>
          </p:cNvSpPr>
          <p:nvPr>
            <p:ph sz="quarter" idx="1"/>
          </p:nvPr>
        </p:nvSpPr>
        <p:spPr>
          <a:xfrm>
            <a:off x="6699250" y="4097338"/>
            <a:ext cx="3186113" cy="1325562"/>
          </a:xfrm>
          <a:ln/>
        </p:spPr>
        <p:txBody>
          <a:bodyPr vert="horz" wrap="square" lIns="91440" tIns="45720" rIns="91440" bIns="45720" anchor="ctr"/>
          <a:p>
            <a:pPr eaLnBrk="1" hangingPunct="1"/>
            <a:r>
              <a:rPr lang="en-US" altLang="zh-CN" dirty="0">
                <a:solidFill>
                  <a:schemeClr val="bg1"/>
                </a:solidFill>
                <a:latin typeface="+mn-lt"/>
                <a:ea typeface="+mn-ea"/>
                <a:cs typeface="+mn-cs"/>
                <a:sym typeface="Calibri" panose="020F0502020204030204" pitchFamily="34" charset="0"/>
              </a:rPr>
              <a:t>Others</a:t>
            </a:r>
            <a:endParaRPr lang="zh-CN" altLang="en-US" dirty="0">
              <a:solidFill>
                <a:schemeClr val="bg1"/>
              </a:solidFill>
              <a:latin typeface="+mn-lt"/>
              <a:ea typeface="+mn-ea"/>
              <a:cs typeface="+mn-cs"/>
              <a:sym typeface="Calibri" panose="020F0502020204030204" pitchFamily="34" charset="0"/>
            </a:endParaRPr>
          </a:p>
        </p:txBody>
      </p:sp>
      <p:sp>
        <p:nvSpPr>
          <p:cNvPr id="3091" name="文本占位符 67"/>
          <p:cNvSpPr>
            <a:spLocks noGrp="1"/>
          </p:cNvSpPr>
          <p:nvPr>
            <p:ph sz="quarter" idx="1"/>
          </p:nvPr>
        </p:nvSpPr>
        <p:spPr>
          <a:xfrm>
            <a:off x="5535613" y="2643188"/>
            <a:ext cx="3186112" cy="1325562"/>
          </a:xfrm>
          <a:ln/>
        </p:spPr>
        <p:txBody>
          <a:bodyPr vert="horz" wrap="square" lIns="91440" tIns="45720" rIns="91440" bIns="45720" anchor="ctr"/>
          <a:p>
            <a:pPr eaLnBrk="1" hangingPunct="1"/>
            <a:r>
              <a:rPr lang="en-US" altLang="zh-CN" dirty="0">
                <a:solidFill>
                  <a:schemeClr val="bg1"/>
                </a:solidFill>
                <a:latin typeface="+mn-lt"/>
                <a:ea typeface="+mn-ea"/>
                <a:cs typeface="+mn-cs"/>
                <a:sym typeface="Calibri" panose="020F0502020204030204" pitchFamily="34" charset="0"/>
              </a:rPr>
              <a:t>Work</a:t>
            </a:r>
            <a:endParaRPr lang="zh-CN" altLang="en-US" dirty="0">
              <a:solidFill>
                <a:schemeClr val="bg1"/>
              </a:solidFill>
              <a:latin typeface="+mn-lt"/>
              <a:ea typeface="+mn-ea"/>
              <a:cs typeface="+mn-cs"/>
              <a:sym typeface="Calibri" panose="020F0502020204030204" pitchFamily="34" charset="0"/>
            </a:endParaRPr>
          </a:p>
        </p:txBody>
      </p:sp>
      <p:sp>
        <p:nvSpPr>
          <p:cNvPr id="3092" name="文本占位符 68"/>
          <p:cNvSpPr>
            <a:spLocks noGrp="1"/>
          </p:cNvSpPr>
          <p:nvPr>
            <p:ph sz="quarter" idx="1"/>
          </p:nvPr>
        </p:nvSpPr>
        <p:spPr>
          <a:xfrm>
            <a:off x="4267200" y="2649538"/>
            <a:ext cx="1185863" cy="1325562"/>
          </a:xfrm>
          <a:ln/>
        </p:spPr>
        <p:txBody>
          <a:bodyPr vert="horz" wrap="square" lIns="91440" tIns="45720" rIns="91440" bIns="45720" anchor="ctr"/>
          <a:p>
            <a:pPr eaLnBrk="1" hangingPunct="1"/>
            <a:r>
              <a:rPr lang="en-US" altLang="zh-CN" dirty="0">
                <a:solidFill>
                  <a:srgbClr val="4C3A47"/>
                </a:solidFill>
                <a:latin typeface="+mn-lt"/>
                <a:ea typeface="+mn-ea"/>
                <a:cs typeface="+mn-cs"/>
                <a:sym typeface="Calibri" panose="020F0502020204030204" pitchFamily="34" charset="0"/>
              </a:rPr>
              <a:t>1</a:t>
            </a:r>
            <a:endParaRPr lang="zh-CN" altLang="en-US" dirty="0">
              <a:solidFill>
                <a:srgbClr val="4C3A47"/>
              </a:solidFill>
              <a:latin typeface="+mn-lt"/>
              <a:ea typeface="+mn-ea"/>
              <a:cs typeface="+mn-cs"/>
              <a:sym typeface="Calibri" panose="020F0502020204030204" pitchFamily="34" charset="0"/>
            </a:endParaRPr>
          </a:p>
        </p:txBody>
      </p:sp>
      <p:sp>
        <p:nvSpPr>
          <p:cNvPr id="3093" name="文本占位符 69"/>
          <p:cNvSpPr>
            <a:spLocks noGrp="1"/>
          </p:cNvSpPr>
          <p:nvPr>
            <p:ph sz="quarter" idx="1"/>
          </p:nvPr>
        </p:nvSpPr>
        <p:spPr>
          <a:xfrm>
            <a:off x="5453063" y="4083050"/>
            <a:ext cx="1185862" cy="1327150"/>
          </a:xfrm>
          <a:ln/>
        </p:spPr>
        <p:txBody>
          <a:bodyPr vert="horz" wrap="square" lIns="91440" tIns="45720" rIns="91440" bIns="45720" anchor="ctr"/>
          <a:p>
            <a:pPr eaLnBrk="1" hangingPunct="1"/>
            <a:r>
              <a:rPr lang="en-US" altLang="zh-CN" dirty="0">
                <a:solidFill>
                  <a:srgbClr val="4C3A47"/>
                </a:solidFill>
                <a:latin typeface="+mn-lt"/>
                <a:ea typeface="+mn-ea"/>
                <a:cs typeface="+mn-cs"/>
                <a:sym typeface="Calibri" panose="020F0502020204030204" pitchFamily="34" charset="0"/>
              </a:rPr>
              <a:t>3</a:t>
            </a:r>
            <a:endParaRPr lang="zh-CN" altLang="en-US" dirty="0">
              <a:solidFill>
                <a:srgbClr val="4C3A47"/>
              </a:solidFill>
              <a:latin typeface="+mn-lt"/>
              <a:ea typeface="+mn-ea"/>
              <a:cs typeface="+mn-cs"/>
              <a:sym typeface="Calibri" panose="020F0502020204030204" pitchFamily="34" charset="0"/>
            </a:endParaRPr>
          </a:p>
        </p:txBody>
      </p:sp>
      <p:sp>
        <p:nvSpPr>
          <p:cNvPr id="3094" name="文本占位符 70"/>
          <p:cNvSpPr>
            <a:spLocks noGrp="1"/>
          </p:cNvSpPr>
          <p:nvPr>
            <p:ph sz="quarter" idx="1"/>
          </p:nvPr>
        </p:nvSpPr>
        <p:spPr>
          <a:xfrm>
            <a:off x="10102850" y="4097338"/>
            <a:ext cx="1184275" cy="1325562"/>
          </a:xfrm>
          <a:ln/>
        </p:spPr>
        <p:txBody>
          <a:bodyPr vert="horz" wrap="square" lIns="91440" tIns="45720" rIns="91440" bIns="45720" anchor="ctr"/>
          <a:p>
            <a:pPr eaLnBrk="1" hangingPunct="1"/>
            <a:r>
              <a:rPr lang="en-US" altLang="zh-CN" dirty="0">
                <a:solidFill>
                  <a:srgbClr val="4C3A47"/>
                </a:solidFill>
                <a:latin typeface="+mn-lt"/>
                <a:ea typeface="+mn-ea"/>
                <a:cs typeface="+mn-cs"/>
                <a:sym typeface="Calibri" panose="020F0502020204030204" pitchFamily="34" charset="0"/>
              </a:rPr>
              <a:t>4</a:t>
            </a:r>
            <a:endParaRPr lang="zh-CN" altLang="en-US" dirty="0">
              <a:solidFill>
                <a:srgbClr val="4C3A47"/>
              </a:solidFill>
              <a:latin typeface="+mn-lt"/>
              <a:ea typeface="+mn-ea"/>
              <a:cs typeface="+mn-cs"/>
              <a:sym typeface="Calibri" panose="020F0502020204030204" pitchFamily="34" charset="0"/>
            </a:endParaRPr>
          </a:p>
        </p:txBody>
      </p:sp>
      <p:sp>
        <p:nvSpPr>
          <p:cNvPr id="3095" name="文本占位符 71"/>
          <p:cNvSpPr>
            <a:spLocks noGrp="1"/>
          </p:cNvSpPr>
          <p:nvPr>
            <p:ph sz="quarter" idx="1"/>
          </p:nvPr>
        </p:nvSpPr>
        <p:spPr>
          <a:xfrm>
            <a:off x="8905875" y="2632075"/>
            <a:ext cx="1185863" cy="1327150"/>
          </a:xfrm>
          <a:ln/>
        </p:spPr>
        <p:txBody>
          <a:bodyPr vert="horz" wrap="square" lIns="91440" tIns="45720" rIns="91440" bIns="45720" anchor="ctr"/>
          <a:p>
            <a:pPr eaLnBrk="1" hangingPunct="1"/>
            <a:r>
              <a:rPr lang="en-US" altLang="zh-CN" dirty="0">
                <a:solidFill>
                  <a:srgbClr val="4C3A47"/>
                </a:solidFill>
                <a:latin typeface="+mn-lt"/>
                <a:ea typeface="+mn-ea"/>
                <a:cs typeface="+mn-cs"/>
                <a:sym typeface="Calibri" panose="020F0502020204030204" pitchFamily="34" charset="0"/>
              </a:rPr>
              <a:t>2</a:t>
            </a:r>
            <a:endParaRPr lang="zh-CN" altLang="en-US" dirty="0">
              <a:solidFill>
                <a:srgbClr val="4C3A47"/>
              </a:solidFill>
              <a:latin typeface="+mn-lt"/>
              <a:ea typeface="+mn-ea"/>
              <a:cs typeface="+mn-cs"/>
              <a:sym typeface="Calibri" panose="020F0502020204030204" pitchFamily="34" charset="0"/>
            </a:endParaRPr>
          </a:p>
        </p:txBody>
      </p:sp>
      <p:sp>
        <p:nvSpPr>
          <p:cNvPr id="3096" name="直接连接符 16"/>
          <p:cNvSpPr/>
          <p:nvPr/>
        </p:nvSpPr>
        <p:spPr>
          <a:xfrm flipV="1">
            <a:off x="803275" y="1360488"/>
            <a:ext cx="5292725" cy="14287"/>
          </a:xfrm>
          <a:prstGeom prst="line">
            <a:avLst/>
          </a:prstGeom>
          <a:ln w="3175" cap="flat" cmpd="sng">
            <a:solidFill>
              <a:schemeClr val="bg1"/>
            </a:solidFill>
            <a:prstDash val="solid"/>
            <a:miter/>
            <a:headEnd type="none" w="med" len="med"/>
            <a:tailEnd type="none" w="med" len="med"/>
          </a:ln>
        </p:spPr>
      </p:sp>
      <p:sp>
        <p:nvSpPr>
          <p:cNvPr id="3097" name="直接连接符 17"/>
          <p:cNvSpPr/>
          <p:nvPr/>
        </p:nvSpPr>
        <p:spPr>
          <a:xfrm flipV="1">
            <a:off x="10480675" y="1360488"/>
            <a:ext cx="885825" cy="0"/>
          </a:xfrm>
          <a:prstGeom prst="line">
            <a:avLst/>
          </a:prstGeom>
          <a:ln w="3175" cap="flat" cmpd="sng">
            <a:solidFill>
              <a:schemeClr val="bg1"/>
            </a:solidFill>
            <a:prstDash val="solid"/>
            <a:miter/>
            <a:headEnd type="none" w="med" len="med"/>
            <a:tailEnd type="none" w="med" len="med"/>
          </a:ln>
        </p:spPr>
      </p:sp>
      <p:sp>
        <p:nvSpPr>
          <p:cNvPr id="3098" name="直接连接符 18"/>
          <p:cNvSpPr/>
          <p:nvPr/>
        </p:nvSpPr>
        <p:spPr>
          <a:xfrm flipV="1">
            <a:off x="7185025" y="1360488"/>
            <a:ext cx="885825" cy="0"/>
          </a:xfrm>
          <a:prstGeom prst="line">
            <a:avLst/>
          </a:prstGeom>
          <a:ln w="3175" cap="flat" cmpd="sng">
            <a:solidFill>
              <a:schemeClr val="bg1"/>
            </a:solidFill>
            <a:prstDash val="solid"/>
            <a:miter/>
            <a:headEnd type="none" w="med" len="med"/>
            <a:tailEnd type="none" w="med" len="med"/>
          </a:ln>
        </p:spPr>
      </p:sp>
      <p:sp>
        <p:nvSpPr>
          <p:cNvPr id="3099" name="直接连接符 19"/>
          <p:cNvSpPr/>
          <p:nvPr/>
        </p:nvSpPr>
        <p:spPr>
          <a:xfrm flipV="1">
            <a:off x="8275638" y="1360488"/>
            <a:ext cx="885825" cy="0"/>
          </a:xfrm>
          <a:prstGeom prst="line">
            <a:avLst/>
          </a:prstGeom>
          <a:ln w="3175" cap="flat" cmpd="sng">
            <a:solidFill>
              <a:schemeClr val="bg1"/>
            </a:solidFill>
            <a:prstDash val="solid"/>
            <a:miter/>
            <a:headEnd type="none" w="med" len="med"/>
            <a:tailEnd type="none" w="med" len="med"/>
          </a:ln>
        </p:spPr>
      </p:sp>
      <p:sp>
        <p:nvSpPr>
          <p:cNvPr id="3100" name="直接连接符 20"/>
          <p:cNvSpPr/>
          <p:nvPr/>
        </p:nvSpPr>
        <p:spPr>
          <a:xfrm flipV="1">
            <a:off x="9375775" y="1360488"/>
            <a:ext cx="885825" cy="0"/>
          </a:xfrm>
          <a:prstGeom prst="line">
            <a:avLst/>
          </a:prstGeom>
          <a:ln w="3175" cap="flat" cmpd="sng">
            <a:solidFill>
              <a:schemeClr val="bg1"/>
            </a:solidFill>
            <a:prstDash val="solid"/>
            <a:miter/>
            <a:headEnd type="none" w="med" len="med"/>
            <a:tailEnd type="none" w="med" len="med"/>
          </a:ln>
        </p:spPr>
      </p:sp>
      <p:grpSp>
        <p:nvGrpSpPr>
          <p:cNvPr id="3101" name="Group 33"/>
          <p:cNvGrpSpPr/>
          <p:nvPr/>
        </p:nvGrpSpPr>
        <p:grpSpPr>
          <a:xfrm>
            <a:off x="6108700" y="1071563"/>
            <a:ext cx="863600" cy="288925"/>
            <a:chOff x="0" y="0"/>
            <a:chExt cx="863600" cy="288925"/>
          </a:xfrm>
        </p:grpSpPr>
        <p:sp>
          <p:nvSpPr>
            <p:cNvPr id="3107" name="直接连接符 22"/>
            <p:cNvSpPr/>
            <p:nvPr/>
          </p:nvSpPr>
          <p:spPr>
            <a:xfrm flipV="1">
              <a:off x="0" y="0"/>
              <a:ext cx="1" cy="288925"/>
            </a:xfrm>
            <a:prstGeom prst="line">
              <a:avLst/>
            </a:prstGeom>
            <a:ln w="3175" cap="flat" cmpd="sng">
              <a:solidFill>
                <a:schemeClr val="bg1"/>
              </a:solidFill>
              <a:prstDash val="solid"/>
              <a:miter/>
              <a:headEnd type="none" w="med" len="med"/>
              <a:tailEnd type="none" w="med" len="med"/>
            </a:ln>
          </p:spPr>
        </p:sp>
        <p:sp>
          <p:nvSpPr>
            <p:cNvPr id="3108" name="直接连接符 23"/>
            <p:cNvSpPr/>
            <p:nvPr/>
          </p:nvSpPr>
          <p:spPr>
            <a:xfrm>
              <a:off x="0" y="0"/>
              <a:ext cx="863600" cy="1"/>
            </a:xfrm>
            <a:prstGeom prst="line">
              <a:avLst/>
            </a:prstGeom>
            <a:ln w="3175" cap="flat" cmpd="sng">
              <a:solidFill>
                <a:schemeClr val="bg1"/>
              </a:solidFill>
              <a:prstDash val="solid"/>
              <a:miter/>
              <a:headEnd type="none" w="med" len="med"/>
              <a:tailEnd type="none" w="med" len="med"/>
            </a:ln>
          </p:spPr>
        </p:sp>
        <p:sp>
          <p:nvSpPr>
            <p:cNvPr id="3109" name="直接连接符 24"/>
            <p:cNvSpPr/>
            <p:nvPr/>
          </p:nvSpPr>
          <p:spPr>
            <a:xfrm>
              <a:off x="863600" y="0"/>
              <a:ext cx="1" cy="288925"/>
            </a:xfrm>
            <a:prstGeom prst="line">
              <a:avLst/>
            </a:prstGeom>
            <a:ln w="3175" cap="flat" cmpd="sng">
              <a:solidFill>
                <a:schemeClr val="bg1"/>
              </a:solidFill>
              <a:prstDash val="solid"/>
              <a:miter/>
              <a:headEnd type="none" w="med" len="med"/>
              <a:tailEnd type="none" w="med" len="med"/>
            </a:ln>
          </p:spPr>
        </p:sp>
      </p:grpSp>
      <p:sp>
        <p:nvSpPr>
          <p:cNvPr id="3102" name="直接连接符 25"/>
          <p:cNvSpPr/>
          <p:nvPr/>
        </p:nvSpPr>
        <p:spPr>
          <a:xfrm>
            <a:off x="6969125" y="1360488"/>
            <a:ext cx="227013" cy="0"/>
          </a:xfrm>
          <a:prstGeom prst="line">
            <a:avLst/>
          </a:prstGeom>
          <a:ln w="3175" cap="flat" cmpd="sng">
            <a:solidFill>
              <a:schemeClr val="bg1"/>
            </a:solidFill>
            <a:prstDash val="solid"/>
            <a:miter/>
            <a:headEnd type="none" w="med" len="med"/>
            <a:tailEnd type="none" w="med" len="med"/>
          </a:ln>
        </p:spPr>
      </p:sp>
      <p:sp>
        <p:nvSpPr>
          <p:cNvPr id="3103" name="直接连接符 26"/>
          <p:cNvSpPr/>
          <p:nvPr/>
        </p:nvSpPr>
        <p:spPr>
          <a:xfrm>
            <a:off x="8059738" y="1360488"/>
            <a:ext cx="227012" cy="0"/>
          </a:xfrm>
          <a:prstGeom prst="line">
            <a:avLst/>
          </a:prstGeom>
          <a:ln w="3175" cap="flat" cmpd="sng">
            <a:solidFill>
              <a:schemeClr val="bg1"/>
            </a:solidFill>
            <a:prstDash val="solid"/>
            <a:miter/>
            <a:headEnd type="none" w="med" len="med"/>
            <a:tailEnd type="none" w="med" len="med"/>
          </a:ln>
        </p:spPr>
      </p:sp>
      <p:sp>
        <p:nvSpPr>
          <p:cNvPr id="3104" name="直接连接符 27"/>
          <p:cNvSpPr/>
          <p:nvPr/>
        </p:nvSpPr>
        <p:spPr>
          <a:xfrm>
            <a:off x="9150350" y="1360488"/>
            <a:ext cx="227013" cy="0"/>
          </a:xfrm>
          <a:prstGeom prst="line">
            <a:avLst/>
          </a:prstGeom>
          <a:ln w="3175" cap="flat" cmpd="sng">
            <a:solidFill>
              <a:schemeClr val="bg1"/>
            </a:solidFill>
            <a:prstDash val="solid"/>
            <a:miter/>
            <a:headEnd type="none" w="med" len="med"/>
            <a:tailEnd type="none" w="med" len="med"/>
          </a:ln>
        </p:spPr>
      </p:sp>
      <p:sp>
        <p:nvSpPr>
          <p:cNvPr id="3105" name="直接连接符 28"/>
          <p:cNvSpPr/>
          <p:nvPr/>
        </p:nvSpPr>
        <p:spPr>
          <a:xfrm>
            <a:off x="10260013" y="1360488"/>
            <a:ext cx="227012" cy="0"/>
          </a:xfrm>
          <a:prstGeom prst="line">
            <a:avLst/>
          </a:prstGeom>
          <a:ln w="3175" cap="flat" cmpd="sng">
            <a:solidFill>
              <a:schemeClr val="bg1"/>
            </a:solidFill>
            <a:prstDash val="solid"/>
            <a:miter/>
            <a:headEnd type="none" w="med" len="med"/>
            <a:tailEnd type="none" w="med" len="med"/>
          </a:ln>
        </p:spPr>
      </p:sp>
      <p:sp>
        <p:nvSpPr>
          <p:cNvPr id="3106" name="直接连接符 29"/>
          <p:cNvSpPr/>
          <p:nvPr/>
        </p:nvSpPr>
        <p:spPr>
          <a:xfrm>
            <a:off x="11349038" y="1360488"/>
            <a:ext cx="842962" cy="0"/>
          </a:xfrm>
          <a:prstGeom prst="line">
            <a:avLst/>
          </a:prstGeom>
          <a:ln w="3175" cap="flat" cmpd="sng">
            <a:solidFill>
              <a:schemeClr val="bg1"/>
            </a:solidFill>
            <a:prstDash val="solid"/>
            <a:miter/>
            <a:headEnd type="none" w="med" len="med"/>
            <a:tailEnd type="none" w="med" len="med"/>
          </a:ln>
        </p:spPr>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矩形 6"/>
          <p:cNvSpPr/>
          <p:nvPr/>
        </p:nvSpPr>
        <p:spPr>
          <a:xfrm>
            <a:off x="0" y="6527800"/>
            <a:ext cx="12192000" cy="365125"/>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21507" name="矩形 7"/>
          <p:cNvSpPr/>
          <p:nvPr/>
        </p:nvSpPr>
        <p:spPr>
          <a:xfrm>
            <a:off x="0" y="1028700"/>
            <a:ext cx="803275" cy="350838"/>
          </a:xfrm>
          <a:prstGeom prst="rect">
            <a:avLst/>
          </a:prstGeom>
          <a:solidFill>
            <a:srgbClr val="FD7400"/>
          </a:solidFill>
          <a:ln w="9525">
            <a:noFill/>
          </a:ln>
        </p:spPr>
        <p:txBody>
          <a:bodyPr anchor="ctr"/>
          <a:p>
            <a:endParaRPr lang="zh-CN" altLang="zh-CN" dirty="0">
              <a:solidFill>
                <a:srgbClr val="FFFFFF"/>
              </a:solidFill>
              <a:latin typeface="Arial" panose="020B0604020202020204" pitchFamily="34" charset="0"/>
            </a:endParaRPr>
          </a:p>
        </p:txBody>
      </p:sp>
      <p:sp>
        <p:nvSpPr>
          <p:cNvPr id="21508" name="标题 5"/>
          <p:cNvSpPr>
            <a:spLocks noGrp="1"/>
          </p:cNvSpPr>
          <p:nvPr>
            <p:ph type="title"/>
          </p:nvPr>
        </p:nvSpPr>
        <p:spPr>
          <a:xfrm>
            <a:off x="838200" y="666750"/>
            <a:ext cx="5016500" cy="682625"/>
          </a:xfrm>
          <a:ln/>
        </p:spPr>
        <p:txBody>
          <a:bodyPr vert="horz" wrap="square" lIns="91440" tIns="45720" rIns="91440" bIns="45720" anchor="b"/>
          <a:p>
            <a:pPr marL="0" indent="0" eaLnBrk="1" hangingPunct="1"/>
            <a:r>
              <a:rPr lang="en-US" altLang="zh-CN" sz="2000" dirty="0">
                <a:solidFill>
                  <a:schemeClr val="bg1"/>
                </a:solidFill>
              </a:rPr>
              <a:t>Your  Title  Here</a:t>
            </a:r>
            <a:endParaRPr lang="zh-CN" altLang="en-US" sz="2000" dirty="0">
              <a:solidFill>
                <a:schemeClr val="bg1"/>
              </a:solidFill>
            </a:endParaRPr>
          </a:p>
        </p:txBody>
      </p:sp>
      <p:sp>
        <p:nvSpPr>
          <p:cNvPr id="21509" name="文本占位符 1"/>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contents</a:t>
            </a:r>
            <a:endParaRPr lang="en-US" altLang="zh-CN" sz="1400" dirty="0">
              <a:solidFill>
                <a:schemeClr val="bg1"/>
              </a:solidFill>
              <a:latin typeface="+mn-lt"/>
              <a:ea typeface="+mn-ea"/>
              <a:cs typeface="+mn-cs"/>
              <a:sym typeface="Calibri" panose="020F0502020204030204" pitchFamily="34" charset="0"/>
            </a:endParaRPr>
          </a:p>
        </p:txBody>
      </p:sp>
      <p:sp>
        <p:nvSpPr>
          <p:cNvPr id="21510" name="文本占位符 2"/>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About us</a:t>
            </a:r>
            <a:endParaRPr lang="en-US" altLang="zh-CN" sz="1400" dirty="0">
              <a:solidFill>
                <a:schemeClr val="bg1"/>
              </a:solidFill>
              <a:latin typeface="+mn-lt"/>
              <a:ea typeface="+mn-ea"/>
              <a:cs typeface="+mn-cs"/>
              <a:sym typeface="Calibri" panose="020F0502020204030204" pitchFamily="34" charset="0"/>
            </a:endParaRPr>
          </a:p>
        </p:txBody>
      </p:sp>
      <p:sp>
        <p:nvSpPr>
          <p:cNvPr id="21511" name="文本占位符 3"/>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Work</a:t>
            </a:r>
            <a:endParaRPr lang="en-US" altLang="zh-CN" sz="1400" dirty="0">
              <a:solidFill>
                <a:schemeClr val="bg1"/>
              </a:solidFill>
              <a:latin typeface="+mn-lt"/>
              <a:ea typeface="+mn-ea"/>
              <a:cs typeface="+mn-cs"/>
              <a:sym typeface="Calibri" panose="020F0502020204030204" pitchFamily="34" charset="0"/>
            </a:endParaRPr>
          </a:p>
        </p:txBody>
      </p:sp>
      <p:sp>
        <p:nvSpPr>
          <p:cNvPr id="21512" name="文本占位符 4"/>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Data</a:t>
            </a:r>
            <a:endParaRPr lang="en-US" altLang="zh-CN" sz="1400" dirty="0">
              <a:solidFill>
                <a:schemeClr val="bg1"/>
              </a:solidFill>
              <a:latin typeface="+mn-lt"/>
              <a:ea typeface="+mn-ea"/>
              <a:cs typeface="+mn-cs"/>
              <a:sym typeface="Calibri" panose="020F0502020204030204" pitchFamily="34" charset="0"/>
            </a:endParaRPr>
          </a:p>
        </p:txBody>
      </p:sp>
      <p:sp>
        <p:nvSpPr>
          <p:cNvPr id="21513" name="文本占位符 6"/>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Others</a:t>
            </a:r>
            <a:endParaRPr lang="en-US" altLang="zh-CN" sz="1400" dirty="0">
              <a:solidFill>
                <a:schemeClr val="bg1"/>
              </a:solidFill>
              <a:latin typeface="+mn-lt"/>
              <a:ea typeface="+mn-ea"/>
              <a:cs typeface="+mn-cs"/>
              <a:sym typeface="Calibri" panose="020F0502020204030204" pitchFamily="34" charset="0"/>
            </a:endParaRPr>
          </a:p>
        </p:txBody>
      </p:sp>
      <p:sp>
        <p:nvSpPr>
          <p:cNvPr id="21514" name="文本占位符 7"/>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Home</a:t>
            </a:r>
            <a:endParaRPr lang="en-US" altLang="zh-CN" sz="1400" dirty="0">
              <a:solidFill>
                <a:schemeClr val="bg1"/>
              </a:solidFill>
              <a:latin typeface="+mn-lt"/>
              <a:ea typeface="+mn-ea"/>
              <a:cs typeface="+mn-cs"/>
              <a:sym typeface="Calibri" panose="020F0502020204030204" pitchFamily="34" charset="0"/>
            </a:endParaRPr>
          </a:p>
        </p:txBody>
      </p:sp>
      <p:sp>
        <p:nvSpPr>
          <p:cNvPr id="21515" name="直接连接符 64"/>
          <p:cNvSpPr/>
          <p:nvPr/>
        </p:nvSpPr>
        <p:spPr>
          <a:xfrm flipV="1">
            <a:off x="803275" y="1360488"/>
            <a:ext cx="5292725" cy="14287"/>
          </a:xfrm>
          <a:prstGeom prst="line">
            <a:avLst/>
          </a:prstGeom>
          <a:ln w="3175" cap="flat" cmpd="sng">
            <a:solidFill>
              <a:schemeClr val="bg1"/>
            </a:solidFill>
            <a:prstDash val="solid"/>
            <a:miter/>
            <a:headEnd type="none" w="med" len="med"/>
            <a:tailEnd type="none" w="med" len="med"/>
          </a:ln>
        </p:spPr>
      </p:sp>
      <p:sp>
        <p:nvSpPr>
          <p:cNvPr id="21516" name="直接连接符 69"/>
          <p:cNvSpPr/>
          <p:nvPr/>
        </p:nvSpPr>
        <p:spPr>
          <a:xfrm flipV="1">
            <a:off x="6094413" y="1360488"/>
            <a:ext cx="885825" cy="0"/>
          </a:xfrm>
          <a:prstGeom prst="line">
            <a:avLst/>
          </a:prstGeom>
          <a:ln w="3175" cap="flat" cmpd="sng">
            <a:solidFill>
              <a:schemeClr val="bg1"/>
            </a:solidFill>
            <a:prstDash val="solid"/>
            <a:miter/>
            <a:headEnd type="none" w="med" len="med"/>
            <a:tailEnd type="none" w="med" len="med"/>
          </a:ln>
        </p:spPr>
      </p:sp>
      <p:sp>
        <p:nvSpPr>
          <p:cNvPr id="21517" name="直接连接符 74"/>
          <p:cNvSpPr/>
          <p:nvPr/>
        </p:nvSpPr>
        <p:spPr>
          <a:xfrm flipV="1">
            <a:off x="7185025" y="1360488"/>
            <a:ext cx="885825" cy="0"/>
          </a:xfrm>
          <a:prstGeom prst="line">
            <a:avLst/>
          </a:prstGeom>
          <a:ln w="3175" cap="flat" cmpd="sng">
            <a:solidFill>
              <a:schemeClr val="bg1"/>
            </a:solidFill>
            <a:prstDash val="solid"/>
            <a:miter/>
            <a:headEnd type="none" w="med" len="med"/>
            <a:tailEnd type="none" w="med" len="med"/>
          </a:ln>
        </p:spPr>
      </p:sp>
      <p:sp>
        <p:nvSpPr>
          <p:cNvPr id="21518" name="直接连接符 79"/>
          <p:cNvSpPr/>
          <p:nvPr/>
        </p:nvSpPr>
        <p:spPr>
          <a:xfrm flipV="1">
            <a:off x="8275638" y="1360488"/>
            <a:ext cx="885825" cy="0"/>
          </a:xfrm>
          <a:prstGeom prst="line">
            <a:avLst/>
          </a:prstGeom>
          <a:ln w="3175" cap="flat" cmpd="sng">
            <a:solidFill>
              <a:schemeClr val="bg1"/>
            </a:solidFill>
            <a:prstDash val="solid"/>
            <a:miter/>
            <a:headEnd type="none" w="med" len="med"/>
            <a:tailEnd type="none" w="med" len="med"/>
          </a:ln>
        </p:spPr>
      </p:sp>
      <p:grpSp>
        <p:nvGrpSpPr>
          <p:cNvPr id="21519" name="Group 15"/>
          <p:cNvGrpSpPr/>
          <p:nvPr/>
        </p:nvGrpSpPr>
        <p:grpSpPr>
          <a:xfrm>
            <a:off x="9386888" y="1071563"/>
            <a:ext cx="863600" cy="288925"/>
            <a:chOff x="0" y="0"/>
            <a:chExt cx="863600" cy="288925"/>
          </a:xfrm>
        </p:grpSpPr>
        <p:sp>
          <p:nvSpPr>
            <p:cNvPr id="21533" name="直接连接符 81"/>
            <p:cNvSpPr/>
            <p:nvPr/>
          </p:nvSpPr>
          <p:spPr>
            <a:xfrm flipV="1">
              <a:off x="0" y="0"/>
              <a:ext cx="1" cy="288925"/>
            </a:xfrm>
            <a:prstGeom prst="line">
              <a:avLst/>
            </a:prstGeom>
            <a:ln w="3175" cap="flat" cmpd="sng">
              <a:solidFill>
                <a:schemeClr val="bg1"/>
              </a:solidFill>
              <a:prstDash val="solid"/>
              <a:miter/>
              <a:headEnd type="none" w="med" len="med"/>
              <a:tailEnd type="none" w="med" len="med"/>
            </a:ln>
          </p:spPr>
        </p:sp>
        <p:sp>
          <p:nvSpPr>
            <p:cNvPr id="21534" name="直接连接符 82"/>
            <p:cNvSpPr/>
            <p:nvPr/>
          </p:nvSpPr>
          <p:spPr>
            <a:xfrm>
              <a:off x="0" y="0"/>
              <a:ext cx="863600" cy="1"/>
            </a:xfrm>
            <a:prstGeom prst="line">
              <a:avLst/>
            </a:prstGeom>
            <a:ln w="3175" cap="flat" cmpd="sng">
              <a:solidFill>
                <a:schemeClr val="bg1"/>
              </a:solidFill>
              <a:prstDash val="solid"/>
              <a:miter/>
              <a:headEnd type="none" w="med" len="med"/>
              <a:tailEnd type="none" w="med" len="med"/>
            </a:ln>
          </p:spPr>
        </p:sp>
        <p:sp>
          <p:nvSpPr>
            <p:cNvPr id="21535" name="直接连接符 83"/>
            <p:cNvSpPr/>
            <p:nvPr/>
          </p:nvSpPr>
          <p:spPr>
            <a:xfrm>
              <a:off x="863600" y="0"/>
              <a:ext cx="1" cy="288925"/>
            </a:xfrm>
            <a:prstGeom prst="line">
              <a:avLst/>
            </a:prstGeom>
            <a:ln w="3175" cap="flat" cmpd="sng">
              <a:solidFill>
                <a:schemeClr val="bg1"/>
              </a:solidFill>
              <a:prstDash val="solid"/>
              <a:miter/>
              <a:headEnd type="none" w="med" len="med"/>
              <a:tailEnd type="none" w="med" len="med"/>
            </a:ln>
          </p:spPr>
        </p:sp>
      </p:grpSp>
      <p:sp>
        <p:nvSpPr>
          <p:cNvPr id="21520" name="直接连接符 89"/>
          <p:cNvSpPr/>
          <p:nvPr/>
        </p:nvSpPr>
        <p:spPr>
          <a:xfrm flipV="1">
            <a:off x="10474325" y="1360488"/>
            <a:ext cx="885825" cy="0"/>
          </a:xfrm>
          <a:prstGeom prst="line">
            <a:avLst/>
          </a:prstGeom>
          <a:ln w="3175" cap="flat" cmpd="sng">
            <a:solidFill>
              <a:schemeClr val="bg1"/>
            </a:solidFill>
            <a:prstDash val="solid"/>
            <a:miter/>
            <a:headEnd type="none" w="med" len="med"/>
            <a:tailEnd type="none" w="med" len="med"/>
          </a:ln>
        </p:spPr>
      </p:sp>
      <p:sp>
        <p:nvSpPr>
          <p:cNvPr id="21521" name="直接连接符 90"/>
          <p:cNvSpPr/>
          <p:nvPr/>
        </p:nvSpPr>
        <p:spPr>
          <a:xfrm>
            <a:off x="6969125" y="1360488"/>
            <a:ext cx="227013" cy="0"/>
          </a:xfrm>
          <a:prstGeom prst="line">
            <a:avLst/>
          </a:prstGeom>
          <a:ln w="3175" cap="flat" cmpd="sng">
            <a:solidFill>
              <a:schemeClr val="bg1"/>
            </a:solidFill>
            <a:prstDash val="solid"/>
            <a:miter/>
            <a:headEnd type="none" w="med" len="med"/>
            <a:tailEnd type="none" w="med" len="med"/>
          </a:ln>
        </p:spPr>
      </p:sp>
      <p:sp>
        <p:nvSpPr>
          <p:cNvPr id="21522" name="直接连接符 91"/>
          <p:cNvSpPr/>
          <p:nvPr/>
        </p:nvSpPr>
        <p:spPr>
          <a:xfrm>
            <a:off x="8059738" y="1360488"/>
            <a:ext cx="227012" cy="0"/>
          </a:xfrm>
          <a:prstGeom prst="line">
            <a:avLst/>
          </a:prstGeom>
          <a:ln w="3175" cap="flat" cmpd="sng">
            <a:solidFill>
              <a:schemeClr val="bg1"/>
            </a:solidFill>
            <a:prstDash val="solid"/>
            <a:miter/>
            <a:headEnd type="none" w="med" len="med"/>
            <a:tailEnd type="none" w="med" len="med"/>
          </a:ln>
        </p:spPr>
      </p:sp>
      <p:sp>
        <p:nvSpPr>
          <p:cNvPr id="21523" name="直接连接符 92"/>
          <p:cNvSpPr/>
          <p:nvPr/>
        </p:nvSpPr>
        <p:spPr>
          <a:xfrm>
            <a:off x="9161463" y="1360488"/>
            <a:ext cx="227012" cy="0"/>
          </a:xfrm>
          <a:prstGeom prst="line">
            <a:avLst/>
          </a:prstGeom>
          <a:ln w="3175" cap="flat" cmpd="sng">
            <a:solidFill>
              <a:schemeClr val="bg1"/>
            </a:solidFill>
            <a:prstDash val="solid"/>
            <a:miter/>
            <a:headEnd type="none" w="med" len="med"/>
            <a:tailEnd type="none" w="med" len="med"/>
          </a:ln>
        </p:spPr>
      </p:sp>
      <p:sp>
        <p:nvSpPr>
          <p:cNvPr id="21524" name="直接连接符 93"/>
          <p:cNvSpPr/>
          <p:nvPr/>
        </p:nvSpPr>
        <p:spPr>
          <a:xfrm>
            <a:off x="10252075" y="1360488"/>
            <a:ext cx="227013" cy="0"/>
          </a:xfrm>
          <a:prstGeom prst="line">
            <a:avLst/>
          </a:prstGeom>
          <a:ln w="3175" cap="flat" cmpd="sng">
            <a:solidFill>
              <a:schemeClr val="bg1"/>
            </a:solidFill>
            <a:prstDash val="solid"/>
            <a:miter/>
            <a:headEnd type="none" w="med" len="med"/>
            <a:tailEnd type="none" w="med" len="med"/>
          </a:ln>
        </p:spPr>
      </p:sp>
      <p:sp>
        <p:nvSpPr>
          <p:cNvPr id="21525" name="直接连接符 32"/>
          <p:cNvSpPr/>
          <p:nvPr/>
        </p:nvSpPr>
        <p:spPr>
          <a:xfrm flipV="1">
            <a:off x="11309350" y="1360488"/>
            <a:ext cx="885825" cy="0"/>
          </a:xfrm>
          <a:prstGeom prst="line">
            <a:avLst/>
          </a:prstGeom>
          <a:ln w="3175" cap="flat" cmpd="sng">
            <a:solidFill>
              <a:schemeClr val="bg1"/>
            </a:solidFill>
            <a:prstDash val="solid"/>
            <a:miter/>
            <a:headEnd type="none" w="med" len="med"/>
            <a:tailEnd type="none" w="med" len="med"/>
          </a:ln>
        </p:spPr>
      </p:sp>
      <p:pic>
        <p:nvPicPr>
          <p:cNvPr id="21526" name="图表 22"/>
          <p:cNvPicPr/>
          <p:nvPr/>
        </p:nvPicPr>
        <p:blipFill>
          <a:blip r:embed="rId1"/>
          <a:stretch>
            <a:fillRect/>
          </a:stretch>
        </p:blipFill>
        <p:spPr>
          <a:xfrm>
            <a:off x="871538" y="2219325"/>
            <a:ext cx="6108700" cy="3652838"/>
          </a:xfrm>
          <a:prstGeom prst="rect">
            <a:avLst/>
          </a:prstGeom>
          <a:noFill/>
          <a:ln w="9525">
            <a:noFill/>
          </a:ln>
        </p:spPr>
      </p:pic>
      <p:sp>
        <p:nvSpPr>
          <p:cNvPr id="21527" name="文本框 23"/>
          <p:cNvSpPr/>
          <p:nvPr/>
        </p:nvSpPr>
        <p:spPr>
          <a:xfrm>
            <a:off x="7416800" y="2657475"/>
            <a:ext cx="1679575" cy="646113"/>
          </a:xfrm>
          <a:prstGeom prst="rect">
            <a:avLst/>
          </a:prstGeom>
          <a:noFill/>
          <a:ln w="9525">
            <a:noFill/>
          </a:ln>
        </p:spPr>
        <p:txBody>
          <a:bodyPr wrap="none">
            <a:spAutoFit/>
          </a:bodyPr>
          <a:p>
            <a:r>
              <a:rPr lang="en-US" altLang="zh-CN"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a:p>
            <a:r>
              <a:rPr lang="en-US" altLang="zh-CN" b="1" dirty="0">
                <a:solidFill>
                  <a:schemeClr val="bg2"/>
                </a:solidFill>
                <a:latin typeface="Calibri" panose="020F0502020204030204" pitchFamily="34" charset="0"/>
                <a:sym typeface="Calibri" panose="020F0502020204030204" pitchFamily="34" charset="0"/>
              </a:rPr>
              <a:t>.</a:t>
            </a:r>
            <a:endParaRPr lang="zh-CN" altLang="en-US" b="1" dirty="0">
              <a:solidFill>
                <a:schemeClr val="bg2"/>
              </a:solidFill>
              <a:latin typeface="Calibri" panose="020F0502020204030204" pitchFamily="34" charset="0"/>
              <a:sym typeface="Calibri" panose="020F0502020204030204" pitchFamily="34" charset="0"/>
            </a:endParaRPr>
          </a:p>
        </p:txBody>
      </p:sp>
      <p:sp>
        <p:nvSpPr>
          <p:cNvPr id="21528" name="文本框 24"/>
          <p:cNvSpPr/>
          <p:nvPr/>
        </p:nvSpPr>
        <p:spPr>
          <a:xfrm>
            <a:off x="7416800" y="2998788"/>
            <a:ext cx="3711575" cy="522287"/>
          </a:xfrm>
          <a:prstGeom prst="rect">
            <a:avLst/>
          </a:prstGeom>
          <a:noFill/>
          <a:ln w="9525">
            <a:noFill/>
          </a:ln>
        </p:spPr>
        <p:txBody>
          <a:bodyPr>
            <a:spAutoFit/>
          </a:bodyPr>
          <a:p>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1529" name="文本框 25"/>
          <p:cNvSpPr/>
          <p:nvPr/>
        </p:nvSpPr>
        <p:spPr>
          <a:xfrm>
            <a:off x="7416800" y="3656013"/>
            <a:ext cx="1679575" cy="369887"/>
          </a:xfrm>
          <a:prstGeom prst="rect">
            <a:avLst/>
          </a:prstGeom>
          <a:noFill/>
          <a:ln w="9525">
            <a:noFill/>
          </a:ln>
        </p:spPr>
        <p:txBody>
          <a:bodyPr wrap="none">
            <a:spAutoFit/>
          </a:bodyPr>
          <a:p>
            <a:r>
              <a:rPr lang="en-US" altLang="zh-CN"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1530" name="文本框 26"/>
          <p:cNvSpPr/>
          <p:nvPr/>
        </p:nvSpPr>
        <p:spPr>
          <a:xfrm>
            <a:off x="7416800" y="3984625"/>
            <a:ext cx="3711575" cy="523875"/>
          </a:xfrm>
          <a:prstGeom prst="rect">
            <a:avLst/>
          </a:prstGeom>
          <a:noFill/>
          <a:ln w="9525">
            <a:noFill/>
          </a:ln>
        </p:spPr>
        <p:txBody>
          <a:bodyPr>
            <a:spAutoFit/>
          </a:bodyPr>
          <a:p>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1531" name="文本框 27"/>
          <p:cNvSpPr/>
          <p:nvPr/>
        </p:nvSpPr>
        <p:spPr>
          <a:xfrm>
            <a:off x="7416800" y="4619625"/>
            <a:ext cx="1679575" cy="646113"/>
          </a:xfrm>
          <a:prstGeom prst="rect">
            <a:avLst/>
          </a:prstGeom>
          <a:noFill/>
          <a:ln w="9525">
            <a:noFill/>
          </a:ln>
        </p:spPr>
        <p:txBody>
          <a:bodyPr wrap="none">
            <a:spAutoFit/>
          </a:bodyPr>
          <a:p>
            <a:r>
              <a:rPr lang="en-US" altLang="zh-CN"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a:p>
            <a:r>
              <a:rPr lang="en-US" altLang="zh-CN" b="1" dirty="0">
                <a:solidFill>
                  <a:schemeClr val="bg2"/>
                </a:solidFill>
                <a:latin typeface="Calibri" panose="020F0502020204030204" pitchFamily="34" charset="0"/>
                <a:sym typeface="Calibri" panose="020F0502020204030204" pitchFamily="34" charset="0"/>
              </a:rPr>
              <a:t>.</a:t>
            </a:r>
            <a:endParaRPr lang="zh-CN" altLang="en-US" b="1" dirty="0">
              <a:solidFill>
                <a:schemeClr val="bg2"/>
              </a:solidFill>
              <a:latin typeface="Calibri" panose="020F0502020204030204" pitchFamily="34" charset="0"/>
              <a:sym typeface="Calibri" panose="020F0502020204030204" pitchFamily="34" charset="0"/>
            </a:endParaRPr>
          </a:p>
        </p:txBody>
      </p:sp>
      <p:sp>
        <p:nvSpPr>
          <p:cNvPr id="21532" name="文本框 28"/>
          <p:cNvSpPr/>
          <p:nvPr/>
        </p:nvSpPr>
        <p:spPr>
          <a:xfrm>
            <a:off x="7416800" y="4922838"/>
            <a:ext cx="3711575" cy="522287"/>
          </a:xfrm>
          <a:prstGeom prst="rect">
            <a:avLst/>
          </a:prstGeom>
          <a:noFill/>
          <a:ln w="9525">
            <a:noFill/>
          </a:ln>
        </p:spPr>
        <p:txBody>
          <a:bodyPr>
            <a:spAutoFit/>
          </a:bodyPr>
          <a:p>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8"/>
          <p:cNvSpPr/>
          <p:nvPr/>
        </p:nvSpPr>
        <p:spPr>
          <a:xfrm>
            <a:off x="0" y="2189163"/>
            <a:ext cx="8953500" cy="2400300"/>
          </a:xfrm>
          <a:prstGeom prst="rect">
            <a:avLst/>
          </a:prstGeom>
          <a:solidFill>
            <a:schemeClr val="accent2"/>
          </a:solidFill>
          <a:ln w="9525">
            <a:noFill/>
          </a:ln>
        </p:spPr>
        <p:txBody>
          <a:bodyPr anchor="ctr"/>
          <a:p>
            <a:endParaRPr lang="zh-CN" altLang="zh-CN" dirty="0">
              <a:solidFill>
                <a:srgbClr val="FFFFFF"/>
              </a:solidFill>
              <a:latin typeface="Arial" panose="020B0604020202020204" pitchFamily="34" charset="0"/>
            </a:endParaRPr>
          </a:p>
        </p:txBody>
      </p:sp>
      <p:grpSp>
        <p:nvGrpSpPr>
          <p:cNvPr id="22531" name="Group 3"/>
          <p:cNvGrpSpPr/>
          <p:nvPr/>
        </p:nvGrpSpPr>
        <p:grpSpPr>
          <a:xfrm>
            <a:off x="8382000" y="2189163"/>
            <a:ext cx="3810000" cy="2400300"/>
            <a:chOff x="0" y="0"/>
            <a:chExt cx="3810000" cy="2400300"/>
          </a:xfrm>
        </p:grpSpPr>
        <p:sp>
          <p:nvSpPr>
            <p:cNvPr id="22536" name="矩形 9"/>
            <p:cNvSpPr/>
            <p:nvPr/>
          </p:nvSpPr>
          <p:spPr>
            <a:xfrm>
              <a:off x="571500" y="0"/>
              <a:ext cx="3238500" cy="2400300"/>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22537" name="等腰三角形 6"/>
            <p:cNvSpPr/>
            <p:nvPr/>
          </p:nvSpPr>
          <p:spPr>
            <a:xfrm rot="-5400000">
              <a:off x="-914400" y="914400"/>
              <a:ext cx="2400300" cy="571500"/>
            </a:xfrm>
            <a:prstGeom prst="triangle">
              <a:avLst>
                <a:gd name="adj" fmla="val 50000"/>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grpSp>
      <p:sp>
        <p:nvSpPr>
          <p:cNvPr id="22532" name="标题 4"/>
          <p:cNvSpPr>
            <a:spLocks noGrp="1"/>
          </p:cNvSpPr>
          <p:nvPr>
            <p:ph type="title"/>
          </p:nvPr>
        </p:nvSpPr>
        <p:spPr>
          <a:xfrm>
            <a:off x="831850" y="2189163"/>
            <a:ext cx="8121650" cy="2400300"/>
          </a:xfrm>
          <a:ln/>
        </p:spPr>
        <p:txBody>
          <a:bodyPr vert="horz" wrap="square" lIns="91440" tIns="45720" rIns="91440" bIns="45720" anchor="ctr"/>
          <a:p>
            <a:pPr marL="0" indent="0" algn="ctr" eaLnBrk="1" hangingPunct="1"/>
            <a:r>
              <a:rPr lang="en-US" altLang="zh-CN" dirty="0">
                <a:solidFill>
                  <a:schemeClr val="bg1"/>
                </a:solidFill>
              </a:rPr>
              <a:t>SECTION TITLE</a:t>
            </a:r>
            <a:endParaRPr lang="zh-CN" altLang="en-US" dirty="0">
              <a:solidFill>
                <a:schemeClr val="bg1"/>
              </a:solidFill>
            </a:endParaRPr>
          </a:p>
        </p:txBody>
      </p:sp>
      <p:sp>
        <p:nvSpPr>
          <p:cNvPr id="22533" name="文本占位符 1"/>
          <p:cNvSpPr>
            <a:spLocks noGrp="1"/>
          </p:cNvSpPr>
          <p:nvPr>
            <p:ph type="subTitle" idx="1"/>
          </p:nvPr>
        </p:nvSpPr>
        <p:spPr>
          <a:xfrm>
            <a:off x="831850" y="4589463"/>
            <a:ext cx="10515600" cy="1500187"/>
          </a:xfrm>
          <a:ln/>
        </p:spPr>
        <p:txBody>
          <a:bodyPr vert="horz" wrap="square" lIns="91440" tIns="45720" rIns="91440" bIns="45720" anchor="t"/>
          <a:p>
            <a:pPr eaLnBrk="1" hangingPunct="1"/>
            <a:r>
              <a:rPr lang="en-US" altLang="zh-CN" sz="1400" dirty="0">
                <a:solidFill>
                  <a:srgbClr val="A79A89"/>
                </a:solidFill>
                <a:latin typeface="+mn-lt"/>
                <a:ea typeface="+mn-ea"/>
                <a:cs typeface="+mn-cs"/>
                <a:sym typeface="Calibri" panose="020F0502020204030204" pitchFamily="34" charset="0"/>
              </a:rPr>
              <a:t>Quisque velit nisi, pretium ut lacinia in, elementum id enim. Cras ultricies ligula sed magna dictum porta. Quisque velit nisi, pretium ut lacinia in, elementum id enim. Vivamus magna justo, lacinia eget consectetur sed.</a:t>
            </a:r>
            <a:endParaRPr lang="zh-CN" altLang="en-US" sz="1400" dirty="0">
              <a:solidFill>
                <a:srgbClr val="A79A89"/>
              </a:solidFill>
              <a:latin typeface="+mn-lt"/>
              <a:ea typeface="+mn-ea"/>
              <a:cs typeface="+mn-cs"/>
              <a:sym typeface="Calibri" panose="020F0502020204030204" pitchFamily="34" charset="0"/>
            </a:endParaRPr>
          </a:p>
          <a:p>
            <a:pPr eaLnBrk="1" hangingPunct="1"/>
            <a:endParaRPr lang="zh-CN" altLang="en-US" sz="1400" dirty="0">
              <a:solidFill>
                <a:srgbClr val="A79A89"/>
              </a:solidFill>
              <a:latin typeface="+mn-lt"/>
              <a:ea typeface="+mn-ea"/>
              <a:cs typeface="+mn-cs"/>
              <a:sym typeface="Calibri" panose="020F0502020204030204" pitchFamily="34" charset="0"/>
            </a:endParaRPr>
          </a:p>
          <a:p>
            <a:pPr eaLnBrk="1" hangingPunct="1"/>
            <a:endParaRPr lang="zh-CN" altLang="en-US" sz="1400" dirty="0">
              <a:solidFill>
                <a:srgbClr val="A79A89"/>
              </a:solidFill>
              <a:latin typeface="+mn-lt"/>
              <a:ea typeface="+mn-ea"/>
              <a:cs typeface="+mn-cs"/>
              <a:sym typeface="Calibri" panose="020F0502020204030204" pitchFamily="34" charset="0"/>
            </a:endParaRPr>
          </a:p>
        </p:txBody>
      </p:sp>
      <p:sp>
        <p:nvSpPr>
          <p:cNvPr id="22534" name="文本占位符 2"/>
          <p:cNvSpPr>
            <a:spLocks noGrp="1"/>
          </p:cNvSpPr>
          <p:nvPr>
            <p:ph sz="quarter" idx="1"/>
          </p:nvPr>
        </p:nvSpPr>
        <p:spPr>
          <a:xfrm>
            <a:off x="8953500" y="3495675"/>
            <a:ext cx="3238500" cy="1162050"/>
          </a:xfrm>
          <a:ln/>
        </p:spPr>
        <p:txBody>
          <a:bodyPr vert="horz" wrap="square" lIns="91440" tIns="45720" rIns="91440" bIns="45720" anchor="t"/>
          <a:p>
            <a:pPr algn="r" eaLnBrk="1" hangingPunct="1">
              <a:lnSpc>
                <a:spcPct val="80000"/>
              </a:lnSpc>
            </a:pPr>
            <a:r>
              <a:rPr lang="en-US" altLang="zh-CN" sz="8200" dirty="0">
                <a:solidFill>
                  <a:srgbClr val="A79A89"/>
                </a:solidFill>
                <a:latin typeface="Adobe Myungjo Std M" charset="-128"/>
                <a:ea typeface="Adobe Myungjo Std M" charset="-128"/>
                <a:cs typeface="+mn-cs"/>
                <a:sym typeface="Calibri" panose="020F0502020204030204" pitchFamily="34" charset="0"/>
              </a:rPr>
              <a:t>FOUR</a:t>
            </a:r>
            <a:endParaRPr lang="en-US" altLang="zh-CN" sz="8200" dirty="0">
              <a:solidFill>
                <a:srgbClr val="A79A89"/>
              </a:solidFill>
              <a:latin typeface="Adobe Myungjo Std M" charset="-128"/>
              <a:ea typeface="Adobe Myungjo Std M" charset="-128"/>
              <a:cs typeface="+mn-cs"/>
              <a:sym typeface="Calibri" panose="020F0502020204030204" pitchFamily="34" charset="0"/>
            </a:endParaRPr>
          </a:p>
        </p:txBody>
      </p:sp>
      <p:sp>
        <p:nvSpPr>
          <p:cNvPr id="22535" name="文本占位符 3"/>
          <p:cNvSpPr>
            <a:spLocks noGrp="1"/>
          </p:cNvSpPr>
          <p:nvPr>
            <p:ph sz="quarter" idx="1"/>
          </p:nvPr>
        </p:nvSpPr>
        <p:spPr>
          <a:xfrm>
            <a:off x="8953500" y="2679700"/>
            <a:ext cx="2400300" cy="914400"/>
          </a:xfrm>
          <a:ln/>
        </p:spPr>
        <p:txBody>
          <a:bodyPr vert="horz" wrap="square" lIns="91440" tIns="45720" rIns="91440" bIns="45720" anchor="b"/>
          <a:p>
            <a:pPr algn="l" eaLnBrk="1" hangingPunct="1"/>
            <a:r>
              <a:rPr lang="en-US" altLang="zh-CN" sz="5400" dirty="0">
                <a:solidFill>
                  <a:srgbClr val="A79A89"/>
                </a:solidFill>
                <a:latin typeface="Adobe Myungjo Std M" charset="-128"/>
                <a:ea typeface="Adobe Myungjo Std M" charset="-128"/>
                <a:cs typeface="+mn-cs"/>
                <a:sym typeface="Calibri" panose="020F0502020204030204" pitchFamily="34" charset="0"/>
              </a:rPr>
              <a:t>PART</a:t>
            </a:r>
            <a:endParaRPr lang="en-US" altLang="zh-CN" sz="5400" dirty="0">
              <a:solidFill>
                <a:srgbClr val="A79A89"/>
              </a:solidFill>
              <a:latin typeface="Adobe Myungjo Std M" charset="-128"/>
              <a:ea typeface="Adobe Myungjo Std M" charset="-128"/>
              <a:cs typeface="+mn-cs"/>
              <a:sym typeface="Calibri" panose="020F050202020403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矩形 6"/>
          <p:cNvSpPr/>
          <p:nvPr/>
        </p:nvSpPr>
        <p:spPr>
          <a:xfrm>
            <a:off x="0" y="6527800"/>
            <a:ext cx="12192000" cy="365125"/>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23555" name="矩形 7"/>
          <p:cNvSpPr/>
          <p:nvPr/>
        </p:nvSpPr>
        <p:spPr>
          <a:xfrm>
            <a:off x="0" y="1028700"/>
            <a:ext cx="803275" cy="350838"/>
          </a:xfrm>
          <a:prstGeom prst="rect">
            <a:avLst/>
          </a:prstGeom>
          <a:solidFill>
            <a:schemeClr val="accent2"/>
          </a:solidFill>
          <a:ln w="9525">
            <a:noFill/>
          </a:ln>
        </p:spPr>
        <p:txBody>
          <a:bodyPr anchor="ctr"/>
          <a:p>
            <a:endParaRPr lang="zh-CN" altLang="zh-CN" dirty="0">
              <a:solidFill>
                <a:srgbClr val="FFFFFF"/>
              </a:solidFill>
              <a:latin typeface="Arial" panose="020B0604020202020204" pitchFamily="34" charset="0"/>
            </a:endParaRPr>
          </a:p>
        </p:txBody>
      </p:sp>
      <p:sp>
        <p:nvSpPr>
          <p:cNvPr id="23556" name="矩形 8"/>
          <p:cNvSpPr/>
          <p:nvPr/>
        </p:nvSpPr>
        <p:spPr>
          <a:xfrm>
            <a:off x="0" y="4708525"/>
            <a:ext cx="12190413" cy="1828800"/>
          </a:xfrm>
          <a:prstGeom prst="rect">
            <a:avLst/>
          </a:prstGeom>
          <a:solidFill>
            <a:schemeClr val="accent2"/>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23557" name="标题 5"/>
          <p:cNvSpPr>
            <a:spLocks noGrp="1"/>
          </p:cNvSpPr>
          <p:nvPr>
            <p:ph type="title"/>
          </p:nvPr>
        </p:nvSpPr>
        <p:spPr>
          <a:xfrm>
            <a:off x="838200" y="666750"/>
            <a:ext cx="4922838" cy="682625"/>
          </a:xfrm>
          <a:ln/>
        </p:spPr>
        <p:txBody>
          <a:bodyPr vert="horz" wrap="square" lIns="91440" tIns="45720" rIns="91440" bIns="45720" anchor="b"/>
          <a:p>
            <a:pPr marL="0" indent="0" eaLnBrk="1" hangingPunct="1"/>
            <a:r>
              <a:rPr lang="en-US" altLang="zh-CN" sz="2000" dirty="0">
                <a:solidFill>
                  <a:schemeClr val="bg1"/>
                </a:solidFill>
              </a:rPr>
              <a:t>Your  Title  Here</a:t>
            </a:r>
            <a:endParaRPr lang="zh-CN" altLang="en-US" sz="2000" dirty="0">
              <a:solidFill>
                <a:schemeClr val="bg1"/>
              </a:solidFill>
            </a:endParaRPr>
          </a:p>
        </p:txBody>
      </p:sp>
      <p:sp>
        <p:nvSpPr>
          <p:cNvPr id="23558" name="文本占位符 1"/>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contents</a:t>
            </a:r>
            <a:endParaRPr lang="en-US" altLang="zh-CN" sz="1400" dirty="0">
              <a:solidFill>
                <a:schemeClr val="bg1"/>
              </a:solidFill>
              <a:latin typeface="+mn-lt"/>
              <a:ea typeface="+mn-ea"/>
              <a:cs typeface="+mn-cs"/>
              <a:sym typeface="Calibri" panose="020F0502020204030204" pitchFamily="34" charset="0"/>
            </a:endParaRPr>
          </a:p>
        </p:txBody>
      </p:sp>
      <p:sp>
        <p:nvSpPr>
          <p:cNvPr id="23559" name="文本占位符 2"/>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About us</a:t>
            </a:r>
            <a:endParaRPr lang="en-US" altLang="zh-CN" sz="1400" dirty="0">
              <a:solidFill>
                <a:schemeClr val="bg1"/>
              </a:solidFill>
              <a:latin typeface="+mn-lt"/>
              <a:ea typeface="+mn-ea"/>
              <a:cs typeface="+mn-cs"/>
              <a:sym typeface="Calibri" panose="020F0502020204030204" pitchFamily="34" charset="0"/>
            </a:endParaRPr>
          </a:p>
        </p:txBody>
      </p:sp>
      <p:sp>
        <p:nvSpPr>
          <p:cNvPr id="23560" name="文本占位符 3"/>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Work</a:t>
            </a:r>
            <a:endParaRPr lang="en-US" altLang="zh-CN" sz="1400" dirty="0">
              <a:solidFill>
                <a:schemeClr val="bg1"/>
              </a:solidFill>
              <a:latin typeface="+mn-lt"/>
              <a:ea typeface="+mn-ea"/>
              <a:cs typeface="+mn-cs"/>
              <a:sym typeface="Calibri" panose="020F0502020204030204" pitchFamily="34" charset="0"/>
            </a:endParaRPr>
          </a:p>
        </p:txBody>
      </p:sp>
      <p:sp>
        <p:nvSpPr>
          <p:cNvPr id="23561" name="文本占位符 4"/>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Data</a:t>
            </a:r>
            <a:endParaRPr lang="en-US" altLang="zh-CN" sz="1400" dirty="0">
              <a:solidFill>
                <a:schemeClr val="bg1"/>
              </a:solidFill>
              <a:latin typeface="+mn-lt"/>
              <a:ea typeface="+mn-ea"/>
              <a:cs typeface="+mn-cs"/>
              <a:sym typeface="Calibri" panose="020F0502020204030204" pitchFamily="34" charset="0"/>
            </a:endParaRPr>
          </a:p>
        </p:txBody>
      </p:sp>
      <p:sp>
        <p:nvSpPr>
          <p:cNvPr id="23562" name="文本占位符 6"/>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Others</a:t>
            </a:r>
            <a:endParaRPr lang="en-US" altLang="zh-CN" sz="1400" dirty="0">
              <a:solidFill>
                <a:schemeClr val="bg1"/>
              </a:solidFill>
              <a:latin typeface="+mn-lt"/>
              <a:ea typeface="+mn-ea"/>
              <a:cs typeface="+mn-cs"/>
              <a:sym typeface="Calibri" panose="020F0502020204030204" pitchFamily="34" charset="0"/>
            </a:endParaRPr>
          </a:p>
        </p:txBody>
      </p:sp>
      <p:sp>
        <p:nvSpPr>
          <p:cNvPr id="23563" name="文本占位符 7"/>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Home</a:t>
            </a:r>
            <a:endParaRPr lang="en-US" altLang="zh-CN" sz="1400" dirty="0">
              <a:solidFill>
                <a:schemeClr val="bg1"/>
              </a:solidFill>
              <a:latin typeface="+mn-lt"/>
              <a:ea typeface="+mn-ea"/>
              <a:cs typeface="+mn-cs"/>
              <a:sym typeface="Calibri" panose="020F0502020204030204" pitchFamily="34" charset="0"/>
            </a:endParaRPr>
          </a:p>
        </p:txBody>
      </p:sp>
      <p:sp>
        <p:nvSpPr>
          <p:cNvPr id="23564" name="直接连接符 64"/>
          <p:cNvSpPr/>
          <p:nvPr/>
        </p:nvSpPr>
        <p:spPr>
          <a:xfrm flipV="1">
            <a:off x="803275" y="1360488"/>
            <a:ext cx="5292725" cy="14287"/>
          </a:xfrm>
          <a:prstGeom prst="line">
            <a:avLst/>
          </a:prstGeom>
          <a:ln w="3175" cap="flat" cmpd="sng">
            <a:solidFill>
              <a:schemeClr val="bg1"/>
            </a:solidFill>
            <a:prstDash val="solid"/>
            <a:miter/>
            <a:headEnd type="none" w="med" len="med"/>
            <a:tailEnd type="none" w="med" len="med"/>
          </a:ln>
        </p:spPr>
      </p:sp>
      <p:sp>
        <p:nvSpPr>
          <p:cNvPr id="23565" name="直接连接符 69"/>
          <p:cNvSpPr/>
          <p:nvPr/>
        </p:nvSpPr>
        <p:spPr>
          <a:xfrm flipV="1">
            <a:off x="6094413" y="1360488"/>
            <a:ext cx="885825" cy="0"/>
          </a:xfrm>
          <a:prstGeom prst="line">
            <a:avLst/>
          </a:prstGeom>
          <a:ln w="3175" cap="flat" cmpd="sng">
            <a:solidFill>
              <a:schemeClr val="bg1"/>
            </a:solidFill>
            <a:prstDash val="solid"/>
            <a:miter/>
            <a:headEnd type="none" w="med" len="med"/>
            <a:tailEnd type="none" w="med" len="med"/>
          </a:ln>
        </p:spPr>
      </p:sp>
      <p:sp>
        <p:nvSpPr>
          <p:cNvPr id="23566" name="直接连接符 74"/>
          <p:cNvSpPr/>
          <p:nvPr/>
        </p:nvSpPr>
        <p:spPr>
          <a:xfrm flipV="1">
            <a:off x="7185025" y="1360488"/>
            <a:ext cx="885825" cy="0"/>
          </a:xfrm>
          <a:prstGeom prst="line">
            <a:avLst/>
          </a:prstGeom>
          <a:ln w="3175" cap="flat" cmpd="sng">
            <a:solidFill>
              <a:schemeClr val="bg1"/>
            </a:solidFill>
            <a:prstDash val="solid"/>
            <a:miter/>
            <a:headEnd type="none" w="med" len="med"/>
            <a:tailEnd type="none" w="med" len="med"/>
          </a:ln>
        </p:spPr>
      </p:sp>
      <p:sp>
        <p:nvSpPr>
          <p:cNvPr id="23567" name="直接连接符 79"/>
          <p:cNvSpPr/>
          <p:nvPr/>
        </p:nvSpPr>
        <p:spPr>
          <a:xfrm flipV="1">
            <a:off x="8275638" y="1360488"/>
            <a:ext cx="885825" cy="0"/>
          </a:xfrm>
          <a:prstGeom prst="line">
            <a:avLst/>
          </a:prstGeom>
          <a:ln w="3175" cap="flat" cmpd="sng">
            <a:solidFill>
              <a:schemeClr val="bg1"/>
            </a:solidFill>
            <a:prstDash val="solid"/>
            <a:miter/>
            <a:headEnd type="none" w="med" len="med"/>
            <a:tailEnd type="none" w="med" len="med"/>
          </a:ln>
        </p:spPr>
      </p:sp>
      <p:sp>
        <p:nvSpPr>
          <p:cNvPr id="23568" name="直接连接符 84"/>
          <p:cNvSpPr/>
          <p:nvPr/>
        </p:nvSpPr>
        <p:spPr>
          <a:xfrm flipV="1">
            <a:off x="9375775" y="1360488"/>
            <a:ext cx="885825" cy="0"/>
          </a:xfrm>
          <a:prstGeom prst="line">
            <a:avLst/>
          </a:prstGeom>
          <a:ln w="3175" cap="flat" cmpd="sng">
            <a:solidFill>
              <a:schemeClr val="bg1"/>
            </a:solidFill>
            <a:prstDash val="solid"/>
            <a:miter/>
            <a:headEnd type="none" w="med" len="med"/>
            <a:tailEnd type="none" w="med" len="med"/>
          </a:ln>
        </p:spPr>
      </p:sp>
      <p:grpSp>
        <p:nvGrpSpPr>
          <p:cNvPr id="23569" name="Group 17"/>
          <p:cNvGrpSpPr/>
          <p:nvPr/>
        </p:nvGrpSpPr>
        <p:grpSpPr>
          <a:xfrm>
            <a:off x="10483850" y="1071563"/>
            <a:ext cx="863600" cy="288925"/>
            <a:chOff x="0" y="0"/>
            <a:chExt cx="863600" cy="288925"/>
          </a:xfrm>
        </p:grpSpPr>
        <p:sp>
          <p:nvSpPr>
            <p:cNvPr id="23583" name="直接连接符 86"/>
            <p:cNvSpPr/>
            <p:nvPr/>
          </p:nvSpPr>
          <p:spPr>
            <a:xfrm flipV="1">
              <a:off x="0" y="0"/>
              <a:ext cx="1" cy="288925"/>
            </a:xfrm>
            <a:prstGeom prst="line">
              <a:avLst/>
            </a:prstGeom>
            <a:ln w="3175" cap="flat" cmpd="sng">
              <a:solidFill>
                <a:schemeClr val="bg1"/>
              </a:solidFill>
              <a:prstDash val="solid"/>
              <a:miter/>
              <a:headEnd type="none" w="med" len="med"/>
              <a:tailEnd type="none" w="med" len="med"/>
            </a:ln>
          </p:spPr>
        </p:sp>
        <p:sp>
          <p:nvSpPr>
            <p:cNvPr id="23584" name="直接连接符 87"/>
            <p:cNvSpPr/>
            <p:nvPr/>
          </p:nvSpPr>
          <p:spPr>
            <a:xfrm>
              <a:off x="0" y="0"/>
              <a:ext cx="863600" cy="1"/>
            </a:xfrm>
            <a:prstGeom prst="line">
              <a:avLst/>
            </a:prstGeom>
            <a:ln w="3175" cap="flat" cmpd="sng">
              <a:solidFill>
                <a:schemeClr val="bg1"/>
              </a:solidFill>
              <a:prstDash val="solid"/>
              <a:miter/>
              <a:headEnd type="none" w="med" len="med"/>
              <a:tailEnd type="none" w="med" len="med"/>
            </a:ln>
          </p:spPr>
        </p:sp>
        <p:sp>
          <p:nvSpPr>
            <p:cNvPr id="23585" name="直接连接符 88"/>
            <p:cNvSpPr/>
            <p:nvPr/>
          </p:nvSpPr>
          <p:spPr>
            <a:xfrm>
              <a:off x="863600" y="0"/>
              <a:ext cx="1" cy="288925"/>
            </a:xfrm>
            <a:prstGeom prst="line">
              <a:avLst/>
            </a:prstGeom>
            <a:ln w="3175" cap="flat" cmpd="sng">
              <a:solidFill>
                <a:schemeClr val="bg1"/>
              </a:solidFill>
              <a:prstDash val="solid"/>
              <a:miter/>
              <a:headEnd type="none" w="med" len="med"/>
              <a:tailEnd type="none" w="med" len="med"/>
            </a:ln>
          </p:spPr>
        </p:sp>
      </p:grpSp>
      <p:sp>
        <p:nvSpPr>
          <p:cNvPr id="23570" name="直接连接符 90"/>
          <p:cNvSpPr/>
          <p:nvPr/>
        </p:nvSpPr>
        <p:spPr>
          <a:xfrm>
            <a:off x="6969125" y="1360488"/>
            <a:ext cx="227013" cy="0"/>
          </a:xfrm>
          <a:prstGeom prst="line">
            <a:avLst/>
          </a:prstGeom>
          <a:ln w="3175" cap="flat" cmpd="sng">
            <a:solidFill>
              <a:schemeClr val="bg1"/>
            </a:solidFill>
            <a:prstDash val="solid"/>
            <a:miter/>
            <a:headEnd type="none" w="med" len="med"/>
            <a:tailEnd type="none" w="med" len="med"/>
          </a:ln>
        </p:spPr>
      </p:sp>
      <p:sp>
        <p:nvSpPr>
          <p:cNvPr id="23571" name="直接连接符 91"/>
          <p:cNvSpPr/>
          <p:nvPr/>
        </p:nvSpPr>
        <p:spPr>
          <a:xfrm>
            <a:off x="8059738" y="1360488"/>
            <a:ext cx="227012" cy="0"/>
          </a:xfrm>
          <a:prstGeom prst="line">
            <a:avLst/>
          </a:prstGeom>
          <a:ln w="3175" cap="flat" cmpd="sng">
            <a:solidFill>
              <a:schemeClr val="bg1"/>
            </a:solidFill>
            <a:prstDash val="solid"/>
            <a:miter/>
            <a:headEnd type="none" w="med" len="med"/>
            <a:tailEnd type="none" w="med" len="med"/>
          </a:ln>
        </p:spPr>
      </p:sp>
      <p:sp>
        <p:nvSpPr>
          <p:cNvPr id="23572" name="直接连接符 92"/>
          <p:cNvSpPr/>
          <p:nvPr/>
        </p:nvSpPr>
        <p:spPr>
          <a:xfrm>
            <a:off x="9150350" y="1360488"/>
            <a:ext cx="227013" cy="0"/>
          </a:xfrm>
          <a:prstGeom prst="line">
            <a:avLst/>
          </a:prstGeom>
          <a:ln w="3175" cap="flat" cmpd="sng">
            <a:solidFill>
              <a:schemeClr val="bg1"/>
            </a:solidFill>
            <a:prstDash val="solid"/>
            <a:miter/>
            <a:headEnd type="none" w="med" len="med"/>
            <a:tailEnd type="none" w="med" len="med"/>
          </a:ln>
        </p:spPr>
      </p:sp>
      <p:sp>
        <p:nvSpPr>
          <p:cNvPr id="23573" name="直接连接符 93"/>
          <p:cNvSpPr/>
          <p:nvPr/>
        </p:nvSpPr>
        <p:spPr>
          <a:xfrm>
            <a:off x="10260013" y="1360488"/>
            <a:ext cx="227012" cy="0"/>
          </a:xfrm>
          <a:prstGeom prst="line">
            <a:avLst/>
          </a:prstGeom>
          <a:ln w="3175" cap="flat" cmpd="sng">
            <a:solidFill>
              <a:schemeClr val="bg1"/>
            </a:solidFill>
            <a:prstDash val="solid"/>
            <a:miter/>
            <a:headEnd type="none" w="med" len="med"/>
            <a:tailEnd type="none" w="med" len="med"/>
          </a:ln>
        </p:spPr>
      </p:sp>
      <p:sp>
        <p:nvSpPr>
          <p:cNvPr id="23574" name="直接连接符 32"/>
          <p:cNvSpPr/>
          <p:nvPr/>
        </p:nvSpPr>
        <p:spPr>
          <a:xfrm>
            <a:off x="11349038" y="1360488"/>
            <a:ext cx="842962" cy="0"/>
          </a:xfrm>
          <a:prstGeom prst="line">
            <a:avLst/>
          </a:prstGeom>
          <a:ln w="3175" cap="flat" cmpd="sng">
            <a:solidFill>
              <a:schemeClr val="bg1"/>
            </a:solidFill>
            <a:prstDash val="solid"/>
            <a:miter/>
            <a:headEnd type="none" w="med" len="med"/>
            <a:tailEnd type="none" w="med" len="med"/>
          </a:ln>
        </p:spPr>
      </p:sp>
      <p:sp>
        <p:nvSpPr>
          <p:cNvPr id="23575" name="矩形 271"/>
          <p:cNvSpPr/>
          <p:nvPr/>
        </p:nvSpPr>
        <p:spPr>
          <a:xfrm>
            <a:off x="2119313" y="5518150"/>
            <a:ext cx="7953375" cy="646113"/>
          </a:xfrm>
          <a:prstGeom prst="rect">
            <a:avLst/>
          </a:prstGeom>
          <a:noFill/>
          <a:ln w="9525">
            <a:noFill/>
          </a:ln>
        </p:spPr>
        <p:txBody>
          <a:bodyPr anchor="ctr">
            <a:spAutoFit/>
          </a:bodyPr>
          <a:p>
            <a:pPr algn="ctr"/>
            <a:r>
              <a:rPr lang="zh-CN" altLang="en-US" dirty="0">
                <a:solidFill>
                  <a:schemeClr val="bg1"/>
                </a:solidFill>
                <a:latin typeface="Calibri" panose="020F0502020204030204" pitchFamily="34" charset="0"/>
                <a:ea typeface="微软雅黑" panose="020B0503020204020204" pitchFamily="34" charset="-122"/>
                <a:sym typeface="Calibri" panose="020F0502020204030204" pitchFamily="34" charset="0"/>
              </a:rPr>
              <a:t>Nulla quis lorem ut libero malesuada feugiat. Quisque velit nisi, pretium ut lacinia in, elementum id enim. Lorem ipsum dolor sit amet, consectetur</a:t>
            </a:r>
            <a:endParaRPr lang="zh-CN" altLang="en-US" dirty="0">
              <a:latin typeface="Arial" panose="020B0604020202020204" pitchFamily="34" charset="0"/>
            </a:endParaRPr>
          </a:p>
        </p:txBody>
      </p:sp>
      <p:sp>
        <p:nvSpPr>
          <p:cNvPr id="23576" name="文本框 272"/>
          <p:cNvSpPr/>
          <p:nvPr/>
        </p:nvSpPr>
        <p:spPr>
          <a:xfrm>
            <a:off x="3676650" y="4881563"/>
            <a:ext cx="4838700" cy="522287"/>
          </a:xfrm>
          <a:prstGeom prst="rect">
            <a:avLst/>
          </a:prstGeom>
          <a:noFill/>
          <a:ln w="9525">
            <a:noFill/>
          </a:ln>
        </p:spPr>
        <p:txBody>
          <a:bodyPr wrap="none">
            <a:spAutoFit/>
          </a:bodyPr>
          <a:p>
            <a:r>
              <a:rPr lang="zh-CN" altLang="en-US" sz="2800" dirty="0">
                <a:solidFill>
                  <a:schemeClr val="bg1"/>
                </a:solidFill>
                <a:latin typeface="Calibri" panose="020F0502020204030204" pitchFamily="34" charset="0"/>
                <a:ea typeface="微软雅黑" panose="020B0503020204020204" pitchFamily="34" charset="-122"/>
                <a:sym typeface="Calibri" panose="020F0502020204030204" pitchFamily="34" charset="0"/>
              </a:rPr>
              <a:t>Curabitur non nulla sit amet nisl</a:t>
            </a:r>
            <a:endParaRPr lang="zh-CN" altLang="en-US" sz="28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77" name="矩形 273"/>
          <p:cNvSpPr/>
          <p:nvPr/>
        </p:nvSpPr>
        <p:spPr>
          <a:xfrm>
            <a:off x="2095500" y="3027363"/>
            <a:ext cx="1679575" cy="1169987"/>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a:t>
            </a:r>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78" name="矩形 274"/>
          <p:cNvSpPr/>
          <p:nvPr/>
        </p:nvSpPr>
        <p:spPr>
          <a:xfrm>
            <a:off x="2095500" y="2657475"/>
            <a:ext cx="1538288" cy="339725"/>
          </a:xfrm>
          <a:prstGeom prst="rect">
            <a:avLst/>
          </a:prstGeom>
          <a:noFill/>
          <a:ln w="9525">
            <a:noFill/>
          </a:ln>
        </p:spPr>
        <p:txBody>
          <a:bodyPr wrap="none">
            <a:spAutoFit/>
          </a:bodyPr>
          <a:p>
            <a:r>
              <a:rPr lang="en-US" altLang="zh-CN"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79" name="矩形 275"/>
          <p:cNvSpPr/>
          <p:nvPr/>
        </p:nvSpPr>
        <p:spPr>
          <a:xfrm>
            <a:off x="5202238" y="3027363"/>
            <a:ext cx="1679575" cy="1169987"/>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a:t>
            </a:r>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80" name="矩形 276"/>
          <p:cNvSpPr/>
          <p:nvPr/>
        </p:nvSpPr>
        <p:spPr>
          <a:xfrm>
            <a:off x="5202238" y="2657475"/>
            <a:ext cx="1538287" cy="339725"/>
          </a:xfrm>
          <a:prstGeom prst="rect">
            <a:avLst/>
          </a:prstGeom>
          <a:noFill/>
          <a:ln w="9525">
            <a:noFill/>
          </a:ln>
        </p:spPr>
        <p:txBody>
          <a:bodyPr wrap="none">
            <a:spAutoFit/>
          </a:bodyPr>
          <a:p>
            <a:r>
              <a:rPr lang="en-US" altLang="zh-CN"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81" name="矩形 277"/>
          <p:cNvSpPr/>
          <p:nvPr/>
        </p:nvSpPr>
        <p:spPr>
          <a:xfrm>
            <a:off x="8308975" y="3027363"/>
            <a:ext cx="1679575" cy="1169987"/>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a:t>
            </a:r>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582" name="矩形 278"/>
          <p:cNvSpPr/>
          <p:nvPr/>
        </p:nvSpPr>
        <p:spPr>
          <a:xfrm>
            <a:off x="8308975" y="2657475"/>
            <a:ext cx="1538288" cy="339725"/>
          </a:xfrm>
          <a:prstGeom prst="rect">
            <a:avLst/>
          </a:prstGeom>
          <a:noFill/>
          <a:ln w="9525">
            <a:noFill/>
          </a:ln>
        </p:spPr>
        <p:txBody>
          <a:bodyPr wrap="none">
            <a:spAutoFit/>
          </a:bodyPr>
          <a:p>
            <a:r>
              <a:rPr lang="en-US" altLang="zh-CN"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16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矩形 6"/>
          <p:cNvSpPr/>
          <p:nvPr/>
        </p:nvSpPr>
        <p:spPr>
          <a:xfrm>
            <a:off x="0" y="6527800"/>
            <a:ext cx="12192000" cy="365125"/>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24579" name="矩形 7"/>
          <p:cNvSpPr/>
          <p:nvPr/>
        </p:nvSpPr>
        <p:spPr>
          <a:xfrm>
            <a:off x="0" y="1028700"/>
            <a:ext cx="803275" cy="350838"/>
          </a:xfrm>
          <a:prstGeom prst="rect">
            <a:avLst/>
          </a:prstGeom>
          <a:solidFill>
            <a:schemeClr val="accent2"/>
          </a:solidFill>
          <a:ln w="9525">
            <a:noFill/>
          </a:ln>
        </p:spPr>
        <p:txBody>
          <a:bodyPr anchor="ctr"/>
          <a:p>
            <a:endParaRPr lang="zh-CN" altLang="zh-CN" dirty="0">
              <a:solidFill>
                <a:srgbClr val="FFFFFF"/>
              </a:solidFill>
              <a:latin typeface="Arial" panose="020B0604020202020204" pitchFamily="34" charset="0"/>
            </a:endParaRPr>
          </a:p>
        </p:txBody>
      </p:sp>
      <p:sp>
        <p:nvSpPr>
          <p:cNvPr id="24580" name="标题 5"/>
          <p:cNvSpPr>
            <a:spLocks noGrp="1"/>
          </p:cNvSpPr>
          <p:nvPr>
            <p:ph type="title"/>
          </p:nvPr>
        </p:nvSpPr>
        <p:spPr>
          <a:xfrm>
            <a:off x="838200" y="666750"/>
            <a:ext cx="4922838" cy="682625"/>
          </a:xfrm>
          <a:ln/>
        </p:spPr>
        <p:txBody>
          <a:bodyPr vert="horz" wrap="square" lIns="91440" tIns="45720" rIns="91440" bIns="45720" anchor="b"/>
          <a:p>
            <a:pPr marL="0" indent="0" eaLnBrk="1" hangingPunct="1"/>
            <a:r>
              <a:rPr lang="en-US" altLang="zh-CN" sz="2000" dirty="0">
                <a:solidFill>
                  <a:schemeClr val="bg1"/>
                </a:solidFill>
              </a:rPr>
              <a:t>Your  Title  Here</a:t>
            </a:r>
            <a:endParaRPr lang="zh-CN" altLang="en-US" sz="2000" dirty="0">
              <a:solidFill>
                <a:schemeClr val="bg1"/>
              </a:solidFill>
            </a:endParaRPr>
          </a:p>
        </p:txBody>
      </p:sp>
      <p:sp>
        <p:nvSpPr>
          <p:cNvPr id="24581" name="文本占位符 1"/>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contents</a:t>
            </a:r>
            <a:endParaRPr lang="en-US" altLang="zh-CN" sz="1400" dirty="0">
              <a:solidFill>
                <a:schemeClr val="bg1"/>
              </a:solidFill>
              <a:latin typeface="+mn-lt"/>
              <a:ea typeface="+mn-ea"/>
              <a:cs typeface="+mn-cs"/>
              <a:sym typeface="Calibri" panose="020F0502020204030204" pitchFamily="34" charset="0"/>
            </a:endParaRPr>
          </a:p>
        </p:txBody>
      </p:sp>
      <p:sp>
        <p:nvSpPr>
          <p:cNvPr id="24582" name="文本占位符 2"/>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About us</a:t>
            </a:r>
            <a:endParaRPr lang="en-US" altLang="zh-CN" sz="1400" dirty="0">
              <a:solidFill>
                <a:schemeClr val="bg1"/>
              </a:solidFill>
              <a:latin typeface="+mn-lt"/>
              <a:ea typeface="+mn-ea"/>
              <a:cs typeface="+mn-cs"/>
              <a:sym typeface="Calibri" panose="020F0502020204030204" pitchFamily="34" charset="0"/>
            </a:endParaRPr>
          </a:p>
        </p:txBody>
      </p:sp>
      <p:sp>
        <p:nvSpPr>
          <p:cNvPr id="24583" name="文本占位符 3"/>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Work</a:t>
            </a:r>
            <a:endParaRPr lang="en-US" altLang="zh-CN" sz="1400" dirty="0">
              <a:solidFill>
                <a:schemeClr val="bg1"/>
              </a:solidFill>
              <a:latin typeface="+mn-lt"/>
              <a:ea typeface="+mn-ea"/>
              <a:cs typeface="+mn-cs"/>
              <a:sym typeface="Calibri" panose="020F0502020204030204" pitchFamily="34" charset="0"/>
            </a:endParaRPr>
          </a:p>
        </p:txBody>
      </p:sp>
      <p:sp>
        <p:nvSpPr>
          <p:cNvPr id="24584" name="文本占位符 4"/>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Data</a:t>
            </a:r>
            <a:endParaRPr lang="en-US" altLang="zh-CN" sz="1400" dirty="0">
              <a:solidFill>
                <a:schemeClr val="bg1"/>
              </a:solidFill>
              <a:latin typeface="+mn-lt"/>
              <a:ea typeface="+mn-ea"/>
              <a:cs typeface="+mn-cs"/>
              <a:sym typeface="Calibri" panose="020F0502020204030204" pitchFamily="34" charset="0"/>
            </a:endParaRPr>
          </a:p>
        </p:txBody>
      </p:sp>
      <p:sp>
        <p:nvSpPr>
          <p:cNvPr id="24585" name="文本占位符 6"/>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Others</a:t>
            </a:r>
            <a:endParaRPr lang="en-US" altLang="zh-CN" sz="1400" dirty="0">
              <a:solidFill>
                <a:schemeClr val="bg1"/>
              </a:solidFill>
              <a:latin typeface="+mn-lt"/>
              <a:ea typeface="+mn-ea"/>
              <a:cs typeface="+mn-cs"/>
              <a:sym typeface="Calibri" panose="020F0502020204030204" pitchFamily="34" charset="0"/>
            </a:endParaRPr>
          </a:p>
        </p:txBody>
      </p:sp>
      <p:sp>
        <p:nvSpPr>
          <p:cNvPr id="24586" name="文本占位符 7"/>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Home</a:t>
            </a:r>
            <a:endParaRPr lang="en-US" altLang="zh-CN" sz="1400" dirty="0">
              <a:solidFill>
                <a:schemeClr val="bg1"/>
              </a:solidFill>
              <a:latin typeface="+mn-lt"/>
              <a:ea typeface="+mn-ea"/>
              <a:cs typeface="+mn-cs"/>
              <a:sym typeface="Calibri" panose="020F0502020204030204" pitchFamily="34" charset="0"/>
            </a:endParaRPr>
          </a:p>
        </p:txBody>
      </p:sp>
      <p:sp>
        <p:nvSpPr>
          <p:cNvPr id="24587" name="直接连接符 64"/>
          <p:cNvSpPr/>
          <p:nvPr/>
        </p:nvSpPr>
        <p:spPr>
          <a:xfrm flipV="1">
            <a:off x="803275" y="1360488"/>
            <a:ext cx="5292725" cy="14287"/>
          </a:xfrm>
          <a:prstGeom prst="line">
            <a:avLst/>
          </a:prstGeom>
          <a:ln w="3175" cap="flat" cmpd="sng">
            <a:solidFill>
              <a:schemeClr val="bg1"/>
            </a:solidFill>
            <a:prstDash val="solid"/>
            <a:miter/>
            <a:headEnd type="none" w="med" len="med"/>
            <a:tailEnd type="none" w="med" len="med"/>
          </a:ln>
        </p:spPr>
      </p:sp>
      <p:sp>
        <p:nvSpPr>
          <p:cNvPr id="24588" name="直接连接符 69"/>
          <p:cNvSpPr/>
          <p:nvPr/>
        </p:nvSpPr>
        <p:spPr>
          <a:xfrm flipV="1">
            <a:off x="6094413" y="1360488"/>
            <a:ext cx="885825" cy="0"/>
          </a:xfrm>
          <a:prstGeom prst="line">
            <a:avLst/>
          </a:prstGeom>
          <a:ln w="3175" cap="flat" cmpd="sng">
            <a:solidFill>
              <a:schemeClr val="bg1"/>
            </a:solidFill>
            <a:prstDash val="solid"/>
            <a:miter/>
            <a:headEnd type="none" w="med" len="med"/>
            <a:tailEnd type="none" w="med" len="med"/>
          </a:ln>
        </p:spPr>
      </p:sp>
      <p:sp>
        <p:nvSpPr>
          <p:cNvPr id="24589" name="直接连接符 74"/>
          <p:cNvSpPr/>
          <p:nvPr/>
        </p:nvSpPr>
        <p:spPr>
          <a:xfrm flipV="1">
            <a:off x="7185025" y="1360488"/>
            <a:ext cx="885825" cy="0"/>
          </a:xfrm>
          <a:prstGeom prst="line">
            <a:avLst/>
          </a:prstGeom>
          <a:ln w="3175" cap="flat" cmpd="sng">
            <a:solidFill>
              <a:schemeClr val="bg1"/>
            </a:solidFill>
            <a:prstDash val="solid"/>
            <a:miter/>
            <a:headEnd type="none" w="med" len="med"/>
            <a:tailEnd type="none" w="med" len="med"/>
          </a:ln>
        </p:spPr>
      </p:sp>
      <p:sp>
        <p:nvSpPr>
          <p:cNvPr id="24590" name="直接连接符 79"/>
          <p:cNvSpPr/>
          <p:nvPr/>
        </p:nvSpPr>
        <p:spPr>
          <a:xfrm flipV="1">
            <a:off x="8275638" y="1360488"/>
            <a:ext cx="885825" cy="0"/>
          </a:xfrm>
          <a:prstGeom prst="line">
            <a:avLst/>
          </a:prstGeom>
          <a:ln w="3175" cap="flat" cmpd="sng">
            <a:solidFill>
              <a:schemeClr val="bg1"/>
            </a:solidFill>
            <a:prstDash val="solid"/>
            <a:miter/>
            <a:headEnd type="none" w="med" len="med"/>
            <a:tailEnd type="none" w="med" len="med"/>
          </a:ln>
        </p:spPr>
      </p:sp>
      <p:sp>
        <p:nvSpPr>
          <p:cNvPr id="24591" name="直接连接符 84"/>
          <p:cNvSpPr/>
          <p:nvPr/>
        </p:nvSpPr>
        <p:spPr>
          <a:xfrm flipV="1">
            <a:off x="9375775" y="1360488"/>
            <a:ext cx="885825" cy="0"/>
          </a:xfrm>
          <a:prstGeom prst="line">
            <a:avLst/>
          </a:prstGeom>
          <a:ln w="3175" cap="flat" cmpd="sng">
            <a:solidFill>
              <a:schemeClr val="bg1"/>
            </a:solidFill>
            <a:prstDash val="solid"/>
            <a:miter/>
            <a:headEnd type="none" w="med" len="med"/>
            <a:tailEnd type="none" w="med" len="med"/>
          </a:ln>
        </p:spPr>
      </p:sp>
      <p:grpSp>
        <p:nvGrpSpPr>
          <p:cNvPr id="24592" name="Group 16"/>
          <p:cNvGrpSpPr/>
          <p:nvPr/>
        </p:nvGrpSpPr>
        <p:grpSpPr>
          <a:xfrm>
            <a:off x="10483850" y="1071563"/>
            <a:ext cx="863600" cy="288925"/>
            <a:chOff x="0" y="0"/>
            <a:chExt cx="863600" cy="288925"/>
          </a:xfrm>
        </p:grpSpPr>
        <p:sp>
          <p:nvSpPr>
            <p:cNvPr id="24610" name="直接连接符 86"/>
            <p:cNvSpPr/>
            <p:nvPr/>
          </p:nvSpPr>
          <p:spPr>
            <a:xfrm flipV="1">
              <a:off x="0" y="0"/>
              <a:ext cx="1" cy="288925"/>
            </a:xfrm>
            <a:prstGeom prst="line">
              <a:avLst/>
            </a:prstGeom>
            <a:ln w="3175" cap="flat" cmpd="sng">
              <a:solidFill>
                <a:schemeClr val="bg1"/>
              </a:solidFill>
              <a:prstDash val="solid"/>
              <a:miter/>
              <a:headEnd type="none" w="med" len="med"/>
              <a:tailEnd type="none" w="med" len="med"/>
            </a:ln>
          </p:spPr>
        </p:sp>
        <p:sp>
          <p:nvSpPr>
            <p:cNvPr id="24611" name="直接连接符 87"/>
            <p:cNvSpPr/>
            <p:nvPr/>
          </p:nvSpPr>
          <p:spPr>
            <a:xfrm>
              <a:off x="0" y="0"/>
              <a:ext cx="863600" cy="1"/>
            </a:xfrm>
            <a:prstGeom prst="line">
              <a:avLst/>
            </a:prstGeom>
            <a:ln w="3175" cap="flat" cmpd="sng">
              <a:solidFill>
                <a:schemeClr val="bg1"/>
              </a:solidFill>
              <a:prstDash val="solid"/>
              <a:miter/>
              <a:headEnd type="none" w="med" len="med"/>
              <a:tailEnd type="none" w="med" len="med"/>
            </a:ln>
          </p:spPr>
        </p:sp>
        <p:sp>
          <p:nvSpPr>
            <p:cNvPr id="24612" name="直接连接符 88"/>
            <p:cNvSpPr/>
            <p:nvPr/>
          </p:nvSpPr>
          <p:spPr>
            <a:xfrm>
              <a:off x="863600" y="0"/>
              <a:ext cx="1" cy="288925"/>
            </a:xfrm>
            <a:prstGeom prst="line">
              <a:avLst/>
            </a:prstGeom>
            <a:ln w="3175" cap="flat" cmpd="sng">
              <a:solidFill>
                <a:schemeClr val="bg1"/>
              </a:solidFill>
              <a:prstDash val="solid"/>
              <a:miter/>
              <a:headEnd type="none" w="med" len="med"/>
              <a:tailEnd type="none" w="med" len="med"/>
            </a:ln>
          </p:spPr>
        </p:sp>
      </p:grpSp>
      <p:sp>
        <p:nvSpPr>
          <p:cNvPr id="24593" name="直接连接符 90"/>
          <p:cNvSpPr/>
          <p:nvPr/>
        </p:nvSpPr>
        <p:spPr>
          <a:xfrm>
            <a:off x="6969125" y="1360488"/>
            <a:ext cx="227013" cy="0"/>
          </a:xfrm>
          <a:prstGeom prst="line">
            <a:avLst/>
          </a:prstGeom>
          <a:ln w="3175" cap="flat" cmpd="sng">
            <a:solidFill>
              <a:schemeClr val="bg1"/>
            </a:solidFill>
            <a:prstDash val="solid"/>
            <a:miter/>
            <a:headEnd type="none" w="med" len="med"/>
            <a:tailEnd type="none" w="med" len="med"/>
          </a:ln>
        </p:spPr>
      </p:sp>
      <p:sp>
        <p:nvSpPr>
          <p:cNvPr id="24594" name="直接连接符 91"/>
          <p:cNvSpPr/>
          <p:nvPr/>
        </p:nvSpPr>
        <p:spPr>
          <a:xfrm>
            <a:off x="8059738" y="1360488"/>
            <a:ext cx="227012" cy="0"/>
          </a:xfrm>
          <a:prstGeom prst="line">
            <a:avLst/>
          </a:prstGeom>
          <a:ln w="3175" cap="flat" cmpd="sng">
            <a:solidFill>
              <a:schemeClr val="bg1"/>
            </a:solidFill>
            <a:prstDash val="solid"/>
            <a:miter/>
            <a:headEnd type="none" w="med" len="med"/>
            <a:tailEnd type="none" w="med" len="med"/>
          </a:ln>
        </p:spPr>
      </p:sp>
      <p:sp>
        <p:nvSpPr>
          <p:cNvPr id="24595" name="直接连接符 92"/>
          <p:cNvSpPr/>
          <p:nvPr/>
        </p:nvSpPr>
        <p:spPr>
          <a:xfrm>
            <a:off x="9150350" y="1360488"/>
            <a:ext cx="227013" cy="0"/>
          </a:xfrm>
          <a:prstGeom prst="line">
            <a:avLst/>
          </a:prstGeom>
          <a:ln w="3175" cap="flat" cmpd="sng">
            <a:solidFill>
              <a:schemeClr val="bg1"/>
            </a:solidFill>
            <a:prstDash val="solid"/>
            <a:miter/>
            <a:headEnd type="none" w="med" len="med"/>
            <a:tailEnd type="none" w="med" len="med"/>
          </a:ln>
        </p:spPr>
      </p:sp>
      <p:sp>
        <p:nvSpPr>
          <p:cNvPr id="24596" name="直接连接符 93"/>
          <p:cNvSpPr/>
          <p:nvPr/>
        </p:nvSpPr>
        <p:spPr>
          <a:xfrm>
            <a:off x="10260013" y="1360488"/>
            <a:ext cx="227012" cy="0"/>
          </a:xfrm>
          <a:prstGeom prst="line">
            <a:avLst/>
          </a:prstGeom>
          <a:ln w="3175" cap="flat" cmpd="sng">
            <a:solidFill>
              <a:schemeClr val="bg1"/>
            </a:solidFill>
            <a:prstDash val="solid"/>
            <a:miter/>
            <a:headEnd type="none" w="med" len="med"/>
            <a:tailEnd type="none" w="med" len="med"/>
          </a:ln>
        </p:spPr>
      </p:sp>
      <p:sp>
        <p:nvSpPr>
          <p:cNvPr id="24597" name="直接连接符 32"/>
          <p:cNvSpPr/>
          <p:nvPr/>
        </p:nvSpPr>
        <p:spPr>
          <a:xfrm>
            <a:off x="11349038" y="1360488"/>
            <a:ext cx="842962" cy="0"/>
          </a:xfrm>
          <a:prstGeom prst="line">
            <a:avLst/>
          </a:prstGeom>
          <a:ln w="3175" cap="flat" cmpd="sng">
            <a:solidFill>
              <a:schemeClr val="bg1"/>
            </a:solidFill>
            <a:prstDash val="solid"/>
            <a:miter/>
            <a:headEnd type="none" w="med" len="med"/>
            <a:tailEnd type="none" w="med" len="med"/>
          </a:ln>
        </p:spPr>
      </p:sp>
      <p:sp>
        <p:nvSpPr>
          <p:cNvPr id="24598" name="椭圆 8"/>
          <p:cNvSpPr/>
          <p:nvPr/>
        </p:nvSpPr>
        <p:spPr>
          <a:xfrm>
            <a:off x="1401763" y="2487613"/>
            <a:ext cx="914400" cy="914400"/>
          </a:xfrm>
          <a:prstGeom prst="ellipse">
            <a:avLst/>
          </a:prstGeom>
          <a:solidFill>
            <a:schemeClr val="accent2"/>
          </a:solidFill>
          <a:ln w="38100" cap="flat" cmpd="sng">
            <a:solidFill>
              <a:srgbClr val="D2CDB0"/>
            </a:solidFill>
            <a:prstDash val="solid"/>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sp>
        <p:nvSpPr>
          <p:cNvPr id="24599" name="椭圆 301"/>
          <p:cNvSpPr/>
          <p:nvPr/>
        </p:nvSpPr>
        <p:spPr>
          <a:xfrm>
            <a:off x="4916488" y="2444750"/>
            <a:ext cx="914400" cy="914400"/>
          </a:xfrm>
          <a:prstGeom prst="ellipse">
            <a:avLst/>
          </a:prstGeom>
          <a:solidFill>
            <a:schemeClr val="accent2"/>
          </a:solidFill>
          <a:ln w="38100" cap="flat" cmpd="sng">
            <a:solidFill>
              <a:srgbClr val="D2CDB0"/>
            </a:solidFill>
            <a:prstDash val="solid"/>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sp>
        <p:nvSpPr>
          <p:cNvPr id="24600" name="椭圆 302"/>
          <p:cNvSpPr/>
          <p:nvPr/>
        </p:nvSpPr>
        <p:spPr>
          <a:xfrm>
            <a:off x="8431213" y="2444750"/>
            <a:ext cx="914400" cy="914400"/>
          </a:xfrm>
          <a:prstGeom prst="ellipse">
            <a:avLst/>
          </a:prstGeom>
          <a:solidFill>
            <a:schemeClr val="accent2"/>
          </a:solidFill>
          <a:ln w="38100" cap="flat" cmpd="sng">
            <a:solidFill>
              <a:srgbClr val="D2CDB0"/>
            </a:solidFill>
            <a:prstDash val="solid"/>
            <a:miter/>
            <a:headEnd type="none" w="med" len="med"/>
            <a:tailEnd type="none" w="med" len="med"/>
          </a:ln>
        </p:spPr>
        <p:txBody>
          <a:bodyPr anchor="ctr"/>
          <a:p>
            <a:pPr algn="ctr"/>
            <a:endParaRPr lang="zh-CN" altLang="zh-CN" dirty="0">
              <a:solidFill>
                <a:srgbClr val="FFFFFF"/>
              </a:solidFill>
              <a:latin typeface="Arial" panose="020B0604020202020204" pitchFamily="34" charset="0"/>
            </a:endParaRPr>
          </a:p>
        </p:txBody>
      </p:sp>
      <p:sp>
        <p:nvSpPr>
          <p:cNvPr id="24601" name="矩形 9"/>
          <p:cNvSpPr/>
          <p:nvPr/>
        </p:nvSpPr>
        <p:spPr>
          <a:xfrm>
            <a:off x="1436688" y="3778250"/>
            <a:ext cx="2274887" cy="2246313"/>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2" name="矩形 304"/>
          <p:cNvSpPr/>
          <p:nvPr/>
        </p:nvSpPr>
        <p:spPr>
          <a:xfrm>
            <a:off x="4921250" y="3778250"/>
            <a:ext cx="2273300" cy="2246313"/>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3" name="矩形 306"/>
          <p:cNvSpPr/>
          <p:nvPr/>
        </p:nvSpPr>
        <p:spPr>
          <a:xfrm>
            <a:off x="8431213" y="3778250"/>
            <a:ext cx="2274887" cy="2246313"/>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4" name="矩形 10"/>
          <p:cNvSpPr/>
          <p:nvPr/>
        </p:nvSpPr>
        <p:spPr>
          <a:xfrm>
            <a:off x="2316163" y="2701925"/>
            <a:ext cx="1824037" cy="400050"/>
          </a:xfrm>
          <a:prstGeom prst="rect">
            <a:avLst/>
          </a:prstGeom>
          <a:noFill/>
          <a:ln w="9525">
            <a:noFill/>
          </a:ln>
        </p:spPr>
        <p:txBody>
          <a:bodyPr wrap="none">
            <a:spAutoFit/>
          </a:bodyPr>
          <a:p>
            <a:r>
              <a:rPr lang="en-US" altLang="zh-CN" sz="20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20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5" name="矩形 307"/>
          <p:cNvSpPr/>
          <p:nvPr/>
        </p:nvSpPr>
        <p:spPr>
          <a:xfrm>
            <a:off x="5856288" y="2701925"/>
            <a:ext cx="1824037" cy="400050"/>
          </a:xfrm>
          <a:prstGeom prst="rect">
            <a:avLst/>
          </a:prstGeom>
          <a:noFill/>
          <a:ln w="9525">
            <a:noFill/>
          </a:ln>
        </p:spPr>
        <p:txBody>
          <a:bodyPr wrap="none">
            <a:spAutoFit/>
          </a:bodyPr>
          <a:p>
            <a:r>
              <a:rPr lang="en-US" altLang="zh-CN" sz="20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20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6" name="矩形 308"/>
          <p:cNvSpPr/>
          <p:nvPr/>
        </p:nvSpPr>
        <p:spPr>
          <a:xfrm>
            <a:off x="9369425" y="2701925"/>
            <a:ext cx="1824038" cy="400050"/>
          </a:xfrm>
          <a:prstGeom prst="rect">
            <a:avLst/>
          </a:prstGeom>
          <a:noFill/>
          <a:ln w="9525">
            <a:noFill/>
          </a:ln>
        </p:spPr>
        <p:txBody>
          <a:bodyPr wrap="none">
            <a:spAutoFit/>
          </a:bodyPr>
          <a:p>
            <a:r>
              <a:rPr lang="en-US" altLang="zh-CN" sz="20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DESCRIPTION</a:t>
            </a:r>
            <a:endParaRPr lang="zh-CN" altLang="en-US" sz="2000" b="1"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7" name="矩形 11"/>
          <p:cNvSpPr/>
          <p:nvPr/>
        </p:nvSpPr>
        <p:spPr>
          <a:xfrm>
            <a:off x="1600200" y="2590800"/>
            <a:ext cx="515938" cy="708025"/>
          </a:xfrm>
          <a:prstGeom prst="rect">
            <a:avLst/>
          </a:prstGeom>
          <a:noFill/>
          <a:ln w="9525">
            <a:noFill/>
          </a:ln>
        </p:spPr>
        <p:txBody>
          <a:bodyPr wrap="none">
            <a:spAutoFit/>
          </a:bodyPr>
          <a:p>
            <a:r>
              <a:rPr lang="en-US" altLang="zh-CN" sz="40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A</a:t>
            </a:r>
            <a:endParaRPr lang="zh-CN" altLang="en-US" sz="40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8" name="矩形 12"/>
          <p:cNvSpPr/>
          <p:nvPr/>
        </p:nvSpPr>
        <p:spPr>
          <a:xfrm>
            <a:off x="5127625" y="2549525"/>
            <a:ext cx="490538" cy="708025"/>
          </a:xfrm>
          <a:prstGeom prst="rect">
            <a:avLst/>
          </a:prstGeom>
          <a:noFill/>
          <a:ln w="9525">
            <a:noFill/>
          </a:ln>
        </p:spPr>
        <p:txBody>
          <a:bodyPr wrap="none">
            <a:spAutoFit/>
          </a:bodyPr>
          <a:p>
            <a:r>
              <a:rPr lang="en-US" altLang="zh-CN" sz="40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B</a:t>
            </a:r>
            <a:endParaRPr lang="zh-CN" altLang="en-US" sz="40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609" name="矩形 309"/>
          <p:cNvSpPr/>
          <p:nvPr/>
        </p:nvSpPr>
        <p:spPr>
          <a:xfrm>
            <a:off x="8642350" y="2549525"/>
            <a:ext cx="492125" cy="708025"/>
          </a:xfrm>
          <a:prstGeom prst="rect">
            <a:avLst/>
          </a:prstGeom>
          <a:noFill/>
          <a:ln w="9525">
            <a:noFill/>
          </a:ln>
        </p:spPr>
        <p:txBody>
          <a:bodyPr wrap="none">
            <a:spAutoFit/>
          </a:bodyPr>
          <a:p>
            <a:r>
              <a:rPr lang="en-US" altLang="zh-CN" sz="4000" b="1" dirty="0">
                <a:solidFill>
                  <a:schemeClr val="bg2"/>
                </a:solidFill>
                <a:latin typeface="Calibri" panose="020F0502020204030204" pitchFamily="34" charset="0"/>
                <a:ea typeface="微软雅黑" panose="020B0503020204020204" pitchFamily="34" charset="-122"/>
                <a:sym typeface="Calibri" panose="020F0502020204030204" pitchFamily="34" charset="0"/>
              </a:rPr>
              <a:t>C</a:t>
            </a:r>
            <a:endParaRPr lang="zh-CN" altLang="en-US" sz="4000"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矩形 6"/>
          <p:cNvSpPr/>
          <p:nvPr/>
        </p:nvSpPr>
        <p:spPr>
          <a:xfrm>
            <a:off x="0" y="6527800"/>
            <a:ext cx="12192000" cy="365125"/>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25603" name="矩形 7"/>
          <p:cNvSpPr/>
          <p:nvPr/>
        </p:nvSpPr>
        <p:spPr>
          <a:xfrm>
            <a:off x="0" y="1028700"/>
            <a:ext cx="803275" cy="350838"/>
          </a:xfrm>
          <a:prstGeom prst="rect">
            <a:avLst/>
          </a:prstGeom>
          <a:solidFill>
            <a:schemeClr val="accent2"/>
          </a:solidFill>
          <a:ln w="9525">
            <a:noFill/>
          </a:ln>
        </p:spPr>
        <p:txBody>
          <a:bodyPr anchor="ctr"/>
          <a:p>
            <a:endParaRPr lang="zh-CN" altLang="zh-CN" dirty="0">
              <a:solidFill>
                <a:srgbClr val="FFFFFF"/>
              </a:solidFill>
              <a:latin typeface="Arial" panose="020B0604020202020204" pitchFamily="34" charset="0"/>
            </a:endParaRPr>
          </a:p>
        </p:txBody>
      </p:sp>
      <p:sp>
        <p:nvSpPr>
          <p:cNvPr id="25604" name="标题 5"/>
          <p:cNvSpPr>
            <a:spLocks noGrp="1"/>
          </p:cNvSpPr>
          <p:nvPr>
            <p:ph type="title"/>
          </p:nvPr>
        </p:nvSpPr>
        <p:spPr>
          <a:xfrm>
            <a:off x="838200" y="666750"/>
            <a:ext cx="4922838" cy="682625"/>
          </a:xfrm>
          <a:ln/>
        </p:spPr>
        <p:txBody>
          <a:bodyPr vert="horz" wrap="square" lIns="91440" tIns="45720" rIns="91440" bIns="45720" anchor="b"/>
          <a:p>
            <a:pPr marL="0" indent="0" eaLnBrk="1" hangingPunct="1"/>
            <a:r>
              <a:rPr lang="en-US" altLang="zh-CN" sz="2000" dirty="0">
                <a:solidFill>
                  <a:schemeClr val="bg1"/>
                </a:solidFill>
              </a:rPr>
              <a:t>Your  Title  Here</a:t>
            </a:r>
            <a:endParaRPr lang="zh-CN" altLang="en-US" sz="2000" dirty="0">
              <a:solidFill>
                <a:schemeClr val="bg1"/>
              </a:solidFill>
            </a:endParaRPr>
          </a:p>
        </p:txBody>
      </p:sp>
      <p:sp>
        <p:nvSpPr>
          <p:cNvPr id="25605" name="文本占位符 1"/>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contents</a:t>
            </a:r>
            <a:endParaRPr lang="en-US" altLang="zh-CN" sz="1400" dirty="0">
              <a:solidFill>
                <a:schemeClr val="bg1"/>
              </a:solidFill>
              <a:latin typeface="+mn-lt"/>
              <a:ea typeface="+mn-ea"/>
              <a:cs typeface="+mn-cs"/>
              <a:sym typeface="Calibri" panose="020F0502020204030204" pitchFamily="34" charset="0"/>
            </a:endParaRPr>
          </a:p>
        </p:txBody>
      </p:sp>
      <p:sp>
        <p:nvSpPr>
          <p:cNvPr id="25606" name="文本占位符 2"/>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About us</a:t>
            </a:r>
            <a:endParaRPr lang="en-US" altLang="zh-CN" sz="1400" dirty="0">
              <a:solidFill>
                <a:schemeClr val="bg1"/>
              </a:solidFill>
              <a:latin typeface="+mn-lt"/>
              <a:ea typeface="+mn-ea"/>
              <a:cs typeface="+mn-cs"/>
              <a:sym typeface="Calibri" panose="020F0502020204030204" pitchFamily="34" charset="0"/>
            </a:endParaRPr>
          </a:p>
        </p:txBody>
      </p:sp>
      <p:sp>
        <p:nvSpPr>
          <p:cNvPr id="25607" name="文本占位符 3"/>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Work</a:t>
            </a:r>
            <a:endParaRPr lang="en-US" altLang="zh-CN" sz="1400" dirty="0">
              <a:solidFill>
                <a:schemeClr val="bg1"/>
              </a:solidFill>
              <a:latin typeface="+mn-lt"/>
              <a:ea typeface="+mn-ea"/>
              <a:cs typeface="+mn-cs"/>
              <a:sym typeface="Calibri" panose="020F0502020204030204" pitchFamily="34" charset="0"/>
            </a:endParaRPr>
          </a:p>
        </p:txBody>
      </p:sp>
      <p:sp>
        <p:nvSpPr>
          <p:cNvPr id="25608" name="文本占位符 4"/>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Data</a:t>
            </a:r>
            <a:endParaRPr lang="en-US" altLang="zh-CN" sz="1400" dirty="0">
              <a:solidFill>
                <a:schemeClr val="bg1"/>
              </a:solidFill>
              <a:latin typeface="+mn-lt"/>
              <a:ea typeface="+mn-ea"/>
              <a:cs typeface="+mn-cs"/>
              <a:sym typeface="Calibri" panose="020F0502020204030204" pitchFamily="34" charset="0"/>
            </a:endParaRPr>
          </a:p>
        </p:txBody>
      </p:sp>
      <p:sp>
        <p:nvSpPr>
          <p:cNvPr id="25609" name="文本占位符 6"/>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Others</a:t>
            </a:r>
            <a:endParaRPr lang="en-US" altLang="zh-CN" sz="1400" dirty="0">
              <a:solidFill>
                <a:schemeClr val="bg1"/>
              </a:solidFill>
              <a:latin typeface="+mn-lt"/>
              <a:ea typeface="+mn-ea"/>
              <a:cs typeface="+mn-cs"/>
              <a:sym typeface="Calibri" panose="020F0502020204030204" pitchFamily="34" charset="0"/>
            </a:endParaRPr>
          </a:p>
        </p:txBody>
      </p:sp>
      <p:sp>
        <p:nvSpPr>
          <p:cNvPr id="25610" name="文本占位符 7"/>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Home</a:t>
            </a:r>
            <a:endParaRPr lang="en-US" altLang="zh-CN" sz="1400" dirty="0">
              <a:solidFill>
                <a:schemeClr val="bg1"/>
              </a:solidFill>
              <a:latin typeface="+mn-lt"/>
              <a:ea typeface="+mn-ea"/>
              <a:cs typeface="+mn-cs"/>
              <a:sym typeface="Calibri" panose="020F0502020204030204" pitchFamily="34" charset="0"/>
            </a:endParaRPr>
          </a:p>
        </p:txBody>
      </p:sp>
      <p:sp>
        <p:nvSpPr>
          <p:cNvPr id="25611" name="直接连接符 64"/>
          <p:cNvSpPr/>
          <p:nvPr/>
        </p:nvSpPr>
        <p:spPr>
          <a:xfrm flipV="1">
            <a:off x="803275" y="1360488"/>
            <a:ext cx="5292725" cy="14287"/>
          </a:xfrm>
          <a:prstGeom prst="line">
            <a:avLst/>
          </a:prstGeom>
          <a:ln w="3175" cap="flat" cmpd="sng">
            <a:solidFill>
              <a:schemeClr val="bg1"/>
            </a:solidFill>
            <a:prstDash val="solid"/>
            <a:miter/>
            <a:headEnd type="none" w="med" len="med"/>
            <a:tailEnd type="none" w="med" len="med"/>
          </a:ln>
        </p:spPr>
      </p:sp>
      <p:sp>
        <p:nvSpPr>
          <p:cNvPr id="25612" name="直接连接符 69"/>
          <p:cNvSpPr/>
          <p:nvPr/>
        </p:nvSpPr>
        <p:spPr>
          <a:xfrm flipV="1">
            <a:off x="6094413" y="1360488"/>
            <a:ext cx="885825" cy="0"/>
          </a:xfrm>
          <a:prstGeom prst="line">
            <a:avLst/>
          </a:prstGeom>
          <a:ln w="3175" cap="flat" cmpd="sng">
            <a:solidFill>
              <a:schemeClr val="bg1"/>
            </a:solidFill>
            <a:prstDash val="solid"/>
            <a:miter/>
            <a:headEnd type="none" w="med" len="med"/>
            <a:tailEnd type="none" w="med" len="med"/>
          </a:ln>
        </p:spPr>
      </p:sp>
      <p:sp>
        <p:nvSpPr>
          <p:cNvPr id="25613" name="直接连接符 74"/>
          <p:cNvSpPr/>
          <p:nvPr/>
        </p:nvSpPr>
        <p:spPr>
          <a:xfrm flipV="1">
            <a:off x="7185025" y="1360488"/>
            <a:ext cx="885825" cy="0"/>
          </a:xfrm>
          <a:prstGeom prst="line">
            <a:avLst/>
          </a:prstGeom>
          <a:ln w="3175" cap="flat" cmpd="sng">
            <a:solidFill>
              <a:schemeClr val="bg1"/>
            </a:solidFill>
            <a:prstDash val="solid"/>
            <a:miter/>
            <a:headEnd type="none" w="med" len="med"/>
            <a:tailEnd type="none" w="med" len="med"/>
          </a:ln>
        </p:spPr>
      </p:sp>
      <p:sp>
        <p:nvSpPr>
          <p:cNvPr id="25614" name="直接连接符 79"/>
          <p:cNvSpPr/>
          <p:nvPr/>
        </p:nvSpPr>
        <p:spPr>
          <a:xfrm flipV="1">
            <a:off x="8275638" y="1360488"/>
            <a:ext cx="885825" cy="0"/>
          </a:xfrm>
          <a:prstGeom prst="line">
            <a:avLst/>
          </a:prstGeom>
          <a:ln w="3175" cap="flat" cmpd="sng">
            <a:solidFill>
              <a:schemeClr val="bg1"/>
            </a:solidFill>
            <a:prstDash val="solid"/>
            <a:miter/>
            <a:headEnd type="none" w="med" len="med"/>
            <a:tailEnd type="none" w="med" len="med"/>
          </a:ln>
        </p:spPr>
      </p:sp>
      <p:sp>
        <p:nvSpPr>
          <p:cNvPr id="25615" name="直接连接符 84"/>
          <p:cNvSpPr/>
          <p:nvPr/>
        </p:nvSpPr>
        <p:spPr>
          <a:xfrm flipV="1">
            <a:off x="9375775" y="1360488"/>
            <a:ext cx="885825" cy="0"/>
          </a:xfrm>
          <a:prstGeom prst="line">
            <a:avLst/>
          </a:prstGeom>
          <a:ln w="3175" cap="flat" cmpd="sng">
            <a:solidFill>
              <a:schemeClr val="bg1"/>
            </a:solidFill>
            <a:prstDash val="solid"/>
            <a:miter/>
            <a:headEnd type="none" w="med" len="med"/>
            <a:tailEnd type="none" w="med" len="med"/>
          </a:ln>
        </p:spPr>
      </p:sp>
      <p:grpSp>
        <p:nvGrpSpPr>
          <p:cNvPr id="25616" name="Group 16"/>
          <p:cNvGrpSpPr/>
          <p:nvPr/>
        </p:nvGrpSpPr>
        <p:grpSpPr>
          <a:xfrm>
            <a:off x="10483850" y="1071563"/>
            <a:ext cx="863600" cy="288925"/>
            <a:chOff x="0" y="0"/>
            <a:chExt cx="863600" cy="288925"/>
          </a:xfrm>
        </p:grpSpPr>
        <p:sp>
          <p:nvSpPr>
            <p:cNvPr id="25649" name="直接连接符 86"/>
            <p:cNvSpPr/>
            <p:nvPr/>
          </p:nvSpPr>
          <p:spPr>
            <a:xfrm flipV="1">
              <a:off x="0" y="0"/>
              <a:ext cx="1" cy="288925"/>
            </a:xfrm>
            <a:prstGeom prst="line">
              <a:avLst/>
            </a:prstGeom>
            <a:ln w="3175" cap="flat" cmpd="sng">
              <a:solidFill>
                <a:schemeClr val="bg1"/>
              </a:solidFill>
              <a:prstDash val="solid"/>
              <a:miter/>
              <a:headEnd type="none" w="med" len="med"/>
              <a:tailEnd type="none" w="med" len="med"/>
            </a:ln>
          </p:spPr>
        </p:sp>
        <p:sp>
          <p:nvSpPr>
            <p:cNvPr id="25650" name="直接连接符 87"/>
            <p:cNvSpPr/>
            <p:nvPr/>
          </p:nvSpPr>
          <p:spPr>
            <a:xfrm>
              <a:off x="0" y="0"/>
              <a:ext cx="863600" cy="1"/>
            </a:xfrm>
            <a:prstGeom prst="line">
              <a:avLst/>
            </a:prstGeom>
            <a:ln w="3175" cap="flat" cmpd="sng">
              <a:solidFill>
                <a:schemeClr val="bg1"/>
              </a:solidFill>
              <a:prstDash val="solid"/>
              <a:miter/>
              <a:headEnd type="none" w="med" len="med"/>
              <a:tailEnd type="none" w="med" len="med"/>
            </a:ln>
          </p:spPr>
        </p:sp>
        <p:sp>
          <p:nvSpPr>
            <p:cNvPr id="25651" name="直接连接符 88"/>
            <p:cNvSpPr/>
            <p:nvPr/>
          </p:nvSpPr>
          <p:spPr>
            <a:xfrm>
              <a:off x="863600" y="0"/>
              <a:ext cx="1" cy="288925"/>
            </a:xfrm>
            <a:prstGeom prst="line">
              <a:avLst/>
            </a:prstGeom>
            <a:ln w="3175" cap="flat" cmpd="sng">
              <a:solidFill>
                <a:schemeClr val="bg1"/>
              </a:solidFill>
              <a:prstDash val="solid"/>
              <a:miter/>
              <a:headEnd type="none" w="med" len="med"/>
              <a:tailEnd type="none" w="med" len="med"/>
            </a:ln>
          </p:spPr>
        </p:sp>
      </p:grpSp>
      <p:sp>
        <p:nvSpPr>
          <p:cNvPr id="25617" name="直接连接符 90"/>
          <p:cNvSpPr/>
          <p:nvPr/>
        </p:nvSpPr>
        <p:spPr>
          <a:xfrm>
            <a:off x="6969125" y="1360488"/>
            <a:ext cx="227013" cy="0"/>
          </a:xfrm>
          <a:prstGeom prst="line">
            <a:avLst/>
          </a:prstGeom>
          <a:ln w="3175" cap="flat" cmpd="sng">
            <a:solidFill>
              <a:schemeClr val="bg1"/>
            </a:solidFill>
            <a:prstDash val="solid"/>
            <a:miter/>
            <a:headEnd type="none" w="med" len="med"/>
            <a:tailEnd type="none" w="med" len="med"/>
          </a:ln>
        </p:spPr>
      </p:sp>
      <p:sp>
        <p:nvSpPr>
          <p:cNvPr id="25618" name="直接连接符 91"/>
          <p:cNvSpPr/>
          <p:nvPr/>
        </p:nvSpPr>
        <p:spPr>
          <a:xfrm>
            <a:off x="8059738" y="1360488"/>
            <a:ext cx="227012" cy="0"/>
          </a:xfrm>
          <a:prstGeom prst="line">
            <a:avLst/>
          </a:prstGeom>
          <a:ln w="3175" cap="flat" cmpd="sng">
            <a:solidFill>
              <a:schemeClr val="bg1"/>
            </a:solidFill>
            <a:prstDash val="solid"/>
            <a:miter/>
            <a:headEnd type="none" w="med" len="med"/>
            <a:tailEnd type="none" w="med" len="med"/>
          </a:ln>
        </p:spPr>
      </p:sp>
      <p:sp>
        <p:nvSpPr>
          <p:cNvPr id="25619" name="直接连接符 92"/>
          <p:cNvSpPr/>
          <p:nvPr/>
        </p:nvSpPr>
        <p:spPr>
          <a:xfrm>
            <a:off x="9150350" y="1360488"/>
            <a:ext cx="227013" cy="0"/>
          </a:xfrm>
          <a:prstGeom prst="line">
            <a:avLst/>
          </a:prstGeom>
          <a:ln w="3175" cap="flat" cmpd="sng">
            <a:solidFill>
              <a:schemeClr val="bg1"/>
            </a:solidFill>
            <a:prstDash val="solid"/>
            <a:miter/>
            <a:headEnd type="none" w="med" len="med"/>
            <a:tailEnd type="none" w="med" len="med"/>
          </a:ln>
        </p:spPr>
      </p:sp>
      <p:sp>
        <p:nvSpPr>
          <p:cNvPr id="25620" name="直接连接符 93"/>
          <p:cNvSpPr/>
          <p:nvPr/>
        </p:nvSpPr>
        <p:spPr>
          <a:xfrm>
            <a:off x="10260013" y="1360488"/>
            <a:ext cx="227012" cy="0"/>
          </a:xfrm>
          <a:prstGeom prst="line">
            <a:avLst/>
          </a:prstGeom>
          <a:ln w="3175" cap="flat" cmpd="sng">
            <a:solidFill>
              <a:schemeClr val="bg1"/>
            </a:solidFill>
            <a:prstDash val="solid"/>
            <a:miter/>
            <a:headEnd type="none" w="med" len="med"/>
            <a:tailEnd type="none" w="med" len="med"/>
          </a:ln>
        </p:spPr>
      </p:sp>
      <p:sp>
        <p:nvSpPr>
          <p:cNvPr id="25621" name="直接连接符 32"/>
          <p:cNvSpPr/>
          <p:nvPr/>
        </p:nvSpPr>
        <p:spPr>
          <a:xfrm>
            <a:off x="11349038" y="1360488"/>
            <a:ext cx="842962" cy="0"/>
          </a:xfrm>
          <a:prstGeom prst="line">
            <a:avLst/>
          </a:prstGeom>
          <a:ln w="3175" cap="flat" cmpd="sng">
            <a:solidFill>
              <a:schemeClr val="bg1"/>
            </a:solidFill>
            <a:prstDash val="solid"/>
            <a:miter/>
            <a:headEnd type="none" w="med" len="med"/>
            <a:tailEnd type="none" w="med" len="med"/>
          </a:ln>
        </p:spPr>
      </p:sp>
      <p:grpSp>
        <p:nvGrpSpPr>
          <p:cNvPr id="25622" name="Group 25"/>
          <p:cNvGrpSpPr/>
          <p:nvPr/>
        </p:nvGrpSpPr>
        <p:grpSpPr>
          <a:xfrm>
            <a:off x="4689475" y="2024063"/>
            <a:ext cx="1177925" cy="1176337"/>
            <a:chOff x="0" y="0"/>
            <a:chExt cx="1176826" cy="1176826"/>
          </a:xfrm>
        </p:grpSpPr>
        <p:sp>
          <p:nvSpPr>
            <p:cNvPr id="25643" name="圆角矩形 8"/>
            <p:cNvSpPr/>
            <p:nvPr/>
          </p:nvSpPr>
          <p:spPr>
            <a:xfrm>
              <a:off x="0" y="0"/>
              <a:ext cx="1176826" cy="1176826"/>
            </a:xfrm>
            <a:prstGeom prst="roundRect">
              <a:avLst>
                <a:gd name="adj" fmla="val 16667"/>
              </a:avLst>
            </a:prstGeom>
            <a:solidFill>
              <a:schemeClr val="accent2"/>
            </a:solidFill>
            <a:ln w="9525">
              <a:noFill/>
            </a:ln>
          </p:spPr>
          <p:txBody>
            <a:bodyPr anchor="ctr"/>
            <a:p>
              <a:pPr algn="ctr"/>
              <a:endParaRPr lang="zh-CN" altLang="zh-CN" dirty="0">
                <a:solidFill>
                  <a:srgbClr val="FFFFFF"/>
                </a:solidFill>
                <a:latin typeface="Arial" panose="020B0604020202020204" pitchFamily="34" charset="0"/>
              </a:endParaRPr>
            </a:p>
          </p:txBody>
        </p:sp>
        <p:grpSp>
          <p:nvGrpSpPr>
            <p:cNvPr id="25644" name="Group 27"/>
            <p:cNvGrpSpPr/>
            <p:nvPr/>
          </p:nvGrpSpPr>
          <p:grpSpPr>
            <a:xfrm>
              <a:off x="318413" y="376878"/>
              <a:ext cx="540000" cy="423070"/>
              <a:chOff x="0" y="0"/>
              <a:chExt cx="403225" cy="315912"/>
            </a:xfrm>
          </p:grpSpPr>
          <p:sp>
            <p:nvSpPr>
              <p:cNvPr id="25645" name="Freeform 53"/>
              <p:cNvSpPr/>
              <p:nvPr/>
            </p:nvSpPr>
            <p:spPr>
              <a:xfrm>
                <a:off x="0" y="153987"/>
                <a:ext cx="263525" cy="161925"/>
              </a:xfrm>
              <a:custGeom>
                <a:avLst/>
                <a:gdLst>
                  <a:gd name="txL" fmla="*/ 0 w 172"/>
                  <a:gd name="txT" fmla="*/ 0 h 106"/>
                  <a:gd name="txR" fmla="*/ 172 w 172"/>
                  <a:gd name="txB" fmla="*/ 106 h 106"/>
                </a:gdLst>
                <a:ahLst/>
                <a:cxnLst>
                  <a:cxn ang="0">
                    <a:pos x="263525" y="161925"/>
                  </a:cxn>
                  <a:cxn ang="0">
                    <a:pos x="131763" y="0"/>
                  </a:cxn>
                  <a:cxn ang="0">
                    <a:pos x="0" y="161925"/>
                  </a:cxn>
                  <a:cxn ang="0">
                    <a:pos x="263525" y="161925"/>
                  </a:cxn>
                </a:cxnLst>
                <a:rect l="txL" t="txT" r="txR" b="txB"/>
                <a:pathLst>
                  <a:path w="172" h="106">
                    <a:moveTo>
                      <a:pt x="172" y="106"/>
                    </a:moveTo>
                    <a:cubicBezTo>
                      <a:pt x="172" y="48"/>
                      <a:pt x="133" y="0"/>
                      <a:pt x="86" y="0"/>
                    </a:cubicBezTo>
                    <a:cubicBezTo>
                      <a:pt x="38" y="0"/>
                      <a:pt x="0" y="48"/>
                      <a:pt x="0" y="106"/>
                    </a:cubicBezTo>
                    <a:lnTo>
                      <a:pt x="172" y="106"/>
                    </a:lnTo>
                    <a:close/>
                  </a:path>
                </a:pathLst>
              </a:custGeom>
              <a:solidFill>
                <a:schemeClr val="bg1">
                  <a:alpha val="100000"/>
                </a:schemeClr>
              </a:solidFill>
              <a:ln w="9525">
                <a:noFill/>
              </a:ln>
            </p:spPr>
            <p:txBody>
              <a:bodyPr/>
              <a:p>
                <a:endParaRPr lang="zh-CN" altLang="en-US"/>
              </a:p>
            </p:txBody>
          </p:sp>
          <p:sp>
            <p:nvSpPr>
              <p:cNvPr id="25646" name="Oval 54"/>
              <p:cNvSpPr/>
              <p:nvPr/>
            </p:nvSpPr>
            <p:spPr>
              <a:xfrm>
                <a:off x="52388" y="0"/>
                <a:ext cx="153988" cy="142875"/>
              </a:xfrm>
              <a:prstGeom prst="ellipse">
                <a:avLst/>
              </a:prstGeom>
              <a:solidFill>
                <a:schemeClr val="bg1"/>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47" name="Freeform 55"/>
              <p:cNvSpPr/>
              <p:nvPr/>
            </p:nvSpPr>
            <p:spPr>
              <a:xfrm>
                <a:off x="222250" y="153987"/>
                <a:ext cx="180975" cy="161925"/>
              </a:xfrm>
              <a:custGeom>
                <a:avLst/>
                <a:gdLst>
                  <a:gd name="txL" fmla="*/ 0 w 118"/>
                  <a:gd name="txT" fmla="*/ 0 h 106"/>
                  <a:gd name="txR" fmla="*/ 118 w 118"/>
                  <a:gd name="txB" fmla="*/ 106 h 106"/>
                </a:gdLst>
                <a:ahLst/>
                <a:cxnLst>
                  <a:cxn ang="0">
                    <a:pos x="49078" y="0"/>
                  </a:cxn>
                  <a:cxn ang="0">
                    <a:pos x="0" y="12221"/>
                  </a:cxn>
                  <a:cxn ang="0">
                    <a:pos x="82819" y="161925"/>
                  </a:cxn>
                  <a:cxn ang="0">
                    <a:pos x="180975" y="161925"/>
                  </a:cxn>
                  <a:cxn ang="0">
                    <a:pos x="49078" y="0"/>
                  </a:cxn>
                </a:cxnLst>
                <a:rect l="txL" t="txT" r="txR" b="txB"/>
                <a:pathLst>
                  <a:path w="118" h="106">
                    <a:moveTo>
                      <a:pt x="32" y="0"/>
                    </a:moveTo>
                    <a:cubicBezTo>
                      <a:pt x="21" y="0"/>
                      <a:pt x="10" y="3"/>
                      <a:pt x="0" y="8"/>
                    </a:cubicBezTo>
                    <a:cubicBezTo>
                      <a:pt x="32" y="23"/>
                      <a:pt x="54" y="61"/>
                      <a:pt x="54" y="106"/>
                    </a:cubicBezTo>
                    <a:cubicBezTo>
                      <a:pt x="118" y="106"/>
                      <a:pt x="118" y="106"/>
                      <a:pt x="118" y="106"/>
                    </a:cubicBezTo>
                    <a:cubicBezTo>
                      <a:pt x="118" y="48"/>
                      <a:pt x="80" y="0"/>
                      <a:pt x="32" y="0"/>
                    </a:cubicBezTo>
                    <a:close/>
                  </a:path>
                </a:pathLst>
              </a:custGeom>
              <a:solidFill>
                <a:schemeClr val="bg1">
                  <a:alpha val="100000"/>
                </a:schemeClr>
              </a:solidFill>
              <a:ln w="9525">
                <a:noFill/>
              </a:ln>
            </p:spPr>
            <p:txBody>
              <a:bodyPr/>
              <a:p>
                <a:endParaRPr lang="zh-CN" altLang="en-US"/>
              </a:p>
            </p:txBody>
          </p:sp>
          <p:sp>
            <p:nvSpPr>
              <p:cNvPr id="25648" name="Freeform 56"/>
              <p:cNvSpPr/>
              <p:nvPr/>
            </p:nvSpPr>
            <p:spPr>
              <a:xfrm>
                <a:off x="222250" y="0"/>
                <a:ext cx="125413" cy="142875"/>
              </a:xfrm>
              <a:custGeom>
                <a:avLst/>
                <a:gdLst>
                  <a:gd name="txL" fmla="*/ 0 w 82"/>
                  <a:gd name="txT" fmla="*/ 0 h 94"/>
                  <a:gd name="txR" fmla="*/ 82 w 82"/>
                  <a:gd name="txB" fmla="*/ 94 h 94"/>
                </a:gdLst>
                <a:ahLst/>
                <a:cxnLst>
                  <a:cxn ang="0">
                    <a:pos x="29059" y="71438"/>
                  </a:cxn>
                  <a:cxn ang="0">
                    <a:pos x="0" y="126156"/>
                  </a:cxn>
                  <a:cxn ang="0">
                    <a:pos x="48942" y="142875"/>
                  </a:cxn>
                  <a:cxn ang="0">
                    <a:pos x="125413" y="71438"/>
                  </a:cxn>
                  <a:cxn ang="0">
                    <a:pos x="48942" y="0"/>
                  </a:cxn>
                  <a:cxn ang="0">
                    <a:pos x="0" y="16719"/>
                  </a:cxn>
                  <a:cxn ang="0">
                    <a:pos x="29059" y="71438"/>
                  </a:cxn>
                </a:cxnLst>
                <a:rect l="txL" t="txT" r="txR" b="txB"/>
                <a:pathLst>
                  <a:path w="82" h="94">
                    <a:moveTo>
                      <a:pt x="19" y="47"/>
                    </a:moveTo>
                    <a:cubicBezTo>
                      <a:pt x="19" y="62"/>
                      <a:pt x="11" y="75"/>
                      <a:pt x="0" y="83"/>
                    </a:cubicBezTo>
                    <a:cubicBezTo>
                      <a:pt x="9" y="90"/>
                      <a:pt x="20" y="94"/>
                      <a:pt x="32" y="94"/>
                    </a:cubicBezTo>
                    <a:cubicBezTo>
                      <a:pt x="60" y="94"/>
                      <a:pt x="82" y="73"/>
                      <a:pt x="82" y="47"/>
                    </a:cubicBezTo>
                    <a:cubicBezTo>
                      <a:pt x="82" y="21"/>
                      <a:pt x="60" y="0"/>
                      <a:pt x="32" y="0"/>
                    </a:cubicBezTo>
                    <a:cubicBezTo>
                      <a:pt x="20" y="0"/>
                      <a:pt x="9" y="4"/>
                      <a:pt x="0" y="11"/>
                    </a:cubicBezTo>
                    <a:cubicBezTo>
                      <a:pt x="11" y="19"/>
                      <a:pt x="19" y="32"/>
                      <a:pt x="19" y="47"/>
                    </a:cubicBezTo>
                    <a:close/>
                  </a:path>
                </a:pathLst>
              </a:custGeom>
              <a:solidFill>
                <a:schemeClr val="bg1">
                  <a:alpha val="100000"/>
                </a:schemeClr>
              </a:solidFill>
              <a:ln w="9525">
                <a:noFill/>
              </a:ln>
            </p:spPr>
            <p:txBody>
              <a:bodyPr/>
              <a:p>
                <a:endParaRPr lang="zh-CN" altLang="en-US"/>
              </a:p>
            </p:txBody>
          </p:sp>
        </p:grpSp>
      </p:grpSp>
      <p:grpSp>
        <p:nvGrpSpPr>
          <p:cNvPr id="25623" name="Group 32"/>
          <p:cNvGrpSpPr/>
          <p:nvPr/>
        </p:nvGrpSpPr>
        <p:grpSpPr>
          <a:xfrm>
            <a:off x="6985000" y="2024063"/>
            <a:ext cx="1177925" cy="1176337"/>
            <a:chOff x="0" y="0"/>
            <a:chExt cx="1176826" cy="1176826"/>
          </a:xfrm>
        </p:grpSpPr>
        <p:sp>
          <p:nvSpPr>
            <p:cNvPr id="25638" name="圆角矩形 293"/>
            <p:cNvSpPr/>
            <p:nvPr/>
          </p:nvSpPr>
          <p:spPr>
            <a:xfrm>
              <a:off x="0" y="0"/>
              <a:ext cx="1176826" cy="1176826"/>
            </a:xfrm>
            <a:prstGeom prst="roundRect">
              <a:avLst>
                <a:gd name="adj" fmla="val 16667"/>
              </a:avLst>
            </a:prstGeom>
            <a:solidFill>
              <a:schemeClr val="accent2"/>
            </a:solidFill>
            <a:ln w="9525">
              <a:noFill/>
            </a:ln>
          </p:spPr>
          <p:txBody>
            <a:bodyPr anchor="ctr"/>
            <a:p>
              <a:pPr algn="ctr"/>
              <a:endParaRPr lang="zh-CN" altLang="zh-CN" dirty="0">
                <a:solidFill>
                  <a:srgbClr val="FFFFFF"/>
                </a:solidFill>
                <a:latin typeface="Arial" panose="020B0604020202020204" pitchFamily="34" charset="0"/>
              </a:endParaRPr>
            </a:p>
          </p:txBody>
        </p:sp>
        <p:grpSp>
          <p:nvGrpSpPr>
            <p:cNvPr id="25639" name="Group 34"/>
            <p:cNvGrpSpPr/>
            <p:nvPr/>
          </p:nvGrpSpPr>
          <p:grpSpPr>
            <a:xfrm>
              <a:off x="318413" y="364187"/>
              <a:ext cx="540000" cy="448453"/>
              <a:chOff x="0" y="0"/>
              <a:chExt cx="266905" cy="221656"/>
            </a:xfrm>
          </p:grpSpPr>
          <p:sp>
            <p:nvSpPr>
              <p:cNvPr id="25640" name="Freeform 1987"/>
              <p:cNvSpPr>
                <a:spLocks noEditPoints="1"/>
              </p:cNvSpPr>
              <p:nvPr/>
            </p:nvSpPr>
            <p:spPr>
              <a:xfrm>
                <a:off x="0" y="99024"/>
                <a:ext cx="266905" cy="122632"/>
              </a:xfrm>
              <a:custGeom>
                <a:avLst/>
                <a:gdLst>
                  <a:gd name="txL" fmla="*/ 0 w 407"/>
                  <a:gd name="txT" fmla="*/ 0 h 187"/>
                  <a:gd name="txR" fmla="*/ 407 w 407"/>
                  <a:gd name="txB" fmla="*/ 187 h 187"/>
                </a:gdLst>
                <a:ahLst/>
                <a:cxnLst>
                  <a:cxn ang="0">
                    <a:pos x="237395" y="17050"/>
                  </a:cxn>
                  <a:cxn ang="0">
                    <a:pos x="220344" y="122632"/>
                  </a:cxn>
                  <a:cxn ang="0">
                    <a:pos x="224935" y="17050"/>
                  </a:cxn>
                  <a:cxn ang="0">
                    <a:pos x="231493" y="51807"/>
                  </a:cxn>
                  <a:cxn ang="0">
                    <a:pos x="220344" y="88531"/>
                  </a:cxn>
                  <a:cxn ang="0">
                    <a:pos x="201982" y="122632"/>
                  </a:cxn>
                  <a:cxn ang="0">
                    <a:pos x="201982" y="122632"/>
                  </a:cxn>
                  <a:cxn ang="0">
                    <a:pos x="214442" y="40659"/>
                  </a:cxn>
                  <a:cxn ang="0">
                    <a:pos x="207884" y="74760"/>
                  </a:cxn>
                  <a:cxn ang="0">
                    <a:pos x="201982" y="122632"/>
                  </a:cxn>
                  <a:cxn ang="0">
                    <a:pos x="201982" y="0"/>
                  </a:cxn>
                  <a:cxn ang="0">
                    <a:pos x="184932" y="74760"/>
                  </a:cxn>
                  <a:cxn ang="0">
                    <a:pos x="190834" y="17050"/>
                  </a:cxn>
                  <a:cxn ang="0">
                    <a:pos x="184932" y="122632"/>
                  </a:cxn>
                  <a:cxn ang="0">
                    <a:pos x="184932" y="0"/>
                  </a:cxn>
                  <a:cxn ang="0">
                    <a:pos x="167881" y="40659"/>
                  </a:cxn>
                  <a:cxn ang="0">
                    <a:pos x="173783" y="74760"/>
                  </a:cxn>
                  <a:cxn ang="0">
                    <a:pos x="167881" y="122632"/>
                  </a:cxn>
                  <a:cxn ang="0">
                    <a:pos x="167881" y="0"/>
                  </a:cxn>
                  <a:cxn ang="0">
                    <a:pos x="150831" y="74760"/>
                  </a:cxn>
                  <a:cxn ang="0">
                    <a:pos x="155421" y="17050"/>
                  </a:cxn>
                  <a:cxn ang="0">
                    <a:pos x="150831" y="122632"/>
                  </a:cxn>
                  <a:cxn ang="0">
                    <a:pos x="150831" y="0"/>
                  </a:cxn>
                  <a:cxn ang="0">
                    <a:pos x="131813" y="40659"/>
                  </a:cxn>
                  <a:cxn ang="0">
                    <a:pos x="138371" y="74760"/>
                  </a:cxn>
                  <a:cxn ang="0">
                    <a:pos x="131813" y="122632"/>
                  </a:cxn>
                  <a:cxn ang="0">
                    <a:pos x="131813" y="0"/>
                  </a:cxn>
                  <a:cxn ang="0">
                    <a:pos x="114763" y="74760"/>
                  </a:cxn>
                  <a:cxn ang="0">
                    <a:pos x="121320" y="17050"/>
                  </a:cxn>
                  <a:cxn ang="0">
                    <a:pos x="114763" y="122632"/>
                  </a:cxn>
                  <a:cxn ang="0">
                    <a:pos x="114763" y="0"/>
                  </a:cxn>
                  <a:cxn ang="0">
                    <a:pos x="97712" y="40659"/>
                  </a:cxn>
                  <a:cxn ang="0">
                    <a:pos x="104270" y="74760"/>
                  </a:cxn>
                  <a:cxn ang="0">
                    <a:pos x="97712" y="122632"/>
                  </a:cxn>
                  <a:cxn ang="0">
                    <a:pos x="97712" y="0"/>
                  </a:cxn>
                  <a:cxn ang="0">
                    <a:pos x="80662" y="74760"/>
                  </a:cxn>
                  <a:cxn ang="0">
                    <a:pos x="85252" y="17050"/>
                  </a:cxn>
                  <a:cxn ang="0">
                    <a:pos x="80662" y="122632"/>
                  </a:cxn>
                  <a:cxn ang="0">
                    <a:pos x="80662" y="0"/>
                  </a:cxn>
                  <a:cxn ang="0">
                    <a:pos x="62300" y="40659"/>
                  </a:cxn>
                  <a:cxn ang="0">
                    <a:pos x="68202" y="74760"/>
                  </a:cxn>
                  <a:cxn ang="0">
                    <a:pos x="62300" y="122632"/>
                  </a:cxn>
                  <a:cxn ang="0">
                    <a:pos x="62300" y="0"/>
                  </a:cxn>
                  <a:cxn ang="0">
                    <a:pos x="45249" y="74760"/>
                  </a:cxn>
                  <a:cxn ang="0">
                    <a:pos x="51151" y="17050"/>
                  </a:cxn>
                  <a:cxn ang="0">
                    <a:pos x="45249" y="122632"/>
                  </a:cxn>
                  <a:cxn ang="0">
                    <a:pos x="45249" y="74760"/>
                  </a:cxn>
                  <a:cxn ang="0">
                    <a:pos x="45249" y="0"/>
                  </a:cxn>
                  <a:cxn ang="0">
                    <a:pos x="28199" y="40659"/>
                  </a:cxn>
                  <a:cxn ang="0">
                    <a:pos x="17050" y="40659"/>
                  </a:cxn>
                  <a:cxn ang="0">
                    <a:pos x="0" y="0"/>
                  </a:cxn>
                </a:cxnLst>
                <a:rect l="txL" t="txT" r="txR" b="txB"/>
                <a:pathLst>
                  <a:path w="407" h="187">
                    <a:moveTo>
                      <a:pt x="362" y="187"/>
                    </a:moveTo>
                    <a:lnTo>
                      <a:pt x="407" y="187"/>
                    </a:lnTo>
                    <a:lnTo>
                      <a:pt x="407" y="0"/>
                    </a:lnTo>
                    <a:lnTo>
                      <a:pt x="362" y="0"/>
                    </a:lnTo>
                    <a:lnTo>
                      <a:pt x="362" y="26"/>
                    </a:lnTo>
                    <a:lnTo>
                      <a:pt x="379" y="26"/>
                    </a:lnTo>
                    <a:lnTo>
                      <a:pt x="379" y="62"/>
                    </a:lnTo>
                    <a:lnTo>
                      <a:pt x="362" y="62"/>
                    </a:lnTo>
                    <a:lnTo>
                      <a:pt x="362" y="187"/>
                    </a:lnTo>
                    <a:close/>
                    <a:moveTo>
                      <a:pt x="336" y="187"/>
                    </a:moveTo>
                    <a:lnTo>
                      <a:pt x="362" y="187"/>
                    </a:lnTo>
                    <a:lnTo>
                      <a:pt x="362" y="62"/>
                    </a:lnTo>
                    <a:lnTo>
                      <a:pt x="343" y="62"/>
                    </a:lnTo>
                    <a:lnTo>
                      <a:pt x="343" y="26"/>
                    </a:lnTo>
                    <a:lnTo>
                      <a:pt x="343" y="26"/>
                    </a:lnTo>
                    <a:lnTo>
                      <a:pt x="362" y="26"/>
                    </a:lnTo>
                    <a:lnTo>
                      <a:pt x="362" y="0"/>
                    </a:lnTo>
                    <a:lnTo>
                      <a:pt x="336" y="0"/>
                    </a:lnTo>
                    <a:lnTo>
                      <a:pt x="336" y="79"/>
                    </a:lnTo>
                    <a:lnTo>
                      <a:pt x="353" y="79"/>
                    </a:lnTo>
                    <a:lnTo>
                      <a:pt x="353" y="114"/>
                    </a:lnTo>
                    <a:lnTo>
                      <a:pt x="353" y="114"/>
                    </a:lnTo>
                    <a:lnTo>
                      <a:pt x="336" y="114"/>
                    </a:lnTo>
                    <a:lnTo>
                      <a:pt x="336" y="135"/>
                    </a:lnTo>
                    <a:lnTo>
                      <a:pt x="336" y="135"/>
                    </a:lnTo>
                    <a:lnTo>
                      <a:pt x="336" y="171"/>
                    </a:lnTo>
                    <a:lnTo>
                      <a:pt x="336" y="171"/>
                    </a:lnTo>
                    <a:lnTo>
                      <a:pt x="336" y="171"/>
                    </a:lnTo>
                    <a:lnTo>
                      <a:pt x="336" y="187"/>
                    </a:lnTo>
                    <a:close/>
                    <a:moveTo>
                      <a:pt x="308" y="187"/>
                    </a:moveTo>
                    <a:lnTo>
                      <a:pt x="336" y="187"/>
                    </a:lnTo>
                    <a:lnTo>
                      <a:pt x="336" y="171"/>
                    </a:lnTo>
                    <a:lnTo>
                      <a:pt x="308" y="171"/>
                    </a:lnTo>
                    <a:lnTo>
                      <a:pt x="308" y="187"/>
                    </a:lnTo>
                    <a:lnTo>
                      <a:pt x="308" y="187"/>
                    </a:lnTo>
                    <a:close/>
                    <a:moveTo>
                      <a:pt x="336" y="0"/>
                    </a:moveTo>
                    <a:lnTo>
                      <a:pt x="308" y="0"/>
                    </a:lnTo>
                    <a:lnTo>
                      <a:pt x="308" y="26"/>
                    </a:lnTo>
                    <a:lnTo>
                      <a:pt x="327" y="26"/>
                    </a:lnTo>
                    <a:lnTo>
                      <a:pt x="327" y="62"/>
                    </a:lnTo>
                    <a:lnTo>
                      <a:pt x="308" y="62"/>
                    </a:lnTo>
                    <a:lnTo>
                      <a:pt x="308" y="135"/>
                    </a:lnTo>
                    <a:lnTo>
                      <a:pt x="336" y="135"/>
                    </a:lnTo>
                    <a:lnTo>
                      <a:pt x="336" y="114"/>
                    </a:lnTo>
                    <a:lnTo>
                      <a:pt x="317" y="114"/>
                    </a:lnTo>
                    <a:lnTo>
                      <a:pt x="317" y="79"/>
                    </a:lnTo>
                    <a:lnTo>
                      <a:pt x="336" y="79"/>
                    </a:lnTo>
                    <a:lnTo>
                      <a:pt x="336" y="0"/>
                    </a:lnTo>
                    <a:close/>
                    <a:moveTo>
                      <a:pt x="282" y="187"/>
                    </a:moveTo>
                    <a:lnTo>
                      <a:pt x="308" y="187"/>
                    </a:lnTo>
                    <a:lnTo>
                      <a:pt x="308" y="171"/>
                    </a:lnTo>
                    <a:lnTo>
                      <a:pt x="282" y="171"/>
                    </a:lnTo>
                    <a:lnTo>
                      <a:pt x="282" y="187"/>
                    </a:lnTo>
                    <a:lnTo>
                      <a:pt x="282" y="187"/>
                    </a:lnTo>
                    <a:close/>
                    <a:moveTo>
                      <a:pt x="308" y="0"/>
                    </a:moveTo>
                    <a:lnTo>
                      <a:pt x="282" y="0"/>
                    </a:lnTo>
                    <a:lnTo>
                      <a:pt x="282" y="79"/>
                    </a:lnTo>
                    <a:lnTo>
                      <a:pt x="301" y="79"/>
                    </a:lnTo>
                    <a:lnTo>
                      <a:pt x="301" y="114"/>
                    </a:lnTo>
                    <a:lnTo>
                      <a:pt x="282" y="114"/>
                    </a:lnTo>
                    <a:lnTo>
                      <a:pt x="282" y="135"/>
                    </a:lnTo>
                    <a:lnTo>
                      <a:pt x="308" y="135"/>
                    </a:lnTo>
                    <a:lnTo>
                      <a:pt x="308" y="62"/>
                    </a:lnTo>
                    <a:lnTo>
                      <a:pt x="291" y="62"/>
                    </a:lnTo>
                    <a:lnTo>
                      <a:pt x="291" y="26"/>
                    </a:lnTo>
                    <a:lnTo>
                      <a:pt x="291" y="26"/>
                    </a:lnTo>
                    <a:lnTo>
                      <a:pt x="308" y="26"/>
                    </a:lnTo>
                    <a:lnTo>
                      <a:pt x="308" y="0"/>
                    </a:lnTo>
                    <a:close/>
                    <a:moveTo>
                      <a:pt x="256" y="187"/>
                    </a:moveTo>
                    <a:lnTo>
                      <a:pt x="282" y="187"/>
                    </a:lnTo>
                    <a:lnTo>
                      <a:pt x="282" y="171"/>
                    </a:lnTo>
                    <a:lnTo>
                      <a:pt x="256" y="171"/>
                    </a:lnTo>
                    <a:lnTo>
                      <a:pt x="256" y="187"/>
                    </a:lnTo>
                    <a:lnTo>
                      <a:pt x="256" y="187"/>
                    </a:lnTo>
                    <a:close/>
                    <a:moveTo>
                      <a:pt x="282" y="0"/>
                    </a:moveTo>
                    <a:lnTo>
                      <a:pt x="256" y="0"/>
                    </a:lnTo>
                    <a:lnTo>
                      <a:pt x="256" y="26"/>
                    </a:lnTo>
                    <a:lnTo>
                      <a:pt x="272" y="26"/>
                    </a:lnTo>
                    <a:lnTo>
                      <a:pt x="272" y="62"/>
                    </a:lnTo>
                    <a:lnTo>
                      <a:pt x="256" y="62"/>
                    </a:lnTo>
                    <a:lnTo>
                      <a:pt x="256" y="135"/>
                    </a:lnTo>
                    <a:lnTo>
                      <a:pt x="282" y="135"/>
                    </a:lnTo>
                    <a:lnTo>
                      <a:pt x="282" y="114"/>
                    </a:lnTo>
                    <a:lnTo>
                      <a:pt x="265" y="114"/>
                    </a:lnTo>
                    <a:lnTo>
                      <a:pt x="265" y="114"/>
                    </a:lnTo>
                    <a:lnTo>
                      <a:pt x="265" y="79"/>
                    </a:lnTo>
                    <a:lnTo>
                      <a:pt x="282" y="79"/>
                    </a:lnTo>
                    <a:lnTo>
                      <a:pt x="282" y="0"/>
                    </a:lnTo>
                    <a:close/>
                    <a:moveTo>
                      <a:pt x="230" y="187"/>
                    </a:moveTo>
                    <a:lnTo>
                      <a:pt x="256" y="187"/>
                    </a:lnTo>
                    <a:lnTo>
                      <a:pt x="256" y="171"/>
                    </a:lnTo>
                    <a:lnTo>
                      <a:pt x="230" y="171"/>
                    </a:lnTo>
                    <a:lnTo>
                      <a:pt x="230" y="187"/>
                    </a:lnTo>
                    <a:lnTo>
                      <a:pt x="230" y="187"/>
                    </a:lnTo>
                    <a:close/>
                    <a:moveTo>
                      <a:pt x="256" y="0"/>
                    </a:moveTo>
                    <a:lnTo>
                      <a:pt x="230" y="0"/>
                    </a:lnTo>
                    <a:lnTo>
                      <a:pt x="230" y="79"/>
                    </a:lnTo>
                    <a:lnTo>
                      <a:pt x="246" y="79"/>
                    </a:lnTo>
                    <a:lnTo>
                      <a:pt x="246" y="114"/>
                    </a:lnTo>
                    <a:lnTo>
                      <a:pt x="230" y="114"/>
                    </a:lnTo>
                    <a:lnTo>
                      <a:pt x="230" y="135"/>
                    </a:lnTo>
                    <a:lnTo>
                      <a:pt x="256" y="135"/>
                    </a:lnTo>
                    <a:lnTo>
                      <a:pt x="256" y="62"/>
                    </a:lnTo>
                    <a:lnTo>
                      <a:pt x="237" y="62"/>
                    </a:lnTo>
                    <a:lnTo>
                      <a:pt x="237" y="26"/>
                    </a:lnTo>
                    <a:lnTo>
                      <a:pt x="237" y="26"/>
                    </a:lnTo>
                    <a:lnTo>
                      <a:pt x="256" y="26"/>
                    </a:lnTo>
                    <a:lnTo>
                      <a:pt x="256" y="0"/>
                    </a:lnTo>
                    <a:close/>
                    <a:moveTo>
                      <a:pt x="201" y="187"/>
                    </a:moveTo>
                    <a:lnTo>
                      <a:pt x="230" y="187"/>
                    </a:lnTo>
                    <a:lnTo>
                      <a:pt x="230" y="171"/>
                    </a:lnTo>
                    <a:lnTo>
                      <a:pt x="201" y="171"/>
                    </a:lnTo>
                    <a:lnTo>
                      <a:pt x="201" y="187"/>
                    </a:lnTo>
                    <a:lnTo>
                      <a:pt x="201" y="187"/>
                    </a:lnTo>
                    <a:close/>
                    <a:moveTo>
                      <a:pt x="230" y="0"/>
                    </a:moveTo>
                    <a:lnTo>
                      <a:pt x="201" y="0"/>
                    </a:lnTo>
                    <a:lnTo>
                      <a:pt x="201" y="26"/>
                    </a:lnTo>
                    <a:lnTo>
                      <a:pt x="220" y="26"/>
                    </a:lnTo>
                    <a:lnTo>
                      <a:pt x="220" y="62"/>
                    </a:lnTo>
                    <a:lnTo>
                      <a:pt x="201" y="62"/>
                    </a:lnTo>
                    <a:lnTo>
                      <a:pt x="201" y="135"/>
                    </a:lnTo>
                    <a:lnTo>
                      <a:pt x="230" y="135"/>
                    </a:lnTo>
                    <a:lnTo>
                      <a:pt x="230" y="114"/>
                    </a:lnTo>
                    <a:lnTo>
                      <a:pt x="211" y="114"/>
                    </a:lnTo>
                    <a:lnTo>
                      <a:pt x="211" y="114"/>
                    </a:lnTo>
                    <a:lnTo>
                      <a:pt x="211" y="79"/>
                    </a:lnTo>
                    <a:lnTo>
                      <a:pt x="230" y="79"/>
                    </a:lnTo>
                    <a:lnTo>
                      <a:pt x="230" y="0"/>
                    </a:lnTo>
                    <a:close/>
                    <a:moveTo>
                      <a:pt x="175" y="187"/>
                    </a:moveTo>
                    <a:lnTo>
                      <a:pt x="201" y="187"/>
                    </a:lnTo>
                    <a:lnTo>
                      <a:pt x="201" y="171"/>
                    </a:lnTo>
                    <a:lnTo>
                      <a:pt x="175" y="171"/>
                    </a:lnTo>
                    <a:lnTo>
                      <a:pt x="175" y="187"/>
                    </a:lnTo>
                    <a:lnTo>
                      <a:pt x="175" y="187"/>
                    </a:lnTo>
                    <a:close/>
                    <a:moveTo>
                      <a:pt x="201" y="0"/>
                    </a:moveTo>
                    <a:lnTo>
                      <a:pt x="175" y="0"/>
                    </a:lnTo>
                    <a:lnTo>
                      <a:pt x="175" y="79"/>
                    </a:lnTo>
                    <a:lnTo>
                      <a:pt x="194" y="79"/>
                    </a:lnTo>
                    <a:lnTo>
                      <a:pt x="194" y="114"/>
                    </a:lnTo>
                    <a:lnTo>
                      <a:pt x="175" y="114"/>
                    </a:lnTo>
                    <a:lnTo>
                      <a:pt x="175" y="135"/>
                    </a:lnTo>
                    <a:lnTo>
                      <a:pt x="201" y="135"/>
                    </a:lnTo>
                    <a:lnTo>
                      <a:pt x="201" y="62"/>
                    </a:lnTo>
                    <a:lnTo>
                      <a:pt x="185" y="62"/>
                    </a:lnTo>
                    <a:lnTo>
                      <a:pt x="185" y="26"/>
                    </a:lnTo>
                    <a:lnTo>
                      <a:pt x="185" y="26"/>
                    </a:lnTo>
                    <a:lnTo>
                      <a:pt x="201" y="26"/>
                    </a:lnTo>
                    <a:lnTo>
                      <a:pt x="201" y="0"/>
                    </a:lnTo>
                    <a:close/>
                    <a:moveTo>
                      <a:pt x="149" y="187"/>
                    </a:moveTo>
                    <a:lnTo>
                      <a:pt x="175" y="187"/>
                    </a:lnTo>
                    <a:lnTo>
                      <a:pt x="175" y="171"/>
                    </a:lnTo>
                    <a:lnTo>
                      <a:pt x="149" y="171"/>
                    </a:lnTo>
                    <a:lnTo>
                      <a:pt x="149" y="187"/>
                    </a:lnTo>
                    <a:lnTo>
                      <a:pt x="149" y="187"/>
                    </a:lnTo>
                    <a:close/>
                    <a:moveTo>
                      <a:pt x="175" y="0"/>
                    </a:moveTo>
                    <a:lnTo>
                      <a:pt x="149" y="0"/>
                    </a:lnTo>
                    <a:lnTo>
                      <a:pt x="149" y="26"/>
                    </a:lnTo>
                    <a:lnTo>
                      <a:pt x="166" y="26"/>
                    </a:lnTo>
                    <a:lnTo>
                      <a:pt x="166" y="62"/>
                    </a:lnTo>
                    <a:lnTo>
                      <a:pt x="149" y="62"/>
                    </a:lnTo>
                    <a:lnTo>
                      <a:pt x="149" y="135"/>
                    </a:lnTo>
                    <a:lnTo>
                      <a:pt x="175" y="135"/>
                    </a:lnTo>
                    <a:lnTo>
                      <a:pt x="175" y="114"/>
                    </a:lnTo>
                    <a:lnTo>
                      <a:pt x="159" y="114"/>
                    </a:lnTo>
                    <a:lnTo>
                      <a:pt x="159" y="114"/>
                    </a:lnTo>
                    <a:lnTo>
                      <a:pt x="159" y="79"/>
                    </a:lnTo>
                    <a:lnTo>
                      <a:pt x="175" y="79"/>
                    </a:lnTo>
                    <a:lnTo>
                      <a:pt x="175" y="0"/>
                    </a:lnTo>
                    <a:close/>
                    <a:moveTo>
                      <a:pt x="123" y="187"/>
                    </a:moveTo>
                    <a:lnTo>
                      <a:pt x="149" y="187"/>
                    </a:lnTo>
                    <a:lnTo>
                      <a:pt x="149" y="171"/>
                    </a:lnTo>
                    <a:lnTo>
                      <a:pt x="123" y="171"/>
                    </a:lnTo>
                    <a:lnTo>
                      <a:pt x="123" y="187"/>
                    </a:lnTo>
                    <a:lnTo>
                      <a:pt x="123" y="187"/>
                    </a:lnTo>
                    <a:close/>
                    <a:moveTo>
                      <a:pt x="149" y="0"/>
                    </a:moveTo>
                    <a:lnTo>
                      <a:pt x="123" y="0"/>
                    </a:lnTo>
                    <a:lnTo>
                      <a:pt x="123" y="79"/>
                    </a:lnTo>
                    <a:lnTo>
                      <a:pt x="140" y="79"/>
                    </a:lnTo>
                    <a:lnTo>
                      <a:pt x="140" y="114"/>
                    </a:lnTo>
                    <a:lnTo>
                      <a:pt x="123" y="114"/>
                    </a:lnTo>
                    <a:lnTo>
                      <a:pt x="123" y="135"/>
                    </a:lnTo>
                    <a:lnTo>
                      <a:pt x="149" y="135"/>
                    </a:lnTo>
                    <a:lnTo>
                      <a:pt x="149" y="62"/>
                    </a:lnTo>
                    <a:lnTo>
                      <a:pt x="130" y="62"/>
                    </a:lnTo>
                    <a:lnTo>
                      <a:pt x="130" y="26"/>
                    </a:lnTo>
                    <a:lnTo>
                      <a:pt x="130" y="26"/>
                    </a:lnTo>
                    <a:lnTo>
                      <a:pt x="149" y="26"/>
                    </a:lnTo>
                    <a:lnTo>
                      <a:pt x="149" y="0"/>
                    </a:lnTo>
                    <a:close/>
                    <a:moveTo>
                      <a:pt x="95" y="187"/>
                    </a:moveTo>
                    <a:lnTo>
                      <a:pt x="123" y="187"/>
                    </a:lnTo>
                    <a:lnTo>
                      <a:pt x="123" y="171"/>
                    </a:lnTo>
                    <a:lnTo>
                      <a:pt x="95" y="171"/>
                    </a:lnTo>
                    <a:lnTo>
                      <a:pt x="95" y="187"/>
                    </a:lnTo>
                    <a:lnTo>
                      <a:pt x="95" y="187"/>
                    </a:lnTo>
                    <a:close/>
                    <a:moveTo>
                      <a:pt x="123" y="0"/>
                    </a:moveTo>
                    <a:lnTo>
                      <a:pt x="95" y="0"/>
                    </a:lnTo>
                    <a:lnTo>
                      <a:pt x="95" y="26"/>
                    </a:lnTo>
                    <a:lnTo>
                      <a:pt x="114" y="26"/>
                    </a:lnTo>
                    <a:lnTo>
                      <a:pt x="114" y="62"/>
                    </a:lnTo>
                    <a:lnTo>
                      <a:pt x="95" y="62"/>
                    </a:lnTo>
                    <a:lnTo>
                      <a:pt x="95" y="135"/>
                    </a:lnTo>
                    <a:lnTo>
                      <a:pt x="123" y="135"/>
                    </a:lnTo>
                    <a:lnTo>
                      <a:pt x="123" y="114"/>
                    </a:lnTo>
                    <a:lnTo>
                      <a:pt x="104" y="114"/>
                    </a:lnTo>
                    <a:lnTo>
                      <a:pt x="104" y="114"/>
                    </a:lnTo>
                    <a:lnTo>
                      <a:pt x="104" y="79"/>
                    </a:lnTo>
                    <a:lnTo>
                      <a:pt x="123" y="79"/>
                    </a:lnTo>
                    <a:lnTo>
                      <a:pt x="123" y="0"/>
                    </a:lnTo>
                    <a:close/>
                    <a:moveTo>
                      <a:pt x="69" y="187"/>
                    </a:moveTo>
                    <a:lnTo>
                      <a:pt x="95" y="187"/>
                    </a:lnTo>
                    <a:lnTo>
                      <a:pt x="95" y="171"/>
                    </a:lnTo>
                    <a:lnTo>
                      <a:pt x="69" y="171"/>
                    </a:lnTo>
                    <a:lnTo>
                      <a:pt x="69" y="187"/>
                    </a:lnTo>
                    <a:lnTo>
                      <a:pt x="69" y="187"/>
                    </a:lnTo>
                    <a:close/>
                    <a:moveTo>
                      <a:pt x="95" y="0"/>
                    </a:moveTo>
                    <a:lnTo>
                      <a:pt x="69" y="0"/>
                    </a:lnTo>
                    <a:lnTo>
                      <a:pt x="69" y="79"/>
                    </a:lnTo>
                    <a:lnTo>
                      <a:pt x="88" y="79"/>
                    </a:lnTo>
                    <a:lnTo>
                      <a:pt x="88" y="114"/>
                    </a:lnTo>
                    <a:lnTo>
                      <a:pt x="69" y="114"/>
                    </a:lnTo>
                    <a:lnTo>
                      <a:pt x="69" y="135"/>
                    </a:lnTo>
                    <a:lnTo>
                      <a:pt x="95" y="135"/>
                    </a:lnTo>
                    <a:lnTo>
                      <a:pt x="95" y="62"/>
                    </a:lnTo>
                    <a:lnTo>
                      <a:pt x="78" y="62"/>
                    </a:lnTo>
                    <a:lnTo>
                      <a:pt x="78" y="26"/>
                    </a:lnTo>
                    <a:lnTo>
                      <a:pt x="78" y="26"/>
                    </a:lnTo>
                    <a:lnTo>
                      <a:pt x="95" y="26"/>
                    </a:lnTo>
                    <a:lnTo>
                      <a:pt x="95" y="0"/>
                    </a:lnTo>
                    <a:close/>
                    <a:moveTo>
                      <a:pt x="43" y="187"/>
                    </a:moveTo>
                    <a:lnTo>
                      <a:pt x="69" y="187"/>
                    </a:lnTo>
                    <a:lnTo>
                      <a:pt x="69" y="171"/>
                    </a:lnTo>
                    <a:lnTo>
                      <a:pt x="69" y="171"/>
                    </a:lnTo>
                    <a:lnTo>
                      <a:pt x="69" y="135"/>
                    </a:lnTo>
                    <a:lnTo>
                      <a:pt x="69" y="135"/>
                    </a:lnTo>
                    <a:lnTo>
                      <a:pt x="69" y="114"/>
                    </a:lnTo>
                    <a:lnTo>
                      <a:pt x="52" y="114"/>
                    </a:lnTo>
                    <a:lnTo>
                      <a:pt x="52" y="114"/>
                    </a:lnTo>
                    <a:lnTo>
                      <a:pt x="52" y="79"/>
                    </a:lnTo>
                    <a:lnTo>
                      <a:pt x="69" y="79"/>
                    </a:lnTo>
                    <a:lnTo>
                      <a:pt x="69" y="0"/>
                    </a:lnTo>
                    <a:lnTo>
                      <a:pt x="43" y="0"/>
                    </a:lnTo>
                    <a:lnTo>
                      <a:pt x="43" y="26"/>
                    </a:lnTo>
                    <a:lnTo>
                      <a:pt x="59" y="26"/>
                    </a:lnTo>
                    <a:lnTo>
                      <a:pt x="59" y="62"/>
                    </a:lnTo>
                    <a:lnTo>
                      <a:pt x="43" y="62"/>
                    </a:lnTo>
                    <a:lnTo>
                      <a:pt x="43" y="187"/>
                    </a:lnTo>
                    <a:close/>
                    <a:moveTo>
                      <a:pt x="0" y="187"/>
                    </a:moveTo>
                    <a:lnTo>
                      <a:pt x="43" y="187"/>
                    </a:lnTo>
                    <a:lnTo>
                      <a:pt x="43" y="62"/>
                    </a:lnTo>
                    <a:lnTo>
                      <a:pt x="26" y="62"/>
                    </a:lnTo>
                    <a:lnTo>
                      <a:pt x="26" y="26"/>
                    </a:lnTo>
                    <a:lnTo>
                      <a:pt x="26" y="26"/>
                    </a:lnTo>
                    <a:lnTo>
                      <a:pt x="43" y="26"/>
                    </a:lnTo>
                    <a:lnTo>
                      <a:pt x="43" y="0"/>
                    </a:lnTo>
                    <a:lnTo>
                      <a:pt x="0" y="0"/>
                    </a:lnTo>
                    <a:lnTo>
                      <a:pt x="0" y="187"/>
                    </a:lnTo>
                    <a:close/>
                  </a:path>
                </a:pathLst>
              </a:custGeom>
              <a:solidFill>
                <a:srgbClr val="FFFFFF">
                  <a:alpha val="100000"/>
                </a:srgbClr>
              </a:solidFill>
              <a:ln w="9525">
                <a:noFill/>
              </a:ln>
            </p:spPr>
            <p:txBody>
              <a:bodyPr/>
              <a:p>
                <a:endParaRPr lang="zh-CN" altLang="en-US"/>
              </a:p>
            </p:txBody>
          </p:sp>
          <p:sp>
            <p:nvSpPr>
              <p:cNvPr id="25641" name="Freeform 1988"/>
              <p:cNvSpPr/>
              <p:nvPr/>
            </p:nvSpPr>
            <p:spPr>
              <a:xfrm>
                <a:off x="49840" y="41970"/>
                <a:ext cx="153454" cy="37380"/>
              </a:xfrm>
              <a:custGeom>
                <a:avLst/>
                <a:gdLst>
                  <a:gd name="txL" fmla="*/ 0 w 99"/>
                  <a:gd name="txT" fmla="*/ 0 h 24"/>
                  <a:gd name="txR" fmla="*/ 99 w 99"/>
                  <a:gd name="txB" fmla="*/ 24 h 24"/>
                </a:gdLst>
                <a:ahLst/>
                <a:cxnLst>
                  <a:cxn ang="0">
                    <a:pos x="0" y="18690"/>
                  </a:cxn>
                  <a:cxn ang="0">
                    <a:pos x="10850" y="37380"/>
                  </a:cxn>
                  <a:cxn ang="0">
                    <a:pos x="77502" y="21805"/>
                  </a:cxn>
                  <a:cxn ang="0">
                    <a:pos x="142604" y="37380"/>
                  </a:cxn>
                  <a:cxn ang="0">
                    <a:pos x="153454" y="18690"/>
                  </a:cxn>
                  <a:cxn ang="0">
                    <a:pos x="77502" y="0"/>
                  </a:cxn>
                  <a:cxn ang="0">
                    <a:pos x="0" y="18690"/>
                  </a:cxn>
                </a:cxnLst>
                <a:rect l="txL" t="txT" r="txR" b="txB"/>
                <a:pathLst>
                  <a:path w="99" h="24">
                    <a:moveTo>
                      <a:pt x="0" y="12"/>
                    </a:moveTo>
                    <a:cubicBezTo>
                      <a:pt x="7" y="24"/>
                      <a:pt x="7" y="24"/>
                      <a:pt x="7" y="24"/>
                    </a:cubicBezTo>
                    <a:cubicBezTo>
                      <a:pt x="19" y="18"/>
                      <a:pt x="34" y="14"/>
                      <a:pt x="50" y="14"/>
                    </a:cubicBezTo>
                    <a:cubicBezTo>
                      <a:pt x="65" y="14"/>
                      <a:pt x="80" y="18"/>
                      <a:pt x="92" y="24"/>
                    </a:cubicBezTo>
                    <a:cubicBezTo>
                      <a:pt x="99" y="12"/>
                      <a:pt x="99" y="12"/>
                      <a:pt x="99" y="12"/>
                    </a:cubicBezTo>
                    <a:cubicBezTo>
                      <a:pt x="85" y="4"/>
                      <a:pt x="68" y="0"/>
                      <a:pt x="50" y="0"/>
                    </a:cubicBezTo>
                    <a:cubicBezTo>
                      <a:pt x="32" y="0"/>
                      <a:pt x="14" y="4"/>
                      <a:pt x="0" y="12"/>
                    </a:cubicBezTo>
                    <a:close/>
                  </a:path>
                </a:pathLst>
              </a:custGeom>
              <a:solidFill>
                <a:srgbClr val="FFFFFF">
                  <a:alpha val="100000"/>
                </a:srgbClr>
              </a:solidFill>
              <a:ln w="9525">
                <a:noFill/>
              </a:ln>
            </p:spPr>
            <p:txBody>
              <a:bodyPr/>
              <a:p>
                <a:endParaRPr lang="zh-CN" altLang="en-US"/>
              </a:p>
            </p:txBody>
          </p:sp>
          <p:sp>
            <p:nvSpPr>
              <p:cNvPr id="25642" name="Freeform 1989"/>
              <p:cNvSpPr/>
              <p:nvPr/>
            </p:nvSpPr>
            <p:spPr>
              <a:xfrm>
                <a:off x="24920" y="0"/>
                <a:ext cx="204606" cy="43282"/>
              </a:xfrm>
              <a:custGeom>
                <a:avLst/>
                <a:gdLst>
                  <a:gd name="txL" fmla="*/ 0 w 132"/>
                  <a:gd name="txT" fmla="*/ 0 h 28"/>
                  <a:gd name="txR" fmla="*/ 132 w 132"/>
                  <a:gd name="txB" fmla="*/ 28 h 28"/>
                </a:gdLst>
                <a:ahLst/>
                <a:cxnLst>
                  <a:cxn ang="0">
                    <a:pos x="204606" y="24733"/>
                  </a:cxn>
                  <a:cxn ang="0">
                    <a:pos x="102303" y="0"/>
                  </a:cxn>
                  <a:cxn ang="0">
                    <a:pos x="0" y="24733"/>
                  </a:cxn>
                  <a:cxn ang="0">
                    <a:pos x="9300" y="43282"/>
                  </a:cxn>
                  <a:cxn ang="0">
                    <a:pos x="102303" y="21641"/>
                  </a:cxn>
                  <a:cxn ang="0">
                    <a:pos x="193756" y="43282"/>
                  </a:cxn>
                  <a:cxn ang="0">
                    <a:pos x="204606" y="24733"/>
                  </a:cxn>
                </a:cxnLst>
                <a:rect l="txL" t="txT" r="txR" b="txB"/>
                <a:pathLst>
                  <a:path w="132" h="28">
                    <a:moveTo>
                      <a:pt x="132" y="16"/>
                    </a:moveTo>
                    <a:cubicBezTo>
                      <a:pt x="113" y="6"/>
                      <a:pt x="90" y="0"/>
                      <a:pt x="66" y="0"/>
                    </a:cubicBezTo>
                    <a:cubicBezTo>
                      <a:pt x="42" y="0"/>
                      <a:pt x="18" y="6"/>
                      <a:pt x="0" y="16"/>
                    </a:cubicBezTo>
                    <a:cubicBezTo>
                      <a:pt x="6" y="28"/>
                      <a:pt x="6" y="28"/>
                      <a:pt x="6" y="28"/>
                    </a:cubicBezTo>
                    <a:cubicBezTo>
                      <a:pt x="23" y="19"/>
                      <a:pt x="44" y="14"/>
                      <a:pt x="66" y="14"/>
                    </a:cubicBezTo>
                    <a:cubicBezTo>
                      <a:pt x="87" y="14"/>
                      <a:pt x="108" y="19"/>
                      <a:pt x="125" y="28"/>
                    </a:cubicBezTo>
                    <a:lnTo>
                      <a:pt x="132" y="16"/>
                    </a:lnTo>
                    <a:close/>
                  </a:path>
                </a:pathLst>
              </a:custGeom>
              <a:solidFill>
                <a:srgbClr val="FFFFFF">
                  <a:alpha val="100000"/>
                </a:srgbClr>
              </a:solidFill>
              <a:ln w="9525">
                <a:noFill/>
              </a:ln>
            </p:spPr>
            <p:txBody>
              <a:bodyPr/>
              <a:p>
                <a:endParaRPr lang="zh-CN" altLang="en-US"/>
              </a:p>
            </p:txBody>
          </p:sp>
        </p:grpSp>
      </p:grpSp>
      <p:grpSp>
        <p:nvGrpSpPr>
          <p:cNvPr id="25624" name="Group 38"/>
          <p:cNvGrpSpPr/>
          <p:nvPr/>
        </p:nvGrpSpPr>
        <p:grpSpPr>
          <a:xfrm>
            <a:off x="9293225" y="2024063"/>
            <a:ext cx="1177925" cy="1176337"/>
            <a:chOff x="0" y="0"/>
            <a:chExt cx="1176826" cy="1176826"/>
          </a:xfrm>
        </p:grpSpPr>
        <p:sp>
          <p:nvSpPr>
            <p:cNvPr id="25633" name="圆角矩形 294"/>
            <p:cNvSpPr/>
            <p:nvPr/>
          </p:nvSpPr>
          <p:spPr>
            <a:xfrm>
              <a:off x="0" y="0"/>
              <a:ext cx="1176826" cy="1176826"/>
            </a:xfrm>
            <a:prstGeom prst="roundRect">
              <a:avLst>
                <a:gd name="adj" fmla="val 16667"/>
              </a:avLst>
            </a:prstGeom>
            <a:solidFill>
              <a:schemeClr val="accent2"/>
            </a:solidFill>
            <a:ln w="9525">
              <a:noFill/>
            </a:ln>
          </p:spPr>
          <p:txBody>
            <a:bodyPr anchor="ctr"/>
            <a:p>
              <a:pPr algn="ctr"/>
              <a:endParaRPr lang="zh-CN" altLang="zh-CN" dirty="0">
                <a:solidFill>
                  <a:srgbClr val="FFFFFF"/>
                </a:solidFill>
                <a:latin typeface="Arial" panose="020B0604020202020204" pitchFamily="34" charset="0"/>
              </a:endParaRPr>
            </a:p>
          </p:txBody>
        </p:sp>
        <p:grpSp>
          <p:nvGrpSpPr>
            <p:cNvPr id="25634" name="Group 40"/>
            <p:cNvGrpSpPr/>
            <p:nvPr/>
          </p:nvGrpSpPr>
          <p:grpSpPr>
            <a:xfrm>
              <a:off x="318413" y="357649"/>
              <a:ext cx="540000" cy="461529"/>
              <a:chOff x="0" y="0"/>
              <a:chExt cx="342976" cy="293136"/>
            </a:xfrm>
          </p:grpSpPr>
          <p:sp>
            <p:nvSpPr>
              <p:cNvPr id="25635" name="Freeform 2010"/>
              <p:cNvSpPr/>
              <p:nvPr/>
            </p:nvSpPr>
            <p:spPr>
              <a:xfrm>
                <a:off x="110173" y="224935"/>
                <a:ext cx="121320" cy="40659"/>
              </a:xfrm>
              <a:custGeom>
                <a:avLst/>
                <a:gdLst>
                  <a:gd name="txL" fmla="*/ 0 w 185"/>
                  <a:gd name="txT" fmla="*/ 0 h 62"/>
                  <a:gd name="txR" fmla="*/ 185 w 185"/>
                  <a:gd name="txB" fmla="*/ 62 h 62"/>
                </a:gdLst>
                <a:ahLst/>
                <a:cxnLst>
                  <a:cxn ang="0">
                    <a:pos x="1967" y="0"/>
                  </a:cxn>
                  <a:cxn ang="0">
                    <a:pos x="0" y="40659"/>
                  </a:cxn>
                  <a:cxn ang="0">
                    <a:pos x="121320" y="40659"/>
                  </a:cxn>
                  <a:cxn ang="0">
                    <a:pos x="119353" y="0"/>
                  </a:cxn>
                  <a:cxn ang="0">
                    <a:pos x="1967" y="0"/>
                  </a:cxn>
                </a:cxnLst>
                <a:rect l="txL" t="txT" r="txR" b="txB"/>
                <a:pathLst>
                  <a:path w="185" h="62">
                    <a:moveTo>
                      <a:pt x="3" y="0"/>
                    </a:moveTo>
                    <a:lnTo>
                      <a:pt x="0" y="62"/>
                    </a:lnTo>
                    <a:lnTo>
                      <a:pt x="185" y="62"/>
                    </a:lnTo>
                    <a:lnTo>
                      <a:pt x="182" y="0"/>
                    </a:lnTo>
                    <a:lnTo>
                      <a:pt x="3" y="0"/>
                    </a:lnTo>
                    <a:close/>
                  </a:path>
                </a:pathLst>
              </a:custGeom>
              <a:solidFill>
                <a:srgbClr val="FFFFFF">
                  <a:alpha val="100000"/>
                </a:srgbClr>
              </a:solidFill>
              <a:ln w="9525">
                <a:noFill/>
              </a:ln>
            </p:spPr>
            <p:txBody>
              <a:bodyPr/>
              <a:p>
                <a:endParaRPr lang="zh-CN" altLang="en-US"/>
              </a:p>
            </p:txBody>
          </p:sp>
          <p:sp>
            <p:nvSpPr>
              <p:cNvPr id="25636" name="Freeform 2011"/>
              <p:cNvSpPr>
                <a:spLocks noEditPoints="1"/>
              </p:cNvSpPr>
              <p:nvPr/>
            </p:nvSpPr>
            <p:spPr>
              <a:xfrm>
                <a:off x="0" y="0"/>
                <a:ext cx="342976" cy="214443"/>
              </a:xfrm>
              <a:custGeom>
                <a:avLst/>
                <a:gdLst>
                  <a:gd name="txL" fmla="*/ 0 w 523"/>
                  <a:gd name="txT" fmla="*/ 0 h 327"/>
                  <a:gd name="txR" fmla="*/ 523 w 523"/>
                  <a:gd name="txB" fmla="*/ 327 h 327"/>
                </a:gdLst>
                <a:ahLst/>
                <a:cxnLst>
                  <a:cxn ang="0">
                    <a:pos x="229525" y="214443"/>
                  </a:cxn>
                  <a:cxn ang="0">
                    <a:pos x="342976" y="214443"/>
                  </a:cxn>
                  <a:cxn ang="0">
                    <a:pos x="342976" y="0"/>
                  </a:cxn>
                  <a:cxn ang="0">
                    <a:pos x="170504" y="0"/>
                  </a:cxn>
                  <a:cxn ang="0">
                    <a:pos x="170504" y="26232"/>
                  </a:cxn>
                  <a:cxn ang="0">
                    <a:pos x="312154" y="26232"/>
                  </a:cxn>
                  <a:cxn ang="0">
                    <a:pos x="312154" y="187556"/>
                  </a:cxn>
                  <a:cxn ang="0">
                    <a:pos x="228213" y="187556"/>
                  </a:cxn>
                  <a:cxn ang="0">
                    <a:pos x="170504" y="187556"/>
                  </a:cxn>
                  <a:cxn ang="0">
                    <a:pos x="170504" y="214443"/>
                  </a:cxn>
                  <a:cxn ang="0">
                    <a:pos x="229525" y="214443"/>
                  </a:cxn>
                  <a:cxn ang="0">
                    <a:pos x="170504" y="0"/>
                  </a:cxn>
                  <a:cxn ang="0">
                    <a:pos x="0" y="0"/>
                  </a:cxn>
                  <a:cxn ang="0">
                    <a:pos x="0" y="214443"/>
                  </a:cxn>
                  <a:cxn ang="0">
                    <a:pos x="113451" y="214443"/>
                  </a:cxn>
                  <a:cxn ang="0">
                    <a:pos x="170504" y="214443"/>
                  </a:cxn>
                  <a:cxn ang="0">
                    <a:pos x="170504" y="187556"/>
                  </a:cxn>
                  <a:cxn ang="0">
                    <a:pos x="113451" y="187556"/>
                  </a:cxn>
                  <a:cxn ang="0">
                    <a:pos x="31478" y="187556"/>
                  </a:cxn>
                  <a:cxn ang="0">
                    <a:pos x="31478" y="187556"/>
                  </a:cxn>
                  <a:cxn ang="0">
                    <a:pos x="31478" y="26232"/>
                  </a:cxn>
                  <a:cxn ang="0">
                    <a:pos x="170504" y="26232"/>
                  </a:cxn>
                  <a:cxn ang="0">
                    <a:pos x="170504" y="0"/>
                  </a:cxn>
                </a:cxnLst>
                <a:rect l="txL" t="txT" r="txR" b="txB"/>
                <a:pathLst>
                  <a:path w="523" h="327">
                    <a:moveTo>
                      <a:pt x="350" y="327"/>
                    </a:moveTo>
                    <a:lnTo>
                      <a:pt x="523" y="327"/>
                    </a:lnTo>
                    <a:lnTo>
                      <a:pt x="523" y="0"/>
                    </a:lnTo>
                    <a:lnTo>
                      <a:pt x="260" y="0"/>
                    </a:lnTo>
                    <a:lnTo>
                      <a:pt x="260" y="40"/>
                    </a:lnTo>
                    <a:lnTo>
                      <a:pt x="476" y="40"/>
                    </a:lnTo>
                    <a:lnTo>
                      <a:pt x="476" y="286"/>
                    </a:lnTo>
                    <a:lnTo>
                      <a:pt x="348" y="286"/>
                    </a:lnTo>
                    <a:lnTo>
                      <a:pt x="260" y="286"/>
                    </a:lnTo>
                    <a:lnTo>
                      <a:pt x="260" y="327"/>
                    </a:lnTo>
                    <a:lnTo>
                      <a:pt x="350" y="327"/>
                    </a:lnTo>
                    <a:close/>
                    <a:moveTo>
                      <a:pt x="260" y="0"/>
                    </a:moveTo>
                    <a:lnTo>
                      <a:pt x="0" y="0"/>
                    </a:lnTo>
                    <a:lnTo>
                      <a:pt x="0" y="327"/>
                    </a:lnTo>
                    <a:lnTo>
                      <a:pt x="173" y="327"/>
                    </a:lnTo>
                    <a:lnTo>
                      <a:pt x="260" y="327"/>
                    </a:lnTo>
                    <a:lnTo>
                      <a:pt x="260" y="286"/>
                    </a:lnTo>
                    <a:lnTo>
                      <a:pt x="173" y="286"/>
                    </a:lnTo>
                    <a:lnTo>
                      <a:pt x="48" y="286"/>
                    </a:lnTo>
                    <a:lnTo>
                      <a:pt x="48" y="286"/>
                    </a:lnTo>
                    <a:lnTo>
                      <a:pt x="48" y="40"/>
                    </a:lnTo>
                    <a:lnTo>
                      <a:pt x="260" y="40"/>
                    </a:lnTo>
                    <a:lnTo>
                      <a:pt x="260" y="0"/>
                    </a:lnTo>
                    <a:close/>
                  </a:path>
                </a:pathLst>
              </a:custGeom>
              <a:solidFill>
                <a:srgbClr val="FFFFFF">
                  <a:alpha val="100000"/>
                </a:srgbClr>
              </a:solidFill>
              <a:ln w="9525">
                <a:noFill/>
              </a:ln>
            </p:spPr>
            <p:txBody>
              <a:bodyPr/>
              <a:p>
                <a:endParaRPr lang="zh-CN" altLang="en-US"/>
              </a:p>
            </p:txBody>
          </p:sp>
          <p:sp>
            <p:nvSpPr>
              <p:cNvPr id="25637" name="Freeform 2012"/>
              <p:cNvSpPr/>
              <p:nvPr/>
            </p:nvSpPr>
            <p:spPr>
              <a:xfrm>
                <a:off x="87220" y="276086"/>
                <a:ext cx="168537" cy="17050"/>
              </a:xfrm>
              <a:custGeom>
                <a:avLst/>
                <a:gdLst>
                  <a:gd name="txL" fmla="*/ 0 w 257"/>
                  <a:gd name="txT" fmla="*/ 0 h 26"/>
                  <a:gd name="txR" fmla="*/ 257 w 257"/>
                  <a:gd name="txB" fmla="*/ 26 h 26"/>
                </a:gdLst>
                <a:ahLst/>
                <a:cxnLst>
                  <a:cxn ang="0">
                    <a:pos x="0" y="0"/>
                  </a:cxn>
                  <a:cxn ang="0">
                    <a:pos x="0" y="17050"/>
                  </a:cxn>
                  <a:cxn ang="0">
                    <a:pos x="168537" y="17050"/>
                  </a:cxn>
                  <a:cxn ang="0">
                    <a:pos x="168537" y="0"/>
                  </a:cxn>
                  <a:cxn ang="0">
                    <a:pos x="145584" y="0"/>
                  </a:cxn>
                  <a:cxn ang="0">
                    <a:pos x="22953" y="0"/>
                  </a:cxn>
                  <a:cxn ang="0">
                    <a:pos x="0" y="0"/>
                  </a:cxn>
                </a:cxnLst>
                <a:rect l="txL" t="txT" r="txR" b="txB"/>
                <a:pathLst>
                  <a:path w="257" h="26">
                    <a:moveTo>
                      <a:pt x="0" y="0"/>
                    </a:moveTo>
                    <a:lnTo>
                      <a:pt x="0" y="26"/>
                    </a:lnTo>
                    <a:lnTo>
                      <a:pt x="257" y="26"/>
                    </a:lnTo>
                    <a:lnTo>
                      <a:pt x="257" y="0"/>
                    </a:lnTo>
                    <a:lnTo>
                      <a:pt x="222" y="0"/>
                    </a:lnTo>
                    <a:lnTo>
                      <a:pt x="35" y="0"/>
                    </a:lnTo>
                    <a:lnTo>
                      <a:pt x="0" y="0"/>
                    </a:lnTo>
                    <a:close/>
                  </a:path>
                </a:pathLst>
              </a:custGeom>
              <a:solidFill>
                <a:srgbClr val="FFFFFF">
                  <a:alpha val="100000"/>
                </a:srgbClr>
              </a:solidFill>
              <a:ln w="9525">
                <a:noFill/>
              </a:ln>
            </p:spPr>
            <p:txBody>
              <a:bodyPr/>
              <a:p>
                <a:endParaRPr lang="zh-CN" altLang="en-US"/>
              </a:p>
            </p:txBody>
          </p:sp>
        </p:grpSp>
      </p:grpSp>
      <p:sp>
        <p:nvSpPr>
          <p:cNvPr id="25625" name="矩形 9"/>
          <p:cNvSpPr/>
          <p:nvPr/>
        </p:nvSpPr>
        <p:spPr>
          <a:xfrm>
            <a:off x="4579938" y="3254375"/>
            <a:ext cx="2068512" cy="1385888"/>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26" name="矩形 10"/>
          <p:cNvSpPr/>
          <p:nvPr/>
        </p:nvSpPr>
        <p:spPr>
          <a:xfrm>
            <a:off x="4606925" y="4694238"/>
            <a:ext cx="2014538" cy="1385887"/>
          </a:xfrm>
          <a:prstGeom prst="rect">
            <a:avLst/>
          </a:prstGeom>
          <a:noFill/>
          <a:ln w="9525">
            <a:noFill/>
          </a:ln>
        </p:spPr>
        <p:txBody>
          <a:bodyPr>
            <a:spAutoFit/>
          </a:bodyPr>
          <a:p>
            <a:r>
              <a:rPr lang="zh-CN" altLang="en-US" sz="1400" dirty="0">
                <a:solidFill>
                  <a:srgbClr val="BBB487"/>
                </a:solidFill>
                <a:latin typeface="Calibri" panose="020F0502020204030204" pitchFamily="34" charset="0"/>
                <a:ea typeface="微软雅黑" panose="020B0503020204020204" pitchFamily="34" charset="-122"/>
                <a:sym typeface="Calibri" panose="020F0502020204030204" pitchFamily="34" charset="0"/>
              </a:rPr>
              <a:t>sit amet ligula. Nulla quis lorem ut libero malesuada feugiat. Vestibulum ac diam sit amet quam vehicula elementum</a:t>
            </a:r>
            <a:endParaRPr lang="zh-CN" altLang="en-US" sz="1400" dirty="0">
              <a:solidFill>
                <a:srgbClr val="BBB487"/>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27" name="矩形 308"/>
          <p:cNvSpPr/>
          <p:nvPr/>
        </p:nvSpPr>
        <p:spPr>
          <a:xfrm>
            <a:off x="6891338" y="3252788"/>
            <a:ext cx="2068512" cy="1385887"/>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28" name="矩形 309"/>
          <p:cNvSpPr/>
          <p:nvPr/>
        </p:nvSpPr>
        <p:spPr>
          <a:xfrm>
            <a:off x="6918325" y="4692650"/>
            <a:ext cx="2016125" cy="1384300"/>
          </a:xfrm>
          <a:prstGeom prst="rect">
            <a:avLst/>
          </a:prstGeom>
          <a:noFill/>
          <a:ln w="9525">
            <a:noFill/>
          </a:ln>
        </p:spPr>
        <p:txBody>
          <a:bodyPr>
            <a:spAutoFit/>
          </a:bodyPr>
          <a:p>
            <a:r>
              <a:rPr lang="zh-CN" altLang="en-US" sz="1400" dirty="0">
                <a:solidFill>
                  <a:srgbClr val="BBB487"/>
                </a:solidFill>
                <a:latin typeface="Calibri" panose="020F0502020204030204" pitchFamily="34" charset="0"/>
                <a:ea typeface="微软雅黑" panose="020B0503020204020204" pitchFamily="34" charset="-122"/>
                <a:sym typeface="Calibri" panose="020F0502020204030204" pitchFamily="34" charset="0"/>
              </a:rPr>
              <a:t>sit amet ligula. Nulla quis lorem ut libero malesuada feugiat. Vestibulum ac diam sit amet quam vehicula elementum</a:t>
            </a:r>
            <a:endParaRPr lang="zh-CN" altLang="en-US" sz="1400" dirty="0">
              <a:solidFill>
                <a:srgbClr val="BBB487"/>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29" name="矩形 310"/>
          <p:cNvSpPr/>
          <p:nvPr/>
        </p:nvSpPr>
        <p:spPr>
          <a:xfrm>
            <a:off x="9194800" y="3252788"/>
            <a:ext cx="2070100" cy="1385887"/>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30" name="矩形 311"/>
          <p:cNvSpPr/>
          <p:nvPr/>
        </p:nvSpPr>
        <p:spPr>
          <a:xfrm>
            <a:off x="9223375" y="4692650"/>
            <a:ext cx="2014538" cy="1384300"/>
          </a:xfrm>
          <a:prstGeom prst="rect">
            <a:avLst/>
          </a:prstGeom>
          <a:noFill/>
          <a:ln w="9525">
            <a:noFill/>
          </a:ln>
        </p:spPr>
        <p:txBody>
          <a:bodyPr>
            <a:spAutoFit/>
          </a:bodyPr>
          <a:p>
            <a:r>
              <a:rPr lang="zh-CN" altLang="en-US" sz="1400" dirty="0">
                <a:solidFill>
                  <a:srgbClr val="BBB487"/>
                </a:solidFill>
                <a:latin typeface="Calibri" panose="020F0502020204030204" pitchFamily="34" charset="0"/>
                <a:ea typeface="微软雅黑" panose="020B0503020204020204" pitchFamily="34" charset="-122"/>
                <a:sym typeface="Calibri" panose="020F0502020204030204" pitchFamily="34" charset="0"/>
              </a:rPr>
              <a:t>sit amet ligula. Nulla quis lorem ut libero malesuada feugiat. Vestibulum ac diam sit amet quam vehicula elementum</a:t>
            </a:r>
            <a:endParaRPr lang="zh-CN" altLang="en-US" sz="1400" dirty="0">
              <a:solidFill>
                <a:srgbClr val="BBB487"/>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31" name="矩形 14"/>
          <p:cNvSpPr/>
          <p:nvPr/>
        </p:nvSpPr>
        <p:spPr>
          <a:xfrm>
            <a:off x="1327150" y="2843213"/>
            <a:ext cx="2255838" cy="2678112"/>
          </a:xfrm>
          <a:prstGeom prst="rect">
            <a:avLst/>
          </a:prstGeom>
          <a:noFill/>
          <a:ln w="9525">
            <a:noFill/>
          </a:ln>
        </p:spPr>
        <p:txBody>
          <a:bodyPr>
            <a:spAutoFit/>
          </a:bodyPr>
          <a:p>
            <a:r>
              <a:rPr lang="zh-CN" altLang="en-US" sz="2800" dirty="0">
                <a:solidFill>
                  <a:schemeClr val="bg2"/>
                </a:solidFill>
                <a:latin typeface="Calibri" panose="020F0502020204030204" pitchFamily="34" charset="0"/>
                <a:ea typeface="微软雅黑" panose="020B0503020204020204" pitchFamily="34" charset="-122"/>
                <a:sym typeface="Calibri" panose="020F0502020204030204" pitchFamily="34" charset="0"/>
              </a:rPr>
              <a:t>Malesuada feugiat. Vestibulum ac diam sit amet quam vehicula </a:t>
            </a:r>
            <a:endParaRPr lang="zh-CN" altLang="en-US" sz="28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632" name="左大括号 16"/>
          <p:cNvSpPr/>
          <p:nvPr/>
        </p:nvSpPr>
        <p:spPr>
          <a:xfrm>
            <a:off x="3738563" y="2381250"/>
            <a:ext cx="136525" cy="3470275"/>
          </a:xfrm>
          <a:prstGeom prst="leftBrace">
            <a:avLst>
              <a:gd name="adj1" fmla="val 8237"/>
              <a:gd name="adj2" fmla="val 46773"/>
            </a:avLst>
          </a:prstGeom>
          <a:noFill/>
          <a:ln w="6350" cap="flat" cmpd="sng">
            <a:solidFill>
              <a:srgbClr val="56D9BB"/>
            </a:solidFill>
            <a:prstDash val="solid"/>
            <a:miter/>
            <a:headEnd type="none" w="med" len="med"/>
            <a:tailEnd type="none" w="med" len="med"/>
          </a:ln>
        </p:spPr>
        <p:txBody>
          <a:bodyPr anchor="ctr"/>
          <a:p>
            <a:pPr algn="ctr"/>
            <a:endParaRPr lang="zh-CN" altLang="zh-CN" dirty="0">
              <a:latin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1"/>
          <p:cNvSpPr>
            <a:spLocks noGrp="1"/>
          </p:cNvSpPr>
          <p:nvPr>
            <p:ph type="ctrTitle"/>
          </p:nvPr>
        </p:nvSpPr>
        <p:spPr>
          <a:xfrm>
            <a:off x="1524000" y="1133475"/>
            <a:ext cx="9144000" cy="2387600"/>
          </a:xfrm>
          <a:ln/>
        </p:spPr>
        <p:txBody>
          <a:bodyPr vert="horz" wrap="square" lIns="91440" tIns="45720" rIns="91440" bIns="45720" anchor="b"/>
          <a:p>
            <a:pPr marL="0" indent="0" algn="ctr" eaLnBrk="1" hangingPunct="1"/>
            <a:r>
              <a:rPr lang="en-US" altLang="zh-CN" sz="6000" dirty="0">
                <a:solidFill>
                  <a:schemeClr val="bg1"/>
                </a:solidFill>
              </a:rPr>
              <a:t>THANKS FOR WATCHING</a:t>
            </a:r>
            <a:endParaRPr lang="zh-CN" altLang="en-US" sz="6000" dirty="0">
              <a:solidFill>
                <a:schemeClr val="bg1"/>
              </a:solidFill>
            </a:endParaRPr>
          </a:p>
        </p:txBody>
      </p:sp>
      <p:sp>
        <p:nvSpPr>
          <p:cNvPr id="26627" name="副标题 2"/>
          <p:cNvSpPr>
            <a:spLocks noGrp="1"/>
          </p:cNvSpPr>
          <p:nvPr>
            <p:ph type="subTitle" idx="1"/>
          </p:nvPr>
        </p:nvSpPr>
        <p:spPr>
          <a:xfrm>
            <a:off x="1524000" y="3521075"/>
            <a:ext cx="9144000" cy="1655763"/>
          </a:xfrm>
          <a:ln/>
        </p:spPr>
        <p:txBody>
          <a:bodyPr vert="horz" wrap="square" lIns="91440" tIns="45720" rIns="91440" bIns="45720" anchor="t"/>
          <a:p>
            <a:pPr eaLnBrk="1" hangingPunct="1"/>
            <a:r>
              <a:rPr lang="en-US" altLang="zh-CN" sz="1400" dirty="0">
                <a:solidFill>
                  <a:srgbClr val="BBB487"/>
                </a:solidFill>
                <a:latin typeface="+mn-lt"/>
                <a:ea typeface="+mn-ea"/>
                <a:cs typeface="+mn-cs"/>
                <a:sym typeface="Calibri" panose="020F0502020204030204" pitchFamily="34" charset="0"/>
              </a:rPr>
              <a:t>www.freeppt7.com</a:t>
            </a:r>
            <a:endParaRPr lang="en-US" altLang="zh-CN" sz="1400" dirty="0">
              <a:solidFill>
                <a:srgbClr val="BBB487"/>
              </a:solidFill>
              <a:latin typeface="+mn-lt"/>
              <a:ea typeface="+mn-ea"/>
              <a:cs typeface="+mn-cs"/>
              <a:sym typeface="Calibri" panose="020F050202020403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logo">
            <a:hlinkClick r:id="rId1" action="ppaction://hlinkfile"/>
          </p:cNvPr>
          <p:cNvPicPr>
            <a:picLocks noChangeAspect="1"/>
          </p:cNvPicPr>
          <p:nvPr/>
        </p:nvPicPr>
        <p:blipFill>
          <a:blip r:embed="rId2"/>
          <a:stretch>
            <a:fillRect/>
          </a:stretch>
        </p:blipFill>
        <p:spPr>
          <a:xfrm>
            <a:off x="3281680" y="363220"/>
            <a:ext cx="6238240" cy="1437640"/>
          </a:xfrm>
          <a:prstGeom prst="rect">
            <a:avLst/>
          </a:prstGeom>
        </p:spPr>
      </p:pic>
      <p:grpSp>
        <p:nvGrpSpPr>
          <p:cNvPr id="7" name="组合 6"/>
          <p:cNvGrpSpPr/>
          <p:nvPr/>
        </p:nvGrpSpPr>
        <p:grpSpPr>
          <a:xfrm>
            <a:off x="0" y="2435013"/>
            <a:ext cx="12192000" cy="4428067"/>
            <a:chOff x="0" y="2876"/>
            <a:chExt cx="14400" cy="5230"/>
          </a:xfrm>
        </p:grpSpPr>
        <p:sp>
          <p:nvSpPr>
            <p:cNvPr id="3" name="Rectangle 17"/>
            <p:cNvSpPr>
              <a:spLocks noChangeArrowheads="1"/>
            </p:cNvSpPr>
            <p:nvPr/>
          </p:nvSpPr>
          <p:spPr bwMode="gray">
            <a:xfrm>
              <a:off x="0" y="2876"/>
              <a:ext cx="14400" cy="5230"/>
            </a:xfrm>
            <a:prstGeom prst="rect">
              <a:avLst/>
            </a:prstGeom>
            <a:solidFill>
              <a:schemeClr val="tx2">
                <a:lumMod val="75000"/>
              </a:schemeClr>
            </a:solidFill>
            <a:ln w="9525">
              <a:noFill/>
              <a:miter lim="800000"/>
            </a:ln>
          </p:spPr>
          <p:txBody>
            <a:bodyPr wrap="none" anchor="ctr"/>
            <a:lstStyle/>
            <a:p>
              <a:pPr defTabSz="914400" eaLnBrk="1" fontAlgn="auto" hangingPunct="1">
                <a:spcBef>
                  <a:spcPts val="0"/>
                </a:spcBef>
                <a:spcAft>
                  <a:spcPts val="0"/>
                </a:spcAft>
                <a:defRPr/>
              </a:pPr>
              <a:endParaRPr lang="zh-CN" altLang="en-US" sz="2400" kern="0" dirty="0">
                <a:solidFill>
                  <a:srgbClr val="005397"/>
                </a:solidFill>
                <a:latin typeface="Arial" panose="020B0604020202020204"/>
                <a:ea typeface="微软雅黑" panose="020B0503020204020204" pitchFamily="34" charset="-122"/>
              </a:endParaRPr>
            </a:p>
          </p:txBody>
        </p:sp>
        <p:sp>
          <p:nvSpPr>
            <p:cNvPr id="15" name="Rectangle 3"/>
            <p:cNvSpPr>
              <a:spLocks noChangeArrowheads="1"/>
            </p:cNvSpPr>
            <p:nvPr/>
          </p:nvSpPr>
          <p:spPr bwMode="auto">
            <a:xfrm>
              <a:off x="450" y="3094"/>
              <a:ext cx="13538" cy="2271"/>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665" b="1" kern="0" dirty="0" smtClean="0">
                  <a:solidFill>
                    <a:prstClr val="white"/>
                  </a:solidFill>
                  <a:latin typeface="微软雅黑" panose="020B0503020204020204" pitchFamily="34" charset="-122"/>
                  <a:ea typeface="微软雅黑" panose="020B0503020204020204" pitchFamily="34" charset="-122"/>
                </a:rPr>
                <a:t>Can be used in the following situations</a:t>
              </a:r>
              <a:endParaRPr lang="zh-CN" altLang="en-US" sz="2665" b="1" kern="0" dirty="0" smtClean="0">
                <a:solidFill>
                  <a:prstClr val="white"/>
                </a:solidFill>
                <a:latin typeface="微软雅黑" panose="020B0503020204020204" pitchFamily="34" charset="-122"/>
                <a:ea typeface="微软雅黑" panose="020B0503020204020204" pitchFamily="3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Unlimited number of commercial demonstrations for your personal/company, business.</a:t>
              </a:r>
              <a:endParaRPr lang="zh-CN" altLang="en-US" sz="2135" b="1" kern="0" dirty="0" smtClean="0">
                <a:solidFill>
                  <a:prstClr val="white"/>
                </a:solidFill>
                <a:latin typeface="微软雅黑" panose="020B0503020204020204" pitchFamily="34" charset="-122"/>
                <a:ea typeface="微软雅黑" panose="020B0503020204020204" pitchFamily="3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Copy the contents of the template for use in other slide </a:t>
              </a:r>
              <a:r>
                <a:rPr lang="zh-CN" altLang="en-US" sz="2665" b="1" kern="0" dirty="0" smtClean="0">
                  <a:solidFill>
                    <a:prstClr val="white"/>
                  </a:solidFill>
                  <a:latin typeface="微软雅黑" panose="020B0503020204020204" pitchFamily="34" charset="-122"/>
                  <a:ea typeface="微软雅黑" panose="020B0503020204020204" pitchFamily="34" charset="-122"/>
                </a:rPr>
                <a:t>masters.</a:t>
              </a:r>
              <a:endParaRPr lang="zh-CN" altLang="en-US" sz="2665" b="1" kern="0" dirty="0" smtClean="0">
                <a:solidFill>
                  <a:prstClr val="white"/>
                </a:solidFill>
                <a:latin typeface="微软雅黑" panose="020B0503020204020204" pitchFamily="34" charset="-122"/>
                <a:ea typeface="微软雅黑" panose="020B0503020204020204" pitchFamily="34" charset="-122"/>
              </a:endParaRPr>
            </a:p>
          </p:txBody>
        </p:sp>
        <p:sp>
          <p:nvSpPr>
            <p:cNvPr id="16" name="Rectangle 4"/>
            <p:cNvSpPr>
              <a:spLocks noChangeArrowheads="1"/>
            </p:cNvSpPr>
            <p:nvPr/>
          </p:nvSpPr>
          <p:spPr bwMode="auto">
            <a:xfrm>
              <a:off x="396" y="5570"/>
              <a:ext cx="13806" cy="1827"/>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665" b="1" kern="0" dirty="0" smtClean="0">
                  <a:solidFill>
                    <a:prstClr val="white"/>
                  </a:solidFill>
                  <a:latin typeface="微软雅黑" panose="020B0503020204020204" pitchFamily="34" charset="-122"/>
                  <a:ea typeface="微软雅黑" panose="020B0503020204020204" pitchFamily="34" charset="-122"/>
                </a:rPr>
                <a:t>Can not be used in the following situations</a:t>
              </a:r>
              <a:endParaRPr lang="zh-CN" altLang="en-US" sz="2665" b="1" kern="0" dirty="0" smtClean="0">
                <a:solidFill>
                  <a:prstClr val="white"/>
                </a:solidFill>
                <a:latin typeface="微软雅黑" panose="020B0503020204020204" pitchFamily="34" charset="-122"/>
                <a:ea typeface="微软雅黑" panose="020B0503020204020204" pitchFamily="3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Used for any form of online payment download.</a:t>
              </a:r>
              <a:endParaRPr lang="zh-CN" altLang="en-US" sz="2135" b="1" kern="0" dirty="0" smtClean="0">
                <a:solidFill>
                  <a:prstClr val="white"/>
                </a:solidFill>
                <a:latin typeface="微软雅黑" panose="020B0503020204020204" pitchFamily="34" charset="-122"/>
                <a:ea typeface="微软雅黑" panose="020B0503020204020204" pitchFamily="3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After collecting the free resources we released, we will burn the discs for sale.</a:t>
              </a:r>
              <a:endParaRPr lang="zh-CN" altLang="en-US" sz="2135" b="1" kern="0" dirty="0" smtClean="0">
                <a:solidFill>
                  <a:prstClr val="white"/>
                </a:solidFill>
                <a:latin typeface="微软雅黑" panose="020B0503020204020204" pitchFamily="34" charset="-122"/>
                <a:ea typeface="微软雅黑" panose="020B0503020204020204" pitchFamily="34" charset="-122"/>
              </a:endParaRPr>
            </a:p>
          </p:txBody>
        </p:sp>
        <p:pic>
          <p:nvPicPr>
            <p:cNvPr id="17" name="Picture 10" descr="png-06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8" y="3094"/>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32" y="5692"/>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2"/>
          <p:cNvSpPr/>
          <p:nvPr/>
        </p:nvSpPr>
        <p:spPr>
          <a:xfrm>
            <a:off x="2241551" y="3807884"/>
            <a:ext cx="596900" cy="656167"/>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solidFill>
                <a:prstClr val="white"/>
              </a:solidFill>
            </a:endParaRPr>
          </a:p>
        </p:txBody>
      </p:sp>
      <p:sp>
        <p:nvSpPr>
          <p:cNvPr id="4" name="矩形 3"/>
          <p:cNvSpPr/>
          <p:nvPr/>
        </p:nvSpPr>
        <p:spPr>
          <a:xfrm>
            <a:off x="2832100" y="3810000"/>
            <a:ext cx="9359900" cy="65828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base">
              <a:defRPr/>
            </a:pPr>
            <a:r>
              <a:rPr lang="en-US" altLang="zh-CN" sz="2800" strike="noStrike" noProof="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itchFamily="34" charset="-128"/>
              </a:rPr>
              <a:t>https://www.freeppt7.com</a:t>
            </a:r>
            <a:endParaRPr lang="en-US" altLang="zh-CN" sz="2800" strike="noStrike" noProof="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itchFamily="34" charset="-128"/>
            </a:endParaRPr>
          </a:p>
        </p:txBody>
      </p:sp>
      <p:sp>
        <p:nvSpPr>
          <p:cNvPr id="7" name="矩形 6"/>
          <p:cNvSpPr/>
          <p:nvPr/>
        </p:nvSpPr>
        <p:spPr>
          <a:xfrm>
            <a:off x="0" y="3043767"/>
            <a:ext cx="9313333" cy="774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l" fontAlgn="base">
              <a:defRPr/>
            </a:pPr>
            <a:r>
              <a:rPr lang="zh-CN" altLang="en-US" sz="3200" strike="noStrike" spc="200" noProof="1"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trike="noStrike" spc="200" noProof="1"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sz="2400" strike="noStrike" spc="200" noProof="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Best PPT templates for free download</a:t>
            </a:r>
            <a:endParaRPr sz="2400" strike="noStrike" spc="200" noProof="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9311217" y="3039533"/>
            <a:ext cx="855133" cy="778933"/>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solidFill>
                <a:prstClr val="white"/>
              </a:solidFill>
            </a:endParaRPr>
          </a:p>
        </p:txBody>
      </p:sp>
      <p:sp>
        <p:nvSpPr>
          <p:cNvPr id="15365" name="矩形 11"/>
          <p:cNvSpPr/>
          <p:nvPr/>
        </p:nvSpPr>
        <p:spPr>
          <a:xfrm>
            <a:off x="2643717" y="3920067"/>
            <a:ext cx="6904567" cy="1693333"/>
          </a:xfrm>
          <a:prstGeom prst="rect">
            <a:avLst/>
          </a:prstGeom>
          <a:noFill/>
          <a:ln w="25400">
            <a:noFill/>
          </a:ln>
        </p:spPr>
        <p:txBody>
          <a:bodyPr anchor="ctr"/>
          <a:p>
            <a:pPr>
              <a:lnSpc>
                <a:spcPts val="2400"/>
              </a:lnSpc>
            </a:pPr>
            <a:r>
              <a:rPr lang="en-US" altLang="zh-CN" sz="1200" dirty="0">
                <a:solidFill>
                  <a:srgbClr val="4A452A"/>
                </a:solidFill>
                <a:latin typeface="微软雅黑" panose="020B0503020204020204" pitchFamily="34" charset="-122"/>
                <a:ea typeface="微软雅黑" panose="020B0503020204020204" pitchFamily="34" charset="-122"/>
              </a:rPr>
              <a:t> </a:t>
            </a:r>
            <a:endParaRPr lang="en-US" altLang="zh-CN" sz="1200" dirty="0">
              <a:solidFill>
                <a:srgbClr val="4A452A"/>
              </a:solidFill>
              <a:latin typeface="微软雅黑" panose="020B0503020204020204" pitchFamily="34" charset="-122"/>
              <a:ea typeface="微软雅黑" panose="020B0503020204020204" pitchFamily="34" charset="-122"/>
            </a:endParaRPr>
          </a:p>
        </p:txBody>
      </p:sp>
      <p:pic>
        <p:nvPicPr>
          <p:cNvPr id="15366" name="图片 4" descr="logo">
            <a:hlinkClick r:id="rId1" action="ppaction://hlinkfile"/>
          </p:cNvPr>
          <p:cNvPicPr>
            <a:picLocks noChangeAspect="1"/>
          </p:cNvPicPr>
          <p:nvPr/>
        </p:nvPicPr>
        <p:blipFill>
          <a:blip r:embed="rId2"/>
          <a:stretch>
            <a:fillRect/>
          </a:stretch>
        </p:blipFill>
        <p:spPr>
          <a:xfrm>
            <a:off x="3321051" y="844551"/>
            <a:ext cx="5549900" cy="1280583"/>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矩形 8"/>
          <p:cNvSpPr/>
          <p:nvPr/>
        </p:nvSpPr>
        <p:spPr>
          <a:xfrm>
            <a:off x="0" y="2189163"/>
            <a:ext cx="8953500" cy="2400300"/>
          </a:xfrm>
          <a:prstGeom prst="rect">
            <a:avLst/>
          </a:prstGeom>
          <a:solidFill>
            <a:srgbClr val="BEDB39"/>
          </a:solidFill>
          <a:ln w="9525">
            <a:noFill/>
          </a:ln>
        </p:spPr>
        <p:txBody>
          <a:bodyPr anchor="ctr"/>
          <a:p>
            <a:endParaRPr lang="zh-CN" altLang="zh-CN" dirty="0">
              <a:solidFill>
                <a:srgbClr val="FFFFFF"/>
              </a:solidFill>
              <a:latin typeface="Arial" panose="020B0604020202020204" pitchFamily="34" charset="0"/>
            </a:endParaRPr>
          </a:p>
        </p:txBody>
      </p:sp>
      <p:grpSp>
        <p:nvGrpSpPr>
          <p:cNvPr id="4099" name="Group 3"/>
          <p:cNvGrpSpPr/>
          <p:nvPr/>
        </p:nvGrpSpPr>
        <p:grpSpPr>
          <a:xfrm>
            <a:off x="8382000" y="2189163"/>
            <a:ext cx="3810000" cy="2400300"/>
            <a:chOff x="0" y="0"/>
            <a:chExt cx="3810000" cy="2400300"/>
          </a:xfrm>
        </p:grpSpPr>
        <p:sp>
          <p:nvSpPr>
            <p:cNvPr id="4104" name="矩形 9"/>
            <p:cNvSpPr/>
            <p:nvPr/>
          </p:nvSpPr>
          <p:spPr>
            <a:xfrm>
              <a:off x="571500" y="0"/>
              <a:ext cx="3238500" cy="2400300"/>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4105" name="等腰三角形 6"/>
            <p:cNvSpPr/>
            <p:nvPr/>
          </p:nvSpPr>
          <p:spPr>
            <a:xfrm rot="-5400000">
              <a:off x="-914400" y="914400"/>
              <a:ext cx="2400300" cy="571500"/>
            </a:xfrm>
            <a:prstGeom prst="triangle">
              <a:avLst>
                <a:gd name="adj" fmla="val 50000"/>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grpSp>
      <p:sp>
        <p:nvSpPr>
          <p:cNvPr id="4100" name="标题 3"/>
          <p:cNvSpPr>
            <a:spLocks noGrp="1"/>
          </p:cNvSpPr>
          <p:nvPr>
            <p:ph type="title"/>
          </p:nvPr>
        </p:nvSpPr>
        <p:spPr>
          <a:xfrm>
            <a:off x="831850" y="2189163"/>
            <a:ext cx="8121650" cy="2400300"/>
          </a:xfrm>
          <a:ln/>
        </p:spPr>
        <p:txBody>
          <a:bodyPr vert="horz" wrap="square" lIns="91440" tIns="45720" rIns="91440" bIns="45720" anchor="ctr"/>
          <a:p>
            <a:pPr marL="0" indent="0" algn="ctr" eaLnBrk="1" hangingPunct="1"/>
            <a:r>
              <a:rPr lang="en-US" altLang="zh-CN" dirty="0">
                <a:solidFill>
                  <a:schemeClr val="bg1"/>
                </a:solidFill>
              </a:rPr>
              <a:t>SECTION TITLE</a:t>
            </a:r>
            <a:endParaRPr lang="zh-CN" altLang="en-US" dirty="0">
              <a:solidFill>
                <a:schemeClr val="bg1"/>
              </a:solidFill>
            </a:endParaRPr>
          </a:p>
        </p:txBody>
      </p:sp>
      <p:sp>
        <p:nvSpPr>
          <p:cNvPr id="4101" name="文本占位符 1"/>
          <p:cNvSpPr>
            <a:spLocks noGrp="1"/>
          </p:cNvSpPr>
          <p:nvPr>
            <p:ph type="subTitle" idx="1"/>
          </p:nvPr>
        </p:nvSpPr>
        <p:spPr>
          <a:xfrm>
            <a:off x="831850" y="4589463"/>
            <a:ext cx="10515600" cy="1500187"/>
          </a:xfrm>
          <a:ln/>
        </p:spPr>
        <p:txBody>
          <a:bodyPr vert="horz" wrap="square" lIns="91440" tIns="45720" rIns="91440" bIns="45720" anchor="t"/>
          <a:p>
            <a:pPr eaLnBrk="1" hangingPunct="1"/>
            <a:r>
              <a:rPr lang="en-US" altLang="zh-CN" sz="1400" dirty="0">
                <a:solidFill>
                  <a:srgbClr val="A79A89"/>
                </a:solidFill>
                <a:latin typeface="+mn-lt"/>
                <a:ea typeface="+mn-ea"/>
                <a:cs typeface="+mn-cs"/>
                <a:sym typeface="Calibri" panose="020F0502020204030204" pitchFamily="34" charset="0"/>
              </a:rPr>
              <a:t>Quisque velit nisi, pretium ut lacinia in, elementum id enim. Cras ultricies ligula sed magna dictum porta. Quisque velit nisi, pretium ut lacinia in, elementum id enim. Vivamus magna justo, lacinia eget consectetur sed.</a:t>
            </a:r>
            <a:endParaRPr lang="zh-CN" altLang="en-US" sz="1400" dirty="0">
              <a:solidFill>
                <a:srgbClr val="A79A89"/>
              </a:solidFill>
              <a:latin typeface="+mn-lt"/>
              <a:ea typeface="+mn-ea"/>
              <a:cs typeface="+mn-cs"/>
              <a:sym typeface="Calibri" panose="020F0502020204030204" pitchFamily="34" charset="0"/>
            </a:endParaRPr>
          </a:p>
          <a:p>
            <a:pPr eaLnBrk="1" hangingPunct="1"/>
            <a:endParaRPr lang="zh-CN" altLang="en-US" sz="1400" dirty="0">
              <a:solidFill>
                <a:srgbClr val="A79A89"/>
              </a:solidFill>
              <a:latin typeface="+mn-lt"/>
              <a:ea typeface="+mn-ea"/>
              <a:cs typeface="+mn-cs"/>
              <a:sym typeface="Calibri" panose="020F0502020204030204" pitchFamily="34" charset="0"/>
            </a:endParaRPr>
          </a:p>
        </p:txBody>
      </p:sp>
      <p:sp>
        <p:nvSpPr>
          <p:cNvPr id="4102" name="文本占位符 2"/>
          <p:cNvSpPr>
            <a:spLocks noGrp="1"/>
          </p:cNvSpPr>
          <p:nvPr>
            <p:ph sz="quarter" idx="1"/>
          </p:nvPr>
        </p:nvSpPr>
        <p:spPr>
          <a:xfrm>
            <a:off x="8953500" y="3429000"/>
            <a:ext cx="3238500" cy="1160463"/>
          </a:xfrm>
          <a:ln/>
        </p:spPr>
        <p:txBody>
          <a:bodyPr vert="horz" wrap="square" lIns="91440" tIns="45720" rIns="91440" bIns="45720" anchor="t"/>
          <a:p>
            <a:pPr algn="r" eaLnBrk="1" hangingPunct="1">
              <a:lnSpc>
                <a:spcPct val="70000"/>
              </a:lnSpc>
            </a:pPr>
            <a:r>
              <a:rPr lang="en-US" altLang="zh-CN" sz="10000" b="1" dirty="0">
                <a:solidFill>
                  <a:srgbClr val="A79A89"/>
                </a:solidFill>
                <a:latin typeface="Adobe Myungjo Std M" charset="-128"/>
                <a:ea typeface="Adobe Myungjo Std M" charset="-128"/>
                <a:cs typeface="+mn-cs"/>
                <a:sym typeface="Adobe Myungjo Std M" charset="-128"/>
              </a:rPr>
              <a:t>ONE</a:t>
            </a:r>
            <a:endParaRPr lang="en-US" altLang="zh-CN" sz="10000" b="1" dirty="0">
              <a:solidFill>
                <a:srgbClr val="A79A89"/>
              </a:solidFill>
              <a:latin typeface="Adobe Myungjo Std M" charset="-128"/>
              <a:ea typeface="Adobe Myungjo Std M" charset="-128"/>
              <a:cs typeface="+mn-cs"/>
              <a:sym typeface="Adobe Myungjo Std M" charset="-128"/>
            </a:endParaRPr>
          </a:p>
        </p:txBody>
      </p:sp>
      <p:sp>
        <p:nvSpPr>
          <p:cNvPr id="4103" name="文本占位符 5"/>
          <p:cNvSpPr>
            <a:spLocks noGrp="1"/>
          </p:cNvSpPr>
          <p:nvPr>
            <p:ph sz="quarter" idx="1"/>
          </p:nvPr>
        </p:nvSpPr>
        <p:spPr>
          <a:xfrm>
            <a:off x="8953500" y="2571750"/>
            <a:ext cx="2400300" cy="914400"/>
          </a:xfrm>
          <a:ln/>
        </p:spPr>
        <p:txBody>
          <a:bodyPr vert="horz" wrap="square" lIns="91440" tIns="45720" rIns="91440" bIns="45720" anchor="b"/>
          <a:p>
            <a:pPr algn="l" eaLnBrk="1" hangingPunct="1"/>
            <a:r>
              <a:rPr lang="en-US" altLang="zh-CN" sz="5400" dirty="0">
                <a:solidFill>
                  <a:srgbClr val="A79A89"/>
                </a:solidFill>
                <a:latin typeface="Adobe Myungjo Std M" charset="-128"/>
                <a:ea typeface="Adobe Myungjo Std M" charset="-128"/>
                <a:cs typeface="+mn-cs"/>
                <a:sym typeface="Calibri" panose="020F0502020204030204" pitchFamily="34" charset="0"/>
              </a:rPr>
              <a:t>PART</a:t>
            </a:r>
            <a:endParaRPr lang="en-US" altLang="zh-CN" sz="5400" dirty="0">
              <a:solidFill>
                <a:srgbClr val="A79A89"/>
              </a:solidFill>
              <a:latin typeface="Adobe Myungjo Std M" charset="-128"/>
              <a:ea typeface="Adobe Myungjo Std M" charset="-128"/>
              <a:cs typeface="+mn-cs"/>
              <a:sym typeface="Calibri" panose="020F05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6"/>
          <p:cNvSpPr/>
          <p:nvPr/>
        </p:nvSpPr>
        <p:spPr>
          <a:xfrm>
            <a:off x="0" y="6527800"/>
            <a:ext cx="12192000" cy="365125"/>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5123" name="矩形 7"/>
          <p:cNvSpPr/>
          <p:nvPr/>
        </p:nvSpPr>
        <p:spPr>
          <a:xfrm>
            <a:off x="0" y="1028700"/>
            <a:ext cx="803275" cy="350838"/>
          </a:xfrm>
          <a:prstGeom prst="rect">
            <a:avLst/>
          </a:prstGeom>
          <a:solidFill>
            <a:srgbClr val="BEDB39"/>
          </a:solidFill>
          <a:ln w="9525">
            <a:noFill/>
          </a:ln>
        </p:spPr>
        <p:txBody>
          <a:bodyPr anchor="ctr"/>
          <a:p>
            <a:endParaRPr lang="zh-CN" altLang="zh-CN" dirty="0">
              <a:solidFill>
                <a:srgbClr val="FFFFFF"/>
              </a:solidFill>
              <a:latin typeface="Arial" panose="020B0604020202020204" pitchFamily="34" charset="0"/>
            </a:endParaRPr>
          </a:p>
        </p:txBody>
      </p:sp>
      <p:sp>
        <p:nvSpPr>
          <p:cNvPr id="5124" name="标题 5"/>
          <p:cNvSpPr>
            <a:spLocks noGrp="1"/>
          </p:cNvSpPr>
          <p:nvPr>
            <p:ph type="title"/>
          </p:nvPr>
        </p:nvSpPr>
        <p:spPr>
          <a:xfrm>
            <a:off x="838200" y="666750"/>
            <a:ext cx="5016500" cy="682625"/>
          </a:xfrm>
          <a:ln/>
        </p:spPr>
        <p:txBody>
          <a:bodyPr vert="horz" wrap="square" lIns="91440" tIns="45720" rIns="91440" bIns="45720" anchor="b"/>
          <a:p>
            <a:pPr marL="0" indent="0" eaLnBrk="1" hangingPunct="1"/>
            <a:r>
              <a:rPr lang="en-US" altLang="zh-CN" sz="2000" dirty="0">
                <a:solidFill>
                  <a:schemeClr val="bg1"/>
                </a:solidFill>
              </a:rPr>
              <a:t>Your  Title  Here</a:t>
            </a:r>
            <a:endParaRPr lang="zh-CN" altLang="en-US" sz="2000" dirty="0">
              <a:solidFill>
                <a:schemeClr val="bg1"/>
              </a:solidFill>
            </a:endParaRPr>
          </a:p>
        </p:txBody>
      </p:sp>
      <p:sp>
        <p:nvSpPr>
          <p:cNvPr id="5125" name="文本占位符 1"/>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contents</a:t>
            </a:r>
            <a:endParaRPr lang="en-US" altLang="zh-CN" sz="1400" dirty="0">
              <a:solidFill>
                <a:schemeClr val="bg1"/>
              </a:solidFill>
              <a:latin typeface="+mn-lt"/>
              <a:ea typeface="+mn-ea"/>
              <a:cs typeface="+mn-cs"/>
              <a:sym typeface="Calibri" panose="020F0502020204030204" pitchFamily="34" charset="0"/>
            </a:endParaRPr>
          </a:p>
        </p:txBody>
      </p:sp>
      <p:sp>
        <p:nvSpPr>
          <p:cNvPr id="5126" name="文本占位符 2"/>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About us</a:t>
            </a:r>
            <a:endParaRPr lang="en-US" altLang="zh-CN" sz="1400" dirty="0">
              <a:solidFill>
                <a:schemeClr val="bg1"/>
              </a:solidFill>
              <a:latin typeface="+mn-lt"/>
              <a:ea typeface="+mn-ea"/>
              <a:cs typeface="+mn-cs"/>
              <a:sym typeface="Calibri" panose="020F0502020204030204" pitchFamily="34" charset="0"/>
            </a:endParaRPr>
          </a:p>
        </p:txBody>
      </p:sp>
      <p:sp>
        <p:nvSpPr>
          <p:cNvPr id="5127" name="文本占位符 3"/>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Work</a:t>
            </a:r>
            <a:endParaRPr lang="en-US" altLang="zh-CN" sz="1400" dirty="0">
              <a:solidFill>
                <a:schemeClr val="bg1"/>
              </a:solidFill>
              <a:latin typeface="+mn-lt"/>
              <a:ea typeface="+mn-ea"/>
              <a:cs typeface="+mn-cs"/>
              <a:sym typeface="Calibri" panose="020F0502020204030204" pitchFamily="34" charset="0"/>
            </a:endParaRPr>
          </a:p>
        </p:txBody>
      </p:sp>
      <p:sp>
        <p:nvSpPr>
          <p:cNvPr id="5128" name="文本占位符 4"/>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Data</a:t>
            </a:r>
            <a:endParaRPr lang="en-US" altLang="zh-CN" sz="1400" dirty="0">
              <a:solidFill>
                <a:schemeClr val="bg1"/>
              </a:solidFill>
              <a:latin typeface="+mn-lt"/>
              <a:ea typeface="+mn-ea"/>
              <a:cs typeface="+mn-cs"/>
              <a:sym typeface="Calibri" panose="020F0502020204030204" pitchFamily="34" charset="0"/>
            </a:endParaRPr>
          </a:p>
        </p:txBody>
      </p:sp>
      <p:sp>
        <p:nvSpPr>
          <p:cNvPr id="5129" name="文本占位符 6"/>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Others</a:t>
            </a:r>
            <a:endParaRPr lang="en-US" altLang="zh-CN" sz="1400" dirty="0">
              <a:solidFill>
                <a:schemeClr val="bg1"/>
              </a:solidFill>
              <a:latin typeface="+mn-lt"/>
              <a:ea typeface="+mn-ea"/>
              <a:cs typeface="+mn-cs"/>
              <a:sym typeface="Calibri" panose="020F0502020204030204" pitchFamily="34" charset="0"/>
            </a:endParaRPr>
          </a:p>
        </p:txBody>
      </p:sp>
      <p:sp>
        <p:nvSpPr>
          <p:cNvPr id="5130" name="文本占位符 11"/>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Home</a:t>
            </a:r>
            <a:endParaRPr lang="en-US" altLang="zh-CN" sz="1400" dirty="0">
              <a:solidFill>
                <a:schemeClr val="bg1"/>
              </a:solidFill>
              <a:latin typeface="+mn-lt"/>
              <a:ea typeface="+mn-ea"/>
              <a:cs typeface="+mn-cs"/>
              <a:sym typeface="Calibri" panose="020F0502020204030204" pitchFamily="34" charset="0"/>
            </a:endParaRPr>
          </a:p>
        </p:txBody>
      </p:sp>
      <p:sp>
        <p:nvSpPr>
          <p:cNvPr id="5131" name="直接连接符 64"/>
          <p:cNvSpPr/>
          <p:nvPr/>
        </p:nvSpPr>
        <p:spPr>
          <a:xfrm flipV="1">
            <a:off x="803275" y="1360488"/>
            <a:ext cx="5292725" cy="14287"/>
          </a:xfrm>
          <a:prstGeom prst="line">
            <a:avLst/>
          </a:prstGeom>
          <a:ln w="3175" cap="flat" cmpd="sng">
            <a:solidFill>
              <a:schemeClr val="bg1"/>
            </a:solidFill>
            <a:prstDash val="solid"/>
            <a:miter/>
            <a:headEnd type="none" w="med" len="med"/>
            <a:tailEnd type="none" w="med" len="med"/>
          </a:ln>
        </p:spPr>
      </p:sp>
      <p:sp>
        <p:nvSpPr>
          <p:cNvPr id="5132" name="直接连接符 69"/>
          <p:cNvSpPr/>
          <p:nvPr/>
        </p:nvSpPr>
        <p:spPr>
          <a:xfrm flipV="1">
            <a:off x="6094413" y="1360488"/>
            <a:ext cx="885825" cy="0"/>
          </a:xfrm>
          <a:prstGeom prst="line">
            <a:avLst/>
          </a:prstGeom>
          <a:ln w="3175" cap="flat" cmpd="sng">
            <a:solidFill>
              <a:schemeClr val="bg1"/>
            </a:solidFill>
            <a:prstDash val="solid"/>
            <a:miter/>
            <a:headEnd type="none" w="med" len="med"/>
            <a:tailEnd type="none" w="med" len="med"/>
          </a:ln>
        </p:spPr>
      </p:sp>
      <p:grpSp>
        <p:nvGrpSpPr>
          <p:cNvPr id="5133" name="Group 13"/>
          <p:cNvGrpSpPr/>
          <p:nvPr/>
        </p:nvGrpSpPr>
        <p:grpSpPr>
          <a:xfrm>
            <a:off x="7196138" y="1071563"/>
            <a:ext cx="863600" cy="288925"/>
            <a:chOff x="0" y="0"/>
            <a:chExt cx="863600" cy="288925"/>
          </a:xfrm>
        </p:grpSpPr>
        <p:sp>
          <p:nvSpPr>
            <p:cNvPr id="5147" name="直接连接符 71"/>
            <p:cNvSpPr/>
            <p:nvPr/>
          </p:nvSpPr>
          <p:spPr>
            <a:xfrm flipV="1">
              <a:off x="0" y="0"/>
              <a:ext cx="1" cy="288925"/>
            </a:xfrm>
            <a:prstGeom prst="line">
              <a:avLst/>
            </a:prstGeom>
            <a:ln w="3175" cap="flat" cmpd="sng">
              <a:solidFill>
                <a:schemeClr val="bg1"/>
              </a:solidFill>
              <a:prstDash val="solid"/>
              <a:miter/>
              <a:headEnd type="none" w="med" len="med"/>
              <a:tailEnd type="none" w="med" len="med"/>
            </a:ln>
          </p:spPr>
        </p:sp>
        <p:sp>
          <p:nvSpPr>
            <p:cNvPr id="5148" name="直接连接符 72"/>
            <p:cNvSpPr/>
            <p:nvPr/>
          </p:nvSpPr>
          <p:spPr>
            <a:xfrm>
              <a:off x="0" y="0"/>
              <a:ext cx="863600" cy="1"/>
            </a:xfrm>
            <a:prstGeom prst="line">
              <a:avLst/>
            </a:prstGeom>
            <a:ln w="3175" cap="flat" cmpd="sng">
              <a:solidFill>
                <a:schemeClr val="bg1"/>
              </a:solidFill>
              <a:prstDash val="solid"/>
              <a:miter/>
              <a:headEnd type="none" w="med" len="med"/>
              <a:tailEnd type="none" w="med" len="med"/>
            </a:ln>
          </p:spPr>
        </p:sp>
        <p:sp>
          <p:nvSpPr>
            <p:cNvPr id="5149" name="直接连接符 73"/>
            <p:cNvSpPr/>
            <p:nvPr/>
          </p:nvSpPr>
          <p:spPr>
            <a:xfrm>
              <a:off x="863600" y="0"/>
              <a:ext cx="1" cy="288925"/>
            </a:xfrm>
            <a:prstGeom prst="line">
              <a:avLst/>
            </a:prstGeom>
            <a:ln w="3175" cap="flat" cmpd="sng">
              <a:solidFill>
                <a:schemeClr val="bg1"/>
              </a:solidFill>
              <a:prstDash val="solid"/>
              <a:miter/>
              <a:headEnd type="none" w="med" len="med"/>
              <a:tailEnd type="none" w="med" len="med"/>
            </a:ln>
          </p:spPr>
        </p:sp>
      </p:grpSp>
      <p:sp>
        <p:nvSpPr>
          <p:cNvPr id="5134" name="直接连接符 79"/>
          <p:cNvSpPr/>
          <p:nvPr/>
        </p:nvSpPr>
        <p:spPr>
          <a:xfrm flipV="1">
            <a:off x="8275638" y="1360488"/>
            <a:ext cx="885825" cy="0"/>
          </a:xfrm>
          <a:prstGeom prst="line">
            <a:avLst/>
          </a:prstGeom>
          <a:ln w="3175" cap="flat" cmpd="sng">
            <a:solidFill>
              <a:schemeClr val="bg1"/>
            </a:solidFill>
            <a:prstDash val="solid"/>
            <a:miter/>
            <a:headEnd type="none" w="med" len="med"/>
            <a:tailEnd type="none" w="med" len="med"/>
          </a:ln>
        </p:spPr>
      </p:sp>
      <p:sp>
        <p:nvSpPr>
          <p:cNvPr id="5135" name="直接连接符 84"/>
          <p:cNvSpPr/>
          <p:nvPr/>
        </p:nvSpPr>
        <p:spPr>
          <a:xfrm flipV="1">
            <a:off x="9375775" y="1360488"/>
            <a:ext cx="885825" cy="0"/>
          </a:xfrm>
          <a:prstGeom prst="line">
            <a:avLst/>
          </a:prstGeom>
          <a:ln w="3175" cap="flat" cmpd="sng">
            <a:solidFill>
              <a:schemeClr val="bg1"/>
            </a:solidFill>
            <a:prstDash val="solid"/>
            <a:miter/>
            <a:headEnd type="none" w="med" len="med"/>
            <a:tailEnd type="none" w="med" len="med"/>
          </a:ln>
        </p:spPr>
      </p:sp>
      <p:sp>
        <p:nvSpPr>
          <p:cNvPr id="5136" name="直接连接符 89"/>
          <p:cNvSpPr/>
          <p:nvPr/>
        </p:nvSpPr>
        <p:spPr>
          <a:xfrm flipV="1">
            <a:off x="10474325" y="1360488"/>
            <a:ext cx="885825" cy="0"/>
          </a:xfrm>
          <a:prstGeom prst="line">
            <a:avLst/>
          </a:prstGeom>
          <a:ln w="3175" cap="flat" cmpd="sng">
            <a:solidFill>
              <a:schemeClr val="bg1"/>
            </a:solidFill>
            <a:prstDash val="solid"/>
            <a:miter/>
            <a:headEnd type="none" w="med" len="med"/>
            <a:tailEnd type="none" w="med" len="med"/>
          </a:ln>
        </p:spPr>
      </p:sp>
      <p:sp>
        <p:nvSpPr>
          <p:cNvPr id="5137" name="直接连接符 90"/>
          <p:cNvSpPr/>
          <p:nvPr/>
        </p:nvSpPr>
        <p:spPr>
          <a:xfrm>
            <a:off x="6969125" y="1360488"/>
            <a:ext cx="227013" cy="0"/>
          </a:xfrm>
          <a:prstGeom prst="line">
            <a:avLst/>
          </a:prstGeom>
          <a:ln w="3175" cap="flat" cmpd="sng">
            <a:solidFill>
              <a:schemeClr val="bg1"/>
            </a:solidFill>
            <a:prstDash val="solid"/>
            <a:miter/>
            <a:headEnd type="none" w="med" len="med"/>
            <a:tailEnd type="none" w="med" len="med"/>
          </a:ln>
        </p:spPr>
      </p:sp>
      <p:sp>
        <p:nvSpPr>
          <p:cNvPr id="5138" name="直接连接符 91"/>
          <p:cNvSpPr/>
          <p:nvPr/>
        </p:nvSpPr>
        <p:spPr>
          <a:xfrm>
            <a:off x="8059738" y="1360488"/>
            <a:ext cx="227012" cy="0"/>
          </a:xfrm>
          <a:prstGeom prst="line">
            <a:avLst/>
          </a:prstGeom>
          <a:ln w="3175" cap="flat" cmpd="sng">
            <a:solidFill>
              <a:schemeClr val="bg1"/>
            </a:solidFill>
            <a:prstDash val="solid"/>
            <a:miter/>
            <a:headEnd type="none" w="med" len="med"/>
            <a:tailEnd type="none" w="med" len="med"/>
          </a:ln>
        </p:spPr>
      </p:sp>
      <p:sp>
        <p:nvSpPr>
          <p:cNvPr id="5139" name="直接连接符 92"/>
          <p:cNvSpPr/>
          <p:nvPr/>
        </p:nvSpPr>
        <p:spPr>
          <a:xfrm>
            <a:off x="9150350" y="1360488"/>
            <a:ext cx="227013" cy="0"/>
          </a:xfrm>
          <a:prstGeom prst="line">
            <a:avLst/>
          </a:prstGeom>
          <a:ln w="3175" cap="flat" cmpd="sng">
            <a:solidFill>
              <a:schemeClr val="bg1"/>
            </a:solidFill>
            <a:prstDash val="solid"/>
            <a:miter/>
            <a:headEnd type="none" w="med" len="med"/>
            <a:tailEnd type="none" w="med" len="med"/>
          </a:ln>
        </p:spPr>
      </p:sp>
      <p:sp>
        <p:nvSpPr>
          <p:cNvPr id="5140" name="直接连接符 93"/>
          <p:cNvSpPr/>
          <p:nvPr/>
        </p:nvSpPr>
        <p:spPr>
          <a:xfrm>
            <a:off x="10261600" y="1360488"/>
            <a:ext cx="228600" cy="0"/>
          </a:xfrm>
          <a:prstGeom prst="line">
            <a:avLst/>
          </a:prstGeom>
          <a:ln w="3175" cap="flat" cmpd="sng">
            <a:solidFill>
              <a:schemeClr val="bg1"/>
            </a:solidFill>
            <a:prstDash val="solid"/>
            <a:miter/>
            <a:headEnd type="none" w="med" len="med"/>
            <a:tailEnd type="none" w="med" len="med"/>
          </a:ln>
        </p:spPr>
      </p:sp>
      <p:sp>
        <p:nvSpPr>
          <p:cNvPr id="5141" name="直接连接符 32"/>
          <p:cNvSpPr/>
          <p:nvPr/>
        </p:nvSpPr>
        <p:spPr>
          <a:xfrm flipV="1">
            <a:off x="11309350" y="1360488"/>
            <a:ext cx="885825" cy="0"/>
          </a:xfrm>
          <a:prstGeom prst="line">
            <a:avLst/>
          </a:prstGeom>
          <a:ln w="3175" cap="flat" cmpd="sng">
            <a:solidFill>
              <a:schemeClr val="bg1"/>
            </a:solidFill>
            <a:prstDash val="solid"/>
            <a:miter/>
            <a:headEnd type="none" w="med" len="med"/>
            <a:tailEnd type="none" w="med" len="med"/>
          </a:ln>
        </p:spPr>
      </p:sp>
      <p:pic>
        <p:nvPicPr>
          <p:cNvPr id="5142" name="图片 7"/>
          <p:cNvPicPr>
            <a:picLocks noChangeAspect="1"/>
          </p:cNvPicPr>
          <p:nvPr/>
        </p:nvPicPr>
        <p:blipFill>
          <a:blip r:embed="rId1"/>
          <a:srcRect t="40083" b="44006"/>
          <a:stretch>
            <a:fillRect/>
          </a:stretch>
        </p:blipFill>
        <p:spPr>
          <a:xfrm>
            <a:off x="811213" y="1841500"/>
            <a:ext cx="10560050" cy="2520950"/>
          </a:xfrm>
          <a:prstGeom prst="rect">
            <a:avLst/>
          </a:prstGeom>
          <a:noFill/>
          <a:ln w="9525">
            <a:noFill/>
          </a:ln>
        </p:spPr>
      </p:pic>
      <p:sp>
        <p:nvSpPr>
          <p:cNvPr id="5143" name="矩形 8"/>
          <p:cNvSpPr/>
          <p:nvPr/>
        </p:nvSpPr>
        <p:spPr>
          <a:xfrm>
            <a:off x="1100138" y="4657725"/>
            <a:ext cx="4646612" cy="1384300"/>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144" name="矩形 9"/>
          <p:cNvSpPr/>
          <p:nvPr/>
        </p:nvSpPr>
        <p:spPr>
          <a:xfrm>
            <a:off x="803275" y="3187700"/>
            <a:ext cx="10556875" cy="914400"/>
          </a:xfrm>
          <a:prstGeom prst="rect">
            <a:avLst/>
          </a:prstGeom>
          <a:solidFill>
            <a:srgbClr val="D2CDB0">
              <a:alpha val="79999"/>
            </a:srgbClr>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5145" name="矩形 10"/>
          <p:cNvSpPr/>
          <p:nvPr/>
        </p:nvSpPr>
        <p:spPr>
          <a:xfrm>
            <a:off x="962025" y="3375025"/>
            <a:ext cx="10098088" cy="584200"/>
          </a:xfrm>
          <a:prstGeom prst="rect">
            <a:avLst/>
          </a:prstGeom>
          <a:noFill/>
          <a:ln w="9525">
            <a:noFill/>
          </a:ln>
        </p:spPr>
        <p:txBody>
          <a:bodyPr>
            <a:spAutoFit/>
          </a:bodyPr>
          <a:p>
            <a:r>
              <a:rPr lang="zh-CN" altLang="en-US" sz="1600" dirty="0">
                <a:solidFill>
                  <a:srgbClr val="4C3A47"/>
                </a:solidFill>
                <a:latin typeface="Calibri" panose="020F0502020204030204" pitchFamily="34" charset="0"/>
                <a:ea typeface="微软雅黑" panose="020B0503020204020204" pitchFamily="34" charset="-122"/>
                <a:sym typeface="Calibri" panose="020F0502020204030204" pitchFamily="34" charset="0"/>
              </a:rPr>
              <a:t>ullamcorper sit amet ligula. Nulla quis lorem ut libero malesuada feugiat. Vestibulum ac diam sit amet quam vehicula elementum sed sit amet dui. Quisque velit nisi, pretium ut lacinia in, elementum id enim. </a:t>
            </a:r>
            <a:endParaRPr lang="zh-CN" altLang="en-US" dirty="0">
              <a:latin typeface="Arial" panose="020B0604020202020204" pitchFamily="34" charset="0"/>
            </a:endParaRPr>
          </a:p>
        </p:txBody>
      </p:sp>
      <p:sp>
        <p:nvSpPr>
          <p:cNvPr id="5146" name="矩形 25"/>
          <p:cNvSpPr/>
          <p:nvPr/>
        </p:nvSpPr>
        <p:spPr>
          <a:xfrm>
            <a:off x="6267450" y="4656138"/>
            <a:ext cx="4664075" cy="1384300"/>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6"/>
          <p:cNvSpPr/>
          <p:nvPr/>
        </p:nvSpPr>
        <p:spPr>
          <a:xfrm>
            <a:off x="0" y="6527800"/>
            <a:ext cx="12192000" cy="365125"/>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6147" name="矩形 7"/>
          <p:cNvSpPr/>
          <p:nvPr/>
        </p:nvSpPr>
        <p:spPr>
          <a:xfrm>
            <a:off x="0" y="1028700"/>
            <a:ext cx="803275" cy="350838"/>
          </a:xfrm>
          <a:prstGeom prst="rect">
            <a:avLst/>
          </a:prstGeom>
          <a:solidFill>
            <a:srgbClr val="BEDB39"/>
          </a:solidFill>
          <a:ln w="9525">
            <a:noFill/>
          </a:ln>
        </p:spPr>
        <p:txBody>
          <a:bodyPr anchor="ctr"/>
          <a:p>
            <a:endParaRPr lang="zh-CN" altLang="zh-CN" dirty="0">
              <a:solidFill>
                <a:srgbClr val="FFFFFF"/>
              </a:solidFill>
              <a:latin typeface="Arial" panose="020B0604020202020204" pitchFamily="34" charset="0"/>
            </a:endParaRPr>
          </a:p>
        </p:txBody>
      </p:sp>
      <p:sp>
        <p:nvSpPr>
          <p:cNvPr id="6148" name="标题 5"/>
          <p:cNvSpPr>
            <a:spLocks noGrp="1"/>
          </p:cNvSpPr>
          <p:nvPr>
            <p:ph type="title"/>
          </p:nvPr>
        </p:nvSpPr>
        <p:spPr>
          <a:xfrm>
            <a:off x="838200" y="666750"/>
            <a:ext cx="5016500" cy="682625"/>
          </a:xfrm>
          <a:ln/>
        </p:spPr>
        <p:txBody>
          <a:bodyPr vert="horz" wrap="square" lIns="91440" tIns="45720" rIns="91440" bIns="45720" anchor="b"/>
          <a:p>
            <a:pPr marL="0" indent="0" eaLnBrk="1" hangingPunct="1"/>
            <a:r>
              <a:rPr lang="en-US" altLang="zh-CN" sz="2000" dirty="0">
                <a:solidFill>
                  <a:schemeClr val="bg1"/>
                </a:solidFill>
              </a:rPr>
              <a:t>Your  Title  Here</a:t>
            </a:r>
            <a:endParaRPr lang="zh-CN" altLang="en-US" sz="2000" dirty="0">
              <a:solidFill>
                <a:schemeClr val="bg1"/>
              </a:solidFill>
            </a:endParaRPr>
          </a:p>
        </p:txBody>
      </p:sp>
      <p:sp>
        <p:nvSpPr>
          <p:cNvPr id="6149" name="文本占位符 1"/>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contents</a:t>
            </a:r>
            <a:endParaRPr lang="en-US" altLang="zh-CN" sz="1400" dirty="0">
              <a:solidFill>
                <a:schemeClr val="bg1"/>
              </a:solidFill>
              <a:latin typeface="+mn-lt"/>
              <a:ea typeface="+mn-ea"/>
              <a:cs typeface="+mn-cs"/>
              <a:sym typeface="Calibri" panose="020F0502020204030204" pitchFamily="34" charset="0"/>
            </a:endParaRPr>
          </a:p>
        </p:txBody>
      </p:sp>
      <p:sp>
        <p:nvSpPr>
          <p:cNvPr id="6150" name="文本占位符 2"/>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About us</a:t>
            </a:r>
            <a:endParaRPr lang="en-US" altLang="zh-CN" sz="1400" dirty="0">
              <a:solidFill>
                <a:schemeClr val="bg1"/>
              </a:solidFill>
              <a:latin typeface="+mn-lt"/>
              <a:ea typeface="+mn-ea"/>
              <a:cs typeface="+mn-cs"/>
              <a:sym typeface="Calibri" panose="020F0502020204030204" pitchFamily="34" charset="0"/>
            </a:endParaRPr>
          </a:p>
        </p:txBody>
      </p:sp>
      <p:sp>
        <p:nvSpPr>
          <p:cNvPr id="6151" name="文本占位符 3"/>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Work</a:t>
            </a:r>
            <a:endParaRPr lang="en-US" altLang="zh-CN" sz="1400" dirty="0">
              <a:solidFill>
                <a:schemeClr val="bg1"/>
              </a:solidFill>
              <a:latin typeface="+mn-lt"/>
              <a:ea typeface="+mn-ea"/>
              <a:cs typeface="+mn-cs"/>
              <a:sym typeface="Calibri" panose="020F0502020204030204" pitchFamily="34" charset="0"/>
            </a:endParaRPr>
          </a:p>
        </p:txBody>
      </p:sp>
      <p:sp>
        <p:nvSpPr>
          <p:cNvPr id="6152" name="文本占位符 4"/>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Data</a:t>
            </a:r>
            <a:endParaRPr lang="en-US" altLang="zh-CN" sz="1400" dirty="0">
              <a:solidFill>
                <a:schemeClr val="bg1"/>
              </a:solidFill>
              <a:latin typeface="+mn-lt"/>
              <a:ea typeface="+mn-ea"/>
              <a:cs typeface="+mn-cs"/>
              <a:sym typeface="Calibri" panose="020F0502020204030204" pitchFamily="34" charset="0"/>
            </a:endParaRPr>
          </a:p>
        </p:txBody>
      </p:sp>
      <p:sp>
        <p:nvSpPr>
          <p:cNvPr id="6153" name="文本占位符 6"/>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Others</a:t>
            </a:r>
            <a:endParaRPr lang="en-US" altLang="zh-CN" sz="1400" dirty="0">
              <a:solidFill>
                <a:schemeClr val="bg1"/>
              </a:solidFill>
              <a:latin typeface="+mn-lt"/>
              <a:ea typeface="+mn-ea"/>
              <a:cs typeface="+mn-cs"/>
              <a:sym typeface="Calibri" panose="020F0502020204030204" pitchFamily="34" charset="0"/>
            </a:endParaRPr>
          </a:p>
        </p:txBody>
      </p:sp>
      <p:sp>
        <p:nvSpPr>
          <p:cNvPr id="6154" name="文本占位符 10"/>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Home</a:t>
            </a:r>
            <a:endParaRPr lang="en-US" altLang="zh-CN" sz="1400" dirty="0">
              <a:solidFill>
                <a:schemeClr val="bg1"/>
              </a:solidFill>
              <a:latin typeface="+mn-lt"/>
              <a:ea typeface="+mn-ea"/>
              <a:cs typeface="+mn-cs"/>
              <a:sym typeface="Calibri" panose="020F0502020204030204" pitchFamily="34" charset="0"/>
            </a:endParaRPr>
          </a:p>
        </p:txBody>
      </p:sp>
      <p:sp>
        <p:nvSpPr>
          <p:cNvPr id="6155" name="直接连接符 64"/>
          <p:cNvSpPr/>
          <p:nvPr/>
        </p:nvSpPr>
        <p:spPr>
          <a:xfrm flipV="1">
            <a:off x="803275" y="1360488"/>
            <a:ext cx="5292725" cy="14287"/>
          </a:xfrm>
          <a:prstGeom prst="line">
            <a:avLst/>
          </a:prstGeom>
          <a:ln w="3175" cap="flat" cmpd="sng">
            <a:solidFill>
              <a:schemeClr val="bg1"/>
            </a:solidFill>
            <a:prstDash val="solid"/>
            <a:miter/>
            <a:headEnd type="none" w="med" len="med"/>
            <a:tailEnd type="none" w="med" len="med"/>
          </a:ln>
        </p:spPr>
      </p:sp>
      <p:sp>
        <p:nvSpPr>
          <p:cNvPr id="6156" name="直接连接符 69"/>
          <p:cNvSpPr/>
          <p:nvPr/>
        </p:nvSpPr>
        <p:spPr>
          <a:xfrm flipV="1">
            <a:off x="6094413" y="1360488"/>
            <a:ext cx="885825" cy="0"/>
          </a:xfrm>
          <a:prstGeom prst="line">
            <a:avLst/>
          </a:prstGeom>
          <a:ln w="3175" cap="flat" cmpd="sng">
            <a:solidFill>
              <a:schemeClr val="bg1"/>
            </a:solidFill>
            <a:prstDash val="solid"/>
            <a:miter/>
            <a:headEnd type="none" w="med" len="med"/>
            <a:tailEnd type="none" w="med" len="med"/>
          </a:ln>
        </p:spPr>
      </p:sp>
      <p:grpSp>
        <p:nvGrpSpPr>
          <p:cNvPr id="6157" name="Group 13"/>
          <p:cNvGrpSpPr/>
          <p:nvPr/>
        </p:nvGrpSpPr>
        <p:grpSpPr>
          <a:xfrm>
            <a:off x="7196138" y="1071563"/>
            <a:ext cx="863600" cy="288925"/>
            <a:chOff x="0" y="0"/>
            <a:chExt cx="863600" cy="288925"/>
          </a:xfrm>
        </p:grpSpPr>
        <p:sp>
          <p:nvSpPr>
            <p:cNvPr id="6169" name="直接连接符 71"/>
            <p:cNvSpPr/>
            <p:nvPr/>
          </p:nvSpPr>
          <p:spPr>
            <a:xfrm flipV="1">
              <a:off x="0" y="0"/>
              <a:ext cx="1" cy="288925"/>
            </a:xfrm>
            <a:prstGeom prst="line">
              <a:avLst/>
            </a:prstGeom>
            <a:ln w="3175" cap="flat" cmpd="sng">
              <a:solidFill>
                <a:schemeClr val="bg1"/>
              </a:solidFill>
              <a:prstDash val="solid"/>
              <a:miter/>
              <a:headEnd type="none" w="med" len="med"/>
              <a:tailEnd type="none" w="med" len="med"/>
            </a:ln>
          </p:spPr>
        </p:sp>
        <p:sp>
          <p:nvSpPr>
            <p:cNvPr id="6170" name="直接连接符 72"/>
            <p:cNvSpPr/>
            <p:nvPr/>
          </p:nvSpPr>
          <p:spPr>
            <a:xfrm>
              <a:off x="0" y="0"/>
              <a:ext cx="863600" cy="1"/>
            </a:xfrm>
            <a:prstGeom prst="line">
              <a:avLst/>
            </a:prstGeom>
            <a:ln w="3175" cap="flat" cmpd="sng">
              <a:solidFill>
                <a:schemeClr val="bg1"/>
              </a:solidFill>
              <a:prstDash val="solid"/>
              <a:miter/>
              <a:headEnd type="none" w="med" len="med"/>
              <a:tailEnd type="none" w="med" len="med"/>
            </a:ln>
          </p:spPr>
        </p:sp>
        <p:sp>
          <p:nvSpPr>
            <p:cNvPr id="6171" name="直接连接符 73"/>
            <p:cNvSpPr/>
            <p:nvPr/>
          </p:nvSpPr>
          <p:spPr>
            <a:xfrm>
              <a:off x="863600" y="0"/>
              <a:ext cx="1" cy="288925"/>
            </a:xfrm>
            <a:prstGeom prst="line">
              <a:avLst/>
            </a:prstGeom>
            <a:ln w="3175" cap="flat" cmpd="sng">
              <a:solidFill>
                <a:schemeClr val="bg1"/>
              </a:solidFill>
              <a:prstDash val="solid"/>
              <a:miter/>
              <a:headEnd type="none" w="med" len="med"/>
              <a:tailEnd type="none" w="med" len="med"/>
            </a:ln>
          </p:spPr>
        </p:sp>
      </p:grpSp>
      <p:sp>
        <p:nvSpPr>
          <p:cNvPr id="6158" name="直接连接符 79"/>
          <p:cNvSpPr/>
          <p:nvPr/>
        </p:nvSpPr>
        <p:spPr>
          <a:xfrm flipV="1">
            <a:off x="8275638" y="1360488"/>
            <a:ext cx="885825" cy="0"/>
          </a:xfrm>
          <a:prstGeom prst="line">
            <a:avLst/>
          </a:prstGeom>
          <a:ln w="3175" cap="flat" cmpd="sng">
            <a:solidFill>
              <a:schemeClr val="bg1"/>
            </a:solidFill>
            <a:prstDash val="solid"/>
            <a:miter/>
            <a:headEnd type="none" w="med" len="med"/>
            <a:tailEnd type="none" w="med" len="med"/>
          </a:ln>
        </p:spPr>
      </p:sp>
      <p:sp>
        <p:nvSpPr>
          <p:cNvPr id="6159" name="直接连接符 84"/>
          <p:cNvSpPr/>
          <p:nvPr/>
        </p:nvSpPr>
        <p:spPr>
          <a:xfrm flipV="1">
            <a:off x="9375775" y="1360488"/>
            <a:ext cx="885825" cy="0"/>
          </a:xfrm>
          <a:prstGeom prst="line">
            <a:avLst/>
          </a:prstGeom>
          <a:ln w="3175" cap="flat" cmpd="sng">
            <a:solidFill>
              <a:schemeClr val="bg1"/>
            </a:solidFill>
            <a:prstDash val="solid"/>
            <a:miter/>
            <a:headEnd type="none" w="med" len="med"/>
            <a:tailEnd type="none" w="med" len="med"/>
          </a:ln>
        </p:spPr>
      </p:sp>
      <p:sp>
        <p:nvSpPr>
          <p:cNvPr id="6160" name="直接连接符 89"/>
          <p:cNvSpPr/>
          <p:nvPr/>
        </p:nvSpPr>
        <p:spPr>
          <a:xfrm flipV="1">
            <a:off x="10474325" y="1360488"/>
            <a:ext cx="885825" cy="0"/>
          </a:xfrm>
          <a:prstGeom prst="line">
            <a:avLst/>
          </a:prstGeom>
          <a:ln w="3175" cap="flat" cmpd="sng">
            <a:solidFill>
              <a:schemeClr val="bg1"/>
            </a:solidFill>
            <a:prstDash val="solid"/>
            <a:miter/>
            <a:headEnd type="none" w="med" len="med"/>
            <a:tailEnd type="none" w="med" len="med"/>
          </a:ln>
        </p:spPr>
      </p:sp>
      <p:sp>
        <p:nvSpPr>
          <p:cNvPr id="6161" name="直接连接符 90"/>
          <p:cNvSpPr/>
          <p:nvPr/>
        </p:nvSpPr>
        <p:spPr>
          <a:xfrm>
            <a:off x="6969125" y="1360488"/>
            <a:ext cx="227013" cy="0"/>
          </a:xfrm>
          <a:prstGeom prst="line">
            <a:avLst/>
          </a:prstGeom>
          <a:ln w="3175" cap="flat" cmpd="sng">
            <a:solidFill>
              <a:schemeClr val="bg1"/>
            </a:solidFill>
            <a:prstDash val="solid"/>
            <a:miter/>
            <a:headEnd type="none" w="med" len="med"/>
            <a:tailEnd type="none" w="med" len="med"/>
          </a:ln>
        </p:spPr>
      </p:sp>
      <p:sp>
        <p:nvSpPr>
          <p:cNvPr id="6162" name="直接连接符 91"/>
          <p:cNvSpPr/>
          <p:nvPr/>
        </p:nvSpPr>
        <p:spPr>
          <a:xfrm>
            <a:off x="8059738" y="1360488"/>
            <a:ext cx="227012" cy="0"/>
          </a:xfrm>
          <a:prstGeom prst="line">
            <a:avLst/>
          </a:prstGeom>
          <a:ln w="3175" cap="flat" cmpd="sng">
            <a:solidFill>
              <a:schemeClr val="bg1"/>
            </a:solidFill>
            <a:prstDash val="solid"/>
            <a:miter/>
            <a:headEnd type="none" w="med" len="med"/>
            <a:tailEnd type="none" w="med" len="med"/>
          </a:ln>
        </p:spPr>
      </p:sp>
      <p:sp>
        <p:nvSpPr>
          <p:cNvPr id="6163" name="直接连接符 92"/>
          <p:cNvSpPr/>
          <p:nvPr/>
        </p:nvSpPr>
        <p:spPr>
          <a:xfrm>
            <a:off x="9150350" y="1360488"/>
            <a:ext cx="227013" cy="0"/>
          </a:xfrm>
          <a:prstGeom prst="line">
            <a:avLst/>
          </a:prstGeom>
          <a:ln w="3175" cap="flat" cmpd="sng">
            <a:solidFill>
              <a:schemeClr val="bg1"/>
            </a:solidFill>
            <a:prstDash val="solid"/>
            <a:miter/>
            <a:headEnd type="none" w="med" len="med"/>
            <a:tailEnd type="none" w="med" len="med"/>
          </a:ln>
        </p:spPr>
      </p:sp>
      <p:sp>
        <p:nvSpPr>
          <p:cNvPr id="6164" name="直接连接符 93"/>
          <p:cNvSpPr/>
          <p:nvPr/>
        </p:nvSpPr>
        <p:spPr>
          <a:xfrm>
            <a:off x="10261600" y="1360488"/>
            <a:ext cx="228600" cy="0"/>
          </a:xfrm>
          <a:prstGeom prst="line">
            <a:avLst/>
          </a:prstGeom>
          <a:ln w="3175" cap="flat" cmpd="sng">
            <a:solidFill>
              <a:schemeClr val="bg1"/>
            </a:solidFill>
            <a:prstDash val="solid"/>
            <a:miter/>
            <a:headEnd type="none" w="med" len="med"/>
            <a:tailEnd type="none" w="med" len="med"/>
          </a:ln>
        </p:spPr>
      </p:sp>
      <p:sp>
        <p:nvSpPr>
          <p:cNvPr id="6165" name="直接连接符 32"/>
          <p:cNvSpPr/>
          <p:nvPr/>
        </p:nvSpPr>
        <p:spPr>
          <a:xfrm flipV="1">
            <a:off x="11309350" y="1360488"/>
            <a:ext cx="885825" cy="0"/>
          </a:xfrm>
          <a:prstGeom prst="line">
            <a:avLst/>
          </a:prstGeom>
          <a:ln w="3175" cap="flat" cmpd="sng">
            <a:solidFill>
              <a:schemeClr val="bg1"/>
            </a:solidFill>
            <a:prstDash val="solid"/>
            <a:miter/>
            <a:headEnd type="none" w="med" len="med"/>
            <a:tailEnd type="none" w="med" len="med"/>
          </a:ln>
        </p:spPr>
      </p:sp>
      <p:pic>
        <p:nvPicPr>
          <p:cNvPr id="6166" name="图片 7"/>
          <p:cNvPicPr>
            <a:picLocks noChangeAspect="1"/>
          </p:cNvPicPr>
          <p:nvPr/>
        </p:nvPicPr>
        <p:blipFill>
          <a:blip r:embed="rId1"/>
          <a:srcRect t="8844" r="16309"/>
          <a:stretch>
            <a:fillRect/>
          </a:stretch>
        </p:blipFill>
        <p:spPr>
          <a:xfrm>
            <a:off x="6600825" y="2533650"/>
            <a:ext cx="4237038" cy="3076575"/>
          </a:xfrm>
          <a:prstGeom prst="rect">
            <a:avLst/>
          </a:prstGeom>
          <a:noFill/>
          <a:ln w="9525">
            <a:noFill/>
          </a:ln>
        </p:spPr>
      </p:pic>
      <p:sp>
        <p:nvSpPr>
          <p:cNvPr id="6167" name="矩形 8"/>
          <p:cNvSpPr/>
          <p:nvPr/>
        </p:nvSpPr>
        <p:spPr>
          <a:xfrm>
            <a:off x="2127250" y="2533650"/>
            <a:ext cx="2908300" cy="584200"/>
          </a:xfrm>
          <a:prstGeom prst="rect">
            <a:avLst/>
          </a:prstGeom>
          <a:noFill/>
          <a:ln w="9525">
            <a:noFill/>
          </a:ln>
        </p:spPr>
        <p:txBody>
          <a:bodyPr>
            <a:spAutoFit/>
          </a:bodyPr>
          <a:p>
            <a:r>
              <a:rPr lang="en-US" altLang="zh-CN" sz="3200" dirty="0">
                <a:solidFill>
                  <a:schemeClr val="bg2"/>
                </a:solidFill>
                <a:latin typeface="Euphemia" pitchFamily="34" charset="0"/>
                <a:ea typeface="Kozuka Gothic Pr6N R" pitchFamily="2" charset="-128"/>
                <a:sym typeface="Euphemia" pitchFamily="34" charset="0"/>
              </a:rPr>
              <a:t>About  Us</a:t>
            </a:r>
            <a:endParaRPr lang="zh-CN" altLang="en-US" sz="3200" dirty="0">
              <a:solidFill>
                <a:schemeClr val="bg2"/>
              </a:solidFill>
              <a:latin typeface="Euphemia" pitchFamily="34" charset="0"/>
              <a:ea typeface="Kozuka Gothic Pr6N R" pitchFamily="2" charset="-128"/>
              <a:sym typeface="Euphemia" pitchFamily="34" charset="0"/>
            </a:endParaRPr>
          </a:p>
        </p:txBody>
      </p:sp>
      <p:sp>
        <p:nvSpPr>
          <p:cNvPr id="6168" name="矩形 9"/>
          <p:cNvSpPr/>
          <p:nvPr/>
        </p:nvSpPr>
        <p:spPr>
          <a:xfrm>
            <a:off x="1460500" y="3260725"/>
            <a:ext cx="4241800" cy="2032000"/>
          </a:xfrm>
          <a:prstGeom prst="rect">
            <a:avLst/>
          </a:prstGeom>
          <a:noFill/>
          <a:ln w="9525">
            <a:noFill/>
          </a:ln>
        </p:spPr>
        <p:txBody>
          <a:bodyPr>
            <a:spAutoFit/>
          </a:bodyPr>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 </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矩形 6"/>
          <p:cNvSpPr/>
          <p:nvPr/>
        </p:nvSpPr>
        <p:spPr>
          <a:xfrm>
            <a:off x="0" y="6527800"/>
            <a:ext cx="12192000" cy="365125"/>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7171" name="矩形 7"/>
          <p:cNvSpPr/>
          <p:nvPr/>
        </p:nvSpPr>
        <p:spPr>
          <a:xfrm>
            <a:off x="0" y="1028700"/>
            <a:ext cx="803275" cy="350838"/>
          </a:xfrm>
          <a:prstGeom prst="rect">
            <a:avLst/>
          </a:prstGeom>
          <a:solidFill>
            <a:srgbClr val="BEDB39"/>
          </a:solidFill>
          <a:ln w="9525">
            <a:noFill/>
          </a:ln>
        </p:spPr>
        <p:txBody>
          <a:bodyPr anchor="ctr"/>
          <a:p>
            <a:endParaRPr lang="zh-CN" altLang="zh-CN" dirty="0">
              <a:solidFill>
                <a:srgbClr val="FFFFFF"/>
              </a:solidFill>
              <a:latin typeface="Arial" panose="020B0604020202020204" pitchFamily="34" charset="0"/>
            </a:endParaRPr>
          </a:p>
        </p:txBody>
      </p:sp>
      <p:sp>
        <p:nvSpPr>
          <p:cNvPr id="7172" name="标题 5"/>
          <p:cNvSpPr>
            <a:spLocks noGrp="1"/>
          </p:cNvSpPr>
          <p:nvPr>
            <p:ph type="title"/>
          </p:nvPr>
        </p:nvSpPr>
        <p:spPr>
          <a:xfrm>
            <a:off x="838200" y="666750"/>
            <a:ext cx="5016500" cy="682625"/>
          </a:xfrm>
          <a:ln/>
        </p:spPr>
        <p:txBody>
          <a:bodyPr vert="horz" wrap="square" lIns="91440" tIns="45720" rIns="91440" bIns="45720" anchor="b"/>
          <a:p>
            <a:pPr marL="0" indent="0" eaLnBrk="1" hangingPunct="1"/>
            <a:r>
              <a:rPr lang="en-US" altLang="zh-CN" sz="2000" dirty="0">
                <a:solidFill>
                  <a:schemeClr val="bg1"/>
                </a:solidFill>
              </a:rPr>
              <a:t>Your  Title  Here</a:t>
            </a:r>
            <a:endParaRPr lang="zh-CN" altLang="en-US" sz="2000" dirty="0">
              <a:solidFill>
                <a:schemeClr val="bg1"/>
              </a:solidFill>
            </a:endParaRPr>
          </a:p>
        </p:txBody>
      </p:sp>
      <p:sp>
        <p:nvSpPr>
          <p:cNvPr id="7173" name="文本占位符 1"/>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contents</a:t>
            </a:r>
            <a:endParaRPr lang="en-US" altLang="zh-CN" sz="1400" dirty="0">
              <a:solidFill>
                <a:schemeClr val="bg1"/>
              </a:solidFill>
              <a:latin typeface="+mn-lt"/>
              <a:ea typeface="+mn-ea"/>
              <a:cs typeface="+mn-cs"/>
              <a:sym typeface="Calibri" panose="020F0502020204030204" pitchFamily="34" charset="0"/>
            </a:endParaRPr>
          </a:p>
        </p:txBody>
      </p:sp>
      <p:sp>
        <p:nvSpPr>
          <p:cNvPr id="7174" name="文本占位符 2"/>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About us</a:t>
            </a:r>
            <a:endParaRPr lang="en-US" altLang="zh-CN" sz="1400" dirty="0">
              <a:solidFill>
                <a:schemeClr val="bg1"/>
              </a:solidFill>
              <a:latin typeface="+mn-lt"/>
              <a:ea typeface="+mn-ea"/>
              <a:cs typeface="+mn-cs"/>
              <a:sym typeface="Calibri" panose="020F0502020204030204" pitchFamily="34" charset="0"/>
            </a:endParaRPr>
          </a:p>
        </p:txBody>
      </p:sp>
      <p:sp>
        <p:nvSpPr>
          <p:cNvPr id="7175" name="文本占位符 3"/>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Work</a:t>
            </a:r>
            <a:endParaRPr lang="en-US" altLang="zh-CN" sz="1400" dirty="0">
              <a:solidFill>
                <a:schemeClr val="bg1"/>
              </a:solidFill>
              <a:latin typeface="+mn-lt"/>
              <a:ea typeface="+mn-ea"/>
              <a:cs typeface="+mn-cs"/>
              <a:sym typeface="Calibri" panose="020F0502020204030204" pitchFamily="34" charset="0"/>
            </a:endParaRPr>
          </a:p>
        </p:txBody>
      </p:sp>
      <p:sp>
        <p:nvSpPr>
          <p:cNvPr id="7176" name="文本占位符 4"/>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Data</a:t>
            </a:r>
            <a:endParaRPr lang="en-US" altLang="zh-CN" sz="1400" dirty="0">
              <a:solidFill>
                <a:schemeClr val="bg1"/>
              </a:solidFill>
              <a:latin typeface="+mn-lt"/>
              <a:ea typeface="+mn-ea"/>
              <a:cs typeface="+mn-cs"/>
              <a:sym typeface="Calibri" panose="020F0502020204030204" pitchFamily="34" charset="0"/>
            </a:endParaRPr>
          </a:p>
        </p:txBody>
      </p:sp>
      <p:sp>
        <p:nvSpPr>
          <p:cNvPr id="7177" name="文本占位符 6"/>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Others</a:t>
            </a:r>
            <a:endParaRPr lang="en-US" altLang="zh-CN" sz="1400" dirty="0">
              <a:solidFill>
                <a:schemeClr val="bg1"/>
              </a:solidFill>
              <a:latin typeface="+mn-lt"/>
              <a:ea typeface="+mn-ea"/>
              <a:cs typeface="+mn-cs"/>
              <a:sym typeface="Calibri" panose="020F0502020204030204" pitchFamily="34" charset="0"/>
            </a:endParaRPr>
          </a:p>
        </p:txBody>
      </p:sp>
      <p:sp>
        <p:nvSpPr>
          <p:cNvPr id="7178" name="文本占位符 16"/>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Home</a:t>
            </a:r>
            <a:endParaRPr lang="en-US" altLang="zh-CN" sz="1400" dirty="0">
              <a:solidFill>
                <a:schemeClr val="bg1"/>
              </a:solidFill>
              <a:latin typeface="+mn-lt"/>
              <a:ea typeface="+mn-ea"/>
              <a:cs typeface="+mn-cs"/>
              <a:sym typeface="Calibri" panose="020F0502020204030204" pitchFamily="34" charset="0"/>
            </a:endParaRPr>
          </a:p>
        </p:txBody>
      </p:sp>
      <p:sp>
        <p:nvSpPr>
          <p:cNvPr id="7179" name="直接连接符 64"/>
          <p:cNvSpPr/>
          <p:nvPr/>
        </p:nvSpPr>
        <p:spPr>
          <a:xfrm flipV="1">
            <a:off x="803275" y="1360488"/>
            <a:ext cx="5292725" cy="14287"/>
          </a:xfrm>
          <a:prstGeom prst="line">
            <a:avLst/>
          </a:prstGeom>
          <a:ln w="3175" cap="flat" cmpd="sng">
            <a:solidFill>
              <a:schemeClr val="bg1"/>
            </a:solidFill>
            <a:prstDash val="solid"/>
            <a:miter/>
            <a:headEnd type="none" w="med" len="med"/>
            <a:tailEnd type="none" w="med" len="med"/>
          </a:ln>
        </p:spPr>
      </p:sp>
      <p:sp>
        <p:nvSpPr>
          <p:cNvPr id="7180" name="直接连接符 69"/>
          <p:cNvSpPr/>
          <p:nvPr/>
        </p:nvSpPr>
        <p:spPr>
          <a:xfrm flipV="1">
            <a:off x="6094413" y="1360488"/>
            <a:ext cx="885825" cy="0"/>
          </a:xfrm>
          <a:prstGeom prst="line">
            <a:avLst/>
          </a:prstGeom>
          <a:ln w="3175" cap="flat" cmpd="sng">
            <a:solidFill>
              <a:schemeClr val="bg1"/>
            </a:solidFill>
            <a:prstDash val="solid"/>
            <a:miter/>
            <a:headEnd type="none" w="med" len="med"/>
            <a:tailEnd type="none" w="med" len="med"/>
          </a:ln>
        </p:spPr>
      </p:sp>
      <p:grpSp>
        <p:nvGrpSpPr>
          <p:cNvPr id="7181" name="Group 13"/>
          <p:cNvGrpSpPr/>
          <p:nvPr/>
        </p:nvGrpSpPr>
        <p:grpSpPr>
          <a:xfrm>
            <a:off x="7196138" y="1071563"/>
            <a:ext cx="863600" cy="288925"/>
            <a:chOff x="0" y="0"/>
            <a:chExt cx="863600" cy="288925"/>
          </a:xfrm>
        </p:grpSpPr>
        <p:sp>
          <p:nvSpPr>
            <p:cNvPr id="7214" name="直接连接符 71"/>
            <p:cNvSpPr/>
            <p:nvPr/>
          </p:nvSpPr>
          <p:spPr>
            <a:xfrm flipV="1">
              <a:off x="0" y="0"/>
              <a:ext cx="1" cy="288925"/>
            </a:xfrm>
            <a:prstGeom prst="line">
              <a:avLst/>
            </a:prstGeom>
            <a:ln w="3175" cap="flat" cmpd="sng">
              <a:solidFill>
                <a:schemeClr val="bg1"/>
              </a:solidFill>
              <a:prstDash val="solid"/>
              <a:miter/>
              <a:headEnd type="none" w="med" len="med"/>
              <a:tailEnd type="none" w="med" len="med"/>
            </a:ln>
          </p:spPr>
        </p:sp>
        <p:sp>
          <p:nvSpPr>
            <p:cNvPr id="7215" name="直接连接符 72"/>
            <p:cNvSpPr/>
            <p:nvPr/>
          </p:nvSpPr>
          <p:spPr>
            <a:xfrm>
              <a:off x="0" y="0"/>
              <a:ext cx="863600" cy="1"/>
            </a:xfrm>
            <a:prstGeom prst="line">
              <a:avLst/>
            </a:prstGeom>
            <a:ln w="3175" cap="flat" cmpd="sng">
              <a:solidFill>
                <a:schemeClr val="bg1"/>
              </a:solidFill>
              <a:prstDash val="solid"/>
              <a:miter/>
              <a:headEnd type="none" w="med" len="med"/>
              <a:tailEnd type="none" w="med" len="med"/>
            </a:ln>
          </p:spPr>
        </p:sp>
        <p:sp>
          <p:nvSpPr>
            <p:cNvPr id="7216" name="直接连接符 73"/>
            <p:cNvSpPr/>
            <p:nvPr/>
          </p:nvSpPr>
          <p:spPr>
            <a:xfrm>
              <a:off x="863600" y="0"/>
              <a:ext cx="1" cy="288925"/>
            </a:xfrm>
            <a:prstGeom prst="line">
              <a:avLst/>
            </a:prstGeom>
            <a:ln w="3175" cap="flat" cmpd="sng">
              <a:solidFill>
                <a:schemeClr val="bg1"/>
              </a:solidFill>
              <a:prstDash val="solid"/>
              <a:miter/>
              <a:headEnd type="none" w="med" len="med"/>
              <a:tailEnd type="none" w="med" len="med"/>
            </a:ln>
          </p:spPr>
        </p:sp>
      </p:grpSp>
      <p:sp>
        <p:nvSpPr>
          <p:cNvPr id="7182" name="直接连接符 79"/>
          <p:cNvSpPr/>
          <p:nvPr/>
        </p:nvSpPr>
        <p:spPr>
          <a:xfrm flipV="1">
            <a:off x="8275638" y="1360488"/>
            <a:ext cx="885825" cy="0"/>
          </a:xfrm>
          <a:prstGeom prst="line">
            <a:avLst/>
          </a:prstGeom>
          <a:ln w="3175" cap="flat" cmpd="sng">
            <a:solidFill>
              <a:schemeClr val="bg1"/>
            </a:solidFill>
            <a:prstDash val="solid"/>
            <a:miter/>
            <a:headEnd type="none" w="med" len="med"/>
            <a:tailEnd type="none" w="med" len="med"/>
          </a:ln>
        </p:spPr>
      </p:sp>
      <p:sp>
        <p:nvSpPr>
          <p:cNvPr id="7183" name="直接连接符 84"/>
          <p:cNvSpPr/>
          <p:nvPr/>
        </p:nvSpPr>
        <p:spPr>
          <a:xfrm flipV="1">
            <a:off x="9375775" y="1360488"/>
            <a:ext cx="885825" cy="0"/>
          </a:xfrm>
          <a:prstGeom prst="line">
            <a:avLst/>
          </a:prstGeom>
          <a:ln w="3175" cap="flat" cmpd="sng">
            <a:solidFill>
              <a:schemeClr val="bg1"/>
            </a:solidFill>
            <a:prstDash val="solid"/>
            <a:miter/>
            <a:headEnd type="none" w="med" len="med"/>
            <a:tailEnd type="none" w="med" len="med"/>
          </a:ln>
        </p:spPr>
      </p:sp>
      <p:sp>
        <p:nvSpPr>
          <p:cNvPr id="7184" name="直接连接符 89"/>
          <p:cNvSpPr/>
          <p:nvPr/>
        </p:nvSpPr>
        <p:spPr>
          <a:xfrm flipV="1">
            <a:off x="10474325" y="1360488"/>
            <a:ext cx="885825" cy="0"/>
          </a:xfrm>
          <a:prstGeom prst="line">
            <a:avLst/>
          </a:prstGeom>
          <a:ln w="3175" cap="flat" cmpd="sng">
            <a:solidFill>
              <a:schemeClr val="bg1"/>
            </a:solidFill>
            <a:prstDash val="solid"/>
            <a:miter/>
            <a:headEnd type="none" w="med" len="med"/>
            <a:tailEnd type="none" w="med" len="med"/>
          </a:ln>
        </p:spPr>
      </p:sp>
      <p:sp>
        <p:nvSpPr>
          <p:cNvPr id="7185" name="直接连接符 90"/>
          <p:cNvSpPr/>
          <p:nvPr/>
        </p:nvSpPr>
        <p:spPr>
          <a:xfrm>
            <a:off x="6969125" y="1360488"/>
            <a:ext cx="227013" cy="0"/>
          </a:xfrm>
          <a:prstGeom prst="line">
            <a:avLst/>
          </a:prstGeom>
          <a:ln w="3175" cap="flat" cmpd="sng">
            <a:solidFill>
              <a:schemeClr val="bg1"/>
            </a:solidFill>
            <a:prstDash val="solid"/>
            <a:miter/>
            <a:headEnd type="none" w="med" len="med"/>
            <a:tailEnd type="none" w="med" len="med"/>
          </a:ln>
        </p:spPr>
      </p:sp>
      <p:sp>
        <p:nvSpPr>
          <p:cNvPr id="7186" name="直接连接符 91"/>
          <p:cNvSpPr/>
          <p:nvPr/>
        </p:nvSpPr>
        <p:spPr>
          <a:xfrm>
            <a:off x="8059738" y="1360488"/>
            <a:ext cx="227012" cy="0"/>
          </a:xfrm>
          <a:prstGeom prst="line">
            <a:avLst/>
          </a:prstGeom>
          <a:ln w="3175" cap="flat" cmpd="sng">
            <a:solidFill>
              <a:schemeClr val="bg1"/>
            </a:solidFill>
            <a:prstDash val="solid"/>
            <a:miter/>
            <a:headEnd type="none" w="med" len="med"/>
            <a:tailEnd type="none" w="med" len="med"/>
          </a:ln>
        </p:spPr>
      </p:sp>
      <p:sp>
        <p:nvSpPr>
          <p:cNvPr id="7187" name="直接连接符 92"/>
          <p:cNvSpPr/>
          <p:nvPr/>
        </p:nvSpPr>
        <p:spPr>
          <a:xfrm>
            <a:off x="9150350" y="1360488"/>
            <a:ext cx="227013" cy="0"/>
          </a:xfrm>
          <a:prstGeom prst="line">
            <a:avLst/>
          </a:prstGeom>
          <a:ln w="3175" cap="flat" cmpd="sng">
            <a:solidFill>
              <a:schemeClr val="bg1"/>
            </a:solidFill>
            <a:prstDash val="solid"/>
            <a:miter/>
            <a:headEnd type="none" w="med" len="med"/>
            <a:tailEnd type="none" w="med" len="med"/>
          </a:ln>
        </p:spPr>
      </p:sp>
      <p:sp>
        <p:nvSpPr>
          <p:cNvPr id="7188" name="直接连接符 93"/>
          <p:cNvSpPr/>
          <p:nvPr/>
        </p:nvSpPr>
        <p:spPr>
          <a:xfrm>
            <a:off x="10261600" y="1360488"/>
            <a:ext cx="228600" cy="0"/>
          </a:xfrm>
          <a:prstGeom prst="line">
            <a:avLst/>
          </a:prstGeom>
          <a:ln w="3175" cap="flat" cmpd="sng">
            <a:solidFill>
              <a:schemeClr val="bg1"/>
            </a:solidFill>
            <a:prstDash val="solid"/>
            <a:miter/>
            <a:headEnd type="none" w="med" len="med"/>
            <a:tailEnd type="none" w="med" len="med"/>
          </a:ln>
        </p:spPr>
      </p:sp>
      <p:sp>
        <p:nvSpPr>
          <p:cNvPr id="7189" name="直接连接符 32"/>
          <p:cNvSpPr/>
          <p:nvPr/>
        </p:nvSpPr>
        <p:spPr>
          <a:xfrm flipV="1">
            <a:off x="11309350" y="1360488"/>
            <a:ext cx="885825" cy="0"/>
          </a:xfrm>
          <a:prstGeom prst="line">
            <a:avLst/>
          </a:prstGeom>
          <a:ln w="3175" cap="flat" cmpd="sng">
            <a:solidFill>
              <a:schemeClr val="bg1"/>
            </a:solidFill>
            <a:prstDash val="solid"/>
            <a:miter/>
            <a:headEnd type="none" w="med" len="med"/>
            <a:tailEnd type="none" w="med" len="med"/>
          </a:ln>
        </p:spPr>
      </p:sp>
      <p:sp>
        <p:nvSpPr>
          <p:cNvPr id="7190" name="矩形 7"/>
          <p:cNvSpPr/>
          <p:nvPr/>
        </p:nvSpPr>
        <p:spPr>
          <a:xfrm>
            <a:off x="1890713" y="5500688"/>
            <a:ext cx="9458325" cy="671512"/>
          </a:xfrm>
          <a:prstGeom prst="rect">
            <a:avLst/>
          </a:prstGeom>
          <a:solidFill>
            <a:srgbClr val="BEDB39">
              <a:alpha val="69019"/>
            </a:srgbClr>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7191" name="矩形 26"/>
          <p:cNvSpPr/>
          <p:nvPr/>
        </p:nvSpPr>
        <p:spPr>
          <a:xfrm>
            <a:off x="1798638" y="2293938"/>
            <a:ext cx="4508500" cy="522287"/>
          </a:xfrm>
          <a:prstGeom prst="rect">
            <a:avLst/>
          </a:prstGeom>
          <a:noFill/>
          <a:ln w="9525">
            <a:noFill/>
          </a:ln>
        </p:spPr>
        <p:txBody>
          <a:bodyPr>
            <a:spAutoFit/>
          </a:bodyPr>
          <a:p>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192" name="矩形 27"/>
          <p:cNvSpPr/>
          <p:nvPr/>
        </p:nvSpPr>
        <p:spPr>
          <a:xfrm>
            <a:off x="1798638" y="3378200"/>
            <a:ext cx="4508500" cy="523875"/>
          </a:xfrm>
          <a:prstGeom prst="rect">
            <a:avLst/>
          </a:prstGeom>
          <a:noFill/>
          <a:ln w="9525">
            <a:noFill/>
          </a:ln>
        </p:spPr>
        <p:txBody>
          <a:bodyPr>
            <a:spAutoFit/>
          </a:bodyPr>
          <a:p>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193" name="矩形 28"/>
          <p:cNvSpPr/>
          <p:nvPr/>
        </p:nvSpPr>
        <p:spPr>
          <a:xfrm>
            <a:off x="1774825" y="4486275"/>
            <a:ext cx="4508500" cy="522288"/>
          </a:xfrm>
          <a:prstGeom prst="rect">
            <a:avLst/>
          </a:prstGeom>
          <a:noFill/>
          <a:ln w="9525">
            <a:noFill/>
          </a:ln>
        </p:spPr>
        <p:txBody>
          <a:bodyPr>
            <a:spAutoFit/>
          </a:bodyPr>
          <a:p>
            <a:r>
              <a:rPr lang="en-US" altLang="zh-CN"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Donec sollicitudin molestie malesuada. Donec rutrum congue leo eget malesuada.</a:t>
            </a:r>
            <a:endPar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7194" name="Group 29"/>
          <p:cNvGrpSpPr/>
          <p:nvPr/>
        </p:nvGrpSpPr>
        <p:grpSpPr>
          <a:xfrm>
            <a:off x="1046163" y="5584825"/>
            <a:ext cx="550862" cy="552450"/>
            <a:chOff x="0" y="0"/>
            <a:chExt cx="551145" cy="551145"/>
          </a:xfrm>
        </p:grpSpPr>
        <p:sp>
          <p:nvSpPr>
            <p:cNvPr id="7212" name="椭圆 35"/>
            <p:cNvSpPr/>
            <p:nvPr/>
          </p:nvSpPr>
          <p:spPr>
            <a:xfrm>
              <a:off x="0" y="0"/>
              <a:ext cx="551145" cy="551145"/>
            </a:xfrm>
            <a:prstGeom prst="ellipse">
              <a:avLst/>
            </a:prstGeom>
            <a:solidFill>
              <a:srgbClr val="FFFFFF">
                <a:alpha val="59999"/>
              </a:srgbClr>
            </a:solidFill>
            <a:ln w="9525">
              <a:noFill/>
            </a:ln>
          </p:spPr>
          <p:txBody>
            <a:bodyPr anchor="ctr"/>
            <a:p>
              <a:pPr algn="ctr"/>
              <a:endParaRPr lang="zh-CN" altLang="zh-CN" sz="1600" dirty="0">
                <a:solidFill>
                  <a:srgbClr val="FFFFFF"/>
                </a:solidFill>
                <a:latin typeface="Arial" panose="020B0604020202020204" pitchFamily="34" charset="0"/>
              </a:endParaRPr>
            </a:p>
          </p:txBody>
        </p:sp>
        <p:sp>
          <p:nvSpPr>
            <p:cNvPr id="7213" name="Freeform 84"/>
            <p:cNvSpPr/>
            <p:nvPr/>
          </p:nvSpPr>
          <p:spPr>
            <a:xfrm>
              <a:off x="18902" y="50069"/>
              <a:ext cx="513341" cy="451007"/>
            </a:xfrm>
            <a:custGeom>
              <a:avLst/>
              <a:gdLst>
                <a:gd name="txL" fmla="*/ 0 w 419"/>
                <a:gd name="txT" fmla="*/ 0 h 368"/>
                <a:gd name="txR" fmla="*/ 419 w 419"/>
                <a:gd name="txB" fmla="*/ 368 h 368"/>
              </a:gdLst>
              <a:ahLst/>
              <a:cxnLst>
                <a:cxn ang="0">
                  <a:pos x="148244" y="35541"/>
                </a:cxn>
                <a:cxn ang="0">
                  <a:pos x="138443" y="52699"/>
                </a:cxn>
                <a:cxn ang="0">
                  <a:pos x="128642" y="66180"/>
                </a:cxn>
                <a:cxn ang="0">
                  <a:pos x="121291" y="58827"/>
                </a:cxn>
                <a:cxn ang="0">
                  <a:pos x="117615" y="74759"/>
                </a:cxn>
                <a:cxn ang="0">
                  <a:pos x="95562" y="78436"/>
                </a:cxn>
                <a:cxn ang="0">
                  <a:pos x="80860" y="93143"/>
                </a:cxn>
                <a:cxn ang="0">
                  <a:pos x="61258" y="121331"/>
                </a:cxn>
                <a:cxn ang="0">
                  <a:pos x="49006" y="139714"/>
                </a:cxn>
                <a:cxn ang="0">
                  <a:pos x="60033" y="151970"/>
                </a:cxn>
                <a:cxn ang="0">
                  <a:pos x="61258" y="159323"/>
                </a:cxn>
                <a:cxn ang="0">
                  <a:pos x="50231" y="149519"/>
                </a:cxn>
                <a:cxn ang="0">
                  <a:pos x="41655" y="137263"/>
                </a:cxn>
                <a:cxn ang="0">
                  <a:pos x="36755" y="155646"/>
                </a:cxn>
                <a:cxn ang="0">
                  <a:pos x="39205" y="188737"/>
                </a:cxn>
                <a:cxn ang="0">
                  <a:pos x="53907" y="181383"/>
                </a:cxn>
                <a:cxn ang="0">
                  <a:pos x="72284" y="200992"/>
                </a:cxn>
                <a:cxn ang="0">
                  <a:pos x="93112" y="221827"/>
                </a:cxn>
                <a:cxn ang="0">
                  <a:pos x="112714" y="238985"/>
                </a:cxn>
                <a:cxn ang="0">
                  <a:pos x="138443" y="264722"/>
                </a:cxn>
                <a:cxn ang="0">
                  <a:pos x="129867" y="305165"/>
                </a:cxn>
                <a:cxn ang="0">
                  <a:pos x="110264" y="350511"/>
                </a:cxn>
                <a:cxn ang="0">
                  <a:pos x="116390" y="383601"/>
                </a:cxn>
                <a:cxn ang="0">
                  <a:pos x="104138" y="386052"/>
                </a:cxn>
                <a:cxn ang="0">
                  <a:pos x="72284" y="334579"/>
                </a:cxn>
                <a:cxn ang="0">
                  <a:pos x="36755" y="254917"/>
                </a:cxn>
                <a:cxn ang="0">
                  <a:pos x="25728" y="197316"/>
                </a:cxn>
                <a:cxn ang="0">
                  <a:pos x="165396" y="414240"/>
                </a:cxn>
                <a:cxn ang="0">
                  <a:pos x="202151" y="408112"/>
                </a:cxn>
                <a:cxn ang="0">
                  <a:pos x="248707" y="403210"/>
                </a:cxn>
                <a:cxn ang="0">
                  <a:pos x="245032" y="422819"/>
                </a:cxn>
                <a:cxn ang="0">
                  <a:pos x="271985" y="420368"/>
                </a:cxn>
                <a:cxn ang="0">
                  <a:pos x="312415" y="415466"/>
                </a:cxn>
                <a:cxn ang="0">
                  <a:pos x="308740" y="7353"/>
                </a:cxn>
                <a:cxn ang="0">
                  <a:pos x="443507" y="145842"/>
                </a:cxn>
                <a:cxn ang="0">
                  <a:pos x="425130" y="132361"/>
                </a:cxn>
                <a:cxn ang="0">
                  <a:pos x="407977" y="169128"/>
                </a:cxn>
                <a:cxn ang="0">
                  <a:pos x="383474" y="134812"/>
                </a:cxn>
                <a:cxn ang="0">
                  <a:pos x="393276" y="169128"/>
                </a:cxn>
                <a:cxn ang="0">
                  <a:pos x="419004" y="178932"/>
                </a:cxn>
                <a:cxn ang="0">
                  <a:pos x="407977" y="226729"/>
                </a:cxn>
                <a:cxn ang="0">
                  <a:pos x="395726" y="276977"/>
                </a:cxn>
                <a:cxn ang="0">
                  <a:pos x="379799" y="310067"/>
                </a:cxn>
                <a:cxn ang="0">
                  <a:pos x="332018" y="349285"/>
                </a:cxn>
                <a:cxn ang="0">
                  <a:pos x="318541" y="314970"/>
                </a:cxn>
                <a:cxn ang="0">
                  <a:pos x="320991" y="273300"/>
                </a:cxn>
                <a:cxn ang="0">
                  <a:pos x="303839" y="229180"/>
                </a:cxn>
                <a:cxn ang="0">
                  <a:pos x="281786" y="203443"/>
                </a:cxn>
                <a:cxn ang="0">
                  <a:pos x="222979" y="204669"/>
                </a:cxn>
                <a:cxn ang="0">
                  <a:pos x="200926" y="174030"/>
                </a:cxn>
                <a:cxn ang="0">
                  <a:pos x="225429" y="112752"/>
                </a:cxn>
                <a:cxn ang="0">
                  <a:pos x="268309" y="94368"/>
                </a:cxn>
                <a:cxn ang="0">
                  <a:pos x="294038" y="106624"/>
                </a:cxn>
                <a:cxn ang="0">
                  <a:pos x="329567" y="106624"/>
                </a:cxn>
                <a:cxn ang="0">
                  <a:pos x="365097" y="100496"/>
                </a:cxn>
                <a:cxn ang="0">
                  <a:pos x="332018" y="84564"/>
                </a:cxn>
                <a:cxn ang="0">
                  <a:pos x="329567" y="73534"/>
                </a:cxn>
                <a:cxn ang="0">
                  <a:pos x="286687" y="74759"/>
                </a:cxn>
                <a:cxn ang="0">
                  <a:pos x="249932" y="84564"/>
                </a:cxn>
                <a:cxn ang="0">
                  <a:pos x="242581" y="47797"/>
                </a:cxn>
                <a:cxn ang="0">
                  <a:pos x="215628" y="25737"/>
                </a:cxn>
                <a:cxn ang="0">
                  <a:pos x="245032" y="7353"/>
                </a:cxn>
              </a:cxnLst>
              <a:rect l="txL" t="txT" r="txR" b="txB"/>
              <a:pathLst>
                <a:path w="419" h="368">
                  <a:moveTo>
                    <a:pt x="170" y="2"/>
                  </a:moveTo>
                  <a:cubicBezTo>
                    <a:pt x="170" y="2"/>
                    <a:pt x="107" y="10"/>
                    <a:pt x="64" y="59"/>
                  </a:cubicBezTo>
                  <a:cubicBezTo>
                    <a:pt x="64" y="59"/>
                    <a:pt x="97" y="25"/>
                    <a:pt x="117" y="25"/>
                  </a:cubicBezTo>
                  <a:cubicBezTo>
                    <a:pt x="122" y="27"/>
                    <a:pt x="122" y="27"/>
                    <a:pt x="122" y="27"/>
                  </a:cubicBezTo>
                  <a:cubicBezTo>
                    <a:pt x="122" y="27"/>
                    <a:pt x="121" y="29"/>
                    <a:pt x="121" y="29"/>
                  </a:cubicBezTo>
                  <a:cubicBezTo>
                    <a:pt x="120" y="30"/>
                    <a:pt x="117" y="33"/>
                    <a:pt x="117" y="34"/>
                  </a:cubicBezTo>
                  <a:cubicBezTo>
                    <a:pt x="117" y="35"/>
                    <a:pt x="118" y="38"/>
                    <a:pt x="118" y="38"/>
                  </a:cubicBezTo>
                  <a:cubicBezTo>
                    <a:pt x="116" y="40"/>
                    <a:pt x="116" y="40"/>
                    <a:pt x="116" y="40"/>
                  </a:cubicBezTo>
                  <a:cubicBezTo>
                    <a:pt x="116" y="40"/>
                    <a:pt x="115" y="40"/>
                    <a:pt x="114" y="41"/>
                  </a:cubicBezTo>
                  <a:cubicBezTo>
                    <a:pt x="114" y="42"/>
                    <a:pt x="113" y="42"/>
                    <a:pt x="113" y="43"/>
                  </a:cubicBezTo>
                  <a:cubicBezTo>
                    <a:pt x="113" y="45"/>
                    <a:pt x="113" y="47"/>
                    <a:pt x="113" y="47"/>
                  </a:cubicBezTo>
                  <a:cubicBezTo>
                    <a:pt x="114" y="51"/>
                    <a:pt x="114" y="51"/>
                    <a:pt x="114" y="51"/>
                  </a:cubicBezTo>
                  <a:cubicBezTo>
                    <a:pt x="112" y="53"/>
                    <a:pt x="112" y="53"/>
                    <a:pt x="112" y="53"/>
                  </a:cubicBezTo>
                  <a:cubicBezTo>
                    <a:pt x="110" y="54"/>
                    <a:pt x="110" y="54"/>
                    <a:pt x="110" y="54"/>
                  </a:cubicBezTo>
                  <a:cubicBezTo>
                    <a:pt x="110" y="54"/>
                    <a:pt x="106" y="55"/>
                    <a:pt x="105" y="54"/>
                  </a:cubicBezTo>
                  <a:cubicBezTo>
                    <a:pt x="104" y="54"/>
                    <a:pt x="103" y="51"/>
                    <a:pt x="103" y="51"/>
                  </a:cubicBezTo>
                  <a:cubicBezTo>
                    <a:pt x="107" y="49"/>
                    <a:pt x="107" y="49"/>
                    <a:pt x="107" y="49"/>
                  </a:cubicBezTo>
                  <a:cubicBezTo>
                    <a:pt x="107" y="49"/>
                    <a:pt x="108" y="48"/>
                    <a:pt x="106" y="48"/>
                  </a:cubicBezTo>
                  <a:cubicBezTo>
                    <a:pt x="105" y="47"/>
                    <a:pt x="106" y="45"/>
                    <a:pt x="104" y="45"/>
                  </a:cubicBezTo>
                  <a:cubicBezTo>
                    <a:pt x="102" y="46"/>
                    <a:pt x="99" y="48"/>
                    <a:pt x="99" y="48"/>
                  </a:cubicBezTo>
                  <a:cubicBezTo>
                    <a:pt x="96" y="50"/>
                    <a:pt x="96" y="50"/>
                    <a:pt x="96" y="50"/>
                  </a:cubicBezTo>
                  <a:cubicBezTo>
                    <a:pt x="96" y="50"/>
                    <a:pt x="94" y="54"/>
                    <a:pt x="95" y="54"/>
                  </a:cubicBezTo>
                  <a:cubicBezTo>
                    <a:pt x="95" y="54"/>
                    <a:pt x="97" y="55"/>
                    <a:pt x="97" y="55"/>
                  </a:cubicBezTo>
                  <a:cubicBezTo>
                    <a:pt x="97" y="55"/>
                    <a:pt x="97" y="56"/>
                    <a:pt x="97" y="57"/>
                  </a:cubicBezTo>
                  <a:cubicBezTo>
                    <a:pt x="97" y="58"/>
                    <a:pt x="96" y="61"/>
                    <a:pt x="96" y="61"/>
                  </a:cubicBezTo>
                  <a:cubicBezTo>
                    <a:pt x="96" y="61"/>
                    <a:pt x="96" y="62"/>
                    <a:pt x="94" y="61"/>
                  </a:cubicBezTo>
                  <a:cubicBezTo>
                    <a:pt x="91" y="61"/>
                    <a:pt x="90" y="60"/>
                    <a:pt x="88" y="60"/>
                  </a:cubicBezTo>
                  <a:cubicBezTo>
                    <a:pt x="87" y="60"/>
                    <a:pt x="86" y="59"/>
                    <a:pt x="84" y="59"/>
                  </a:cubicBezTo>
                  <a:cubicBezTo>
                    <a:pt x="83" y="60"/>
                    <a:pt x="83" y="60"/>
                    <a:pt x="82" y="61"/>
                  </a:cubicBezTo>
                  <a:cubicBezTo>
                    <a:pt x="82" y="61"/>
                    <a:pt x="78" y="64"/>
                    <a:pt x="78" y="64"/>
                  </a:cubicBezTo>
                  <a:cubicBezTo>
                    <a:pt x="78" y="64"/>
                    <a:pt x="76" y="65"/>
                    <a:pt x="76" y="66"/>
                  </a:cubicBezTo>
                  <a:cubicBezTo>
                    <a:pt x="76" y="66"/>
                    <a:pt x="75" y="70"/>
                    <a:pt x="75" y="70"/>
                  </a:cubicBezTo>
                  <a:cubicBezTo>
                    <a:pt x="75" y="70"/>
                    <a:pt x="74" y="71"/>
                    <a:pt x="71" y="72"/>
                  </a:cubicBezTo>
                  <a:cubicBezTo>
                    <a:pt x="68" y="72"/>
                    <a:pt x="67" y="73"/>
                    <a:pt x="67" y="73"/>
                  </a:cubicBezTo>
                  <a:cubicBezTo>
                    <a:pt x="66" y="76"/>
                    <a:pt x="66" y="76"/>
                    <a:pt x="66" y="76"/>
                  </a:cubicBezTo>
                  <a:cubicBezTo>
                    <a:pt x="66" y="76"/>
                    <a:pt x="64" y="78"/>
                    <a:pt x="62" y="80"/>
                  </a:cubicBezTo>
                  <a:cubicBezTo>
                    <a:pt x="61" y="82"/>
                    <a:pt x="56" y="85"/>
                    <a:pt x="56" y="85"/>
                  </a:cubicBezTo>
                  <a:cubicBezTo>
                    <a:pt x="55" y="85"/>
                    <a:pt x="53" y="87"/>
                    <a:pt x="53" y="89"/>
                  </a:cubicBezTo>
                  <a:cubicBezTo>
                    <a:pt x="52" y="91"/>
                    <a:pt x="52" y="93"/>
                    <a:pt x="51" y="94"/>
                  </a:cubicBezTo>
                  <a:cubicBezTo>
                    <a:pt x="51" y="95"/>
                    <a:pt x="50" y="97"/>
                    <a:pt x="50" y="99"/>
                  </a:cubicBezTo>
                  <a:cubicBezTo>
                    <a:pt x="50" y="101"/>
                    <a:pt x="48" y="103"/>
                    <a:pt x="48" y="104"/>
                  </a:cubicBezTo>
                  <a:cubicBezTo>
                    <a:pt x="47" y="104"/>
                    <a:pt x="45" y="106"/>
                    <a:pt x="45" y="106"/>
                  </a:cubicBezTo>
                  <a:cubicBezTo>
                    <a:pt x="44" y="106"/>
                    <a:pt x="40" y="107"/>
                    <a:pt x="39" y="108"/>
                  </a:cubicBezTo>
                  <a:cubicBezTo>
                    <a:pt x="38" y="109"/>
                    <a:pt x="37" y="111"/>
                    <a:pt x="37" y="112"/>
                  </a:cubicBezTo>
                  <a:cubicBezTo>
                    <a:pt x="37" y="112"/>
                    <a:pt x="39" y="114"/>
                    <a:pt x="40" y="114"/>
                  </a:cubicBezTo>
                  <a:cubicBezTo>
                    <a:pt x="40" y="114"/>
                    <a:pt x="42" y="115"/>
                    <a:pt x="42" y="115"/>
                  </a:cubicBezTo>
                  <a:cubicBezTo>
                    <a:pt x="42" y="115"/>
                    <a:pt x="42" y="118"/>
                    <a:pt x="42" y="119"/>
                  </a:cubicBezTo>
                  <a:cubicBezTo>
                    <a:pt x="42" y="119"/>
                    <a:pt x="41" y="122"/>
                    <a:pt x="42" y="122"/>
                  </a:cubicBezTo>
                  <a:cubicBezTo>
                    <a:pt x="44" y="122"/>
                    <a:pt x="46" y="123"/>
                    <a:pt x="46" y="123"/>
                  </a:cubicBezTo>
                  <a:cubicBezTo>
                    <a:pt x="49" y="124"/>
                    <a:pt x="49" y="124"/>
                    <a:pt x="49" y="124"/>
                  </a:cubicBezTo>
                  <a:cubicBezTo>
                    <a:pt x="52" y="126"/>
                    <a:pt x="52" y="126"/>
                    <a:pt x="52" y="126"/>
                  </a:cubicBezTo>
                  <a:cubicBezTo>
                    <a:pt x="54" y="127"/>
                    <a:pt x="54" y="127"/>
                    <a:pt x="54" y="127"/>
                  </a:cubicBezTo>
                  <a:cubicBezTo>
                    <a:pt x="54" y="127"/>
                    <a:pt x="53" y="129"/>
                    <a:pt x="53" y="130"/>
                  </a:cubicBezTo>
                  <a:cubicBezTo>
                    <a:pt x="53" y="130"/>
                    <a:pt x="52" y="132"/>
                    <a:pt x="51" y="131"/>
                  </a:cubicBezTo>
                  <a:cubicBezTo>
                    <a:pt x="50" y="131"/>
                    <a:pt x="51" y="131"/>
                    <a:pt x="50" y="130"/>
                  </a:cubicBezTo>
                  <a:cubicBezTo>
                    <a:pt x="49" y="128"/>
                    <a:pt x="50" y="128"/>
                    <a:pt x="48" y="127"/>
                  </a:cubicBezTo>
                  <a:cubicBezTo>
                    <a:pt x="47" y="127"/>
                    <a:pt x="45" y="128"/>
                    <a:pt x="44" y="128"/>
                  </a:cubicBezTo>
                  <a:cubicBezTo>
                    <a:pt x="44" y="127"/>
                    <a:pt x="43" y="127"/>
                    <a:pt x="42" y="126"/>
                  </a:cubicBezTo>
                  <a:cubicBezTo>
                    <a:pt x="41" y="125"/>
                    <a:pt x="40" y="127"/>
                    <a:pt x="41" y="125"/>
                  </a:cubicBezTo>
                  <a:cubicBezTo>
                    <a:pt x="41" y="123"/>
                    <a:pt x="42" y="122"/>
                    <a:pt x="41" y="122"/>
                  </a:cubicBezTo>
                  <a:cubicBezTo>
                    <a:pt x="41" y="121"/>
                    <a:pt x="39" y="119"/>
                    <a:pt x="39" y="119"/>
                  </a:cubicBezTo>
                  <a:cubicBezTo>
                    <a:pt x="38" y="119"/>
                    <a:pt x="39" y="121"/>
                    <a:pt x="38" y="119"/>
                  </a:cubicBezTo>
                  <a:cubicBezTo>
                    <a:pt x="36" y="117"/>
                    <a:pt x="36" y="116"/>
                    <a:pt x="35" y="117"/>
                  </a:cubicBezTo>
                  <a:cubicBezTo>
                    <a:pt x="34" y="117"/>
                    <a:pt x="33" y="117"/>
                    <a:pt x="33" y="116"/>
                  </a:cubicBezTo>
                  <a:cubicBezTo>
                    <a:pt x="33" y="115"/>
                    <a:pt x="34" y="113"/>
                    <a:pt x="34" y="112"/>
                  </a:cubicBezTo>
                  <a:cubicBezTo>
                    <a:pt x="34" y="111"/>
                    <a:pt x="35" y="109"/>
                    <a:pt x="35" y="108"/>
                  </a:cubicBezTo>
                  <a:cubicBezTo>
                    <a:pt x="35" y="107"/>
                    <a:pt x="36" y="102"/>
                    <a:pt x="36" y="102"/>
                  </a:cubicBezTo>
                  <a:cubicBezTo>
                    <a:pt x="36" y="102"/>
                    <a:pt x="30" y="113"/>
                    <a:pt x="28" y="122"/>
                  </a:cubicBezTo>
                  <a:cubicBezTo>
                    <a:pt x="28" y="122"/>
                    <a:pt x="30" y="122"/>
                    <a:pt x="30" y="123"/>
                  </a:cubicBezTo>
                  <a:cubicBezTo>
                    <a:pt x="30" y="124"/>
                    <a:pt x="31" y="126"/>
                    <a:pt x="30" y="127"/>
                  </a:cubicBezTo>
                  <a:cubicBezTo>
                    <a:pt x="30" y="129"/>
                    <a:pt x="30" y="128"/>
                    <a:pt x="30" y="133"/>
                  </a:cubicBezTo>
                  <a:cubicBezTo>
                    <a:pt x="30" y="138"/>
                    <a:pt x="31" y="139"/>
                    <a:pt x="31" y="140"/>
                  </a:cubicBezTo>
                  <a:cubicBezTo>
                    <a:pt x="30" y="142"/>
                    <a:pt x="29" y="144"/>
                    <a:pt x="29" y="145"/>
                  </a:cubicBezTo>
                  <a:cubicBezTo>
                    <a:pt x="29" y="147"/>
                    <a:pt x="30" y="151"/>
                    <a:pt x="31" y="152"/>
                  </a:cubicBezTo>
                  <a:cubicBezTo>
                    <a:pt x="31" y="153"/>
                    <a:pt x="31" y="153"/>
                    <a:pt x="32" y="154"/>
                  </a:cubicBezTo>
                  <a:cubicBezTo>
                    <a:pt x="33" y="155"/>
                    <a:pt x="31" y="158"/>
                    <a:pt x="33" y="155"/>
                  </a:cubicBezTo>
                  <a:cubicBezTo>
                    <a:pt x="35" y="152"/>
                    <a:pt x="36" y="150"/>
                    <a:pt x="36" y="150"/>
                  </a:cubicBezTo>
                  <a:cubicBezTo>
                    <a:pt x="38" y="148"/>
                    <a:pt x="38" y="148"/>
                    <a:pt x="38" y="148"/>
                  </a:cubicBezTo>
                  <a:cubicBezTo>
                    <a:pt x="38" y="148"/>
                    <a:pt x="38" y="146"/>
                    <a:pt x="40" y="147"/>
                  </a:cubicBezTo>
                  <a:cubicBezTo>
                    <a:pt x="43" y="147"/>
                    <a:pt x="44" y="147"/>
                    <a:pt x="44" y="148"/>
                  </a:cubicBezTo>
                  <a:cubicBezTo>
                    <a:pt x="45" y="149"/>
                    <a:pt x="43" y="152"/>
                    <a:pt x="45" y="152"/>
                  </a:cubicBezTo>
                  <a:cubicBezTo>
                    <a:pt x="46" y="152"/>
                    <a:pt x="50" y="150"/>
                    <a:pt x="52" y="151"/>
                  </a:cubicBezTo>
                  <a:cubicBezTo>
                    <a:pt x="53" y="151"/>
                    <a:pt x="54" y="151"/>
                    <a:pt x="55" y="153"/>
                  </a:cubicBezTo>
                  <a:cubicBezTo>
                    <a:pt x="55" y="155"/>
                    <a:pt x="56" y="158"/>
                    <a:pt x="57" y="159"/>
                  </a:cubicBezTo>
                  <a:cubicBezTo>
                    <a:pt x="58" y="159"/>
                    <a:pt x="58" y="162"/>
                    <a:pt x="59" y="164"/>
                  </a:cubicBezTo>
                  <a:cubicBezTo>
                    <a:pt x="59" y="165"/>
                    <a:pt x="63" y="166"/>
                    <a:pt x="64" y="166"/>
                  </a:cubicBezTo>
                  <a:cubicBezTo>
                    <a:pt x="65" y="166"/>
                    <a:pt x="69" y="167"/>
                    <a:pt x="70" y="168"/>
                  </a:cubicBezTo>
                  <a:cubicBezTo>
                    <a:pt x="71" y="168"/>
                    <a:pt x="70" y="170"/>
                    <a:pt x="72" y="171"/>
                  </a:cubicBezTo>
                  <a:cubicBezTo>
                    <a:pt x="75" y="171"/>
                    <a:pt x="75" y="176"/>
                    <a:pt x="75" y="176"/>
                  </a:cubicBezTo>
                  <a:cubicBezTo>
                    <a:pt x="75" y="176"/>
                    <a:pt x="76" y="180"/>
                    <a:pt x="76" y="181"/>
                  </a:cubicBezTo>
                  <a:cubicBezTo>
                    <a:pt x="75" y="182"/>
                    <a:pt x="75" y="184"/>
                    <a:pt x="77" y="184"/>
                  </a:cubicBezTo>
                  <a:cubicBezTo>
                    <a:pt x="78" y="185"/>
                    <a:pt x="82" y="185"/>
                    <a:pt x="82" y="185"/>
                  </a:cubicBezTo>
                  <a:cubicBezTo>
                    <a:pt x="82" y="185"/>
                    <a:pt x="80" y="188"/>
                    <a:pt x="83" y="189"/>
                  </a:cubicBezTo>
                  <a:cubicBezTo>
                    <a:pt x="86" y="190"/>
                    <a:pt x="89" y="191"/>
                    <a:pt x="90" y="192"/>
                  </a:cubicBezTo>
                  <a:cubicBezTo>
                    <a:pt x="91" y="193"/>
                    <a:pt x="88" y="195"/>
                    <a:pt x="92" y="195"/>
                  </a:cubicBezTo>
                  <a:cubicBezTo>
                    <a:pt x="96" y="195"/>
                    <a:pt x="99" y="194"/>
                    <a:pt x="101" y="195"/>
                  </a:cubicBezTo>
                  <a:cubicBezTo>
                    <a:pt x="102" y="197"/>
                    <a:pt x="101" y="199"/>
                    <a:pt x="106" y="201"/>
                  </a:cubicBezTo>
                  <a:cubicBezTo>
                    <a:pt x="110" y="204"/>
                    <a:pt x="112" y="205"/>
                    <a:pt x="113" y="205"/>
                  </a:cubicBezTo>
                  <a:cubicBezTo>
                    <a:pt x="114" y="206"/>
                    <a:pt x="116" y="206"/>
                    <a:pt x="116" y="209"/>
                  </a:cubicBezTo>
                  <a:cubicBezTo>
                    <a:pt x="115" y="213"/>
                    <a:pt x="114" y="215"/>
                    <a:pt x="113" y="216"/>
                  </a:cubicBezTo>
                  <a:cubicBezTo>
                    <a:pt x="111" y="218"/>
                    <a:pt x="109" y="222"/>
                    <a:pt x="108" y="224"/>
                  </a:cubicBezTo>
                  <a:cubicBezTo>
                    <a:pt x="106" y="225"/>
                    <a:pt x="105" y="228"/>
                    <a:pt x="106" y="230"/>
                  </a:cubicBezTo>
                  <a:cubicBezTo>
                    <a:pt x="108" y="232"/>
                    <a:pt x="109" y="235"/>
                    <a:pt x="109" y="236"/>
                  </a:cubicBezTo>
                  <a:cubicBezTo>
                    <a:pt x="109" y="238"/>
                    <a:pt x="110" y="242"/>
                    <a:pt x="109" y="244"/>
                  </a:cubicBezTo>
                  <a:cubicBezTo>
                    <a:pt x="108" y="245"/>
                    <a:pt x="106" y="249"/>
                    <a:pt x="106" y="249"/>
                  </a:cubicBezTo>
                  <a:cubicBezTo>
                    <a:pt x="106" y="249"/>
                    <a:pt x="109" y="251"/>
                    <a:pt x="107" y="253"/>
                  </a:cubicBezTo>
                  <a:cubicBezTo>
                    <a:pt x="105" y="256"/>
                    <a:pt x="101" y="258"/>
                    <a:pt x="100" y="259"/>
                  </a:cubicBezTo>
                  <a:cubicBezTo>
                    <a:pt x="98" y="259"/>
                    <a:pt x="94" y="263"/>
                    <a:pt x="94" y="263"/>
                  </a:cubicBezTo>
                  <a:cubicBezTo>
                    <a:pt x="94" y="263"/>
                    <a:pt x="95" y="270"/>
                    <a:pt x="94" y="271"/>
                  </a:cubicBezTo>
                  <a:cubicBezTo>
                    <a:pt x="94" y="273"/>
                    <a:pt x="88" y="284"/>
                    <a:pt x="90" y="286"/>
                  </a:cubicBezTo>
                  <a:cubicBezTo>
                    <a:pt x="92" y="289"/>
                    <a:pt x="92" y="292"/>
                    <a:pt x="92" y="294"/>
                  </a:cubicBezTo>
                  <a:cubicBezTo>
                    <a:pt x="91" y="295"/>
                    <a:pt x="90" y="295"/>
                    <a:pt x="90" y="296"/>
                  </a:cubicBezTo>
                  <a:cubicBezTo>
                    <a:pt x="89" y="298"/>
                    <a:pt x="85" y="297"/>
                    <a:pt x="88" y="301"/>
                  </a:cubicBezTo>
                  <a:cubicBezTo>
                    <a:pt x="90" y="305"/>
                    <a:pt x="92" y="306"/>
                    <a:pt x="93" y="308"/>
                  </a:cubicBezTo>
                  <a:cubicBezTo>
                    <a:pt x="94" y="310"/>
                    <a:pt x="94" y="311"/>
                    <a:pt x="95" y="313"/>
                  </a:cubicBezTo>
                  <a:cubicBezTo>
                    <a:pt x="97" y="316"/>
                    <a:pt x="98" y="318"/>
                    <a:pt x="100" y="320"/>
                  </a:cubicBezTo>
                  <a:cubicBezTo>
                    <a:pt x="102" y="321"/>
                    <a:pt x="104" y="322"/>
                    <a:pt x="104" y="324"/>
                  </a:cubicBezTo>
                  <a:cubicBezTo>
                    <a:pt x="104" y="326"/>
                    <a:pt x="108" y="331"/>
                    <a:pt x="103" y="328"/>
                  </a:cubicBezTo>
                  <a:cubicBezTo>
                    <a:pt x="98" y="324"/>
                    <a:pt x="103" y="327"/>
                    <a:pt x="96" y="322"/>
                  </a:cubicBezTo>
                  <a:cubicBezTo>
                    <a:pt x="90" y="316"/>
                    <a:pt x="88" y="319"/>
                    <a:pt x="85" y="315"/>
                  </a:cubicBezTo>
                  <a:cubicBezTo>
                    <a:pt x="82" y="312"/>
                    <a:pt x="86" y="324"/>
                    <a:pt x="81" y="310"/>
                  </a:cubicBezTo>
                  <a:cubicBezTo>
                    <a:pt x="76" y="295"/>
                    <a:pt x="74" y="297"/>
                    <a:pt x="73" y="294"/>
                  </a:cubicBezTo>
                  <a:cubicBezTo>
                    <a:pt x="71" y="291"/>
                    <a:pt x="72" y="294"/>
                    <a:pt x="68" y="287"/>
                  </a:cubicBezTo>
                  <a:cubicBezTo>
                    <a:pt x="64" y="280"/>
                    <a:pt x="68" y="285"/>
                    <a:pt x="64" y="280"/>
                  </a:cubicBezTo>
                  <a:cubicBezTo>
                    <a:pt x="61" y="275"/>
                    <a:pt x="61" y="282"/>
                    <a:pt x="59" y="273"/>
                  </a:cubicBezTo>
                  <a:cubicBezTo>
                    <a:pt x="57" y="265"/>
                    <a:pt x="57" y="271"/>
                    <a:pt x="55" y="261"/>
                  </a:cubicBezTo>
                  <a:cubicBezTo>
                    <a:pt x="52" y="252"/>
                    <a:pt x="56" y="251"/>
                    <a:pt x="51" y="247"/>
                  </a:cubicBezTo>
                  <a:cubicBezTo>
                    <a:pt x="46" y="242"/>
                    <a:pt x="46" y="245"/>
                    <a:pt x="45" y="241"/>
                  </a:cubicBezTo>
                  <a:cubicBezTo>
                    <a:pt x="43" y="238"/>
                    <a:pt x="45" y="241"/>
                    <a:pt x="41" y="233"/>
                  </a:cubicBezTo>
                  <a:cubicBezTo>
                    <a:pt x="36" y="225"/>
                    <a:pt x="30" y="222"/>
                    <a:pt x="30" y="208"/>
                  </a:cubicBezTo>
                  <a:cubicBezTo>
                    <a:pt x="30" y="195"/>
                    <a:pt x="30" y="192"/>
                    <a:pt x="30" y="192"/>
                  </a:cubicBezTo>
                  <a:cubicBezTo>
                    <a:pt x="30" y="192"/>
                    <a:pt x="24" y="187"/>
                    <a:pt x="26" y="179"/>
                  </a:cubicBezTo>
                  <a:cubicBezTo>
                    <a:pt x="28" y="171"/>
                    <a:pt x="29" y="174"/>
                    <a:pt x="28" y="171"/>
                  </a:cubicBezTo>
                  <a:cubicBezTo>
                    <a:pt x="27" y="168"/>
                    <a:pt x="27" y="169"/>
                    <a:pt x="24" y="166"/>
                  </a:cubicBezTo>
                  <a:cubicBezTo>
                    <a:pt x="22" y="163"/>
                    <a:pt x="22" y="163"/>
                    <a:pt x="21" y="161"/>
                  </a:cubicBezTo>
                  <a:cubicBezTo>
                    <a:pt x="21" y="159"/>
                    <a:pt x="20" y="155"/>
                    <a:pt x="20" y="155"/>
                  </a:cubicBezTo>
                  <a:cubicBezTo>
                    <a:pt x="18" y="156"/>
                    <a:pt x="18" y="156"/>
                    <a:pt x="18" y="156"/>
                  </a:cubicBezTo>
                  <a:cubicBezTo>
                    <a:pt x="18" y="156"/>
                    <a:pt x="0" y="336"/>
                    <a:pt x="179" y="363"/>
                  </a:cubicBezTo>
                  <a:cubicBezTo>
                    <a:pt x="179" y="363"/>
                    <a:pt x="138" y="354"/>
                    <a:pt x="134" y="346"/>
                  </a:cubicBezTo>
                  <a:cubicBezTo>
                    <a:pt x="134" y="346"/>
                    <a:pt x="134" y="338"/>
                    <a:pt x="135" y="338"/>
                  </a:cubicBezTo>
                  <a:cubicBezTo>
                    <a:pt x="137" y="338"/>
                    <a:pt x="140" y="339"/>
                    <a:pt x="142" y="337"/>
                  </a:cubicBezTo>
                  <a:cubicBezTo>
                    <a:pt x="145" y="335"/>
                    <a:pt x="148" y="333"/>
                    <a:pt x="148" y="333"/>
                  </a:cubicBezTo>
                  <a:cubicBezTo>
                    <a:pt x="148" y="336"/>
                    <a:pt x="148" y="336"/>
                    <a:pt x="148" y="336"/>
                  </a:cubicBezTo>
                  <a:cubicBezTo>
                    <a:pt x="148" y="336"/>
                    <a:pt x="146" y="336"/>
                    <a:pt x="154" y="335"/>
                  </a:cubicBezTo>
                  <a:cubicBezTo>
                    <a:pt x="162" y="334"/>
                    <a:pt x="162" y="335"/>
                    <a:pt x="165" y="333"/>
                  </a:cubicBezTo>
                  <a:cubicBezTo>
                    <a:pt x="168" y="332"/>
                    <a:pt x="171" y="326"/>
                    <a:pt x="173" y="330"/>
                  </a:cubicBezTo>
                  <a:cubicBezTo>
                    <a:pt x="175" y="333"/>
                    <a:pt x="171" y="332"/>
                    <a:pt x="175" y="333"/>
                  </a:cubicBezTo>
                  <a:cubicBezTo>
                    <a:pt x="179" y="335"/>
                    <a:pt x="186" y="333"/>
                    <a:pt x="186" y="333"/>
                  </a:cubicBezTo>
                  <a:cubicBezTo>
                    <a:pt x="186" y="333"/>
                    <a:pt x="198" y="333"/>
                    <a:pt x="200" y="332"/>
                  </a:cubicBezTo>
                  <a:cubicBezTo>
                    <a:pt x="201" y="331"/>
                    <a:pt x="201" y="329"/>
                    <a:pt x="203" y="329"/>
                  </a:cubicBezTo>
                  <a:cubicBezTo>
                    <a:pt x="205" y="330"/>
                    <a:pt x="206" y="333"/>
                    <a:pt x="206" y="333"/>
                  </a:cubicBezTo>
                  <a:cubicBezTo>
                    <a:pt x="200" y="337"/>
                    <a:pt x="200" y="337"/>
                    <a:pt x="200" y="337"/>
                  </a:cubicBezTo>
                  <a:cubicBezTo>
                    <a:pt x="193" y="342"/>
                    <a:pt x="193" y="342"/>
                    <a:pt x="193" y="342"/>
                  </a:cubicBezTo>
                  <a:cubicBezTo>
                    <a:pt x="193" y="342"/>
                    <a:pt x="190" y="342"/>
                    <a:pt x="193" y="344"/>
                  </a:cubicBezTo>
                  <a:cubicBezTo>
                    <a:pt x="195" y="345"/>
                    <a:pt x="197" y="345"/>
                    <a:pt x="200" y="345"/>
                  </a:cubicBezTo>
                  <a:cubicBezTo>
                    <a:pt x="203" y="345"/>
                    <a:pt x="210" y="351"/>
                    <a:pt x="212" y="348"/>
                  </a:cubicBezTo>
                  <a:cubicBezTo>
                    <a:pt x="213" y="344"/>
                    <a:pt x="214" y="344"/>
                    <a:pt x="215" y="342"/>
                  </a:cubicBezTo>
                  <a:cubicBezTo>
                    <a:pt x="216" y="339"/>
                    <a:pt x="216" y="337"/>
                    <a:pt x="219" y="337"/>
                  </a:cubicBezTo>
                  <a:cubicBezTo>
                    <a:pt x="222" y="337"/>
                    <a:pt x="225" y="338"/>
                    <a:pt x="225" y="338"/>
                  </a:cubicBezTo>
                  <a:cubicBezTo>
                    <a:pt x="222" y="343"/>
                    <a:pt x="222" y="343"/>
                    <a:pt x="222" y="343"/>
                  </a:cubicBezTo>
                  <a:cubicBezTo>
                    <a:pt x="222" y="343"/>
                    <a:pt x="227" y="343"/>
                    <a:pt x="229" y="343"/>
                  </a:cubicBezTo>
                  <a:cubicBezTo>
                    <a:pt x="232" y="343"/>
                    <a:pt x="232" y="346"/>
                    <a:pt x="235" y="343"/>
                  </a:cubicBezTo>
                  <a:cubicBezTo>
                    <a:pt x="238" y="340"/>
                    <a:pt x="238" y="340"/>
                    <a:pt x="241" y="340"/>
                  </a:cubicBezTo>
                  <a:cubicBezTo>
                    <a:pt x="244" y="339"/>
                    <a:pt x="249" y="338"/>
                    <a:pt x="250" y="339"/>
                  </a:cubicBezTo>
                  <a:cubicBezTo>
                    <a:pt x="251" y="339"/>
                    <a:pt x="254" y="339"/>
                    <a:pt x="255" y="339"/>
                  </a:cubicBezTo>
                  <a:cubicBezTo>
                    <a:pt x="256" y="339"/>
                    <a:pt x="263" y="344"/>
                    <a:pt x="264" y="343"/>
                  </a:cubicBezTo>
                  <a:cubicBezTo>
                    <a:pt x="265" y="342"/>
                    <a:pt x="273" y="343"/>
                    <a:pt x="273" y="343"/>
                  </a:cubicBezTo>
                  <a:cubicBezTo>
                    <a:pt x="273" y="343"/>
                    <a:pt x="252" y="362"/>
                    <a:pt x="208" y="363"/>
                  </a:cubicBezTo>
                  <a:cubicBezTo>
                    <a:pt x="208" y="363"/>
                    <a:pt x="307" y="368"/>
                    <a:pt x="363" y="271"/>
                  </a:cubicBezTo>
                  <a:cubicBezTo>
                    <a:pt x="419" y="174"/>
                    <a:pt x="380" y="49"/>
                    <a:pt x="252" y="6"/>
                  </a:cubicBezTo>
                  <a:cubicBezTo>
                    <a:pt x="252" y="6"/>
                    <a:pt x="348" y="41"/>
                    <a:pt x="373" y="133"/>
                  </a:cubicBezTo>
                  <a:cubicBezTo>
                    <a:pt x="372" y="134"/>
                    <a:pt x="372" y="134"/>
                    <a:pt x="372" y="134"/>
                  </a:cubicBezTo>
                  <a:cubicBezTo>
                    <a:pt x="370" y="132"/>
                    <a:pt x="370" y="133"/>
                    <a:pt x="368" y="129"/>
                  </a:cubicBezTo>
                  <a:cubicBezTo>
                    <a:pt x="366" y="125"/>
                    <a:pt x="367" y="125"/>
                    <a:pt x="366" y="122"/>
                  </a:cubicBezTo>
                  <a:cubicBezTo>
                    <a:pt x="364" y="119"/>
                    <a:pt x="364" y="122"/>
                    <a:pt x="362" y="119"/>
                  </a:cubicBezTo>
                  <a:cubicBezTo>
                    <a:pt x="360" y="116"/>
                    <a:pt x="360" y="116"/>
                    <a:pt x="358" y="114"/>
                  </a:cubicBezTo>
                  <a:cubicBezTo>
                    <a:pt x="356" y="113"/>
                    <a:pt x="354" y="107"/>
                    <a:pt x="353" y="105"/>
                  </a:cubicBezTo>
                  <a:cubicBezTo>
                    <a:pt x="352" y="104"/>
                    <a:pt x="348" y="103"/>
                    <a:pt x="346" y="103"/>
                  </a:cubicBezTo>
                  <a:cubicBezTo>
                    <a:pt x="345" y="102"/>
                    <a:pt x="345" y="100"/>
                    <a:pt x="345" y="102"/>
                  </a:cubicBezTo>
                  <a:cubicBezTo>
                    <a:pt x="344" y="104"/>
                    <a:pt x="347" y="108"/>
                    <a:pt x="347" y="108"/>
                  </a:cubicBezTo>
                  <a:cubicBezTo>
                    <a:pt x="347" y="115"/>
                    <a:pt x="347" y="115"/>
                    <a:pt x="347" y="115"/>
                  </a:cubicBezTo>
                  <a:cubicBezTo>
                    <a:pt x="347" y="115"/>
                    <a:pt x="350" y="121"/>
                    <a:pt x="350" y="123"/>
                  </a:cubicBezTo>
                  <a:cubicBezTo>
                    <a:pt x="350" y="125"/>
                    <a:pt x="348" y="129"/>
                    <a:pt x="348" y="129"/>
                  </a:cubicBezTo>
                  <a:cubicBezTo>
                    <a:pt x="348" y="129"/>
                    <a:pt x="347" y="134"/>
                    <a:pt x="345" y="135"/>
                  </a:cubicBezTo>
                  <a:cubicBezTo>
                    <a:pt x="343" y="136"/>
                    <a:pt x="333" y="138"/>
                    <a:pt x="333" y="138"/>
                  </a:cubicBezTo>
                  <a:cubicBezTo>
                    <a:pt x="333" y="138"/>
                    <a:pt x="330" y="134"/>
                    <a:pt x="329" y="131"/>
                  </a:cubicBezTo>
                  <a:cubicBezTo>
                    <a:pt x="327" y="128"/>
                    <a:pt x="322" y="128"/>
                    <a:pt x="321" y="126"/>
                  </a:cubicBezTo>
                  <a:cubicBezTo>
                    <a:pt x="320" y="125"/>
                    <a:pt x="322" y="122"/>
                    <a:pt x="319" y="119"/>
                  </a:cubicBezTo>
                  <a:cubicBezTo>
                    <a:pt x="317" y="116"/>
                    <a:pt x="319" y="116"/>
                    <a:pt x="316" y="113"/>
                  </a:cubicBezTo>
                  <a:cubicBezTo>
                    <a:pt x="313" y="110"/>
                    <a:pt x="313" y="110"/>
                    <a:pt x="313" y="110"/>
                  </a:cubicBezTo>
                  <a:cubicBezTo>
                    <a:pt x="313" y="110"/>
                    <a:pt x="305" y="108"/>
                    <a:pt x="307" y="112"/>
                  </a:cubicBezTo>
                  <a:cubicBezTo>
                    <a:pt x="310" y="116"/>
                    <a:pt x="307" y="121"/>
                    <a:pt x="309" y="122"/>
                  </a:cubicBezTo>
                  <a:cubicBezTo>
                    <a:pt x="311" y="122"/>
                    <a:pt x="313" y="120"/>
                    <a:pt x="314" y="124"/>
                  </a:cubicBezTo>
                  <a:cubicBezTo>
                    <a:pt x="316" y="128"/>
                    <a:pt x="316" y="130"/>
                    <a:pt x="318" y="131"/>
                  </a:cubicBezTo>
                  <a:cubicBezTo>
                    <a:pt x="319" y="132"/>
                    <a:pt x="319" y="138"/>
                    <a:pt x="321" y="138"/>
                  </a:cubicBezTo>
                  <a:cubicBezTo>
                    <a:pt x="323" y="139"/>
                    <a:pt x="327" y="138"/>
                    <a:pt x="327" y="140"/>
                  </a:cubicBezTo>
                  <a:cubicBezTo>
                    <a:pt x="327" y="143"/>
                    <a:pt x="324" y="146"/>
                    <a:pt x="327" y="146"/>
                  </a:cubicBezTo>
                  <a:cubicBezTo>
                    <a:pt x="330" y="147"/>
                    <a:pt x="330" y="149"/>
                    <a:pt x="332" y="148"/>
                  </a:cubicBezTo>
                  <a:cubicBezTo>
                    <a:pt x="334" y="148"/>
                    <a:pt x="333" y="149"/>
                    <a:pt x="336" y="147"/>
                  </a:cubicBezTo>
                  <a:cubicBezTo>
                    <a:pt x="339" y="146"/>
                    <a:pt x="342" y="146"/>
                    <a:pt x="342" y="146"/>
                  </a:cubicBezTo>
                  <a:cubicBezTo>
                    <a:pt x="342" y="146"/>
                    <a:pt x="346" y="149"/>
                    <a:pt x="346" y="150"/>
                  </a:cubicBezTo>
                  <a:cubicBezTo>
                    <a:pt x="346" y="152"/>
                    <a:pt x="345" y="159"/>
                    <a:pt x="345" y="159"/>
                  </a:cubicBezTo>
                  <a:cubicBezTo>
                    <a:pt x="341" y="166"/>
                    <a:pt x="341" y="166"/>
                    <a:pt x="341" y="166"/>
                  </a:cubicBezTo>
                  <a:cubicBezTo>
                    <a:pt x="341" y="166"/>
                    <a:pt x="342" y="179"/>
                    <a:pt x="339" y="179"/>
                  </a:cubicBezTo>
                  <a:cubicBezTo>
                    <a:pt x="337" y="179"/>
                    <a:pt x="335" y="185"/>
                    <a:pt x="333" y="185"/>
                  </a:cubicBezTo>
                  <a:cubicBezTo>
                    <a:pt x="332" y="186"/>
                    <a:pt x="332" y="195"/>
                    <a:pt x="332" y="195"/>
                  </a:cubicBezTo>
                  <a:cubicBezTo>
                    <a:pt x="328" y="199"/>
                    <a:pt x="328" y="199"/>
                    <a:pt x="328" y="199"/>
                  </a:cubicBezTo>
                  <a:cubicBezTo>
                    <a:pt x="328" y="199"/>
                    <a:pt x="327" y="206"/>
                    <a:pt x="328" y="208"/>
                  </a:cubicBezTo>
                  <a:cubicBezTo>
                    <a:pt x="328" y="209"/>
                    <a:pt x="329" y="216"/>
                    <a:pt x="328" y="220"/>
                  </a:cubicBezTo>
                  <a:cubicBezTo>
                    <a:pt x="327" y="223"/>
                    <a:pt x="323" y="226"/>
                    <a:pt x="323" y="226"/>
                  </a:cubicBezTo>
                  <a:cubicBezTo>
                    <a:pt x="323" y="226"/>
                    <a:pt x="329" y="232"/>
                    <a:pt x="326" y="233"/>
                  </a:cubicBezTo>
                  <a:cubicBezTo>
                    <a:pt x="322" y="234"/>
                    <a:pt x="319" y="239"/>
                    <a:pt x="318" y="241"/>
                  </a:cubicBezTo>
                  <a:cubicBezTo>
                    <a:pt x="317" y="242"/>
                    <a:pt x="318" y="244"/>
                    <a:pt x="316" y="245"/>
                  </a:cubicBezTo>
                  <a:cubicBezTo>
                    <a:pt x="313" y="245"/>
                    <a:pt x="310" y="246"/>
                    <a:pt x="310" y="247"/>
                  </a:cubicBezTo>
                  <a:cubicBezTo>
                    <a:pt x="310" y="248"/>
                    <a:pt x="310" y="253"/>
                    <a:pt x="310" y="253"/>
                  </a:cubicBezTo>
                  <a:cubicBezTo>
                    <a:pt x="303" y="263"/>
                    <a:pt x="303" y="263"/>
                    <a:pt x="303" y="263"/>
                  </a:cubicBezTo>
                  <a:cubicBezTo>
                    <a:pt x="295" y="270"/>
                    <a:pt x="295" y="270"/>
                    <a:pt x="295" y="270"/>
                  </a:cubicBezTo>
                  <a:cubicBezTo>
                    <a:pt x="295" y="270"/>
                    <a:pt x="295" y="275"/>
                    <a:pt x="293" y="275"/>
                  </a:cubicBezTo>
                  <a:cubicBezTo>
                    <a:pt x="290" y="276"/>
                    <a:pt x="282" y="279"/>
                    <a:pt x="280" y="280"/>
                  </a:cubicBezTo>
                  <a:cubicBezTo>
                    <a:pt x="279" y="282"/>
                    <a:pt x="273" y="285"/>
                    <a:pt x="271" y="285"/>
                  </a:cubicBezTo>
                  <a:cubicBezTo>
                    <a:pt x="268" y="285"/>
                    <a:pt x="272" y="291"/>
                    <a:pt x="268" y="285"/>
                  </a:cubicBezTo>
                  <a:cubicBezTo>
                    <a:pt x="265" y="279"/>
                    <a:pt x="268" y="282"/>
                    <a:pt x="265" y="276"/>
                  </a:cubicBezTo>
                  <a:cubicBezTo>
                    <a:pt x="262" y="269"/>
                    <a:pt x="262" y="274"/>
                    <a:pt x="262" y="269"/>
                  </a:cubicBezTo>
                  <a:cubicBezTo>
                    <a:pt x="262" y="264"/>
                    <a:pt x="262" y="268"/>
                    <a:pt x="262" y="264"/>
                  </a:cubicBezTo>
                  <a:cubicBezTo>
                    <a:pt x="261" y="259"/>
                    <a:pt x="263" y="262"/>
                    <a:pt x="260" y="257"/>
                  </a:cubicBezTo>
                  <a:cubicBezTo>
                    <a:pt x="258" y="251"/>
                    <a:pt x="258" y="253"/>
                    <a:pt x="255" y="250"/>
                  </a:cubicBezTo>
                  <a:cubicBezTo>
                    <a:pt x="251" y="246"/>
                    <a:pt x="249" y="250"/>
                    <a:pt x="251" y="244"/>
                  </a:cubicBezTo>
                  <a:cubicBezTo>
                    <a:pt x="253" y="238"/>
                    <a:pt x="252" y="244"/>
                    <a:pt x="253" y="238"/>
                  </a:cubicBezTo>
                  <a:cubicBezTo>
                    <a:pt x="254" y="233"/>
                    <a:pt x="253" y="232"/>
                    <a:pt x="256" y="229"/>
                  </a:cubicBezTo>
                  <a:cubicBezTo>
                    <a:pt x="259" y="227"/>
                    <a:pt x="262" y="226"/>
                    <a:pt x="262" y="223"/>
                  </a:cubicBezTo>
                  <a:cubicBezTo>
                    <a:pt x="262" y="220"/>
                    <a:pt x="262" y="218"/>
                    <a:pt x="261" y="216"/>
                  </a:cubicBezTo>
                  <a:cubicBezTo>
                    <a:pt x="260" y="214"/>
                    <a:pt x="256" y="211"/>
                    <a:pt x="256" y="209"/>
                  </a:cubicBezTo>
                  <a:cubicBezTo>
                    <a:pt x="256" y="208"/>
                    <a:pt x="256" y="209"/>
                    <a:pt x="253" y="205"/>
                  </a:cubicBezTo>
                  <a:cubicBezTo>
                    <a:pt x="250" y="201"/>
                    <a:pt x="249" y="199"/>
                    <a:pt x="249" y="199"/>
                  </a:cubicBezTo>
                  <a:cubicBezTo>
                    <a:pt x="249" y="199"/>
                    <a:pt x="248" y="190"/>
                    <a:pt x="248" y="187"/>
                  </a:cubicBezTo>
                  <a:cubicBezTo>
                    <a:pt x="248" y="183"/>
                    <a:pt x="247" y="189"/>
                    <a:pt x="248" y="183"/>
                  </a:cubicBezTo>
                  <a:cubicBezTo>
                    <a:pt x="249" y="178"/>
                    <a:pt x="250" y="174"/>
                    <a:pt x="250" y="174"/>
                  </a:cubicBezTo>
                  <a:cubicBezTo>
                    <a:pt x="250" y="174"/>
                    <a:pt x="243" y="170"/>
                    <a:pt x="241" y="170"/>
                  </a:cubicBezTo>
                  <a:cubicBezTo>
                    <a:pt x="238" y="171"/>
                    <a:pt x="238" y="175"/>
                    <a:pt x="235" y="172"/>
                  </a:cubicBezTo>
                  <a:cubicBezTo>
                    <a:pt x="231" y="169"/>
                    <a:pt x="232" y="167"/>
                    <a:pt x="230" y="166"/>
                  </a:cubicBezTo>
                  <a:cubicBezTo>
                    <a:pt x="229" y="165"/>
                    <a:pt x="226" y="164"/>
                    <a:pt x="224" y="166"/>
                  </a:cubicBezTo>
                  <a:cubicBezTo>
                    <a:pt x="222" y="168"/>
                    <a:pt x="218" y="168"/>
                    <a:pt x="214" y="170"/>
                  </a:cubicBezTo>
                  <a:cubicBezTo>
                    <a:pt x="210" y="171"/>
                    <a:pt x="209" y="171"/>
                    <a:pt x="203" y="171"/>
                  </a:cubicBezTo>
                  <a:cubicBezTo>
                    <a:pt x="198" y="171"/>
                    <a:pt x="192" y="173"/>
                    <a:pt x="188" y="170"/>
                  </a:cubicBezTo>
                  <a:cubicBezTo>
                    <a:pt x="185" y="168"/>
                    <a:pt x="184" y="171"/>
                    <a:pt x="182" y="167"/>
                  </a:cubicBezTo>
                  <a:cubicBezTo>
                    <a:pt x="181" y="163"/>
                    <a:pt x="182" y="163"/>
                    <a:pt x="179" y="161"/>
                  </a:cubicBezTo>
                  <a:cubicBezTo>
                    <a:pt x="175" y="159"/>
                    <a:pt x="174" y="161"/>
                    <a:pt x="173" y="157"/>
                  </a:cubicBezTo>
                  <a:cubicBezTo>
                    <a:pt x="173" y="153"/>
                    <a:pt x="175" y="154"/>
                    <a:pt x="172" y="150"/>
                  </a:cubicBezTo>
                  <a:cubicBezTo>
                    <a:pt x="169" y="147"/>
                    <a:pt x="174" y="152"/>
                    <a:pt x="169" y="147"/>
                  </a:cubicBezTo>
                  <a:cubicBezTo>
                    <a:pt x="164" y="142"/>
                    <a:pt x="163" y="146"/>
                    <a:pt x="164" y="142"/>
                  </a:cubicBezTo>
                  <a:cubicBezTo>
                    <a:pt x="166" y="137"/>
                    <a:pt x="167" y="140"/>
                    <a:pt x="167" y="135"/>
                  </a:cubicBezTo>
                  <a:cubicBezTo>
                    <a:pt x="167" y="130"/>
                    <a:pt x="175" y="137"/>
                    <a:pt x="170" y="127"/>
                  </a:cubicBezTo>
                  <a:cubicBezTo>
                    <a:pt x="166" y="116"/>
                    <a:pt x="165" y="119"/>
                    <a:pt x="169" y="111"/>
                  </a:cubicBezTo>
                  <a:cubicBezTo>
                    <a:pt x="173" y="103"/>
                    <a:pt x="179" y="101"/>
                    <a:pt x="180" y="99"/>
                  </a:cubicBezTo>
                  <a:cubicBezTo>
                    <a:pt x="181" y="97"/>
                    <a:pt x="182" y="93"/>
                    <a:pt x="184" y="92"/>
                  </a:cubicBezTo>
                  <a:cubicBezTo>
                    <a:pt x="186" y="90"/>
                    <a:pt x="185" y="89"/>
                    <a:pt x="188" y="90"/>
                  </a:cubicBezTo>
                  <a:cubicBezTo>
                    <a:pt x="192" y="90"/>
                    <a:pt x="197" y="88"/>
                    <a:pt x="199" y="86"/>
                  </a:cubicBezTo>
                  <a:cubicBezTo>
                    <a:pt x="202" y="83"/>
                    <a:pt x="205" y="79"/>
                    <a:pt x="207" y="79"/>
                  </a:cubicBezTo>
                  <a:cubicBezTo>
                    <a:pt x="209" y="78"/>
                    <a:pt x="208" y="79"/>
                    <a:pt x="212" y="78"/>
                  </a:cubicBezTo>
                  <a:cubicBezTo>
                    <a:pt x="215" y="78"/>
                    <a:pt x="216" y="77"/>
                    <a:pt x="219" y="77"/>
                  </a:cubicBezTo>
                  <a:cubicBezTo>
                    <a:pt x="221" y="77"/>
                    <a:pt x="216" y="78"/>
                    <a:pt x="223" y="77"/>
                  </a:cubicBezTo>
                  <a:cubicBezTo>
                    <a:pt x="231" y="75"/>
                    <a:pt x="229" y="75"/>
                    <a:pt x="231" y="75"/>
                  </a:cubicBezTo>
                  <a:cubicBezTo>
                    <a:pt x="232" y="75"/>
                    <a:pt x="232" y="76"/>
                    <a:pt x="235" y="76"/>
                  </a:cubicBezTo>
                  <a:cubicBezTo>
                    <a:pt x="238" y="77"/>
                    <a:pt x="237" y="70"/>
                    <a:pt x="238" y="77"/>
                  </a:cubicBezTo>
                  <a:cubicBezTo>
                    <a:pt x="238" y="83"/>
                    <a:pt x="235" y="86"/>
                    <a:pt x="240" y="87"/>
                  </a:cubicBezTo>
                  <a:cubicBezTo>
                    <a:pt x="245" y="87"/>
                    <a:pt x="240" y="87"/>
                    <a:pt x="245" y="87"/>
                  </a:cubicBezTo>
                  <a:cubicBezTo>
                    <a:pt x="250" y="87"/>
                    <a:pt x="249" y="88"/>
                    <a:pt x="252" y="89"/>
                  </a:cubicBezTo>
                  <a:cubicBezTo>
                    <a:pt x="254" y="90"/>
                    <a:pt x="256" y="92"/>
                    <a:pt x="259" y="92"/>
                  </a:cubicBezTo>
                  <a:cubicBezTo>
                    <a:pt x="263" y="92"/>
                    <a:pt x="258" y="98"/>
                    <a:pt x="263" y="92"/>
                  </a:cubicBezTo>
                  <a:cubicBezTo>
                    <a:pt x="269" y="87"/>
                    <a:pt x="259" y="86"/>
                    <a:pt x="269" y="87"/>
                  </a:cubicBezTo>
                  <a:cubicBezTo>
                    <a:pt x="279" y="87"/>
                    <a:pt x="280" y="90"/>
                    <a:pt x="282" y="89"/>
                  </a:cubicBezTo>
                  <a:cubicBezTo>
                    <a:pt x="283" y="88"/>
                    <a:pt x="284" y="90"/>
                    <a:pt x="288" y="87"/>
                  </a:cubicBezTo>
                  <a:cubicBezTo>
                    <a:pt x="292" y="85"/>
                    <a:pt x="293" y="85"/>
                    <a:pt x="295" y="86"/>
                  </a:cubicBezTo>
                  <a:cubicBezTo>
                    <a:pt x="296" y="87"/>
                    <a:pt x="296" y="91"/>
                    <a:pt x="298" y="87"/>
                  </a:cubicBezTo>
                  <a:cubicBezTo>
                    <a:pt x="300" y="83"/>
                    <a:pt x="303" y="84"/>
                    <a:pt x="298" y="82"/>
                  </a:cubicBezTo>
                  <a:cubicBezTo>
                    <a:pt x="293" y="79"/>
                    <a:pt x="291" y="82"/>
                    <a:pt x="290" y="79"/>
                  </a:cubicBezTo>
                  <a:cubicBezTo>
                    <a:pt x="289" y="75"/>
                    <a:pt x="295" y="76"/>
                    <a:pt x="289" y="75"/>
                  </a:cubicBezTo>
                  <a:cubicBezTo>
                    <a:pt x="284" y="75"/>
                    <a:pt x="285" y="75"/>
                    <a:pt x="281" y="73"/>
                  </a:cubicBezTo>
                  <a:cubicBezTo>
                    <a:pt x="277" y="72"/>
                    <a:pt x="274" y="77"/>
                    <a:pt x="272" y="73"/>
                  </a:cubicBezTo>
                  <a:cubicBezTo>
                    <a:pt x="271" y="69"/>
                    <a:pt x="264" y="76"/>
                    <a:pt x="271" y="69"/>
                  </a:cubicBezTo>
                  <a:cubicBezTo>
                    <a:pt x="278" y="63"/>
                    <a:pt x="275" y="60"/>
                    <a:pt x="280" y="62"/>
                  </a:cubicBezTo>
                  <a:cubicBezTo>
                    <a:pt x="285" y="63"/>
                    <a:pt x="283" y="67"/>
                    <a:pt x="286" y="65"/>
                  </a:cubicBezTo>
                  <a:cubicBezTo>
                    <a:pt x="289" y="62"/>
                    <a:pt x="295" y="60"/>
                    <a:pt x="289" y="57"/>
                  </a:cubicBezTo>
                  <a:cubicBezTo>
                    <a:pt x="284" y="53"/>
                    <a:pt x="288" y="54"/>
                    <a:pt x="282" y="52"/>
                  </a:cubicBezTo>
                  <a:cubicBezTo>
                    <a:pt x="277" y="49"/>
                    <a:pt x="271" y="62"/>
                    <a:pt x="269" y="60"/>
                  </a:cubicBezTo>
                  <a:cubicBezTo>
                    <a:pt x="266" y="58"/>
                    <a:pt x="265" y="57"/>
                    <a:pt x="263" y="58"/>
                  </a:cubicBezTo>
                  <a:cubicBezTo>
                    <a:pt x="262" y="59"/>
                    <a:pt x="262" y="63"/>
                    <a:pt x="261" y="67"/>
                  </a:cubicBezTo>
                  <a:cubicBezTo>
                    <a:pt x="261" y="70"/>
                    <a:pt x="264" y="71"/>
                    <a:pt x="259" y="69"/>
                  </a:cubicBezTo>
                  <a:cubicBezTo>
                    <a:pt x="253" y="66"/>
                    <a:pt x="265" y="67"/>
                    <a:pt x="252" y="63"/>
                  </a:cubicBezTo>
                  <a:cubicBezTo>
                    <a:pt x="240" y="58"/>
                    <a:pt x="235" y="59"/>
                    <a:pt x="234" y="61"/>
                  </a:cubicBezTo>
                  <a:cubicBezTo>
                    <a:pt x="232" y="63"/>
                    <a:pt x="229" y="62"/>
                    <a:pt x="228" y="63"/>
                  </a:cubicBezTo>
                  <a:cubicBezTo>
                    <a:pt x="227" y="65"/>
                    <a:pt x="232" y="68"/>
                    <a:pt x="227" y="65"/>
                  </a:cubicBezTo>
                  <a:cubicBezTo>
                    <a:pt x="222" y="62"/>
                    <a:pt x="217" y="66"/>
                    <a:pt x="217" y="66"/>
                  </a:cubicBezTo>
                  <a:cubicBezTo>
                    <a:pt x="217" y="66"/>
                    <a:pt x="215" y="66"/>
                    <a:pt x="213" y="67"/>
                  </a:cubicBezTo>
                  <a:cubicBezTo>
                    <a:pt x="211" y="69"/>
                    <a:pt x="206" y="70"/>
                    <a:pt x="204" y="69"/>
                  </a:cubicBezTo>
                  <a:cubicBezTo>
                    <a:pt x="201" y="69"/>
                    <a:pt x="196" y="70"/>
                    <a:pt x="200" y="64"/>
                  </a:cubicBezTo>
                  <a:cubicBezTo>
                    <a:pt x="205" y="58"/>
                    <a:pt x="202" y="62"/>
                    <a:pt x="209" y="59"/>
                  </a:cubicBezTo>
                  <a:cubicBezTo>
                    <a:pt x="216" y="56"/>
                    <a:pt x="227" y="55"/>
                    <a:pt x="218" y="53"/>
                  </a:cubicBezTo>
                  <a:cubicBezTo>
                    <a:pt x="208" y="51"/>
                    <a:pt x="223" y="51"/>
                    <a:pt x="210" y="45"/>
                  </a:cubicBezTo>
                  <a:cubicBezTo>
                    <a:pt x="198" y="39"/>
                    <a:pt x="197" y="47"/>
                    <a:pt x="198" y="39"/>
                  </a:cubicBezTo>
                  <a:cubicBezTo>
                    <a:pt x="198" y="31"/>
                    <a:pt x="197" y="30"/>
                    <a:pt x="194" y="31"/>
                  </a:cubicBezTo>
                  <a:cubicBezTo>
                    <a:pt x="192" y="31"/>
                    <a:pt x="184" y="33"/>
                    <a:pt x="181" y="33"/>
                  </a:cubicBezTo>
                  <a:cubicBezTo>
                    <a:pt x="178" y="34"/>
                    <a:pt x="182" y="36"/>
                    <a:pt x="176" y="33"/>
                  </a:cubicBezTo>
                  <a:cubicBezTo>
                    <a:pt x="170" y="30"/>
                    <a:pt x="168" y="35"/>
                    <a:pt x="170" y="30"/>
                  </a:cubicBezTo>
                  <a:cubicBezTo>
                    <a:pt x="173" y="24"/>
                    <a:pt x="173" y="24"/>
                    <a:pt x="176" y="21"/>
                  </a:cubicBezTo>
                  <a:cubicBezTo>
                    <a:pt x="180" y="18"/>
                    <a:pt x="179" y="6"/>
                    <a:pt x="188" y="11"/>
                  </a:cubicBezTo>
                  <a:cubicBezTo>
                    <a:pt x="196" y="15"/>
                    <a:pt x="193" y="14"/>
                    <a:pt x="200" y="14"/>
                  </a:cubicBezTo>
                  <a:cubicBezTo>
                    <a:pt x="206" y="15"/>
                    <a:pt x="209" y="13"/>
                    <a:pt x="209" y="12"/>
                  </a:cubicBezTo>
                  <a:cubicBezTo>
                    <a:pt x="209" y="11"/>
                    <a:pt x="202" y="7"/>
                    <a:pt x="202" y="7"/>
                  </a:cubicBezTo>
                  <a:cubicBezTo>
                    <a:pt x="202" y="7"/>
                    <a:pt x="199" y="8"/>
                    <a:pt x="200" y="6"/>
                  </a:cubicBezTo>
                  <a:cubicBezTo>
                    <a:pt x="201" y="5"/>
                    <a:pt x="203" y="3"/>
                    <a:pt x="203" y="3"/>
                  </a:cubicBezTo>
                  <a:cubicBezTo>
                    <a:pt x="200" y="0"/>
                    <a:pt x="200" y="0"/>
                    <a:pt x="200" y="0"/>
                  </a:cubicBezTo>
                  <a:cubicBezTo>
                    <a:pt x="200" y="0"/>
                    <a:pt x="176" y="0"/>
                    <a:pt x="170" y="2"/>
                  </a:cubicBezTo>
                  <a:close/>
                </a:path>
              </a:pathLst>
            </a:custGeom>
            <a:solidFill>
              <a:srgbClr val="3F313B">
                <a:alpha val="100000"/>
              </a:srgbClr>
            </a:solidFill>
            <a:ln w="9525">
              <a:noFill/>
            </a:ln>
          </p:spPr>
          <p:txBody>
            <a:bodyPr/>
            <a:p>
              <a:endParaRPr lang="zh-CN" altLang="en-US"/>
            </a:p>
          </p:txBody>
        </p:sp>
      </p:grpSp>
      <p:grpSp>
        <p:nvGrpSpPr>
          <p:cNvPr id="7195" name="Group 32"/>
          <p:cNvGrpSpPr/>
          <p:nvPr/>
        </p:nvGrpSpPr>
        <p:grpSpPr>
          <a:xfrm>
            <a:off x="1046163" y="2262188"/>
            <a:ext cx="550862" cy="550862"/>
            <a:chOff x="0" y="0"/>
            <a:chExt cx="551145" cy="551145"/>
          </a:xfrm>
        </p:grpSpPr>
        <p:sp>
          <p:nvSpPr>
            <p:cNvPr id="7210" name="椭圆 23"/>
            <p:cNvSpPr/>
            <p:nvPr/>
          </p:nvSpPr>
          <p:spPr>
            <a:xfrm>
              <a:off x="0" y="0"/>
              <a:ext cx="551145" cy="551145"/>
            </a:xfrm>
            <a:prstGeom prst="ellipse">
              <a:avLst/>
            </a:prstGeom>
            <a:solidFill>
              <a:srgbClr val="FFFFFF">
                <a:alpha val="59999"/>
              </a:srgbClr>
            </a:solidFill>
            <a:ln w="9525">
              <a:noFill/>
            </a:ln>
          </p:spPr>
          <p:txBody>
            <a:bodyPr anchor="ctr"/>
            <a:p>
              <a:pPr algn="ctr"/>
              <a:endParaRPr lang="zh-CN" altLang="zh-CN" sz="1600" dirty="0">
                <a:solidFill>
                  <a:srgbClr val="FFFFFF"/>
                </a:solidFill>
                <a:latin typeface="Arial" panose="020B0604020202020204" pitchFamily="34" charset="0"/>
              </a:endParaRPr>
            </a:p>
          </p:txBody>
        </p:sp>
        <p:sp>
          <p:nvSpPr>
            <p:cNvPr id="7211" name="Freeform 100"/>
            <p:cNvSpPr>
              <a:spLocks noChangeAspect="1"/>
            </p:cNvSpPr>
            <p:nvPr/>
          </p:nvSpPr>
          <p:spPr>
            <a:xfrm>
              <a:off x="135640" y="131572"/>
              <a:ext cx="279864" cy="288000"/>
            </a:xfrm>
            <a:custGeom>
              <a:avLst/>
              <a:gdLst>
                <a:gd name="txL" fmla="*/ 0 w 208"/>
                <a:gd name="txT" fmla="*/ 0 h 214"/>
                <a:gd name="txR" fmla="*/ 208 w 208"/>
                <a:gd name="txB" fmla="*/ 214 h 214"/>
              </a:gdLst>
              <a:ahLst/>
              <a:cxnLst>
                <a:cxn ang="0">
                  <a:pos x="141278" y="0"/>
                </a:cxn>
                <a:cxn ang="0">
                  <a:pos x="110331" y="63252"/>
                </a:cxn>
                <a:cxn ang="0">
                  <a:pos x="110331" y="106318"/>
                </a:cxn>
                <a:cxn ang="0">
                  <a:pos x="0" y="153421"/>
                </a:cxn>
                <a:cxn ang="0">
                  <a:pos x="0" y="183028"/>
                </a:cxn>
                <a:cxn ang="0">
                  <a:pos x="110331" y="162841"/>
                </a:cxn>
                <a:cxn ang="0">
                  <a:pos x="110331" y="223402"/>
                </a:cxn>
                <a:cxn ang="0">
                  <a:pos x="63239" y="257047"/>
                </a:cxn>
                <a:cxn ang="0">
                  <a:pos x="63239" y="288000"/>
                </a:cxn>
                <a:cxn ang="0">
                  <a:pos x="141278" y="261084"/>
                </a:cxn>
                <a:cxn ang="0">
                  <a:pos x="217971" y="288000"/>
                </a:cxn>
                <a:cxn ang="0">
                  <a:pos x="217971" y="257047"/>
                </a:cxn>
                <a:cxn ang="0">
                  <a:pos x="172224" y="223402"/>
                </a:cxn>
                <a:cxn ang="0">
                  <a:pos x="172224" y="162841"/>
                </a:cxn>
                <a:cxn ang="0">
                  <a:pos x="279864" y="183028"/>
                </a:cxn>
                <a:cxn ang="0">
                  <a:pos x="279864" y="153421"/>
                </a:cxn>
                <a:cxn ang="0">
                  <a:pos x="172224" y="106318"/>
                </a:cxn>
                <a:cxn ang="0">
                  <a:pos x="172224" y="63252"/>
                </a:cxn>
                <a:cxn ang="0">
                  <a:pos x="141278" y="0"/>
                </a:cxn>
              </a:cxnLst>
              <a:rect l="txL" t="txT" r="txR" b="txB"/>
              <a:pathLst>
                <a:path w="208" h="214">
                  <a:moveTo>
                    <a:pt x="105" y="0"/>
                  </a:moveTo>
                  <a:cubicBezTo>
                    <a:pt x="92" y="0"/>
                    <a:pt x="82" y="34"/>
                    <a:pt x="82" y="47"/>
                  </a:cubicBezTo>
                  <a:cubicBezTo>
                    <a:pt x="82" y="79"/>
                    <a:pt x="82" y="79"/>
                    <a:pt x="82" y="79"/>
                  </a:cubicBezTo>
                  <a:cubicBezTo>
                    <a:pt x="0" y="114"/>
                    <a:pt x="0" y="114"/>
                    <a:pt x="0" y="114"/>
                  </a:cubicBezTo>
                  <a:cubicBezTo>
                    <a:pt x="0" y="136"/>
                    <a:pt x="0" y="136"/>
                    <a:pt x="0" y="136"/>
                  </a:cubicBezTo>
                  <a:cubicBezTo>
                    <a:pt x="82" y="121"/>
                    <a:pt x="82" y="121"/>
                    <a:pt x="82" y="121"/>
                  </a:cubicBezTo>
                  <a:cubicBezTo>
                    <a:pt x="82" y="166"/>
                    <a:pt x="82" y="166"/>
                    <a:pt x="82" y="166"/>
                  </a:cubicBezTo>
                  <a:cubicBezTo>
                    <a:pt x="47" y="191"/>
                    <a:pt x="47" y="191"/>
                    <a:pt x="47" y="191"/>
                  </a:cubicBezTo>
                  <a:cubicBezTo>
                    <a:pt x="47" y="214"/>
                    <a:pt x="47" y="214"/>
                    <a:pt x="47" y="214"/>
                  </a:cubicBezTo>
                  <a:cubicBezTo>
                    <a:pt x="105" y="194"/>
                    <a:pt x="105" y="194"/>
                    <a:pt x="105" y="194"/>
                  </a:cubicBezTo>
                  <a:cubicBezTo>
                    <a:pt x="162" y="214"/>
                    <a:pt x="162" y="214"/>
                    <a:pt x="162" y="214"/>
                  </a:cubicBezTo>
                  <a:cubicBezTo>
                    <a:pt x="162" y="191"/>
                    <a:pt x="162" y="191"/>
                    <a:pt x="162" y="191"/>
                  </a:cubicBezTo>
                  <a:cubicBezTo>
                    <a:pt x="128" y="166"/>
                    <a:pt x="128" y="166"/>
                    <a:pt x="128" y="166"/>
                  </a:cubicBezTo>
                  <a:cubicBezTo>
                    <a:pt x="128" y="121"/>
                    <a:pt x="128" y="121"/>
                    <a:pt x="128" y="121"/>
                  </a:cubicBezTo>
                  <a:cubicBezTo>
                    <a:pt x="208" y="136"/>
                    <a:pt x="208" y="136"/>
                    <a:pt x="208" y="136"/>
                  </a:cubicBezTo>
                  <a:cubicBezTo>
                    <a:pt x="208" y="114"/>
                    <a:pt x="208" y="114"/>
                    <a:pt x="208" y="114"/>
                  </a:cubicBezTo>
                  <a:cubicBezTo>
                    <a:pt x="128" y="79"/>
                    <a:pt x="128" y="79"/>
                    <a:pt x="128" y="79"/>
                  </a:cubicBezTo>
                  <a:cubicBezTo>
                    <a:pt x="128" y="47"/>
                    <a:pt x="128" y="47"/>
                    <a:pt x="128" y="47"/>
                  </a:cubicBezTo>
                  <a:cubicBezTo>
                    <a:pt x="128" y="34"/>
                    <a:pt x="118" y="0"/>
                    <a:pt x="105" y="0"/>
                  </a:cubicBezTo>
                  <a:close/>
                </a:path>
              </a:pathLst>
            </a:custGeom>
            <a:solidFill>
              <a:srgbClr val="8B6B5E">
                <a:alpha val="100000"/>
              </a:srgbClr>
            </a:solidFill>
            <a:ln w="9525">
              <a:noFill/>
            </a:ln>
          </p:spPr>
          <p:txBody>
            <a:bodyPr/>
            <a:p>
              <a:endParaRPr lang="zh-CN" altLang="en-US"/>
            </a:p>
          </p:txBody>
        </p:sp>
      </p:grpSp>
      <p:grpSp>
        <p:nvGrpSpPr>
          <p:cNvPr id="7196" name="Group 35"/>
          <p:cNvGrpSpPr/>
          <p:nvPr/>
        </p:nvGrpSpPr>
        <p:grpSpPr>
          <a:xfrm>
            <a:off x="1046163" y="3368675"/>
            <a:ext cx="550862" cy="552450"/>
            <a:chOff x="0" y="0"/>
            <a:chExt cx="551145" cy="551145"/>
          </a:xfrm>
        </p:grpSpPr>
        <p:sp>
          <p:nvSpPr>
            <p:cNvPr id="7208" name="椭圆 24"/>
            <p:cNvSpPr/>
            <p:nvPr/>
          </p:nvSpPr>
          <p:spPr>
            <a:xfrm>
              <a:off x="0" y="0"/>
              <a:ext cx="551145" cy="551145"/>
            </a:xfrm>
            <a:prstGeom prst="ellipse">
              <a:avLst/>
            </a:prstGeom>
            <a:solidFill>
              <a:srgbClr val="FFFFFF">
                <a:alpha val="59999"/>
              </a:srgbClr>
            </a:solidFill>
            <a:ln w="9525">
              <a:noFill/>
            </a:ln>
          </p:spPr>
          <p:txBody>
            <a:bodyPr anchor="ctr"/>
            <a:p>
              <a:pPr algn="ctr"/>
              <a:endParaRPr lang="zh-CN" altLang="zh-CN" sz="1600" dirty="0">
                <a:solidFill>
                  <a:srgbClr val="FFFFFF"/>
                </a:solidFill>
                <a:latin typeface="Arial" panose="020B0604020202020204" pitchFamily="34" charset="0"/>
              </a:endParaRPr>
            </a:p>
          </p:txBody>
        </p:sp>
        <p:sp>
          <p:nvSpPr>
            <p:cNvPr id="7209" name="Freeform 97"/>
            <p:cNvSpPr>
              <a:spLocks noChangeAspect="1" noEditPoints="1"/>
            </p:cNvSpPr>
            <p:nvPr/>
          </p:nvSpPr>
          <p:spPr>
            <a:xfrm>
              <a:off x="131572" y="160525"/>
              <a:ext cx="288000" cy="230095"/>
            </a:xfrm>
            <a:custGeom>
              <a:avLst/>
              <a:gdLst>
                <a:gd name="txL" fmla="*/ 0 w 229"/>
                <a:gd name="txT" fmla="*/ 0 h 182"/>
                <a:gd name="txR" fmla="*/ 229 w 229"/>
                <a:gd name="txB" fmla="*/ 182 h 182"/>
              </a:gdLst>
              <a:ahLst/>
              <a:cxnLst>
                <a:cxn ang="0">
                  <a:pos x="259074" y="51835"/>
                </a:cxn>
                <a:cxn ang="0">
                  <a:pos x="232664" y="53099"/>
                </a:cxn>
                <a:cxn ang="0">
                  <a:pos x="232664" y="65741"/>
                </a:cxn>
                <a:cxn ang="0">
                  <a:pos x="261590" y="130219"/>
                </a:cxn>
                <a:cxn ang="0">
                  <a:pos x="261590" y="160561"/>
                </a:cxn>
                <a:cxn ang="0">
                  <a:pos x="232664" y="230095"/>
                </a:cxn>
                <a:cxn ang="0">
                  <a:pos x="288000" y="216188"/>
                </a:cxn>
                <a:cxn ang="0">
                  <a:pos x="288000" y="83441"/>
                </a:cxn>
                <a:cxn ang="0">
                  <a:pos x="231406" y="0"/>
                </a:cxn>
                <a:cxn ang="0">
                  <a:pos x="143371" y="18964"/>
                </a:cxn>
                <a:cxn ang="0">
                  <a:pos x="232664" y="53099"/>
                </a:cxn>
                <a:cxn ang="0">
                  <a:pos x="143371" y="183317"/>
                </a:cxn>
                <a:cxn ang="0">
                  <a:pos x="218830" y="216188"/>
                </a:cxn>
                <a:cxn ang="0">
                  <a:pos x="232664" y="230095"/>
                </a:cxn>
                <a:cxn ang="0">
                  <a:pos x="204996" y="160561"/>
                </a:cxn>
                <a:cxn ang="0">
                  <a:pos x="232664" y="130219"/>
                </a:cxn>
                <a:cxn ang="0">
                  <a:pos x="143371" y="65741"/>
                </a:cxn>
                <a:cxn ang="0">
                  <a:pos x="143371" y="0"/>
                </a:cxn>
                <a:cxn ang="0">
                  <a:pos x="54079" y="2529"/>
                </a:cxn>
                <a:cxn ang="0">
                  <a:pos x="71686" y="18964"/>
                </a:cxn>
                <a:cxn ang="0">
                  <a:pos x="143371" y="18964"/>
                </a:cxn>
                <a:cxn ang="0">
                  <a:pos x="54079" y="230095"/>
                </a:cxn>
                <a:cxn ang="0">
                  <a:pos x="67913" y="216188"/>
                </a:cxn>
                <a:cxn ang="0">
                  <a:pos x="143371" y="183317"/>
                </a:cxn>
                <a:cxn ang="0">
                  <a:pos x="54079" y="65741"/>
                </a:cxn>
                <a:cxn ang="0">
                  <a:pos x="83004" y="130219"/>
                </a:cxn>
                <a:cxn ang="0">
                  <a:pos x="83004" y="160561"/>
                </a:cxn>
                <a:cxn ang="0">
                  <a:pos x="54079" y="230095"/>
                </a:cxn>
                <a:cxn ang="0">
                  <a:pos x="28926" y="51835"/>
                </a:cxn>
                <a:cxn ang="0">
                  <a:pos x="0" y="176996"/>
                </a:cxn>
                <a:cxn ang="0">
                  <a:pos x="0" y="216188"/>
                </a:cxn>
                <a:cxn ang="0">
                  <a:pos x="54079" y="230095"/>
                </a:cxn>
                <a:cxn ang="0">
                  <a:pos x="25153" y="160561"/>
                </a:cxn>
                <a:cxn ang="0">
                  <a:pos x="54079" y="130219"/>
                </a:cxn>
                <a:cxn ang="0">
                  <a:pos x="47790" y="65741"/>
                </a:cxn>
                <a:cxn ang="0">
                  <a:pos x="54079" y="2529"/>
                </a:cxn>
              </a:cxnLst>
              <a:rect l="txL" t="txT" r="txR" b="txB"/>
              <a:pathLst>
                <a:path w="229" h="182">
                  <a:moveTo>
                    <a:pt x="229" y="66"/>
                  </a:moveTo>
                  <a:cubicBezTo>
                    <a:pt x="206" y="41"/>
                    <a:pt x="206" y="41"/>
                    <a:pt x="206" y="41"/>
                  </a:cubicBezTo>
                  <a:cubicBezTo>
                    <a:pt x="185" y="2"/>
                    <a:pt x="185" y="2"/>
                    <a:pt x="185" y="2"/>
                  </a:cubicBezTo>
                  <a:cubicBezTo>
                    <a:pt x="185" y="42"/>
                    <a:pt x="185" y="42"/>
                    <a:pt x="185" y="42"/>
                  </a:cubicBezTo>
                  <a:cubicBezTo>
                    <a:pt x="191" y="52"/>
                    <a:pt x="191" y="52"/>
                    <a:pt x="191" y="52"/>
                  </a:cubicBezTo>
                  <a:cubicBezTo>
                    <a:pt x="185" y="52"/>
                    <a:pt x="185" y="52"/>
                    <a:pt x="185" y="52"/>
                  </a:cubicBezTo>
                  <a:cubicBezTo>
                    <a:pt x="185" y="103"/>
                    <a:pt x="185" y="103"/>
                    <a:pt x="185" y="103"/>
                  </a:cubicBezTo>
                  <a:cubicBezTo>
                    <a:pt x="208" y="103"/>
                    <a:pt x="208" y="103"/>
                    <a:pt x="208" y="103"/>
                  </a:cubicBezTo>
                  <a:cubicBezTo>
                    <a:pt x="208" y="127"/>
                    <a:pt x="208" y="127"/>
                    <a:pt x="208" y="127"/>
                  </a:cubicBezTo>
                  <a:cubicBezTo>
                    <a:pt x="208" y="127"/>
                    <a:pt x="208" y="127"/>
                    <a:pt x="208" y="127"/>
                  </a:cubicBezTo>
                  <a:cubicBezTo>
                    <a:pt x="185" y="127"/>
                    <a:pt x="185" y="127"/>
                    <a:pt x="185" y="127"/>
                  </a:cubicBezTo>
                  <a:cubicBezTo>
                    <a:pt x="185" y="182"/>
                    <a:pt x="185" y="182"/>
                    <a:pt x="185" y="182"/>
                  </a:cubicBezTo>
                  <a:cubicBezTo>
                    <a:pt x="218" y="182"/>
                    <a:pt x="218" y="182"/>
                    <a:pt x="218" y="182"/>
                  </a:cubicBezTo>
                  <a:cubicBezTo>
                    <a:pt x="224" y="182"/>
                    <a:pt x="229" y="177"/>
                    <a:pt x="229" y="171"/>
                  </a:cubicBezTo>
                  <a:cubicBezTo>
                    <a:pt x="229" y="145"/>
                    <a:pt x="229" y="145"/>
                    <a:pt x="229" y="145"/>
                  </a:cubicBezTo>
                  <a:lnTo>
                    <a:pt x="229" y="66"/>
                  </a:lnTo>
                  <a:close/>
                  <a:moveTo>
                    <a:pt x="185" y="2"/>
                  </a:moveTo>
                  <a:cubicBezTo>
                    <a:pt x="184" y="0"/>
                    <a:pt x="184" y="0"/>
                    <a:pt x="184" y="0"/>
                  </a:cubicBezTo>
                  <a:cubicBezTo>
                    <a:pt x="114" y="0"/>
                    <a:pt x="114" y="0"/>
                    <a:pt x="114" y="0"/>
                  </a:cubicBezTo>
                  <a:cubicBezTo>
                    <a:pt x="114" y="15"/>
                    <a:pt x="114" y="15"/>
                    <a:pt x="114" y="15"/>
                  </a:cubicBezTo>
                  <a:cubicBezTo>
                    <a:pt x="172" y="15"/>
                    <a:pt x="172" y="15"/>
                    <a:pt x="172" y="15"/>
                  </a:cubicBezTo>
                  <a:cubicBezTo>
                    <a:pt x="185" y="42"/>
                    <a:pt x="185" y="42"/>
                    <a:pt x="185" y="42"/>
                  </a:cubicBezTo>
                  <a:cubicBezTo>
                    <a:pt x="185" y="2"/>
                    <a:pt x="185" y="2"/>
                    <a:pt x="185" y="2"/>
                  </a:cubicBezTo>
                  <a:close/>
                  <a:moveTo>
                    <a:pt x="114" y="145"/>
                  </a:moveTo>
                  <a:cubicBezTo>
                    <a:pt x="174" y="145"/>
                    <a:pt x="174" y="145"/>
                    <a:pt x="174" y="145"/>
                  </a:cubicBezTo>
                  <a:cubicBezTo>
                    <a:pt x="174" y="171"/>
                    <a:pt x="174" y="171"/>
                    <a:pt x="174" y="171"/>
                  </a:cubicBezTo>
                  <a:cubicBezTo>
                    <a:pt x="174" y="177"/>
                    <a:pt x="179" y="182"/>
                    <a:pt x="185" y="182"/>
                  </a:cubicBezTo>
                  <a:cubicBezTo>
                    <a:pt x="185" y="182"/>
                    <a:pt x="185" y="182"/>
                    <a:pt x="185" y="182"/>
                  </a:cubicBezTo>
                  <a:cubicBezTo>
                    <a:pt x="185" y="127"/>
                    <a:pt x="185" y="127"/>
                    <a:pt x="185" y="127"/>
                  </a:cubicBezTo>
                  <a:cubicBezTo>
                    <a:pt x="163" y="127"/>
                    <a:pt x="163" y="127"/>
                    <a:pt x="163" y="127"/>
                  </a:cubicBezTo>
                  <a:cubicBezTo>
                    <a:pt x="163" y="103"/>
                    <a:pt x="163" y="103"/>
                    <a:pt x="163" y="103"/>
                  </a:cubicBezTo>
                  <a:cubicBezTo>
                    <a:pt x="185" y="103"/>
                    <a:pt x="185" y="103"/>
                    <a:pt x="185" y="103"/>
                  </a:cubicBezTo>
                  <a:cubicBezTo>
                    <a:pt x="185" y="52"/>
                    <a:pt x="185" y="52"/>
                    <a:pt x="185" y="52"/>
                  </a:cubicBezTo>
                  <a:cubicBezTo>
                    <a:pt x="114" y="52"/>
                    <a:pt x="114" y="52"/>
                    <a:pt x="114" y="52"/>
                  </a:cubicBezTo>
                  <a:lnTo>
                    <a:pt x="114" y="145"/>
                  </a:lnTo>
                  <a:close/>
                  <a:moveTo>
                    <a:pt x="114" y="0"/>
                  </a:moveTo>
                  <a:cubicBezTo>
                    <a:pt x="44" y="0"/>
                    <a:pt x="44" y="0"/>
                    <a:pt x="44" y="0"/>
                  </a:cubicBezTo>
                  <a:cubicBezTo>
                    <a:pt x="43" y="2"/>
                    <a:pt x="43" y="2"/>
                    <a:pt x="43" y="2"/>
                  </a:cubicBezTo>
                  <a:cubicBezTo>
                    <a:pt x="43" y="42"/>
                    <a:pt x="43" y="42"/>
                    <a:pt x="43" y="42"/>
                  </a:cubicBezTo>
                  <a:cubicBezTo>
                    <a:pt x="57" y="15"/>
                    <a:pt x="57" y="15"/>
                    <a:pt x="57" y="15"/>
                  </a:cubicBezTo>
                  <a:cubicBezTo>
                    <a:pt x="57" y="15"/>
                    <a:pt x="57" y="15"/>
                    <a:pt x="57" y="15"/>
                  </a:cubicBezTo>
                  <a:cubicBezTo>
                    <a:pt x="114" y="15"/>
                    <a:pt x="114" y="15"/>
                    <a:pt x="114" y="15"/>
                  </a:cubicBezTo>
                  <a:cubicBezTo>
                    <a:pt x="114" y="0"/>
                    <a:pt x="114" y="0"/>
                    <a:pt x="114" y="0"/>
                  </a:cubicBezTo>
                  <a:close/>
                  <a:moveTo>
                    <a:pt x="43" y="182"/>
                  </a:moveTo>
                  <a:cubicBezTo>
                    <a:pt x="44" y="182"/>
                    <a:pt x="44" y="182"/>
                    <a:pt x="44" y="182"/>
                  </a:cubicBezTo>
                  <a:cubicBezTo>
                    <a:pt x="50" y="182"/>
                    <a:pt x="54" y="177"/>
                    <a:pt x="54" y="171"/>
                  </a:cubicBezTo>
                  <a:cubicBezTo>
                    <a:pt x="54" y="145"/>
                    <a:pt x="54" y="145"/>
                    <a:pt x="54" y="145"/>
                  </a:cubicBezTo>
                  <a:cubicBezTo>
                    <a:pt x="114" y="145"/>
                    <a:pt x="114" y="145"/>
                    <a:pt x="114" y="145"/>
                  </a:cubicBezTo>
                  <a:cubicBezTo>
                    <a:pt x="114" y="52"/>
                    <a:pt x="114" y="52"/>
                    <a:pt x="114" y="52"/>
                  </a:cubicBezTo>
                  <a:cubicBezTo>
                    <a:pt x="43" y="52"/>
                    <a:pt x="43" y="52"/>
                    <a:pt x="43" y="52"/>
                  </a:cubicBezTo>
                  <a:cubicBezTo>
                    <a:pt x="43" y="103"/>
                    <a:pt x="43" y="103"/>
                    <a:pt x="43" y="103"/>
                  </a:cubicBezTo>
                  <a:cubicBezTo>
                    <a:pt x="66" y="103"/>
                    <a:pt x="66" y="103"/>
                    <a:pt x="66" y="103"/>
                  </a:cubicBezTo>
                  <a:cubicBezTo>
                    <a:pt x="66" y="127"/>
                    <a:pt x="66" y="127"/>
                    <a:pt x="66" y="127"/>
                  </a:cubicBezTo>
                  <a:cubicBezTo>
                    <a:pt x="66" y="127"/>
                    <a:pt x="66" y="127"/>
                    <a:pt x="66" y="127"/>
                  </a:cubicBezTo>
                  <a:cubicBezTo>
                    <a:pt x="43" y="127"/>
                    <a:pt x="43" y="127"/>
                    <a:pt x="43" y="127"/>
                  </a:cubicBezTo>
                  <a:lnTo>
                    <a:pt x="43" y="182"/>
                  </a:lnTo>
                  <a:close/>
                  <a:moveTo>
                    <a:pt x="43" y="2"/>
                  </a:moveTo>
                  <a:cubicBezTo>
                    <a:pt x="23" y="41"/>
                    <a:pt x="23" y="41"/>
                    <a:pt x="23" y="41"/>
                  </a:cubicBezTo>
                  <a:cubicBezTo>
                    <a:pt x="0" y="66"/>
                    <a:pt x="0" y="66"/>
                    <a:pt x="0" y="66"/>
                  </a:cubicBezTo>
                  <a:cubicBezTo>
                    <a:pt x="0" y="140"/>
                    <a:pt x="0" y="140"/>
                    <a:pt x="0" y="140"/>
                  </a:cubicBezTo>
                  <a:cubicBezTo>
                    <a:pt x="0" y="145"/>
                    <a:pt x="0" y="145"/>
                    <a:pt x="0" y="145"/>
                  </a:cubicBezTo>
                  <a:cubicBezTo>
                    <a:pt x="0" y="171"/>
                    <a:pt x="0" y="171"/>
                    <a:pt x="0" y="171"/>
                  </a:cubicBezTo>
                  <a:cubicBezTo>
                    <a:pt x="0" y="177"/>
                    <a:pt x="4" y="182"/>
                    <a:pt x="10" y="182"/>
                  </a:cubicBezTo>
                  <a:cubicBezTo>
                    <a:pt x="43" y="182"/>
                    <a:pt x="43" y="182"/>
                    <a:pt x="43" y="182"/>
                  </a:cubicBezTo>
                  <a:cubicBezTo>
                    <a:pt x="43" y="127"/>
                    <a:pt x="43" y="127"/>
                    <a:pt x="43" y="127"/>
                  </a:cubicBezTo>
                  <a:cubicBezTo>
                    <a:pt x="20" y="127"/>
                    <a:pt x="20" y="127"/>
                    <a:pt x="20" y="127"/>
                  </a:cubicBezTo>
                  <a:cubicBezTo>
                    <a:pt x="20" y="103"/>
                    <a:pt x="20" y="103"/>
                    <a:pt x="20" y="103"/>
                  </a:cubicBezTo>
                  <a:cubicBezTo>
                    <a:pt x="43" y="103"/>
                    <a:pt x="43" y="103"/>
                    <a:pt x="43" y="103"/>
                  </a:cubicBezTo>
                  <a:cubicBezTo>
                    <a:pt x="43" y="52"/>
                    <a:pt x="43" y="52"/>
                    <a:pt x="43" y="52"/>
                  </a:cubicBezTo>
                  <a:cubicBezTo>
                    <a:pt x="38" y="52"/>
                    <a:pt x="38" y="52"/>
                    <a:pt x="38" y="52"/>
                  </a:cubicBezTo>
                  <a:cubicBezTo>
                    <a:pt x="43" y="42"/>
                    <a:pt x="43" y="42"/>
                    <a:pt x="43" y="42"/>
                  </a:cubicBezTo>
                  <a:lnTo>
                    <a:pt x="43" y="2"/>
                  </a:lnTo>
                  <a:close/>
                </a:path>
              </a:pathLst>
            </a:custGeom>
            <a:solidFill>
              <a:srgbClr val="715451">
                <a:alpha val="100000"/>
              </a:srgbClr>
            </a:solidFill>
            <a:ln w="9525">
              <a:noFill/>
            </a:ln>
          </p:spPr>
          <p:txBody>
            <a:bodyPr/>
            <a:p>
              <a:endParaRPr lang="zh-CN" altLang="en-US"/>
            </a:p>
          </p:txBody>
        </p:sp>
      </p:grpSp>
      <p:grpSp>
        <p:nvGrpSpPr>
          <p:cNvPr id="7197" name="Group 38"/>
          <p:cNvGrpSpPr/>
          <p:nvPr/>
        </p:nvGrpSpPr>
        <p:grpSpPr>
          <a:xfrm>
            <a:off x="1046163" y="4476750"/>
            <a:ext cx="550862" cy="552450"/>
            <a:chOff x="0" y="0"/>
            <a:chExt cx="551145" cy="551145"/>
          </a:xfrm>
        </p:grpSpPr>
        <p:sp>
          <p:nvSpPr>
            <p:cNvPr id="7200" name="椭圆 25"/>
            <p:cNvSpPr/>
            <p:nvPr/>
          </p:nvSpPr>
          <p:spPr>
            <a:xfrm>
              <a:off x="0" y="0"/>
              <a:ext cx="551145" cy="551145"/>
            </a:xfrm>
            <a:prstGeom prst="ellipse">
              <a:avLst/>
            </a:prstGeom>
            <a:solidFill>
              <a:srgbClr val="FFFFFF">
                <a:alpha val="59999"/>
              </a:srgbClr>
            </a:solidFill>
            <a:ln w="9525">
              <a:noFill/>
            </a:ln>
          </p:spPr>
          <p:txBody>
            <a:bodyPr anchor="ctr"/>
            <a:p>
              <a:pPr algn="ctr"/>
              <a:endParaRPr lang="zh-CN" altLang="zh-CN" sz="1600" dirty="0">
                <a:solidFill>
                  <a:srgbClr val="FFFFFF"/>
                </a:solidFill>
                <a:latin typeface="Arial" panose="020B0604020202020204" pitchFamily="34" charset="0"/>
              </a:endParaRPr>
            </a:p>
          </p:txBody>
        </p:sp>
        <p:grpSp>
          <p:nvGrpSpPr>
            <p:cNvPr id="7201" name="Group 40"/>
            <p:cNvGrpSpPr/>
            <p:nvPr/>
          </p:nvGrpSpPr>
          <p:grpSpPr>
            <a:xfrm>
              <a:off x="131572" y="162330"/>
              <a:ext cx="288000" cy="226485"/>
              <a:chOff x="0" y="0"/>
              <a:chExt cx="288000" cy="226485"/>
            </a:xfrm>
          </p:grpSpPr>
          <p:sp>
            <p:nvSpPr>
              <p:cNvPr id="7202" name="Oval 89"/>
              <p:cNvSpPr/>
              <p:nvPr/>
            </p:nvSpPr>
            <p:spPr>
              <a:xfrm>
                <a:off x="178951" y="0"/>
                <a:ext cx="44738" cy="44738"/>
              </a:xfrm>
              <a:prstGeom prst="ellipse">
                <a:avLst/>
              </a:prstGeom>
              <a:solidFill>
                <a:srgbClr val="4C3A47"/>
              </a:solidFill>
              <a:ln w="9525">
                <a:noFill/>
              </a:ln>
            </p:spPr>
            <p:txBody>
              <a:bodyPr/>
              <a:p>
                <a:endParaRPr lang="zh-CN" altLang="zh-CN"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203" name="Freeform 90"/>
              <p:cNvSpPr>
                <a:spLocks noEditPoints="1"/>
              </p:cNvSpPr>
              <p:nvPr/>
            </p:nvSpPr>
            <p:spPr>
              <a:xfrm>
                <a:off x="9787" y="130019"/>
                <a:ext cx="95068" cy="96466"/>
              </a:xfrm>
              <a:custGeom>
                <a:avLst/>
                <a:gdLst>
                  <a:gd name="txL" fmla="*/ 0 w 83"/>
                  <a:gd name="txT" fmla="*/ 0 h 84"/>
                  <a:gd name="txR" fmla="*/ 83 w 83"/>
                  <a:gd name="txB" fmla="*/ 84 h 84"/>
                </a:gdLst>
                <a:ahLst/>
                <a:cxnLst>
                  <a:cxn ang="0">
                    <a:pos x="46961" y="96466"/>
                  </a:cxn>
                  <a:cxn ang="0">
                    <a:pos x="95068" y="48233"/>
                  </a:cxn>
                  <a:cxn ang="0">
                    <a:pos x="46961" y="0"/>
                  </a:cxn>
                  <a:cxn ang="0">
                    <a:pos x="46961" y="21820"/>
                  </a:cxn>
                  <a:cxn ang="0">
                    <a:pos x="73305" y="48233"/>
                  </a:cxn>
                  <a:cxn ang="0">
                    <a:pos x="46961" y="73498"/>
                  </a:cxn>
                  <a:cxn ang="0">
                    <a:pos x="46961" y="96466"/>
                  </a:cxn>
                  <a:cxn ang="0">
                    <a:pos x="46961" y="0"/>
                  </a:cxn>
                  <a:cxn ang="0">
                    <a:pos x="0" y="48233"/>
                  </a:cxn>
                  <a:cxn ang="0">
                    <a:pos x="46961" y="96466"/>
                  </a:cxn>
                  <a:cxn ang="0">
                    <a:pos x="46961" y="96466"/>
                  </a:cxn>
                  <a:cxn ang="0">
                    <a:pos x="46961" y="73498"/>
                  </a:cxn>
                  <a:cxn ang="0">
                    <a:pos x="46961" y="73498"/>
                  </a:cxn>
                  <a:cxn ang="0">
                    <a:pos x="46961" y="73498"/>
                  </a:cxn>
                  <a:cxn ang="0">
                    <a:pos x="21763" y="48233"/>
                  </a:cxn>
                  <a:cxn ang="0">
                    <a:pos x="46961" y="21820"/>
                  </a:cxn>
                  <a:cxn ang="0">
                    <a:pos x="46961" y="21820"/>
                  </a:cxn>
                  <a:cxn ang="0">
                    <a:pos x="46961" y="0"/>
                  </a:cxn>
                </a:cxnLst>
                <a:rect l="txL" t="txT" r="txR" b="txB"/>
                <a:pathLst>
                  <a:path w="83" h="84">
                    <a:moveTo>
                      <a:pt x="41" y="84"/>
                    </a:moveTo>
                    <a:cubicBezTo>
                      <a:pt x="64" y="84"/>
                      <a:pt x="83" y="65"/>
                      <a:pt x="83" y="42"/>
                    </a:cubicBezTo>
                    <a:cubicBezTo>
                      <a:pt x="83" y="19"/>
                      <a:pt x="64" y="0"/>
                      <a:pt x="41" y="0"/>
                    </a:cubicBezTo>
                    <a:cubicBezTo>
                      <a:pt x="41" y="19"/>
                      <a:pt x="41" y="19"/>
                      <a:pt x="41" y="19"/>
                    </a:cubicBezTo>
                    <a:cubicBezTo>
                      <a:pt x="54" y="19"/>
                      <a:pt x="64" y="30"/>
                      <a:pt x="64" y="42"/>
                    </a:cubicBezTo>
                    <a:cubicBezTo>
                      <a:pt x="64" y="54"/>
                      <a:pt x="54" y="64"/>
                      <a:pt x="41" y="64"/>
                    </a:cubicBezTo>
                    <a:lnTo>
                      <a:pt x="41" y="84"/>
                    </a:lnTo>
                    <a:close/>
                    <a:moveTo>
                      <a:pt x="41" y="0"/>
                    </a:moveTo>
                    <a:cubicBezTo>
                      <a:pt x="18" y="0"/>
                      <a:pt x="0" y="19"/>
                      <a:pt x="0" y="42"/>
                    </a:cubicBezTo>
                    <a:cubicBezTo>
                      <a:pt x="0" y="65"/>
                      <a:pt x="18" y="84"/>
                      <a:pt x="41" y="84"/>
                    </a:cubicBezTo>
                    <a:cubicBezTo>
                      <a:pt x="41" y="84"/>
                      <a:pt x="41" y="84"/>
                      <a:pt x="41" y="84"/>
                    </a:cubicBezTo>
                    <a:cubicBezTo>
                      <a:pt x="41" y="64"/>
                      <a:pt x="41" y="64"/>
                      <a:pt x="41" y="64"/>
                    </a:cubicBezTo>
                    <a:cubicBezTo>
                      <a:pt x="41" y="64"/>
                      <a:pt x="41" y="64"/>
                      <a:pt x="41" y="64"/>
                    </a:cubicBezTo>
                    <a:cubicBezTo>
                      <a:pt x="41" y="64"/>
                      <a:pt x="41" y="64"/>
                      <a:pt x="41" y="64"/>
                    </a:cubicBezTo>
                    <a:cubicBezTo>
                      <a:pt x="29" y="64"/>
                      <a:pt x="19" y="54"/>
                      <a:pt x="19" y="42"/>
                    </a:cubicBezTo>
                    <a:cubicBezTo>
                      <a:pt x="19" y="30"/>
                      <a:pt x="29" y="19"/>
                      <a:pt x="41" y="19"/>
                    </a:cubicBezTo>
                    <a:cubicBezTo>
                      <a:pt x="41" y="19"/>
                      <a:pt x="41" y="19"/>
                      <a:pt x="41" y="19"/>
                    </a:cubicBezTo>
                    <a:cubicBezTo>
                      <a:pt x="41" y="0"/>
                      <a:pt x="41" y="0"/>
                      <a:pt x="41" y="0"/>
                    </a:cubicBezTo>
                    <a:close/>
                  </a:path>
                </a:pathLst>
              </a:custGeom>
              <a:solidFill>
                <a:srgbClr val="4C3A47">
                  <a:alpha val="100000"/>
                </a:srgbClr>
              </a:solidFill>
              <a:ln w="9525">
                <a:noFill/>
              </a:ln>
            </p:spPr>
            <p:txBody>
              <a:bodyPr/>
              <a:p>
                <a:endParaRPr lang="zh-CN" altLang="en-US"/>
              </a:p>
            </p:txBody>
          </p:sp>
          <p:sp>
            <p:nvSpPr>
              <p:cNvPr id="7204" name="Freeform 91"/>
              <p:cNvSpPr/>
              <p:nvPr/>
            </p:nvSpPr>
            <p:spPr>
              <a:xfrm>
                <a:off x="0" y="107650"/>
                <a:ext cx="114641" cy="41942"/>
              </a:xfrm>
              <a:custGeom>
                <a:avLst/>
                <a:gdLst>
                  <a:gd name="txL" fmla="*/ 0 w 99"/>
                  <a:gd name="txT" fmla="*/ 0 h 36"/>
                  <a:gd name="txR" fmla="*/ 99 w 99"/>
                  <a:gd name="txB" fmla="*/ 36 h 36"/>
                </a:gdLst>
                <a:ahLst/>
                <a:cxnLst>
                  <a:cxn ang="0">
                    <a:pos x="8106" y="40777"/>
                  </a:cxn>
                  <a:cxn ang="0">
                    <a:pos x="15054" y="37282"/>
                  </a:cxn>
                  <a:cxn ang="0">
                    <a:pos x="56742" y="15146"/>
                  </a:cxn>
                  <a:cxn ang="0">
                    <a:pos x="99587" y="37282"/>
                  </a:cxn>
                  <a:cxn ang="0">
                    <a:pos x="110009" y="39612"/>
                  </a:cxn>
                  <a:cxn ang="0">
                    <a:pos x="112325" y="29126"/>
                  </a:cxn>
                  <a:cxn ang="0">
                    <a:pos x="56742" y="0"/>
                  </a:cxn>
                  <a:cxn ang="0">
                    <a:pos x="2316" y="29126"/>
                  </a:cxn>
                  <a:cxn ang="0">
                    <a:pos x="4632" y="39612"/>
                  </a:cxn>
                  <a:cxn ang="0">
                    <a:pos x="8106" y="40777"/>
                  </a:cxn>
                </a:cxnLst>
                <a:rect l="txL" t="txT" r="txR" b="txB"/>
                <a:pathLst>
                  <a:path w="99" h="36">
                    <a:moveTo>
                      <a:pt x="7" y="35"/>
                    </a:moveTo>
                    <a:cubicBezTo>
                      <a:pt x="9" y="35"/>
                      <a:pt x="11" y="34"/>
                      <a:pt x="13" y="32"/>
                    </a:cubicBezTo>
                    <a:cubicBezTo>
                      <a:pt x="21" y="20"/>
                      <a:pt x="35" y="13"/>
                      <a:pt x="49" y="13"/>
                    </a:cubicBezTo>
                    <a:cubicBezTo>
                      <a:pt x="64" y="13"/>
                      <a:pt x="78" y="20"/>
                      <a:pt x="86" y="32"/>
                    </a:cubicBezTo>
                    <a:cubicBezTo>
                      <a:pt x="88" y="35"/>
                      <a:pt x="92" y="36"/>
                      <a:pt x="95" y="34"/>
                    </a:cubicBezTo>
                    <a:cubicBezTo>
                      <a:pt x="98" y="32"/>
                      <a:pt x="99" y="28"/>
                      <a:pt x="97" y="25"/>
                    </a:cubicBezTo>
                    <a:cubicBezTo>
                      <a:pt x="86" y="9"/>
                      <a:pt x="68" y="0"/>
                      <a:pt x="49" y="0"/>
                    </a:cubicBezTo>
                    <a:cubicBezTo>
                      <a:pt x="30" y="0"/>
                      <a:pt x="13" y="9"/>
                      <a:pt x="2" y="25"/>
                    </a:cubicBezTo>
                    <a:cubicBezTo>
                      <a:pt x="0" y="28"/>
                      <a:pt x="1" y="32"/>
                      <a:pt x="4" y="34"/>
                    </a:cubicBezTo>
                    <a:cubicBezTo>
                      <a:pt x="5" y="35"/>
                      <a:pt x="6" y="35"/>
                      <a:pt x="7" y="35"/>
                    </a:cubicBezTo>
                    <a:close/>
                  </a:path>
                </a:pathLst>
              </a:custGeom>
              <a:solidFill>
                <a:srgbClr val="4C3A47">
                  <a:alpha val="100000"/>
                </a:srgbClr>
              </a:solidFill>
              <a:ln w="9525">
                <a:noFill/>
              </a:ln>
            </p:spPr>
            <p:txBody>
              <a:bodyPr/>
              <a:p>
                <a:endParaRPr lang="zh-CN" altLang="en-US"/>
              </a:p>
            </p:txBody>
          </p:sp>
          <p:sp>
            <p:nvSpPr>
              <p:cNvPr id="7205" name="Freeform 92"/>
              <p:cNvSpPr>
                <a:spLocks noEditPoints="1"/>
              </p:cNvSpPr>
              <p:nvPr/>
            </p:nvSpPr>
            <p:spPr>
              <a:xfrm>
                <a:off x="183146" y="130019"/>
                <a:ext cx="95068" cy="96466"/>
              </a:xfrm>
              <a:custGeom>
                <a:avLst/>
                <a:gdLst>
                  <a:gd name="txL" fmla="*/ 0 w 83"/>
                  <a:gd name="txT" fmla="*/ 0 h 84"/>
                  <a:gd name="txR" fmla="*/ 83 w 83"/>
                  <a:gd name="txB" fmla="*/ 84 h 84"/>
                </a:gdLst>
                <a:ahLst/>
                <a:cxnLst>
                  <a:cxn ang="0">
                    <a:pos x="46961" y="0"/>
                  </a:cxn>
                  <a:cxn ang="0">
                    <a:pos x="46961" y="0"/>
                  </a:cxn>
                  <a:cxn ang="0">
                    <a:pos x="46961" y="21820"/>
                  </a:cxn>
                  <a:cxn ang="0">
                    <a:pos x="46961" y="21820"/>
                  </a:cxn>
                  <a:cxn ang="0">
                    <a:pos x="73305" y="48233"/>
                  </a:cxn>
                  <a:cxn ang="0">
                    <a:pos x="46961" y="73498"/>
                  </a:cxn>
                  <a:cxn ang="0">
                    <a:pos x="46961" y="73498"/>
                  </a:cxn>
                  <a:cxn ang="0">
                    <a:pos x="46961" y="73498"/>
                  </a:cxn>
                  <a:cxn ang="0">
                    <a:pos x="46961" y="96466"/>
                  </a:cxn>
                  <a:cxn ang="0">
                    <a:pos x="46961" y="96466"/>
                  </a:cxn>
                  <a:cxn ang="0">
                    <a:pos x="95068" y="48233"/>
                  </a:cxn>
                  <a:cxn ang="0">
                    <a:pos x="46961" y="0"/>
                  </a:cxn>
                  <a:cxn ang="0">
                    <a:pos x="46961" y="0"/>
                  </a:cxn>
                  <a:cxn ang="0">
                    <a:pos x="0" y="48233"/>
                  </a:cxn>
                  <a:cxn ang="0">
                    <a:pos x="46961" y="96466"/>
                  </a:cxn>
                  <a:cxn ang="0">
                    <a:pos x="46961" y="73498"/>
                  </a:cxn>
                  <a:cxn ang="0">
                    <a:pos x="21763" y="48233"/>
                  </a:cxn>
                  <a:cxn ang="0">
                    <a:pos x="46961" y="21820"/>
                  </a:cxn>
                  <a:cxn ang="0">
                    <a:pos x="46961" y="0"/>
                  </a:cxn>
                </a:cxnLst>
                <a:rect l="txL" t="txT" r="txR" b="txB"/>
                <a:pathLst>
                  <a:path w="83" h="84">
                    <a:moveTo>
                      <a:pt x="41" y="0"/>
                    </a:moveTo>
                    <a:cubicBezTo>
                      <a:pt x="41" y="0"/>
                      <a:pt x="41" y="0"/>
                      <a:pt x="41" y="0"/>
                    </a:cubicBezTo>
                    <a:cubicBezTo>
                      <a:pt x="41" y="19"/>
                      <a:pt x="41" y="19"/>
                      <a:pt x="41" y="19"/>
                    </a:cubicBezTo>
                    <a:cubicBezTo>
                      <a:pt x="41" y="19"/>
                      <a:pt x="41" y="19"/>
                      <a:pt x="41" y="19"/>
                    </a:cubicBezTo>
                    <a:cubicBezTo>
                      <a:pt x="54" y="19"/>
                      <a:pt x="64" y="30"/>
                      <a:pt x="64" y="42"/>
                    </a:cubicBezTo>
                    <a:cubicBezTo>
                      <a:pt x="64" y="54"/>
                      <a:pt x="54" y="64"/>
                      <a:pt x="41" y="64"/>
                    </a:cubicBezTo>
                    <a:cubicBezTo>
                      <a:pt x="41" y="64"/>
                      <a:pt x="41" y="64"/>
                      <a:pt x="41" y="64"/>
                    </a:cubicBezTo>
                    <a:cubicBezTo>
                      <a:pt x="41" y="64"/>
                      <a:pt x="41" y="64"/>
                      <a:pt x="41" y="64"/>
                    </a:cubicBezTo>
                    <a:cubicBezTo>
                      <a:pt x="41" y="84"/>
                      <a:pt x="41" y="84"/>
                      <a:pt x="41" y="84"/>
                    </a:cubicBezTo>
                    <a:cubicBezTo>
                      <a:pt x="41" y="84"/>
                      <a:pt x="41" y="84"/>
                      <a:pt x="41" y="84"/>
                    </a:cubicBezTo>
                    <a:cubicBezTo>
                      <a:pt x="65" y="84"/>
                      <a:pt x="83" y="65"/>
                      <a:pt x="83" y="42"/>
                    </a:cubicBezTo>
                    <a:cubicBezTo>
                      <a:pt x="83" y="19"/>
                      <a:pt x="65" y="0"/>
                      <a:pt x="41" y="0"/>
                    </a:cubicBezTo>
                    <a:close/>
                    <a:moveTo>
                      <a:pt x="41" y="0"/>
                    </a:moveTo>
                    <a:cubicBezTo>
                      <a:pt x="18" y="0"/>
                      <a:pt x="0" y="19"/>
                      <a:pt x="0" y="42"/>
                    </a:cubicBezTo>
                    <a:cubicBezTo>
                      <a:pt x="0" y="65"/>
                      <a:pt x="18" y="84"/>
                      <a:pt x="41" y="84"/>
                    </a:cubicBezTo>
                    <a:cubicBezTo>
                      <a:pt x="41" y="64"/>
                      <a:pt x="41" y="64"/>
                      <a:pt x="41" y="64"/>
                    </a:cubicBezTo>
                    <a:cubicBezTo>
                      <a:pt x="29" y="64"/>
                      <a:pt x="19" y="54"/>
                      <a:pt x="19" y="42"/>
                    </a:cubicBezTo>
                    <a:cubicBezTo>
                      <a:pt x="19" y="30"/>
                      <a:pt x="29" y="19"/>
                      <a:pt x="41" y="19"/>
                    </a:cubicBezTo>
                    <a:lnTo>
                      <a:pt x="41" y="0"/>
                    </a:lnTo>
                    <a:close/>
                  </a:path>
                </a:pathLst>
              </a:custGeom>
              <a:solidFill>
                <a:srgbClr val="4C3A47">
                  <a:alpha val="100000"/>
                </a:srgbClr>
              </a:solidFill>
              <a:ln w="9525">
                <a:noFill/>
              </a:ln>
            </p:spPr>
            <p:txBody>
              <a:bodyPr/>
              <a:p>
                <a:endParaRPr lang="zh-CN" altLang="en-US"/>
              </a:p>
            </p:txBody>
          </p:sp>
          <p:sp>
            <p:nvSpPr>
              <p:cNvPr id="7206" name="Freeform 93"/>
              <p:cNvSpPr/>
              <p:nvPr/>
            </p:nvSpPr>
            <p:spPr>
              <a:xfrm>
                <a:off x="173359" y="107650"/>
                <a:ext cx="114641" cy="41942"/>
              </a:xfrm>
              <a:custGeom>
                <a:avLst/>
                <a:gdLst>
                  <a:gd name="txL" fmla="*/ 0 w 99"/>
                  <a:gd name="txT" fmla="*/ 0 h 36"/>
                  <a:gd name="txR" fmla="*/ 99 w 99"/>
                  <a:gd name="txB" fmla="*/ 36 h 36"/>
                </a:gdLst>
                <a:ahLst/>
                <a:cxnLst>
                  <a:cxn ang="0">
                    <a:pos x="56742" y="0"/>
                  </a:cxn>
                  <a:cxn ang="0">
                    <a:pos x="2316" y="29126"/>
                  </a:cxn>
                  <a:cxn ang="0">
                    <a:pos x="4632" y="39612"/>
                  </a:cxn>
                  <a:cxn ang="0">
                    <a:pos x="8106" y="40777"/>
                  </a:cxn>
                  <a:cxn ang="0">
                    <a:pos x="15054" y="37282"/>
                  </a:cxn>
                  <a:cxn ang="0">
                    <a:pos x="56742" y="15146"/>
                  </a:cxn>
                  <a:cxn ang="0">
                    <a:pos x="99587" y="37282"/>
                  </a:cxn>
                  <a:cxn ang="0">
                    <a:pos x="110009" y="39612"/>
                  </a:cxn>
                  <a:cxn ang="0">
                    <a:pos x="112325" y="29126"/>
                  </a:cxn>
                  <a:cxn ang="0">
                    <a:pos x="56742" y="0"/>
                  </a:cxn>
                </a:cxnLst>
                <a:rect l="txL" t="txT" r="txR" b="txB"/>
                <a:pathLst>
                  <a:path w="99" h="36">
                    <a:moveTo>
                      <a:pt x="49" y="0"/>
                    </a:moveTo>
                    <a:cubicBezTo>
                      <a:pt x="30" y="0"/>
                      <a:pt x="13" y="9"/>
                      <a:pt x="2" y="25"/>
                    </a:cubicBezTo>
                    <a:cubicBezTo>
                      <a:pt x="0" y="28"/>
                      <a:pt x="1" y="32"/>
                      <a:pt x="4" y="34"/>
                    </a:cubicBezTo>
                    <a:cubicBezTo>
                      <a:pt x="5" y="35"/>
                      <a:pt x="6" y="35"/>
                      <a:pt x="7" y="35"/>
                    </a:cubicBezTo>
                    <a:cubicBezTo>
                      <a:pt x="10" y="35"/>
                      <a:pt x="12" y="34"/>
                      <a:pt x="13" y="32"/>
                    </a:cubicBezTo>
                    <a:cubicBezTo>
                      <a:pt x="21" y="20"/>
                      <a:pt x="35" y="13"/>
                      <a:pt x="49" y="13"/>
                    </a:cubicBezTo>
                    <a:cubicBezTo>
                      <a:pt x="64" y="13"/>
                      <a:pt x="78" y="20"/>
                      <a:pt x="86" y="32"/>
                    </a:cubicBezTo>
                    <a:cubicBezTo>
                      <a:pt x="88" y="35"/>
                      <a:pt x="92" y="36"/>
                      <a:pt x="95" y="34"/>
                    </a:cubicBezTo>
                    <a:cubicBezTo>
                      <a:pt x="98" y="32"/>
                      <a:pt x="99" y="28"/>
                      <a:pt x="97" y="25"/>
                    </a:cubicBezTo>
                    <a:cubicBezTo>
                      <a:pt x="86" y="9"/>
                      <a:pt x="68" y="0"/>
                      <a:pt x="49" y="0"/>
                    </a:cubicBezTo>
                    <a:close/>
                  </a:path>
                </a:pathLst>
              </a:custGeom>
              <a:solidFill>
                <a:srgbClr val="4C3A47">
                  <a:alpha val="100000"/>
                </a:srgbClr>
              </a:solidFill>
              <a:ln w="9525">
                <a:noFill/>
              </a:ln>
            </p:spPr>
            <p:txBody>
              <a:bodyPr/>
              <a:p>
                <a:endParaRPr lang="zh-CN" altLang="en-US"/>
              </a:p>
            </p:txBody>
          </p:sp>
          <p:sp>
            <p:nvSpPr>
              <p:cNvPr id="7207" name="Freeform 94"/>
              <p:cNvSpPr/>
              <p:nvPr/>
            </p:nvSpPr>
            <p:spPr>
              <a:xfrm>
                <a:off x="89476" y="25165"/>
                <a:ext cx="167767" cy="197126"/>
              </a:xfrm>
              <a:custGeom>
                <a:avLst/>
                <a:gdLst>
                  <a:gd name="txL" fmla="*/ 0 w 146"/>
                  <a:gd name="txT" fmla="*/ 0 h 170"/>
                  <a:gd name="txR" fmla="*/ 146 w 146"/>
                  <a:gd name="txB" fmla="*/ 170 h 170"/>
                </a:gdLst>
                <a:ahLst/>
                <a:cxnLst>
                  <a:cxn ang="0">
                    <a:pos x="111462" y="71893"/>
                  </a:cxn>
                  <a:cxn ang="0">
                    <a:pos x="117207" y="73053"/>
                  </a:cxn>
                  <a:cxn ang="0">
                    <a:pos x="159723" y="54500"/>
                  </a:cxn>
                  <a:cxn ang="0">
                    <a:pos x="165469" y="39425"/>
                  </a:cxn>
                  <a:cxn ang="0">
                    <a:pos x="150531" y="34787"/>
                  </a:cxn>
                  <a:cxn ang="0">
                    <a:pos x="122953" y="48702"/>
                  </a:cxn>
                  <a:cxn ang="0">
                    <a:pos x="118356" y="47542"/>
                  </a:cxn>
                  <a:cxn ang="0">
                    <a:pos x="71244" y="1160"/>
                  </a:cxn>
                  <a:cxn ang="0">
                    <a:pos x="66647" y="1160"/>
                  </a:cxn>
                  <a:cxn ang="0">
                    <a:pos x="1149" y="67255"/>
                  </a:cxn>
                  <a:cxn ang="0">
                    <a:pos x="1149" y="71893"/>
                  </a:cxn>
                  <a:cxn ang="0">
                    <a:pos x="45964" y="110159"/>
                  </a:cxn>
                  <a:cxn ang="0">
                    <a:pos x="45964" y="115956"/>
                  </a:cxn>
                  <a:cxn ang="0">
                    <a:pos x="24131" y="165818"/>
                  </a:cxn>
                  <a:cxn ang="0">
                    <a:pos x="24131" y="170456"/>
                  </a:cxn>
                  <a:cxn ang="0">
                    <a:pos x="39069" y="191328"/>
                  </a:cxn>
                  <a:cxn ang="0">
                    <a:pos x="50560" y="197126"/>
                  </a:cxn>
                  <a:cxn ang="0">
                    <a:pos x="59753" y="194807"/>
                  </a:cxn>
                  <a:cxn ang="0">
                    <a:pos x="62051" y="175094"/>
                  </a:cxn>
                  <a:cxn ang="0">
                    <a:pos x="57454" y="168137"/>
                  </a:cxn>
                  <a:cxn ang="0">
                    <a:pos x="56305" y="162339"/>
                  </a:cxn>
                  <a:cxn ang="0">
                    <a:pos x="79287" y="107840"/>
                  </a:cxn>
                  <a:cxn ang="0">
                    <a:pos x="78138" y="103201"/>
                  </a:cxn>
                  <a:cxn ang="0">
                    <a:pos x="52858" y="78850"/>
                  </a:cxn>
                  <a:cxn ang="0">
                    <a:pos x="52858" y="74212"/>
                  </a:cxn>
                  <a:cxn ang="0">
                    <a:pos x="81585" y="46383"/>
                  </a:cxn>
                  <a:cxn ang="0">
                    <a:pos x="86182" y="46383"/>
                  </a:cxn>
                  <a:cxn ang="0">
                    <a:pos x="111462" y="71893"/>
                  </a:cxn>
                </a:cxnLst>
                <a:rect l="txL" t="txT" r="txR" b="txB"/>
                <a:pathLst>
                  <a:path w="146" h="170">
                    <a:moveTo>
                      <a:pt x="97" y="62"/>
                    </a:moveTo>
                    <a:cubicBezTo>
                      <a:pt x="99" y="63"/>
                      <a:pt x="101" y="64"/>
                      <a:pt x="102" y="63"/>
                    </a:cubicBezTo>
                    <a:cubicBezTo>
                      <a:pt x="139" y="47"/>
                      <a:pt x="139" y="47"/>
                      <a:pt x="139" y="47"/>
                    </a:cubicBezTo>
                    <a:cubicBezTo>
                      <a:pt x="144" y="45"/>
                      <a:pt x="146" y="39"/>
                      <a:pt x="144" y="34"/>
                    </a:cubicBezTo>
                    <a:cubicBezTo>
                      <a:pt x="141" y="30"/>
                      <a:pt x="136" y="28"/>
                      <a:pt x="131" y="30"/>
                    </a:cubicBezTo>
                    <a:cubicBezTo>
                      <a:pt x="107" y="42"/>
                      <a:pt x="107" y="42"/>
                      <a:pt x="107" y="42"/>
                    </a:cubicBezTo>
                    <a:cubicBezTo>
                      <a:pt x="106" y="43"/>
                      <a:pt x="104" y="43"/>
                      <a:pt x="103" y="41"/>
                    </a:cubicBezTo>
                    <a:cubicBezTo>
                      <a:pt x="62" y="1"/>
                      <a:pt x="62" y="1"/>
                      <a:pt x="62" y="1"/>
                    </a:cubicBezTo>
                    <a:cubicBezTo>
                      <a:pt x="61" y="0"/>
                      <a:pt x="59" y="0"/>
                      <a:pt x="58" y="1"/>
                    </a:cubicBezTo>
                    <a:cubicBezTo>
                      <a:pt x="1" y="58"/>
                      <a:pt x="1" y="58"/>
                      <a:pt x="1" y="58"/>
                    </a:cubicBezTo>
                    <a:cubicBezTo>
                      <a:pt x="0" y="59"/>
                      <a:pt x="0" y="61"/>
                      <a:pt x="1" y="62"/>
                    </a:cubicBezTo>
                    <a:cubicBezTo>
                      <a:pt x="8" y="68"/>
                      <a:pt x="31" y="88"/>
                      <a:pt x="40" y="95"/>
                    </a:cubicBezTo>
                    <a:cubicBezTo>
                      <a:pt x="41" y="96"/>
                      <a:pt x="41" y="98"/>
                      <a:pt x="40" y="100"/>
                    </a:cubicBezTo>
                    <a:cubicBezTo>
                      <a:pt x="21" y="143"/>
                      <a:pt x="21" y="143"/>
                      <a:pt x="21" y="143"/>
                    </a:cubicBezTo>
                    <a:cubicBezTo>
                      <a:pt x="20" y="144"/>
                      <a:pt x="21" y="146"/>
                      <a:pt x="21" y="147"/>
                    </a:cubicBezTo>
                    <a:cubicBezTo>
                      <a:pt x="34" y="165"/>
                      <a:pt x="34" y="165"/>
                      <a:pt x="34" y="165"/>
                    </a:cubicBezTo>
                    <a:cubicBezTo>
                      <a:pt x="37" y="168"/>
                      <a:pt x="40" y="170"/>
                      <a:pt x="44" y="170"/>
                    </a:cubicBezTo>
                    <a:cubicBezTo>
                      <a:pt x="46" y="170"/>
                      <a:pt x="49" y="170"/>
                      <a:pt x="52" y="168"/>
                    </a:cubicBezTo>
                    <a:cubicBezTo>
                      <a:pt x="57" y="164"/>
                      <a:pt x="58" y="156"/>
                      <a:pt x="54" y="151"/>
                    </a:cubicBezTo>
                    <a:cubicBezTo>
                      <a:pt x="50" y="145"/>
                      <a:pt x="50" y="145"/>
                      <a:pt x="50" y="145"/>
                    </a:cubicBezTo>
                    <a:cubicBezTo>
                      <a:pt x="49" y="143"/>
                      <a:pt x="48" y="141"/>
                      <a:pt x="49" y="140"/>
                    </a:cubicBezTo>
                    <a:cubicBezTo>
                      <a:pt x="69" y="93"/>
                      <a:pt x="69" y="93"/>
                      <a:pt x="69" y="93"/>
                    </a:cubicBezTo>
                    <a:cubicBezTo>
                      <a:pt x="69" y="92"/>
                      <a:pt x="69" y="90"/>
                      <a:pt x="68" y="89"/>
                    </a:cubicBezTo>
                    <a:cubicBezTo>
                      <a:pt x="63" y="84"/>
                      <a:pt x="52" y="73"/>
                      <a:pt x="46" y="68"/>
                    </a:cubicBezTo>
                    <a:cubicBezTo>
                      <a:pt x="45" y="67"/>
                      <a:pt x="45" y="65"/>
                      <a:pt x="46" y="64"/>
                    </a:cubicBezTo>
                    <a:cubicBezTo>
                      <a:pt x="71" y="40"/>
                      <a:pt x="71" y="40"/>
                      <a:pt x="71" y="40"/>
                    </a:cubicBezTo>
                    <a:cubicBezTo>
                      <a:pt x="72" y="39"/>
                      <a:pt x="74" y="39"/>
                      <a:pt x="75" y="40"/>
                    </a:cubicBezTo>
                    <a:lnTo>
                      <a:pt x="97" y="62"/>
                    </a:lnTo>
                    <a:close/>
                  </a:path>
                </a:pathLst>
              </a:custGeom>
              <a:solidFill>
                <a:srgbClr val="4C3A47">
                  <a:alpha val="100000"/>
                </a:srgbClr>
              </a:solidFill>
              <a:ln w="9525">
                <a:noFill/>
              </a:ln>
            </p:spPr>
            <p:txBody>
              <a:bodyPr/>
              <a:p>
                <a:endParaRPr lang="zh-CN" altLang="en-US"/>
              </a:p>
            </p:txBody>
          </p:sp>
        </p:grpSp>
      </p:grpSp>
      <p:sp>
        <p:nvSpPr>
          <p:cNvPr id="7198" name="矩形 10"/>
          <p:cNvSpPr/>
          <p:nvPr/>
        </p:nvSpPr>
        <p:spPr>
          <a:xfrm>
            <a:off x="2062163" y="5575300"/>
            <a:ext cx="9120187" cy="523875"/>
          </a:xfrm>
          <a:prstGeom prst="rect">
            <a:avLst/>
          </a:prstGeom>
          <a:noFill/>
          <a:ln w="9525">
            <a:noFill/>
          </a:ln>
        </p:spPr>
        <p:txBody>
          <a:bodyPr>
            <a:spAutoFit/>
          </a:bodyPr>
          <a:p>
            <a:r>
              <a:rPr lang="zh-CN" altLang="en-US" sz="1400" dirty="0">
                <a:solidFill>
                  <a:srgbClr val="E4F1AD"/>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a:t>
            </a:r>
            <a:endParaRPr lang="zh-CN" altLang="en-US" sz="1400" dirty="0">
              <a:solidFill>
                <a:srgbClr val="E4F1AD"/>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7199" name="图片 11"/>
          <p:cNvPicPr>
            <a:picLocks noChangeAspect="1"/>
          </p:cNvPicPr>
          <p:nvPr/>
        </p:nvPicPr>
        <p:blipFill>
          <a:blip r:embed="rId1"/>
          <a:srcRect t="7138" r="13560" b="5914"/>
          <a:stretch>
            <a:fillRect/>
          </a:stretch>
        </p:blipFill>
        <p:spPr>
          <a:xfrm>
            <a:off x="6826250" y="2317750"/>
            <a:ext cx="4089400" cy="274320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灯片编号占位符 5"/>
          <p:cNvSpPr txBox="1">
            <a:spLocks noGrp="1"/>
          </p:cNvSpPr>
          <p:nvPr>
            <p:ph type="sldNum" sz="quarter" idx="12"/>
          </p:nvPr>
        </p:nvSpPr>
        <p:spPr>
          <a:ln/>
        </p:spPr>
        <p:txBody>
          <a:bodyPr anchor="ct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zh-CN" altLang="en-US" sz="1200" dirty="0">
                <a:solidFill>
                  <a:srgbClr val="898989"/>
                </a:solidFill>
              </a:rPr>
            </a:fld>
            <a:endParaRPr lang="zh-CN" altLang="en-US" sz="1200" dirty="0">
              <a:solidFill>
                <a:srgbClr val="898989"/>
              </a:solidFill>
            </a:endParaRPr>
          </a:p>
        </p:txBody>
      </p:sp>
      <p:sp>
        <p:nvSpPr>
          <p:cNvPr id="8195" name="矩形 6"/>
          <p:cNvSpPr/>
          <p:nvPr/>
        </p:nvSpPr>
        <p:spPr>
          <a:xfrm>
            <a:off x="0" y="6527800"/>
            <a:ext cx="12192000" cy="365125"/>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8196" name="矩形 7"/>
          <p:cNvSpPr/>
          <p:nvPr/>
        </p:nvSpPr>
        <p:spPr>
          <a:xfrm>
            <a:off x="0" y="1028700"/>
            <a:ext cx="803275" cy="350838"/>
          </a:xfrm>
          <a:prstGeom prst="rect">
            <a:avLst/>
          </a:prstGeom>
          <a:solidFill>
            <a:srgbClr val="BEDB39"/>
          </a:solidFill>
          <a:ln w="9525">
            <a:noFill/>
          </a:ln>
        </p:spPr>
        <p:txBody>
          <a:bodyPr anchor="ctr"/>
          <a:p>
            <a:endParaRPr lang="zh-CN" altLang="zh-CN" dirty="0">
              <a:solidFill>
                <a:srgbClr val="FFFFFF"/>
              </a:solidFill>
              <a:latin typeface="Arial" panose="020B0604020202020204" pitchFamily="34" charset="0"/>
            </a:endParaRPr>
          </a:p>
        </p:txBody>
      </p:sp>
      <p:sp>
        <p:nvSpPr>
          <p:cNvPr id="8197" name="标题 5"/>
          <p:cNvSpPr>
            <a:spLocks noGrp="1"/>
          </p:cNvSpPr>
          <p:nvPr>
            <p:ph type="title"/>
          </p:nvPr>
        </p:nvSpPr>
        <p:spPr>
          <a:xfrm>
            <a:off x="838200" y="666750"/>
            <a:ext cx="5016500" cy="682625"/>
          </a:xfrm>
          <a:ln/>
        </p:spPr>
        <p:txBody>
          <a:bodyPr vert="horz" wrap="square" lIns="91440" tIns="45720" rIns="91440" bIns="45720" anchor="b"/>
          <a:p>
            <a:pPr marL="0" indent="0" eaLnBrk="1" hangingPunct="1"/>
            <a:r>
              <a:rPr lang="en-US" altLang="zh-CN" sz="2000" dirty="0">
                <a:solidFill>
                  <a:schemeClr val="bg1"/>
                </a:solidFill>
              </a:rPr>
              <a:t>Your  Title  Here</a:t>
            </a:r>
            <a:endParaRPr lang="zh-CN" altLang="en-US" sz="2000" dirty="0">
              <a:solidFill>
                <a:schemeClr val="bg1"/>
              </a:solidFill>
            </a:endParaRPr>
          </a:p>
        </p:txBody>
      </p:sp>
      <p:sp>
        <p:nvSpPr>
          <p:cNvPr id="8198" name="文本占位符 1"/>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contents</a:t>
            </a:r>
            <a:endParaRPr lang="en-US" altLang="zh-CN" sz="1400" dirty="0">
              <a:solidFill>
                <a:schemeClr val="bg1"/>
              </a:solidFill>
              <a:latin typeface="+mn-lt"/>
              <a:ea typeface="+mn-ea"/>
              <a:cs typeface="+mn-cs"/>
              <a:sym typeface="Calibri" panose="020F0502020204030204" pitchFamily="34" charset="0"/>
            </a:endParaRPr>
          </a:p>
        </p:txBody>
      </p:sp>
      <p:sp>
        <p:nvSpPr>
          <p:cNvPr id="8199" name="文本占位符 2"/>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About us</a:t>
            </a:r>
            <a:endParaRPr lang="en-US" altLang="zh-CN" sz="1400" dirty="0">
              <a:solidFill>
                <a:schemeClr val="bg1"/>
              </a:solidFill>
              <a:latin typeface="+mn-lt"/>
              <a:ea typeface="+mn-ea"/>
              <a:cs typeface="+mn-cs"/>
              <a:sym typeface="Calibri" panose="020F0502020204030204" pitchFamily="34" charset="0"/>
            </a:endParaRPr>
          </a:p>
        </p:txBody>
      </p:sp>
      <p:sp>
        <p:nvSpPr>
          <p:cNvPr id="8200" name="文本占位符 3"/>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Work</a:t>
            </a:r>
            <a:endParaRPr lang="en-US" altLang="zh-CN" sz="1400" dirty="0">
              <a:solidFill>
                <a:schemeClr val="bg1"/>
              </a:solidFill>
              <a:latin typeface="+mn-lt"/>
              <a:ea typeface="+mn-ea"/>
              <a:cs typeface="+mn-cs"/>
              <a:sym typeface="Calibri" panose="020F0502020204030204" pitchFamily="34" charset="0"/>
            </a:endParaRPr>
          </a:p>
        </p:txBody>
      </p:sp>
      <p:sp>
        <p:nvSpPr>
          <p:cNvPr id="8201" name="文本占位符 4"/>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Data</a:t>
            </a:r>
            <a:endParaRPr lang="en-US" altLang="zh-CN" sz="1400" dirty="0">
              <a:solidFill>
                <a:schemeClr val="bg1"/>
              </a:solidFill>
              <a:latin typeface="+mn-lt"/>
              <a:ea typeface="+mn-ea"/>
              <a:cs typeface="+mn-cs"/>
              <a:sym typeface="Calibri" panose="020F0502020204030204" pitchFamily="34" charset="0"/>
            </a:endParaRPr>
          </a:p>
        </p:txBody>
      </p:sp>
      <p:sp>
        <p:nvSpPr>
          <p:cNvPr id="8202" name="文本占位符 6"/>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Others</a:t>
            </a:r>
            <a:endParaRPr lang="en-US" altLang="zh-CN" sz="1400" dirty="0">
              <a:solidFill>
                <a:schemeClr val="bg1"/>
              </a:solidFill>
              <a:latin typeface="+mn-lt"/>
              <a:ea typeface="+mn-ea"/>
              <a:cs typeface="+mn-cs"/>
              <a:sym typeface="Calibri" panose="020F0502020204030204" pitchFamily="34" charset="0"/>
            </a:endParaRPr>
          </a:p>
        </p:txBody>
      </p:sp>
      <p:sp>
        <p:nvSpPr>
          <p:cNvPr id="8203" name="文本占位符 14"/>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Home</a:t>
            </a:r>
            <a:endParaRPr lang="en-US" altLang="zh-CN" sz="1400" dirty="0">
              <a:solidFill>
                <a:schemeClr val="bg1"/>
              </a:solidFill>
              <a:latin typeface="+mn-lt"/>
              <a:ea typeface="+mn-ea"/>
              <a:cs typeface="+mn-cs"/>
              <a:sym typeface="Calibri" panose="020F0502020204030204" pitchFamily="34" charset="0"/>
            </a:endParaRPr>
          </a:p>
        </p:txBody>
      </p:sp>
      <p:sp>
        <p:nvSpPr>
          <p:cNvPr id="8204" name="直接连接符 64"/>
          <p:cNvSpPr/>
          <p:nvPr/>
        </p:nvSpPr>
        <p:spPr>
          <a:xfrm flipV="1">
            <a:off x="803275" y="1360488"/>
            <a:ext cx="5292725" cy="14287"/>
          </a:xfrm>
          <a:prstGeom prst="line">
            <a:avLst/>
          </a:prstGeom>
          <a:ln w="3175" cap="flat" cmpd="sng">
            <a:solidFill>
              <a:schemeClr val="bg1"/>
            </a:solidFill>
            <a:prstDash val="solid"/>
            <a:miter/>
            <a:headEnd type="none" w="med" len="med"/>
            <a:tailEnd type="none" w="med" len="med"/>
          </a:ln>
        </p:spPr>
      </p:sp>
      <p:sp>
        <p:nvSpPr>
          <p:cNvPr id="8205" name="直接连接符 69"/>
          <p:cNvSpPr/>
          <p:nvPr/>
        </p:nvSpPr>
        <p:spPr>
          <a:xfrm flipV="1">
            <a:off x="6094413" y="1360488"/>
            <a:ext cx="885825" cy="0"/>
          </a:xfrm>
          <a:prstGeom prst="line">
            <a:avLst/>
          </a:prstGeom>
          <a:ln w="3175" cap="flat" cmpd="sng">
            <a:solidFill>
              <a:schemeClr val="bg1"/>
            </a:solidFill>
            <a:prstDash val="solid"/>
            <a:miter/>
            <a:headEnd type="none" w="med" len="med"/>
            <a:tailEnd type="none" w="med" len="med"/>
          </a:ln>
        </p:spPr>
      </p:sp>
      <p:grpSp>
        <p:nvGrpSpPr>
          <p:cNvPr id="8206" name="Group 13"/>
          <p:cNvGrpSpPr/>
          <p:nvPr/>
        </p:nvGrpSpPr>
        <p:grpSpPr>
          <a:xfrm>
            <a:off x="7196138" y="1071563"/>
            <a:ext cx="863600" cy="288925"/>
            <a:chOff x="0" y="0"/>
            <a:chExt cx="863600" cy="288925"/>
          </a:xfrm>
        </p:grpSpPr>
        <p:sp>
          <p:nvSpPr>
            <p:cNvPr id="8227" name="直接连接符 71"/>
            <p:cNvSpPr/>
            <p:nvPr/>
          </p:nvSpPr>
          <p:spPr>
            <a:xfrm flipV="1">
              <a:off x="0" y="0"/>
              <a:ext cx="1" cy="288925"/>
            </a:xfrm>
            <a:prstGeom prst="line">
              <a:avLst/>
            </a:prstGeom>
            <a:ln w="3175" cap="flat" cmpd="sng">
              <a:solidFill>
                <a:schemeClr val="bg1"/>
              </a:solidFill>
              <a:prstDash val="solid"/>
              <a:miter/>
              <a:headEnd type="none" w="med" len="med"/>
              <a:tailEnd type="none" w="med" len="med"/>
            </a:ln>
          </p:spPr>
        </p:sp>
        <p:sp>
          <p:nvSpPr>
            <p:cNvPr id="8228" name="直接连接符 72"/>
            <p:cNvSpPr/>
            <p:nvPr/>
          </p:nvSpPr>
          <p:spPr>
            <a:xfrm>
              <a:off x="0" y="0"/>
              <a:ext cx="863600" cy="1"/>
            </a:xfrm>
            <a:prstGeom prst="line">
              <a:avLst/>
            </a:prstGeom>
            <a:ln w="3175" cap="flat" cmpd="sng">
              <a:solidFill>
                <a:schemeClr val="bg1"/>
              </a:solidFill>
              <a:prstDash val="solid"/>
              <a:miter/>
              <a:headEnd type="none" w="med" len="med"/>
              <a:tailEnd type="none" w="med" len="med"/>
            </a:ln>
          </p:spPr>
        </p:sp>
        <p:sp>
          <p:nvSpPr>
            <p:cNvPr id="8229" name="直接连接符 73"/>
            <p:cNvSpPr/>
            <p:nvPr/>
          </p:nvSpPr>
          <p:spPr>
            <a:xfrm>
              <a:off x="863600" y="0"/>
              <a:ext cx="1" cy="288925"/>
            </a:xfrm>
            <a:prstGeom prst="line">
              <a:avLst/>
            </a:prstGeom>
            <a:ln w="3175" cap="flat" cmpd="sng">
              <a:solidFill>
                <a:schemeClr val="bg1"/>
              </a:solidFill>
              <a:prstDash val="solid"/>
              <a:miter/>
              <a:headEnd type="none" w="med" len="med"/>
              <a:tailEnd type="none" w="med" len="med"/>
            </a:ln>
          </p:spPr>
        </p:sp>
      </p:grpSp>
      <p:sp>
        <p:nvSpPr>
          <p:cNvPr id="8207" name="直接连接符 79"/>
          <p:cNvSpPr/>
          <p:nvPr/>
        </p:nvSpPr>
        <p:spPr>
          <a:xfrm flipV="1">
            <a:off x="8275638" y="1360488"/>
            <a:ext cx="885825" cy="0"/>
          </a:xfrm>
          <a:prstGeom prst="line">
            <a:avLst/>
          </a:prstGeom>
          <a:ln w="3175" cap="flat" cmpd="sng">
            <a:solidFill>
              <a:schemeClr val="bg1"/>
            </a:solidFill>
            <a:prstDash val="solid"/>
            <a:miter/>
            <a:headEnd type="none" w="med" len="med"/>
            <a:tailEnd type="none" w="med" len="med"/>
          </a:ln>
        </p:spPr>
      </p:sp>
      <p:sp>
        <p:nvSpPr>
          <p:cNvPr id="8208" name="直接连接符 84"/>
          <p:cNvSpPr/>
          <p:nvPr/>
        </p:nvSpPr>
        <p:spPr>
          <a:xfrm flipV="1">
            <a:off x="9375775" y="1360488"/>
            <a:ext cx="885825" cy="0"/>
          </a:xfrm>
          <a:prstGeom prst="line">
            <a:avLst/>
          </a:prstGeom>
          <a:ln w="3175" cap="flat" cmpd="sng">
            <a:solidFill>
              <a:schemeClr val="bg1"/>
            </a:solidFill>
            <a:prstDash val="solid"/>
            <a:miter/>
            <a:headEnd type="none" w="med" len="med"/>
            <a:tailEnd type="none" w="med" len="med"/>
          </a:ln>
        </p:spPr>
      </p:sp>
      <p:sp>
        <p:nvSpPr>
          <p:cNvPr id="8209" name="直接连接符 89"/>
          <p:cNvSpPr/>
          <p:nvPr/>
        </p:nvSpPr>
        <p:spPr>
          <a:xfrm flipV="1">
            <a:off x="10474325" y="1360488"/>
            <a:ext cx="885825" cy="0"/>
          </a:xfrm>
          <a:prstGeom prst="line">
            <a:avLst/>
          </a:prstGeom>
          <a:ln w="3175" cap="flat" cmpd="sng">
            <a:solidFill>
              <a:schemeClr val="bg1"/>
            </a:solidFill>
            <a:prstDash val="solid"/>
            <a:miter/>
            <a:headEnd type="none" w="med" len="med"/>
            <a:tailEnd type="none" w="med" len="med"/>
          </a:ln>
        </p:spPr>
      </p:sp>
      <p:sp>
        <p:nvSpPr>
          <p:cNvPr id="8210" name="直接连接符 90"/>
          <p:cNvSpPr/>
          <p:nvPr/>
        </p:nvSpPr>
        <p:spPr>
          <a:xfrm>
            <a:off x="6969125" y="1360488"/>
            <a:ext cx="227013" cy="0"/>
          </a:xfrm>
          <a:prstGeom prst="line">
            <a:avLst/>
          </a:prstGeom>
          <a:ln w="3175" cap="flat" cmpd="sng">
            <a:solidFill>
              <a:schemeClr val="bg1"/>
            </a:solidFill>
            <a:prstDash val="solid"/>
            <a:miter/>
            <a:headEnd type="none" w="med" len="med"/>
            <a:tailEnd type="none" w="med" len="med"/>
          </a:ln>
        </p:spPr>
      </p:sp>
      <p:sp>
        <p:nvSpPr>
          <p:cNvPr id="8211" name="直接连接符 91"/>
          <p:cNvSpPr/>
          <p:nvPr/>
        </p:nvSpPr>
        <p:spPr>
          <a:xfrm>
            <a:off x="8059738" y="1360488"/>
            <a:ext cx="227012" cy="0"/>
          </a:xfrm>
          <a:prstGeom prst="line">
            <a:avLst/>
          </a:prstGeom>
          <a:ln w="3175" cap="flat" cmpd="sng">
            <a:solidFill>
              <a:schemeClr val="bg1"/>
            </a:solidFill>
            <a:prstDash val="solid"/>
            <a:miter/>
            <a:headEnd type="none" w="med" len="med"/>
            <a:tailEnd type="none" w="med" len="med"/>
          </a:ln>
        </p:spPr>
      </p:sp>
      <p:sp>
        <p:nvSpPr>
          <p:cNvPr id="8212" name="直接连接符 92"/>
          <p:cNvSpPr/>
          <p:nvPr/>
        </p:nvSpPr>
        <p:spPr>
          <a:xfrm>
            <a:off x="9150350" y="1360488"/>
            <a:ext cx="227013" cy="0"/>
          </a:xfrm>
          <a:prstGeom prst="line">
            <a:avLst/>
          </a:prstGeom>
          <a:ln w="3175" cap="flat" cmpd="sng">
            <a:solidFill>
              <a:schemeClr val="bg1"/>
            </a:solidFill>
            <a:prstDash val="solid"/>
            <a:miter/>
            <a:headEnd type="none" w="med" len="med"/>
            <a:tailEnd type="none" w="med" len="med"/>
          </a:ln>
        </p:spPr>
      </p:sp>
      <p:sp>
        <p:nvSpPr>
          <p:cNvPr id="8213" name="直接连接符 93"/>
          <p:cNvSpPr/>
          <p:nvPr/>
        </p:nvSpPr>
        <p:spPr>
          <a:xfrm>
            <a:off x="10261600" y="1360488"/>
            <a:ext cx="228600" cy="0"/>
          </a:xfrm>
          <a:prstGeom prst="line">
            <a:avLst/>
          </a:prstGeom>
          <a:ln w="3175" cap="flat" cmpd="sng">
            <a:solidFill>
              <a:schemeClr val="bg1"/>
            </a:solidFill>
            <a:prstDash val="solid"/>
            <a:miter/>
            <a:headEnd type="none" w="med" len="med"/>
            <a:tailEnd type="none" w="med" len="med"/>
          </a:ln>
        </p:spPr>
      </p:sp>
      <p:sp>
        <p:nvSpPr>
          <p:cNvPr id="8214" name="直接连接符 32"/>
          <p:cNvSpPr/>
          <p:nvPr/>
        </p:nvSpPr>
        <p:spPr>
          <a:xfrm flipV="1">
            <a:off x="11309350" y="1360488"/>
            <a:ext cx="885825" cy="0"/>
          </a:xfrm>
          <a:prstGeom prst="line">
            <a:avLst/>
          </a:prstGeom>
          <a:ln w="3175" cap="flat" cmpd="sng">
            <a:solidFill>
              <a:schemeClr val="bg1"/>
            </a:solidFill>
            <a:prstDash val="solid"/>
            <a:miter/>
            <a:headEnd type="none" w="med" len="med"/>
            <a:tailEnd type="none" w="med" len="med"/>
          </a:ln>
        </p:spPr>
      </p:sp>
      <p:pic>
        <p:nvPicPr>
          <p:cNvPr id="8215" name="图片 8"/>
          <p:cNvPicPr>
            <a:picLocks noChangeAspect="1"/>
          </p:cNvPicPr>
          <p:nvPr/>
        </p:nvPicPr>
        <p:blipFill>
          <a:blip r:embed="rId1"/>
          <a:srcRect l="41228" t="6819" r="7285" b="15952"/>
          <a:stretch>
            <a:fillRect/>
          </a:stretch>
        </p:blipFill>
        <p:spPr>
          <a:xfrm>
            <a:off x="1660525" y="1822450"/>
            <a:ext cx="2160588" cy="2159000"/>
          </a:xfrm>
          <a:prstGeom prst="rect">
            <a:avLst/>
          </a:prstGeom>
          <a:noFill/>
          <a:ln w="9525">
            <a:noFill/>
          </a:ln>
        </p:spPr>
      </p:pic>
      <p:pic>
        <p:nvPicPr>
          <p:cNvPr id="8216" name="图片 9"/>
          <p:cNvPicPr>
            <a:picLocks noChangeAspect="1"/>
          </p:cNvPicPr>
          <p:nvPr/>
        </p:nvPicPr>
        <p:blipFill>
          <a:blip r:embed="rId2"/>
          <a:srcRect l="32196" t="47174" r="32831" b="368"/>
          <a:stretch>
            <a:fillRect/>
          </a:stretch>
        </p:blipFill>
        <p:spPr>
          <a:xfrm>
            <a:off x="6089650" y="1822450"/>
            <a:ext cx="2160588" cy="2159000"/>
          </a:xfrm>
          <a:prstGeom prst="rect">
            <a:avLst/>
          </a:prstGeom>
          <a:noFill/>
          <a:ln w="9525">
            <a:noFill/>
          </a:ln>
        </p:spPr>
      </p:pic>
      <p:pic>
        <p:nvPicPr>
          <p:cNvPr id="8217" name="图片 10"/>
          <p:cNvPicPr>
            <a:picLocks noChangeAspect="1"/>
          </p:cNvPicPr>
          <p:nvPr/>
        </p:nvPicPr>
        <p:blipFill>
          <a:blip r:embed="rId3"/>
          <a:srcRect l="14429" r="50188" b="46928"/>
          <a:stretch>
            <a:fillRect/>
          </a:stretch>
        </p:blipFill>
        <p:spPr>
          <a:xfrm>
            <a:off x="8329613" y="4040188"/>
            <a:ext cx="2160587" cy="2160587"/>
          </a:xfrm>
          <a:prstGeom prst="rect">
            <a:avLst/>
          </a:prstGeom>
          <a:noFill/>
          <a:ln w="9525">
            <a:noFill/>
          </a:ln>
        </p:spPr>
      </p:pic>
      <p:pic>
        <p:nvPicPr>
          <p:cNvPr id="8218" name="图片 11"/>
          <p:cNvPicPr>
            <a:picLocks noChangeAspect="1"/>
          </p:cNvPicPr>
          <p:nvPr/>
        </p:nvPicPr>
        <p:blipFill>
          <a:blip r:embed="rId4"/>
          <a:srcRect l="6566" r="41344" b="21866"/>
          <a:stretch>
            <a:fillRect/>
          </a:stretch>
        </p:blipFill>
        <p:spPr>
          <a:xfrm>
            <a:off x="3883025" y="4040188"/>
            <a:ext cx="2160588" cy="2160587"/>
          </a:xfrm>
          <a:prstGeom prst="rect">
            <a:avLst/>
          </a:prstGeom>
          <a:noFill/>
          <a:ln w="9525">
            <a:noFill/>
          </a:ln>
        </p:spPr>
      </p:pic>
      <p:sp>
        <p:nvSpPr>
          <p:cNvPr id="8219" name="矩形 12"/>
          <p:cNvSpPr>
            <a:spLocks noChangeAspect="1"/>
          </p:cNvSpPr>
          <p:nvPr/>
        </p:nvSpPr>
        <p:spPr>
          <a:xfrm>
            <a:off x="3875088" y="1822450"/>
            <a:ext cx="2160587" cy="2159000"/>
          </a:xfrm>
          <a:prstGeom prst="rect">
            <a:avLst/>
          </a:prstGeom>
          <a:solidFill>
            <a:srgbClr val="D2CEB1"/>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8220" name="矩形 28"/>
          <p:cNvSpPr>
            <a:spLocks noChangeAspect="1"/>
          </p:cNvSpPr>
          <p:nvPr/>
        </p:nvSpPr>
        <p:spPr>
          <a:xfrm>
            <a:off x="8304213" y="1822450"/>
            <a:ext cx="2160587" cy="2159000"/>
          </a:xfrm>
          <a:prstGeom prst="rect">
            <a:avLst/>
          </a:prstGeom>
          <a:solidFill>
            <a:srgbClr val="D2CDB0"/>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8221" name="矩形 29"/>
          <p:cNvSpPr>
            <a:spLocks noChangeAspect="1"/>
          </p:cNvSpPr>
          <p:nvPr/>
        </p:nvSpPr>
        <p:spPr>
          <a:xfrm>
            <a:off x="6105525" y="4040188"/>
            <a:ext cx="2160588" cy="2160587"/>
          </a:xfrm>
          <a:prstGeom prst="rect">
            <a:avLst/>
          </a:prstGeom>
          <a:solidFill>
            <a:srgbClr val="BEDB39"/>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8222" name="矩形 30"/>
          <p:cNvSpPr>
            <a:spLocks noChangeAspect="1"/>
          </p:cNvSpPr>
          <p:nvPr/>
        </p:nvSpPr>
        <p:spPr>
          <a:xfrm>
            <a:off x="1660525" y="4040188"/>
            <a:ext cx="2160588" cy="2160587"/>
          </a:xfrm>
          <a:prstGeom prst="rect">
            <a:avLst/>
          </a:prstGeom>
          <a:solidFill>
            <a:srgbClr val="D2CDB0"/>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8223" name="矩形 13"/>
          <p:cNvSpPr/>
          <p:nvPr/>
        </p:nvSpPr>
        <p:spPr>
          <a:xfrm>
            <a:off x="3940175" y="2101850"/>
            <a:ext cx="2165350" cy="1600200"/>
          </a:xfrm>
          <a:prstGeom prst="rect">
            <a:avLst/>
          </a:prstGeom>
          <a:noFill/>
          <a:ln w="9525">
            <a:noFill/>
          </a:ln>
        </p:spPr>
        <p:txBody>
          <a:bodyPr>
            <a:spAutoFit/>
          </a:bodyPr>
          <a:p>
            <a:r>
              <a:rPr lang="zh-CN" altLang="en-US" sz="1400" dirty="0">
                <a:solidFill>
                  <a:srgbClr val="71545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endParaRPr lang="zh-CN" altLang="en-US" sz="1400" dirty="0">
              <a:solidFill>
                <a:srgbClr val="71545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24" name="矩形 33"/>
          <p:cNvSpPr/>
          <p:nvPr/>
        </p:nvSpPr>
        <p:spPr>
          <a:xfrm>
            <a:off x="8353425" y="2101850"/>
            <a:ext cx="2165350" cy="1600200"/>
          </a:xfrm>
          <a:prstGeom prst="rect">
            <a:avLst/>
          </a:prstGeom>
          <a:noFill/>
          <a:ln w="9525">
            <a:noFill/>
          </a:ln>
        </p:spPr>
        <p:txBody>
          <a:bodyPr>
            <a:spAutoFit/>
          </a:bodyPr>
          <a:p>
            <a:r>
              <a:rPr lang="zh-CN" altLang="en-US" sz="1400" dirty="0">
                <a:solidFill>
                  <a:srgbClr val="71545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endParaRPr lang="zh-CN" altLang="en-US" sz="1400" dirty="0">
              <a:solidFill>
                <a:srgbClr val="71545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25" name="矩形 34"/>
          <p:cNvSpPr/>
          <p:nvPr/>
        </p:nvSpPr>
        <p:spPr>
          <a:xfrm>
            <a:off x="1706563" y="4356100"/>
            <a:ext cx="2166937" cy="1600200"/>
          </a:xfrm>
          <a:prstGeom prst="rect">
            <a:avLst/>
          </a:prstGeom>
          <a:noFill/>
          <a:ln w="9525">
            <a:noFill/>
          </a:ln>
        </p:spPr>
        <p:txBody>
          <a:bodyPr>
            <a:spAutoFit/>
          </a:bodyPr>
          <a:p>
            <a:r>
              <a:rPr lang="zh-CN" altLang="en-US" sz="1400" dirty="0">
                <a:solidFill>
                  <a:srgbClr val="71545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endParaRPr lang="zh-CN" altLang="en-US" sz="1400" dirty="0">
              <a:solidFill>
                <a:srgbClr val="71545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26" name="矩形 35"/>
          <p:cNvSpPr/>
          <p:nvPr/>
        </p:nvSpPr>
        <p:spPr>
          <a:xfrm>
            <a:off x="6143625" y="4356100"/>
            <a:ext cx="2166938" cy="1600200"/>
          </a:xfrm>
          <a:prstGeom prst="rect">
            <a:avLst/>
          </a:prstGeom>
          <a:noFill/>
          <a:ln w="9525">
            <a:noFill/>
          </a:ln>
        </p:spPr>
        <p:txBody>
          <a:bodyPr>
            <a:spAutoFit/>
          </a:bodyPr>
          <a:p>
            <a:r>
              <a:rPr lang="zh-CN" altLang="en-US" sz="1400" dirty="0">
                <a:solidFill>
                  <a:srgbClr val="715451"/>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a:t>
            </a:r>
            <a:endParaRPr lang="zh-CN" altLang="en-US" sz="1400" dirty="0">
              <a:solidFill>
                <a:srgbClr val="715451"/>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矩形 6"/>
          <p:cNvSpPr/>
          <p:nvPr/>
        </p:nvSpPr>
        <p:spPr>
          <a:xfrm>
            <a:off x="0" y="6527800"/>
            <a:ext cx="12192000" cy="365125"/>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9219" name="矩形 7"/>
          <p:cNvSpPr/>
          <p:nvPr/>
        </p:nvSpPr>
        <p:spPr>
          <a:xfrm>
            <a:off x="0" y="1028700"/>
            <a:ext cx="803275" cy="350838"/>
          </a:xfrm>
          <a:prstGeom prst="rect">
            <a:avLst/>
          </a:prstGeom>
          <a:solidFill>
            <a:srgbClr val="BEDB39"/>
          </a:solidFill>
          <a:ln w="9525">
            <a:noFill/>
          </a:ln>
        </p:spPr>
        <p:txBody>
          <a:bodyPr anchor="ctr"/>
          <a:p>
            <a:endParaRPr lang="zh-CN" altLang="zh-CN" dirty="0">
              <a:solidFill>
                <a:srgbClr val="FFFFFF"/>
              </a:solidFill>
              <a:latin typeface="Arial" panose="020B0604020202020204" pitchFamily="34" charset="0"/>
            </a:endParaRPr>
          </a:p>
        </p:txBody>
      </p:sp>
      <p:sp>
        <p:nvSpPr>
          <p:cNvPr id="9220" name="标题 5"/>
          <p:cNvSpPr>
            <a:spLocks noGrp="1"/>
          </p:cNvSpPr>
          <p:nvPr>
            <p:ph type="title"/>
          </p:nvPr>
        </p:nvSpPr>
        <p:spPr>
          <a:xfrm>
            <a:off x="838200" y="666750"/>
            <a:ext cx="5016500" cy="682625"/>
          </a:xfrm>
          <a:ln/>
        </p:spPr>
        <p:txBody>
          <a:bodyPr vert="horz" wrap="square" lIns="91440" tIns="45720" rIns="91440" bIns="45720" anchor="b"/>
          <a:p>
            <a:pPr marL="0" indent="0" eaLnBrk="1" hangingPunct="1"/>
            <a:r>
              <a:rPr lang="en-US" altLang="zh-CN" sz="2000" dirty="0">
                <a:solidFill>
                  <a:schemeClr val="bg1"/>
                </a:solidFill>
              </a:rPr>
              <a:t>Your  Title  Here</a:t>
            </a:r>
            <a:endParaRPr lang="zh-CN" altLang="en-US" sz="2000" dirty="0">
              <a:solidFill>
                <a:schemeClr val="bg1"/>
              </a:solidFill>
            </a:endParaRPr>
          </a:p>
        </p:txBody>
      </p:sp>
      <p:sp>
        <p:nvSpPr>
          <p:cNvPr id="9221" name="文本占位符 1"/>
          <p:cNvSpPr>
            <a:spLocks noGrp="1"/>
          </p:cNvSpPr>
          <p:nvPr>
            <p:ph sz="quarter" idx="1"/>
          </p:nvPr>
        </p:nvSpPr>
        <p:spPr>
          <a:xfrm>
            <a:off x="61150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contents</a:t>
            </a:r>
            <a:endParaRPr lang="en-US" altLang="zh-CN" sz="1400" dirty="0">
              <a:solidFill>
                <a:schemeClr val="bg1"/>
              </a:solidFill>
              <a:latin typeface="+mn-lt"/>
              <a:ea typeface="+mn-ea"/>
              <a:cs typeface="+mn-cs"/>
              <a:sym typeface="Calibri" panose="020F0502020204030204" pitchFamily="34" charset="0"/>
            </a:endParaRPr>
          </a:p>
        </p:txBody>
      </p:sp>
      <p:sp>
        <p:nvSpPr>
          <p:cNvPr id="9222" name="文本占位符 2"/>
          <p:cNvSpPr>
            <a:spLocks noGrp="1"/>
          </p:cNvSpPr>
          <p:nvPr>
            <p:ph sz="quarter" idx="1"/>
          </p:nvPr>
        </p:nvSpPr>
        <p:spPr>
          <a:xfrm>
            <a:off x="7194550" y="1071563"/>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About us</a:t>
            </a:r>
            <a:endParaRPr lang="en-US" altLang="zh-CN" sz="1400" dirty="0">
              <a:solidFill>
                <a:schemeClr val="bg1"/>
              </a:solidFill>
              <a:latin typeface="+mn-lt"/>
              <a:ea typeface="+mn-ea"/>
              <a:cs typeface="+mn-cs"/>
              <a:sym typeface="Calibri" panose="020F0502020204030204" pitchFamily="34" charset="0"/>
            </a:endParaRPr>
          </a:p>
        </p:txBody>
      </p:sp>
      <p:sp>
        <p:nvSpPr>
          <p:cNvPr id="9223" name="文本占位符 3"/>
          <p:cNvSpPr>
            <a:spLocks noGrp="1"/>
          </p:cNvSpPr>
          <p:nvPr>
            <p:ph sz="quarter" idx="1"/>
          </p:nvPr>
        </p:nvSpPr>
        <p:spPr>
          <a:xfrm>
            <a:off x="8291513" y="1076325"/>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Work</a:t>
            </a:r>
            <a:endParaRPr lang="en-US" altLang="zh-CN" sz="1400" dirty="0">
              <a:solidFill>
                <a:schemeClr val="bg1"/>
              </a:solidFill>
              <a:latin typeface="+mn-lt"/>
              <a:ea typeface="+mn-ea"/>
              <a:cs typeface="+mn-cs"/>
              <a:sym typeface="Calibri" panose="020F0502020204030204" pitchFamily="34" charset="0"/>
            </a:endParaRPr>
          </a:p>
        </p:txBody>
      </p:sp>
      <p:sp>
        <p:nvSpPr>
          <p:cNvPr id="9224" name="文本占位符 4"/>
          <p:cNvSpPr>
            <a:spLocks noGrp="1"/>
          </p:cNvSpPr>
          <p:nvPr>
            <p:ph sz="quarter" idx="1"/>
          </p:nvPr>
        </p:nvSpPr>
        <p:spPr>
          <a:xfrm>
            <a:off x="93868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Data</a:t>
            </a:r>
            <a:endParaRPr lang="en-US" altLang="zh-CN" sz="1400" dirty="0">
              <a:solidFill>
                <a:schemeClr val="bg1"/>
              </a:solidFill>
              <a:latin typeface="+mn-lt"/>
              <a:ea typeface="+mn-ea"/>
              <a:cs typeface="+mn-cs"/>
              <a:sym typeface="Calibri" panose="020F0502020204030204" pitchFamily="34" charset="0"/>
            </a:endParaRPr>
          </a:p>
        </p:txBody>
      </p:sp>
      <p:sp>
        <p:nvSpPr>
          <p:cNvPr id="9225" name="文本占位符 6"/>
          <p:cNvSpPr>
            <a:spLocks noGrp="1"/>
          </p:cNvSpPr>
          <p:nvPr>
            <p:ph sz="quarter" idx="1"/>
          </p:nvPr>
        </p:nvSpPr>
        <p:spPr>
          <a:xfrm>
            <a:off x="10490200" y="1076325"/>
            <a:ext cx="858838"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Others</a:t>
            </a:r>
            <a:endParaRPr lang="en-US" altLang="zh-CN" sz="1400" dirty="0">
              <a:solidFill>
                <a:schemeClr val="bg1"/>
              </a:solidFill>
              <a:latin typeface="+mn-lt"/>
              <a:ea typeface="+mn-ea"/>
              <a:cs typeface="+mn-cs"/>
              <a:sym typeface="Calibri" panose="020F0502020204030204" pitchFamily="34" charset="0"/>
            </a:endParaRPr>
          </a:p>
        </p:txBody>
      </p:sp>
      <p:sp>
        <p:nvSpPr>
          <p:cNvPr id="9226" name="文本占位符 14"/>
          <p:cNvSpPr>
            <a:spLocks noGrp="1"/>
          </p:cNvSpPr>
          <p:nvPr>
            <p:ph sz="quarter" idx="1"/>
          </p:nvPr>
        </p:nvSpPr>
        <p:spPr>
          <a:xfrm>
            <a:off x="5030788" y="1071563"/>
            <a:ext cx="858837" cy="292100"/>
          </a:xfrm>
          <a:ln/>
        </p:spPr>
        <p:txBody>
          <a:bodyPr vert="horz" wrap="square" lIns="91440" tIns="45720" rIns="91440" bIns="45720" anchor="ctr"/>
          <a:p>
            <a:pPr eaLnBrk="1" hangingPunct="1"/>
            <a:r>
              <a:rPr lang="en-US" altLang="zh-CN" sz="1400" dirty="0">
                <a:solidFill>
                  <a:schemeClr val="bg1"/>
                </a:solidFill>
                <a:latin typeface="+mn-lt"/>
                <a:ea typeface="+mn-ea"/>
                <a:cs typeface="+mn-cs"/>
                <a:sym typeface="Calibri" panose="020F0502020204030204" pitchFamily="34" charset="0"/>
              </a:rPr>
              <a:t>Home</a:t>
            </a:r>
            <a:endParaRPr lang="en-US" altLang="zh-CN" sz="1400" dirty="0">
              <a:solidFill>
                <a:schemeClr val="bg1"/>
              </a:solidFill>
              <a:latin typeface="+mn-lt"/>
              <a:ea typeface="+mn-ea"/>
              <a:cs typeface="+mn-cs"/>
              <a:sym typeface="Calibri" panose="020F0502020204030204" pitchFamily="34" charset="0"/>
            </a:endParaRPr>
          </a:p>
        </p:txBody>
      </p:sp>
      <p:sp>
        <p:nvSpPr>
          <p:cNvPr id="9227" name="直接连接符 64"/>
          <p:cNvSpPr/>
          <p:nvPr/>
        </p:nvSpPr>
        <p:spPr>
          <a:xfrm flipV="1">
            <a:off x="803275" y="1360488"/>
            <a:ext cx="5292725" cy="14287"/>
          </a:xfrm>
          <a:prstGeom prst="line">
            <a:avLst/>
          </a:prstGeom>
          <a:ln w="3175" cap="flat" cmpd="sng">
            <a:solidFill>
              <a:schemeClr val="bg1"/>
            </a:solidFill>
            <a:prstDash val="solid"/>
            <a:miter/>
            <a:headEnd type="none" w="med" len="med"/>
            <a:tailEnd type="none" w="med" len="med"/>
          </a:ln>
        </p:spPr>
      </p:sp>
      <p:sp>
        <p:nvSpPr>
          <p:cNvPr id="9228" name="直接连接符 69"/>
          <p:cNvSpPr/>
          <p:nvPr/>
        </p:nvSpPr>
        <p:spPr>
          <a:xfrm flipV="1">
            <a:off x="6094413" y="1360488"/>
            <a:ext cx="885825" cy="0"/>
          </a:xfrm>
          <a:prstGeom prst="line">
            <a:avLst/>
          </a:prstGeom>
          <a:ln w="3175" cap="flat" cmpd="sng">
            <a:solidFill>
              <a:schemeClr val="bg1"/>
            </a:solidFill>
            <a:prstDash val="solid"/>
            <a:miter/>
            <a:headEnd type="none" w="med" len="med"/>
            <a:tailEnd type="none" w="med" len="med"/>
          </a:ln>
        </p:spPr>
      </p:sp>
      <p:grpSp>
        <p:nvGrpSpPr>
          <p:cNvPr id="9229" name="Group 13"/>
          <p:cNvGrpSpPr/>
          <p:nvPr/>
        </p:nvGrpSpPr>
        <p:grpSpPr>
          <a:xfrm>
            <a:off x="7196138" y="1071563"/>
            <a:ext cx="863600" cy="288925"/>
            <a:chOff x="0" y="0"/>
            <a:chExt cx="863600" cy="288925"/>
          </a:xfrm>
        </p:grpSpPr>
        <p:sp>
          <p:nvSpPr>
            <p:cNvPr id="9242" name="直接连接符 71"/>
            <p:cNvSpPr/>
            <p:nvPr/>
          </p:nvSpPr>
          <p:spPr>
            <a:xfrm flipV="1">
              <a:off x="0" y="0"/>
              <a:ext cx="1" cy="288925"/>
            </a:xfrm>
            <a:prstGeom prst="line">
              <a:avLst/>
            </a:prstGeom>
            <a:ln w="3175" cap="flat" cmpd="sng">
              <a:solidFill>
                <a:schemeClr val="bg1"/>
              </a:solidFill>
              <a:prstDash val="solid"/>
              <a:miter/>
              <a:headEnd type="none" w="med" len="med"/>
              <a:tailEnd type="none" w="med" len="med"/>
            </a:ln>
          </p:spPr>
        </p:sp>
        <p:sp>
          <p:nvSpPr>
            <p:cNvPr id="9243" name="直接连接符 72"/>
            <p:cNvSpPr/>
            <p:nvPr/>
          </p:nvSpPr>
          <p:spPr>
            <a:xfrm>
              <a:off x="0" y="0"/>
              <a:ext cx="863600" cy="1"/>
            </a:xfrm>
            <a:prstGeom prst="line">
              <a:avLst/>
            </a:prstGeom>
            <a:ln w="3175" cap="flat" cmpd="sng">
              <a:solidFill>
                <a:schemeClr val="bg1"/>
              </a:solidFill>
              <a:prstDash val="solid"/>
              <a:miter/>
              <a:headEnd type="none" w="med" len="med"/>
              <a:tailEnd type="none" w="med" len="med"/>
            </a:ln>
          </p:spPr>
        </p:sp>
        <p:sp>
          <p:nvSpPr>
            <p:cNvPr id="9244" name="直接连接符 73"/>
            <p:cNvSpPr/>
            <p:nvPr/>
          </p:nvSpPr>
          <p:spPr>
            <a:xfrm>
              <a:off x="863600" y="0"/>
              <a:ext cx="1" cy="288925"/>
            </a:xfrm>
            <a:prstGeom prst="line">
              <a:avLst/>
            </a:prstGeom>
            <a:ln w="3175" cap="flat" cmpd="sng">
              <a:solidFill>
                <a:schemeClr val="bg1"/>
              </a:solidFill>
              <a:prstDash val="solid"/>
              <a:miter/>
              <a:headEnd type="none" w="med" len="med"/>
              <a:tailEnd type="none" w="med" len="med"/>
            </a:ln>
          </p:spPr>
        </p:sp>
      </p:grpSp>
      <p:sp>
        <p:nvSpPr>
          <p:cNvPr id="9230" name="直接连接符 79"/>
          <p:cNvSpPr/>
          <p:nvPr/>
        </p:nvSpPr>
        <p:spPr>
          <a:xfrm flipV="1">
            <a:off x="8275638" y="1360488"/>
            <a:ext cx="885825" cy="0"/>
          </a:xfrm>
          <a:prstGeom prst="line">
            <a:avLst/>
          </a:prstGeom>
          <a:ln w="3175" cap="flat" cmpd="sng">
            <a:solidFill>
              <a:schemeClr val="bg1"/>
            </a:solidFill>
            <a:prstDash val="solid"/>
            <a:miter/>
            <a:headEnd type="none" w="med" len="med"/>
            <a:tailEnd type="none" w="med" len="med"/>
          </a:ln>
        </p:spPr>
      </p:sp>
      <p:sp>
        <p:nvSpPr>
          <p:cNvPr id="9231" name="直接连接符 84"/>
          <p:cNvSpPr/>
          <p:nvPr/>
        </p:nvSpPr>
        <p:spPr>
          <a:xfrm flipV="1">
            <a:off x="9375775" y="1360488"/>
            <a:ext cx="885825" cy="0"/>
          </a:xfrm>
          <a:prstGeom prst="line">
            <a:avLst/>
          </a:prstGeom>
          <a:ln w="3175" cap="flat" cmpd="sng">
            <a:solidFill>
              <a:schemeClr val="bg1"/>
            </a:solidFill>
            <a:prstDash val="solid"/>
            <a:miter/>
            <a:headEnd type="none" w="med" len="med"/>
            <a:tailEnd type="none" w="med" len="med"/>
          </a:ln>
        </p:spPr>
      </p:sp>
      <p:sp>
        <p:nvSpPr>
          <p:cNvPr id="9232" name="直接连接符 89"/>
          <p:cNvSpPr/>
          <p:nvPr/>
        </p:nvSpPr>
        <p:spPr>
          <a:xfrm flipV="1">
            <a:off x="10474325" y="1360488"/>
            <a:ext cx="885825" cy="0"/>
          </a:xfrm>
          <a:prstGeom prst="line">
            <a:avLst/>
          </a:prstGeom>
          <a:ln w="3175" cap="flat" cmpd="sng">
            <a:solidFill>
              <a:schemeClr val="bg1"/>
            </a:solidFill>
            <a:prstDash val="solid"/>
            <a:miter/>
            <a:headEnd type="none" w="med" len="med"/>
            <a:tailEnd type="none" w="med" len="med"/>
          </a:ln>
        </p:spPr>
      </p:sp>
      <p:sp>
        <p:nvSpPr>
          <p:cNvPr id="9233" name="直接连接符 90"/>
          <p:cNvSpPr/>
          <p:nvPr/>
        </p:nvSpPr>
        <p:spPr>
          <a:xfrm>
            <a:off x="6969125" y="1360488"/>
            <a:ext cx="227013" cy="0"/>
          </a:xfrm>
          <a:prstGeom prst="line">
            <a:avLst/>
          </a:prstGeom>
          <a:ln w="3175" cap="flat" cmpd="sng">
            <a:solidFill>
              <a:schemeClr val="bg1"/>
            </a:solidFill>
            <a:prstDash val="solid"/>
            <a:miter/>
            <a:headEnd type="none" w="med" len="med"/>
            <a:tailEnd type="none" w="med" len="med"/>
          </a:ln>
        </p:spPr>
      </p:sp>
      <p:sp>
        <p:nvSpPr>
          <p:cNvPr id="9234" name="直接连接符 91"/>
          <p:cNvSpPr/>
          <p:nvPr/>
        </p:nvSpPr>
        <p:spPr>
          <a:xfrm>
            <a:off x="8059738" y="1360488"/>
            <a:ext cx="227012" cy="0"/>
          </a:xfrm>
          <a:prstGeom prst="line">
            <a:avLst/>
          </a:prstGeom>
          <a:ln w="3175" cap="flat" cmpd="sng">
            <a:solidFill>
              <a:schemeClr val="bg1"/>
            </a:solidFill>
            <a:prstDash val="solid"/>
            <a:miter/>
            <a:headEnd type="none" w="med" len="med"/>
            <a:tailEnd type="none" w="med" len="med"/>
          </a:ln>
        </p:spPr>
      </p:sp>
      <p:sp>
        <p:nvSpPr>
          <p:cNvPr id="9235" name="直接连接符 92"/>
          <p:cNvSpPr/>
          <p:nvPr/>
        </p:nvSpPr>
        <p:spPr>
          <a:xfrm>
            <a:off x="9150350" y="1360488"/>
            <a:ext cx="227013" cy="0"/>
          </a:xfrm>
          <a:prstGeom prst="line">
            <a:avLst/>
          </a:prstGeom>
          <a:ln w="3175" cap="flat" cmpd="sng">
            <a:solidFill>
              <a:schemeClr val="bg1"/>
            </a:solidFill>
            <a:prstDash val="solid"/>
            <a:miter/>
            <a:headEnd type="none" w="med" len="med"/>
            <a:tailEnd type="none" w="med" len="med"/>
          </a:ln>
        </p:spPr>
      </p:sp>
      <p:sp>
        <p:nvSpPr>
          <p:cNvPr id="9236" name="直接连接符 93"/>
          <p:cNvSpPr/>
          <p:nvPr/>
        </p:nvSpPr>
        <p:spPr>
          <a:xfrm>
            <a:off x="10261600" y="1360488"/>
            <a:ext cx="228600" cy="0"/>
          </a:xfrm>
          <a:prstGeom prst="line">
            <a:avLst/>
          </a:prstGeom>
          <a:ln w="3175" cap="flat" cmpd="sng">
            <a:solidFill>
              <a:schemeClr val="bg1"/>
            </a:solidFill>
            <a:prstDash val="solid"/>
            <a:miter/>
            <a:headEnd type="none" w="med" len="med"/>
            <a:tailEnd type="none" w="med" len="med"/>
          </a:ln>
        </p:spPr>
      </p:sp>
      <p:sp>
        <p:nvSpPr>
          <p:cNvPr id="9237" name="直接连接符 32"/>
          <p:cNvSpPr/>
          <p:nvPr/>
        </p:nvSpPr>
        <p:spPr>
          <a:xfrm flipV="1">
            <a:off x="11309350" y="1360488"/>
            <a:ext cx="885825" cy="0"/>
          </a:xfrm>
          <a:prstGeom prst="line">
            <a:avLst/>
          </a:prstGeom>
          <a:ln w="3175" cap="flat" cmpd="sng">
            <a:solidFill>
              <a:schemeClr val="bg1"/>
            </a:solidFill>
            <a:prstDash val="solid"/>
            <a:miter/>
            <a:headEnd type="none" w="med" len="med"/>
            <a:tailEnd type="none" w="med" len="med"/>
          </a:ln>
        </p:spPr>
      </p:sp>
      <p:pic>
        <p:nvPicPr>
          <p:cNvPr id="9238" name="图片 7"/>
          <p:cNvPicPr>
            <a:picLocks noChangeAspect="1"/>
          </p:cNvPicPr>
          <p:nvPr/>
        </p:nvPicPr>
        <p:blipFill>
          <a:blip r:embed="rId1"/>
          <a:srcRect l="19101" r="18884" b="9415"/>
          <a:stretch>
            <a:fillRect/>
          </a:stretch>
        </p:blipFill>
        <p:spPr>
          <a:xfrm>
            <a:off x="1027113" y="2119313"/>
            <a:ext cx="3856037" cy="3756025"/>
          </a:xfrm>
          <a:prstGeom prst="rect">
            <a:avLst/>
          </a:prstGeom>
          <a:noFill/>
          <a:ln w="9525">
            <a:noFill/>
          </a:ln>
        </p:spPr>
      </p:pic>
      <p:sp>
        <p:nvSpPr>
          <p:cNvPr id="9239" name="矩形 15"/>
          <p:cNvSpPr/>
          <p:nvPr/>
        </p:nvSpPr>
        <p:spPr>
          <a:xfrm>
            <a:off x="4883150" y="2119313"/>
            <a:ext cx="6426200" cy="3756025"/>
          </a:xfrm>
          <a:prstGeom prst="rect">
            <a:avLst/>
          </a:prstGeom>
          <a:solidFill>
            <a:srgbClr val="D2CEB1"/>
          </a:solidFill>
          <a:ln w="9525">
            <a:noFill/>
          </a:ln>
        </p:spPr>
        <p:txBody>
          <a:bodyPr anchor="ctr"/>
          <a:p>
            <a:pPr algn="ctr"/>
            <a:endParaRPr lang="zh-CN" altLang="zh-CN" dirty="0">
              <a:solidFill>
                <a:srgbClr val="FFFFFF"/>
              </a:solidFill>
              <a:latin typeface="Arial" panose="020B0604020202020204" pitchFamily="34" charset="0"/>
            </a:endParaRPr>
          </a:p>
        </p:txBody>
      </p:sp>
      <p:sp>
        <p:nvSpPr>
          <p:cNvPr id="9240" name="矩形 16"/>
          <p:cNvSpPr/>
          <p:nvPr/>
        </p:nvSpPr>
        <p:spPr>
          <a:xfrm>
            <a:off x="5126038" y="4213225"/>
            <a:ext cx="6096000" cy="1384300"/>
          </a:xfrm>
          <a:prstGeom prst="rect">
            <a:avLst/>
          </a:prstGeom>
          <a:noFill/>
          <a:ln w="9525">
            <a:noFill/>
          </a:ln>
        </p:spPr>
        <p:txBody>
          <a:bodyPr>
            <a:spAutoFit/>
          </a:bodyPr>
          <a:p>
            <a:r>
              <a:rPr lang="zh-CN" altLang="en-US" sz="1400" dirty="0">
                <a:solidFill>
                  <a:srgbClr val="4C3A47"/>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pretium ut lacinia in, elementum id enim</a:t>
            </a:r>
            <a:endParaRPr lang="zh-CN" altLang="en-US" dirty="0">
              <a:latin typeface="Arial" panose="020B0604020202020204" pitchFamily="34" charset="0"/>
            </a:endParaRPr>
          </a:p>
        </p:txBody>
      </p:sp>
      <p:sp>
        <p:nvSpPr>
          <p:cNvPr id="9241" name="矩形 17"/>
          <p:cNvSpPr/>
          <p:nvPr/>
        </p:nvSpPr>
        <p:spPr>
          <a:xfrm>
            <a:off x="5126038" y="2865438"/>
            <a:ext cx="6096000" cy="1200150"/>
          </a:xfrm>
          <a:prstGeom prst="rect">
            <a:avLst/>
          </a:prstGeom>
          <a:noFill/>
          <a:ln w="9525">
            <a:noFill/>
          </a:ln>
        </p:spPr>
        <p:txBody>
          <a:bodyPr>
            <a:spAutoFit/>
          </a:bodyPr>
          <a:p>
            <a:r>
              <a:rPr lang="zh-CN" altLang="en-US" sz="2400" dirty="0">
                <a:solidFill>
                  <a:srgbClr val="95AF1F"/>
                </a:solidFill>
                <a:latin typeface="Calibri" panose="020F0502020204030204" pitchFamily="34" charset="0"/>
                <a:ea typeface="微软雅黑" panose="020B0503020204020204" pitchFamily="34" charset="-122"/>
                <a:sym typeface="Calibri" panose="020F0502020204030204" pitchFamily="34" charset="0"/>
              </a:rPr>
              <a:t>LIBERO MALESUADA FEUGIAT. VESTIBULUM AC DIAM SIT AMET QUAM VEHICULA ELEMENTUM SED SIT AMET DUI.</a:t>
            </a:r>
            <a:endParaRPr lang="zh-CN" altLang="en-US" sz="2400" dirty="0">
              <a:solidFill>
                <a:srgbClr val="95AF1F"/>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矩形 8"/>
          <p:cNvSpPr/>
          <p:nvPr/>
        </p:nvSpPr>
        <p:spPr>
          <a:xfrm>
            <a:off x="0" y="2189163"/>
            <a:ext cx="8953500" cy="2400300"/>
          </a:xfrm>
          <a:prstGeom prst="rect">
            <a:avLst/>
          </a:prstGeom>
          <a:solidFill>
            <a:srgbClr val="FFE11A"/>
          </a:solidFill>
          <a:ln w="9525">
            <a:noFill/>
          </a:ln>
        </p:spPr>
        <p:txBody>
          <a:bodyPr anchor="ctr"/>
          <a:p>
            <a:endParaRPr lang="zh-CN" altLang="zh-CN" dirty="0">
              <a:solidFill>
                <a:srgbClr val="FFFFFF"/>
              </a:solidFill>
              <a:latin typeface="Arial" panose="020B0604020202020204" pitchFamily="34" charset="0"/>
            </a:endParaRPr>
          </a:p>
        </p:txBody>
      </p:sp>
      <p:grpSp>
        <p:nvGrpSpPr>
          <p:cNvPr id="10243" name="Group 3"/>
          <p:cNvGrpSpPr/>
          <p:nvPr/>
        </p:nvGrpSpPr>
        <p:grpSpPr>
          <a:xfrm>
            <a:off x="8382000" y="2189163"/>
            <a:ext cx="3810000" cy="2400300"/>
            <a:chOff x="0" y="0"/>
            <a:chExt cx="3810000" cy="2400300"/>
          </a:xfrm>
        </p:grpSpPr>
        <p:sp>
          <p:nvSpPr>
            <p:cNvPr id="10248" name="矩形 9"/>
            <p:cNvSpPr/>
            <p:nvPr/>
          </p:nvSpPr>
          <p:spPr>
            <a:xfrm>
              <a:off x="571500" y="0"/>
              <a:ext cx="3238500" cy="2400300"/>
            </a:xfrm>
            <a:prstGeom prst="rect">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sp>
          <p:nvSpPr>
            <p:cNvPr id="10249" name="等腰三角形 6"/>
            <p:cNvSpPr/>
            <p:nvPr/>
          </p:nvSpPr>
          <p:spPr>
            <a:xfrm rot="-5400000">
              <a:off x="-914400" y="914400"/>
              <a:ext cx="2400300" cy="571500"/>
            </a:xfrm>
            <a:prstGeom prst="triangle">
              <a:avLst>
                <a:gd name="adj" fmla="val 50000"/>
              </a:avLst>
            </a:prstGeom>
            <a:solidFill>
              <a:schemeClr val="bg2"/>
            </a:solidFill>
            <a:ln w="9525">
              <a:noFill/>
            </a:ln>
          </p:spPr>
          <p:txBody>
            <a:bodyPr anchor="ctr"/>
            <a:p>
              <a:endParaRPr lang="zh-CN" altLang="zh-CN" dirty="0">
                <a:solidFill>
                  <a:srgbClr val="FFFFFF"/>
                </a:solidFill>
                <a:latin typeface="Arial" panose="020B0604020202020204" pitchFamily="34" charset="0"/>
              </a:endParaRPr>
            </a:p>
          </p:txBody>
        </p:sp>
      </p:grpSp>
      <p:sp>
        <p:nvSpPr>
          <p:cNvPr id="10244" name="标题 4"/>
          <p:cNvSpPr>
            <a:spLocks noGrp="1"/>
          </p:cNvSpPr>
          <p:nvPr>
            <p:ph type="title"/>
          </p:nvPr>
        </p:nvSpPr>
        <p:spPr>
          <a:xfrm>
            <a:off x="831850" y="2189163"/>
            <a:ext cx="8121650" cy="2400300"/>
          </a:xfrm>
          <a:ln/>
        </p:spPr>
        <p:txBody>
          <a:bodyPr vert="horz" wrap="square" lIns="91440" tIns="45720" rIns="91440" bIns="45720" anchor="ctr"/>
          <a:p>
            <a:pPr marL="0" indent="0" algn="ctr" eaLnBrk="1" hangingPunct="1"/>
            <a:r>
              <a:rPr lang="en-US" altLang="zh-CN" dirty="0">
                <a:solidFill>
                  <a:schemeClr val="bg1"/>
                </a:solidFill>
              </a:rPr>
              <a:t>SECTION TITLE</a:t>
            </a:r>
            <a:endParaRPr lang="zh-CN" altLang="en-US" dirty="0">
              <a:solidFill>
                <a:schemeClr val="bg1"/>
              </a:solidFill>
            </a:endParaRPr>
          </a:p>
        </p:txBody>
      </p:sp>
      <p:sp>
        <p:nvSpPr>
          <p:cNvPr id="10245" name="文本占位符 2"/>
          <p:cNvSpPr>
            <a:spLocks noGrp="1"/>
          </p:cNvSpPr>
          <p:nvPr>
            <p:ph type="subTitle" idx="1"/>
          </p:nvPr>
        </p:nvSpPr>
        <p:spPr>
          <a:xfrm>
            <a:off x="831850" y="4589463"/>
            <a:ext cx="10515600" cy="1500187"/>
          </a:xfrm>
          <a:ln/>
        </p:spPr>
        <p:txBody>
          <a:bodyPr vert="horz" wrap="square" lIns="91440" tIns="45720" rIns="91440" bIns="45720" anchor="t"/>
          <a:p>
            <a:pPr eaLnBrk="1" hangingPunct="1"/>
            <a:r>
              <a:rPr lang="en-US" altLang="zh-CN" sz="1400" dirty="0">
                <a:solidFill>
                  <a:srgbClr val="A79A89"/>
                </a:solidFill>
                <a:latin typeface="+mn-lt"/>
                <a:ea typeface="+mn-ea"/>
                <a:cs typeface="+mn-cs"/>
                <a:sym typeface="Calibri" panose="020F0502020204030204" pitchFamily="34" charset="0"/>
              </a:rPr>
              <a:t>Quisque velit nisi, pretium ut lacinia in, elementum id enim. Cras ultricies ligula sed magna dictum porta. Quisque velit nisi, pretium ut lacinia in, elementum id enim. Vivamus magna justo, lacinia eget consectetur sed.</a:t>
            </a:r>
            <a:endParaRPr lang="zh-CN" altLang="en-US" sz="1400" dirty="0">
              <a:solidFill>
                <a:srgbClr val="A79A89"/>
              </a:solidFill>
              <a:latin typeface="+mn-lt"/>
              <a:ea typeface="+mn-ea"/>
              <a:cs typeface="+mn-cs"/>
              <a:sym typeface="Calibri" panose="020F0502020204030204" pitchFamily="34" charset="0"/>
            </a:endParaRPr>
          </a:p>
          <a:p>
            <a:pPr eaLnBrk="1" hangingPunct="1"/>
            <a:endParaRPr lang="zh-CN" altLang="en-US" sz="1400" dirty="0">
              <a:solidFill>
                <a:srgbClr val="A79A89"/>
              </a:solidFill>
              <a:latin typeface="+mn-lt"/>
              <a:ea typeface="+mn-ea"/>
              <a:cs typeface="+mn-cs"/>
              <a:sym typeface="Calibri" panose="020F0502020204030204" pitchFamily="34" charset="0"/>
            </a:endParaRPr>
          </a:p>
        </p:txBody>
      </p:sp>
      <p:sp>
        <p:nvSpPr>
          <p:cNvPr id="10246" name="文本占位符 3"/>
          <p:cNvSpPr>
            <a:spLocks noGrp="1"/>
          </p:cNvSpPr>
          <p:nvPr>
            <p:ph sz="quarter" idx="1"/>
          </p:nvPr>
        </p:nvSpPr>
        <p:spPr>
          <a:xfrm>
            <a:off x="8953500" y="3429000"/>
            <a:ext cx="3238500" cy="1160463"/>
          </a:xfrm>
          <a:ln/>
        </p:spPr>
        <p:txBody>
          <a:bodyPr vert="horz" wrap="square" lIns="91440" tIns="45720" rIns="91440" bIns="45720" anchor="t"/>
          <a:p>
            <a:pPr algn="r" eaLnBrk="1" hangingPunct="1">
              <a:lnSpc>
                <a:spcPct val="70000"/>
              </a:lnSpc>
            </a:pPr>
            <a:r>
              <a:rPr lang="en-US" altLang="zh-CN" sz="9100" dirty="0">
                <a:solidFill>
                  <a:srgbClr val="A79A89"/>
                </a:solidFill>
                <a:latin typeface="Adobe Myungjo Std M" charset="-128"/>
                <a:ea typeface="Adobe Myungjo Std M" charset="-128"/>
                <a:cs typeface="+mn-cs"/>
                <a:sym typeface="Calibri" panose="020F0502020204030204" pitchFamily="34" charset="0"/>
              </a:rPr>
              <a:t>TWO</a:t>
            </a:r>
            <a:endParaRPr lang="en-US" altLang="zh-CN" sz="9100" dirty="0">
              <a:solidFill>
                <a:srgbClr val="A79A89"/>
              </a:solidFill>
              <a:latin typeface="Adobe Myungjo Std M" charset="-128"/>
              <a:ea typeface="Adobe Myungjo Std M" charset="-128"/>
              <a:cs typeface="+mn-cs"/>
              <a:sym typeface="Calibri" panose="020F0502020204030204" pitchFamily="34" charset="0"/>
            </a:endParaRPr>
          </a:p>
        </p:txBody>
      </p:sp>
      <p:sp>
        <p:nvSpPr>
          <p:cNvPr id="10247" name="文本占位符 7"/>
          <p:cNvSpPr>
            <a:spLocks noGrp="1"/>
          </p:cNvSpPr>
          <p:nvPr>
            <p:ph sz="quarter" idx="1"/>
          </p:nvPr>
        </p:nvSpPr>
        <p:spPr>
          <a:xfrm>
            <a:off x="8953500" y="2679700"/>
            <a:ext cx="2400300" cy="914400"/>
          </a:xfrm>
          <a:ln/>
        </p:spPr>
        <p:txBody>
          <a:bodyPr vert="horz" wrap="square" lIns="91440" tIns="45720" rIns="91440" bIns="45720" anchor="b"/>
          <a:p>
            <a:pPr algn="l" eaLnBrk="1" hangingPunct="1"/>
            <a:r>
              <a:rPr lang="en-US" altLang="zh-CN" sz="5400" dirty="0">
                <a:solidFill>
                  <a:srgbClr val="A79A89"/>
                </a:solidFill>
                <a:latin typeface="Adobe Myungjo Std M" charset="-128"/>
                <a:ea typeface="Adobe Myungjo Std M" charset="-128"/>
                <a:cs typeface="+mn-cs"/>
                <a:sym typeface="Calibri" panose="020F0502020204030204" pitchFamily="34" charset="0"/>
              </a:rPr>
              <a:t>PART</a:t>
            </a:r>
            <a:endParaRPr lang="en-US" altLang="zh-CN" sz="5400" dirty="0">
              <a:solidFill>
                <a:srgbClr val="A79A89"/>
              </a:solidFill>
              <a:latin typeface="Adobe Myungjo Std M" charset="-128"/>
              <a:ea typeface="Adobe Myungjo Std M" charset="-128"/>
              <a:cs typeface="+mn-cs"/>
              <a:sym typeface="Calibri" panose="020F0502020204030204" pitchFamily="34" charset="0"/>
            </a:endParaRPr>
          </a:p>
        </p:txBody>
      </p:sp>
    </p:spTree>
  </p:cSld>
  <p:clrMapOvr>
    <a:masterClrMapping/>
  </p:clrMapOvr>
</p:sld>
</file>

<file path=ppt/theme/theme1.xml><?xml version="1.0" encoding="utf-8"?>
<a:theme xmlns:a="http://schemas.openxmlformats.org/drawingml/2006/main" name="www.freeppt7.com-Best powerpoint templates free download-slideshow">
  <a:themeElements>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7C1"/>
      </a:accent5>
      <a:accent6>
        <a:srgbClr val="1B7D65"/>
      </a:accent6>
      <a:hlink>
        <a:srgbClr val="006382"/>
      </a:hlink>
      <a:folHlink>
        <a:srgbClr val="1F8A70"/>
      </a:folHlink>
    </a:clrScheme>
    <a:fontScheme name="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7C1"/>
      </a:accent5>
      <a:accent6>
        <a:srgbClr val="1B7D65"/>
      </a:accent6>
      <a:hlink>
        <a:srgbClr val="006382"/>
      </a:hlink>
      <a:folHlink>
        <a:srgbClr val="1F8A7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11565</Words>
  <Application>WPS 演示</Application>
  <PresentationFormat>自定义</PresentationFormat>
  <Paragraphs>562</Paragraphs>
  <Slides>27</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27</vt:i4>
      </vt:variant>
    </vt:vector>
  </HeadingPairs>
  <TitlesOfParts>
    <vt:vector size="42" baseType="lpstr">
      <vt:lpstr>Arial</vt:lpstr>
      <vt:lpstr>宋体</vt:lpstr>
      <vt:lpstr>Wingdings</vt:lpstr>
      <vt:lpstr>Calibri</vt:lpstr>
      <vt:lpstr>微软雅黑</vt:lpstr>
      <vt:lpstr>Adobe Myungjo Std M</vt:lpstr>
      <vt:lpstr>Euphemia</vt:lpstr>
      <vt:lpstr>Kozuka Gothic Pr6N R</vt:lpstr>
      <vt:lpstr>Yu Gothic</vt:lpstr>
      <vt:lpstr>Arial Unicode MS</vt:lpstr>
      <vt:lpstr>popo</vt:lpstr>
      <vt:lpstr>Arial</vt:lpstr>
      <vt:lpstr>Wingdings</vt:lpstr>
      <vt:lpstr>Meiryo</vt:lpstr>
      <vt:lpstr>www.freeppt7.com-Best powerpoint templates free download-slideshow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AnnJo</dc:creator>
  <cp:lastModifiedBy>kwl6163com</cp:lastModifiedBy>
  <cp:revision>117</cp:revision>
  <dcterms:created xsi:type="dcterms:W3CDTF">2014-06-17T18:41:00Z</dcterms:created>
  <dcterms:modified xsi:type="dcterms:W3CDTF">2018-06-28T13:27:36Z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