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6"/>
  </p:notesMasterIdLst>
  <p:sldIdLst>
    <p:sldId id="256" r:id="rId3"/>
    <p:sldId id="277" r:id="rId4"/>
    <p:sldId id="257" r:id="rId5"/>
    <p:sldId id="258" r:id="rId6"/>
    <p:sldId id="259" r:id="rId7"/>
    <p:sldId id="260" r:id="rId8"/>
    <p:sldId id="261" r:id="rId9"/>
    <p:sldId id="262" r:id="rId10"/>
    <p:sldId id="263" r:id="rId11"/>
    <p:sldId id="274" r:id="rId12"/>
    <p:sldId id="264" r:id="rId13"/>
    <p:sldId id="265" r:id="rId14"/>
    <p:sldId id="266" r:id="rId15"/>
    <p:sldId id="267" r:id="rId16"/>
    <p:sldId id="268" r:id="rId17"/>
    <p:sldId id="275" r:id="rId18"/>
    <p:sldId id="269" r:id="rId19"/>
    <p:sldId id="270" r:id="rId20"/>
    <p:sldId id="272" r:id="rId21"/>
    <p:sldId id="273" r:id="rId22"/>
    <p:sldId id="276" r:id="rId23"/>
    <p:sldId id="297" r:id="rId24"/>
    <p:sldId id="298" r:id="rId25"/>
  </p:sldIdLst>
  <p:sldSz cx="12192000" cy="6858000"/>
  <p:notesSz cx="6858000" cy="9144000"/>
  <p:defaultTextStyle>
    <a:defPPr>
      <a:defRPr lang="zh-CN"/>
    </a:defPPr>
    <a:lvl1pPr marL="0" lvl="0" indent="0" algn="l" defTabSz="914400" eaLnBrk="1" fontAlgn="base" latinLnBrk="0" hangingPunct="1">
      <a:lnSpc>
        <a:spcPct val="100000"/>
      </a:lnSpc>
      <a:spcBef>
        <a:spcPct val="0"/>
      </a:spcBef>
      <a:spcAft>
        <a:spcPct val="0"/>
      </a:spcAft>
      <a:buFont typeface="Arial" panose="020B0604020202020204" pitchFamily="34" charset="0"/>
      <a:defRPr kern="1200" baseline="0">
        <a:solidFill>
          <a:schemeClr val="tx1"/>
        </a:solidFill>
        <a:ea typeface="宋体" panose="02010600030101010101" pitchFamily="2" charset="-122"/>
        <a:cs typeface="+mn-cs"/>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defRPr sz="1800" kern="1200" baseline="0">
        <a:solidFill>
          <a:schemeClr val="tx1"/>
        </a:solidFill>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defRPr sz="1800" kern="1200" baseline="0">
        <a:solidFill>
          <a:schemeClr val="tx1"/>
        </a:solidFill>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defRPr sz="1800" kern="1200" baseline="0">
        <a:solidFill>
          <a:schemeClr val="tx1"/>
        </a:solidFill>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defRPr sz="1800" kern="1200" baseline="0">
        <a:solidFill>
          <a:schemeClr val="tx1"/>
        </a:solidFill>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defRPr sz="1800" kern="1200" baseline="0">
        <a:solidFill>
          <a:schemeClr val="tx1"/>
        </a:solidFill>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defRPr sz="1800" kern="1200" baseline="0">
        <a:solidFill>
          <a:schemeClr val="tx1"/>
        </a:solidFill>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defRPr sz="1800" kern="1200" baseline="0">
        <a:solidFill>
          <a:schemeClr val="tx1"/>
        </a:solidFill>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defRPr sz="1800" kern="1200" baseline="0">
        <a:solidFill>
          <a:schemeClr val="tx1"/>
        </a:solidFill>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srgbClr val="FF0000"/>
    </p:penClr>
    <p:extLs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howGuides="1">
      <p:cViewPr varScale="1">
        <p:scale>
          <a:sx n="69" d="100"/>
          <a:sy n="69" d="100"/>
        </p:scale>
        <p:origin x="-138" y="-102"/>
      </p:cViewPr>
      <p:guideLst>
        <p:guide orient="horz" pos="3612"/>
        <p:guide pos="3840"/>
      </p:guideLst>
    </p:cSldViewPr>
  </p:slideViewPr>
  <p:gridSpacing cx="72006" cy="72006"/>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9" Type="http://schemas.openxmlformats.org/officeDocument/2006/relationships/tableStyles" Target="tableStyles.xml"/><Relationship Id="rId28" Type="http://schemas.openxmlformats.org/officeDocument/2006/relationships/viewProps" Target="viewProps.xml"/><Relationship Id="rId27" Type="http://schemas.openxmlformats.org/officeDocument/2006/relationships/presProps" Target="presProps.xml"/><Relationship Id="rId26" Type="http://schemas.openxmlformats.org/officeDocument/2006/relationships/notesMaster" Target="notesMasters/notesMaster1.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5" name="幻灯片图像占位符 1"/>
          <p:cNvSpPr>
            <a:spLocks noGrp="1" noRot="1" noChangeAspect="1" noTextEdit="1"/>
          </p:cNvSpPr>
          <p:nvPr>
            <p:ph type="sldImg"/>
          </p:nvPr>
        </p:nvSpPr>
        <p:spPr>
          <a:xfrm>
            <a:off x="685800" y="1143000"/>
            <a:ext cx="5486400" cy="3086100"/>
          </a:xfrm>
          <a:ln>
            <a:solidFill>
              <a:srgbClr val="000000"/>
            </a:solidFill>
            <a:miter/>
          </a:ln>
        </p:spPr>
      </p:sp>
      <p:sp>
        <p:nvSpPr>
          <p:cNvPr id="16386" name="备注占位符 2"/>
          <p:cNvSpPr>
            <a:spLocks noGrp="1"/>
          </p:cNvSpPr>
          <p:nvPr>
            <p:ph type="body"/>
          </p:nvPr>
        </p:nvSpPr>
        <p:spPr>
          <a:noFill/>
          <a:ln>
            <a:noFill/>
          </a:ln>
        </p:spPr>
        <p:txBody>
          <a:bodyPr wrap="square" lIns="91440" tIns="45720" rIns="91440" bIns="45720" anchor="t"/>
          <a:p>
            <a:pPr lvl="0" eaLnBrk="1" hangingPunct="1">
              <a:spcBef>
                <a:spcPct val="0"/>
              </a:spcBef>
            </a:pPr>
            <a:r>
              <a:rPr lang="zh-CN" altLang="en-US" dirty="0"/>
              <a:t>模板来自于 </a:t>
            </a:r>
            <a:r>
              <a:rPr lang="en-US" altLang="zh-CN"/>
              <a:t>http://www.ypppt.com</a:t>
            </a:r>
            <a:endParaRPr lang="zh-CN" altLang="en-US" dirty="0"/>
          </a:p>
        </p:txBody>
      </p:sp>
      <p:sp>
        <p:nvSpPr>
          <p:cNvPr id="16387" name="灯片编号占位符 3"/>
          <p:cNvSpPr>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p>
            <a:pPr lvl="0" indent="0"/>
            <a:fld id="{9A0DB2DC-4C9A-4742-B13C-FB6460FD3503}" type="slidenum">
              <a:rPr lang="zh-CN" altLang="en-US" sz="1800">
                <a:solidFill>
                  <a:srgbClr val="000000"/>
                </a:solidFill>
                <a:latin typeface="Calibri" panose="020F0502020204030204" charset="0"/>
                <a:ea typeface="宋体" panose="02010600030101010101" pitchFamily="2" charset="-122"/>
              </a:rPr>
            </a:fld>
            <a:endParaRPr lang="zh-CN" altLang="en-US" sz="1800">
              <a:solidFill>
                <a:srgbClr val="000000"/>
              </a:solidFill>
              <a:latin typeface="Calibri" panose="020F0502020204030204" charset="0"/>
              <a:ea typeface="宋体" panose="02010600030101010101" pitchFamily="2" charset="-122"/>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lvl="0"/>
            <a:fld id="{BB962C8B-B14F-4D97-AF65-F5344CB8AC3E}" type="datetime1">
              <a:rPr lang="zh-CN" altLang="en-US" dirty="0"/>
            </a:fld>
            <a:endParaRPr lang="zh-CN" altLang="en-US" dirty="0">
              <a:ea typeface="宋体" panose="02010600030101010101" pitchFamily="2" charset="-122"/>
            </a:endParaRPr>
          </a:p>
        </p:txBody>
      </p:sp>
      <p:sp>
        <p:nvSpPr>
          <p:cNvPr id="5" name="页脚占位符 4"/>
          <p:cNvSpPr>
            <a:spLocks noGrp="1"/>
          </p:cNvSpPr>
          <p:nvPr>
            <p:ph type="ftr" sz="quarter" idx="11"/>
          </p:nvPr>
        </p:nvSpPr>
        <p:spPr/>
        <p:txBody>
          <a:bodyPr/>
          <a:lstStyle/>
          <a:p>
            <a:pPr lvl="0"/>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fld>
            <a:endParaRPr lang="zh-CN" altLang="en-US" dirty="0">
              <a:ea typeface="宋体" panose="02010600030101010101" pitchFamily="2" charset="-122"/>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fld id="{BB962C8B-B14F-4D97-AF65-F5344CB8AC3E}" type="datetime1">
              <a:rPr lang="zh-CN" altLang="en-US" dirty="0"/>
            </a:fld>
            <a:endParaRPr lang="zh-CN" altLang="en-US" dirty="0">
              <a:ea typeface="宋体" panose="02010600030101010101" pitchFamily="2" charset="-122"/>
            </a:endParaRPr>
          </a:p>
        </p:txBody>
      </p:sp>
      <p:sp>
        <p:nvSpPr>
          <p:cNvPr id="5" name="页脚占位符 4"/>
          <p:cNvSpPr>
            <a:spLocks noGrp="1"/>
          </p:cNvSpPr>
          <p:nvPr>
            <p:ph type="ftr" sz="quarter" idx="11"/>
          </p:nvPr>
        </p:nvSpPr>
        <p:spPr/>
        <p:txBody>
          <a:bodyPr/>
          <a:lstStyle/>
          <a:p>
            <a:pPr lvl="0"/>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fld>
            <a:endParaRPr lang="zh-CN" altLang="en-US" dirty="0">
              <a:ea typeface="宋体" panose="02010600030101010101" pitchFamily="2" charset="-122"/>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fld id="{BB962C8B-B14F-4D97-AF65-F5344CB8AC3E}" type="datetime1">
              <a:rPr lang="zh-CN" altLang="en-US" dirty="0"/>
            </a:fld>
            <a:endParaRPr lang="zh-CN" altLang="en-US" dirty="0">
              <a:ea typeface="宋体" panose="02010600030101010101" pitchFamily="2" charset="-122"/>
            </a:endParaRPr>
          </a:p>
        </p:txBody>
      </p:sp>
      <p:sp>
        <p:nvSpPr>
          <p:cNvPr id="5" name="页脚占位符 4"/>
          <p:cNvSpPr>
            <a:spLocks noGrp="1"/>
          </p:cNvSpPr>
          <p:nvPr>
            <p:ph type="ftr" sz="quarter" idx="11"/>
          </p:nvPr>
        </p:nvSpPr>
        <p:spPr/>
        <p:txBody>
          <a:bodyPr/>
          <a:lstStyle/>
          <a:p>
            <a:pPr lvl="0"/>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fld>
            <a:endParaRPr lang="zh-CN" altLang="en-US" dirty="0">
              <a:ea typeface="宋体" panose="02010600030101010101" pitchFamily="2" charset="-122"/>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fld id="{BB962C8B-B14F-4D97-AF65-F5344CB8AC3E}" type="datetime1">
              <a:rPr lang="zh-CN" altLang="en-US" dirty="0"/>
            </a:fld>
            <a:endParaRPr lang="zh-CN" altLang="en-US" dirty="0">
              <a:ea typeface="宋体" panose="02010600030101010101" pitchFamily="2" charset="-122"/>
            </a:endParaRPr>
          </a:p>
        </p:txBody>
      </p:sp>
      <p:sp>
        <p:nvSpPr>
          <p:cNvPr id="5" name="页脚占位符 4"/>
          <p:cNvSpPr>
            <a:spLocks noGrp="1"/>
          </p:cNvSpPr>
          <p:nvPr>
            <p:ph type="ftr" sz="quarter" idx="11"/>
          </p:nvPr>
        </p:nvSpPr>
        <p:spPr/>
        <p:txBody>
          <a:bodyPr/>
          <a:lstStyle/>
          <a:p>
            <a:pPr lvl="0"/>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fld>
            <a:endParaRPr lang="zh-CN" altLang="en-US" dirty="0">
              <a:ea typeface="宋体" panose="02010600030101010101" pitchFamily="2" charset="-122"/>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lvl="0"/>
            <a:fld id="{BB962C8B-B14F-4D97-AF65-F5344CB8AC3E}" type="datetime1">
              <a:rPr lang="zh-CN" altLang="en-US" dirty="0"/>
            </a:fld>
            <a:endParaRPr lang="zh-CN" altLang="en-US" dirty="0">
              <a:ea typeface="宋体" panose="02010600030101010101" pitchFamily="2" charset="-122"/>
            </a:endParaRPr>
          </a:p>
        </p:txBody>
      </p:sp>
      <p:sp>
        <p:nvSpPr>
          <p:cNvPr id="5" name="页脚占位符 4"/>
          <p:cNvSpPr>
            <a:spLocks noGrp="1"/>
          </p:cNvSpPr>
          <p:nvPr>
            <p:ph type="ftr" sz="quarter" idx="11"/>
          </p:nvPr>
        </p:nvSpPr>
        <p:spPr/>
        <p:txBody>
          <a:bodyPr/>
          <a:lstStyle/>
          <a:p>
            <a:pPr lvl="0"/>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fld>
            <a:endParaRPr lang="zh-CN" altLang="en-US" dirty="0">
              <a:ea typeface="宋体" panose="02010600030101010101" pitchFamily="2" charset="-122"/>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a:fld id="{BB962C8B-B14F-4D97-AF65-F5344CB8AC3E}" type="datetime1">
              <a:rPr lang="zh-CN" altLang="en-US" dirty="0"/>
            </a:fld>
            <a:endParaRPr lang="zh-CN" altLang="en-US" dirty="0">
              <a:ea typeface="宋体" panose="02010600030101010101" pitchFamily="2" charset="-122"/>
            </a:endParaRPr>
          </a:p>
        </p:txBody>
      </p:sp>
      <p:sp>
        <p:nvSpPr>
          <p:cNvPr id="6" name="页脚占位符 5"/>
          <p:cNvSpPr>
            <a:spLocks noGrp="1"/>
          </p:cNvSpPr>
          <p:nvPr>
            <p:ph type="ftr" sz="quarter" idx="11"/>
          </p:nvPr>
        </p:nvSpPr>
        <p:spPr/>
        <p:txBody>
          <a:bodyPr/>
          <a:lstStyle/>
          <a:p>
            <a:pPr lvl="0"/>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fld>
            <a:endParaRPr lang="zh-CN" altLang="en-US" dirty="0">
              <a:ea typeface="宋体" panose="02010600030101010101" pitchFamily="2" charset="-122"/>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a:fld id="{BB962C8B-B14F-4D97-AF65-F5344CB8AC3E}" type="datetime1">
              <a:rPr lang="zh-CN" altLang="en-US" dirty="0"/>
            </a:fld>
            <a:endParaRPr lang="zh-CN" altLang="en-US" dirty="0">
              <a:ea typeface="宋体" panose="02010600030101010101" pitchFamily="2" charset="-122"/>
            </a:endParaRPr>
          </a:p>
        </p:txBody>
      </p:sp>
      <p:sp>
        <p:nvSpPr>
          <p:cNvPr id="8" name="页脚占位符 7"/>
          <p:cNvSpPr>
            <a:spLocks noGrp="1"/>
          </p:cNvSpPr>
          <p:nvPr>
            <p:ph type="ftr" sz="quarter" idx="11"/>
          </p:nvPr>
        </p:nvSpPr>
        <p:spPr/>
        <p:txBody>
          <a:bodyPr/>
          <a:lstStyle/>
          <a:p>
            <a:pPr lvl="0"/>
          </a:p>
        </p:txBody>
      </p:sp>
      <p:sp>
        <p:nvSpPr>
          <p:cNvPr id="9" name="灯片编号占位符 8"/>
          <p:cNvSpPr>
            <a:spLocks noGrp="1"/>
          </p:cNvSpPr>
          <p:nvPr>
            <p:ph type="sldNum" sz="quarter" idx="12"/>
          </p:nvPr>
        </p:nvSpPr>
        <p:spPr/>
        <p:txBody>
          <a:bodyPr/>
          <a:lstStyle/>
          <a:p>
            <a:pPr lvl="0"/>
            <a:fld id="{9A0DB2DC-4C9A-4742-B13C-FB6460FD3503}" type="slidenum">
              <a:rPr lang="zh-CN" altLang="en-US" dirty="0"/>
            </a:fld>
            <a:endParaRPr lang="zh-CN" altLang="en-US" dirty="0">
              <a:ea typeface="宋体" panose="02010600030101010101" pitchFamily="2" charset="-122"/>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a:fld id="{BB962C8B-B14F-4D97-AF65-F5344CB8AC3E}" type="datetime1">
              <a:rPr lang="zh-CN" altLang="en-US" dirty="0"/>
            </a:fld>
            <a:endParaRPr lang="zh-CN" altLang="en-US" dirty="0">
              <a:ea typeface="宋体" panose="02010600030101010101" pitchFamily="2" charset="-122"/>
            </a:endParaRPr>
          </a:p>
        </p:txBody>
      </p:sp>
      <p:sp>
        <p:nvSpPr>
          <p:cNvPr id="4" name="页脚占位符 3"/>
          <p:cNvSpPr>
            <a:spLocks noGrp="1"/>
          </p:cNvSpPr>
          <p:nvPr>
            <p:ph type="ftr" sz="quarter" idx="11"/>
          </p:nvPr>
        </p:nvSpPr>
        <p:spPr/>
        <p:txBody>
          <a:bodyPr/>
          <a:lstStyle/>
          <a:p>
            <a:pPr lvl="0"/>
          </a:p>
        </p:txBody>
      </p:sp>
      <p:sp>
        <p:nvSpPr>
          <p:cNvPr id="5" name="灯片编号占位符 4"/>
          <p:cNvSpPr>
            <a:spLocks noGrp="1"/>
          </p:cNvSpPr>
          <p:nvPr>
            <p:ph type="sldNum" sz="quarter" idx="12"/>
          </p:nvPr>
        </p:nvSpPr>
        <p:spPr/>
        <p:txBody>
          <a:bodyPr/>
          <a:lstStyle/>
          <a:p>
            <a:pPr lvl="0"/>
            <a:fld id="{9A0DB2DC-4C9A-4742-B13C-FB6460FD3503}" type="slidenum">
              <a:rPr lang="zh-CN" altLang="en-US" dirty="0"/>
            </a:fld>
            <a:endParaRPr lang="zh-CN" altLang="en-US" dirty="0">
              <a:ea typeface="宋体" panose="02010600030101010101" pitchFamily="2" charset="-122"/>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a:fld id="{BB962C8B-B14F-4D97-AF65-F5344CB8AC3E}" type="datetime1">
              <a:rPr lang="zh-CN" altLang="en-US" dirty="0"/>
            </a:fld>
            <a:endParaRPr lang="zh-CN" altLang="en-US" dirty="0">
              <a:ea typeface="宋体" panose="02010600030101010101" pitchFamily="2" charset="-122"/>
            </a:endParaRPr>
          </a:p>
        </p:txBody>
      </p:sp>
      <p:sp>
        <p:nvSpPr>
          <p:cNvPr id="3" name="页脚占位符 2"/>
          <p:cNvSpPr>
            <a:spLocks noGrp="1"/>
          </p:cNvSpPr>
          <p:nvPr>
            <p:ph type="ftr" sz="quarter" idx="11"/>
          </p:nvPr>
        </p:nvSpPr>
        <p:spPr/>
        <p:txBody>
          <a:bodyPr/>
          <a:lstStyle/>
          <a:p>
            <a:pPr lvl="0"/>
          </a:p>
        </p:txBody>
      </p:sp>
      <p:sp>
        <p:nvSpPr>
          <p:cNvPr id="4" name="灯片编号占位符 3"/>
          <p:cNvSpPr>
            <a:spLocks noGrp="1"/>
          </p:cNvSpPr>
          <p:nvPr>
            <p:ph type="sldNum" sz="quarter" idx="12"/>
          </p:nvPr>
        </p:nvSpPr>
        <p:spPr/>
        <p:txBody>
          <a:bodyPr/>
          <a:lstStyle/>
          <a:p>
            <a:pPr lvl="0"/>
            <a:fld id="{9A0DB2DC-4C9A-4742-B13C-FB6460FD3503}" type="slidenum">
              <a:rPr lang="zh-CN" altLang="en-US" dirty="0"/>
            </a:fld>
            <a:endParaRPr lang="zh-CN" altLang="en-US" dirty="0">
              <a:ea typeface="宋体" panose="02010600030101010101" pitchFamily="2" charset="-122"/>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fld id="{BB962C8B-B14F-4D97-AF65-F5344CB8AC3E}" type="datetime1">
              <a:rPr lang="zh-CN" altLang="en-US" dirty="0"/>
            </a:fld>
            <a:endParaRPr lang="zh-CN" altLang="en-US" dirty="0">
              <a:ea typeface="宋体" panose="02010600030101010101" pitchFamily="2" charset="-122"/>
            </a:endParaRPr>
          </a:p>
        </p:txBody>
      </p:sp>
      <p:sp>
        <p:nvSpPr>
          <p:cNvPr id="6" name="页脚占位符 5"/>
          <p:cNvSpPr>
            <a:spLocks noGrp="1"/>
          </p:cNvSpPr>
          <p:nvPr>
            <p:ph type="ftr" sz="quarter" idx="11"/>
          </p:nvPr>
        </p:nvSpPr>
        <p:spPr/>
        <p:txBody>
          <a:bodyPr/>
          <a:lstStyle/>
          <a:p>
            <a:pPr lvl="0"/>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fld>
            <a:endParaRPr lang="zh-CN" altLang="en-US" dirty="0">
              <a:ea typeface="宋体" panose="02010600030101010101" pitchFamily="2" charset="-122"/>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fld id="{BB962C8B-B14F-4D97-AF65-F5344CB8AC3E}" type="datetime1">
              <a:rPr lang="zh-CN" altLang="en-US" dirty="0"/>
            </a:fld>
            <a:endParaRPr lang="zh-CN" altLang="en-US" dirty="0">
              <a:ea typeface="宋体" panose="02010600030101010101" pitchFamily="2" charset="-122"/>
            </a:endParaRPr>
          </a:p>
        </p:txBody>
      </p:sp>
      <p:sp>
        <p:nvSpPr>
          <p:cNvPr id="6" name="页脚占位符 5"/>
          <p:cNvSpPr>
            <a:spLocks noGrp="1"/>
          </p:cNvSpPr>
          <p:nvPr>
            <p:ph type="ftr" sz="quarter" idx="11"/>
          </p:nvPr>
        </p:nvSpPr>
        <p:spPr/>
        <p:txBody>
          <a:bodyPr/>
          <a:lstStyle/>
          <a:p>
            <a:pPr lvl="0"/>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fld>
            <a:endParaRPr lang="zh-CN" altLang="en-US" dirty="0">
              <a:ea typeface="宋体" panose="02010600030101010101" pitchFamily="2" charset="-122"/>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pn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rotWithShape="1">
          <a:blip r:embed="rId12"/>
          <a:stretch>
            <a:fillRect/>
          </a:stretch>
        </a:blipFill>
        <a:effectLst/>
      </p:bgPr>
    </p:bg>
    <p:spTree>
      <p:nvGrpSpPr>
        <p:cNvPr id="1" name=""/>
        <p:cNvGrpSpPr/>
        <p:nvPr/>
      </p:nvGrpSpPr>
      <p:grpSpPr/>
      <p:sp>
        <p:nvSpPr>
          <p:cNvPr id="1026" name="标题占位符 1"/>
          <p:cNvSpPr>
            <a:spLocks noGrp="1"/>
          </p:cNvSpPr>
          <p:nvPr>
            <p:ph type="title"/>
          </p:nvPr>
        </p:nvSpPr>
        <p:spPr>
          <a:xfrm>
            <a:off x="838200" y="365125"/>
            <a:ext cx="10515600" cy="1325563"/>
          </a:xfrm>
          <a:prstGeom prst="rect">
            <a:avLst/>
          </a:prstGeom>
          <a:noFill/>
          <a:ln w="9525">
            <a:noFill/>
          </a:ln>
        </p:spPr>
        <p:txBody>
          <a:bodyPr vert="horz" anchor="ctr">
            <a:normAutofit/>
          </a:bodyPr>
          <a:p>
            <a:pPr lvl="0"/>
            <a:r>
              <a:rPr lang="zh-CN" altLang="en-US"/>
              <a:t>单击此处编辑母版标题样式</a:t>
            </a:r>
            <a:endParaRPr lang="zh-CN" altLang="en-US"/>
          </a:p>
        </p:txBody>
      </p:sp>
      <p:sp>
        <p:nvSpPr>
          <p:cNvPr id="1027" name="文本占位符 2"/>
          <p:cNvSpPr>
            <a:spLocks noGrp="1"/>
          </p:cNvSpPr>
          <p:nvPr>
            <p:ph type="body" idx="1"/>
          </p:nvPr>
        </p:nvSpPr>
        <p:spPr>
          <a:xfrm>
            <a:off x="838200" y="1825625"/>
            <a:ext cx="10515600" cy="4351338"/>
          </a:xfrm>
          <a:prstGeom prst="rect">
            <a:avLst/>
          </a:prstGeom>
          <a:noFill/>
          <a:ln w="9525">
            <a:noFill/>
          </a:ln>
        </p:spPr>
        <p:txBody>
          <a:bodyPr vert="horz">
            <a:normAutofit/>
          </a:bodyPr>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028" name="日期占位符 3"/>
          <p:cNvSpPr>
            <a:spLocks noGrp="1"/>
          </p:cNvSpPr>
          <p:nvPr>
            <p:ph type="dt" sz="half" idx="2"/>
          </p:nvPr>
        </p:nvSpPr>
        <p:spPr>
          <a:xfrm>
            <a:off x="838200" y="6356350"/>
            <a:ext cx="2743200" cy="365125"/>
          </a:xfrm>
          <a:prstGeom prst="rect">
            <a:avLst/>
          </a:prstGeom>
          <a:noFill/>
          <a:ln w="9525">
            <a:noFill/>
          </a:ln>
        </p:spPr>
        <p:txBody>
          <a:bodyPr vert="horz" anchor="ctr"/>
          <a:lstStyle>
            <a:lvl1pPr algn="l">
              <a:defRPr sz="1200">
                <a:solidFill>
                  <a:srgbClr val="898989"/>
                </a:solidFill>
                <a:ea typeface="宋体" panose="02010600030101010101" pitchFamily="2" charset="-122"/>
              </a:defRPr>
            </a:lvl1pPr>
          </a:lstStyle>
          <a:p>
            <a:pPr lvl="0"/>
            <a:fld id="{BB962C8B-B14F-4D97-AF65-F5344CB8AC3E}" type="datetime1">
              <a:rPr lang="zh-CN" altLang="en-US" dirty="0"/>
            </a:fld>
            <a:endParaRPr lang="zh-CN" altLang="en-US" dirty="0">
              <a:ea typeface="宋体" panose="02010600030101010101" pitchFamily="2" charset="-122"/>
            </a:endParaRPr>
          </a:p>
        </p:txBody>
      </p:sp>
      <p:sp>
        <p:nvSpPr>
          <p:cNvPr id="1029" name="页脚占位符 4"/>
          <p:cNvSpPr>
            <a:spLocks noGrp="1"/>
          </p:cNvSpPr>
          <p:nvPr>
            <p:ph type="ftr" sz="quarter" idx="3"/>
          </p:nvPr>
        </p:nvSpPr>
        <p:spPr>
          <a:xfrm>
            <a:off x="4038600" y="6356350"/>
            <a:ext cx="4114800" cy="365125"/>
          </a:xfrm>
          <a:prstGeom prst="rect">
            <a:avLst/>
          </a:prstGeom>
          <a:noFill/>
          <a:ln w="9525">
            <a:noFill/>
          </a:ln>
        </p:spPr>
        <p:txBody>
          <a:bodyPr vert="horz" anchor="ctr"/>
          <a:lstStyle>
            <a:lvl1pPr algn="ctr">
              <a:defRPr sz="1200">
                <a:solidFill>
                  <a:srgbClr val="898989"/>
                </a:solidFill>
                <a:ea typeface="宋体" panose="02010600030101010101" pitchFamily="2" charset="-122"/>
              </a:defRPr>
            </a:lvl1pPr>
          </a:lstStyle>
          <a:p>
            <a:pPr lvl="0"/>
          </a:p>
        </p:txBody>
      </p:sp>
      <p:sp>
        <p:nvSpPr>
          <p:cNvPr id="1030" name="灯片编号占位符 5"/>
          <p:cNvSpPr>
            <a:spLocks noGrp="1"/>
          </p:cNvSpPr>
          <p:nvPr>
            <p:ph type="sldNum" sz="quarter" idx="4"/>
          </p:nvPr>
        </p:nvSpPr>
        <p:spPr>
          <a:xfrm>
            <a:off x="8610600" y="6356350"/>
            <a:ext cx="2743200" cy="365125"/>
          </a:xfrm>
          <a:prstGeom prst="rect">
            <a:avLst/>
          </a:prstGeom>
          <a:noFill/>
          <a:ln w="9525">
            <a:noFill/>
          </a:ln>
        </p:spPr>
        <p:txBody>
          <a:bodyPr vert="horz" anchor="ctr"/>
          <a:lstStyle>
            <a:lvl1pPr algn="r">
              <a:defRPr sz="1200">
                <a:solidFill>
                  <a:srgbClr val="898989"/>
                </a:solidFill>
                <a:ea typeface="宋体" panose="02010600030101010101" pitchFamily="2" charset="-122"/>
              </a:defRPr>
            </a:lvl1pPr>
          </a:lstStyle>
          <a:p>
            <a:pPr lvl="0"/>
            <a:fld id="{9A0DB2DC-4C9A-4742-B13C-FB6460FD3503}" type="slidenum">
              <a:rPr lang="zh-CN" altLang="en-US" dirty="0"/>
            </a:fld>
            <a:endParaRPr lang="zh-CN" altLang="en-US" dirty="0">
              <a:ea typeface="宋体" panose="02010600030101010101" pitchFamily="2" charset="-122"/>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marL="914400" lvl="0" indent="-914400" algn="l" eaLnBrk="1" latinLnBrk="0" hangingPunct="1">
        <a:lnSpc>
          <a:spcPct val="90000"/>
        </a:lnSpc>
        <a:spcBef>
          <a:spcPct val="0"/>
        </a:spcBef>
        <a:buNone/>
        <a:defRPr sz="4400" kern="1200">
          <a:solidFill>
            <a:schemeClr val="tx1"/>
          </a:solidFill>
          <a:latin typeface="+mj-lt"/>
          <a:ea typeface="+mj-ea"/>
          <a:cs typeface="+mj-cs"/>
          <a:sym typeface="Calibri" panose="020F0502020204030204" charset="0"/>
        </a:defRPr>
      </a:lvl1pPr>
    </p:titleStyle>
    <p:bodyStyle>
      <a:lvl1pPr marL="228600" lvl="0" indent="-228600" algn="l" defTabSz="914400" eaLnBrk="1" fontAlgn="base"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sym typeface="Calibri" panose="020F0502020204030204" charset="0"/>
        </a:defRPr>
      </a:lvl1pPr>
      <a:lvl2pPr marL="685800" lvl="1" indent="-228600" algn="l" defTabSz="914400" eaLnBrk="1" fontAlgn="base" latinLnBrk="0" hangingPunct="1">
        <a:lnSpc>
          <a:spcPct val="90000"/>
        </a:lnSpc>
        <a:spcBef>
          <a:spcPts val="500"/>
        </a:spcBef>
        <a:buFont typeface="Arial" panose="020B0604020202020204" pitchFamily="34" charset="0"/>
        <a:buChar char="•"/>
        <a:defRPr sz="2400" kern="1200">
          <a:solidFill>
            <a:schemeClr val="tx1"/>
          </a:solidFill>
          <a:latin typeface="Calibri" panose="020F0502020204030204" charset="0"/>
          <a:ea typeface="微软雅黑" panose="020B0503020204020204" charset="-122"/>
          <a:cs typeface="+mn-cs"/>
          <a:sym typeface="Calibri" panose="020F0502020204030204" charset="0"/>
        </a:defRPr>
      </a:lvl2pPr>
      <a:lvl3pPr marL="1143000" lvl="2" indent="-228600" algn="l" defTabSz="914400" eaLnBrk="1" fontAlgn="base" latinLnBrk="0" hangingPunct="1">
        <a:lnSpc>
          <a:spcPct val="90000"/>
        </a:lnSpc>
        <a:spcBef>
          <a:spcPts val="500"/>
        </a:spcBef>
        <a:buFont typeface="Arial" panose="020B0604020202020204" pitchFamily="34" charset="0"/>
        <a:buChar char="•"/>
        <a:defRPr sz="2000" kern="1200">
          <a:solidFill>
            <a:schemeClr val="tx1"/>
          </a:solidFill>
          <a:latin typeface="Calibri" panose="020F0502020204030204" charset="0"/>
          <a:ea typeface="微软雅黑" panose="020B0503020204020204" charset="-122"/>
          <a:cs typeface="+mn-cs"/>
          <a:sym typeface="Calibri" panose="020F0502020204030204" charset="0"/>
        </a:defRPr>
      </a:lvl3pPr>
      <a:lvl4pPr marL="1600200" lvl="3" indent="-228600" algn="l" defTabSz="914400" eaLnBrk="1" fontAlgn="base" latinLnBrk="0" hangingPunct="1">
        <a:lnSpc>
          <a:spcPct val="90000"/>
        </a:lnSpc>
        <a:spcBef>
          <a:spcPts val="500"/>
        </a:spcBef>
        <a:buFont typeface="Arial" panose="020B0604020202020204" pitchFamily="34" charset="0"/>
        <a:buChar char="•"/>
        <a:defRPr sz="1800" kern="1200">
          <a:solidFill>
            <a:schemeClr val="tx1"/>
          </a:solidFill>
          <a:latin typeface="Calibri" panose="020F0502020204030204" charset="0"/>
          <a:ea typeface="微软雅黑" panose="020B0503020204020204" charset="-122"/>
          <a:cs typeface="+mn-cs"/>
          <a:sym typeface="Calibri" panose="020F0502020204030204" charset="0"/>
        </a:defRPr>
      </a:lvl4pPr>
      <a:lvl5pPr marL="2057400" lvl="4" indent="-228600" algn="l" defTabSz="914400" eaLnBrk="1" fontAlgn="base" latinLnBrk="0" hangingPunct="1">
        <a:lnSpc>
          <a:spcPct val="90000"/>
        </a:lnSpc>
        <a:spcBef>
          <a:spcPts val="500"/>
        </a:spcBef>
        <a:buFont typeface="Arial" panose="020B0604020202020204" pitchFamily="34" charset="0"/>
        <a:buChar char="•"/>
        <a:defRPr sz="1800" kern="1200">
          <a:solidFill>
            <a:schemeClr val="tx1"/>
          </a:solidFill>
          <a:latin typeface="Calibri" panose="020F0502020204030204" charset="0"/>
          <a:ea typeface="微软雅黑" panose="020B0503020204020204" charset="-122"/>
          <a:cs typeface="+mn-cs"/>
          <a:sym typeface="Calibri" panose="020F0502020204030204" charset="0"/>
        </a:defRPr>
      </a:lvl5pPr>
      <a:lvl6pPr marL="2514600" lvl="5" indent="-228600" algn="l" defTabSz="914400" eaLnBrk="1" fontAlgn="base" latinLnBrk="0" hangingPunct="1">
        <a:lnSpc>
          <a:spcPct val="90000"/>
        </a:lnSpc>
        <a:spcBef>
          <a:spcPts val="500"/>
        </a:spcBef>
        <a:buFont typeface="Arial" panose="020B0604020202020204" pitchFamily="34" charset="0"/>
        <a:buChar char="•"/>
        <a:defRPr sz="1800" kern="1200">
          <a:solidFill>
            <a:schemeClr val="tx1"/>
          </a:solidFill>
          <a:latin typeface="Calibri" panose="020F0502020204030204" charset="0"/>
          <a:ea typeface="微软雅黑" panose="020B0503020204020204" charset="-122"/>
          <a:cs typeface="+mn-cs"/>
          <a:sym typeface="Calibri" panose="020F0502020204030204" charset="0"/>
        </a:defRPr>
      </a:lvl6pPr>
      <a:lvl7pPr marL="2971800" lvl="6" indent="-228600" algn="l" defTabSz="914400" eaLnBrk="1" fontAlgn="base" latinLnBrk="0" hangingPunct="1">
        <a:lnSpc>
          <a:spcPct val="90000"/>
        </a:lnSpc>
        <a:spcBef>
          <a:spcPts val="500"/>
        </a:spcBef>
        <a:buFont typeface="Arial" panose="020B0604020202020204" pitchFamily="34" charset="0"/>
        <a:buChar char="•"/>
        <a:defRPr sz="1800" kern="1200">
          <a:solidFill>
            <a:schemeClr val="tx1"/>
          </a:solidFill>
          <a:latin typeface="Calibri" panose="020F0502020204030204" charset="0"/>
          <a:ea typeface="微软雅黑" panose="020B0503020204020204" charset="-122"/>
          <a:cs typeface="+mn-cs"/>
          <a:sym typeface="Calibri" panose="020F0502020204030204" charset="0"/>
        </a:defRPr>
      </a:lvl7pPr>
      <a:lvl8pPr marL="3429000" lvl="7" indent="-228600" algn="l" defTabSz="914400" eaLnBrk="1" fontAlgn="base" latinLnBrk="0" hangingPunct="1">
        <a:lnSpc>
          <a:spcPct val="90000"/>
        </a:lnSpc>
        <a:spcBef>
          <a:spcPts val="500"/>
        </a:spcBef>
        <a:buFont typeface="Arial" panose="020B0604020202020204" pitchFamily="34" charset="0"/>
        <a:buChar char="•"/>
        <a:defRPr sz="1800" kern="1200">
          <a:solidFill>
            <a:schemeClr val="tx1"/>
          </a:solidFill>
          <a:latin typeface="Calibri" panose="020F0502020204030204" charset="0"/>
          <a:ea typeface="微软雅黑" panose="020B0503020204020204" charset="-122"/>
          <a:cs typeface="+mn-cs"/>
          <a:sym typeface="Calibri" panose="020F0502020204030204" charset="0"/>
        </a:defRPr>
      </a:lvl8pPr>
      <a:lvl9pPr marL="3886200" lvl="8" indent="-228600" algn="l" defTabSz="914400" eaLnBrk="1" fontAlgn="base" latinLnBrk="0" hangingPunct="1">
        <a:lnSpc>
          <a:spcPct val="90000"/>
        </a:lnSpc>
        <a:spcBef>
          <a:spcPts val="500"/>
        </a:spcBef>
        <a:buFont typeface="Arial" panose="020B0604020202020204" pitchFamily="34" charset="0"/>
        <a:buChar char="•"/>
        <a:defRPr sz="1800" kern="1200">
          <a:solidFill>
            <a:schemeClr val="tx1"/>
          </a:solidFill>
          <a:latin typeface="Calibri" panose="020F0502020204030204" charset="0"/>
          <a:ea typeface="微软雅黑" panose="020B0503020204020204" charset="-122"/>
          <a:cs typeface="+mn-cs"/>
          <a:sym typeface="Calibri" panose="020F0502020204030204" charset="0"/>
        </a:defRPr>
      </a:lvl9pPr>
    </p:bodyStyle>
    <p:otherStyle>
      <a:lvl1pPr marL="0" lvl="0" indent="0" algn="l" defTabSz="914400" eaLnBrk="1" fontAlgn="base" latinLnBrk="0" hangingPunct="1">
        <a:lnSpc>
          <a:spcPct val="100000"/>
        </a:lnSpc>
        <a:spcBef>
          <a:spcPct val="0"/>
        </a:spcBef>
        <a:spcAft>
          <a:spcPct val="0"/>
        </a:spcAft>
        <a:buFont typeface="Arial" panose="020B0604020202020204" pitchFamily="34" charset="0"/>
        <a:defRPr sz="1800"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defRPr sz="1800" kern="1200" baseline="0">
          <a:solidFill>
            <a:schemeClr val="tx1"/>
          </a:solidFill>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defRPr sz="1800" kern="1200" baseline="0">
          <a:solidFill>
            <a:schemeClr val="tx1"/>
          </a:solidFill>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defRPr sz="1800" kern="1200" baseline="0">
          <a:solidFill>
            <a:schemeClr val="tx1"/>
          </a:solidFill>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defRPr sz="1800" kern="1200" baseline="0">
          <a:solidFill>
            <a:schemeClr val="tx1"/>
          </a:solidFill>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defRPr sz="1800" kern="1200" baseline="0">
          <a:solidFill>
            <a:schemeClr val="tx1"/>
          </a:solidFill>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defRPr sz="1800" kern="1200" baseline="0">
          <a:solidFill>
            <a:schemeClr val="tx1"/>
          </a:solidFill>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defRPr sz="1800" kern="1200" baseline="0">
          <a:solidFill>
            <a:schemeClr val="tx1"/>
          </a:solidFill>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defRPr sz="1800" kern="1200" baseline="0">
          <a:solidFill>
            <a:schemeClr val="tx1"/>
          </a:solidFill>
          <a:ea typeface="宋体" panose="02010600030101010101" pitchFamily="2" charset="-122"/>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4.pn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5.pn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6.pn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jpeg"/></Relationships>
</file>

<file path=ppt/slides/_rels/slide20.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image" Target="../media/image17.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22.png"/><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hyperlink" Target="https://www.freeppt7.com/" TargetMode="External"/></Relationships>
</file>

<file path=ppt/slides/_rels/slide23.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7.xml"/><Relationship Id="rId2" Type="http://schemas.openxmlformats.org/officeDocument/2006/relationships/image" Target="../media/image20.png"/><Relationship Id="rId1" Type="http://schemas.openxmlformats.org/officeDocument/2006/relationships/hyperlink" Target="https://www.freeppt7.com/"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jpeg"/></Relationships>
</file>

<file path=ppt/slides/_rels/slide5.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7.jpeg"/><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image" Target="../media/image4.jpe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8.jpe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9.jpe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1.jpeg"/><Relationship Id="rId1" Type="http://schemas.openxmlformats.org/officeDocument/2006/relationships/image" Target="../media/image10.jpe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3.jpeg"/><Relationship Id="rId1" Type="http://schemas.openxmlformats.org/officeDocument/2006/relationships/image" Target="../media/image12.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4" name="标题 1"/>
          <p:cNvSpPr>
            <a:spLocks noGrp="1"/>
          </p:cNvSpPr>
          <p:nvPr>
            <p:ph type="ctrTitle"/>
          </p:nvPr>
        </p:nvSpPr>
        <p:spPr>
          <a:xfrm>
            <a:off x="838200" y="2244725"/>
            <a:ext cx="10514013" cy="2166938"/>
          </a:xfrm>
          <a:ln/>
        </p:spPr>
        <p:txBody>
          <a:bodyPr vert="horz" anchor="ctr">
            <a:normAutofit/>
          </a:bodyPr>
          <a:p>
            <a:pPr>
              <a:buSzPct val="25000"/>
            </a:pPr>
            <a:r>
              <a:rPr lang="en-US" altLang="zh-CN" sz="7200" kern="1200" dirty="0">
                <a:solidFill>
                  <a:schemeClr val="bg1"/>
                </a:solidFill>
                <a:latin typeface="Calibri" panose="020F0502020204030204" charset="0"/>
                <a:ea typeface="微软雅黑" panose="020B0503020204020204" charset="-122"/>
                <a:sym typeface="Calibri" panose="020F0502020204030204" charset="0"/>
              </a:rPr>
              <a:t>BUSINESS PPT TEMPLATE</a:t>
            </a:r>
            <a:endParaRPr lang="zh-CN" altLang="en-US" sz="7200" kern="1200" dirty="0">
              <a:solidFill>
                <a:schemeClr val="bg1"/>
              </a:solidFill>
              <a:latin typeface="Calibri" panose="020F0502020204030204" charset="0"/>
              <a:ea typeface="微软雅黑" panose="020B0503020204020204" charset="-122"/>
              <a:sym typeface="Calibri" panose="020F0502020204030204" charset="0"/>
            </a:endParaRPr>
          </a:p>
        </p:txBody>
      </p:sp>
      <p:sp>
        <p:nvSpPr>
          <p:cNvPr id="3075" name="副标题 7"/>
          <p:cNvSpPr>
            <a:spLocks noGrp="1"/>
          </p:cNvSpPr>
          <p:nvPr>
            <p:ph type="subTitle" idx="1"/>
          </p:nvPr>
        </p:nvSpPr>
        <p:spPr>
          <a:xfrm>
            <a:off x="838200" y="3852863"/>
            <a:ext cx="10514013" cy="1579562"/>
          </a:xfrm>
          <a:ln/>
        </p:spPr>
        <p:txBody>
          <a:bodyPr vert="horz">
            <a:normAutofit/>
          </a:bodyPr>
          <a:p>
            <a:pPr defTabSz="914400">
              <a:buSzPct val="25000"/>
            </a:pPr>
            <a:r>
              <a:rPr lang="en-US" altLang="zh-CN" sz="1400" kern="1200">
                <a:solidFill>
                  <a:schemeClr val="bg1"/>
                </a:solidFill>
                <a:latin typeface="Calibri" panose="020F0502020204030204" charset="0"/>
                <a:ea typeface="微软雅黑" panose="020B0503020204020204" charset="-122"/>
                <a:sym typeface="Calibri" panose="020F0502020204030204" charset="0"/>
              </a:rPr>
              <a:t>Quisque velit nisi, pretium ut lacinia in, elementum id enim. Cras ultricies ligula sed magna dictum porta. Quisque velit nisi, pretium ut lacinia in, elementum id enim. Vivamus magna justo, lacinia eget consectetur sed.</a:t>
            </a:r>
            <a:endParaRPr lang="en-US" altLang="zh-CN" sz="1400" kern="1200">
              <a:solidFill>
                <a:schemeClr val="bg1"/>
              </a:solidFill>
              <a:latin typeface="Calibri" panose="020F0502020204030204" charset="0"/>
              <a:ea typeface="微软雅黑" panose="020B0503020204020204" charset="-122"/>
              <a:sym typeface="Calibri" panose="020F0502020204030204" charset="0"/>
            </a:endParaRPr>
          </a:p>
          <a:p>
            <a:pPr defTabSz="914400">
              <a:buSzPct val="25000"/>
            </a:pPr>
            <a:endParaRPr lang="en-US" altLang="zh-CN" sz="1400" kern="1200">
              <a:solidFill>
                <a:schemeClr val="bg1"/>
              </a:solidFill>
              <a:latin typeface="Calibri" panose="020F0502020204030204" charset="0"/>
              <a:ea typeface="微软雅黑" panose="020B0503020204020204" charset="-122"/>
              <a:sym typeface="Calibri" panose="020F0502020204030204"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290" name="标题 3"/>
          <p:cNvSpPr>
            <a:spLocks noGrp="1"/>
          </p:cNvSpPr>
          <p:nvPr>
            <p:ph type="title"/>
          </p:nvPr>
        </p:nvSpPr>
        <p:spPr>
          <a:xfrm>
            <a:off x="3937000" y="2609850"/>
            <a:ext cx="7415213" cy="1846263"/>
          </a:xfrm>
          <a:ln/>
        </p:spPr>
        <p:txBody>
          <a:bodyPr vert="horz" anchor="ctr">
            <a:normAutofit/>
          </a:bodyPr>
          <a:p>
            <a:pPr algn="l">
              <a:buSzPct val="25000"/>
            </a:pPr>
            <a:r>
              <a:rPr lang="en-US" altLang="zh-CN" kern="1200" dirty="0">
                <a:solidFill>
                  <a:schemeClr val="bg1"/>
                </a:solidFill>
                <a:latin typeface="Calibri" panose="020F0502020204030204" charset="0"/>
                <a:ea typeface="微软雅黑" panose="020B0503020204020204" charset="-122"/>
                <a:sym typeface="Calibri" panose="020F0502020204030204" charset="0"/>
              </a:rPr>
              <a:t>SECTION TITLE</a:t>
            </a:r>
            <a:endParaRPr lang="zh-CN" altLang="en-US" kern="1200" dirty="0">
              <a:solidFill>
                <a:schemeClr val="bg1"/>
              </a:solidFill>
              <a:latin typeface="Calibri" panose="020F0502020204030204" charset="0"/>
              <a:ea typeface="微软雅黑" panose="020B0503020204020204" charset="-122"/>
              <a:sym typeface="Calibri" panose="020F0502020204030204" charset="0"/>
            </a:endParaRPr>
          </a:p>
        </p:txBody>
      </p:sp>
      <p:sp>
        <p:nvSpPr>
          <p:cNvPr id="12291" name="文本占位符 4"/>
          <p:cNvSpPr>
            <a:spLocks noGrp="1"/>
          </p:cNvSpPr>
          <p:nvPr>
            <p:ph sz="quarter" idx="13"/>
          </p:nvPr>
        </p:nvSpPr>
        <p:spPr>
          <a:xfrm>
            <a:off x="2324100" y="2619375"/>
            <a:ext cx="1612900" cy="1836738"/>
          </a:xfrm>
          <a:ln/>
        </p:spPr>
        <p:txBody>
          <a:bodyPr anchor="ctr">
            <a:normAutofit/>
          </a:bodyPr>
          <a:p>
            <a:pPr marL="0" indent="0" algn="ctr">
              <a:buNone/>
            </a:pPr>
            <a:r>
              <a:rPr lang="en-US" altLang="zh-CN" sz="6000" dirty="0">
                <a:solidFill>
                  <a:schemeClr val="bg1"/>
                </a:solidFill>
                <a:latin typeface="Kozuka Gothic Pr6N H" pitchFamily="2" charset="-128"/>
                <a:ea typeface="Kozuka Gothic Pr6N H" pitchFamily="2" charset="-128"/>
                <a:sym typeface="Kozuka Gothic Pr6N H" pitchFamily="2" charset="-128"/>
              </a:rPr>
              <a:t>2</a:t>
            </a:r>
            <a:endParaRPr lang="zh-CN" altLang="en-US" sz="6000" dirty="0">
              <a:solidFill>
                <a:schemeClr val="bg1"/>
              </a:solidFill>
              <a:latin typeface="Kozuka Gothic Pr6N H" pitchFamily="2" charset="-128"/>
              <a:ea typeface="Kozuka Gothic Pr6N H" pitchFamily="2" charset="-128"/>
              <a:sym typeface="Kozuka Gothic Pr6N H" pitchFamily="2" charset="-128"/>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4" name="标题 3"/>
          <p:cNvSpPr>
            <a:spLocks noGrp="1"/>
          </p:cNvSpPr>
          <p:nvPr>
            <p:ph type="title"/>
          </p:nvPr>
        </p:nvSpPr>
        <p:spPr>
          <a:xfrm>
            <a:off x="838200" y="365125"/>
            <a:ext cx="10515600" cy="1325563"/>
          </a:xfrm>
          <a:ln/>
        </p:spPr>
        <p:txBody>
          <a:bodyPr vert="horz" anchor="ctr">
            <a:normAutofit/>
          </a:bodyPr>
          <a:p>
            <a:pPr algn="l">
              <a:buSzPct val="25000"/>
            </a:pPr>
            <a:r>
              <a:rPr lang="en-US" altLang="zh-CN" sz="4400" kern="1200" dirty="0">
                <a:solidFill>
                  <a:schemeClr val="bg1"/>
                </a:solidFill>
                <a:latin typeface="Calibri" panose="020F0502020204030204" charset="0"/>
                <a:ea typeface="微软雅黑" panose="020B0503020204020204" charset="-122"/>
                <a:sym typeface="Calibri" panose="020F0502020204030204" charset="0"/>
              </a:rPr>
              <a:t>Your  Title  Here</a:t>
            </a:r>
            <a:endParaRPr lang="zh-CN" altLang="en-US" sz="4400" kern="1200" dirty="0">
              <a:solidFill>
                <a:schemeClr val="bg1"/>
              </a:solidFill>
              <a:latin typeface="Calibri" panose="020F0502020204030204" charset="0"/>
              <a:ea typeface="微软雅黑" panose="020B0503020204020204" charset="-122"/>
              <a:sym typeface="Calibri" panose="020F0502020204030204" charset="0"/>
            </a:endParaRPr>
          </a:p>
        </p:txBody>
      </p:sp>
      <p:sp>
        <p:nvSpPr>
          <p:cNvPr id="13315" name="矩形 2"/>
          <p:cNvSpPr/>
          <p:nvPr/>
        </p:nvSpPr>
        <p:spPr>
          <a:xfrm>
            <a:off x="1700213" y="3892550"/>
            <a:ext cx="3449637" cy="1384300"/>
          </a:xfrm>
          <a:prstGeom prst="rect">
            <a:avLst/>
          </a:prstGeom>
          <a:noFill/>
          <a:ln w="9525">
            <a:noFill/>
          </a:ln>
        </p:spPr>
        <p:txBody>
          <a:bodyPr wrap="square">
            <a:spAutoFit/>
          </a:bodyPr>
          <a:p>
            <a:r>
              <a:rPr lang="zh-CN" altLang="en-US" sz="1400" dirty="0">
                <a:solidFill>
                  <a:schemeClr val="bg1"/>
                </a:solidFill>
                <a:latin typeface="Calibri" panose="020F0502020204030204" charset="0"/>
                <a:ea typeface="微软雅黑" panose="020B0503020204020204" charset="-122"/>
                <a:sym typeface="Calibri" panose="020F0502020204030204" charset="0"/>
              </a:rPr>
              <a:t>Vestibulum ante ipsum primis in faucibus orci luctus et ultrices posuere cubilia Curae; Donec velit neque, auctor sit amet aliquam vel, ullamcorper sit amet ligula. Nulla quis lorem ut libero malesuada feugiat. Vestibulum ac diam sit amet quam vehicula</a:t>
            </a:r>
            <a:endParaRPr lang="zh-CN" altLang="en-US" dirty="0">
              <a:ea typeface="宋体" panose="02010600030101010101" pitchFamily="2" charset="-122"/>
            </a:endParaRPr>
          </a:p>
        </p:txBody>
      </p:sp>
      <p:sp>
        <p:nvSpPr>
          <p:cNvPr id="13316" name="矩形 4"/>
          <p:cNvSpPr/>
          <p:nvPr/>
        </p:nvSpPr>
        <p:spPr>
          <a:xfrm>
            <a:off x="1701800" y="2632075"/>
            <a:ext cx="3286125" cy="1200150"/>
          </a:xfrm>
          <a:prstGeom prst="rect">
            <a:avLst/>
          </a:prstGeom>
          <a:noFill/>
          <a:ln w="9525">
            <a:noFill/>
          </a:ln>
        </p:spPr>
        <p:txBody>
          <a:bodyPr wrap="square">
            <a:spAutoFit/>
          </a:bodyPr>
          <a:p>
            <a:r>
              <a:rPr lang="zh-CN" altLang="en-US" sz="2400" dirty="0">
                <a:solidFill>
                  <a:schemeClr val="bg1"/>
                </a:solidFill>
                <a:latin typeface="Calibri" panose="020F0502020204030204" charset="0"/>
                <a:ea typeface="微软雅黑" panose="020B0503020204020204" charset="-122"/>
                <a:sym typeface="Calibri" panose="020F0502020204030204" charset="0"/>
              </a:rPr>
              <a:t>ORCI LUCTUS ET ULTRICES POSUERE CUBILIA CURAE; DONEC</a:t>
            </a:r>
            <a:endParaRPr lang="zh-CN" altLang="en-US" sz="2400" dirty="0">
              <a:solidFill>
                <a:schemeClr val="bg1"/>
              </a:solidFill>
              <a:latin typeface="Calibri" panose="020F0502020204030204" charset="0"/>
              <a:ea typeface="微软雅黑" panose="020B0503020204020204" charset="-122"/>
              <a:sym typeface="Calibri" panose="020F0502020204030204" charset="0"/>
            </a:endParaRPr>
          </a:p>
        </p:txBody>
      </p:sp>
      <p:grpSp>
        <p:nvGrpSpPr>
          <p:cNvPr id="13317" name="组合 5"/>
          <p:cNvGrpSpPr/>
          <p:nvPr/>
        </p:nvGrpSpPr>
        <p:grpSpPr>
          <a:xfrm>
            <a:off x="6915150" y="2325688"/>
            <a:ext cx="3587750" cy="3875087"/>
            <a:chOff x="0" y="0"/>
            <a:chExt cx="3587066" cy="3874817"/>
          </a:xfrm>
        </p:grpSpPr>
        <p:sp>
          <p:nvSpPr>
            <p:cNvPr id="13318" name="任意多边形 6"/>
            <p:cNvSpPr/>
            <p:nvPr/>
          </p:nvSpPr>
          <p:spPr>
            <a:xfrm>
              <a:off x="39281" y="0"/>
              <a:ext cx="1394934" cy="774963"/>
            </a:xfrm>
            <a:custGeom>
              <a:avLst/>
              <a:gdLst>
                <a:gd name="txL" fmla="*/ 0 w 1394934"/>
                <a:gd name="txT" fmla="*/ 0 h 774963"/>
                <a:gd name="txR" fmla="*/ 1394934 w 1394934"/>
                <a:gd name="txB" fmla="*/ 774963 h 774963"/>
              </a:gdLst>
              <a:ahLst/>
              <a:cxnLst>
                <a:cxn ang="0">
                  <a:pos x="0" y="77496"/>
                </a:cxn>
                <a:cxn ang="0">
                  <a:pos x="77496" y="0"/>
                </a:cxn>
                <a:cxn ang="0">
                  <a:pos x="1317438" y="0"/>
                </a:cxn>
                <a:cxn ang="0">
                  <a:pos x="1394934" y="77496"/>
                </a:cxn>
                <a:cxn ang="0">
                  <a:pos x="1394934" y="697467"/>
                </a:cxn>
                <a:cxn ang="0">
                  <a:pos x="1317438" y="774963"/>
                </a:cxn>
                <a:cxn ang="0">
                  <a:pos x="77496" y="774963"/>
                </a:cxn>
                <a:cxn ang="0">
                  <a:pos x="0" y="697467"/>
                </a:cxn>
                <a:cxn ang="0">
                  <a:pos x="0" y="77496"/>
                </a:cxn>
              </a:cxnLst>
              <a:rect l="txL" t="txT" r="txR" b="txB"/>
              <a:pathLst>
                <a:path w="1394934" h="774963">
                  <a:moveTo>
                    <a:pt x="0" y="77496"/>
                  </a:moveTo>
                  <a:cubicBezTo>
                    <a:pt x="0" y="34696"/>
                    <a:pt x="34696" y="0"/>
                    <a:pt x="77496" y="0"/>
                  </a:cubicBezTo>
                  <a:lnTo>
                    <a:pt x="1317438" y="0"/>
                  </a:lnTo>
                  <a:cubicBezTo>
                    <a:pt x="1360238" y="0"/>
                    <a:pt x="1394934" y="34696"/>
                    <a:pt x="1394934" y="77496"/>
                  </a:cubicBezTo>
                  <a:lnTo>
                    <a:pt x="1394934" y="697467"/>
                  </a:lnTo>
                  <a:cubicBezTo>
                    <a:pt x="1394934" y="740267"/>
                    <a:pt x="1360238" y="774963"/>
                    <a:pt x="1317438" y="774963"/>
                  </a:cubicBezTo>
                  <a:lnTo>
                    <a:pt x="77496" y="774963"/>
                  </a:lnTo>
                  <a:cubicBezTo>
                    <a:pt x="34696" y="774963"/>
                    <a:pt x="0" y="740267"/>
                    <a:pt x="0" y="697467"/>
                  </a:cubicBezTo>
                  <a:lnTo>
                    <a:pt x="0" y="77496"/>
                  </a:lnTo>
                  <a:close/>
                </a:path>
              </a:pathLst>
            </a:custGeom>
            <a:solidFill>
              <a:srgbClr val="FFFFFF">
                <a:alpha val="50000"/>
              </a:srgbClr>
            </a:solidFill>
            <a:ln w="12700">
              <a:noFill/>
            </a:ln>
          </p:spPr>
          <p:txBody>
            <a:bodyPr vert="horz" wrap="square" lIns="76038" tIns="76038" rIns="76038" bIns="76038" anchor="ctr"/>
            <a:p>
              <a:pPr algn="ctr">
                <a:lnSpc>
                  <a:spcPct val="90000"/>
                </a:lnSpc>
                <a:spcAft>
                  <a:spcPct val="35000"/>
                </a:spcAft>
              </a:pPr>
              <a:r>
                <a:rPr lang="en-US" altLang="zh-CN" sz="1400" b="1" dirty="0">
                  <a:latin typeface="Calibri" panose="020F0502020204030204" charset="0"/>
                  <a:ea typeface="宋体" panose="02010600030101010101" pitchFamily="2" charset="-122"/>
                  <a:cs typeface="Calibri" panose="020F0502020204030204" charset="0"/>
                  <a:sym typeface="Calibri" panose="020F0502020204030204" charset="0"/>
                </a:rPr>
                <a:t>TEXT HERE</a:t>
              </a:r>
              <a:endParaRPr lang="zh-CN" altLang="en-US" sz="1400" b="1" dirty="0">
                <a:ea typeface="宋体" panose="02010600030101010101" pitchFamily="2" charset="-122"/>
              </a:endParaRPr>
            </a:p>
          </p:txBody>
        </p:sp>
        <p:sp>
          <p:nvSpPr>
            <p:cNvPr id="13319" name="任意多边形 7"/>
            <p:cNvSpPr/>
            <p:nvPr/>
          </p:nvSpPr>
          <p:spPr>
            <a:xfrm>
              <a:off x="2054186" y="0"/>
              <a:ext cx="1394934" cy="774963"/>
            </a:xfrm>
            <a:custGeom>
              <a:avLst/>
              <a:gdLst>
                <a:gd name="txL" fmla="*/ 0 w 1394934"/>
                <a:gd name="txT" fmla="*/ 0 h 774963"/>
                <a:gd name="txR" fmla="*/ 1394934 w 1394934"/>
                <a:gd name="txB" fmla="*/ 774963 h 774963"/>
              </a:gdLst>
              <a:ahLst/>
              <a:cxnLst>
                <a:cxn ang="0">
                  <a:pos x="0" y="77496"/>
                </a:cxn>
                <a:cxn ang="0">
                  <a:pos x="77496" y="0"/>
                </a:cxn>
                <a:cxn ang="0">
                  <a:pos x="1317438" y="0"/>
                </a:cxn>
                <a:cxn ang="0">
                  <a:pos x="1394934" y="77496"/>
                </a:cxn>
                <a:cxn ang="0">
                  <a:pos x="1394934" y="697467"/>
                </a:cxn>
                <a:cxn ang="0">
                  <a:pos x="1317438" y="774963"/>
                </a:cxn>
                <a:cxn ang="0">
                  <a:pos x="77496" y="774963"/>
                </a:cxn>
                <a:cxn ang="0">
                  <a:pos x="0" y="697467"/>
                </a:cxn>
                <a:cxn ang="0">
                  <a:pos x="0" y="77496"/>
                </a:cxn>
              </a:cxnLst>
              <a:rect l="txL" t="txT" r="txR" b="txB"/>
              <a:pathLst>
                <a:path w="1394934" h="774963">
                  <a:moveTo>
                    <a:pt x="0" y="77496"/>
                  </a:moveTo>
                  <a:cubicBezTo>
                    <a:pt x="0" y="34696"/>
                    <a:pt x="34696" y="0"/>
                    <a:pt x="77496" y="0"/>
                  </a:cubicBezTo>
                  <a:lnTo>
                    <a:pt x="1317438" y="0"/>
                  </a:lnTo>
                  <a:cubicBezTo>
                    <a:pt x="1360238" y="0"/>
                    <a:pt x="1394934" y="34696"/>
                    <a:pt x="1394934" y="77496"/>
                  </a:cubicBezTo>
                  <a:lnTo>
                    <a:pt x="1394934" y="697467"/>
                  </a:lnTo>
                  <a:cubicBezTo>
                    <a:pt x="1394934" y="740267"/>
                    <a:pt x="1360238" y="774963"/>
                    <a:pt x="1317438" y="774963"/>
                  </a:cubicBezTo>
                  <a:lnTo>
                    <a:pt x="77496" y="774963"/>
                  </a:lnTo>
                  <a:cubicBezTo>
                    <a:pt x="34696" y="774963"/>
                    <a:pt x="0" y="740267"/>
                    <a:pt x="0" y="697467"/>
                  </a:cubicBezTo>
                  <a:lnTo>
                    <a:pt x="0" y="77496"/>
                  </a:lnTo>
                  <a:close/>
                </a:path>
              </a:pathLst>
            </a:custGeom>
            <a:solidFill>
              <a:srgbClr val="FFFFFF">
                <a:alpha val="50000"/>
              </a:srgbClr>
            </a:solidFill>
            <a:ln w="12700">
              <a:noFill/>
            </a:ln>
          </p:spPr>
          <p:txBody>
            <a:bodyPr vert="horz" wrap="square" lIns="76038" tIns="76038" rIns="76038" bIns="76038" anchor="ctr"/>
            <a:p>
              <a:pPr algn="ctr">
                <a:lnSpc>
                  <a:spcPct val="90000"/>
                </a:lnSpc>
                <a:spcAft>
                  <a:spcPct val="35000"/>
                </a:spcAft>
              </a:pPr>
              <a:r>
                <a:rPr lang="en-US" altLang="zh-CN" sz="1400" b="1" dirty="0">
                  <a:latin typeface="Calibri" panose="020F0502020204030204" charset="0"/>
                  <a:ea typeface="宋体" panose="02010600030101010101" pitchFamily="2" charset="-122"/>
                  <a:cs typeface="Calibri" panose="020F0502020204030204" charset="0"/>
                  <a:sym typeface="Calibri" panose="020F0502020204030204" charset="0"/>
                </a:rPr>
                <a:t>TEXT HERE</a:t>
              </a:r>
              <a:endParaRPr lang="zh-CN" altLang="en-US" sz="1400" dirty="0">
                <a:ea typeface="宋体" panose="02010600030101010101" pitchFamily="2" charset="-122"/>
              </a:endParaRPr>
            </a:p>
          </p:txBody>
        </p:sp>
        <p:sp>
          <p:nvSpPr>
            <p:cNvPr id="13320" name="等腰三角形 8"/>
            <p:cNvSpPr/>
            <p:nvPr/>
          </p:nvSpPr>
          <p:spPr>
            <a:xfrm>
              <a:off x="1453589" y="3293595"/>
              <a:ext cx="581222" cy="581222"/>
            </a:xfrm>
            <a:prstGeom prst="triangle">
              <a:avLst>
                <a:gd name="adj" fmla="val 50000"/>
              </a:avLst>
            </a:prstGeom>
            <a:solidFill>
              <a:srgbClr val="FFFFFF">
                <a:alpha val="50000"/>
              </a:srgbClr>
            </a:solidFill>
            <a:ln w="12700">
              <a:noFill/>
            </a:ln>
          </p:spPr>
          <p:txBody>
            <a:bodyPr/>
            <a:p>
              <a:endParaRPr lang="zh-CN" altLang="en-US"/>
            </a:p>
          </p:txBody>
        </p:sp>
        <p:sp>
          <p:nvSpPr>
            <p:cNvPr id="13321" name="矩形 9"/>
            <p:cNvSpPr/>
            <p:nvPr/>
          </p:nvSpPr>
          <p:spPr>
            <a:xfrm rot="240000">
              <a:off x="0" y="3044534"/>
              <a:ext cx="3488401" cy="243932"/>
            </a:xfrm>
            <a:prstGeom prst="rect">
              <a:avLst/>
            </a:prstGeom>
            <a:solidFill>
              <a:srgbClr val="FFFFFF">
                <a:alpha val="50000"/>
              </a:srgbClr>
            </a:solidFill>
            <a:ln w="12700">
              <a:noFill/>
            </a:ln>
          </p:spPr>
          <p:txBody>
            <a:bodyPr/>
            <a:p>
              <a:endParaRPr lang="zh-CN" altLang="en-US"/>
            </a:p>
          </p:txBody>
        </p:sp>
        <p:sp>
          <p:nvSpPr>
            <p:cNvPr id="13322" name="任意多边形 10"/>
            <p:cNvSpPr/>
            <p:nvPr/>
          </p:nvSpPr>
          <p:spPr>
            <a:xfrm rot="240000">
              <a:off x="2094482" y="2434642"/>
              <a:ext cx="1391839" cy="648454"/>
            </a:xfrm>
            <a:custGeom>
              <a:avLst/>
              <a:gdLst>
                <a:gd name="txL" fmla="*/ 0 w 1391839"/>
                <a:gd name="txT" fmla="*/ 0 h 648454"/>
                <a:gd name="txR" fmla="*/ 1391839 w 1391839"/>
                <a:gd name="txB" fmla="*/ 648454 h 648454"/>
              </a:gdLst>
              <a:ahLst/>
              <a:cxnLst>
                <a:cxn ang="0">
                  <a:pos x="0" y="108078"/>
                </a:cxn>
                <a:cxn ang="0">
                  <a:pos x="108078" y="0"/>
                </a:cxn>
                <a:cxn ang="0">
                  <a:pos x="1283761" y="0"/>
                </a:cxn>
                <a:cxn ang="0">
                  <a:pos x="1391839" y="108078"/>
                </a:cxn>
                <a:cxn ang="0">
                  <a:pos x="1391839" y="540376"/>
                </a:cxn>
                <a:cxn ang="0">
                  <a:pos x="1283761" y="648454"/>
                </a:cxn>
                <a:cxn ang="0">
                  <a:pos x="108078" y="648454"/>
                </a:cxn>
                <a:cxn ang="0">
                  <a:pos x="0" y="540376"/>
                </a:cxn>
                <a:cxn ang="0">
                  <a:pos x="0" y="108078"/>
                </a:cxn>
              </a:cxnLst>
              <a:rect l="txL" t="txT" r="txR" b="txB"/>
              <a:pathLst>
                <a:path w="1391839" h="648454">
                  <a:moveTo>
                    <a:pt x="0" y="108078"/>
                  </a:moveTo>
                  <a:cubicBezTo>
                    <a:pt x="0" y="48388"/>
                    <a:pt x="48388" y="0"/>
                    <a:pt x="108078" y="0"/>
                  </a:cubicBezTo>
                  <a:lnTo>
                    <a:pt x="1283761" y="0"/>
                  </a:lnTo>
                  <a:cubicBezTo>
                    <a:pt x="1343451" y="0"/>
                    <a:pt x="1391839" y="48388"/>
                    <a:pt x="1391839" y="108078"/>
                  </a:cubicBezTo>
                  <a:lnTo>
                    <a:pt x="1391839" y="540376"/>
                  </a:lnTo>
                  <a:cubicBezTo>
                    <a:pt x="1391839" y="600066"/>
                    <a:pt x="1343451" y="648454"/>
                    <a:pt x="1283761" y="648454"/>
                  </a:cubicBezTo>
                  <a:lnTo>
                    <a:pt x="108078" y="648454"/>
                  </a:lnTo>
                  <a:cubicBezTo>
                    <a:pt x="48388" y="648454"/>
                    <a:pt x="0" y="600066"/>
                    <a:pt x="0" y="540376"/>
                  </a:cubicBezTo>
                  <a:lnTo>
                    <a:pt x="0" y="108078"/>
                  </a:lnTo>
                  <a:close/>
                </a:path>
              </a:pathLst>
            </a:custGeom>
            <a:solidFill>
              <a:srgbClr val="4472C4"/>
            </a:solidFill>
            <a:ln w="12700" cap="flat" cmpd="sng">
              <a:solidFill>
                <a:srgbClr val="FFFFFF"/>
              </a:solidFill>
              <a:prstDash val="solid"/>
              <a:miter/>
              <a:headEnd type="none" w="med" len="med"/>
              <a:tailEnd type="none" w="med" len="med"/>
            </a:ln>
          </p:spPr>
          <p:txBody>
            <a:bodyPr vert="horz" wrap="square" lIns="111664" tIns="111664" rIns="111665" bIns="111665" anchor="ctr"/>
            <a:p>
              <a:pPr algn="ctr">
                <a:lnSpc>
                  <a:spcPct val="90000"/>
                </a:lnSpc>
                <a:spcAft>
                  <a:spcPct val="35000"/>
                </a:spcAft>
              </a:pPr>
              <a:r>
                <a:rPr lang="en-US" altLang="zh-CN" sz="1400" b="1" dirty="0">
                  <a:solidFill>
                    <a:schemeClr val="bg1"/>
                  </a:solidFill>
                  <a:latin typeface="Calibri" panose="020F0502020204030204" charset="0"/>
                  <a:ea typeface="宋体" panose="02010600030101010101" pitchFamily="2" charset="-122"/>
                  <a:cs typeface="Calibri" panose="020F0502020204030204" charset="0"/>
                  <a:sym typeface="Calibri" panose="020F0502020204030204" charset="0"/>
                </a:rPr>
                <a:t>TEXT HERE</a:t>
              </a:r>
              <a:endParaRPr lang="zh-CN" altLang="en-US" sz="1400" dirty="0">
                <a:solidFill>
                  <a:srgbClr val="FFFFFF"/>
                </a:solidFill>
                <a:ea typeface="宋体" panose="02010600030101010101" pitchFamily="2" charset="-122"/>
              </a:endParaRPr>
            </a:p>
          </p:txBody>
        </p:sp>
        <p:sp>
          <p:nvSpPr>
            <p:cNvPr id="13323" name="任意多边形 11"/>
            <p:cNvSpPr/>
            <p:nvPr/>
          </p:nvSpPr>
          <p:spPr>
            <a:xfrm rot="240000">
              <a:off x="2144854" y="1737175"/>
              <a:ext cx="1391839" cy="648454"/>
            </a:xfrm>
            <a:custGeom>
              <a:avLst/>
              <a:gdLst>
                <a:gd name="txL" fmla="*/ 0 w 1391839"/>
                <a:gd name="txT" fmla="*/ 0 h 648454"/>
                <a:gd name="txR" fmla="*/ 1391839 w 1391839"/>
                <a:gd name="txB" fmla="*/ 648454 h 648454"/>
              </a:gdLst>
              <a:ahLst/>
              <a:cxnLst>
                <a:cxn ang="0">
                  <a:pos x="0" y="108078"/>
                </a:cxn>
                <a:cxn ang="0">
                  <a:pos x="108078" y="0"/>
                </a:cxn>
                <a:cxn ang="0">
                  <a:pos x="1283761" y="0"/>
                </a:cxn>
                <a:cxn ang="0">
                  <a:pos x="1391839" y="108078"/>
                </a:cxn>
                <a:cxn ang="0">
                  <a:pos x="1391839" y="540376"/>
                </a:cxn>
                <a:cxn ang="0">
                  <a:pos x="1283761" y="648454"/>
                </a:cxn>
                <a:cxn ang="0">
                  <a:pos x="108078" y="648454"/>
                </a:cxn>
                <a:cxn ang="0">
                  <a:pos x="0" y="540376"/>
                </a:cxn>
                <a:cxn ang="0">
                  <a:pos x="0" y="108078"/>
                </a:cxn>
              </a:cxnLst>
              <a:rect l="txL" t="txT" r="txR" b="txB"/>
              <a:pathLst>
                <a:path w="1391839" h="648454">
                  <a:moveTo>
                    <a:pt x="0" y="108078"/>
                  </a:moveTo>
                  <a:cubicBezTo>
                    <a:pt x="0" y="48388"/>
                    <a:pt x="48388" y="0"/>
                    <a:pt x="108078" y="0"/>
                  </a:cubicBezTo>
                  <a:lnTo>
                    <a:pt x="1283761" y="0"/>
                  </a:lnTo>
                  <a:cubicBezTo>
                    <a:pt x="1343451" y="0"/>
                    <a:pt x="1391839" y="48388"/>
                    <a:pt x="1391839" y="108078"/>
                  </a:cubicBezTo>
                  <a:lnTo>
                    <a:pt x="1391839" y="540376"/>
                  </a:lnTo>
                  <a:cubicBezTo>
                    <a:pt x="1391839" y="600066"/>
                    <a:pt x="1343451" y="648454"/>
                    <a:pt x="1283761" y="648454"/>
                  </a:cubicBezTo>
                  <a:lnTo>
                    <a:pt x="108078" y="648454"/>
                  </a:lnTo>
                  <a:cubicBezTo>
                    <a:pt x="48388" y="648454"/>
                    <a:pt x="0" y="600066"/>
                    <a:pt x="0" y="540376"/>
                  </a:cubicBezTo>
                  <a:lnTo>
                    <a:pt x="0" y="108078"/>
                  </a:lnTo>
                  <a:close/>
                </a:path>
              </a:pathLst>
            </a:custGeom>
            <a:solidFill>
              <a:srgbClr val="4472C4"/>
            </a:solidFill>
            <a:ln w="12700" cap="flat" cmpd="sng">
              <a:solidFill>
                <a:srgbClr val="FFFFFF"/>
              </a:solidFill>
              <a:prstDash val="solid"/>
              <a:miter/>
              <a:headEnd type="none" w="med" len="med"/>
              <a:tailEnd type="none" w="med" len="med"/>
            </a:ln>
          </p:spPr>
          <p:txBody>
            <a:bodyPr vert="horz" wrap="square" lIns="111664" tIns="111664" rIns="111665" bIns="111665" anchor="ctr"/>
            <a:p>
              <a:pPr algn="ctr">
                <a:lnSpc>
                  <a:spcPct val="90000"/>
                </a:lnSpc>
                <a:spcAft>
                  <a:spcPct val="35000"/>
                </a:spcAft>
              </a:pPr>
              <a:r>
                <a:rPr lang="en-US" altLang="zh-CN" sz="1400" b="1" dirty="0">
                  <a:solidFill>
                    <a:schemeClr val="bg1"/>
                  </a:solidFill>
                  <a:latin typeface="Calibri" panose="020F0502020204030204" charset="0"/>
                  <a:ea typeface="宋体" panose="02010600030101010101" pitchFamily="2" charset="-122"/>
                  <a:cs typeface="Calibri" panose="020F0502020204030204" charset="0"/>
                  <a:sym typeface="Calibri" panose="020F0502020204030204" charset="0"/>
                </a:rPr>
                <a:t>TEXT HERE</a:t>
              </a:r>
              <a:endParaRPr lang="zh-CN" altLang="en-US" sz="1400" dirty="0">
                <a:solidFill>
                  <a:srgbClr val="FFFFFF"/>
                </a:solidFill>
                <a:ea typeface="宋体" panose="02010600030101010101" pitchFamily="2" charset="-122"/>
              </a:endParaRPr>
            </a:p>
          </p:txBody>
        </p:sp>
        <p:sp>
          <p:nvSpPr>
            <p:cNvPr id="13324" name="任意多边形 12"/>
            <p:cNvSpPr/>
            <p:nvPr/>
          </p:nvSpPr>
          <p:spPr>
            <a:xfrm rot="240000">
              <a:off x="2195227" y="1055207"/>
              <a:ext cx="1391839" cy="648454"/>
            </a:xfrm>
            <a:custGeom>
              <a:avLst/>
              <a:gdLst>
                <a:gd name="txL" fmla="*/ 0 w 1391839"/>
                <a:gd name="txT" fmla="*/ 0 h 648454"/>
                <a:gd name="txR" fmla="*/ 1391839 w 1391839"/>
                <a:gd name="txB" fmla="*/ 648454 h 648454"/>
              </a:gdLst>
              <a:ahLst/>
              <a:cxnLst>
                <a:cxn ang="0">
                  <a:pos x="0" y="108078"/>
                </a:cxn>
                <a:cxn ang="0">
                  <a:pos x="108078" y="0"/>
                </a:cxn>
                <a:cxn ang="0">
                  <a:pos x="1283761" y="0"/>
                </a:cxn>
                <a:cxn ang="0">
                  <a:pos x="1391839" y="108078"/>
                </a:cxn>
                <a:cxn ang="0">
                  <a:pos x="1391839" y="540376"/>
                </a:cxn>
                <a:cxn ang="0">
                  <a:pos x="1283761" y="648454"/>
                </a:cxn>
                <a:cxn ang="0">
                  <a:pos x="108078" y="648454"/>
                </a:cxn>
                <a:cxn ang="0">
                  <a:pos x="0" y="540376"/>
                </a:cxn>
                <a:cxn ang="0">
                  <a:pos x="0" y="108078"/>
                </a:cxn>
              </a:cxnLst>
              <a:rect l="txL" t="txT" r="txR" b="txB"/>
              <a:pathLst>
                <a:path w="1391839" h="648454">
                  <a:moveTo>
                    <a:pt x="0" y="108078"/>
                  </a:moveTo>
                  <a:cubicBezTo>
                    <a:pt x="0" y="48388"/>
                    <a:pt x="48388" y="0"/>
                    <a:pt x="108078" y="0"/>
                  </a:cubicBezTo>
                  <a:lnTo>
                    <a:pt x="1283761" y="0"/>
                  </a:lnTo>
                  <a:cubicBezTo>
                    <a:pt x="1343451" y="0"/>
                    <a:pt x="1391839" y="48388"/>
                    <a:pt x="1391839" y="108078"/>
                  </a:cubicBezTo>
                  <a:lnTo>
                    <a:pt x="1391839" y="540376"/>
                  </a:lnTo>
                  <a:cubicBezTo>
                    <a:pt x="1391839" y="600066"/>
                    <a:pt x="1343451" y="648454"/>
                    <a:pt x="1283761" y="648454"/>
                  </a:cubicBezTo>
                  <a:lnTo>
                    <a:pt x="108078" y="648454"/>
                  </a:lnTo>
                  <a:cubicBezTo>
                    <a:pt x="48388" y="648454"/>
                    <a:pt x="0" y="600066"/>
                    <a:pt x="0" y="540376"/>
                  </a:cubicBezTo>
                  <a:lnTo>
                    <a:pt x="0" y="108078"/>
                  </a:lnTo>
                  <a:close/>
                </a:path>
              </a:pathLst>
            </a:custGeom>
            <a:solidFill>
              <a:srgbClr val="4472C4"/>
            </a:solidFill>
            <a:ln w="12700" cap="flat" cmpd="sng">
              <a:solidFill>
                <a:srgbClr val="FFFFFF"/>
              </a:solidFill>
              <a:prstDash val="solid"/>
              <a:miter/>
              <a:headEnd type="none" w="med" len="med"/>
              <a:tailEnd type="none" w="med" len="med"/>
            </a:ln>
          </p:spPr>
          <p:txBody>
            <a:bodyPr vert="horz" wrap="square" lIns="111664" tIns="111664" rIns="111665" bIns="111665" anchor="ctr"/>
            <a:p>
              <a:pPr algn="ctr">
                <a:lnSpc>
                  <a:spcPct val="90000"/>
                </a:lnSpc>
                <a:spcAft>
                  <a:spcPct val="35000"/>
                </a:spcAft>
              </a:pPr>
              <a:r>
                <a:rPr lang="en-US" altLang="zh-CN" sz="1400" b="1" dirty="0">
                  <a:solidFill>
                    <a:schemeClr val="bg1"/>
                  </a:solidFill>
                  <a:latin typeface="Calibri" panose="020F0502020204030204" charset="0"/>
                  <a:ea typeface="宋体" panose="02010600030101010101" pitchFamily="2" charset="-122"/>
                  <a:cs typeface="Calibri" panose="020F0502020204030204" charset="0"/>
                  <a:sym typeface="Calibri" panose="020F0502020204030204" charset="0"/>
                </a:rPr>
                <a:t>TEXT HERE</a:t>
              </a:r>
              <a:endParaRPr lang="zh-CN" altLang="en-US" sz="1400" dirty="0">
                <a:solidFill>
                  <a:srgbClr val="FFFFFF"/>
                </a:solidFill>
                <a:ea typeface="宋体" panose="02010600030101010101" pitchFamily="2" charset="-122"/>
              </a:endParaRPr>
            </a:p>
          </p:txBody>
        </p:sp>
        <p:sp>
          <p:nvSpPr>
            <p:cNvPr id="13325" name="任意多边形 13"/>
            <p:cNvSpPr/>
            <p:nvPr/>
          </p:nvSpPr>
          <p:spPr>
            <a:xfrm rot="240000">
              <a:off x="98950" y="2295149"/>
              <a:ext cx="1391839" cy="648454"/>
            </a:xfrm>
            <a:custGeom>
              <a:avLst/>
              <a:gdLst>
                <a:gd name="txL" fmla="*/ 0 w 1391839"/>
                <a:gd name="txT" fmla="*/ 0 h 648454"/>
                <a:gd name="txR" fmla="*/ 1391839 w 1391839"/>
                <a:gd name="txB" fmla="*/ 648454 h 648454"/>
              </a:gdLst>
              <a:ahLst/>
              <a:cxnLst>
                <a:cxn ang="0">
                  <a:pos x="0" y="108078"/>
                </a:cxn>
                <a:cxn ang="0">
                  <a:pos x="108078" y="0"/>
                </a:cxn>
                <a:cxn ang="0">
                  <a:pos x="1283761" y="0"/>
                </a:cxn>
                <a:cxn ang="0">
                  <a:pos x="1391839" y="108078"/>
                </a:cxn>
                <a:cxn ang="0">
                  <a:pos x="1391839" y="540376"/>
                </a:cxn>
                <a:cxn ang="0">
                  <a:pos x="1283761" y="648454"/>
                </a:cxn>
                <a:cxn ang="0">
                  <a:pos x="108078" y="648454"/>
                </a:cxn>
                <a:cxn ang="0">
                  <a:pos x="0" y="540376"/>
                </a:cxn>
                <a:cxn ang="0">
                  <a:pos x="0" y="108078"/>
                </a:cxn>
              </a:cxnLst>
              <a:rect l="txL" t="txT" r="txR" b="txB"/>
              <a:pathLst>
                <a:path w="1391839" h="648454">
                  <a:moveTo>
                    <a:pt x="0" y="108078"/>
                  </a:moveTo>
                  <a:cubicBezTo>
                    <a:pt x="0" y="48388"/>
                    <a:pt x="48388" y="0"/>
                    <a:pt x="108078" y="0"/>
                  </a:cubicBezTo>
                  <a:lnTo>
                    <a:pt x="1283761" y="0"/>
                  </a:lnTo>
                  <a:cubicBezTo>
                    <a:pt x="1343451" y="0"/>
                    <a:pt x="1391839" y="48388"/>
                    <a:pt x="1391839" y="108078"/>
                  </a:cubicBezTo>
                  <a:lnTo>
                    <a:pt x="1391839" y="540376"/>
                  </a:lnTo>
                  <a:cubicBezTo>
                    <a:pt x="1391839" y="600066"/>
                    <a:pt x="1343451" y="648454"/>
                    <a:pt x="1283761" y="648454"/>
                  </a:cubicBezTo>
                  <a:lnTo>
                    <a:pt x="108078" y="648454"/>
                  </a:lnTo>
                  <a:cubicBezTo>
                    <a:pt x="48388" y="648454"/>
                    <a:pt x="0" y="600066"/>
                    <a:pt x="0" y="540376"/>
                  </a:cubicBezTo>
                  <a:lnTo>
                    <a:pt x="0" y="108078"/>
                  </a:lnTo>
                  <a:close/>
                </a:path>
              </a:pathLst>
            </a:custGeom>
            <a:solidFill>
              <a:srgbClr val="4472C4"/>
            </a:solidFill>
            <a:ln w="12700" cap="flat" cmpd="sng">
              <a:solidFill>
                <a:srgbClr val="FFFFFF"/>
              </a:solidFill>
              <a:prstDash val="solid"/>
              <a:miter/>
              <a:headEnd type="none" w="med" len="med"/>
              <a:tailEnd type="none" w="med" len="med"/>
            </a:ln>
          </p:spPr>
          <p:txBody>
            <a:bodyPr vert="horz" wrap="square" lIns="111664" tIns="111664" rIns="111665" bIns="111665" anchor="ctr"/>
            <a:p>
              <a:pPr algn="ctr">
                <a:lnSpc>
                  <a:spcPct val="90000"/>
                </a:lnSpc>
                <a:spcAft>
                  <a:spcPct val="35000"/>
                </a:spcAft>
              </a:pPr>
              <a:r>
                <a:rPr lang="en-US" altLang="zh-CN" sz="1400" b="1" dirty="0">
                  <a:solidFill>
                    <a:schemeClr val="bg1"/>
                  </a:solidFill>
                  <a:latin typeface="Calibri" panose="020F0502020204030204" charset="0"/>
                  <a:ea typeface="宋体" panose="02010600030101010101" pitchFamily="2" charset="-122"/>
                  <a:cs typeface="Calibri" panose="020F0502020204030204" charset="0"/>
                  <a:sym typeface="Calibri" panose="020F0502020204030204" charset="0"/>
                </a:rPr>
                <a:t>TEXT HERE</a:t>
              </a:r>
              <a:endParaRPr lang="zh-CN" altLang="en-US" sz="1400" dirty="0">
                <a:solidFill>
                  <a:srgbClr val="FFFFFF"/>
                </a:solidFill>
                <a:ea typeface="宋体" panose="02010600030101010101" pitchFamily="2" charset="-122"/>
              </a:endParaRPr>
            </a:p>
          </p:txBody>
        </p:sp>
        <p:sp>
          <p:nvSpPr>
            <p:cNvPr id="13326" name="任意多边形 14"/>
            <p:cNvSpPr/>
            <p:nvPr/>
          </p:nvSpPr>
          <p:spPr>
            <a:xfrm rot="240000">
              <a:off x="149323" y="1597682"/>
              <a:ext cx="1391839" cy="648454"/>
            </a:xfrm>
            <a:custGeom>
              <a:avLst/>
              <a:gdLst>
                <a:gd name="txL" fmla="*/ 0 w 1391839"/>
                <a:gd name="txT" fmla="*/ 0 h 648454"/>
                <a:gd name="txR" fmla="*/ 1391839 w 1391839"/>
                <a:gd name="txB" fmla="*/ 648454 h 648454"/>
              </a:gdLst>
              <a:ahLst/>
              <a:cxnLst>
                <a:cxn ang="0">
                  <a:pos x="0" y="108078"/>
                </a:cxn>
                <a:cxn ang="0">
                  <a:pos x="108078" y="0"/>
                </a:cxn>
                <a:cxn ang="0">
                  <a:pos x="1283761" y="0"/>
                </a:cxn>
                <a:cxn ang="0">
                  <a:pos x="1391839" y="108078"/>
                </a:cxn>
                <a:cxn ang="0">
                  <a:pos x="1391839" y="540376"/>
                </a:cxn>
                <a:cxn ang="0">
                  <a:pos x="1283761" y="648454"/>
                </a:cxn>
                <a:cxn ang="0">
                  <a:pos x="108078" y="648454"/>
                </a:cxn>
                <a:cxn ang="0">
                  <a:pos x="0" y="540376"/>
                </a:cxn>
                <a:cxn ang="0">
                  <a:pos x="0" y="108078"/>
                </a:cxn>
              </a:cxnLst>
              <a:rect l="txL" t="txT" r="txR" b="txB"/>
              <a:pathLst>
                <a:path w="1391839" h="648454">
                  <a:moveTo>
                    <a:pt x="0" y="108078"/>
                  </a:moveTo>
                  <a:cubicBezTo>
                    <a:pt x="0" y="48388"/>
                    <a:pt x="48388" y="0"/>
                    <a:pt x="108078" y="0"/>
                  </a:cubicBezTo>
                  <a:lnTo>
                    <a:pt x="1283761" y="0"/>
                  </a:lnTo>
                  <a:cubicBezTo>
                    <a:pt x="1343451" y="0"/>
                    <a:pt x="1391839" y="48388"/>
                    <a:pt x="1391839" y="108078"/>
                  </a:cubicBezTo>
                  <a:lnTo>
                    <a:pt x="1391839" y="540376"/>
                  </a:lnTo>
                  <a:cubicBezTo>
                    <a:pt x="1391839" y="600066"/>
                    <a:pt x="1343451" y="648454"/>
                    <a:pt x="1283761" y="648454"/>
                  </a:cubicBezTo>
                  <a:lnTo>
                    <a:pt x="108078" y="648454"/>
                  </a:lnTo>
                  <a:cubicBezTo>
                    <a:pt x="48388" y="648454"/>
                    <a:pt x="0" y="600066"/>
                    <a:pt x="0" y="540376"/>
                  </a:cubicBezTo>
                  <a:lnTo>
                    <a:pt x="0" y="108078"/>
                  </a:lnTo>
                  <a:close/>
                </a:path>
              </a:pathLst>
            </a:custGeom>
            <a:solidFill>
              <a:srgbClr val="4472C4"/>
            </a:solidFill>
            <a:ln w="12700" cap="flat" cmpd="sng">
              <a:solidFill>
                <a:srgbClr val="FFFFFF"/>
              </a:solidFill>
              <a:prstDash val="solid"/>
              <a:miter/>
              <a:headEnd type="none" w="med" len="med"/>
              <a:tailEnd type="none" w="med" len="med"/>
            </a:ln>
          </p:spPr>
          <p:txBody>
            <a:bodyPr vert="horz" wrap="square" lIns="111664" tIns="111664" rIns="111665" bIns="111665" anchor="ctr"/>
            <a:p>
              <a:pPr algn="ctr">
                <a:lnSpc>
                  <a:spcPct val="90000"/>
                </a:lnSpc>
                <a:spcAft>
                  <a:spcPct val="35000"/>
                </a:spcAft>
              </a:pPr>
              <a:r>
                <a:rPr lang="en-US" altLang="zh-CN" sz="1400" b="1" dirty="0">
                  <a:solidFill>
                    <a:schemeClr val="bg1"/>
                  </a:solidFill>
                  <a:latin typeface="Calibri" panose="020F0502020204030204" charset="0"/>
                  <a:ea typeface="宋体" panose="02010600030101010101" pitchFamily="2" charset="-122"/>
                  <a:cs typeface="Calibri" panose="020F0502020204030204" charset="0"/>
                  <a:sym typeface="Calibri" panose="020F0502020204030204" charset="0"/>
                </a:rPr>
                <a:t>TEXT HERE</a:t>
              </a:r>
              <a:endParaRPr lang="zh-CN" altLang="en-US" sz="1400" dirty="0">
                <a:solidFill>
                  <a:srgbClr val="FFFFFF"/>
                </a:solidFill>
                <a:ea typeface="宋体" panose="02010600030101010101" pitchFamily="2" charset="-122"/>
              </a:endParaRPr>
            </a:p>
          </p:txBody>
        </p:sp>
      </p:gr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338" name="标题 3"/>
          <p:cNvSpPr>
            <a:spLocks noGrp="1"/>
          </p:cNvSpPr>
          <p:nvPr>
            <p:ph type="title"/>
          </p:nvPr>
        </p:nvSpPr>
        <p:spPr>
          <a:xfrm>
            <a:off x="838200" y="365125"/>
            <a:ext cx="10515600" cy="1325563"/>
          </a:xfrm>
          <a:ln/>
        </p:spPr>
        <p:txBody>
          <a:bodyPr vert="horz" anchor="ctr">
            <a:normAutofit/>
          </a:bodyPr>
          <a:p>
            <a:pPr algn="l">
              <a:buSzPct val="25000"/>
            </a:pPr>
            <a:r>
              <a:rPr lang="en-US" altLang="zh-CN" sz="4400" kern="1200" dirty="0">
                <a:solidFill>
                  <a:schemeClr val="bg1"/>
                </a:solidFill>
                <a:latin typeface="Calibri" panose="020F0502020204030204" charset="0"/>
                <a:ea typeface="微软雅黑" panose="020B0503020204020204" charset="-122"/>
                <a:sym typeface="Calibri" panose="020F0502020204030204" charset="0"/>
              </a:rPr>
              <a:t>Your  Title  Here</a:t>
            </a:r>
            <a:endParaRPr lang="zh-CN" altLang="en-US" sz="4400" kern="1200" dirty="0">
              <a:solidFill>
                <a:schemeClr val="bg1"/>
              </a:solidFill>
              <a:latin typeface="Calibri" panose="020F0502020204030204" charset="0"/>
              <a:ea typeface="微软雅黑" panose="020B0503020204020204" charset="-122"/>
              <a:sym typeface="Calibri" panose="020F0502020204030204" charset="0"/>
            </a:endParaRPr>
          </a:p>
        </p:txBody>
      </p:sp>
      <p:sp>
        <p:nvSpPr>
          <p:cNvPr id="14339" name="矩形 2"/>
          <p:cNvSpPr/>
          <p:nvPr/>
        </p:nvSpPr>
        <p:spPr>
          <a:xfrm>
            <a:off x="8148638" y="3302000"/>
            <a:ext cx="2803525" cy="522288"/>
          </a:xfrm>
          <a:prstGeom prst="rect">
            <a:avLst/>
          </a:prstGeom>
          <a:noFill/>
          <a:ln w="9525">
            <a:noFill/>
          </a:ln>
        </p:spPr>
        <p:txBody>
          <a:bodyPr wrap="square">
            <a:spAutoFit/>
          </a:bodyPr>
          <a:p>
            <a:r>
              <a:rPr lang="zh-CN" altLang="en-US" sz="1400" dirty="0">
                <a:solidFill>
                  <a:schemeClr val="bg1"/>
                </a:solidFill>
                <a:latin typeface="Calibri" panose="020F0502020204030204" charset="0"/>
                <a:ea typeface="微软雅黑" panose="020B0503020204020204" charset="-122"/>
                <a:sym typeface="Calibri" panose="020F0502020204030204" charset="0"/>
              </a:rPr>
              <a:t>I hope you enjoyed the fake text. The standard default text is</a:t>
            </a:r>
            <a:endParaRPr lang="zh-CN" altLang="en-US" sz="1400" dirty="0">
              <a:solidFill>
                <a:schemeClr val="bg1"/>
              </a:solidFill>
              <a:latin typeface="Calibri" panose="020F0502020204030204" charset="0"/>
              <a:ea typeface="微软雅黑" panose="020B0503020204020204" charset="-122"/>
              <a:sym typeface="Calibri" panose="020F0502020204030204" charset="0"/>
            </a:endParaRPr>
          </a:p>
        </p:txBody>
      </p:sp>
      <p:sp>
        <p:nvSpPr>
          <p:cNvPr id="14340" name="矩形 4"/>
          <p:cNvSpPr/>
          <p:nvPr/>
        </p:nvSpPr>
        <p:spPr>
          <a:xfrm>
            <a:off x="6575425" y="5314950"/>
            <a:ext cx="2803525" cy="522288"/>
          </a:xfrm>
          <a:prstGeom prst="rect">
            <a:avLst/>
          </a:prstGeom>
          <a:noFill/>
          <a:ln w="9525">
            <a:noFill/>
          </a:ln>
        </p:spPr>
        <p:txBody>
          <a:bodyPr wrap="square">
            <a:spAutoFit/>
          </a:bodyPr>
          <a:p>
            <a:pPr algn="ctr"/>
            <a:r>
              <a:rPr lang="zh-CN" altLang="en-US" sz="1400" dirty="0">
                <a:solidFill>
                  <a:schemeClr val="bg1"/>
                </a:solidFill>
                <a:latin typeface="Calibri" panose="020F0502020204030204" charset="0"/>
                <a:ea typeface="微软雅黑" panose="020B0503020204020204" charset="-122"/>
                <a:sym typeface="Calibri" panose="020F0502020204030204" charset="0"/>
              </a:rPr>
              <a:t>I hope you enjoyed the fake text. The standard default text is</a:t>
            </a:r>
            <a:endParaRPr lang="zh-CN" altLang="en-US" sz="1400" dirty="0">
              <a:solidFill>
                <a:schemeClr val="bg1"/>
              </a:solidFill>
              <a:latin typeface="Calibri" panose="020F0502020204030204" charset="0"/>
              <a:ea typeface="微软雅黑" panose="020B0503020204020204" charset="-122"/>
              <a:sym typeface="Calibri" panose="020F0502020204030204" charset="0"/>
            </a:endParaRPr>
          </a:p>
        </p:txBody>
      </p:sp>
      <p:sp>
        <p:nvSpPr>
          <p:cNvPr id="14341" name="矩形 5"/>
          <p:cNvSpPr/>
          <p:nvPr/>
        </p:nvSpPr>
        <p:spPr>
          <a:xfrm>
            <a:off x="1627188" y="3600450"/>
            <a:ext cx="2801937" cy="522288"/>
          </a:xfrm>
          <a:prstGeom prst="rect">
            <a:avLst/>
          </a:prstGeom>
          <a:noFill/>
          <a:ln w="9525">
            <a:noFill/>
          </a:ln>
        </p:spPr>
        <p:txBody>
          <a:bodyPr wrap="square">
            <a:spAutoFit/>
          </a:bodyPr>
          <a:p>
            <a:pPr algn="ctr"/>
            <a:r>
              <a:rPr lang="zh-CN" altLang="en-US" sz="1400" dirty="0">
                <a:solidFill>
                  <a:schemeClr val="bg1"/>
                </a:solidFill>
                <a:latin typeface="Calibri" panose="020F0502020204030204" charset="0"/>
                <a:ea typeface="微软雅黑" panose="020B0503020204020204" charset="-122"/>
                <a:sym typeface="Calibri" panose="020F0502020204030204" charset="0"/>
              </a:rPr>
              <a:t>I hope you enjoyed the fake text. The standard default text is</a:t>
            </a:r>
            <a:endParaRPr lang="zh-CN" altLang="en-US" sz="1400" dirty="0">
              <a:solidFill>
                <a:schemeClr val="bg1"/>
              </a:solidFill>
              <a:latin typeface="Calibri" panose="020F0502020204030204" charset="0"/>
              <a:ea typeface="微软雅黑" panose="020B0503020204020204" charset="-122"/>
              <a:sym typeface="Calibri" panose="020F0502020204030204" charset="0"/>
            </a:endParaRPr>
          </a:p>
        </p:txBody>
      </p:sp>
      <p:sp>
        <p:nvSpPr>
          <p:cNvPr id="14342" name="文本框 17"/>
          <p:cNvSpPr/>
          <p:nvPr/>
        </p:nvSpPr>
        <p:spPr>
          <a:xfrm>
            <a:off x="6624638" y="5018088"/>
            <a:ext cx="1865312" cy="338137"/>
          </a:xfrm>
          <a:prstGeom prst="rect">
            <a:avLst/>
          </a:prstGeom>
          <a:noFill/>
          <a:ln w="9525">
            <a:noFill/>
          </a:ln>
        </p:spPr>
        <p:txBody>
          <a:bodyPr wrap="none">
            <a:spAutoFit/>
          </a:bodyPr>
          <a:p>
            <a:pPr algn="ctr"/>
            <a:r>
              <a:rPr lang="en-US" altLang="zh-CN" sz="1600" b="1" dirty="0">
                <a:solidFill>
                  <a:schemeClr val="bg1"/>
                </a:solidFill>
                <a:latin typeface="Calibri" panose="020F0502020204030204" charset="0"/>
                <a:ea typeface="微软雅黑" panose="020B0503020204020204" charset="-122"/>
                <a:sym typeface="Calibri" panose="020F0502020204030204" charset="0"/>
              </a:rPr>
              <a:t>ADD ADD THE TITLE</a:t>
            </a:r>
            <a:endParaRPr lang="zh-CN" altLang="en-US" sz="1600" b="1" dirty="0">
              <a:solidFill>
                <a:schemeClr val="bg1"/>
              </a:solidFill>
              <a:latin typeface="Calibri" panose="020F0502020204030204" charset="0"/>
              <a:ea typeface="微软雅黑" panose="020B0503020204020204" charset="-122"/>
              <a:sym typeface="Calibri" panose="020F0502020204030204" charset="0"/>
            </a:endParaRPr>
          </a:p>
        </p:txBody>
      </p:sp>
      <p:grpSp>
        <p:nvGrpSpPr>
          <p:cNvPr id="14343" name="组合 18"/>
          <p:cNvGrpSpPr/>
          <p:nvPr/>
        </p:nvGrpSpPr>
        <p:grpSpPr>
          <a:xfrm flipV="1">
            <a:off x="3441700" y="2463800"/>
            <a:ext cx="1674813" cy="1674813"/>
            <a:chOff x="0" y="0"/>
            <a:chExt cx="1676077" cy="1676077"/>
          </a:xfrm>
        </p:grpSpPr>
        <p:sp>
          <p:nvSpPr>
            <p:cNvPr id="14344" name="弧形 19"/>
            <p:cNvSpPr/>
            <p:nvPr/>
          </p:nvSpPr>
          <p:spPr>
            <a:xfrm rot="8538474">
              <a:off x="0" y="0"/>
              <a:ext cx="1676077" cy="1676077"/>
            </a:xfrm>
            <a:custGeom>
              <a:avLst/>
              <a:gdLst>
                <a:gd name="txL" fmla="*/ 0 w 1676077"/>
                <a:gd name="txT" fmla="*/ 0 h 1676077"/>
                <a:gd name="txR" fmla="*/ 1676077 w 1676077"/>
                <a:gd name="txB" fmla="*/ 1676077 h 1676077"/>
              </a:gdLst>
              <a:ahLst/>
              <a:cxnLst/>
              <a:rect l="txL" t="txT" r="txR" b="txB"/>
              <a:pathLst>
                <a:path w="1676077" h="1676077" stroke="0">
                  <a:moveTo>
                    <a:pt x="838038" y="0"/>
                  </a:moveTo>
                  <a:arcTo wR="838038" hR="838038" stAng="-5400000" swAng="5400000"/>
                  <a:lnTo>
                    <a:pt x="838038" y="838038"/>
                  </a:lnTo>
                  <a:close/>
                </a:path>
                <a:path w="1676077" h="1676077" fill="none">
                  <a:moveTo>
                    <a:pt x="838038" y="0"/>
                  </a:moveTo>
                  <a:arcTo wR="838038" hR="838038" stAng="-5400000" swAng="5400000"/>
                </a:path>
              </a:pathLst>
            </a:custGeom>
            <a:noFill/>
            <a:ln w="6350" cap="flat" cmpd="sng">
              <a:solidFill>
                <a:schemeClr val="bg1"/>
              </a:solidFill>
              <a:prstDash val="dash"/>
              <a:bevel/>
              <a:headEnd type="none" w="med" len="med"/>
              <a:tailEnd type="none" w="med" len="med"/>
            </a:ln>
          </p:spPr>
          <p:txBody>
            <a:bodyPr anchor="ctr"/>
            <a:p>
              <a:pPr algn="ctr"/>
              <a:endParaRPr>
                <a:ea typeface="宋体" panose="02010600030101010101" pitchFamily="2" charset="-122"/>
              </a:endParaRPr>
            </a:p>
          </p:txBody>
        </p:sp>
        <p:sp>
          <p:nvSpPr>
            <p:cNvPr id="14345" name="等腰三角形 20"/>
            <p:cNvSpPr/>
            <p:nvPr/>
          </p:nvSpPr>
          <p:spPr>
            <a:xfrm rot="19800000">
              <a:off x="25519" y="1187198"/>
              <a:ext cx="184493" cy="159046"/>
            </a:xfrm>
            <a:prstGeom prst="triangle">
              <a:avLst>
                <a:gd name="adj" fmla="val 50000"/>
              </a:avLst>
            </a:prstGeom>
            <a:solidFill>
              <a:schemeClr val="bg1"/>
            </a:solidFill>
            <a:ln w="12700">
              <a:noFill/>
            </a:ln>
          </p:spPr>
          <p:txBody>
            <a:bodyPr anchor="ctr"/>
            <a:p>
              <a:pPr algn="ctr"/>
              <a:endParaRPr>
                <a:solidFill>
                  <a:srgbClr val="FFFFFF"/>
                </a:solidFill>
                <a:ea typeface="宋体" panose="02010600030101010101" pitchFamily="2" charset="-122"/>
              </a:endParaRPr>
            </a:p>
          </p:txBody>
        </p:sp>
      </p:grpSp>
      <p:grpSp>
        <p:nvGrpSpPr>
          <p:cNvPr id="14346" name="组合 21"/>
          <p:cNvGrpSpPr/>
          <p:nvPr/>
        </p:nvGrpSpPr>
        <p:grpSpPr>
          <a:xfrm>
            <a:off x="6394450" y="2127250"/>
            <a:ext cx="1727200" cy="1674813"/>
            <a:chOff x="0" y="0"/>
            <a:chExt cx="1727085" cy="1676077"/>
          </a:xfrm>
        </p:grpSpPr>
        <p:sp>
          <p:nvSpPr>
            <p:cNvPr id="14347" name="弧形 22"/>
            <p:cNvSpPr/>
            <p:nvPr/>
          </p:nvSpPr>
          <p:spPr>
            <a:xfrm rot="20020684">
              <a:off x="0" y="0"/>
              <a:ext cx="1676077" cy="1676077"/>
            </a:xfrm>
            <a:custGeom>
              <a:avLst/>
              <a:gdLst>
                <a:gd name="txL" fmla="*/ 0 w 1676077"/>
                <a:gd name="txT" fmla="*/ 0 h 1676077"/>
                <a:gd name="txR" fmla="*/ 1676077 w 1676077"/>
                <a:gd name="txB" fmla="*/ 1676077 h 1676077"/>
              </a:gdLst>
              <a:ahLst/>
              <a:cxnLst/>
              <a:rect l="txL" t="txT" r="txR" b="txB"/>
              <a:pathLst>
                <a:path w="1676077" h="1676077" stroke="0">
                  <a:moveTo>
                    <a:pt x="838038" y="0"/>
                  </a:moveTo>
                  <a:arcTo wR="838038" hR="838038" stAng="-5400000" swAng="5400000"/>
                  <a:lnTo>
                    <a:pt x="838038" y="838038"/>
                  </a:lnTo>
                  <a:close/>
                </a:path>
                <a:path w="1676077" h="1676077" fill="none">
                  <a:moveTo>
                    <a:pt x="838038" y="0"/>
                  </a:moveTo>
                  <a:arcTo wR="838038" hR="838038" stAng="-5400000" swAng="5400000"/>
                </a:path>
              </a:pathLst>
            </a:custGeom>
            <a:noFill/>
            <a:ln w="6350" cap="flat" cmpd="sng">
              <a:solidFill>
                <a:schemeClr val="bg1"/>
              </a:solidFill>
              <a:prstDash val="dash"/>
              <a:bevel/>
              <a:headEnd type="none" w="med" len="med"/>
              <a:tailEnd type="none" w="med" len="med"/>
            </a:ln>
          </p:spPr>
          <p:txBody>
            <a:bodyPr anchor="ctr"/>
            <a:p>
              <a:pPr algn="ctr"/>
              <a:endParaRPr>
                <a:ea typeface="宋体" panose="02010600030101010101" pitchFamily="2" charset="-122"/>
              </a:endParaRPr>
            </a:p>
          </p:txBody>
        </p:sp>
        <p:sp>
          <p:nvSpPr>
            <p:cNvPr id="14348" name="等腰三角形 23"/>
            <p:cNvSpPr/>
            <p:nvPr/>
          </p:nvSpPr>
          <p:spPr>
            <a:xfrm rot="9000000">
              <a:off x="1542592" y="465184"/>
              <a:ext cx="184493" cy="159046"/>
            </a:xfrm>
            <a:prstGeom prst="triangle">
              <a:avLst>
                <a:gd name="adj" fmla="val 50000"/>
              </a:avLst>
            </a:prstGeom>
            <a:solidFill>
              <a:schemeClr val="bg1"/>
            </a:solidFill>
            <a:ln w="12700">
              <a:noFill/>
            </a:ln>
          </p:spPr>
          <p:txBody>
            <a:bodyPr anchor="ctr"/>
            <a:p>
              <a:pPr algn="ctr"/>
              <a:endParaRPr>
                <a:solidFill>
                  <a:srgbClr val="FFFFFF"/>
                </a:solidFill>
                <a:ea typeface="宋体" panose="02010600030101010101" pitchFamily="2" charset="-122"/>
              </a:endParaRPr>
            </a:p>
          </p:txBody>
        </p:sp>
      </p:grpSp>
      <p:grpSp>
        <p:nvGrpSpPr>
          <p:cNvPr id="14349" name="组合 24"/>
          <p:cNvGrpSpPr/>
          <p:nvPr/>
        </p:nvGrpSpPr>
        <p:grpSpPr>
          <a:xfrm rot="-2257441" flipH="1">
            <a:off x="5257800" y="4073525"/>
            <a:ext cx="1676400" cy="1676400"/>
            <a:chOff x="0" y="0"/>
            <a:chExt cx="1676077" cy="1676077"/>
          </a:xfrm>
        </p:grpSpPr>
        <p:sp>
          <p:nvSpPr>
            <p:cNvPr id="14350" name="弧形 25"/>
            <p:cNvSpPr/>
            <p:nvPr/>
          </p:nvSpPr>
          <p:spPr>
            <a:xfrm rot="2084330">
              <a:off x="0" y="0"/>
              <a:ext cx="1676077" cy="1676077"/>
            </a:xfrm>
            <a:custGeom>
              <a:avLst/>
              <a:gdLst>
                <a:gd name="txL" fmla="*/ 0 w 1676077"/>
                <a:gd name="txT" fmla="*/ 0 h 1676077"/>
                <a:gd name="txR" fmla="*/ 1676077 w 1676077"/>
                <a:gd name="txB" fmla="*/ 1676077 h 1676077"/>
              </a:gdLst>
              <a:ahLst/>
              <a:cxnLst/>
              <a:rect l="txL" t="txT" r="txR" b="txB"/>
              <a:pathLst>
                <a:path w="1676077" h="1676077" stroke="0">
                  <a:moveTo>
                    <a:pt x="838038" y="0"/>
                  </a:moveTo>
                  <a:arcTo wR="838038" hR="838038" stAng="-5400000" swAng="5400000"/>
                  <a:lnTo>
                    <a:pt x="838038" y="838038"/>
                  </a:lnTo>
                  <a:close/>
                </a:path>
                <a:path w="1676077" h="1676077" fill="none">
                  <a:moveTo>
                    <a:pt x="838038" y="0"/>
                  </a:moveTo>
                  <a:arcTo wR="838038" hR="838038" stAng="-5400000" swAng="5400000"/>
                </a:path>
              </a:pathLst>
            </a:custGeom>
            <a:noFill/>
            <a:ln w="6350" cap="flat" cmpd="sng">
              <a:solidFill>
                <a:schemeClr val="bg1"/>
              </a:solidFill>
              <a:prstDash val="dash"/>
              <a:bevel/>
              <a:headEnd type="none" w="med" len="med"/>
              <a:tailEnd type="none" w="med" len="med"/>
            </a:ln>
          </p:spPr>
          <p:txBody>
            <a:bodyPr anchor="ctr"/>
            <a:p>
              <a:pPr algn="ctr"/>
              <a:endParaRPr>
                <a:ea typeface="宋体" panose="02010600030101010101" pitchFamily="2" charset="-122"/>
              </a:endParaRPr>
            </a:p>
          </p:txBody>
        </p:sp>
        <p:sp>
          <p:nvSpPr>
            <p:cNvPr id="14351" name="等腰三角形 26"/>
            <p:cNvSpPr/>
            <p:nvPr/>
          </p:nvSpPr>
          <p:spPr>
            <a:xfrm rot="12801995">
              <a:off x="1386929" y="1313540"/>
              <a:ext cx="184493" cy="159046"/>
            </a:xfrm>
            <a:prstGeom prst="triangle">
              <a:avLst>
                <a:gd name="adj" fmla="val 50000"/>
              </a:avLst>
            </a:prstGeom>
            <a:solidFill>
              <a:schemeClr val="bg1"/>
            </a:solidFill>
            <a:ln w="12700">
              <a:noFill/>
            </a:ln>
          </p:spPr>
          <p:txBody>
            <a:bodyPr anchor="ctr"/>
            <a:p>
              <a:pPr algn="ctr"/>
              <a:endParaRPr>
                <a:solidFill>
                  <a:srgbClr val="FFFFFF"/>
                </a:solidFill>
                <a:ea typeface="宋体" panose="02010600030101010101" pitchFamily="2" charset="-122"/>
              </a:endParaRPr>
            </a:p>
          </p:txBody>
        </p:sp>
      </p:grpSp>
      <p:sp>
        <p:nvSpPr>
          <p:cNvPr id="14352" name="文本框 27"/>
          <p:cNvSpPr/>
          <p:nvPr/>
        </p:nvSpPr>
        <p:spPr>
          <a:xfrm>
            <a:off x="8148638" y="3005138"/>
            <a:ext cx="1866900" cy="338137"/>
          </a:xfrm>
          <a:prstGeom prst="rect">
            <a:avLst/>
          </a:prstGeom>
          <a:noFill/>
          <a:ln w="9525">
            <a:noFill/>
          </a:ln>
        </p:spPr>
        <p:txBody>
          <a:bodyPr wrap="none">
            <a:spAutoFit/>
          </a:bodyPr>
          <a:p>
            <a:pPr algn="ctr"/>
            <a:r>
              <a:rPr lang="en-US" altLang="zh-CN" sz="1600" b="1" dirty="0">
                <a:solidFill>
                  <a:schemeClr val="bg1"/>
                </a:solidFill>
                <a:latin typeface="Calibri" panose="020F0502020204030204" charset="0"/>
                <a:ea typeface="微软雅黑" panose="020B0503020204020204" charset="-122"/>
                <a:sym typeface="Calibri" panose="020F0502020204030204" charset="0"/>
              </a:rPr>
              <a:t>ADD ADD THE TITLE</a:t>
            </a:r>
            <a:endParaRPr lang="zh-CN" altLang="en-US" sz="1600" b="1" dirty="0">
              <a:solidFill>
                <a:schemeClr val="bg1"/>
              </a:solidFill>
              <a:latin typeface="Calibri" panose="020F0502020204030204" charset="0"/>
              <a:ea typeface="微软雅黑" panose="020B0503020204020204" charset="-122"/>
              <a:sym typeface="Calibri" panose="020F0502020204030204" charset="0"/>
            </a:endParaRPr>
          </a:p>
        </p:txBody>
      </p:sp>
      <p:sp>
        <p:nvSpPr>
          <p:cNvPr id="14353" name="文本框 28"/>
          <p:cNvSpPr/>
          <p:nvPr/>
        </p:nvSpPr>
        <p:spPr>
          <a:xfrm>
            <a:off x="1857375" y="3302000"/>
            <a:ext cx="1866900" cy="338138"/>
          </a:xfrm>
          <a:prstGeom prst="rect">
            <a:avLst/>
          </a:prstGeom>
          <a:noFill/>
          <a:ln w="9525">
            <a:noFill/>
          </a:ln>
        </p:spPr>
        <p:txBody>
          <a:bodyPr wrap="none">
            <a:spAutoFit/>
          </a:bodyPr>
          <a:p>
            <a:pPr algn="ctr"/>
            <a:r>
              <a:rPr lang="en-US" altLang="zh-CN" sz="1600" b="1" dirty="0">
                <a:solidFill>
                  <a:schemeClr val="bg1"/>
                </a:solidFill>
                <a:latin typeface="Calibri" panose="020F0502020204030204" charset="0"/>
                <a:ea typeface="微软雅黑" panose="020B0503020204020204" charset="-122"/>
                <a:sym typeface="Calibri" panose="020F0502020204030204" charset="0"/>
              </a:rPr>
              <a:t>ADD ADD THE TITLE</a:t>
            </a:r>
            <a:endParaRPr lang="zh-CN" altLang="en-US" sz="1600" b="1" dirty="0">
              <a:solidFill>
                <a:schemeClr val="bg1"/>
              </a:solidFill>
              <a:latin typeface="Calibri" panose="020F0502020204030204" charset="0"/>
              <a:ea typeface="微软雅黑" panose="020B0503020204020204" charset="-122"/>
              <a:sym typeface="Calibri" panose="020F0502020204030204" charset="0"/>
            </a:endParaRPr>
          </a:p>
        </p:txBody>
      </p:sp>
      <p:grpSp>
        <p:nvGrpSpPr>
          <p:cNvPr id="14354" name="组合 31"/>
          <p:cNvGrpSpPr/>
          <p:nvPr/>
        </p:nvGrpSpPr>
        <p:grpSpPr>
          <a:xfrm>
            <a:off x="4741863" y="2257425"/>
            <a:ext cx="2492375" cy="2441575"/>
            <a:chOff x="0" y="0"/>
            <a:chExt cx="2492305" cy="2440670"/>
          </a:xfrm>
        </p:grpSpPr>
        <p:sp>
          <p:nvSpPr>
            <p:cNvPr id="14355" name="任意多边形 32"/>
            <p:cNvSpPr/>
            <p:nvPr/>
          </p:nvSpPr>
          <p:spPr>
            <a:xfrm>
              <a:off x="122175" y="0"/>
              <a:ext cx="2370130" cy="2370130"/>
            </a:xfrm>
            <a:custGeom>
              <a:avLst/>
              <a:gdLst>
                <a:gd name="txL" fmla="*/ 0 w 2370130"/>
                <a:gd name="txT" fmla="*/ 0 h 2370130"/>
                <a:gd name="txR" fmla="*/ 2370130 w 2370130"/>
                <a:gd name="txB" fmla="*/ 2370130 h 2370130"/>
              </a:gdLst>
              <a:ahLst/>
              <a:cxnLst>
                <a:cxn ang="0">
                  <a:pos x="1185065" y="0"/>
                </a:cxn>
                <a:cxn ang="0">
                  <a:pos x="2211361" y="592532"/>
                </a:cxn>
                <a:cxn ang="0">
                  <a:pos x="2211361" y="1777597"/>
                </a:cxn>
                <a:cxn ang="0">
                  <a:pos x="1185065" y="1185065"/>
                </a:cxn>
                <a:cxn ang="0">
                  <a:pos x="1185065" y="0"/>
                </a:cxn>
              </a:cxnLst>
              <a:rect l="txL" t="txT" r="txR" b="txB"/>
              <a:pathLst>
                <a:path w="2370130" h="2370130">
                  <a:moveTo>
                    <a:pt x="1185065" y="0"/>
                  </a:moveTo>
                  <a:cubicBezTo>
                    <a:pt x="1608448" y="0"/>
                    <a:pt x="1999670" y="225872"/>
                    <a:pt x="2211361" y="592532"/>
                  </a:cubicBezTo>
                  <a:cubicBezTo>
                    <a:pt x="2423052" y="959192"/>
                    <a:pt x="2423052" y="1410937"/>
                    <a:pt x="2211361" y="1777597"/>
                  </a:cubicBezTo>
                  <a:lnTo>
                    <a:pt x="1185065" y="1185065"/>
                  </a:lnTo>
                  <a:lnTo>
                    <a:pt x="1185065" y="0"/>
                  </a:lnTo>
                  <a:close/>
                </a:path>
              </a:pathLst>
            </a:custGeom>
            <a:solidFill>
              <a:srgbClr val="FFFFFF">
                <a:alpha val="20000"/>
              </a:srgbClr>
            </a:solidFill>
            <a:ln w="12700" cap="flat" cmpd="sng">
              <a:solidFill>
                <a:srgbClr val="FFFFFF"/>
              </a:solidFill>
              <a:prstDash val="solid"/>
              <a:miter/>
              <a:headEnd type="none" w="med" len="med"/>
              <a:tailEnd type="none" w="med" len="med"/>
            </a:ln>
          </p:spPr>
          <p:txBody>
            <a:bodyPr vert="horz" wrap="square" lIns="1325447" tIns="474176" rIns="314192" bIns="1179571" anchor="ctr"/>
            <a:p>
              <a:pPr algn="ctr">
                <a:lnSpc>
                  <a:spcPct val="90000"/>
                </a:lnSpc>
                <a:spcAft>
                  <a:spcPct val="35000"/>
                </a:spcAft>
              </a:pPr>
              <a:r>
                <a:rPr lang="en-US" altLang="zh-CN" dirty="0">
                  <a:solidFill>
                    <a:srgbClr val="FFFFFF"/>
                  </a:solidFill>
                  <a:latin typeface="Calibri" panose="020F0502020204030204" charset="0"/>
                  <a:ea typeface="宋体" panose="02010600030101010101" pitchFamily="2" charset="-122"/>
                  <a:cs typeface="Calibri" panose="020F0502020204030204" charset="0"/>
                  <a:sym typeface="Calibri" panose="020F0502020204030204" charset="0"/>
                </a:rPr>
                <a:t>TEXT</a:t>
              </a:r>
              <a:endParaRPr lang="zh-CN" altLang="en-US" dirty="0">
                <a:solidFill>
                  <a:srgbClr val="FFFFFF"/>
                </a:solidFill>
                <a:ea typeface="宋体" panose="02010600030101010101" pitchFamily="2" charset="-122"/>
              </a:endParaRPr>
            </a:p>
          </p:txBody>
        </p:sp>
        <p:sp>
          <p:nvSpPr>
            <p:cNvPr id="14356" name="任意多边形 33"/>
            <p:cNvSpPr/>
            <p:nvPr/>
          </p:nvSpPr>
          <p:spPr>
            <a:xfrm>
              <a:off x="0" y="70540"/>
              <a:ext cx="2370130" cy="2370130"/>
            </a:xfrm>
            <a:custGeom>
              <a:avLst/>
              <a:gdLst>
                <a:gd name="txL" fmla="*/ 0 w 2370130"/>
                <a:gd name="txT" fmla="*/ 0 h 2370130"/>
                <a:gd name="txR" fmla="*/ 2370130 w 2370130"/>
                <a:gd name="txB" fmla="*/ 2370130 h 2370130"/>
              </a:gdLst>
              <a:ahLst/>
              <a:cxnLst>
                <a:cxn ang="0">
                  <a:pos x="2211361" y="1777598"/>
                </a:cxn>
                <a:cxn ang="0">
                  <a:pos x="1185065" y="2370131"/>
                </a:cxn>
                <a:cxn ang="0">
                  <a:pos x="158769" y="1777599"/>
                </a:cxn>
                <a:cxn ang="0">
                  <a:pos x="1185065" y="1185065"/>
                </a:cxn>
                <a:cxn ang="0">
                  <a:pos x="2211361" y="1777598"/>
                </a:cxn>
              </a:cxnLst>
              <a:rect l="txL" t="txT" r="txR" b="txB"/>
              <a:pathLst>
                <a:path w="2370130" h="2370130">
                  <a:moveTo>
                    <a:pt x="2211361" y="1777598"/>
                  </a:moveTo>
                  <a:cubicBezTo>
                    <a:pt x="1999670" y="2144258"/>
                    <a:pt x="1608448" y="2370131"/>
                    <a:pt x="1185065" y="2370131"/>
                  </a:cubicBezTo>
                  <a:cubicBezTo>
                    <a:pt x="761682" y="2370131"/>
                    <a:pt x="370460" y="2144259"/>
                    <a:pt x="158769" y="1777599"/>
                  </a:cubicBezTo>
                  <a:lnTo>
                    <a:pt x="1185065" y="1185065"/>
                  </a:lnTo>
                  <a:lnTo>
                    <a:pt x="2211361" y="1777598"/>
                  </a:lnTo>
                  <a:close/>
                </a:path>
              </a:pathLst>
            </a:custGeom>
            <a:solidFill>
              <a:srgbClr val="FFFFFF">
                <a:alpha val="68999"/>
              </a:srgbClr>
            </a:solidFill>
            <a:ln w="12700" cap="flat" cmpd="sng">
              <a:solidFill>
                <a:srgbClr val="FFFFFF"/>
              </a:solidFill>
              <a:prstDash val="solid"/>
              <a:miter/>
              <a:headEnd type="none" w="med" len="med"/>
              <a:tailEnd type="none" w="med" len="med"/>
            </a:ln>
          </p:spPr>
          <p:txBody>
            <a:bodyPr vert="horz" wrap="square" lIns="685795" tIns="1532270" rIns="685794" bIns="177909" anchor="ctr"/>
            <a:p>
              <a:pPr algn="ctr">
                <a:lnSpc>
                  <a:spcPct val="90000"/>
                </a:lnSpc>
                <a:spcAft>
                  <a:spcPct val="35000"/>
                </a:spcAft>
              </a:pPr>
              <a:r>
                <a:rPr lang="en-US" altLang="zh-CN" dirty="0">
                  <a:solidFill>
                    <a:srgbClr val="7F7F7F"/>
                  </a:solidFill>
                  <a:latin typeface="Calibri" panose="020F0502020204030204" charset="0"/>
                  <a:ea typeface="宋体" panose="02010600030101010101" pitchFamily="2" charset="-122"/>
                  <a:cs typeface="Calibri" panose="020F0502020204030204" charset="0"/>
                  <a:sym typeface="Calibri" panose="020F0502020204030204" charset="0"/>
                </a:rPr>
                <a:t>TEXT</a:t>
              </a:r>
              <a:endParaRPr lang="zh-CN" altLang="en-US" dirty="0">
                <a:solidFill>
                  <a:srgbClr val="7F7F7F"/>
                </a:solidFill>
                <a:ea typeface="宋体" panose="02010600030101010101" pitchFamily="2" charset="-122"/>
              </a:endParaRPr>
            </a:p>
          </p:txBody>
        </p:sp>
        <p:sp>
          <p:nvSpPr>
            <p:cNvPr id="14357" name="任意多边形 34"/>
            <p:cNvSpPr/>
            <p:nvPr/>
          </p:nvSpPr>
          <p:spPr>
            <a:xfrm>
              <a:off x="0" y="70540"/>
              <a:ext cx="2370130" cy="2370130"/>
            </a:xfrm>
            <a:custGeom>
              <a:avLst/>
              <a:gdLst>
                <a:gd name="txL" fmla="*/ 0 w 2370130"/>
                <a:gd name="txT" fmla="*/ 0 h 2370130"/>
                <a:gd name="txR" fmla="*/ 2370130 w 2370130"/>
                <a:gd name="txB" fmla="*/ 2370130 h 2370130"/>
              </a:gdLst>
              <a:ahLst/>
              <a:cxnLst>
                <a:cxn ang="0">
                  <a:pos x="158769" y="1777598"/>
                </a:cxn>
                <a:cxn ang="0">
                  <a:pos x="158769" y="592533"/>
                </a:cxn>
                <a:cxn ang="0">
                  <a:pos x="1185065" y="0"/>
                </a:cxn>
                <a:cxn ang="0">
                  <a:pos x="1185065" y="1185065"/>
                </a:cxn>
                <a:cxn ang="0">
                  <a:pos x="158769" y="1777598"/>
                </a:cxn>
              </a:cxnLst>
              <a:rect l="txL" t="txT" r="txR" b="txB"/>
              <a:pathLst>
                <a:path w="2370130" h="2370130">
                  <a:moveTo>
                    <a:pt x="158769" y="1777598"/>
                  </a:moveTo>
                  <a:cubicBezTo>
                    <a:pt x="-52922" y="1410938"/>
                    <a:pt x="-52922" y="959193"/>
                    <a:pt x="158769" y="592533"/>
                  </a:cubicBezTo>
                  <a:cubicBezTo>
                    <a:pt x="370460" y="225873"/>
                    <a:pt x="761682" y="0"/>
                    <a:pt x="1185065" y="0"/>
                  </a:cubicBezTo>
                  <a:lnTo>
                    <a:pt x="1185065" y="1185065"/>
                  </a:lnTo>
                  <a:lnTo>
                    <a:pt x="158769" y="1777598"/>
                  </a:lnTo>
                  <a:close/>
                </a:path>
              </a:pathLst>
            </a:custGeom>
            <a:solidFill>
              <a:srgbClr val="FFFFFF">
                <a:alpha val="39999"/>
              </a:srgbClr>
            </a:solidFill>
            <a:ln w="12700" cap="flat" cmpd="sng">
              <a:solidFill>
                <a:srgbClr val="FFFFFF"/>
              </a:solidFill>
              <a:prstDash val="solid"/>
              <a:miter/>
              <a:headEnd type="none" w="med" len="med"/>
              <a:tailEnd type="none" w="med" len="med"/>
            </a:ln>
          </p:spPr>
          <p:txBody>
            <a:bodyPr vert="horz" wrap="square" lIns="290773" tIns="502391" rIns="1348866" bIns="1151356" anchor="ctr"/>
            <a:p>
              <a:pPr algn="ctr">
                <a:lnSpc>
                  <a:spcPct val="90000"/>
                </a:lnSpc>
                <a:spcAft>
                  <a:spcPct val="35000"/>
                </a:spcAft>
              </a:pPr>
              <a:r>
                <a:rPr lang="en-US" altLang="zh-CN" dirty="0">
                  <a:solidFill>
                    <a:srgbClr val="FFFFFF"/>
                  </a:solidFill>
                  <a:latin typeface="Calibri" panose="020F0502020204030204" charset="0"/>
                  <a:ea typeface="宋体" panose="02010600030101010101" pitchFamily="2" charset="-122"/>
                  <a:cs typeface="Calibri" panose="020F0502020204030204" charset="0"/>
                  <a:sym typeface="Calibri" panose="020F0502020204030204" charset="0"/>
                </a:rPr>
                <a:t>TEXT</a:t>
              </a:r>
              <a:endParaRPr lang="zh-CN" altLang="en-US" dirty="0">
                <a:solidFill>
                  <a:srgbClr val="FFFFFF"/>
                </a:solidFill>
                <a:ea typeface="宋体" panose="02010600030101010101" pitchFamily="2" charset="-122"/>
              </a:endParaRPr>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362" name="标题 3"/>
          <p:cNvSpPr>
            <a:spLocks noGrp="1"/>
          </p:cNvSpPr>
          <p:nvPr>
            <p:ph type="title"/>
          </p:nvPr>
        </p:nvSpPr>
        <p:spPr>
          <a:xfrm>
            <a:off x="838200" y="365125"/>
            <a:ext cx="10515600" cy="1325563"/>
          </a:xfrm>
          <a:ln/>
        </p:spPr>
        <p:txBody>
          <a:bodyPr vert="horz" anchor="ctr">
            <a:normAutofit/>
          </a:bodyPr>
          <a:p>
            <a:pPr algn="l">
              <a:buSzPct val="25000"/>
            </a:pPr>
            <a:r>
              <a:rPr lang="en-US" altLang="zh-CN" sz="4400" kern="1200" dirty="0">
                <a:solidFill>
                  <a:schemeClr val="bg1"/>
                </a:solidFill>
                <a:latin typeface="Calibri" panose="020F0502020204030204" charset="0"/>
                <a:ea typeface="微软雅黑" panose="020B0503020204020204" charset="-122"/>
                <a:sym typeface="Calibri" panose="020F0502020204030204" charset="0"/>
              </a:rPr>
              <a:t>Your  Title  Here</a:t>
            </a:r>
            <a:endParaRPr lang="zh-CN" altLang="en-US" sz="4400" kern="1200" dirty="0">
              <a:solidFill>
                <a:schemeClr val="bg1"/>
              </a:solidFill>
              <a:latin typeface="Calibri" panose="020F0502020204030204" charset="0"/>
              <a:ea typeface="微软雅黑" panose="020B0503020204020204" charset="-122"/>
              <a:sym typeface="Calibri" panose="020F0502020204030204" charset="0"/>
            </a:endParaRPr>
          </a:p>
        </p:txBody>
      </p:sp>
      <p:grpSp>
        <p:nvGrpSpPr>
          <p:cNvPr id="15363" name="组合 2"/>
          <p:cNvGrpSpPr/>
          <p:nvPr/>
        </p:nvGrpSpPr>
        <p:grpSpPr>
          <a:xfrm>
            <a:off x="6137275" y="2690813"/>
            <a:ext cx="1381125" cy="2255837"/>
            <a:chOff x="0" y="0"/>
            <a:chExt cx="1381504" cy="2255204"/>
          </a:xfrm>
        </p:grpSpPr>
        <p:grpSp>
          <p:nvGrpSpPr>
            <p:cNvPr id="15364" name="组合 4"/>
            <p:cNvGrpSpPr/>
            <p:nvPr/>
          </p:nvGrpSpPr>
          <p:grpSpPr>
            <a:xfrm>
              <a:off x="0" y="0"/>
              <a:ext cx="1090915" cy="2255204"/>
              <a:chOff x="0" y="0"/>
              <a:chExt cx="1090915" cy="2255204"/>
            </a:xfrm>
          </p:grpSpPr>
          <p:sp>
            <p:nvSpPr>
              <p:cNvPr id="15365" name="任意多边形 6"/>
              <p:cNvSpPr/>
              <p:nvPr/>
            </p:nvSpPr>
            <p:spPr>
              <a:xfrm>
                <a:off x="806689" y="1088963"/>
                <a:ext cx="284226" cy="77277"/>
              </a:xfrm>
              <a:custGeom>
                <a:avLst/>
                <a:gdLst>
                  <a:gd name="txL" fmla="*/ 0 w 284226"/>
                  <a:gd name="txT" fmla="*/ 0 h 77277"/>
                  <a:gd name="txR" fmla="*/ 284226 w 284226"/>
                  <a:gd name="txB" fmla="*/ 77277 h 77277"/>
                </a:gdLst>
                <a:ahLst/>
                <a:cxnLst>
                  <a:cxn ang="0">
                    <a:pos x="0" y="0"/>
                  </a:cxn>
                  <a:cxn ang="0">
                    <a:pos x="282275" y="0"/>
                  </a:cxn>
                  <a:cxn ang="0">
                    <a:pos x="284226" y="38639"/>
                  </a:cxn>
                  <a:cxn ang="0">
                    <a:pos x="282275" y="77277"/>
                  </a:cxn>
                  <a:cxn ang="0">
                    <a:pos x="0" y="77277"/>
                  </a:cxn>
                  <a:cxn ang="0">
                    <a:pos x="1951" y="38639"/>
                  </a:cxn>
                  <a:cxn ang="0">
                    <a:pos x="0" y="0"/>
                  </a:cxn>
                </a:cxnLst>
                <a:rect l="txL" t="txT" r="txR" b="txB"/>
                <a:pathLst>
                  <a:path w="284226" h="77277">
                    <a:moveTo>
                      <a:pt x="0" y="0"/>
                    </a:moveTo>
                    <a:lnTo>
                      <a:pt x="282275" y="0"/>
                    </a:lnTo>
                    <a:lnTo>
                      <a:pt x="284226" y="38639"/>
                    </a:lnTo>
                    <a:lnTo>
                      <a:pt x="282275" y="77277"/>
                    </a:lnTo>
                    <a:lnTo>
                      <a:pt x="0" y="77277"/>
                    </a:lnTo>
                    <a:lnTo>
                      <a:pt x="1951" y="38639"/>
                    </a:lnTo>
                    <a:lnTo>
                      <a:pt x="0" y="0"/>
                    </a:lnTo>
                    <a:close/>
                  </a:path>
                </a:pathLst>
              </a:custGeom>
              <a:solidFill>
                <a:schemeClr val="accent1"/>
              </a:solidFill>
              <a:ln w="12700">
                <a:noFill/>
              </a:ln>
            </p:spPr>
            <p:txBody>
              <a:bodyPr anchor="ctr"/>
              <a:p>
                <a:pPr algn="ctr"/>
                <a:endParaRPr>
                  <a:solidFill>
                    <a:srgbClr val="FFFFFF"/>
                  </a:solidFill>
                  <a:ea typeface="宋体" panose="02010600030101010101" pitchFamily="2" charset="-122"/>
                </a:endParaRPr>
              </a:p>
            </p:txBody>
          </p:sp>
          <p:sp>
            <p:nvSpPr>
              <p:cNvPr id="15366" name="任意多边形 7"/>
              <p:cNvSpPr/>
              <p:nvPr/>
            </p:nvSpPr>
            <p:spPr>
              <a:xfrm>
                <a:off x="0" y="0"/>
                <a:ext cx="1088964" cy="1088963"/>
              </a:xfrm>
              <a:custGeom>
                <a:avLst/>
                <a:gdLst>
                  <a:gd name="txL" fmla="*/ 0 w 1088964"/>
                  <a:gd name="txT" fmla="*/ 0 h 1088963"/>
                  <a:gd name="txR" fmla="*/ 1088964 w 1088964"/>
                  <a:gd name="txB" fmla="*/ 1088963 h 1088963"/>
                </a:gdLst>
                <a:ahLst/>
                <a:cxnLst>
                  <a:cxn ang="0">
                    <a:pos x="0" y="0"/>
                  </a:cxn>
                  <a:cxn ang="0">
                    <a:pos x="76852" y="3881"/>
                  </a:cxn>
                  <a:cxn ang="0">
                    <a:pos x="1085083" y="1012112"/>
                  </a:cxn>
                  <a:cxn ang="0">
                    <a:pos x="1088964" y="1088963"/>
                  </a:cxn>
                  <a:cxn ang="0">
                    <a:pos x="806689" y="1088963"/>
                  </a:cxn>
                  <a:cxn ang="0">
                    <a:pos x="804266" y="1040973"/>
                  </a:cxn>
                  <a:cxn ang="0">
                    <a:pos x="47991" y="284698"/>
                  </a:cxn>
                  <a:cxn ang="0">
                    <a:pos x="0" y="282275"/>
                  </a:cxn>
                  <a:cxn ang="0">
                    <a:pos x="0" y="0"/>
                  </a:cxn>
                </a:cxnLst>
                <a:rect l="txL" t="txT" r="txR" b="txB"/>
                <a:pathLst>
                  <a:path w="1088964" h="1088963">
                    <a:moveTo>
                      <a:pt x="0" y="0"/>
                    </a:moveTo>
                    <a:lnTo>
                      <a:pt x="76852" y="3881"/>
                    </a:lnTo>
                    <a:cubicBezTo>
                      <a:pt x="608464" y="57869"/>
                      <a:pt x="1031095" y="480500"/>
                      <a:pt x="1085083" y="1012112"/>
                    </a:cubicBezTo>
                    <a:lnTo>
                      <a:pt x="1088964" y="1088963"/>
                    </a:lnTo>
                    <a:lnTo>
                      <a:pt x="806689" y="1088963"/>
                    </a:lnTo>
                    <a:lnTo>
                      <a:pt x="804266" y="1040973"/>
                    </a:lnTo>
                    <a:cubicBezTo>
                      <a:pt x="763769" y="642211"/>
                      <a:pt x="446754" y="325195"/>
                      <a:pt x="47991" y="284698"/>
                    </a:cubicBezTo>
                    <a:lnTo>
                      <a:pt x="0" y="282275"/>
                    </a:lnTo>
                    <a:lnTo>
                      <a:pt x="0" y="0"/>
                    </a:lnTo>
                    <a:close/>
                  </a:path>
                </a:pathLst>
              </a:custGeom>
              <a:solidFill>
                <a:schemeClr val="accent1"/>
              </a:solidFill>
              <a:ln w="12700">
                <a:noFill/>
              </a:ln>
            </p:spPr>
            <p:txBody>
              <a:bodyPr anchor="ctr"/>
              <a:p>
                <a:pPr algn="ctr"/>
                <a:endParaRPr>
                  <a:solidFill>
                    <a:srgbClr val="FFFFFF"/>
                  </a:solidFill>
                  <a:ea typeface="宋体" panose="02010600030101010101" pitchFamily="2" charset="-122"/>
                </a:endParaRPr>
              </a:p>
            </p:txBody>
          </p:sp>
          <p:sp>
            <p:nvSpPr>
              <p:cNvPr id="15367" name="任意多边形 8"/>
              <p:cNvSpPr/>
              <p:nvPr/>
            </p:nvSpPr>
            <p:spPr>
              <a:xfrm>
                <a:off x="0" y="1166240"/>
                <a:ext cx="1088964" cy="1088964"/>
              </a:xfrm>
              <a:custGeom>
                <a:avLst/>
                <a:gdLst>
                  <a:gd name="txL" fmla="*/ 0 w 1088964"/>
                  <a:gd name="txT" fmla="*/ 0 h 1088964"/>
                  <a:gd name="txR" fmla="*/ 1088964 w 1088964"/>
                  <a:gd name="txB" fmla="*/ 1088964 h 1088964"/>
                </a:gdLst>
                <a:ahLst/>
                <a:cxnLst>
                  <a:cxn ang="0">
                    <a:pos x="806689" y="0"/>
                  </a:cxn>
                  <a:cxn ang="0">
                    <a:pos x="1088964" y="0"/>
                  </a:cxn>
                  <a:cxn ang="0">
                    <a:pos x="1085083" y="76852"/>
                  </a:cxn>
                  <a:cxn ang="0">
                    <a:pos x="76852" y="1085083"/>
                  </a:cxn>
                  <a:cxn ang="0">
                    <a:pos x="0" y="1088964"/>
                  </a:cxn>
                  <a:cxn ang="0">
                    <a:pos x="0" y="806689"/>
                  </a:cxn>
                  <a:cxn ang="0">
                    <a:pos x="47991" y="804266"/>
                  </a:cxn>
                  <a:cxn ang="0">
                    <a:pos x="804266" y="47991"/>
                  </a:cxn>
                  <a:cxn ang="0">
                    <a:pos x="806689" y="0"/>
                  </a:cxn>
                </a:cxnLst>
                <a:rect l="txL" t="txT" r="txR" b="txB"/>
                <a:pathLst>
                  <a:path w="1088964" h="1088964">
                    <a:moveTo>
                      <a:pt x="806689" y="0"/>
                    </a:moveTo>
                    <a:lnTo>
                      <a:pt x="1088964" y="0"/>
                    </a:lnTo>
                    <a:lnTo>
                      <a:pt x="1085083" y="76852"/>
                    </a:lnTo>
                    <a:cubicBezTo>
                      <a:pt x="1031095" y="608464"/>
                      <a:pt x="608464" y="1031095"/>
                      <a:pt x="76852" y="1085083"/>
                    </a:cubicBezTo>
                    <a:lnTo>
                      <a:pt x="0" y="1088964"/>
                    </a:lnTo>
                    <a:lnTo>
                      <a:pt x="0" y="806689"/>
                    </a:lnTo>
                    <a:lnTo>
                      <a:pt x="47991" y="804266"/>
                    </a:lnTo>
                    <a:cubicBezTo>
                      <a:pt x="446754" y="763769"/>
                      <a:pt x="763769" y="446754"/>
                      <a:pt x="804266" y="47991"/>
                    </a:cubicBezTo>
                    <a:lnTo>
                      <a:pt x="806689" y="0"/>
                    </a:lnTo>
                    <a:close/>
                  </a:path>
                </a:pathLst>
              </a:custGeom>
              <a:solidFill>
                <a:schemeClr val="accent1"/>
              </a:solidFill>
              <a:ln w="12700">
                <a:noFill/>
              </a:ln>
            </p:spPr>
            <p:txBody>
              <a:bodyPr anchor="ctr"/>
              <a:p>
                <a:pPr algn="ctr"/>
                <a:endParaRPr>
                  <a:solidFill>
                    <a:srgbClr val="FFFFFF"/>
                  </a:solidFill>
                  <a:ea typeface="宋体" panose="02010600030101010101" pitchFamily="2" charset="-122"/>
                </a:endParaRPr>
              </a:p>
            </p:txBody>
          </p:sp>
        </p:grpSp>
        <p:sp>
          <p:nvSpPr>
            <p:cNvPr id="15368" name="等腰三角形 5"/>
            <p:cNvSpPr/>
            <p:nvPr/>
          </p:nvSpPr>
          <p:spPr>
            <a:xfrm rot="5400000">
              <a:off x="920035" y="940989"/>
              <a:ext cx="549713" cy="373223"/>
            </a:xfrm>
            <a:prstGeom prst="triangle">
              <a:avLst>
                <a:gd name="adj" fmla="val 50000"/>
              </a:avLst>
            </a:prstGeom>
            <a:solidFill>
              <a:schemeClr val="accent1"/>
            </a:solidFill>
            <a:ln w="12700">
              <a:noFill/>
            </a:ln>
          </p:spPr>
          <p:txBody>
            <a:bodyPr anchor="ctr"/>
            <a:p>
              <a:pPr algn="ctr"/>
              <a:endParaRPr>
                <a:solidFill>
                  <a:srgbClr val="FFFFFF"/>
                </a:solidFill>
                <a:ea typeface="宋体" panose="02010600030101010101" pitchFamily="2" charset="-122"/>
              </a:endParaRPr>
            </a:p>
          </p:txBody>
        </p:sp>
      </p:grpSp>
      <p:grpSp>
        <p:nvGrpSpPr>
          <p:cNvPr id="15369" name="组合 9"/>
          <p:cNvGrpSpPr/>
          <p:nvPr/>
        </p:nvGrpSpPr>
        <p:grpSpPr>
          <a:xfrm>
            <a:off x="4970463" y="2690813"/>
            <a:ext cx="1089025" cy="1089025"/>
            <a:chOff x="0" y="0"/>
            <a:chExt cx="1088963" cy="1088963"/>
          </a:xfrm>
        </p:grpSpPr>
        <p:sp>
          <p:nvSpPr>
            <p:cNvPr id="15370" name="任意多边形 10"/>
            <p:cNvSpPr/>
            <p:nvPr/>
          </p:nvSpPr>
          <p:spPr>
            <a:xfrm>
              <a:off x="0" y="0"/>
              <a:ext cx="1088963" cy="1088963"/>
            </a:xfrm>
            <a:custGeom>
              <a:avLst/>
              <a:gdLst>
                <a:gd name="txL" fmla="*/ 0 w 1088963"/>
                <a:gd name="txT" fmla="*/ 0 h 1088963"/>
                <a:gd name="txR" fmla="*/ 1088963 w 1088963"/>
                <a:gd name="txB" fmla="*/ 1088963 h 1088963"/>
              </a:gdLst>
              <a:ahLst/>
              <a:cxnLst>
                <a:cxn ang="0">
                  <a:pos x="1088963" y="0"/>
                </a:cxn>
                <a:cxn ang="0">
                  <a:pos x="1088963" y="282275"/>
                </a:cxn>
                <a:cxn ang="0">
                  <a:pos x="1040973" y="284698"/>
                </a:cxn>
                <a:cxn ang="0">
                  <a:pos x="284698" y="1040973"/>
                </a:cxn>
                <a:cxn ang="0">
                  <a:pos x="282275" y="1088963"/>
                </a:cxn>
                <a:cxn ang="0">
                  <a:pos x="0" y="1088963"/>
                </a:cxn>
                <a:cxn ang="0">
                  <a:pos x="3881" y="1012112"/>
                </a:cxn>
                <a:cxn ang="0">
                  <a:pos x="1012112" y="3881"/>
                </a:cxn>
                <a:cxn ang="0">
                  <a:pos x="1088963" y="0"/>
                </a:cxn>
              </a:cxnLst>
              <a:rect l="txL" t="txT" r="txR" b="txB"/>
              <a:pathLst>
                <a:path w="1088963" h="1088963">
                  <a:moveTo>
                    <a:pt x="1088963" y="0"/>
                  </a:moveTo>
                  <a:lnTo>
                    <a:pt x="1088963" y="282275"/>
                  </a:lnTo>
                  <a:lnTo>
                    <a:pt x="1040973" y="284698"/>
                  </a:lnTo>
                  <a:cubicBezTo>
                    <a:pt x="642211" y="325195"/>
                    <a:pt x="325195" y="642211"/>
                    <a:pt x="284698" y="1040973"/>
                  </a:cubicBezTo>
                  <a:lnTo>
                    <a:pt x="282275" y="1088963"/>
                  </a:lnTo>
                  <a:lnTo>
                    <a:pt x="0" y="1088963"/>
                  </a:lnTo>
                  <a:lnTo>
                    <a:pt x="3881" y="1012112"/>
                  </a:lnTo>
                  <a:cubicBezTo>
                    <a:pt x="57869" y="480500"/>
                    <a:pt x="480500" y="57869"/>
                    <a:pt x="1012112" y="3881"/>
                  </a:cubicBezTo>
                  <a:lnTo>
                    <a:pt x="1088963" y="0"/>
                  </a:lnTo>
                  <a:close/>
                </a:path>
              </a:pathLst>
            </a:custGeom>
            <a:solidFill>
              <a:srgbClr val="D8D8D8"/>
            </a:solidFill>
            <a:ln w="12700">
              <a:noFill/>
            </a:ln>
          </p:spPr>
          <p:txBody>
            <a:bodyPr anchor="ctr"/>
            <a:p>
              <a:pPr algn="ctr"/>
              <a:endParaRPr>
                <a:solidFill>
                  <a:srgbClr val="FFFFFF"/>
                </a:solidFill>
                <a:ea typeface="宋体" panose="02010600030101010101" pitchFamily="2" charset="-122"/>
              </a:endParaRPr>
            </a:p>
          </p:txBody>
        </p:sp>
        <p:sp>
          <p:nvSpPr>
            <p:cNvPr id="15371" name="等腰三角形 11"/>
            <p:cNvSpPr/>
            <p:nvPr/>
          </p:nvSpPr>
          <p:spPr>
            <a:xfrm rot="18900000">
              <a:off x="14514" y="33513"/>
              <a:ext cx="549713" cy="373223"/>
            </a:xfrm>
            <a:prstGeom prst="triangle">
              <a:avLst>
                <a:gd name="adj" fmla="val 50000"/>
              </a:avLst>
            </a:prstGeom>
            <a:solidFill>
              <a:srgbClr val="D8D8D8"/>
            </a:solidFill>
            <a:ln w="12700">
              <a:noFill/>
            </a:ln>
          </p:spPr>
          <p:txBody>
            <a:bodyPr anchor="ctr"/>
            <a:p>
              <a:pPr algn="ctr"/>
              <a:endParaRPr>
                <a:solidFill>
                  <a:srgbClr val="FFFFFF"/>
                </a:solidFill>
                <a:ea typeface="宋体" panose="02010600030101010101" pitchFamily="2" charset="-122"/>
              </a:endParaRPr>
            </a:p>
          </p:txBody>
        </p:sp>
      </p:grpSp>
      <p:grpSp>
        <p:nvGrpSpPr>
          <p:cNvPr id="15372" name="组合 12"/>
          <p:cNvGrpSpPr/>
          <p:nvPr/>
        </p:nvGrpSpPr>
        <p:grpSpPr>
          <a:xfrm>
            <a:off x="4970463" y="3857625"/>
            <a:ext cx="1089025" cy="1089025"/>
            <a:chOff x="0" y="0"/>
            <a:chExt cx="1088963" cy="1088964"/>
          </a:xfrm>
        </p:grpSpPr>
        <p:sp>
          <p:nvSpPr>
            <p:cNvPr id="15373" name="任意多边形 13"/>
            <p:cNvSpPr/>
            <p:nvPr/>
          </p:nvSpPr>
          <p:spPr>
            <a:xfrm>
              <a:off x="0" y="0"/>
              <a:ext cx="1088963" cy="1088964"/>
            </a:xfrm>
            <a:custGeom>
              <a:avLst/>
              <a:gdLst>
                <a:gd name="txL" fmla="*/ 0 w 1088963"/>
                <a:gd name="txT" fmla="*/ 0 h 1088964"/>
                <a:gd name="txR" fmla="*/ 1088963 w 1088963"/>
                <a:gd name="txB" fmla="*/ 1088964 h 1088964"/>
              </a:gdLst>
              <a:ahLst/>
              <a:cxnLst>
                <a:cxn ang="0">
                  <a:pos x="0" y="0"/>
                </a:cxn>
                <a:cxn ang="0">
                  <a:pos x="282275" y="0"/>
                </a:cxn>
                <a:cxn ang="0">
                  <a:pos x="284698" y="47991"/>
                </a:cxn>
                <a:cxn ang="0">
                  <a:pos x="1040973" y="804266"/>
                </a:cxn>
                <a:cxn ang="0">
                  <a:pos x="1088963" y="806689"/>
                </a:cxn>
                <a:cxn ang="0">
                  <a:pos x="1088963" y="1088964"/>
                </a:cxn>
                <a:cxn ang="0">
                  <a:pos x="1012112" y="1085083"/>
                </a:cxn>
                <a:cxn ang="0">
                  <a:pos x="3881" y="76852"/>
                </a:cxn>
                <a:cxn ang="0">
                  <a:pos x="0" y="0"/>
                </a:cxn>
              </a:cxnLst>
              <a:rect l="txL" t="txT" r="txR" b="txB"/>
              <a:pathLst>
                <a:path w="1088963" h="1088964">
                  <a:moveTo>
                    <a:pt x="0" y="0"/>
                  </a:moveTo>
                  <a:lnTo>
                    <a:pt x="282275" y="0"/>
                  </a:lnTo>
                  <a:lnTo>
                    <a:pt x="284698" y="47991"/>
                  </a:lnTo>
                  <a:cubicBezTo>
                    <a:pt x="325195" y="446754"/>
                    <a:pt x="642211" y="763769"/>
                    <a:pt x="1040973" y="804266"/>
                  </a:cubicBezTo>
                  <a:lnTo>
                    <a:pt x="1088963" y="806689"/>
                  </a:lnTo>
                  <a:lnTo>
                    <a:pt x="1088963" y="1088964"/>
                  </a:lnTo>
                  <a:lnTo>
                    <a:pt x="1012112" y="1085083"/>
                  </a:lnTo>
                  <a:cubicBezTo>
                    <a:pt x="480500" y="1031095"/>
                    <a:pt x="57869" y="608464"/>
                    <a:pt x="3881" y="76852"/>
                  </a:cubicBezTo>
                  <a:lnTo>
                    <a:pt x="0" y="0"/>
                  </a:lnTo>
                  <a:close/>
                </a:path>
              </a:pathLst>
            </a:custGeom>
            <a:solidFill>
              <a:schemeClr val="bg1"/>
            </a:solidFill>
            <a:ln w="12700">
              <a:noFill/>
            </a:ln>
          </p:spPr>
          <p:txBody>
            <a:bodyPr anchor="ctr"/>
            <a:p>
              <a:pPr algn="ctr"/>
              <a:endParaRPr>
                <a:solidFill>
                  <a:srgbClr val="FFFFFF"/>
                </a:solidFill>
                <a:ea typeface="宋体" panose="02010600030101010101" pitchFamily="2" charset="-122"/>
              </a:endParaRPr>
            </a:p>
          </p:txBody>
        </p:sp>
        <p:sp>
          <p:nvSpPr>
            <p:cNvPr id="15374" name="等腰三角形 14"/>
            <p:cNvSpPr/>
            <p:nvPr/>
          </p:nvSpPr>
          <p:spPr>
            <a:xfrm rot="13794311">
              <a:off x="-78268" y="594781"/>
              <a:ext cx="549713" cy="373223"/>
            </a:xfrm>
            <a:prstGeom prst="triangle">
              <a:avLst>
                <a:gd name="adj" fmla="val 50000"/>
              </a:avLst>
            </a:prstGeom>
            <a:solidFill>
              <a:schemeClr val="bg1"/>
            </a:solidFill>
            <a:ln w="12700">
              <a:noFill/>
            </a:ln>
          </p:spPr>
          <p:txBody>
            <a:bodyPr anchor="ctr"/>
            <a:p>
              <a:pPr algn="ctr"/>
              <a:endParaRPr>
                <a:solidFill>
                  <a:srgbClr val="FFFFFF"/>
                </a:solidFill>
                <a:ea typeface="宋体" panose="02010600030101010101" pitchFamily="2" charset="-122"/>
              </a:endParaRPr>
            </a:p>
          </p:txBody>
        </p:sp>
      </p:grpSp>
      <p:grpSp>
        <p:nvGrpSpPr>
          <p:cNvPr id="15375" name="组合 15"/>
          <p:cNvGrpSpPr/>
          <p:nvPr/>
        </p:nvGrpSpPr>
        <p:grpSpPr>
          <a:xfrm>
            <a:off x="5599113" y="3473450"/>
            <a:ext cx="981075" cy="692150"/>
            <a:chOff x="0" y="0"/>
            <a:chExt cx="1415567" cy="998311"/>
          </a:xfrm>
        </p:grpSpPr>
        <p:sp>
          <p:nvSpPr>
            <p:cNvPr id="15376" name="Freeform 160"/>
            <p:cNvSpPr/>
            <p:nvPr/>
          </p:nvSpPr>
          <p:spPr>
            <a:xfrm>
              <a:off x="376076" y="0"/>
              <a:ext cx="674875" cy="856354"/>
            </a:xfrm>
            <a:custGeom>
              <a:avLst/>
              <a:gdLst>
                <a:gd name="txL" fmla="*/ 0 w 50"/>
                <a:gd name="txT" fmla="*/ 0 h 64"/>
                <a:gd name="txR" fmla="*/ 50 w 50"/>
                <a:gd name="txB" fmla="*/ 64 h 64"/>
              </a:gdLst>
              <a:ahLst/>
              <a:cxnLst>
                <a:cxn ang="0">
                  <a:pos x="42" y="45"/>
                </a:cxn>
                <a:cxn ang="0">
                  <a:pos x="33" y="38"/>
                </a:cxn>
                <a:cxn ang="0">
                  <a:pos x="33" y="34"/>
                </a:cxn>
                <a:cxn ang="0">
                  <a:pos x="36" y="27"/>
                </a:cxn>
                <a:cxn ang="0">
                  <a:pos x="37" y="26"/>
                </a:cxn>
                <a:cxn ang="0">
                  <a:pos x="39" y="22"/>
                </a:cxn>
                <a:cxn ang="0">
                  <a:pos x="37" y="21"/>
                </a:cxn>
                <a:cxn ang="0">
                  <a:pos x="37" y="9"/>
                </a:cxn>
                <a:cxn ang="0">
                  <a:pos x="25" y="0"/>
                </a:cxn>
                <a:cxn ang="0">
                  <a:pos x="13" y="9"/>
                </a:cxn>
                <a:cxn ang="0">
                  <a:pos x="13" y="21"/>
                </a:cxn>
                <a:cxn ang="0">
                  <a:pos x="11" y="22"/>
                </a:cxn>
                <a:cxn ang="0">
                  <a:pos x="13" y="26"/>
                </a:cxn>
                <a:cxn ang="0">
                  <a:pos x="14" y="27"/>
                </a:cxn>
                <a:cxn ang="0">
                  <a:pos x="17" y="34"/>
                </a:cxn>
                <a:cxn ang="0">
                  <a:pos x="17" y="38"/>
                </a:cxn>
                <a:cxn ang="0">
                  <a:pos x="8" y="45"/>
                </a:cxn>
                <a:cxn ang="0">
                  <a:pos x="1" y="58"/>
                </a:cxn>
                <a:cxn ang="0">
                  <a:pos x="25" y="64"/>
                </a:cxn>
                <a:cxn ang="0">
                  <a:pos x="49" y="58"/>
                </a:cxn>
                <a:cxn ang="0">
                  <a:pos x="42" y="45"/>
                </a:cxn>
              </a:cxnLst>
              <a:rect l="txL" t="txT" r="txR" b="txB"/>
              <a:pathLst>
                <a:path w="50" h="64">
                  <a:moveTo>
                    <a:pt x="42" y="45"/>
                  </a:moveTo>
                  <a:cubicBezTo>
                    <a:pt x="38" y="44"/>
                    <a:pt x="33" y="40"/>
                    <a:pt x="33" y="38"/>
                  </a:cubicBezTo>
                  <a:cubicBezTo>
                    <a:pt x="33" y="34"/>
                    <a:pt x="33" y="34"/>
                    <a:pt x="33" y="34"/>
                  </a:cubicBezTo>
                  <a:cubicBezTo>
                    <a:pt x="33" y="32"/>
                    <a:pt x="35" y="29"/>
                    <a:pt x="36" y="27"/>
                  </a:cubicBezTo>
                  <a:cubicBezTo>
                    <a:pt x="36" y="27"/>
                    <a:pt x="37" y="27"/>
                    <a:pt x="37" y="26"/>
                  </a:cubicBezTo>
                  <a:cubicBezTo>
                    <a:pt x="38" y="25"/>
                    <a:pt x="38" y="23"/>
                    <a:pt x="39" y="22"/>
                  </a:cubicBezTo>
                  <a:cubicBezTo>
                    <a:pt x="39" y="21"/>
                    <a:pt x="37" y="21"/>
                    <a:pt x="37" y="21"/>
                  </a:cubicBezTo>
                  <a:cubicBezTo>
                    <a:pt x="37" y="21"/>
                    <a:pt x="39" y="14"/>
                    <a:pt x="37" y="9"/>
                  </a:cubicBezTo>
                  <a:cubicBezTo>
                    <a:pt x="36" y="3"/>
                    <a:pt x="28" y="0"/>
                    <a:pt x="25" y="0"/>
                  </a:cubicBezTo>
                  <a:cubicBezTo>
                    <a:pt x="22" y="0"/>
                    <a:pt x="14" y="3"/>
                    <a:pt x="13" y="9"/>
                  </a:cubicBezTo>
                  <a:cubicBezTo>
                    <a:pt x="11" y="14"/>
                    <a:pt x="13" y="21"/>
                    <a:pt x="13" y="21"/>
                  </a:cubicBezTo>
                  <a:cubicBezTo>
                    <a:pt x="13" y="21"/>
                    <a:pt x="11" y="21"/>
                    <a:pt x="11" y="22"/>
                  </a:cubicBezTo>
                  <a:cubicBezTo>
                    <a:pt x="12" y="23"/>
                    <a:pt x="12" y="25"/>
                    <a:pt x="13" y="26"/>
                  </a:cubicBezTo>
                  <a:cubicBezTo>
                    <a:pt x="14" y="27"/>
                    <a:pt x="14" y="27"/>
                    <a:pt x="14" y="27"/>
                  </a:cubicBezTo>
                  <a:cubicBezTo>
                    <a:pt x="15" y="29"/>
                    <a:pt x="17" y="32"/>
                    <a:pt x="17" y="34"/>
                  </a:cubicBezTo>
                  <a:cubicBezTo>
                    <a:pt x="17" y="38"/>
                    <a:pt x="17" y="38"/>
                    <a:pt x="17" y="38"/>
                  </a:cubicBezTo>
                  <a:cubicBezTo>
                    <a:pt x="17" y="40"/>
                    <a:pt x="12" y="44"/>
                    <a:pt x="8" y="45"/>
                  </a:cubicBezTo>
                  <a:cubicBezTo>
                    <a:pt x="2" y="45"/>
                    <a:pt x="0" y="49"/>
                    <a:pt x="1" y="58"/>
                  </a:cubicBezTo>
                  <a:cubicBezTo>
                    <a:pt x="2" y="62"/>
                    <a:pt x="13" y="64"/>
                    <a:pt x="25" y="64"/>
                  </a:cubicBezTo>
                  <a:cubicBezTo>
                    <a:pt x="36" y="64"/>
                    <a:pt x="48" y="62"/>
                    <a:pt x="49" y="58"/>
                  </a:cubicBezTo>
                  <a:cubicBezTo>
                    <a:pt x="50" y="49"/>
                    <a:pt x="48" y="45"/>
                    <a:pt x="42" y="45"/>
                  </a:cubicBezTo>
                  <a:close/>
                </a:path>
              </a:pathLst>
            </a:custGeom>
            <a:solidFill>
              <a:schemeClr val="bg1"/>
            </a:solidFill>
            <a:ln w="9525" cap="flat" cmpd="sng">
              <a:solidFill>
                <a:schemeClr val="bg1"/>
              </a:solidFill>
              <a:prstDash val="solid"/>
              <a:bevel/>
              <a:headEnd type="none" w="med" len="med"/>
              <a:tailEnd type="none" w="med" len="med"/>
            </a:ln>
          </p:spPr>
          <p:txBody>
            <a:bodyPr vert="horz" wrap="square" anchor="t"/>
            <a:p>
              <a:endParaRPr>
                <a:solidFill>
                  <a:srgbClr val="000000"/>
                </a:solidFill>
                <a:latin typeface="Calibri" panose="020F0502020204030204" charset="0"/>
                <a:ea typeface="微软雅黑" panose="020B0503020204020204" charset="-122"/>
                <a:sym typeface="Calibri" panose="020F0502020204030204" charset="0"/>
              </a:endParaRPr>
            </a:p>
          </p:txBody>
        </p:sp>
        <p:sp>
          <p:nvSpPr>
            <p:cNvPr id="15377" name="Freeform 160"/>
            <p:cNvSpPr/>
            <p:nvPr/>
          </p:nvSpPr>
          <p:spPr>
            <a:xfrm>
              <a:off x="0" y="141957"/>
              <a:ext cx="674875" cy="856354"/>
            </a:xfrm>
            <a:custGeom>
              <a:avLst/>
              <a:gdLst>
                <a:gd name="txL" fmla="*/ 0 w 50"/>
                <a:gd name="txT" fmla="*/ 0 h 64"/>
                <a:gd name="txR" fmla="*/ 50 w 50"/>
                <a:gd name="txB" fmla="*/ 64 h 64"/>
              </a:gdLst>
              <a:ahLst/>
              <a:cxnLst>
                <a:cxn ang="0">
                  <a:pos x="42" y="45"/>
                </a:cxn>
                <a:cxn ang="0">
                  <a:pos x="33" y="38"/>
                </a:cxn>
                <a:cxn ang="0">
                  <a:pos x="33" y="34"/>
                </a:cxn>
                <a:cxn ang="0">
                  <a:pos x="36" y="27"/>
                </a:cxn>
                <a:cxn ang="0">
                  <a:pos x="37" y="26"/>
                </a:cxn>
                <a:cxn ang="0">
                  <a:pos x="39" y="22"/>
                </a:cxn>
                <a:cxn ang="0">
                  <a:pos x="37" y="21"/>
                </a:cxn>
                <a:cxn ang="0">
                  <a:pos x="37" y="9"/>
                </a:cxn>
                <a:cxn ang="0">
                  <a:pos x="25" y="0"/>
                </a:cxn>
                <a:cxn ang="0">
                  <a:pos x="13" y="9"/>
                </a:cxn>
                <a:cxn ang="0">
                  <a:pos x="13" y="21"/>
                </a:cxn>
                <a:cxn ang="0">
                  <a:pos x="11" y="22"/>
                </a:cxn>
                <a:cxn ang="0">
                  <a:pos x="13" y="26"/>
                </a:cxn>
                <a:cxn ang="0">
                  <a:pos x="14" y="27"/>
                </a:cxn>
                <a:cxn ang="0">
                  <a:pos x="17" y="34"/>
                </a:cxn>
                <a:cxn ang="0">
                  <a:pos x="17" y="38"/>
                </a:cxn>
                <a:cxn ang="0">
                  <a:pos x="8" y="45"/>
                </a:cxn>
                <a:cxn ang="0">
                  <a:pos x="1" y="58"/>
                </a:cxn>
                <a:cxn ang="0">
                  <a:pos x="25" y="64"/>
                </a:cxn>
                <a:cxn ang="0">
                  <a:pos x="49" y="58"/>
                </a:cxn>
                <a:cxn ang="0">
                  <a:pos x="42" y="45"/>
                </a:cxn>
              </a:cxnLst>
              <a:rect l="txL" t="txT" r="txR" b="txB"/>
              <a:pathLst>
                <a:path w="50" h="64">
                  <a:moveTo>
                    <a:pt x="42" y="45"/>
                  </a:moveTo>
                  <a:cubicBezTo>
                    <a:pt x="38" y="44"/>
                    <a:pt x="33" y="40"/>
                    <a:pt x="33" y="38"/>
                  </a:cubicBezTo>
                  <a:cubicBezTo>
                    <a:pt x="33" y="34"/>
                    <a:pt x="33" y="34"/>
                    <a:pt x="33" y="34"/>
                  </a:cubicBezTo>
                  <a:cubicBezTo>
                    <a:pt x="33" y="32"/>
                    <a:pt x="35" y="29"/>
                    <a:pt x="36" y="27"/>
                  </a:cubicBezTo>
                  <a:cubicBezTo>
                    <a:pt x="36" y="27"/>
                    <a:pt x="37" y="27"/>
                    <a:pt x="37" y="26"/>
                  </a:cubicBezTo>
                  <a:cubicBezTo>
                    <a:pt x="38" y="25"/>
                    <a:pt x="38" y="23"/>
                    <a:pt x="39" y="22"/>
                  </a:cubicBezTo>
                  <a:cubicBezTo>
                    <a:pt x="39" y="21"/>
                    <a:pt x="37" y="21"/>
                    <a:pt x="37" y="21"/>
                  </a:cubicBezTo>
                  <a:cubicBezTo>
                    <a:pt x="37" y="21"/>
                    <a:pt x="39" y="14"/>
                    <a:pt x="37" y="9"/>
                  </a:cubicBezTo>
                  <a:cubicBezTo>
                    <a:pt x="36" y="3"/>
                    <a:pt x="28" y="0"/>
                    <a:pt x="25" y="0"/>
                  </a:cubicBezTo>
                  <a:cubicBezTo>
                    <a:pt x="22" y="0"/>
                    <a:pt x="14" y="3"/>
                    <a:pt x="13" y="9"/>
                  </a:cubicBezTo>
                  <a:cubicBezTo>
                    <a:pt x="11" y="14"/>
                    <a:pt x="13" y="21"/>
                    <a:pt x="13" y="21"/>
                  </a:cubicBezTo>
                  <a:cubicBezTo>
                    <a:pt x="13" y="21"/>
                    <a:pt x="11" y="21"/>
                    <a:pt x="11" y="22"/>
                  </a:cubicBezTo>
                  <a:cubicBezTo>
                    <a:pt x="12" y="23"/>
                    <a:pt x="12" y="25"/>
                    <a:pt x="13" y="26"/>
                  </a:cubicBezTo>
                  <a:cubicBezTo>
                    <a:pt x="14" y="27"/>
                    <a:pt x="14" y="27"/>
                    <a:pt x="14" y="27"/>
                  </a:cubicBezTo>
                  <a:cubicBezTo>
                    <a:pt x="15" y="29"/>
                    <a:pt x="17" y="32"/>
                    <a:pt x="17" y="34"/>
                  </a:cubicBezTo>
                  <a:cubicBezTo>
                    <a:pt x="17" y="38"/>
                    <a:pt x="17" y="38"/>
                    <a:pt x="17" y="38"/>
                  </a:cubicBezTo>
                  <a:cubicBezTo>
                    <a:pt x="17" y="40"/>
                    <a:pt x="12" y="44"/>
                    <a:pt x="8" y="45"/>
                  </a:cubicBezTo>
                  <a:cubicBezTo>
                    <a:pt x="2" y="45"/>
                    <a:pt x="0" y="49"/>
                    <a:pt x="1" y="58"/>
                  </a:cubicBezTo>
                  <a:cubicBezTo>
                    <a:pt x="2" y="62"/>
                    <a:pt x="13" y="64"/>
                    <a:pt x="25" y="64"/>
                  </a:cubicBezTo>
                  <a:cubicBezTo>
                    <a:pt x="36" y="64"/>
                    <a:pt x="48" y="62"/>
                    <a:pt x="49" y="58"/>
                  </a:cubicBezTo>
                  <a:cubicBezTo>
                    <a:pt x="50" y="49"/>
                    <a:pt x="48" y="45"/>
                    <a:pt x="42" y="45"/>
                  </a:cubicBezTo>
                  <a:close/>
                </a:path>
              </a:pathLst>
            </a:custGeom>
            <a:solidFill>
              <a:schemeClr val="bg1"/>
            </a:solidFill>
            <a:ln w="9525" cap="flat" cmpd="sng">
              <a:solidFill>
                <a:schemeClr val="bg1"/>
              </a:solidFill>
              <a:prstDash val="solid"/>
              <a:bevel/>
              <a:headEnd type="none" w="med" len="med"/>
              <a:tailEnd type="none" w="med" len="med"/>
            </a:ln>
          </p:spPr>
          <p:txBody>
            <a:bodyPr vert="horz" wrap="square" anchor="t"/>
            <a:p>
              <a:endParaRPr>
                <a:solidFill>
                  <a:srgbClr val="000000"/>
                </a:solidFill>
                <a:latin typeface="Calibri" panose="020F0502020204030204" charset="0"/>
                <a:ea typeface="微软雅黑" panose="020B0503020204020204" charset="-122"/>
                <a:sym typeface="Calibri" panose="020F0502020204030204" charset="0"/>
              </a:endParaRPr>
            </a:p>
          </p:txBody>
        </p:sp>
        <p:sp>
          <p:nvSpPr>
            <p:cNvPr id="15378" name="Freeform 160"/>
            <p:cNvSpPr/>
            <p:nvPr/>
          </p:nvSpPr>
          <p:spPr>
            <a:xfrm>
              <a:off x="740692" y="141957"/>
              <a:ext cx="674875" cy="856354"/>
            </a:xfrm>
            <a:custGeom>
              <a:avLst/>
              <a:gdLst>
                <a:gd name="txL" fmla="*/ 0 w 50"/>
                <a:gd name="txT" fmla="*/ 0 h 64"/>
                <a:gd name="txR" fmla="*/ 50 w 50"/>
                <a:gd name="txB" fmla="*/ 64 h 64"/>
              </a:gdLst>
              <a:ahLst/>
              <a:cxnLst>
                <a:cxn ang="0">
                  <a:pos x="42" y="45"/>
                </a:cxn>
                <a:cxn ang="0">
                  <a:pos x="33" y="38"/>
                </a:cxn>
                <a:cxn ang="0">
                  <a:pos x="33" y="34"/>
                </a:cxn>
                <a:cxn ang="0">
                  <a:pos x="36" y="27"/>
                </a:cxn>
                <a:cxn ang="0">
                  <a:pos x="37" y="26"/>
                </a:cxn>
                <a:cxn ang="0">
                  <a:pos x="39" y="22"/>
                </a:cxn>
                <a:cxn ang="0">
                  <a:pos x="37" y="21"/>
                </a:cxn>
                <a:cxn ang="0">
                  <a:pos x="37" y="9"/>
                </a:cxn>
                <a:cxn ang="0">
                  <a:pos x="25" y="0"/>
                </a:cxn>
                <a:cxn ang="0">
                  <a:pos x="13" y="9"/>
                </a:cxn>
                <a:cxn ang="0">
                  <a:pos x="13" y="21"/>
                </a:cxn>
                <a:cxn ang="0">
                  <a:pos x="11" y="22"/>
                </a:cxn>
                <a:cxn ang="0">
                  <a:pos x="13" y="26"/>
                </a:cxn>
                <a:cxn ang="0">
                  <a:pos x="14" y="27"/>
                </a:cxn>
                <a:cxn ang="0">
                  <a:pos x="17" y="34"/>
                </a:cxn>
                <a:cxn ang="0">
                  <a:pos x="17" y="38"/>
                </a:cxn>
                <a:cxn ang="0">
                  <a:pos x="8" y="45"/>
                </a:cxn>
                <a:cxn ang="0">
                  <a:pos x="1" y="58"/>
                </a:cxn>
                <a:cxn ang="0">
                  <a:pos x="25" y="64"/>
                </a:cxn>
                <a:cxn ang="0">
                  <a:pos x="49" y="58"/>
                </a:cxn>
                <a:cxn ang="0">
                  <a:pos x="42" y="45"/>
                </a:cxn>
              </a:cxnLst>
              <a:rect l="txL" t="txT" r="txR" b="txB"/>
              <a:pathLst>
                <a:path w="50" h="64">
                  <a:moveTo>
                    <a:pt x="42" y="45"/>
                  </a:moveTo>
                  <a:cubicBezTo>
                    <a:pt x="38" y="44"/>
                    <a:pt x="33" y="40"/>
                    <a:pt x="33" y="38"/>
                  </a:cubicBezTo>
                  <a:cubicBezTo>
                    <a:pt x="33" y="34"/>
                    <a:pt x="33" y="34"/>
                    <a:pt x="33" y="34"/>
                  </a:cubicBezTo>
                  <a:cubicBezTo>
                    <a:pt x="33" y="32"/>
                    <a:pt x="35" y="29"/>
                    <a:pt x="36" y="27"/>
                  </a:cubicBezTo>
                  <a:cubicBezTo>
                    <a:pt x="36" y="27"/>
                    <a:pt x="37" y="27"/>
                    <a:pt x="37" y="26"/>
                  </a:cubicBezTo>
                  <a:cubicBezTo>
                    <a:pt x="38" y="25"/>
                    <a:pt x="38" y="23"/>
                    <a:pt x="39" y="22"/>
                  </a:cubicBezTo>
                  <a:cubicBezTo>
                    <a:pt x="39" y="21"/>
                    <a:pt x="37" y="21"/>
                    <a:pt x="37" y="21"/>
                  </a:cubicBezTo>
                  <a:cubicBezTo>
                    <a:pt x="37" y="21"/>
                    <a:pt x="39" y="14"/>
                    <a:pt x="37" y="9"/>
                  </a:cubicBezTo>
                  <a:cubicBezTo>
                    <a:pt x="36" y="3"/>
                    <a:pt x="28" y="0"/>
                    <a:pt x="25" y="0"/>
                  </a:cubicBezTo>
                  <a:cubicBezTo>
                    <a:pt x="22" y="0"/>
                    <a:pt x="14" y="3"/>
                    <a:pt x="13" y="9"/>
                  </a:cubicBezTo>
                  <a:cubicBezTo>
                    <a:pt x="11" y="14"/>
                    <a:pt x="13" y="21"/>
                    <a:pt x="13" y="21"/>
                  </a:cubicBezTo>
                  <a:cubicBezTo>
                    <a:pt x="13" y="21"/>
                    <a:pt x="11" y="21"/>
                    <a:pt x="11" y="22"/>
                  </a:cubicBezTo>
                  <a:cubicBezTo>
                    <a:pt x="12" y="23"/>
                    <a:pt x="12" y="25"/>
                    <a:pt x="13" y="26"/>
                  </a:cubicBezTo>
                  <a:cubicBezTo>
                    <a:pt x="14" y="27"/>
                    <a:pt x="14" y="27"/>
                    <a:pt x="14" y="27"/>
                  </a:cubicBezTo>
                  <a:cubicBezTo>
                    <a:pt x="15" y="29"/>
                    <a:pt x="17" y="32"/>
                    <a:pt x="17" y="34"/>
                  </a:cubicBezTo>
                  <a:cubicBezTo>
                    <a:pt x="17" y="38"/>
                    <a:pt x="17" y="38"/>
                    <a:pt x="17" y="38"/>
                  </a:cubicBezTo>
                  <a:cubicBezTo>
                    <a:pt x="17" y="40"/>
                    <a:pt x="12" y="44"/>
                    <a:pt x="8" y="45"/>
                  </a:cubicBezTo>
                  <a:cubicBezTo>
                    <a:pt x="2" y="45"/>
                    <a:pt x="0" y="49"/>
                    <a:pt x="1" y="58"/>
                  </a:cubicBezTo>
                  <a:cubicBezTo>
                    <a:pt x="2" y="62"/>
                    <a:pt x="13" y="64"/>
                    <a:pt x="25" y="64"/>
                  </a:cubicBezTo>
                  <a:cubicBezTo>
                    <a:pt x="36" y="64"/>
                    <a:pt x="48" y="62"/>
                    <a:pt x="49" y="58"/>
                  </a:cubicBezTo>
                  <a:cubicBezTo>
                    <a:pt x="50" y="49"/>
                    <a:pt x="48" y="45"/>
                    <a:pt x="42" y="45"/>
                  </a:cubicBezTo>
                  <a:close/>
                </a:path>
              </a:pathLst>
            </a:custGeom>
            <a:solidFill>
              <a:schemeClr val="bg1"/>
            </a:solidFill>
            <a:ln w="9525" cap="flat" cmpd="sng">
              <a:solidFill>
                <a:schemeClr val="bg1"/>
              </a:solidFill>
              <a:prstDash val="solid"/>
              <a:bevel/>
              <a:headEnd type="none" w="med" len="med"/>
              <a:tailEnd type="none" w="med" len="med"/>
            </a:ln>
          </p:spPr>
          <p:txBody>
            <a:bodyPr vert="horz" wrap="square" anchor="t"/>
            <a:p>
              <a:endParaRPr>
                <a:solidFill>
                  <a:srgbClr val="000000"/>
                </a:solidFill>
                <a:latin typeface="Calibri" panose="020F0502020204030204" charset="0"/>
                <a:ea typeface="微软雅黑" panose="020B0503020204020204" charset="-122"/>
                <a:sym typeface="Calibri" panose="020F0502020204030204" charset="0"/>
              </a:endParaRPr>
            </a:p>
          </p:txBody>
        </p:sp>
      </p:grpSp>
      <p:sp>
        <p:nvSpPr>
          <p:cNvPr id="15379" name="矩形 19"/>
          <p:cNvSpPr/>
          <p:nvPr/>
        </p:nvSpPr>
        <p:spPr>
          <a:xfrm>
            <a:off x="7789863" y="3570288"/>
            <a:ext cx="2509837" cy="738187"/>
          </a:xfrm>
          <a:prstGeom prst="rect">
            <a:avLst/>
          </a:prstGeom>
          <a:noFill/>
          <a:ln w="9525">
            <a:noFill/>
          </a:ln>
        </p:spPr>
        <p:txBody>
          <a:bodyPr wrap="square">
            <a:spAutoFit/>
          </a:bodyPr>
          <a:p>
            <a:r>
              <a:rPr lang="en-US" altLang="zh-CN" sz="1400" dirty="0">
                <a:solidFill>
                  <a:schemeClr val="bg1"/>
                </a:solidFill>
                <a:latin typeface="Calibri" panose="020F0502020204030204" charset="0"/>
                <a:ea typeface="微软雅黑" panose="020B0503020204020204" charset="-122"/>
                <a:sym typeface="Calibri" panose="020F0502020204030204" charset="0"/>
              </a:rPr>
              <a:t>Donec sollicitudin molestie malesuada. Donec rutrum congue leo.</a:t>
            </a:r>
            <a:endParaRPr lang="zh-CN" altLang="en-US" sz="1400" dirty="0">
              <a:solidFill>
                <a:schemeClr val="bg1"/>
              </a:solidFill>
              <a:latin typeface="Calibri" panose="020F0502020204030204" charset="0"/>
              <a:ea typeface="微软雅黑" panose="020B0503020204020204" charset="-122"/>
              <a:sym typeface="Calibri" panose="020F0502020204030204" charset="0"/>
            </a:endParaRPr>
          </a:p>
        </p:txBody>
      </p:sp>
      <p:sp>
        <p:nvSpPr>
          <p:cNvPr id="15380" name="矩形 20"/>
          <p:cNvSpPr/>
          <p:nvPr/>
        </p:nvSpPr>
        <p:spPr>
          <a:xfrm>
            <a:off x="7789863" y="3348038"/>
            <a:ext cx="1538287" cy="338137"/>
          </a:xfrm>
          <a:prstGeom prst="rect">
            <a:avLst/>
          </a:prstGeom>
          <a:noFill/>
          <a:ln w="9525">
            <a:noFill/>
          </a:ln>
        </p:spPr>
        <p:txBody>
          <a:bodyPr wrap="none">
            <a:spAutoFit/>
          </a:bodyPr>
          <a:p>
            <a:r>
              <a:rPr lang="en-US" altLang="zh-CN" sz="1600" b="1" dirty="0">
                <a:solidFill>
                  <a:schemeClr val="bg1"/>
                </a:solidFill>
                <a:latin typeface="Calibri" panose="020F0502020204030204" charset="0"/>
                <a:ea typeface="微软雅黑" panose="020B0503020204020204" charset="-122"/>
                <a:sym typeface="Calibri" panose="020F0502020204030204" charset="0"/>
              </a:rPr>
              <a:t>DESCRIPTION</a:t>
            </a:r>
            <a:endParaRPr lang="zh-CN" altLang="en-US" sz="1600" b="1" dirty="0">
              <a:solidFill>
                <a:schemeClr val="bg1"/>
              </a:solidFill>
              <a:latin typeface="Calibri" panose="020F0502020204030204" charset="0"/>
              <a:ea typeface="微软雅黑" panose="020B0503020204020204" charset="-122"/>
              <a:sym typeface="Calibri" panose="020F0502020204030204" charset="0"/>
            </a:endParaRPr>
          </a:p>
        </p:txBody>
      </p:sp>
      <p:sp>
        <p:nvSpPr>
          <p:cNvPr id="15381" name="矩形 21"/>
          <p:cNvSpPr/>
          <p:nvPr/>
        </p:nvSpPr>
        <p:spPr>
          <a:xfrm>
            <a:off x="2657475" y="2441575"/>
            <a:ext cx="2509838" cy="738188"/>
          </a:xfrm>
          <a:prstGeom prst="rect">
            <a:avLst/>
          </a:prstGeom>
          <a:noFill/>
          <a:ln w="9525">
            <a:noFill/>
          </a:ln>
        </p:spPr>
        <p:txBody>
          <a:bodyPr wrap="square">
            <a:spAutoFit/>
          </a:bodyPr>
          <a:p>
            <a:r>
              <a:rPr lang="en-US" altLang="zh-CN" sz="1400" dirty="0">
                <a:solidFill>
                  <a:schemeClr val="bg1"/>
                </a:solidFill>
                <a:latin typeface="Calibri" panose="020F0502020204030204" charset="0"/>
                <a:ea typeface="微软雅黑" panose="020B0503020204020204" charset="-122"/>
                <a:sym typeface="Calibri" panose="020F0502020204030204" charset="0"/>
              </a:rPr>
              <a:t>Donec sollicitudin molestie malesuada. Donec rutrum congue leo.</a:t>
            </a:r>
            <a:endParaRPr lang="zh-CN" altLang="en-US" sz="1400" dirty="0">
              <a:solidFill>
                <a:schemeClr val="bg1"/>
              </a:solidFill>
              <a:latin typeface="Calibri" panose="020F0502020204030204" charset="0"/>
              <a:ea typeface="微软雅黑" panose="020B0503020204020204" charset="-122"/>
              <a:sym typeface="Calibri" panose="020F0502020204030204" charset="0"/>
            </a:endParaRPr>
          </a:p>
        </p:txBody>
      </p:sp>
      <p:sp>
        <p:nvSpPr>
          <p:cNvPr id="15382" name="矩形 22"/>
          <p:cNvSpPr/>
          <p:nvPr/>
        </p:nvSpPr>
        <p:spPr>
          <a:xfrm>
            <a:off x="2657475" y="2219325"/>
            <a:ext cx="1538288" cy="338138"/>
          </a:xfrm>
          <a:prstGeom prst="rect">
            <a:avLst/>
          </a:prstGeom>
          <a:noFill/>
          <a:ln w="9525">
            <a:noFill/>
          </a:ln>
        </p:spPr>
        <p:txBody>
          <a:bodyPr wrap="none">
            <a:spAutoFit/>
          </a:bodyPr>
          <a:p>
            <a:r>
              <a:rPr lang="en-US" altLang="zh-CN" sz="1600" b="1" dirty="0">
                <a:solidFill>
                  <a:schemeClr val="bg1"/>
                </a:solidFill>
                <a:latin typeface="Calibri" panose="020F0502020204030204" charset="0"/>
                <a:ea typeface="微软雅黑" panose="020B0503020204020204" charset="-122"/>
                <a:sym typeface="Calibri" panose="020F0502020204030204" charset="0"/>
              </a:rPr>
              <a:t>DESCRIPTION</a:t>
            </a:r>
            <a:endParaRPr lang="zh-CN" altLang="en-US" sz="1600" b="1" dirty="0">
              <a:solidFill>
                <a:schemeClr val="bg1"/>
              </a:solidFill>
              <a:latin typeface="Calibri" panose="020F0502020204030204" charset="0"/>
              <a:ea typeface="微软雅黑" panose="020B0503020204020204" charset="-122"/>
              <a:sym typeface="Calibri" panose="020F0502020204030204" charset="0"/>
            </a:endParaRPr>
          </a:p>
        </p:txBody>
      </p:sp>
      <p:sp>
        <p:nvSpPr>
          <p:cNvPr id="15383" name="矩形 23"/>
          <p:cNvSpPr/>
          <p:nvPr/>
        </p:nvSpPr>
        <p:spPr>
          <a:xfrm>
            <a:off x="2659063" y="4681538"/>
            <a:ext cx="2509837" cy="738187"/>
          </a:xfrm>
          <a:prstGeom prst="rect">
            <a:avLst/>
          </a:prstGeom>
          <a:noFill/>
          <a:ln w="9525">
            <a:noFill/>
          </a:ln>
        </p:spPr>
        <p:txBody>
          <a:bodyPr wrap="square">
            <a:spAutoFit/>
          </a:bodyPr>
          <a:p>
            <a:r>
              <a:rPr lang="en-US" altLang="zh-CN" sz="1400" dirty="0">
                <a:solidFill>
                  <a:schemeClr val="bg1"/>
                </a:solidFill>
                <a:latin typeface="Calibri" panose="020F0502020204030204" charset="0"/>
                <a:ea typeface="微软雅黑" panose="020B0503020204020204" charset="-122"/>
                <a:sym typeface="Calibri" panose="020F0502020204030204" charset="0"/>
              </a:rPr>
              <a:t>Donec sollicitudin molestie malesuada. Donec rutrum congue leo.</a:t>
            </a:r>
            <a:endParaRPr lang="zh-CN" altLang="en-US" sz="1400" dirty="0">
              <a:solidFill>
                <a:schemeClr val="bg1"/>
              </a:solidFill>
              <a:latin typeface="Calibri" panose="020F0502020204030204" charset="0"/>
              <a:ea typeface="微软雅黑" panose="020B0503020204020204" charset="-122"/>
              <a:sym typeface="Calibri" panose="020F0502020204030204" charset="0"/>
            </a:endParaRPr>
          </a:p>
        </p:txBody>
      </p:sp>
      <p:sp>
        <p:nvSpPr>
          <p:cNvPr id="15384" name="矩形 24"/>
          <p:cNvSpPr/>
          <p:nvPr/>
        </p:nvSpPr>
        <p:spPr>
          <a:xfrm>
            <a:off x="2659063" y="4459288"/>
            <a:ext cx="1538287" cy="338137"/>
          </a:xfrm>
          <a:prstGeom prst="rect">
            <a:avLst/>
          </a:prstGeom>
          <a:noFill/>
          <a:ln w="9525">
            <a:noFill/>
          </a:ln>
        </p:spPr>
        <p:txBody>
          <a:bodyPr wrap="none">
            <a:spAutoFit/>
          </a:bodyPr>
          <a:p>
            <a:r>
              <a:rPr lang="en-US" altLang="zh-CN" sz="1600" b="1" dirty="0">
                <a:solidFill>
                  <a:schemeClr val="bg1"/>
                </a:solidFill>
                <a:latin typeface="Calibri" panose="020F0502020204030204" charset="0"/>
                <a:ea typeface="微软雅黑" panose="020B0503020204020204" charset="-122"/>
                <a:sym typeface="Calibri" panose="020F0502020204030204" charset="0"/>
              </a:rPr>
              <a:t>DESCRIPTION</a:t>
            </a:r>
            <a:endParaRPr lang="zh-CN" altLang="en-US" sz="1600" b="1" dirty="0">
              <a:solidFill>
                <a:schemeClr val="bg1"/>
              </a:solidFill>
              <a:latin typeface="Calibri" panose="020F0502020204030204" charset="0"/>
              <a:ea typeface="微软雅黑" panose="020B0503020204020204" charset="-122"/>
              <a:sym typeface="Calibri" panose="020F0502020204030204" charset="0"/>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6" name="标题 3"/>
          <p:cNvSpPr>
            <a:spLocks noGrp="1"/>
          </p:cNvSpPr>
          <p:nvPr>
            <p:ph type="title"/>
          </p:nvPr>
        </p:nvSpPr>
        <p:spPr>
          <a:xfrm>
            <a:off x="838200" y="365125"/>
            <a:ext cx="10515600" cy="1325563"/>
          </a:xfrm>
          <a:ln/>
        </p:spPr>
        <p:txBody>
          <a:bodyPr vert="horz" anchor="ctr">
            <a:normAutofit/>
          </a:bodyPr>
          <a:p>
            <a:pPr algn="l">
              <a:buSzPct val="25000"/>
            </a:pPr>
            <a:r>
              <a:rPr lang="en-US" altLang="zh-CN" sz="4400" kern="1200" dirty="0">
                <a:solidFill>
                  <a:schemeClr val="bg1"/>
                </a:solidFill>
                <a:latin typeface="Calibri" panose="020F0502020204030204" charset="0"/>
                <a:ea typeface="微软雅黑" panose="020B0503020204020204" charset="-122"/>
                <a:sym typeface="Calibri" panose="020F0502020204030204" charset="0"/>
              </a:rPr>
              <a:t>Your  Title  Here</a:t>
            </a:r>
            <a:endParaRPr lang="zh-CN" altLang="en-US" sz="4400" kern="1200" dirty="0">
              <a:solidFill>
                <a:schemeClr val="bg1"/>
              </a:solidFill>
              <a:latin typeface="Calibri" panose="020F0502020204030204" charset="0"/>
              <a:ea typeface="微软雅黑" panose="020B0503020204020204" charset="-122"/>
              <a:sym typeface="Calibri" panose="020F0502020204030204" charset="0"/>
            </a:endParaRPr>
          </a:p>
        </p:txBody>
      </p:sp>
      <p:sp>
        <p:nvSpPr>
          <p:cNvPr id="16387" name="椭圆 2"/>
          <p:cNvSpPr/>
          <p:nvPr/>
        </p:nvSpPr>
        <p:spPr>
          <a:xfrm>
            <a:off x="4916488" y="1765300"/>
            <a:ext cx="2036762" cy="2036763"/>
          </a:xfrm>
          <a:prstGeom prst="ellipse">
            <a:avLst/>
          </a:prstGeom>
          <a:solidFill>
            <a:srgbClr val="FFFFFF">
              <a:alpha val="50000"/>
            </a:srgbClr>
          </a:solidFill>
          <a:ln w="12700" cap="flat" cmpd="sng">
            <a:solidFill>
              <a:schemeClr val="bg1"/>
            </a:solidFill>
            <a:prstDash val="solid"/>
            <a:bevel/>
            <a:headEnd type="none" w="med" len="med"/>
            <a:tailEnd type="none" w="med" len="med"/>
          </a:ln>
        </p:spPr>
        <p:txBody>
          <a:bodyPr anchor="ctr"/>
          <a:p>
            <a:pPr algn="ctr"/>
            <a:endParaRPr>
              <a:solidFill>
                <a:srgbClr val="FFFFFF"/>
              </a:solidFill>
              <a:ea typeface="宋体" panose="02010600030101010101" pitchFamily="2" charset="-122"/>
            </a:endParaRPr>
          </a:p>
        </p:txBody>
      </p:sp>
      <p:sp>
        <p:nvSpPr>
          <p:cNvPr id="16388" name="椭圆 5"/>
          <p:cNvSpPr/>
          <p:nvPr/>
        </p:nvSpPr>
        <p:spPr>
          <a:xfrm>
            <a:off x="4679950" y="3213100"/>
            <a:ext cx="1739900" cy="1739900"/>
          </a:xfrm>
          <a:prstGeom prst="ellipse">
            <a:avLst/>
          </a:prstGeom>
          <a:solidFill>
            <a:srgbClr val="F2F2F2"/>
          </a:solidFill>
          <a:ln w="12700" cap="flat" cmpd="sng">
            <a:solidFill>
              <a:srgbClr val="BFBFBF"/>
            </a:solidFill>
            <a:prstDash val="solid"/>
            <a:bevel/>
            <a:headEnd type="none" w="med" len="med"/>
            <a:tailEnd type="none" w="med" len="med"/>
          </a:ln>
        </p:spPr>
        <p:txBody>
          <a:bodyPr anchor="ctr"/>
          <a:p>
            <a:pPr algn="ctr"/>
            <a:endParaRPr>
              <a:solidFill>
                <a:srgbClr val="FFFFFF"/>
              </a:solidFill>
              <a:ea typeface="宋体" panose="02010600030101010101" pitchFamily="2" charset="-122"/>
            </a:endParaRPr>
          </a:p>
        </p:txBody>
      </p:sp>
      <p:sp>
        <p:nvSpPr>
          <p:cNvPr id="16389" name="椭圆 8"/>
          <p:cNvSpPr/>
          <p:nvPr/>
        </p:nvSpPr>
        <p:spPr>
          <a:xfrm>
            <a:off x="6013450" y="4168775"/>
            <a:ext cx="1447800" cy="1447800"/>
          </a:xfrm>
          <a:prstGeom prst="ellipse">
            <a:avLst/>
          </a:prstGeom>
          <a:solidFill>
            <a:srgbClr val="FFFFFF">
              <a:alpha val="68999"/>
            </a:srgbClr>
          </a:solidFill>
          <a:ln w="12700" cap="flat" cmpd="sng">
            <a:solidFill>
              <a:schemeClr val="bg1"/>
            </a:solidFill>
            <a:prstDash val="solid"/>
            <a:bevel/>
            <a:headEnd type="none" w="med" len="med"/>
            <a:tailEnd type="none" w="med" len="med"/>
          </a:ln>
        </p:spPr>
        <p:txBody>
          <a:bodyPr anchor="ctr"/>
          <a:p>
            <a:pPr algn="ctr"/>
            <a:endParaRPr>
              <a:solidFill>
                <a:srgbClr val="FFFFFF"/>
              </a:solidFill>
              <a:ea typeface="宋体" panose="02010600030101010101" pitchFamily="2" charset="-122"/>
            </a:endParaRPr>
          </a:p>
        </p:txBody>
      </p:sp>
      <p:sp>
        <p:nvSpPr>
          <p:cNvPr id="16390" name="椭圆 10"/>
          <p:cNvSpPr/>
          <p:nvPr/>
        </p:nvSpPr>
        <p:spPr>
          <a:xfrm>
            <a:off x="5651500" y="5099050"/>
            <a:ext cx="1079500" cy="1079500"/>
          </a:xfrm>
          <a:prstGeom prst="ellipse">
            <a:avLst/>
          </a:prstGeom>
          <a:solidFill>
            <a:srgbClr val="FFFFFF">
              <a:alpha val="20000"/>
            </a:srgbClr>
          </a:solidFill>
          <a:ln w="12700" cap="flat" cmpd="sng">
            <a:solidFill>
              <a:schemeClr val="bg1"/>
            </a:solidFill>
            <a:prstDash val="solid"/>
            <a:bevel/>
            <a:headEnd type="none" w="med" len="med"/>
            <a:tailEnd type="none" w="med" len="med"/>
          </a:ln>
        </p:spPr>
        <p:txBody>
          <a:bodyPr anchor="ctr"/>
          <a:p>
            <a:pPr algn="ctr"/>
            <a:endParaRPr>
              <a:solidFill>
                <a:srgbClr val="FFFFFF"/>
              </a:solidFill>
              <a:ea typeface="宋体" panose="02010600030101010101" pitchFamily="2" charset="-122"/>
            </a:endParaRPr>
          </a:p>
        </p:txBody>
      </p:sp>
      <p:sp>
        <p:nvSpPr>
          <p:cNvPr id="16391" name="椭圆 12"/>
          <p:cNvSpPr/>
          <p:nvPr/>
        </p:nvSpPr>
        <p:spPr>
          <a:xfrm>
            <a:off x="5481638" y="5294313"/>
            <a:ext cx="354012" cy="352425"/>
          </a:xfrm>
          <a:prstGeom prst="ellipse">
            <a:avLst/>
          </a:prstGeom>
          <a:solidFill>
            <a:schemeClr val="accent1"/>
          </a:solidFill>
          <a:ln w="12700" cap="flat" cmpd="sng">
            <a:solidFill>
              <a:schemeClr val="bg1"/>
            </a:solidFill>
            <a:prstDash val="solid"/>
            <a:bevel/>
            <a:headEnd type="none" w="med" len="med"/>
            <a:tailEnd type="none" w="med" len="med"/>
          </a:ln>
        </p:spPr>
        <p:txBody>
          <a:bodyPr anchor="ctr"/>
          <a:p>
            <a:pPr algn="ctr"/>
            <a:endParaRPr>
              <a:solidFill>
                <a:srgbClr val="FFFFFF"/>
              </a:solidFill>
              <a:ea typeface="宋体" panose="02010600030101010101" pitchFamily="2" charset="-122"/>
            </a:endParaRPr>
          </a:p>
        </p:txBody>
      </p:sp>
      <p:sp>
        <p:nvSpPr>
          <p:cNvPr id="16392" name="椭圆 13"/>
          <p:cNvSpPr/>
          <p:nvPr/>
        </p:nvSpPr>
        <p:spPr>
          <a:xfrm>
            <a:off x="6994525" y="4171950"/>
            <a:ext cx="415925" cy="414338"/>
          </a:xfrm>
          <a:prstGeom prst="ellipse">
            <a:avLst/>
          </a:prstGeom>
          <a:solidFill>
            <a:srgbClr val="92D050"/>
          </a:solidFill>
          <a:ln w="12700" cap="flat" cmpd="sng">
            <a:solidFill>
              <a:schemeClr val="bg1"/>
            </a:solidFill>
            <a:prstDash val="solid"/>
            <a:bevel/>
            <a:headEnd type="none" w="med" len="med"/>
            <a:tailEnd type="none" w="med" len="med"/>
          </a:ln>
        </p:spPr>
        <p:txBody>
          <a:bodyPr anchor="ctr"/>
          <a:p>
            <a:pPr algn="ctr"/>
            <a:endParaRPr>
              <a:solidFill>
                <a:srgbClr val="FFFFFF"/>
              </a:solidFill>
              <a:ea typeface="宋体" panose="02010600030101010101" pitchFamily="2" charset="-122"/>
            </a:endParaRPr>
          </a:p>
        </p:txBody>
      </p:sp>
      <p:sp>
        <p:nvSpPr>
          <p:cNvPr id="16393" name="椭圆 14"/>
          <p:cNvSpPr/>
          <p:nvPr/>
        </p:nvSpPr>
        <p:spPr>
          <a:xfrm>
            <a:off x="4600575" y="3489325"/>
            <a:ext cx="446088" cy="446088"/>
          </a:xfrm>
          <a:prstGeom prst="ellipse">
            <a:avLst/>
          </a:prstGeom>
          <a:solidFill>
            <a:srgbClr val="D8D8D8"/>
          </a:solidFill>
          <a:ln w="12700" cap="flat" cmpd="sng">
            <a:solidFill>
              <a:schemeClr val="bg1"/>
            </a:solidFill>
            <a:prstDash val="solid"/>
            <a:bevel/>
            <a:headEnd type="none" w="med" len="med"/>
            <a:tailEnd type="none" w="med" len="med"/>
          </a:ln>
        </p:spPr>
        <p:txBody>
          <a:bodyPr anchor="ctr"/>
          <a:p>
            <a:pPr algn="ctr"/>
            <a:endParaRPr>
              <a:solidFill>
                <a:srgbClr val="FFFFFF"/>
              </a:solidFill>
              <a:ea typeface="宋体" panose="02010600030101010101" pitchFamily="2" charset="-122"/>
            </a:endParaRPr>
          </a:p>
        </p:txBody>
      </p:sp>
      <p:sp>
        <p:nvSpPr>
          <p:cNvPr id="16394" name="椭圆 15"/>
          <p:cNvSpPr/>
          <p:nvPr/>
        </p:nvSpPr>
        <p:spPr>
          <a:xfrm>
            <a:off x="6542088" y="1965325"/>
            <a:ext cx="457200" cy="457200"/>
          </a:xfrm>
          <a:prstGeom prst="ellipse">
            <a:avLst/>
          </a:prstGeom>
          <a:solidFill>
            <a:schemeClr val="bg1"/>
          </a:solidFill>
          <a:ln w="12700" cap="flat" cmpd="sng">
            <a:solidFill>
              <a:schemeClr val="bg1"/>
            </a:solidFill>
            <a:prstDash val="solid"/>
            <a:bevel/>
            <a:headEnd type="none" w="med" len="med"/>
            <a:tailEnd type="none" w="med" len="med"/>
          </a:ln>
        </p:spPr>
        <p:txBody>
          <a:bodyPr anchor="ctr"/>
          <a:p>
            <a:pPr algn="ctr"/>
            <a:endParaRPr>
              <a:ea typeface="宋体" panose="02010600030101010101" pitchFamily="2" charset="-122"/>
            </a:endParaRPr>
          </a:p>
        </p:txBody>
      </p:sp>
      <p:sp>
        <p:nvSpPr>
          <p:cNvPr id="16395" name="文本框 16"/>
          <p:cNvSpPr/>
          <p:nvPr/>
        </p:nvSpPr>
        <p:spPr>
          <a:xfrm>
            <a:off x="6613525" y="2009775"/>
            <a:ext cx="315913" cy="368300"/>
          </a:xfrm>
          <a:prstGeom prst="rect">
            <a:avLst/>
          </a:prstGeom>
          <a:noFill/>
          <a:ln w="9525">
            <a:noFill/>
          </a:ln>
        </p:spPr>
        <p:txBody>
          <a:bodyPr wrap="none" anchor="ctr">
            <a:spAutoFit/>
          </a:bodyPr>
          <a:p>
            <a:pPr algn="ctr"/>
            <a:r>
              <a:rPr lang="en-US" altLang="zh-CN" dirty="0">
                <a:solidFill>
                  <a:srgbClr val="000000"/>
                </a:solidFill>
                <a:latin typeface="Kozuka Gothic Pr6N B" pitchFamily="2" charset="-128"/>
                <a:ea typeface="Kozuka Gothic Pr6N B" pitchFamily="2" charset="-128"/>
                <a:sym typeface="Kozuka Gothic Pr6N B" pitchFamily="2" charset="-128"/>
              </a:rPr>
              <a:t>1</a:t>
            </a:r>
            <a:endParaRPr lang="zh-CN" altLang="en-US" dirty="0">
              <a:solidFill>
                <a:srgbClr val="000000"/>
              </a:solidFill>
              <a:latin typeface="Kozuka Gothic Pr6N B" pitchFamily="2" charset="-128"/>
              <a:ea typeface="Kozuka Gothic Pr6N B" pitchFamily="2" charset="-128"/>
              <a:sym typeface="Kozuka Gothic Pr6N B" pitchFamily="2" charset="-128"/>
            </a:endParaRPr>
          </a:p>
        </p:txBody>
      </p:sp>
      <p:sp>
        <p:nvSpPr>
          <p:cNvPr id="16396" name="文本框 17"/>
          <p:cNvSpPr/>
          <p:nvPr/>
        </p:nvSpPr>
        <p:spPr>
          <a:xfrm>
            <a:off x="4665663" y="3527425"/>
            <a:ext cx="315912" cy="369888"/>
          </a:xfrm>
          <a:prstGeom prst="rect">
            <a:avLst/>
          </a:prstGeom>
          <a:solidFill>
            <a:schemeClr val="bg1"/>
          </a:solidFill>
          <a:ln w="9525">
            <a:noFill/>
          </a:ln>
        </p:spPr>
        <p:txBody>
          <a:bodyPr wrap="none" anchor="ctr">
            <a:spAutoFit/>
          </a:bodyPr>
          <a:p>
            <a:pPr algn="ctr"/>
            <a:r>
              <a:rPr lang="en-US" altLang="zh-CN" dirty="0">
                <a:solidFill>
                  <a:srgbClr val="000000"/>
                </a:solidFill>
                <a:latin typeface="Kozuka Gothic Pr6N B" pitchFamily="2" charset="-128"/>
                <a:ea typeface="Kozuka Gothic Pr6N B" pitchFamily="2" charset="-128"/>
                <a:sym typeface="Kozuka Gothic Pr6N B" pitchFamily="2" charset="-128"/>
              </a:rPr>
              <a:t>2</a:t>
            </a:r>
            <a:endParaRPr lang="zh-CN" altLang="en-US" dirty="0">
              <a:solidFill>
                <a:srgbClr val="000000"/>
              </a:solidFill>
              <a:latin typeface="Kozuka Gothic Pr6N B" pitchFamily="2" charset="-128"/>
              <a:ea typeface="Kozuka Gothic Pr6N B" pitchFamily="2" charset="-128"/>
              <a:sym typeface="Kozuka Gothic Pr6N B" pitchFamily="2" charset="-128"/>
            </a:endParaRPr>
          </a:p>
        </p:txBody>
      </p:sp>
      <p:sp>
        <p:nvSpPr>
          <p:cNvPr id="16397" name="文本框 18"/>
          <p:cNvSpPr/>
          <p:nvPr/>
        </p:nvSpPr>
        <p:spPr>
          <a:xfrm>
            <a:off x="6994525" y="4194175"/>
            <a:ext cx="415925" cy="369888"/>
          </a:xfrm>
          <a:prstGeom prst="rect">
            <a:avLst/>
          </a:prstGeom>
          <a:solidFill>
            <a:schemeClr val="bg1"/>
          </a:solidFill>
          <a:ln w="9525">
            <a:noFill/>
          </a:ln>
        </p:spPr>
        <p:txBody>
          <a:bodyPr wrap="square" anchor="ctr">
            <a:spAutoFit/>
          </a:bodyPr>
          <a:p>
            <a:pPr algn="ctr"/>
            <a:r>
              <a:rPr lang="en-US" altLang="zh-CN" dirty="0">
                <a:solidFill>
                  <a:srgbClr val="000000"/>
                </a:solidFill>
                <a:latin typeface="Kozuka Gothic Pr6N B" pitchFamily="2" charset="-128"/>
                <a:ea typeface="Kozuka Gothic Pr6N B" pitchFamily="2" charset="-128"/>
                <a:sym typeface="Kozuka Gothic Pr6N B" pitchFamily="2" charset="-128"/>
              </a:rPr>
              <a:t>3</a:t>
            </a:r>
            <a:endParaRPr lang="zh-CN" altLang="en-US" dirty="0">
              <a:solidFill>
                <a:srgbClr val="000000"/>
              </a:solidFill>
              <a:latin typeface="Kozuka Gothic Pr6N B" pitchFamily="2" charset="-128"/>
              <a:ea typeface="Kozuka Gothic Pr6N B" pitchFamily="2" charset="-128"/>
              <a:sym typeface="Kozuka Gothic Pr6N B" pitchFamily="2" charset="-128"/>
            </a:endParaRPr>
          </a:p>
        </p:txBody>
      </p:sp>
      <p:sp>
        <p:nvSpPr>
          <p:cNvPr id="16398" name="文本框 19"/>
          <p:cNvSpPr/>
          <p:nvPr/>
        </p:nvSpPr>
        <p:spPr>
          <a:xfrm>
            <a:off x="5481638" y="5286375"/>
            <a:ext cx="354012" cy="368300"/>
          </a:xfrm>
          <a:prstGeom prst="rect">
            <a:avLst/>
          </a:prstGeom>
          <a:solidFill>
            <a:schemeClr val="bg1"/>
          </a:solidFill>
          <a:ln w="9525">
            <a:noFill/>
          </a:ln>
        </p:spPr>
        <p:txBody>
          <a:bodyPr wrap="square" anchor="ctr">
            <a:spAutoFit/>
          </a:bodyPr>
          <a:p>
            <a:pPr algn="ctr"/>
            <a:r>
              <a:rPr lang="en-US" altLang="zh-CN" dirty="0">
                <a:solidFill>
                  <a:srgbClr val="000000"/>
                </a:solidFill>
                <a:latin typeface="Kozuka Gothic Pr6N B" pitchFamily="2" charset="-128"/>
                <a:ea typeface="Kozuka Gothic Pr6N B" pitchFamily="2" charset="-128"/>
                <a:sym typeface="Kozuka Gothic Pr6N B" pitchFamily="2" charset="-128"/>
              </a:rPr>
              <a:t>4</a:t>
            </a:r>
            <a:endParaRPr lang="zh-CN" altLang="en-US" dirty="0">
              <a:solidFill>
                <a:srgbClr val="000000"/>
              </a:solidFill>
              <a:latin typeface="Kozuka Gothic Pr6N B" pitchFamily="2" charset="-128"/>
              <a:ea typeface="Kozuka Gothic Pr6N B" pitchFamily="2" charset="-128"/>
              <a:sym typeface="Kozuka Gothic Pr6N B" pitchFamily="2" charset="-128"/>
            </a:endParaRPr>
          </a:p>
        </p:txBody>
      </p:sp>
      <p:sp>
        <p:nvSpPr>
          <p:cNvPr id="16399" name="矩形 20"/>
          <p:cNvSpPr/>
          <p:nvPr/>
        </p:nvSpPr>
        <p:spPr>
          <a:xfrm>
            <a:off x="7732713" y="4175125"/>
            <a:ext cx="2995612" cy="523875"/>
          </a:xfrm>
          <a:prstGeom prst="rect">
            <a:avLst/>
          </a:prstGeom>
          <a:noFill/>
          <a:ln w="9525">
            <a:noFill/>
          </a:ln>
        </p:spPr>
        <p:txBody>
          <a:bodyPr wrap="square">
            <a:spAutoFit/>
          </a:bodyPr>
          <a:p>
            <a:r>
              <a:rPr lang="en-US" altLang="zh-CN" sz="1400" dirty="0">
                <a:solidFill>
                  <a:schemeClr val="bg1"/>
                </a:solidFill>
                <a:latin typeface="Calibri" panose="020F0502020204030204" charset="0"/>
                <a:ea typeface="微软雅黑" panose="020B0503020204020204" charset="-122"/>
                <a:sym typeface="Calibri" panose="020F0502020204030204" charset="0"/>
              </a:rPr>
              <a:t>Donec sollicitudin molestie malesuada. Donec rutrum congue leo.</a:t>
            </a:r>
            <a:endParaRPr lang="zh-CN" altLang="en-US" sz="1400" dirty="0">
              <a:solidFill>
                <a:schemeClr val="bg1"/>
              </a:solidFill>
              <a:latin typeface="Calibri" panose="020F0502020204030204" charset="0"/>
              <a:ea typeface="微软雅黑" panose="020B0503020204020204" charset="-122"/>
              <a:sym typeface="Calibri" panose="020F0502020204030204" charset="0"/>
            </a:endParaRPr>
          </a:p>
        </p:txBody>
      </p:sp>
      <p:sp>
        <p:nvSpPr>
          <p:cNvPr id="16400" name="矩形 21"/>
          <p:cNvSpPr/>
          <p:nvPr/>
        </p:nvSpPr>
        <p:spPr>
          <a:xfrm>
            <a:off x="7732713" y="3952875"/>
            <a:ext cx="1538287" cy="339725"/>
          </a:xfrm>
          <a:prstGeom prst="rect">
            <a:avLst/>
          </a:prstGeom>
          <a:noFill/>
          <a:ln w="9525">
            <a:noFill/>
          </a:ln>
        </p:spPr>
        <p:txBody>
          <a:bodyPr wrap="none">
            <a:spAutoFit/>
          </a:bodyPr>
          <a:p>
            <a:r>
              <a:rPr lang="en-US" altLang="zh-CN" sz="1600" b="1" dirty="0">
                <a:solidFill>
                  <a:schemeClr val="bg1"/>
                </a:solidFill>
                <a:latin typeface="Calibri" panose="020F0502020204030204" charset="0"/>
                <a:ea typeface="微软雅黑" panose="020B0503020204020204" charset="-122"/>
                <a:sym typeface="Calibri" panose="020F0502020204030204" charset="0"/>
              </a:rPr>
              <a:t>DESCRIPTION</a:t>
            </a:r>
            <a:endParaRPr lang="zh-CN" altLang="en-US" sz="1600" b="1" dirty="0">
              <a:solidFill>
                <a:schemeClr val="bg1"/>
              </a:solidFill>
              <a:latin typeface="Calibri" panose="020F0502020204030204" charset="0"/>
              <a:ea typeface="微软雅黑" panose="020B0503020204020204" charset="-122"/>
              <a:sym typeface="Calibri" panose="020F0502020204030204" charset="0"/>
            </a:endParaRPr>
          </a:p>
        </p:txBody>
      </p:sp>
      <p:sp>
        <p:nvSpPr>
          <p:cNvPr id="16401" name="矩形 22"/>
          <p:cNvSpPr/>
          <p:nvPr/>
        </p:nvSpPr>
        <p:spPr>
          <a:xfrm>
            <a:off x="7135813" y="2006600"/>
            <a:ext cx="2995612" cy="523875"/>
          </a:xfrm>
          <a:prstGeom prst="rect">
            <a:avLst/>
          </a:prstGeom>
          <a:noFill/>
          <a:ln w="9525">
            <a:noFill/>
          </a:ln>
        </p:spPr>
        <p:txBody>
          <a:bodyPr wrap="square">
            <a:spAutoFit/>
          </a:bodyPr>
          <a:p>
            <a:r>
              <a:rPr lang="en-US" altLang="zh-CN" sz="1400" dirty="0">
                <a:solidFill>
                  <a:schemeClr val="bg1"/>
                </a:solidFill>
                <a:latin typeface="Calibri" panose="020F0502020204030204" charset="0"/>
                <a:ea typeface="微软雅黑" panose="020B0503020204020204" charset="-122"/>
                <a:sym typeface="Calibri" panose="020F0502020204030204" charset="0"/>
              </a:rPr>
              <a:t>Donec sollicitudin molestie malesuada. Donec rutrum congue leo.</a:t>
            </a:r>
            <a:endParaRPr lang="zh-CN" altLang="en-US" sz="1400" dirty="0">
              <a:solidFill>
                <a:schemeClr val="bg1"/>
              </a:solidFill>
              <a:latin typeface="Calibri" panose="020F0502020204030204" charset="0"/>
              <a:ea typeface="微软雅黑" panose="020B0503020204020204" charset="-122"/>
              <a:sym typeface="Calibri" panose="020F0502020204030204" charset="0"/>
            </a:endParaRPr>
          </a:p>
        </p:txBody>
      </p:sp>
      <p:sp>
        <p:nvSpPr>
          <p:cNvPr id="16402" name="矩形 23"/>
          <p:cNvSpPr/>
          <p:nvPr/>
        </p:nvSpPr>
        <p:spPr>
          <a:xfrm>
            <a:off x="7135813" y="1784350"/>
            <a:ext cx="1538287" cy="339725"/>
          </a:xfrm>
          <a:prstGeom prst="rect">
            <a:avLst/>
          </a:prstGeom>
          <a:noFill/>
          <a:ln w="9525">
            <a:noFill/>
          </a:ln>
        </p:spPr>
        <p:txBody>
          <a:bodyPr wrap="none">
            <a:spAutoFit/>
          </a:bodyPr>
          <a:p>
            <a:r>
              <a:rPr lang="en-US" altLang="zh-CN" sz="1600" b="1" dirty="0">
                <a:solidFill>
                  <a:schemeClr val="bg1"/>
                </a:solidFill>
                <a:latin typeface="Calibri" panose="020F0502020204030204" charset="0"/>
                <a:ea typeface="微软雅黑" panose="020B0503020204020204" charset="-122"/>
                <a:sym typeface="Calibri" panose="020F0502020204030204" charset="0"/>
              </a:rPr>
              <a:t>DESCRIPTION</a:t>
            </a:r>
            <a:endParaRPr lang="zh-CN" altLang="en-US" sz="1600" b="1" dirty="0">
              <a:solidFill>
                <a:schemeClr val="bg1"/>
              </a:solidFill>
              <a:latin typeface="Calibri" panose="020F0502020204030204" charset="0"/>
              <a:ea typeface="微软雅黑" panose="020B0503020204020204" charset="-122"/>
              <a:sym typeface="Calibri" panose="020F0502020204030204" charset="0"/>
            </a:endParaRPr>
          </a:p>
        </p:txBody>
      </p:sp>
      <p:sp>
        <p:nvSpPr>
          <p:cNvPr id="16403" name="矩形 24"/>
          <p:cNvSpPr/>
          <p:nvPr/>
        </p:nvSpPr>
        <p:spPr>
          <a:xfrm>
            <a:off x="1771650" y="5537200"/>
            <a:ext cx="2995613" cy="523875"/>
          </a:xfrm>
          <a:prstGeom prst="rect">
            <a:avLst/>
          </a:prstGeom>
          <a:noFill/>
          <a:ln w="9525">
            <a:noFill/>
          </a:ln>
        </p:spPr>
        <p:txBody>
          <a:bodyPr wrap="square">
            <a:spAutoFit/>
          </a:bodyPr>
          <a:p>
            <a:pPr algn="r"/>
            <a:r>
              <a:rPr lang="en-US" altLang="zh-CN" sz="1400" dirty="0">
                <a:solidFill>
                  <a:schemeClr val="bg1"/>
                </a:solidFill>
                <a:latin typeface="Calibri" panose="020F0502020204030204" charset="0"/>
                <a:ea typeface="微软雅黑" panose="020B0503020204020204" charset="-122"/>
                <a:sym typeface="Calibri" panose="020F0502020204030204" charset="0"/>
              </a:rPr>
              <a:t>Donec sollicitudin molestie malesuada. Donec rutrum congue leo.</a:t>
            </a:r>
            <a:endParaRPr lang="zh-CN" altLang="en-US" sz="1400" dirty="0">
              <a:solidFill>
                <a:schemeClr val="bg1"/>
              </a:solidFill>
              <a:latin typeface="Calibri" panose="020F0502020204030204" charset="0"/>
              <a:ea typeface="微软雅黑" panose="020B0503020204020204" charset="-122"/>
              <a:sym typeface="Calibri" panose="020F0502020204030204" charset="0"/>
            </a:endParaRPr>
          </a:p>
        </p:txBody>
      </p:sp>
      <p:sp>
        <p:nvSpPr>
          <p:cNvPr id="16404" name="矩形 25"/>
          <p:cNvSpPr/>
          <p:nvPr/>
        </p:nvSpPr>
        <p:spPr>
          <a:xfrm>
            <a:off x="3228975" y="5276850"/>
            <a:ext cx="1536700" cy="338138"/>
          </a:xfrm>
          <a:prstGeom prst="rect">
            <a:avLst/>
          </a:prstGeom>
          <a:noFill/>
          <a:ln w="9525">
            <a:noFill/>
          </a:ln>
        </p:spPr>
        <p:txBody>
          <a:bodyPr wrap="none">
            <a:spAutoFit/>
          </a:bodyPr>
          <a:p>
            <a:r>
              <a:rPr lang="en-US" altLang="zh-CN" sz="1600" b="1" dirty="0">
                <a:solidFill>
                  <a:schemeClr val="bg1"/>
                </a:solidFill>
                <a:latin typeface="Calibri" panose="020F0502020204030204" charset="0"/>
                <a:ea typeface="微软雅黑" panose="020B0503020204020204" charset="-122"/>
                <a:sym typeface="Calibri" panose="020F0502020204030204" charset="0"/>
              </a:rPr>
              <a:t>DESCRIPTION</a:t>
            </a:r>
            <a:endParaRPr lang="zh-CN" altLang="en-US" sz="1600" b="1" dirty="0">
              <a:solidFill>
                <a:schemeClr val="bg1"/>
              </a:solidFill>
              <a:latin typeface="Calibri" panose="020F0502020204030204" charset="0"/>
              <a:ea typeface="微软雅黑" panose="020B0503020204020204" charset="-122"/>
              <a:sym typeface="Calibri" panose="020F0502020204030204" charset="0"/>
            </a:endParaRPr>
          </a:p>
        </p:txBody>
      </p:sp>
      <p:sp>
        <p:nvSpPr>
          <p:cNvPr id="16405" name="矩形 26"/>
          <p:cNvSpPr/>
          <p:nvPr/>
        </p:nvSpPr>
        <p:spPr>
          <a:xfrm>
            <a:off x="1350963" y="3413125"/>
            <a:ext cx="2994025" cy="522288"/>
          </a:xfrm>
          <a:prstGeom prst="rect">
            <a:avLst/>
          </a:prstGeom>
          <a:noFill/>
          <a:ln w="9525">
            <a:noFill/>
          </a:ln>
        </p:spPr>
        <p:txBody>
          <a:bodyPr wrap="square">
            <a:spAutoFit/>
          </a:bodyPr>
          <a:p>
            <a:pPr algn="r"/>
            <a:r>
              <a:rPr lang="en-US" altLang="zh-CN" sz="1400" dirty="0">
                <a:solidFill>
                  <a:schemeClr val="bg1"/>
                </a:solidFill>
                <a:latin typeface="Calibri" panose="020F0502020204030204" charset="0"/>
                <a:ea typeface="微软雅黑" panose="020B0503020204020204" charset="-122"/>
                <a:sym typeface="Calibri" panose="020F0502020204030204" charset="0"/>
              </a:rPr>
              <a:t>Donec sollicitudin molestie malesuada. Donec rutrum congue leo.</a:t>
            </a:r>
            <a:endParaRPr lang="zh-CN" altLang="en-US" sz="1400" dirty="0">
              <a:solidFill>
                <a:schemeClr val="bg1"/>
              </a:solidFill>
              <a:latin typeface="Calibri" panose="020F0502020204030204" charset="0"/>
              <a:ea typeface="微软雅黑" panose="020B0503020204020204" charset="-122"/>
              <a:sym typeface="Calibri" panose="020F0502020204030204" charset="0"/>
            </a:endParaRPr>
          </a:p>
        </p:txBody>
      </p:sp>
      <p:sp>
        <p:nvSpPr>
          <p:cNvPr id="16406" name="矩形 27"/>
          <p:cNvSpPr/>
          <p:nvPr/>
        </p:nvSpPr>
        <p:spPr>
          <a:xfrm>
            <a:off x="2806700" y="3151188"/>
            <a:ext cx="1538288" cy="338137"/>
          </a:xfrm>
          <a:prstGeom prst="rect">
            <a:avLst/>
          </a:prstGeom>
          <a:noFill/>
          <a:ln w="9525">
            <a:noFill/>
          </a:ln>
        </p:spPr>
        <p:txBody>
          <a:bodyPr wrap="none">
            <a:spAutoFit/>
          </a:bodyPr>
          <a:p>
            <a:r>
              <a:rPr lang="en-US" altLang="zh-CN" sz="1600" b="1" dirty="0">
                <a:solidFill>
                  <a:schemeClr val="bg1"/>
                </a:solidFill>
                <a:latin typeface="Calibri" panose="020F0502020204030204" charset="0"/>
                <a:ea typeface="微软雅黑" panose="020B0503020204020204" charset="-122"/>
                <a:sym typeface="Calibri" panose="020F0502020204030204" charset="0"/>
              </a:rPr>
              <a:t>DESCRIPTION</a:t>
            </a:r>
            <a:endParaRPr lang="zh-CN" altLang="en-US" sz="1600" b="1" dirty="0">
              <a:solidFill>
                <a:schemeClr val="bg1"/>
              </a:solidFill>
              <a:latin typeface="Calibri" panose="020F0502020204030204" charset="0"/>
              <a:ea typeface="微软雅黑" panose="020B0503020204020204" charset="-122"/>
              <a:sym typeface="Calibri" panose="020F0502020204030204" charset="0"/>
            </a:endParaRPr>
          </a:p>
        </p:txBody>
      </p:sp>
      <p:grpSp>
        <p:nvGrpSpPr>
          <p:cNvPr id="16407" name="组合 28"/>
          <p:cNvGrpSpPr/>
          <p:nvPr/>
        </p:nvGrpSpPr>
        <p:grpSpPr>
          <a:xfrm>
            <a:off x="6065838" y="5521325"/>
            <a:ext cx="241300" cy="241300"/>
            <a:chOff x="0" y="0"/>
            <a:chExt cx="241300" cy="239713"/>
          </a:xfrm>
        </p:grpSpPr>
        <p:sp>
          <p:nvSpPr>
            <p:cNvPr id="16408" name="Freeform 212"/>
            <p:cNvSpPr/>
            <p:nvPr/>
          </p:nvSpPr>
          <p:spPr>
            <a:xfrm>
              <a:off x="0" y="96837"/>
              <a:ext cx="142875" cy="142875"/>
            </a:xfrm>
            <a:custGeom>
              <a:avLst/>
              <a:gdLst>
                <a:gd name="txL" fmla="*/ 0 w 38"/>
                <a:gd name="txT" fmla="*/ 0 h 38"/>
                <a:gd name="txR" fmla="*/ 38 w 38"/>
                <a:gd name="txB" fmla="*/ 38 h 38"/>
              </a:gdLst>
              <a:ahLst/>
              <a:cxnLst>
                <a:cxn ang="0">
                  <a:pos x="0" y="0"/>
                </a:cxn>
                <a:cxn ang="0">
                  <a:pos x="0" y="12"/>
                </a:cxn>
                <a:cxn ang="0">
                  <a:pos x="26" y="38"/>
                </a:cxn>
                <a:cxn ang="0">
                  <a:pos x="38" y="38"/>
                </a:cxn>
                <a:cxn ang="0">
                  <a:pos x="0" y="0"/>
                </a:cxn>
              </a:cxnLst>
              <a:rect l="txL" t="txT" r="txR" b="txB"/>
              <a:pathLst>
                <a:path w="38" h="38">
                  <a:moveTo>
                    <a:pt x="0" y="0"/>
                  </a:moveTo>
                  <a:cubicBezTo>
                    <a:pt x="0" y="12"/>
                    <a:pt x="0" y="12"/>
                    <a:pt x="0" y="12"/>
                  </a:cubicBezTo>
                  <a:cubicBezTo>
                    <a:pt x="14" y="12"/>
                    <a:pt x="26" y="24"/>
                    <a:pt x="26" y="38"/>
                  </a:cubicBezTo>
                  <a:cubicBezTo>
                    <a:pt x="38" y="38"/>
                    <a:pt x="38" y="38"/>
                    <a:pt x="38" y="38"/>
                  </a:cubicBezTo>
                  <a:cubicBezTo>
                    <a:pt x="38" y="17"/>
                    <a:pt x="21" y="0"/>
                    <a:pt x="0" y="0"/>
                  </a:cubicBezTo>
                  <a:close/>
                </a:path>
              </a:pathLst>
            </a:custGeom>
            <a:solidFill>
              <a:schemeClr val="bg1"/>
            </a:solidFill>
            <a:ln w="9525">
              <a:noFill/>
            </a:ln>
          </p:spPr>
          <p:txBody>
            <a:bodyPr vert="horz" wrap="square" anchor="t"/>
            <a:p>
              <a:endParaRPr>
                <a:solidFill>
                  <a:srgbClr val="000000"/>
                </a:solidFill>
                <a:latin typeface="Calibri" panose="020F0502020204030204" charset="0"/>
                <a:ea typeface="微软雅黑" panose="020B0503020204020204" charset="-122"/>
                <a:sym typeface="Calibri" panose="020F0502020204030204" charset="0"/>
              </a:endParaRPr>
            </a:p>
          </p:txBody>
        </p:sp>
        <p:sp>
          <p:nvSpPr>
            <p:cNvPr id="16409" name="Freeform 213"/>
            <p:cNvSpPr/>
            <p:nvPr/>
          </p:nvSpPr>
          <p:spPr>
            <a:xfrm>
              <a:off x="0" y="0"/>
              <a:ext cx="241300" cy="239713"/>
            </a:xfrm>
            <a:custGeom>
              <a:avLst/>
              <a:gdLst>
                <a:gd name="txL" fmla="*/ 0 w 64"/>
                <a:gd name="txT" fmla="*/ 0 h 64"/>
                <a:gd name="txR" fmla="*/ 64 w 64"/>
                <a:gd name="txB" fmla="*/ 64 h 64"/>
              </a:gdLst>
              <a:ahLst/>
              <a:cxnLst>
                <a:cxn ang="0">
                  <a:pos x="0" y="0"/>
                </a:cxn>
                <a:cxn ang="0">
                  <a:pos x="0" y="13"/>
                </a:cxn>
                <a:cxn ang="0">
                  <a:pos x="51" y="64"/>
                </a:cxn>
                <a:cxn ang="0">
                  <a:pos x="64" y="64"/>
                </a:cxn>
                <a:cxn ang="0">
                  <a:pos x="0" y="0"/>
                </a:cxn>
              </a:cxnLst>
              <a:rect l="txL" t="txT" r="txR" b="txB"/>
              <a:pathLst>
                <a:path w="64" h="64">
                  <a:moveTo>
                    <a:pt x="0" y="0"/>
                  </a:moveTo>
                  <a:cubicBezTo>
                    <a:pt x="0" y="13"/>
                    <a:pt x="0" y="13"/>
                    <a:pt x="0" y="13"/>
                  </a:cubicBezTo>
                  <a:cubicBezTo>
                    <a:pt x="28" y="13"/>
                    <a:pt x="51" y="36"/>
                    <a:pt x="51" y="64"/>
                  </a:cubicBezTo>
                  <a:cubicBezTo>
                    <a:pt x="64" y="64"/>
                    <a:pt x="64" y="64"/>
                    <a:pt x="64" y="64"/>
                  </a:cubicBezTo>
                  <a:cubicBezTo>
                    <a:pt x="64" y="29"/>
                    <a:pt x="35" y="0"/>
                    <a:pt x="0" y="0"/>
                  </a:cubicBezTo>
                  <a:close/>
                </a:path>
              </a:pathLst>
            </a:custGeom>
            <a:solidFill>
              <a:schemeClr val="bg1"/>
            </a:solidFill>
            <a:ln w="9525">
              <a:noFill/>
            </a:ln>
          </p:spPr>
          <p:txBody>
            <a:bodyPr vert="horz" wrap="square" anchor="t"/>
            <a:p>
              <a:endParaRPr>
                <a:solidFill>
                  <a:srgbClr val="000000"/>
                </a:solidFill>
                <a:latin typeface="Calibri" panose="020F0502020204030204" charset="0"/>
                <a:ea typeface="微软雅黑" panose="020B0503020204020204" charset="-122"/>
                <a:sym typeface="Calibri" panose="020F0502020204030204" charset="0"/>
              </a:endParaRPr>
            </a:p>
          </p:txBody>
        </p:sp>
        <p:sp>
          <p:nvSpPr>
            <p:cNvPr id="16410" name="Oval 214"/>
            <p:cNvSpPr/>
            <p:nvPr/>
          </p:nvSpPr>
          <p:spPr>
            <a:xfrm>
              <a:off x="0" y="190500"/>
              <a:ext cx="49213" cy="49213"/>
            </a:xfrm>
            <a:prstGeom prst="ellipse">
              <a:avLst/>
            </a:prstGeom>
            <a:solidFill>
              <a:schemeClr val="bg1"/>
            </a:solidFill>
            <a:ln w="9525">
              <a:noFill/>
            </a:ln>
          </p:spPr>
          <p:txBody>
            <a:bodyPr vert="horz" wrap="square" anchor="t"/>
            <a:p>
              <a:endParaRPr>
                <a:solidFill>
                  <a:srgbClr val="000000"/>
                </a:solidFill>
                <a:latin typeface="Calibri" panose="020F0502020204030204" charset="0"/>
                <a:ea typeface="微软雅黑" panose="020B0503020204020204" charset="-122"/>
                <a:sym typeface="Calibri" panose="020F0502020204030204" charset="0"/>
              </a:endParaRPr>
            </a:p>
          </p:txBody>
        </p:sp>
      </p:grpSp>
      <p:sp>
        <p:nvSpPr>
          <p:cNvPr id="16411" name="Freeform 233"/>
          <p:cNvSpPr>
            <a:spLocks noEditPoints="1"/>
          </p:cNvSpPr>
          <p:nvPr/>
        </p:nvSpPr>
        <p:spPr>
          <a:xfrm>
            <a:off x="6478588" y="4640263"/>
            <a:ext cx="506412" cy="500062"/>
          </a:xfrm>
          <a:custGeom>
            <a:avLst/>
            <a:gdLst>
              <a:gd name="txL" fmla="*/ 0 w 154"/>
              <a:gd name="txT" fmla="*/ 0 h 152"/>
              <a:gd name="txR" fmla="*/ 154 w 154"/>
              <a:gd name="txB" fmla="*/ 152 h 152"/>
            </a:gdLst>
            <a:ahLst/>
            <a:cxnLst>
              <a:cxn ang="0">
                <a:pos x="0" y="0"/>
              </a:cxn>
              <a:cxn ang="0">
                <a:pos x="43" y="152"/>
              </a:cxn>
              <a:cxn ang="0">
                <a:pos x="88" y="121"/>
              </a:cxn>
              <a:cxn ang="0">
                <a:pos x="123" y="152"/>
              </a:cxn>
              <a:cxn ang="0">
                <a:pos x="123" y="102"/>
              </a:cxn>
              <a:cxn ang="0">
                <a:pos x="154" y="72"/>
              </a:cxn>
              <a:cxn ang="0">
                <a:pos x="0" y="0"/>
              </a:cxn>
              <a:cxn ang="0">
                <a:pos x="95" y="102"/>
              </a:cxn>
              <a:cxn ang="0">
                <a:pos x="38" y="45"/>
              </a:cxn>
              <a:cxn ang="0">
                <a:pos x="95" y="90"/>
              </a:cxn>
              <a:cxn ang="0">
                <a:pos x="95" y="102"/>
              </a:cxn>
            </a:cxnLst>
            <a:rect l="txL" t="txT" r="txR" b="txB"/>
            <a:pathLst>
              <a:path w="154" h="152">
                <a:moveTo>
                  <a:pt x="0" y="0"/>
                </a:moveTo>
                <a:lnTo>
                  <a:pt x="43" y="152"/>
                </a:lnTo>
                <a:lnTo>
                  <a:pt x="88" y="121"/>
                </a:lnTo>
                <a:lnTo>
                  <a:pt x="123" y="152"/>
                </a:lnTo>
                <a:lnTo>
                  <a:pt x="123" y="102"/>
                </a:lnTo>
                <a:lnTo>
                  <a:pt x="154" y="72"/>
                </a:lnTo>
                <a:lnTo>
                  <a:pt x="0" y="0"/>
                </a:lnTo>
                <a:close/>
                <a:moveTo>
                  <a:pt x="95" y="102"/>
                </a:moveTo>
                <a:lnTo>
                  <a:pt x="38" y="45"/>
                </a:lnTo>
                <a:lnTo>
                  <a:pt x="95" y="90"/>
                </a:lnTo>
                <a:lnTo>
                  <a:pt x="95" y="102"/>
                </a:lnTo>
                <a:close/>
              </a:path>
            </a:pathLst>
          </a:custGeom>
          <a:solidFill>
            <a:schemeClr val="bg1"/>
          </a:solidFill>
          <a:ln w="9525">
            <a:noFill/>
          </a:ln>
        </p:spPr>
        <p:txBody>
          <a:bodyPr vert="horz" wrap="square" anchor="t"/>
          <a:p>
            <a:endParaRPr>
              <a:solidFill>
                <a:srgbClr val="000000"/>
              </a:solidFill>
              <a:latin typeface="Calibri" panose="020F0502020204030204" charset="0"/>
              <a:ea typeface="微软雅黑" panose="020B0503020204020204" charset="-122"/>
              <a:sym typeface="Calibri" panose="020F0502020204030204" charset="0"/>
            </a:endParaRPr>
          </a:p>
        </p:txBody>
      </p:sp>
      <p:grpSp>
        <p:nvGrpSpPr>
          <p:cNvPr id="16412" name="组合 33"/>
          <p:cNvGrpSpPr/>
          <p:nvPr/>
        </p:nvGrpSpPr>
        <p:grpSpPr>
          <a:xfrm>
            <a:off x="5192713" y="3816350"/>
            <a:ext cx="715962" cy="541338"/>
            <a:chOff x="0" y="0"/>
            <a:chExt cx="239713" cy="180975"/>
          </a:xfrm>
        </p:grpSpPr>
        <p:sp>
          <p:nvSpPr>
            <p:cNvPr id="16413" name="Oval 219"/>
            <p:cNvSpPr/>
            <p:nvPr/>
          </p:nvSpPr>
          <p:spPr>
            <a:xfrm>
              <a:off x="74613" y="60325"/>
              <a:ext cx="90488" cy="90488"/>
            </a:xfrm>
            <a:prstGeom prst="ellipse">
              <a:avLst/>
            </a:prstGeom>
            <a:solidFill>
              <a:srgbClr val="A5A5A5"/>
            </a:solidFill>
            <a:ln w="9525">
              <a:noFill/>
            </a:ln>
          </p:spPr>
          <p:txBody>
            <a:bodyPr vert="horz" wrap="square" anchor="t"/>
            <a:p>
              <a:endParaRPr>
                <a:solidFill>
                  <a:srgbClr val="000000"/>
                </a:solidFill>
                <a:latin typeface="Calibri" panose="020F0502020204030204" charset="0"/>
                <a:ea typeface="微软雅黑" panose="020B0503020204020204" charset="-122"/>
                <a:sym typeface="Calibri" panose="020F0502020204030204" charset="0"/>
              </a:endParaRPr>
            </a:p>
          </p:txBody>
        </p:sp>
        <p:sp>
          <p:nvSpPr>
            <p:cNvPr id="16414" name="Freeform 220"/>
            <p:cNvSpPr>
              <a:spLocks noEditPoints="1"/>
            </p:cNvSpPr>
            <p:nvPr/>
          </p:nvSpPr>
          <p:spPr>
            <a:xfrm>
              <a:off x="0" y="0"/>
              <a:ext cx="239713" cy="180975"/>
            </a:xfrm>
            <a:custGeom>
              <a:avLst/>
              <a:gdLst>
                <a:gd name="txL" fmla="*/ 0 w 64"/>
                <a:gd name="txT" fmla="*/ 0 h 48"/>
                <a:gd name="txR" fmla="*/ 64 w 64"/>
                <a:gd name="txB" fmla="*/ 48 h 48"/>
              </a:gdLst>
              <a:ahLst/>
              <a:cxnLst>
                <a:cxn ang="0">
                  <a:pos x="60" y="8"/>
                </a:cxn>
                <a:cxn ang="0">
                  <a:pos x="42" y="8"/>
                </a:cxn>
                <a:cxn ang="0">
                  <a:pos x="40" y="4"/>
                </a:cxn>
                <a:cxn ang="0">
                  <a:pos x="36" y="0"/>
                </a:cxn>
                <a:cxn ang="0">
                  <a:pos x="28" y="0"/>
                </a:cxn>
                <a:cxn ang="0">
                  <a:pos x="24" y="4"/>
                </a:cxn>
                <a:cxn ang="0">
                  <a:pos x="22" y="8"/>
                </a:cxn>
                <a:cxn ang="0">
                  <a:pos x="4" y="8"/>
                </a:cxn>
                <a:cxn ang="0">
                  <a:pos x="0" y="12"/>
                </a:cxn>
                <a:cxn ang="0">
                  <a:pos x="0" y="44"/>
                </a:cxn>
                <a:cxn ang="0">
                  <a:pos x="4" y="48"/>
                </a:cxn>
                <a:cxn ang="0">
                  <a:pos x="60" y="48"/>
                </a:cxn>
                <a:cxn ang="0">
                  <a:pos x="64" y="44"/>
                </a:cxn>
                <a:cxn ang="0">
                  <a:pos x="64" y="12"/>
                </a:cxn>
                <a:cxn ang="0">
                  <a:pos x="60" y="8"/>
                </a:cxn>
                <a:cxn ang="0">
                  <a:pos x="32" y="44"/>
                </a:cxn>
                <a:cxn ang="0">
                  <a:pos x="16" y="28"/>
                </a:cxn>
                <a:cxn ang="0">
                  <a:pos x="32" y="12"/>
                </a:cxn>
                <a:cxn ang="0">
                  <a:pos x="48" y="28"/>
                </a:cxn>
                <a:cxn ang="0">
                  <a:pos x="32" y="44"/>
                </a:cxn>
              </a:cxnLst>
              <a:rect l="txL" t="txT" r="txR" b="txB"/>
              <a:pathLst>
                <a:path w="64" h="48">
                  <a:moveTo>
                    <a:pt x="60" y="8"/>
                  </a:moveTo>
                  <a:cubicBezTo>
                    <a:pt x="42" y="8"/>
                    <a:pt x="42" y="8"/>
                    <a:pt x="42" y="8"/>
                  </a:cubicBezTo>
                  <a:cubicBezTo>
                    <a:pt x="41" y="8"/>
                    <a:pt x="40" y="4"/>
                    <a:pt x="40" y="4"/>
                  </a:cubicBezTo>
                  <a:cubicBezTo>
                    <a:pt x="40" y="3"/>
                    <a:pt x="38" y="0"/>
                    <a:pt x="36" y="0"/>
                  </a:cubicBezTo>
                  <a:cubicBezTo>
                    <a:pt x="28" y="0"/>
                    <a:pt x="28" y="0"/>
                    <a:pt x="28" y="0"/>
                  </a:cubicBezTo>
                  <a:cubicBezTo>
                    <a:pt x="26" y="0"/>
                    <a:pt x="24" y="3"/>
                    <a:pt x="24" y="4"/>
                  </a:cubicBezTo>
                  <a:cubicBezTo>
                    <a:pt x="24" y="4"/>
                    <a:pt x="23" y="8"/>
                    <a:pt x="22" y="8"/>
                  </a:cubicBezTo>
                  <a:cubicBezTo>
                    <a:pt x="4" y="8"/>
                    <a:pt x="4" y="8"/>
                    <a:pt x="4" y="8"/>
                  </a:cubicBezTo>
                  <a:cubicBezTo>
                    <a:pt x="2" y="8"/>
                    <a:pt x="0" y="10"/>
                    <a:pt x="0" y="12"/>
                  </a:cubicBezTo>
                  <a:cubicBezTo>
                    <a:pt x="0" y="44"/>
                    <a:pt x="0" y="44"/>
                    <a:pt x="0" y="44"/>
                  </a:cubicBezTo>
                  <a:cubicBezTo>
                    <a:pt x="0" y="46"/>
                    <a:pt x="2" y="48"/>
                    <a:pt x="4" y="48"/>
                  </a:cubicBezTo>
                  <a:cubicBezTo>
                    <a:pt x="60" y="48"/>
                    <a:pt x="60" y="48"/>
                    <a:pt x="60" y="48"/>
                  </a:cubicBezTo>
                  <a:cubicBezTo>
                    <a:pt x="62" y="48"/>
                    <a:pt x="64" y="46"/>
                    <a:pt x="64" y="44"/>
                  </a:cubicBezTo>
                  <a:cubicBezTo>
                    <a:pt x="64" y="12"/>
                    <a:pt x="64" y="12"/>
                    <a:pt x="64" y="12"/>
                  </a:cubicBezTo>
                  <a:cubicBezTo>
                    <a:pt x="64" y="10"/>
                    <a:pt x="62" y="8"/>
                    <a:pt x="60" y="8"/>
                  </a:cubicBezTo>
                  <a:close/>
                  <a:moveTo>
                    <a:pt x="32" y="44"/>
                  </a:moveTo>
                  <a:cubicBezTo>
                    <a:pt x="23" y="44"/>
                    <a:pt x="16" y="37"/>
                    <a:pt x="16" y="28"/>
                  </a:cubicBezTo>
                  <a:cubicBezTo>
                    <a:pt x="16" y="19"/>
                    <a:pt x="23" y="12"/>
                    <a:pt x="32" y="12"/>
                  </a:cubicBezTo>
                  <a:cubicBezTo>
                    <a:pt x="41" y="12"/>
                    <a:pt x="48" y="19"/>
                    <a:pt x="48" y="28"/>
                  </a:cubicBezTo>
                  <a:cubicBezTo>
                    <a:pt x="48" y="37"/>
                    <a:pt x="41" y="44"/>
                    <a:pt x="32" y="44"/>
                  </a:cubicBezTo>
                  <a:close/>
                </a:path>
              </a:pathLst>
            </a:custGeom>
            <a:solidFill>
              <a:srgbClr val="A5A5A5"/>
            </a:solidFill>
            <a:ln w="9525">
              <a:noFill/>
            </a:ln>
          </p:spPr>
          <p:txBody>
            <a:bodyPr vert="horz" wrap="square" anchor="t"/>
            <a:p>
              <a:endParaRPr>
                <a:solidFill>
                  <a:srgbClr val="000000"/>
                </a:solidFill>
                <a:latin typeface="Calibri" panose="020F0502020204030204" charset="0"/>
                <a:ea typeface="微软雅黑" panose="020B0503020204020204" charset="-122"/>
                <a:sym typeface="Calibri" panose="020F0502020204030204" charset="0"/>
              </a:endParaRPr>
            </a:p>
          </p:txBody>
        </p:sp>
      </p:grpSp>
      <p:grpSp>
        <p:nvGrpSpPr>
          <p:cNvPr id="16415" name="组合 36"/>
          <p:cNvGrpSpPr/>
          <p:nvPr/>
        </p:nvGrpSpPr>
        <p:grpSpPr>
          <a:xfrm>
            <a:off x="5537200" y="2393950"/>
            <a:ext cx="795338" cy="766763"/>
            <a:chOff x="0" y="0"/>
            <a:chExt cx="249238" cy="239713"/>
          </a:xfrm>
        </p:grpSpPr>
        <p:sp>
          <p:nvSpPr>
            <p:cNvPr id="16416" name="Freeform 97"/>
            <p:cNvSpPr/>
            <p:nvPr/>
          </p:nvSpPr>
          <p:spPr>
            <a:xfrm>
              <a:off x="0" y="82550"/>
              <a:ext cx="60325" cy="63500"/>
            </a:xfrm>
            <a:custGeom>
              <a:avLst/>
              <a:gdLst>
                <a:gd name="txL" fmla="*/ 0 w 16"/>
                <a:gd name="txT" fmla="*/ 0 h 17"/>
                <a:gd name="txR" fmla="*/ 16 w 16"/>
                <a:gd name="txB" fmla="*/ 17 h 17"/>
              </a:gdLst>
              <a:ahLst/>
              <a:cxnLst>
                <a:cxn ang="0">
                  <a:pos x="2" y="2"/>
                </a:cxn>
                <a:cxn ang="0">
                  <a:pos x="4" y="13"/>
                </a:cxn>
                <a:cxn ang="0">
                  <a:pos x="14" y="15"/>
                </a:cxn>
                <a:cxn ang="0">
                  <a:pos x="12" y="5"/>
                </a:cxn>
                <a:cxn ang="0">
                  <a:pos x="2" y="2"/>
                </a:cxn>
              </a:cxnLst>
              <a:rect l="txL" t="txT" r="txR" b="txB"/>
              <a:pathLst>
                <a:path w="16" h="17">
                  <a:moveTo>
                    <a:pt x="2" y="2"/>
                  </a:moveTo>
                  <a:cubicBezTo>
                    <a:pt x="0" y="4"/>
                    <a:pt x="1" y="9"/>
                    <a:pt x="4" y="13"/>
                  </a:cubicBezTo>
                  <a:cubicBezTo>
                    <a:pt x="7" y="16"/>
                    <a:pt x="11" y="17"/>
                    <a:pt x="14" y="15"/>
                  </a:cubicBezTo>
                  <a:cubicBezTo>
                    <a:pt x="16" y="13"/>
                    <a:pt x="15" y="8"/>
                    <a:pt x="12" y="5"/>
                  </a:cubicBezTo>
                  <a:cubicBezTo>
                    <a:pt x="9" y="1"/>
                    <a:pt x="5" y="0"/>
                    <a:pt x="2" y="2"/>
                  </a:cubicBezTo>
                  <a:close/>
                </a:path>
              </a:pathLst>
            </a:custGeom>
            <a:solidFill>
              <a:schemeClr val="bg1"/>
            </a:solidFill>
            <a:ln w="9525">
              <a:noFill/>
            </a:ln>
          </p:spPr>
          <p:txBody>
            <a:bodyPr vert="horz" wrap="square" anchor="t"/>
            <a:p>
              <a:endParaRPr>
                <a:solidFill>
                  <a:srgbClr val="000000"/>
                </a:solidFill>
                <a:latin typeface="Calibri" panose="020F0502020204030204" charset="0"/>
                <a:ea typeface="微软雅黑" panose="020B0503020204020204" charset="-122"/>
                <a:sym typeface="Calibri" panose="020F0502020204030204" charset="0"/>
              </a:endParaRPr>
            </a:p>
          </p:txBody>
        </p:sp>
        <p:sp>
          <p:nvSpPr>
            <p:cNvPr id="16417" name="Freeform 98"/>
            <p:cNvSpPr/>
            <p:nvPr/>
          </p:nvSpPr>
          <p:spPr>
            <a:xfrm>
              <a:off x="192088" y="74613"/>
              <a:ext cx="57150" cy="68263"/>
            </a:xfrm>
            <a:custGeom>
              <a:avLst/>
              <a:gdLst>
                <a:gd name="txL" fmla="*/ 0 w 15"/>
                <a:gd name="txT" fmla="*/ 0 h 18"/>
                <a:gd name="txR" fmla="*/ 15 w 15"/>
                <a:gd name="txB" fmla="*/ 18 h 18"/>
              </a:gdLst>
              <a:ahLst/>
              <a:cxnLst>
                <a:cxn ang="0">
                  <a:pos x="3" y="6"/>
                </a:cxn>
                <a:cxn ang="0">
                  <a:pos x="2" y="16"/>
                </a:cxn>
                <a:cxn ang="0">
                  <a:pos x="12" y="13"/>
                </a:cxn>
                <a:cxn ang="0">
                  <a:pos x="12" y="2"/>
                </a:cxn>
                <a:cxn ang="0">
                  <a:pos x="3" y="6"/>
                </a:cxn>
              </a:cxnLst>
              <a:rect l="txL" t="txT" r="txR" b="txB"/>
              <a:pathLst>
                <a:path w="15" h="18">
                  <a:moveTo>
                    <a:pt x="3" y="6"/>
                  </a:moveTo>
                  <a:cubicBezTo>
                    <a:pt x="0" y="10"/>
                    <a:pt x="0" y="15"/>
                    <a:pt x="2" y="16"/>
                  </a:cubicBezTo>
                  <a:cubicBezTo>
                    <a:pt x="5" y="18"/>
                    <a:pt x="9" y="17"/>
                    <a:pt x="12" y="13"/>
                  </a:cubicBezTo>
                  <a:cubicBezTo>
                    <a:pt x="15" y="9"/>
                    <a:pt x="15" y="4"/>
                    <a:pt x="12" y="2"/>
                  </a:cubicBezTo>
                  <a:cubicBezTo>
                    <a:pt x="10" y="0"/>
                    <a:pt x="5" y="2"/>
                    <a:pt x="3" y="6"/>
                  </a:cubicBezTo>
                  <a:close/>
                </a:path>
              </a:pathLst>
            </a:custGeom>
            <a:solidFill>
              <a:schemeClr val="bg1"/>
            </a:solidFill>
            <a:ln w="9525">
              <a:noFill/>
            </a:ln>
          </p:spPr>
          <p:txBody>
            <a:bodyPr vert="horz" wrap="square" anchor="t"/>
            <a:p>
              <a:endParaRPr>
                <a:solidFill>
                  <a:srgbClr val="000000"/>
                </a:solidFill>
                <a:latin typeface="Calibri" panose="020F0502020204030204" charset="0"/>
                <a:ea typeface="微软雅黑" panose="020B0503020204020204" charset="-122"/>
                <a:sym typeface="Calibri" panose="020F0502020204030204" charset="0"/>
              </a:endParaRPr>
            </a:p>
          </p:txBody>
        </p:sp>
        <p:sp>
          <p:nvSpPr>
            <p:cNvPr id="16418" name="Freeform 99"/>
            <p:cNvSpPr/>
            <p:nvPr/>
          </p:nvSpPr>
          <p:spPr>
            <a:xfrm>
              <a:off x="53975" y="0"/>
              <a:ext cx="66675" cy="96838"/>
            </a:xfrm>
            <a:custGeom>
              <a:avLst/>
              <a:gdLst>
                <a:gd name="txL" fmla="*/ 0 w 18"/>
                <a:gd name="txT" fmla="*/ 0 h 26"/>
                <a:gd name="txR" fmla="*/ 18 w 18"/>
                <a:gd name="txB" fmla="*/ 26 h 26"/>
              </a:gdLst>
              <a:ahLst/>
              <a:cxnLst>
                <a:cxn ang="0">
                  <a:pos x="12" y="25"/>
                </a:cxn>
                <a:cxn ang="0">
                  <a:pos x="16" y="11"/>
                </a:cxn>
                <a:cxn ang="0">
                  <a:pos x="6" y="1"/>
                </a:cxn>
                <a:cxn ang="0">
                  <a:pos x="1" y="15"/>
                </a:cxn>
                <a:cxn ang="0">
                  <a:pos x="12" y="25"/>
                </a:cxn>
              </a:cxnLst>
              <a:rect l="txL" t="txT" r="txR" b="txB"/>
              <a:pathLst>
                <a:path w="18" h="26">
                  <a:moveTo>
                    <a:pt x="12" y="25"/>
                  </a:moveTo>
                  <a:cubicBezTo>
                    <a:pt x="16" y="24"/>
                    <a:pt x="18" y="18"/>
                    <a:pt x="16" y="11"/>
                  </a:cubicBezTo>
                  <a:cubicBezTo>
                    <a:pt x="15" y="5"/>
                    <a:pt x="10" y="0"/>
                    <a:pt x="6" y="1"/>
                  </a:cubicBezTo>
                  <a:cubicBezTo>
                    <a:pt x="2" y="2"/>
                    <a:pt x="0" y="8"/>
                    <a:pt x="1" y="15"/>
                  </a:cubicBezTo>
                  <a:cubicBezTo>
                    <a:pt x="3" y="21"/>
                    <a:pt x="7" y="26"/>
                    <a:pt x="12" y="25"/>
                  </a:cubicBezTo>
                  <a:close/>
                </a:path>
              </a:pathLst>
            </a:custGeom>
            <a:solidFill>
              <a:schemeClr val="bg1"/>
            </a:solidFill>
            <a:ln w="9525">
              <a:noFill/>
            </a:ln>
          </p:spPr>
          <p:txBody>
            <a:bodyPr vert="horz" wrap="square" anchor="t"/>
            <a:p>
              <a:endParaRPr>
                <a:solidFill>
                  <a:srgbClr val="000000"/>
                </a:solidFill>
                <a:latin typeface="Calibri" panose="020F0502020204030204" charset="0"/>
                <a:ea typeface="微软雅黑" panose="020B0503020204020204" charset="-122"/>
                <a:sym typeface="Calibri" panose="020F0502020204030204" charset="0"/>
              </a:endParaRPr>
            </a:p>
          </p:txBody>
        </p:sp>
        <p:sp>
          <p:nvSpPr>
            <p:cNvPr id="16419" name="Freeform 100"/>
            <p:cNvSpPr/>
            <p:nvPr/>
          </p:nvSpPr>
          <p:spPr>
            <a:xfrm>
              <a:off x="131763" y="0"/>
              <a:ext cx="68263" cy="96838"/>
            </a:xfrm>
            <a:custGeom>
              <a:avLst/>
              <a:gdLst>
                <a:gd name="txL" fmla="*/ 0 w 18"/>
                <a:gd name="txT" fmla="*/ 0 h 26"/>
                <a:gd name="txR" fmla="*/ 18 w 18"/>
                <a:gd name="txB" fmla="*/ 26 h 26"/>
              </a:gdLst>
              <a:ahLst/>
              <a:cxnLst>
                <a:cxn ang="0">
                  <a:pos x="11" y="1"/>
                </a:cxn>
                <a:cxn ang="0">
                  <a:pos x="1" y="11"/>
                </a:cxn>
                <a:cxn ang="0">
                  <a:pos x="6" y="25"/>
                </a:cxn>
                <a:cxn ang="0">
                  <a:pos x="16" y="15"/>
                </a:cxn>
                <a:cxn ang="0">
                  <a:pos x="11" y="1"/>
                </a:cxn>
              </a:cxnLst>
              <a:rect l="txL" t="txT" r="txR" b="txB"/>
              <a:pathLst>
                <a:path w="18" h="26">
                  <a:moveTo>
                    <a:pt x="11" y="1"/>
                  </a:moveTo>
                  <a:cubicBezTo>
                    <a:pt x="7" y="0"/>
                    <a:pt x="3" y="5"/>
                    <a:pt x="1" y="11"/>
                  </a:cubicBezTo>
                  <a:cubicBezTo>
                    <a:pt x="0" y="18"/>
                    <a:pt x="2" y="24"/>
                    <a:pt x="6" y="25"/>
                  </a:cubicBezTo>
                  <a:cubicBezTo>
                    <a:pt x="10" y="26"/>
                    <a:pt x="15" y="21"/>
                    <a:pt x="16" y="15"/>
                  </a:cubicBezTo>
                  <a:cubicBezTo>
                    <a:pt x="18" y="8"/>
                    <a:pt x="15" y="2"/>
                    <a:pt x="11" y="1"/>
                  </a:cubicBezTo>
                  <a:close/>
                </a:path>
              </a:pathLst>
            </a:custGeom>
            <a:solidFill>
              <a:schemeClr val="bg1"/>
            </a:solidFill>
            <a:ln w="9525">
              <a:noFill/>
            </a:ln>
          </p:spPr>
          <p:txBody>
            <a:bodyPr vert="horz" wrap="square" anchor="t"/>
            <a:p>
              <a:endParaRPr>
                <a:solidFill>
                  <a:srgbClr val="000000"/>
                </a:solidFill>
                <a:latin typeface="Calibri" panose="020F0502020204030204" charset="0"/>
                <a:ea typeface="微软雅黑" panose="020B0503020204020204" charset="-122"/>
                <a:sym typeface="Calibri" panose="020F0502020204030204" charset="0"/>
              </a:endParaRPr>
            </a:p>
          </p:txBody>
        </p:sp>
        <p:sp>
          <p:nvSpPr>
            <p:cNvPr id="16420" name="Freeform 101"/>
            <p:cNvSpPr/>
            <p:nvPr/>
          </p:nvSpPr>
          <p:spPr>
            <a:xfrm>
              <a:off x="60325" y="115888"/>
              <a:ext cx="128588" cy="123825"/>
            </a:xfrm>
            <a:custGeom>
              <a:avLst/>
              <a:gdLst>
                <a:gd name="txL" fmla="*/ 0 w 34"/>
                <a:gd name="txT" fmla="*/ 0 h 33"/>
                <a:gd name="txR" fmla="*/ 34 w 34"/>
                <a:gd name="txB" fmla="*/ 33 h 33"/>
              </a:gdLst>
              <a:ahLst/>
              <a:cxnLst>
                <a:cxn ang="0">
                  <a:pos x="17" y="0"/>
                </a:cxn>
                <a:cxn ang="0">
                  <a:pos x="0" y="20"/>
                </a:cxn>
                <a:cxn ang="0">
                  <a:pos x="17" y="20"/>
                </a:cxn>
                <a:cxn ang="0">
                  <a:pos x="34" y="20"/>
                </a:cxn>
                <a:cxn ang="0">
                  <a:pos x="17" y="0"/>
                </a:cxn>
              </a:cxnLst>
              <a:rect l="txL" t="txT" r="txR" b="txB"/>
              <a:pathLst>
                <a:path w="34" h="33">
                  <a:moveTo>
                    <a:pt x="17" y="0"/>
                  </a:moveTo>
                  <a:cubicBezTo>
                    <a:pt x="7" y="0"/>
                    <a:pt x="0" y="15"/>
                    <a:pt x="0" y="20"/>
                  </a:cubicBezTo>
                  <a:cubicBezTo>
                    <a:pt x="0" y="33"/>
                    <a:pt x="7" y="20"/>
                    <a:pt x="17" y="20"/>
                  </a:cubicBezTo>
                  <a:cubicBezTo>
                    <a:pt x="27" y="20"/>
                    <a:pt x="34" y="33"/>
                    <a:pt x="34" y="20"/>
                  </a:cubicBezTo>
                  <a:cubicBezTo>
                    <a:pt x="34" y="15"/>
                    <a:pt x="27" y="0"/>
                    <a:pt x="17" y="0"/>
                  </a:cubicBezTo>
                  <a:close/>
                </a:path>
              </a:pathLst>
            </a:custGeom>
            <a:solidFill>
              <a:schemeClr val="bg1"/>
            </a:solidFill>
            <a:ln w="9525">
              <a:noFill/>
            </a:ln>
          </p:spPr>
          <p:txBody>
            <a:bodyPr vert="horz" wrap="square" anchor="t"/>
            <a:p>
              <a:endParaRPr>
                <a:solidFill>
                  <a:srgbClr val="000000"/>
                </a:solidFill>
                <a:latin typeface="Calibri" panose="020F0502020204030204" charset="0"/>
                <a:ea typeface="微软雅黑" panose="020B0503020204020204" charset="-122"/>
                <a:sym typeface="Calibri" panose="020F0502020204030204" charset="0"/>
              </a:endParaRPr>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410" name="标题 3"/>
          <p:cNvSpPr>
            <a:spLocks noGrp="1"/>
          </p:cNvSpPr>
          <p:nvPr>
            <p:ph type="title"/>
          </p:nvPr>
        </p:nvSpPr>
        <p:spPr>
          <a:xfrm>
            <a:off x="838200" y="365125"/>
            <a:ext cx="10515600" cy="1325563"/>
          </a:xfrm>
          <a:ln/>
        </p:spPr>
        <p:txBody>
          <a:bodyPr vert="horz" anchor="ctr">
            <a:normAutofit/>
          </a:bodyPr>
          <a:p>
            <a:pPr algn="l">
              <a:buSzPct val="25000"/>
            </a:pPr>
            <a:r>
              <a:rPr lang="en-US" altLang="zh-CN" sz="4400" kern="1200" dirty="0">
                <a:solidFill>
                  <a:schemeClr val="bg1"/>
                </a:solidFill>
                <a:latin typeface="Calibri" panose="020F0502020204030204" charset="0"/>
                <a:ea typeface="微软雅黑" panose="020B0503020204020204" charset="-122"/>
                <a:sym typeface="Calibri" panose="020F0502020204030204" charset="0"/>
              </a:rPr>
              <a:t>Your  Title  Here</a:t>
            </a:r>
            <a:endParaRPr lang="zh-CN" altLang="en-US" sz="4400" kern="1200" dirty="0">
              <a:solidFill>
                <a:schemeClr val="bg1"/>
              </a:solidFill>
              <a:latin typeface="Calibri" panose="020F0502020204030204" charset="0"/>
              <a:ea typeface="微软雅黑" panose="020B0503020204020204" charset="-122"/>
              <a:sym typeface="Calibri" panose="020F0502020204030204" charset="0"/>
            </a:endParaRPr>
          </a:p>
        </p:txBody>
      </p:sp>
      <p:sp>
        <p:nvSpPr>
          <p:cNvPr id="17411" name="平行四边形 2"/>
          <p:cNvSpPr/>
          <p:nvPr/>
        </p:nvSpPr>
        <p:spPr>
          <a:xfrm flipV="1">
            <a:off x="5191125" y="2060575"/>
            <a:ext cx="5410200" cy="914400"/>
          </a:xfrm>
          <a:prstGeom prst="parallelogram">
            <a:avLst>
              <a:gd name="adj" fmla="val 40239"/>
            </a:avLst>
          </a:prstGeom>
          <a:solidFill>
            <a:srgbClr val="FFFFFF">
              <a:alpha val="39999"/>
            </a:srgbClr>
          </a:solidFill>
          <a:ln w="12700">
            <a:noFill/>
          </a:ln>
        </p:spPr>
        <p:txBody>
          <a:bodyPr anchor="ctr"/>
          <a:p>
            <a:pPr algn="ctr"/>
            <a:endParaRPr>
              <a:solidFill>
                <a:srgbClr val="FFFFFF"/>
              </a:solidFill>
              <a:ea typeface="宋体" panose="02010600030101010101" pitchFamily="2" charset="-122"/>
            </a:endParaRPr>
          </a:p>
        </p:txBody>
      </p:sp>
      <p:sp>
        <p:nvSpPr>
          <p:cNvPr id="17412" name="平行四边形 4"/>
          <p:cNvSpPr/>
          <p:nvPr/>
        </p:nvSpPr>
        <p:spPr>
          <a:xfrm flipV="1">
            <a:off x="1438275" y="1976438"/>
            <a:ext cx="5410200" cy="914400"/>
          </a:xfrm>
          <a:prstGeom prst="parallelogram">
            <a:avLst>
              <a:gd name="adj" fmla="val 33470"/>
            </a:avLst>
          </a:prstGeom>
          <a:solidFill>
            <a:schemeClr val="bg1"/>
          </a:solidFill>
          <a:ln w="12700">
            <a:noFill/>
          </a:ln>
        </p:spPr>
        <p:txBody>
          <a:bodyPr anchor="ctr"/>
          <a:p>
            <a:pPr algn="ctr"/>
            <a:endParaRPr>
              <a:solidFill>
                <a:srgbClr val="FFFFFF"/>
              </a:solidFill>
              <a:ea typeface="宋体" panose="02010600030101010101" pitchFamily="2" charset="-122"/>
            </a:endParaRPr>
          </a:p>
        </p:txBody>
      </p:sp>
      <p:sp>
        <p:nvSpPr>
          <p:cNvPr id="17413" name="五边形 5"/>
          <p:cNvSpPr/>
          <p:nvPr/>
        </p:nvSpPr>
        <p:spPr>
          <a:xfrm>
            <a:off x="1050925" y="3489325"/>
            <a:ext cx="979488" cy="585788"/>
          </a:xfrm>
          <a:prstGeom prst="homePlate">
            <a:avLst>
              <a:gd name="adj" fmla="val 41802"/>
            </a:avLst>
          </a:prstGeom>
          <a:solidFill>
            <a:srgbClr val="FFFFFF">
              <a:alpha val="29999"/>
            </a:srgbClr>
          </a:solidFill>
          <a:ln w="12700">
            <a:noFill/>
          </a:ln>
        </p:spPr>
        <p:txBody>
          <a:bodyPr anchor="ctr"/>
          <a:p>
            <a:pPr algn="ctr"/>
            <a:endParaRPr>
              <a:solidFill>
                <a:srgbClr val="FFFFFF"/>
              </a:solidFill>
              <a:ea typeface="宋体" panose="02010600030101010101" pitchFamily="2" charset="-122"/>
            </a:endParaRPr>
          </a:p>
        </p:txBody>
      </p:sp>
      <p:sp>
        <p:nvSpPr>
          <p:cNvPr id="17414" name="五边形 6"/>
          <p:cNvSpPr/>
          <p:nvPr/>
        </p:nvSpPr>
        <p:spPr>
          <a:xfrm>
            <a:off x="1050925" y="4321175"/>
            <a:ext cx="979488" cy="584200"/>
          </a:xfrm>
          <a:prstGeom prst="homePlate">
            <a:avLst>
              <a:gd name="adj" fmla="val 41915"/>
            </a:avLst>
          </a:prstGeom>
          <a:solidFill>
            <a:srgbClr val="FFFFFF">
              <a:alpha val="29999"/>
            </a:srgbClr>
          </a:solidFill>
          <a:ln w="12700">
            <a:noFill/>
          </a:ln>
        </p:spPr>
        <p:txBody>
          <a:bodyPr anchor="ctr"/>
          <a:p>
            <a:pPr algn="ctr"/>
            <a:endParaRPr>
              <a:solidFill>
                <a:srgbClr val="FFFFFF"/>
              </a:solidFill>
              <a:ea typeface="宋体" panose="02010600030101010101" pitchFamily="2" charset="-122"/>
            </a:endParaRPr>
          </a:p>
        </p:txBody>
      </p:sp>
      <p:sp>
        <p:nvSpPr>
          <p:cNvPr id="17415" name="五边形 7"/>
          <p:cNvSpPr/>
          <p:nvPr/>
        </p:nvSpPr>
        <p:spPr>
          <a:xfrm>
            <a:off x="1050925" y="5153025"/>
            <a:ext cx="979488" cy="584200"/>
          </a:xfrm>
          <a:prstGeom prst="homePlate">
            <a:avLst>
              <a:gd name="adj" fmla="val 41915"/>
            </a:avLst>
          </a:prstGeom>
          <a:solidFill>
            <a:srgbClr val="FFFFFF">
              <a:alpha val="29999"/>
            </a:srgbClr>
          </a:solidFill>
          <a:ln w="12700">
            <a:noFill/>
          </a:ln>
        </p:spPr>
        <p:txBody>
          <a:bodyPr anchor="ctr"/>
          <a:p>
            <a:pPr algn="ctr"/>
            <a:endParaRPr>
              <a:solidFill>
                <a:srgbClr val="FFFFFF"/>
              </a:solidFill>
              <a:ea typeface="宋体" panose="02010600030101010101" pitchFamily="2" charset="-122"/>
            </a:endParaRPr>
          </a:p>
        </p:txBody>
      </p:sp>
      <p:sp>
        <p:nvSpPr>
          <p:cNvPr id="17416" name="矩形 8"/>
          <p:cNvSpPr/>
          <p:nvPr/>
        </p:nvSpPr>
        <p:spPr>
          <a:xfrm>
            <a:off x="2028825" y="3475038"/>
            <a:ext cx="3579813" cy="523875"/>
          </a:xfrm>
          <a:prstGeom prst="rect">
            <a:avLst/>
          </a:prstGeom>
          <a:noFill/>
          <a:ln w="9525">
            <a:noFill/>
          </a:ln>
        </p:spPr>
        <p:txBody>
          <a:bodyPr wrap="square">
            <a:spAutoFit/>
          </a:bodyPr>
          <a:p>
            <a:r>
              <a:rPr lang="en-US" altLang="zh-CN" sz="1400" dirty="0">
                <a:solidFill>
                  <a:schemeClr val="bg1"/>
                </a:solidFill>
                <a:latin typeface="Calibri" panose="020F0502020204030204" charset="0"/>
                <a:ea typeface="微软雅黑" panose="020B0503020204020204" charset="-122"/>
                <a:sym typeface="Calibri" panose="020F0502020204030204" charset="0"/>
              </a:rPr>
              <a:t>Donec sollicitudin molestie malesuada. Donec rutrum congue leo.</a:t>
            </a:r>
            <a:endParaRPr lang="zh-CN" altLang="en-US" sz="1400" dirty="0">
              <a:solidFill>
                <a:schemeClr val="bg1"/>
              </a:solidFill>
              <a:latin typeface="Calibri" panose="020F0502020204030204" charset="0"/>
              <a:ea typeface="微软雅黑" panose="020B0503020204020204" charset="-122"/>
              <a:sym typeface="Calibri" panose="020F0502020204030204" charset="0"/>
            </a:endParaRPr>
          </a:p>
        </p:txBody>
      </p:sp>
      <p:sp>
        <p:nvSpPr>
          <p:cNvPr id="17417" name="矩形 9"/>
          <p:cNvSpPr/>
          <p:nvPr/>
        </p:nvSpPr>
        <p:spPr>
          <a:xfrm>
            <a:off x="2028825" y="4306888"/>
            <a:ext cx="3579813" cy="522287"/>
          </a:xfrm>
          <a:prstGeom prst="rect">
            <a:avLst/>
          </a:prstGeom>
          <a:noFill/>
          <a:ln w="9525">
            <a:noFill/>
          </a:ln>
        </p:spPr>
        <p:txBody>
          <a:bodyPr wrap="square">
            <a:spAutoFit/>
          </a:bodyPr>
          <a:p>
            <a:r>
              <a:rPr lang="en-US" altLang="zh-CN" sz="1400" dirty="0">
                <a:solidFill>
                  <a:schemeClr val="bg1"/>
                </a:solidFill>
                <a:latin typeface="Calibri" panose="020F0502020204030204" charset="0"/>
                <a:ea typeface="微软雅黑" panose="020B0503020204020204" charset="-122"/>
                <a:sym typeface="Calibri" panose="020F0502020204030204" charset="0"/>
              </a:rPr>
              <a:t>Donec sollicitudin molestie malesuada. Donec rutrum congue leo.</a:t>
            </a:r>
            <a:endParaRPr lang="zh-CN" altLang="en-US" sz="1400" dirty="0">
              <a:solidFill>
                <a:schemeClr val="bg1"/>
              </a:solidFill>
              <a:latin typeface="Calibri" panose="020F0502020204030204" charset="0"/>
              <a:ea typeface="微软雅黑" panose="020B0503020204020204" charset="-122"/>
              <a:sym typeface="Calibri" panose="020F0502020204030204" charset="0"/>
            </a:endParaRPr>
          </a:p>
        </p:txBody>
      </p:sp>
      <p:sp>
        <p:nvSpPr>
          <p:cNvPr id="17418" name="矩形 10"/>
          <p:cNvSpPr/>
          <p:nvPr/>
        </p:nvSpPr>
        <p:spPr>
          <a:xfrm>
            <a:off x="2028825" y="5137150"/>
            <a:ext cx="3579813" cy="523875"/>
          </a:xfrm>
          <a:prstGeom prst="rect">
            <a:avLst/>
          </a:prstGeom>
          <a:noFill/>
          <a:ln w="9525">
            <a:noFill/>
          </a:ln>
        </p:spPr>
        <p:txBody>
          <a:bodyPr wrap="square">
            <a:spAutoFit/>
          </a:bodyPr>
          <a:p>
            <a:r>
              <a:rPr lang="en-US" altLang="zh-CN" sz="1400" dirty="0">
                <a:solidFill>
                  <a:schemeClr val="bg1"/>
                </a:solidFill>
                <a:latin typeface="Calibri" panose="020F0502020204030204" charset="0"/>
                <a:ea typeface="微软雅黑" panose="020B0503020204020204" charset="-122"/>
                <a:sym typeface="Calibri" panose="020F0502020204030204" charset="0"/>
              </a:rPr>
              <a:t>Donec sollicitudin molestie malesuada. Donec rutrum congue leo.</a:t>
            </a:r>
            <a:endParaRPr lang="zh-CN" altLang="en-US" sz="1400" dirty="0">
              <a:solidFill>
                <a:schemeClr val="bg1"/>
              </a:solidFill>
              <a:latin typeface="Calibri" panose="020F0502020204030204" charset="0"/>
              <a:ea typeface="微软雅黑" panose="020B0503020204020204" charset="-122"/>
              <a:sym typeface="Calibri" panose="020F0502020204030204" charset="0"/>
            </a:endParaRPr>
          </a:p>
        </p:txBody>
      </p:sp>
      <p:sp>
        <p:nvSpPr>
          <p:cNvPr id="17419" name="文本框 11"/>
          <p:cNvSpPr/>
          <p:nvPr/>
        </p:nvSpPr>
        <p:spPr>
          <a:xfrm>
            <a:off x="1050925" y="3597275"/>
            <a:ext cx="647700" cy="400050"/>
          </a:xfrm>
          <a:prstGeom prst="rect">
            <a:avLst/>
          </a:prstGeom>
          <a:noFill/>
          <a:ln w="9525">
            <a:noFill/>
          </a:ln>
        </p:spPr>
        <p:txBody>
          <a:bodyPr wrap="square" anchor="ctr">
            <a:spAutoFit/>
          </a:bodyPr>
          <a:p>
            <a:pPr algn="ctr"/>
            <a:r>
              <a:rPr lang="en-US" altLang="zh-CN" sz="2000" dirty="0">
                <a:solidFill>
                  <a:schemeClr val="bg1"/>
                </a:solidFill>
                <a:latin typeface="Kozuka Gothic Pr6N B" pitchFamily="2" charset="-128"/>
                <a:ea typeface="Kozuka Gothic Pr6N B" pitchFamily="2" charset="-128"/>
                <a:sym typeface="Kozuka Gothic Pr6N B" pitchFamily="2" charset="-128"/>
              </a:rPr>
              <a:t>1</a:t>
            </a:r>
            <a:endParaRPr lang="zh-CN" altLang="en-US" sz="2000" dirty="0">
              <a:solidFill>
                <a:schemeClr val="bg1"/>
              </a:solidFill>
              <a:latin typeface="Kozuka Gothic Pr6N B" pitchFamily="2" charset="-128"/>
              <a:ea typeface="Kozuka Gothic Pr6N B" pitchFamily="2" charset="-128"/>
              <a:sym typeface="Kozuka Gothic Pr6N B" pitchFamily="2" charset="-128"/>
            </a:endParaRPr>
          </a:p>
        </p:txBody>
      </p:sp>
      <p:sp>
        <p:nvSpPr>
          <p:cNvPr id="17420" name="文本框 12"/>
          <p:cNvSpPr/>
          <p:nvPr/>
        </p:nvSpPr>
        <p:spPr>
          <a:xfrm>
            <a:off x="1052513" y="4413250"/>
            <a:ext cx="647700" cy="400050"/>
          </a:xfrm>
          <a:prstGeom prst="rect">
            <a:avLst/>
          </a:prstGeom>
          <a:noFill/>
          <a:ln w="9525">
            <a:noFill/>
          </a:ln>
        </p:spPr>
        <p:txBody>
          <a:bodyPr wrap="square" anchor="ctr">
            <a:spAutoFit/>
          </a:bodyPr>
          <a:p>
            <a:pPr algn="ctr"/>
            <a:r>
              <a:rPr lang="en-US" altLang="zh-CN" sz="2000" dirty="0">
                <a:solidFill>
                  <a:schemeClr val="bg1"/>
                </a:solidFill>
                <a:latin typeface="Kozuka Gothic Pr6N B" pitchFamily="2" charset="-128"/>
                <a:ea typeface="Kozuka Gothic Pr6N B" pitchFamily="2" charset="-128"/>
                <a:sym typeface="Kozuka Gothic Pr6N B" pitchFamily="2" charset="-128"/>
              </a:rPr>
              <a:t>2</a:t>
            </a:r>
            <a:endParaRPr lang="zh-CN" altLang="en-US" sz="2000" dirty="0">
              <a:solidFill>
                <a:schemeClr val="bg1"/>
              </a:solidFill>
              <a:latin typeface="Kozuka Gothic Pr6N B" pitchFamily="2" charset="-128"/>
              <a:ea typeface="Kozuka Gothic Pr6N B" pitchFamily="2" charset="-128"/>
              <a:sym typeface="Kozuka Gothic Pr6N B" pitchFamily="2" charset="-128"/>
            </a:endParaRPr>
          </a:p>
        </p:txBody>
      </p:sp>
      <p:sp>
        <p:nvSpPr>
          <p:cNvPr id="17421" name="文本框 13"/>
          <p:cNvSpPr/>
          <p:nvPr/>
        </p:nvSpPr>
        <p:spPr>
          <a:xfrm>
            <a:off x="1050925" y="5199063"/>
            <a:ext cx="647700" cy="400050"/>
          </a:xfrm>
          <a:prstGeom prst="rect">
            <a:avLst/>
          </a:prstGeom>
          <a:noFill/>
          <a:ln w="9525">
            <a:noFill/>
          </a:ln>
        </p:spPr>
        <p:txBody>
          <a:bodyPr wrap="square" anchor="ctr">
            <a:spAutoFit/>
          </a:bodyPr>
          <a:p>
            <a:pPr algn="ctr"/>
            <a:r>
              <a:rPr lang="en-US" altLang="zh-CN" sz="2000" dirty="0">
                <a:solidFill>
                  <a:schemeClr val="bg1"/>
                </a:solidFill>
                <a:latin typeface="Kozuka Gothic Pr6N B" pitchFamily="2" charset="-128"/>
                <a:ea typeface="Kozuka Gothic Pr6N B" pitchFamily="2" charset="-128"/>
                <a:sym typeface="Kozuka Gothic Pr6N B" pitchFamily="2" charset="-128"/>
              </a:rPr>
              <a:t>3</a:t>
            </a:r>
            <a:endParaRPr lang="zh-CN" altLang="en-US" sz="2000" dirty="0">
              <a:solidFill>
                <a:schemeClr val="bg1"/>
              </a:solidFill>
              <a:latin typeface="Kozuka Gothic Pr6N B" pitchFamily="2" charset="-128"/>
              <a:ea typeface="Kozuka Gothic Pr6N B" pitchFamily="2" charset="-128"/>
              <a:sym typeface="Kozuka Gothic Pr6N B" pitchFamily="2" charset="-128"/>
            </a:endParaRPr>
          </a:p>
        </p:txBody>
      </p:sp>
      <p:sp>
        <p:nvSpPr>
          <p:cNvPr id="17422" name="五边形 14"/>
          <p:cNvSpPr/>
          <p:nvPr/>
        </p:nvSpPr>
        <p:spPr>
          <a:xfrm>
            <a:off x="6302375" y="3502025"/>
            <a:ext cx="979488" cy="584200"/>
          </a:xfrm>
          <a:prstGeom prst="homePlate">
            <a:avLst>
              <a:gd name="adj" fmla="val 41915"/>
            </a:avLst>
          </a:prstGeom>
          <a:solidFill>
            <a:srgbClr val="FFFFFF">
              <a:alpha val="29999"/>
            </a:srgbClr>
          </a:solidFill>
          <a:ln w="12700">
            <a:noFill/>
          </a:ln>
        </p:spPr>
        <p:txBody>
          <a:bodyPr anchor="ctr"/>
          <a:p>
            <a:pPr algn="ctr"/>
            <a:endParaRPr>
              <a:solidFill>
                <a:srgbClr val="FFFFFF"/>
              </a:solidFill>
              <a:ea typeface="宋体" panose="02010600030101010101" pitchFamily="2" charset="-122"/>
            </a:endParaRPr>
          </a:p>
        </p:txBody>
      </p:sp>
      <p:sp>
        <p:nvSpPr>
          <p:cNvPr id="17423" name="五边形 15"/>
          <p:cNvSpPr/>
          <p:nvPr/>
        </p:nvSpPr>
        <p:spPr>
          <a:xfrm>
            <a:off x="6302375" y="4332288"/>
            <a:ext cx="979488" cy="584200"/>
          </a:xfrm>
          <a:prstGeom prst="homePlate">
            <a:avLst>
              <a:gd name="adj" fmla="val 41915"/>
            </a:avLst>
          </a:prstGeom>
          <a:solidFill>
            <a:srgbClr val="FFFFFF">
              <a:alpha val="29999"/>
            </a:srgbClr>
          </a:solidFill>
          <a:ln w="12700">
            <a:noFill/>
          </a:ln>
        </p:spPr>
        <p:txBody>
          <a:bodyPr anchor="ctr"/>
          <a:p>
            <a:pPr algn="ctr"/>
            <a:endParaRPr>
              <a:solidFill>
                <a:srgbClr val="FFFFFF"/>
              </a:solidFill>
              <a:ea typeface="宋体" panose="02010600030101010101" pitchFamily="2" charset="-122"/>
            </a:endParaRPr>
          </a:p>
        </p:txBody>
      </p:sp>
      <p:sp>
        <p:nvSpPr>
          <p:cNvPr id="17424" name="五边形 16"/>
          <p:cNvSpPr/>
          <p:nvPr/>
        </p:nvSpPr>
        <p:spPr>
          <a:xfrm>
            <a:off x="6302375" y="5162550"/>
            <a:ext cx="979488" cy="585788"/>
          </a:xfrm>
          <a:prstGeom prst="homePlate">
            <a:avLst>
              <a:gd name="adj" fmla="val 41802"/>
            </a:avLst>
          </a:prstGeom>
          <a:solidFill>
            <a:srgbClr val="FFFFFF">
              <a:alpha val="29999"/>
            </a:srgbClr>
          </a:solidFill>
          <a:ln w="12700">
            <a:noFill/>
          </a:ln>
        </p:spPr>
        <p:txBody>
          <a:bodyPr anchor="ctr"/>
          <a:p>
            <a:pPr algn="ctr"/>
            <a:endParaRPr>
              <a:solidFill>
                <a:srgbClr val="FFFFFF"/>
              </a:solidFill>
              <a:ea typeface="宋体" panose="02010600030101010101" pitchFamily="2" charset="-122"/>
            </a:endParaRPr>
          </a:p>
        </p:txBody>
      </p:sp>
      <p:sp>
        <p:nvSpPr>
          <p:cNvPr id="17425" name="矩形 17"/>
          <p:cNvSpPr/>
          <p:nvPr/>
        </p:nvSpPr>
        <p:spPr>
          <a:xfrm>
            <a:off x="7280275" y="3486150"/>
            <a:ext cx="3659188" cy="523875"/>
          </a:xfrm>
          <a:prstGeom prst="rect">
            <a:avLst/>
          </a:prstGeom>
          <a:noFill/>
          <a:ln w="9525">
            <a:noFill/>
          </a:ln>
        </p:spPr>
        <p:txBody>
          <a:bodyPr wrap="square">
            <a:spAutoFit/>
          </a:bodyPr>
          <a:p>
            <a:r>
              <a:rPr lang="en-US" altLang="zh-CN" sz="1400" dirty="0">
                <a:solidFill>
                  <a:schemeClr val="bg1"/>
                </a:solidFill>
                <a:latin typeface="Calibri" panose="020F0502020204030204" charset="0"/>
                <a:ea typeface="微软雅黑" panose="020B0503020204020204" charset="-122"/>
                <a:sym typeface="Calibri" panose="020F0502020204030204" charset="0"/>
              </a:rPr>
              <a:t>Donec sollicitudin molestie malesuada. Donec rutrum congue leo.</a:t>
            </a:r>
            <a:endParaRPr lang="zh-CN" altLang="en-US" sz="1400" dirty="0">
              <a:solidFill>
                <a:schemeClr val="bg1"/>
              </a:solidFill>
              <a:latin typeface="Calibri" panose="020F0502020204030204" charset="0"/>
              <a:ea typeface="微软雅黑" panose="020B0503020204020204" charset="-122"/>
              <a:sym typeface="Calibri" panose="020F0502020204030204" charset="0"/>
            </a:endParaRPr>
          </a:p>
        </p:txBody>
      </p:sp>
      <p:sp>
        <p:nvSpPr>
          <p:cNvPr id="17426" name="矩形 18"/>
          <p:cNvSpPr/>
          <p:nvPr/>
        </p:nvSpPr>
        <p:spPr>
          <a:xfrm>
            <a:off x="7280275" y="4318000"/>
            <a:ext cx="3659188" cy="522288"/>
          </a:xfrm>
          <a:prstGeom prst="rect">
            <a:avLst/>
          </a:prstGeom>
          <a:noFill/>
          <a:ln w="9525">
            <a:noFill/>
          </a:ln>
        </p:spPr>
        <p:txBody>
          <a:bodyPr wrap="square">
            <a:spAutoFit/>
          </a:bodyPr>
          <a:p>
            <a:r>
              <a:rPr lang="en-US" altLang="zh-CN" sz="1400" dirty="0">
                <a:solidFill>
                  <a:schemeClr val="bg1"/>
                </a:solidFill>
                <a:latin typeface="Calibri" panose="020F0502020204030204" charset="0"/>
                <a:ea typeface="微软雅黑" panose="020B0503020204020204" charset="-122"/>
                <a:sym typeface="Calibri" panose="020F0502020204030204" charset="0"/>
              </a:rPr>
              <a:t>Donec sollicitudin molestie malesuada. Donec rutrum congue leo.</a:t>
            </a:r>
            <a:endParaRPr lang="zh-CN" altLang="en-US" sz="1400" dirty="0">
              <a:solidFill>
                <a:schemeClr val="bg1"/>
              </a:solidFill>
              <a:latin typeface="Calibri" panose="020F0502020204030204" charset="0"/>
              <a:ea typeface="微软雅黑" panose="020B0503020204020204" charset="-122"/>
              <a:sym typeface="Calibri" panose="020F0502020204030204" charset="0"/>
            </a:endParaRPr>
          </a:p>
        </p:txBody>
      </p:sp>
      <p:sp>
        <p:nvSpPr>
          <p:cNvPr id="17427" name="矩形 19"/>
          <p:cNvSpPr/>
          <p:nvPr/>
        </p:nvSpPr>
        <p:spPr>
          <a:xfrm>
            <a:off x="7280275" y="5148263"/>
            <a:ext cx="3659188" cy="523875"/>
          </a:xfrm>
          <a:prstGeom prst="rect">
            <a:avLst/>
          </a:prstGeom>
          <a:noFill/>
          <a:ln w="9525">
            <a:noFill/>
          </a:ln>
        </p:spPr>
        <p:txBody>
          <a:bodyPr wrap="square">
            <a:spAutoFit/>
          </a:bodyPr>
          <a:p>
            <a:r>
              <a:rPr lang="en-US" altLang="zh-CN" sz="1400" dirty="0">
                <a:solidFill>
                  <a:schemeClr val="bg1"/>
                </a:solidFill>
                <a:latin typeface="Calibri" panose="020F0502020204030204" charset="0"/>
                <a:ea typeface="微软雅黑" panose="020B0503020204020204" charset="-122"/>
                <a:sym typeface="Calibri" panose="020F0502020204030204" charset="0"/>
              </a:rPr>
              <a:t>Donec sollicitudin molestie malesuada. Donec rutrum congue leo.</a:t>
            </a:r>
            <a:endParaRPr lang="zh-CN" altLang="en-US" sz="1400" dirty="0">
              <a:solidFill>
                <a:schemeClr val="bg1"/>
              </a:solidFill>
              <a:latin typeface="Calibri" panose="020F0502020204030204" charset="0"/>
              <a:ea typeface="微软雅黑" panose="020B0503020204020204" charset="-122"/>
              <a:sym typeface="Calibri" panose="020F0502020204030204" charset="0"/>
            </a:endParaRPr>
          </a:p>
        </p:txBody>
      </p:sp>
      <p:sp>
        <p:nvSpPr>
          <p:cNvPr id="17428" name="文本框 20"/>
          <p:cNvSpPr/>
          <p:nvPr/>
        </p:nvSpPr>
        <p:spPr>
          <a:xfrm>
            <a:off x="6302375" y="3608388"/>
            <a:ext cx="647700" cy="400050"/>
          </a:xfrm>
          <a:prstGeom prst="rect">
            <a:avLst/>
          </a:prstGeom>
          <a:noFill/>
          <a:ln w="9525">
            <a:noFill/>
          </a:ln>
        </p:spPr>
        <p:txBody>
          <a:bodyPr wrap="square" anchor="ctr">
            <a:spAutoFit/>
          </a:bodyPr>
          <a:p>
            <a:pPr algn="ctr"/>
            <a:r>
              <a:rPr lang="en-US" altLang="zh-CN" sz="2000" dirty="0">
                <a:solidFill>
                  <a:schemeClr val="bg1"/>
                </a:solidFill>
                <a:latin typeface="Kozuka Gothic Pr6N B" pitchFamily="2" charset="-128"/>
                <a:ea typeface="Kozuka Gothic Pr6N B" pitchFamily="2" charset="-128"/>
                <a:sym typeface="Kozuka Gothic Pr6N B" pitchFamily="2" charset="-128"/>
              </a:rPr>
              <a:t>3</a:t>
            </a:r>
            <a:endParaRPr lang="zh-CN" altLang="en-US" sz="2000" dirty="0">
              <a:solidFill>
                <a:schemeClr val="bg1"/>
              </a:solidFill>
              <a:latin typeface="Kozuka Gothic Pr6N B" pitchFamily="2" charset="-128"/>
              <a:ea typeface="Kozuka Gothic Pr6N B" pitchFamily="2" charset="-128"/>
              <a:sym typeface="Kozuka Gothic Pr6N B" pitchFamily="2" charset="-128"/>
            </a:endParaRPr>
          </a:p>
        </p:txBody>
      </p:sp>
      <p:sp>
        <p:nvSpPr>
          <p:cNvPr id="17429" name="文本框 21"/>
          <p:cNvSpPr/>
          <p:nvPr/>
        </p:nvSpPr>
        <p:spPr>
          <a:xfrm>
            <a:off x="6303963" y="4424363"/>
            <a:ext cx="647700" cy="400050"/>
          </a:xfrm>
          <a:prstGeom prst="rect">
            <a:avLst/>
          </a:prstGeom>
          <a:noFill/>
          <a:ln w="9525">
            <a:noFill/>
          </a:ln>
        </p:spPr>
        <p:txBody>
          <a:bodyPr wrap="square" anchor="ctr">
            <a:spAutoFit/>
          </a:bodyPr>
          <a:p>
            <a:pPr algn="ctr"/>
            <a:r>
              <a:rPr lang="en-US" altLang="zh-CN" sz="2000" dirty="0">
                <a:solidFill>
                  <a:schemeClr val="bg1"/>
                </a:solidFill>
                <a:latin typeface="Kozuka Gothic Pr6N B" pitchFamily="2" charset="-128"/>
                <a:ea typeface="Kozuka Gothic Pr6N B" pitchFamily="2" charset="-128"/>
                <a:sym typeface="Kozuka Gothic Pr6N B" pitchFamily="2" charset="-128"/>
              </a:rPr>
              <a:t>4</a:t>
            </a:r>
            <a:endParaRPr lang="zh-CN" altLang="en-US" sz="2000" dirty="0">
              <a:solidFill>
                <a:schemeClr val="bg1"/>
              </a:solidFill>
              <a:latin typeface="Kozuka Gothic Pr6N B" pitchFamily="2" charset="-128"/>
              <a:ea typeface="Kozuka Gothic Pr6N B" pitchFamily="2" charset="-128"/>
              <a:sym typeface="Kozuka Gothic Pr6N B" pitchFamily="2" charset="-128"/>
            </a:endParaRPr>
          </a:p>
        </p:txBody>
      </p:sp>
      <p:sp>
        <p:nvSpPr>
          <p:cNvPr id="17430" name="文本框 22"/>
          <p:cNvSpPr/>
          <p:nvPr/>
        </p:nvSpPr>
        <p:spPr>
          <a:xfrm>
            <a:off x="6302375" y="5210175"/>
            <a:ext cx="647700" cy="400050"/>
          </a:xfrm>
          <a:prstGeom prst="rect">
            <a:avLst/>
          </a:prstGeom>
          <a:noFill/>
          <a:ln w="9525">
            <a:noFill/>
          </a:ln>
        </p:spPr>
        <p:txBody>
          <a:bodyPr wrap="square" anchor="ctr">
            <a:spAutoFit/>
          </a:bodyPr>
          <a:p>
            <a:pPr algn="ctr"/>
            <a:r>
              <a:rPr lang="en-US" altLang="zh-CN" sz="2000" dirty="0">
                <a:solidFill>
                  <a:schemeClr val="bg1"/>
                </a:solidFill>
                <a:latin typeface="Kozuka Gothic Pr6N B" pitchFamily="2" charset="-128"/>
                <a:ea typeface="Kozuka Gothic Pr6N B" pitchFamily="2" charset="-128"/>
                <a:sym typeface="Kozuka Gothic Pr6N B" pitchFamily="2" charset="-128"/>
              </a:rPr>
              <a:t>5</a:t>
            </a:r>
            <a:endParaRPr lang="zh-CN" altLang="en-US" sz="2000" dirty="0">
              <a:solidFill>
                <a:schemeClr val="bg1"/>
              </a:solidFill>
              <a:latin typeface="Kozuka Gothic Pr6N B" pitchFamily="2" charset="-128"/>
              <a:ea typeface="Kozuka Gothic Pr6N B" pitchFamily="2" charset="-128"/>
              <a:sym typeface="Kozuka Gothic Pr6N B" pitchFamily="2" charset="-128"/>
            </a:endParaRPr>
          </a:p>
        </p:txBody>
      </p:sp>
      <p:sp>
        <p:nvSpPr>
          <p:cNvPr id="17431" name="矩形 1"/>
          <p:cNvSpPr/>
          <p:nvPr/>
        </p:nvSpPr>
        <p:spPr>
          <a:xfrm>
            <a:off x="2270125" y="2247900"/>
            <a:ext cx="1695450" cy="369888"/>
          </a:xfrm>
          <a:prstGeom prst="rect">
            <a:avLst/>
          </a:prstGeom>
          <a:noFill/>
          <a:ln w="9525">
            <a:noFill/>
          </a:ln>
        </p:spPr>
        <p:txBody>
          <a:bodyPr wrap="none">
            <a:spAutoFit/>
          </a:bodyPr>
          <a:p>
            <a:pPr algn="ctr"/>
            <a:r>
              <a:rPr lang="zh-CN" altLang="en-US" dirty="0">
                <a:solidFill>
                  <a:srgbClr val="000000"/>
                </a:solidFill>
                <a:latin typeface="Calibri" panose="020F0502020204030204" charset="0"/>
                <a:ea typeface="微软雅黑" panose="020B0503020204020204" charset="-122"/>
                <a:sym typeface="Calibri" panose="020F0502020204030204" charset="0"/>
              </a:rPr>
              <a:t>ADD YOUR TEXT</a:t>
            </a:r>
            <a:endParaRPr lang="zh-CN" altLang="en-US" dirty="0">
              <a:solidFill>
                <a:srgbClr val="000000"/>
              </a:solidFill>
              <a:latin typeface="Calibri" panose="020F0502020204030204" charset="0"/>
              <a:ea typeface="微软雅黑" panose="020B0503020204020204" charset="-122"/>
              <a:sym typeface="Calibri" panose="020F0502020204030204" charset="0"/>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4" name="标题 3"/>
          <p:cNvSpPr>
            <a:spLocks noGrp="1"/>
          </p:cNvSpPr>
          <p:nvPr>
            <p:ph type="title"/>
          </p:nvPr>
        </p:nvSpPr>
        <p:spPr>
          <a:xfrm>
            <a:off x="3937000" y="2609850"/>
            <a:ext cx="7415213" cy="1846263"/>
          </a:xfrm>
          <a:ln/>
        </p:spPr>
        <p:txBody>
          <a:bodyPr vert="horz" anchor="ctr">
            <a:normAutofit/>
          </a:bodyPr>
          <a:p>
            <a:pPr algn="l">
              <a:buSzPct val="25000"/>
            </a:pPr>
            <a:r>
              <a:rPr lang="en-US" altLang="zh-CN" kern="1200" dirty="0">
                <a:solidFill>
                  <a:schemeClr val="bg1"/>
                </a:solidFill>
                <a:latin typeface="Calibri" panose="020F0502020204030204" charset="0"/>
                <a:ea typeface="微软雅黑" panose="020B0503020204020204" charset="-122"/>
                <a:sym typeface="Calibri" panose="020F0502020204030204" charset="0"/>
              </a:rPr>
              <a:t>SECTION TITLE</a:t>
            </a:r>
            <a:endParaRPr lang="zh-CN" altLang="en-US" kern="1200" dirty="0">
              <a:solidFill>
                <a:schemeClr val="bg1"/>
              </a:solidFill>
              <a:latin typeface="Calibri" panose="020F0502020204030204" charset="0"/>
              <a:ea typeface="微软雅黑" panose="020B0503020204020204" charset="-122"/>
              <a:sym typeface="Calibri" panose="020F0502020204030204" charset="0"/>
            </a:endParaRPr>
          </a:p>
        </p:txBody>
      </p:sp>
      <p:sp>
        <p:nvSpPr>
          <p:cNvPr id="18435" name="文本占位符 4"/>
          <p:cNvSpPr>
            <a:spLocks noGrp="1"/>
          </p:cNvSpPr>
          <p:nvPr>
            <p:ph sz="quarter" idx="13"/>
          </p:nvPr>
        </p:nvSpPr>
        <p:spPr>
          <a:xfrm>
            <a:off x="2324100" y="2619375"/>
            <a:ext cx="1612900" cy="1836738"/>
          </a:xfrm>
          <a:ln/>
        </p:spPr>
        <p:txBody>
          <a:bodyPr anchor="ctr">
            <a:normAutofit/>
          </a:bodyPr>
          <a:p>
            <a:pPr marL="0" indent="0" algn="ctr">
              <a:buNone/>
            </a:pPr>
            <a:r>
              <a:rPr lang="en-US" altLang="zh-CN" sz="6000" dirty="0">
                <a:solidFill>
                  <a:schemeClr val="bg1"/>
                </a:solidFill>
                <a:latin typeface="Kozuka Gothic Pr6N H" pitchFamily="2" charset="-128"/>
                <a:ea typeface="Kozuka Gothic Pr6N H" pitchFamily="2" charset="-128"/>
                <a:sym typeface="Kozuka Gothic Pr6N H" pitchFamily="2" charset="-128"/>
              </a:rPr>
              <a:t>3</a:t>
            </a:r>
            <a:endParaRPr lang="zh-CN" altLang="en-US" sz="6000" dirty="0">
              <a:solidFill>
                <a:schemeClr val="bg1"/>
              </a:solidFill>
              <a:latin typeface="Kozuka Gothic Pr6N H" pitchFamily="2" charset="-128"/>
              <a:ea typeface="Kozuka Gothic Pr6N H" pitchFamily="2" charset="-128"/>
              <a:sym typeface="Kozuka Gothic Pr6N H" pitchFamily="2" charset="-128"/>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8" name="矩形 10"/>
          <p:cNvSpPr/>
          <p:nvPr/>
        </p:nvSpPr>
        <p:spPr>
          <a:xfrm>
            <a:off x="838200" y="1808163"/>
            <a:ext cx="10515600" cy="4392612"/>
          </a:xfrm>
          <a:prstGeom prst="rect">
            <a:avLst/>
          </a:prstGeom>
          <a:solidFill>
            <a:srgbClr val="FFFFFF">
              <a:alpha val="39999"/>
            </a:srgbClr>
          </a:solidFill>
          <a:ln w="12700">
            <a:noFill/>
          </a:ln>
        </p:spPr>
        <p:txBody>
          <a:bodyPr anchor="ctr"/>
          <a:p>
            <a:pPr algn="ctr"/>
            <a:endParaRPr>
              <a:solidFill>
                <a:srgbClr val="FFFFFF"/>
              </a:solidFill>
              <a:ea typeface="宋体" panose="02010600030101010101" pitchFamily="2" charset="-122"/>
            </a:endParaRPr>
          </a:p>
        </p:txBody>
      </p:sp>
      <p:sp>
        <p:nvSpPr>
          <p:cNvPr id="19459" name="标题 3"/>
          <p:cNvSpPr>
            <a:spLocks noGrp="1"/>
          </p:cNvSpPr>
          <p:nvPr>
            <p:ph type="title"/>
          </p:nvPr>
        </p:nvSpPr>
        <p:spPr>
          <a:xfrm>
            <a:off x="838200" y="365125"/>
            <a:ext cx="10515600" cy="1325563"/>
          </a:xfrm>
          <a:ln/>
        </p:spPr>
        <p:txBody>
          <a:bodyPr vert="horz" anchor="ctr">
            <a:normAutofit/>
          </a:bodyPr>
          <a:p>
            <a:pPr algn="l">
              <a:buSzPct val="25000"/>
            </a:pPr>
            <a:r>
              <a:rPr lang="en-US" altLang="zh-CN" sz="4400" kern="1200" dirty="0">
                <a:solidFill>
                  <a:schemeClr val="bg1"/>
                </a:solidFill>
                <a:latin typeface="Calibri" panose="020F0502020204030204" charset="0"/>
                <a:ea typeface="微软雅黑" panose="020B0503020204020204" charset="-122"/>
                <a:sym typeface="Calibri" panose="020F0502020204030204" charset="0"/>
              </a:rPr>
              <a:t>Your  Title  Here</a:t>
            </a:r>
            <a:endParaRPr lang="zh-CN" altLang="en-US" sz="4400" kern="1200" dirty="0">
              <a:solidFill>
                <a:schemeClr val="bg1"/>
              </a:solidFill>
              <a:latin typeface="Calibri" panose="020F0502020204030204" charset="0"/>
              <a:ea typeface="微软雅黑" panose="020B0503020204020204" charset="-122"/>
              <a:sym typeface="Calibri" panose="020F0502020204030204" charset="0"/>
            </a:endParaRPr>
          </a:p>
        </p:txBody>
      </p:sp>
      <p:pic>
        <p:nvPicPr>
          <p:cNvPr id="19460" name="图表 7"/>
          <p:cNvPicPr/>
          <p:nvPr/>
        </p:nvPicPr>
        <p:blipFill>
          <a:blip r:embed="rId1"/>
          <a:stretch>
            <a:fillRect/>
          </a:stretch>
        </p:blipFill>
        <p:spPr>
          <a:xfrm>
            <a:off x="1106488" y="2054225"/>
            <a:ext cx="5594350" cy="3968750"/>
          </a:xfrm>
          <a:prstGeom prst="rect">
            <a:avLst/>
          </a:prstGeom>
          <a:noFill/>
          <a:ln w="9525">
            <a:noFill/>
          </a:ln>
        </p:spPr>
      </p:pic>
      <p:sp>
        <p:nvSpPr>
          <p:cNvPr id="19461" name="矩形 11"/>
          <p:cNvSpPr/>
          <p:nvPr/>
        </p:nvSpPr>
        <p:spPr>
          <a:xfrm>
            <a:off x="7448550" y="4851400"/>
            <a:ext cx="1695450" cy="955675"/>
          </a:xfrm>
          <a:prstGeom prst="rect">
            <a:avLst/>
          </a:prstGeom>
          <a:noFill/>
          <a:ln w="9525">
            <a:noFill/>
          </a:ln>
        </p:spPr>
        <p:txBody>
          <a:bodyPr wrap="square">
            <a:spAutoFit/>
          </a:bodyPr>
          <a:p>
            <a:r>
              <a:rPr lang="en-US" altLang="zh-CN" sz="1400" dirty="0">
                <a:solidFill>
                  <a:schemeClr val="bg1"/>
                </a:solidFill>
                <a:latin typeface="Calibri" panose="020F0502020204030204" charset="0"/>
                <a:ea typeface="微软雅黑" panose="020B0503020204020204" charset="-122"/>
                <a:sym typeface="Calibri" panose="020F0502020204030204" charset="0"/>
              </a:rPr>
              <a:t>Donec sollicitudin molestie malesuada. Donec rutrum congue leo.</a:t>
            </a:r>
            <a:endParaRPr lang="zh-CN" altLang="en-US" sz="1400" dirty="0">
              <a:solidFill>
                <a:schemeClr val="bg1"/>
              </a:solidFill>
              <a:latin typeface="Calibri" panose="020F0502020204030204" charset="0"/>
              <a:ea typeface="微软雅黑" panose="020B0503020204020204" charset="-122"/>
              <a:sym typeface="Calibri" panose="020F0502020204030204" charset="0"/>
            </a:endParaRPr>
          </a:p>
        </p:txBody>
      </p:sp>
      <p:sp>
        <p:nvSpPr>
          <p:cNvPr id="19462" name="矩形 12"/>
          <p:cNvSpPr/>
          <p:nvPr/>
        </p:nvSpPr>
        <p:spPr>
          <a:xfrm>
            <a:off x="7448550" y="4629150"/>
            <a:ext cx="1536700" cy="339725"/>
          </a:xfrm>
          <a:prstGeom prst="rect">
            <a:avLst/>
          </a:prstGeom>
          <a:noFill/>
          <a:ln w="9525">
            <a:noFill/>
          </a:ln>
        </p:spPr>
        <p:txBody>
          <a:bodyPr wrap="none">
            <a:spAutoFit/>
          </a:bodyPr>
          <a:p>
            <a:r>
              <a:rPr lang="en-US" altLang="zh-CN" sz="1600" b="1" dirty="0">
                <a:solidFill>
                  <a:schemeClr val="bg1"/>
                </a:solidFill>
                <a:latin typeface="Calibri" panose="020F0502020204030204" charset="0"/>
                <a:ea typeface="微软雅黑" panose="020B0503020204020204" charset="-122"/>
                <a:sym typeface="Calibri" panose="020F0502020204030204" charset="0"/>
              </a:rPr>
              <a:t>DESCRIPTION</a:t>
            </a:r>
            <a:endParaRPr lang="zh-CN" altLang="en-US" sz="1600" b="1" dirty="0">
              <a:solidFill>
                <a:schemeClr val="bg1"/>
              </a:solidFill>
              <a:latin typeface="Calibri" panose="020F0502020204030204" charset="0"/>
              <a:ea typeface="微软雅黑" panose="020B0503020204020204" charset="-122"/>
              <a:sym typeface="Calibri" panose="020F0502020204030204" charset="0"/>
            </a:endParaRPr>
          </a:p>
        </p:txBody>
      </p:sp>
      <p:sp>
        <p:nvSpPr>
          <p:cNvPr id="19463" name="矩形 13"/>
          <p:cNvSpPr/>
          <p:nvPr/>
        </p:nvSpPr>
        <p:spPr>
          <a:xfrm>
            <a:off x="9734550" y="4851400"/>
            <a:ext cx="1619250" cy="955675"/>
          </a:xfrm>
          <a:prstGeom prst="rect">
            <a:avLst/>
          </a:prstGeom>
          <a:noFill/>
          <a:ln w="9525">
            <a:noFill/>
          </a:ln>
        </p:spPr>
        <p:txBody>
          <a:bodyPr wrap="square">
            <a:spAutoFit/>
          </a:bodyPr>
          <a:p>
            <a:r>
              <a:rPr lang="en-US" altLang="zh-CN" sz="1400" dirty="0">
                <a:solidFill>
                  <a:schemeClr val="bg1"/>
                </a:solidFill>
                <a:latin typeface="Calibri" panose="020F0502020204030204" charset="0"/>
                <a:ea typeface="微软雅黑" panose="020B0503020204020204" charset="-122"/>
                <a:sym typeface="Calibri" panose="020F0502020204030204" charset="0"/>
              </a:rPr>
              <a:t>Donec sollicitudin molestie malesuada. Donec rutrum congue leo.</a:t>
            </a:r>
            <a:endParaRPr lang="zh-CN" altLang="en-US" sz="1400" dirty="0">
              <a:solidFill>
                <a:schemeClr val="bg1"/>
              </a:solidFill>
              <a:latin typeface="Calibri" panose="020F0502020204030204" charset="0"/>
              <a:ea typeface="微软雅黑" panose="020B0503020204020204" charset="-122"/>
              <a:sym typeface="Calibri" panose="020F0502020204030204" charset="0"/>
            </a:endParaRPr>
          </a:p>
        </p:txBody>
      </p:sp>
      <p:sp>
        <p:nvSpPr>
          <p:cNvPr id="19464" name="矩形 14"/>
          <p:cNvSpPr/>
          <p:nvPr/>
        </p:nvSpPr>
        <p:spPr>
          <a:xfrm>
            <a:off x="9734550" y="4629150"/>
            <a:ext cx="1536700" cy="339725"/>
          </a:xfrm>
          <a:prstGeom prst="rect">
            <a:avLst/>
          </a:prstGeom>
          <a:noFill/>
          <a:ln w="9525">
            <a:noFill/>
          </a:ln>
        </p:spPr>
        <p:txBody>
          <a:bodyPr wrap="none">
            <a:spAutoFit/>
          </a:bodyPr>
          <a:p>
            <a:r>
              <a:rPr lang="en-US" altLang="zh-CN" sz="1600" b="1" dirty="0">
                <a:solidFill>
                  <a:schemeClr val="bg1"/>
                </a:solidFill>
                <a:latin typeface="Calibri" panose="020F0502020204030204" charset="0"/>
                <a:ea typeface="微软雅黑" panose="020B0503020204020204" charset="-122"/>
                <a:sym typeface="Calibri" panose="020F0502020204030204" charset="0"/>
              </a:rPr>
              <a:t>DESCRIPTION</a:t>
            </a:r>
            <a:endParaRPr lang="zh-CN" altLang="en-US" sz="1600" b="1" dirty="0">
              <a:solidFill>
                <a:schemeClr val="bg1"/>
              </a:solidFill>
              <a:latin typeface="Calibri" panose="020F0502020204030204" charset="0"/>
              <a:ea typeface="微软雅黑" panose="020B0503020204020204" charset="-122"/>
              <a:sym typeface="Calibri" panose="020F0502020204030204" charset="0"/>
            </a:endParaRPr>
          </a:p>
        </p:txBody>
      </p:sp>
      <p:sp>
        <p:nvSpPr>
          <p:cNvPr id="19465" name="矩形 15"/>
          <p:cNvSpPr/>
          <p:nvPr/>
        </p:nvSpPr>
        <p:spPr>
          <a:xfrm>
            <a:off x="7448550" y="3702050"/>
            <a:ext cx="2239963" cy="609600"/>
          </a:xfrm>
          <a:prstGeom prst="rect">
            <a:avLst/>
          </a:prstGeom>
          <a:solidFill>
            <a:schemeClr val="accent1"/>
          </a:solidFill>
          <a:ln w="12700">
            <a:noFill/>
          </a:ln>
        </p:spPr>
        <p:txBody>
          <a:bodyPr anchor="ctr"/>
          <a:p>
            <a:pPr algn="ctr"/>
            <a:endParaRPr>
              <a:solidFill>
                <a:schemeClr val="bg1"/>
              </a:solidFill>
              <a:ea typeface="宋体" panose="02010600030101010101" pitchFamily="2" charset="-122"/>
            </a:endParaRPr>
          </a:p>
        </p:txBody>
      </p:sp>
      <p:sp>
        <p:nvSpPr>
          <p:cNvPr id="19466" name="矩形 16"/>
          <p:cNvSpPr/>
          <p:nvPr/>
        </p:nvSpPr>
        <p:spPr>
          <a:xfrm>
            <a:off x="7448550" y="3702050"/>
            <a:ext cx="968375" cy="609600"/>
          </a:xfrm>
          <a:prstGeom prst="rect">
            <a:avLst/>
          </a:prstGeom>
          <a:solidFill>
            <a:schemeClr val="bg1"/>
          </a:solidFill>
          <a:ln w="12700">
            <a:noFill/>
          </a:ln>
        </p:spPr>
        <p:txBody>
          <a:bodyPr anchor="ctr"/>
          <a:p>
            <a:pPr algn="ctr"/>
            <a:endParaRPr>
              <a:solidFill>
                <a:schemeClr val="bg1"/>
              </a:solidFill>
              <a:ea typeface="宋体" panose="02010600030101010101" pitchFamily="2" charset="-122"/>
            </a:endParaRPr>
          </a:p>
        </p:txBody>
      </p:sp>
      <p:sp>
        <p:nvSpPr>
          <p:cNvPr id="19467" name="矩形 17"/>
          <p:cNvSpPr/>
          <p:nvPr/>
        </p:nvSpPr>
        <p:spPr>
          <a:xfrm>
            <a:off x="7562850" y="3810000"/>
            <a:ext cx="1824038" cy="400050"/>
          </a:xfrm>
          <a:prstGeom prst="rect">
            <a:avLst/>
          </a:prstGeom>
          <a:noFill/>
          <a:ln w="9525">
            <a:noFill/>
          </a:ln>
        </p:spPr>
        <p:txBody>
          <a:bodyPr wrap="none">
            <a:spAutoFit/>
          </a:bodyPr>
          <a:p>
            <a:r>
              <a:rPr lang="en-US" altLang="zh-CN" sz="2000" b="1" dirty="0">
                <a:solidFill>
                  <a:srgbClr val="000000"/>
                </a:solidFill>
                <a:latin typeface="Calibri" panose="020F0502020204030204" charset="0"/>
                <a:ea typeface="微软雅黑" panose="020B0503020204020204" charset="-122"/>
                <a:sym typeface="Calibri" panose="020F0502020204030204" charset="0"/>
              </a:rPr>
              <a:t>DESCR</a:t>
            </a:r>
            <a:r>
              <a:rPr lang="en-US" altLang="zh-CN" sz="2000" b="1" dirty="0">
                <a:solidFill>
                  <a:schemeClr val="bg1"/>
                </a:solidFill>
                <a:latin typeface="Calibri" panose="020F0502020204030204" charset="0"/>
                <a:ea typeface="微软雅黑" panose="020B0503020204020204" charset="-122"/>
                <a:sym typeface="Calibri" panose="020F0502020204030204" charset="0"/>
              </a:rPr>
              <a:t>IPTION</a:t>
            </a:r>
            <a:endParaRPr lang="zh-CN" altLang="en-US" sz="2000" b="1" dirty="0">
              <a:solidFill>
                <a:schemeClr val="bg1"/>
              </a:solidFill>
              <a:latin typeface="Calibri" panose="020F0502020204030204" charset="0"/>
              <a:ea typeface="微软雅黑" panose="020B0503020204020204" charset="-122"/>
              <a:sym typeface="Calibri" panose="020F0502020204030204" charset="0"/>
            </a:endParaRPr>
          </a:p>
        </p:txBody>
      </p:sp>
      <p:sp>
        <p:nvSpPr>
          <p:cNvPr id="19468" name="矩形 18"/>
          <p:cNvSpPr/>
          <p:nvPr/>
        </p:nvSpPr>
        <p:spPr>
          <a:xfrm>
            <a:off x="7400925" y="2339975"/>
            <a:ext cx="2606675" cy="1200150"/>
          </a:xfrm>
          <a:prstGeom prst="rect">
            <a:avLst/>
          </a:prstGeom>
          <a:noFill/>
          <a:ln w="9525">
            <a:noFill/>
          </a:ln>
        </p:spPr>
        <p:txBody>
          <a:bodyPr wrap="square">
            <a:spAutoFit/>
          </a:bodyPr>
          <a:p>
            <a:r>
              <a:rPr lang="zh-CN" altLang="en-US" sz="2400" b="1" dirty="0">
                <a:solidFill>
                  <a:schemeClr val="bg1"/>
                </a:solidFill>
                <a:latin typeface="Calibri" panose="020F0502020204030204" charset="0"/>
                <a:ea typeface="微软雅黑" panose="020B0503020204020204" charset="-122"/>
                <a:sym typeface="Calibri" panose="020F0502020204030204" charset="0"/>
              </a:rPr>
              <a:t>VESTIBULUM ANTE IPSUM </a:t>
            </a:r>
            <a:r>
              <a:rPr lang="zh-CN" altLang="en-US" sz="2400" dirty="0">
                <a:solidFill>
                  <a:schemeClr val="bg1"/>
                </a:solidFill>
                <a:latin typeface="Calibri" panose="020F0502020204030204" charset="0"/>
                <a:ea typeface="微软雅黑" panose="020B0503020204020204" charset="-122"/>
                <a:sym typeface="Calibri" panose="020F0502020204030204" charset="0"/>
              </a:rPr>
              <a:t>FAUCIBUS ORCI</a:t>
            </a:r>
            <a:endParaRPr lang="zh-CN" altLang="en-US" sz="2400" dirty="0">
              <a:solidFill>
                <a:schemeClr val="bg1"/>
              </a:solidFill>
              <a:latin typeface="Calibri" panose="020F0502020204030204" charset="0"/>
              <a:ea typeface="微软雅黑" panose="020B0503020204020204" charset="-122"/>
              <a:sym typeface="Calibri" panose="020F0502020204030204" charset="0"/>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2" name="标题 3"/>
          <p:cNvSpPr>
            <a:spLocks noGrp="1"/>
          </p:cNvSpPr>
          <p:nvPr>
            <p:ph type="title"/>
          </p:nvPr>
        </p:nvSpPr>
        <p:spPr>
          <a:xfrm>
            <a:off x="838200" y="365125"/>
            <a:ext cx="10515600" cy="1325563"/>
          </a:xfrm>
          <a:ln/>
        </p:spPr>
        <p:txBody>
          <a:bodyPr vert="horz" anchor="ctr">
            <a:normAutofit/>
          </a:bodyPr>
          <a:p>
            <a:pPr algn="l">
              <a:buSzPct val="25000"/>
            </a:pPr>
            <a:r>
              <a:rPr lang="en-US" altLang="zh-CN" sz="4400" kern="1200" dirty="0">
                <a:solidFill>
                  <a:schemeClr val="bg1"/>
                </a:solidFill>
                <a:latin typeface="Calibri" panose="020F0502020204030204" charset="0"/>
                <a:ea typeface="微软雅黑" panose="020B0503020204020204" charset="-122"/>
                <a:sym typeface="Calibri" panose="020F0502020204030204" charset="0"/>
              </a:rPr>
              <a:t>Your  Title  Here</a:t>
            </a:r>
            <a:endParaRPr lang="zh-CN" altLang="en-US" sz="4400" kern="1200" dirty="0">
              <a:solidFill>
                <a:schemeClr val="bg1"/>
              </a:solidFill>
              <a:latin typeface="Calibri" panose="020F0502020204030204" charset="0"/>
              <a:ea typeface="微软雅黑" panose="020B0503020204020204" charset="-122"/>
              <a:sym typeface="Calibri" panose="020F0502020204030204" charset="0"/>
            </a:endParaRPr>
          </a:p>
        </p:txBody>
      </p:sp>
      <p:sp>
        <p:nvSpPr>
          <p:cNvPr id="20483" name="矩形 2"/>
          <p:cNvSpPr/>
          <p:nvPr/>
        </p:nvSpPr>
        <p:spPr>
          <a:xfrm>
            <a:off x="838200" y="1808163"/>
            <a:ext cx="10515600" cy="4392612"/>
          </a:xfrm>
          <a:prstGeom prst="rect">
            <a:avLst/>
          </a:prstGeom>
          <a:solidFill>
            <a:srgbClr val="FFFFFF">
              <a:alpha val="39999"/>
            </a:srgbClr>
          </a:solidFill>
          <a:ln w="12700">
            <a:noFill/>
          </a:ln>
        </p:spPr>
        <p:txBody>
          <a:bodyPr anchor="ctr"/>
          <a:p>
            <a:pPr algn="ctr"/>
            <a:endParaRPr>
              <a:solidFill>
                <a:srgbClr val="FFFFFF"/>
              </a:solidFill>
              <a:ea typeface="宋体" panose="02010600030101010101" pitchFamily="2" charset="-122"/>
            </a:endParaRPr>
          </a:p>
        </p:txBody>
      </p:sp>
      <p:sp>
        <p:nvSpPr>
          <p:cNvPr id="20484" name="矩形 4"/>
          <p:cNvSpPr/>
          <p:nvPr/>
        </p:nvSpPr>
        <p:spPr>
          <a:xfrm>
            <a:off x="839788" y="2033588"/>
            <a:ext cx="4313237" cy="709612"/>
          </a:xfrm>
          <a:prstGeom prst="rect">
            <a:avLst/>
          </a:prstGeom>
          <a:solidFill>
            <a:schemeClr val="accent1"/>
          </a:solidFill>
          <a:ln w="12700">
            <a:noFill/>
          </a:ln>
        </p:spPr>
        <p:txBody>
          <a:bodyPr anchor="ctr"/>
          <a:p>
            <a:pPr algn="ctr"/>
            <a:endParaRPr>
              <a:solidFill>
                <a:srgbClr val="FFFFFF"/>
              </a:solidFill>
              <a:ea typeface="宋体" panose="02010600030101010101" pitchFamily="2" charset="-122"/>
            </a:endParaRPr>
          </a:p>
        </p:txBody>
      </p:sp>
      <p:sp>
        <p:nvSpPr>
          <p:cNvPr id="20485" name="矩形 5"/>
          <p:cNvSpPr/>
          <p:nvPr/>
        </p:nvSpPr>
        <p:spPr>
          <a:xfrm>
            <a:off x="839788" y="2033588"/>
            <a:ext cx="1576387" cy="709612"/>
          </a:xfrm>
          <a:prstGeom prst="rect">
            <a:avLst/>
          </a:prstGeom>
          <a:solidFill>
            <a:schemeClr val="bg1"/>
          </a:solidFill>
          <a:ln w="12700">
            <a:noFill/>
          </a:ln>
        </p:spPr>
        <p:txBody>
          <a:bodyPr anchor="ctr"/>
          <a:p>
            <a:pPr algn="ctr"/>
            <a:endParaRPr>
              <a:solidFill>
                <a:srgbClr val="FFFFFF"/>
              </a:solidFill>
              <a:ea typeface="宋体" panose="02010600030101010101" pitchFamily="2" charset="-122"/>
            </a:endParaRPr>
          </a:p>
        </p:txBody>
      </p:sp>
      <p:sp>
        <p:nvSpPr>
          <p:cNvPr id="20486" name="矩形 6"/>
          <p:cNvSpPr/>
          <p:nvPr/>
        </p:nvSpPr>
        <p:spPr>
          <a:xfrm>
            <a:off x="1465263" y="3068638"/>
            <a:ext cx="3424237" cy="1384300"/>
          </a:xfrm>
          <a:prstGeom prst="rect">
            <a:avLst/>
          </a:prstGeom>
          <a:noFill/>
          <a:ln w="9525">
            <a:noFill/>
          </a:ln>
        </p:spPr>
        <p:txBody>
          <a:bodyPr wrap="square">
            <a:spAutoFit/>
          </a:bodyPr>
          <a:p>
            <a:r>
              <a:rPr lang="zh-CN" altLang="en-US" sz="1400" dirty="0">
                <a:solidFill>
                  <a:srgbClr val="000000"/>
                </a:solidFill>
                <a:latin typeface="Calibri" panose="020F0502020204030204" charset="0"/>
                <a:ea typeface="微软雅黑" panose="020B0503020204020204" charset="-122"/>
                <a:sym typeface="Calibri" panose="020F0502020204030204" charset="0"/>
              </a:rPr>
              <a:t>Vestibulum ante ipsum primis in faucibus orci luctus et ultrices posuere cubilia Curae; Donec velit neque, auctor sit amet aliquam vel, ullamcorper sit amet ligula. Nulla quis lorem ut libero malesuada feugiat. Vestibulum ac diam sit amet quam vehicula</a:t>
            </a:r>
            <a:endParaRPr lang="zh-CN" altLang="en-US" dirty="0">
              <a:ea typeface="宋体" panose="02010600030101010101" pitchFamily="2" charset="-122"/>
            </a:endParaRPr>
          </a:p>
        </p:txBody>
      </p:sp>
      <p:sp>
        <p:nvSpPr>
          <p:cNvPr id="20487" name="矩形 7"/>
          <p:cNvSpPr/>
          <p:nvPr/>
        </p:nvSpPr>
        <p:spPr>
          <a:xfrm>
            <a:off x="1465263" y="4625975"/>
            <a:ext cx="3543300" cy="307975"/>
          </a:xfrm>
          <a:prstGeom prst="rect">
            <a:avLst/>
          </a:prstGeom>
          <a:noFill/>
          <a:ln w="9525">
            <a:noFill/>
          </a:ln>
        </p:spPr>
        <p:txBody>
          <a:bodyPr wrap="none">
            <a:spAutoFit/>
          </a:bodyPr>
          <a:p>
            <a:r>
              <a:rPr lang="en-US" altLang="zh-CN" sz="1400" dirty="0">
                <a:solidFill>
                  <a:srgbClr val="000000"/>
                </a:solidFill>
                <a:latin typeface="Calibri" panose="020F0502020204030204" charset="0"/>
                <a:ea typeface="微软雅黑" panose="020B0503020204020204" charset="-122"/>
                <a:sym typeface="Calibri" panose="020F0502020204030204" charset="0"/>
              </a:rPr>
              <a:t>Mauris blandit aliquet elit, eget tincidunt nibh</a:t>
            </a:r>
            <a:endParaRPr lang="zh-CN" altLang="en-US" sz="1400" dirty="0">
              <a:solidFill>
                <a:srgbClr val="000000"/>
              </a:solidFill>
              <a:latin typeface="Calibri" panose="020F0502020204030204" charset="0"/>
              <a:ea typeface="微软雅黑" panose="020B0503020204020204" charset="-122"/>
              <a:sym typeface="Calibri" panose="020F0502020204030204" charset="0"/>
            </a:endParaRPr>
          </a:p>
        </p:txBody>
      </p:sp>
      <p:sp>
        <p:nvSpPr>
          <p:cNvPr id="20488" name="椭圆 8"/>
          <p:cNvSpPr/>
          <p:nvPr/>
        </p:nvSpPr>
        <p:spPr>
          <a:xfrm>
            <a:off x="1371600" y="4772025"/>
            <a:ext cx="74613" cy="76200"/>
          </a:xfrm>
          <a:prstGeom prst="ellipse">
            <a:avLst/>
          </a:prstGeom>
          <a:solidFill>
            <a:schemeClr val="bg1"/>
          </a:solidFill>
          <a:ln w="12700">
            <a:noFill/>
          </a:ln>
        </p:spPr>
        <p:txBody>
          <a:bodyPr anchor="ctr"/>
          <a:p>
            <a:pPr algn="ctr"/>
            <a:endParaRPr sz="1400">
              <a:solidFill>
                <a:srgbClr val="FFFFFF"/>
              </a:solidFill>
              <a:ea typeface="宋体" panose="02010600030101010101" pitchFamily="2" charset="-122"/>
            </a:endParaRPr>
          </a:p>
        </p:txBody>
      </p:sp>
      <p:sp>
        <p:nvSpPr>
          <p:cNvPr id="20489" name="矩形 9"/>
          <p:cNvSpPr/>
          <p:nvPr/>
        </p:nvSpPr>
        <p:spPr>
          <a:xfrm>
            <a:off x="1465263" y="4921250"/>
            <a:ext cx="3543300" cy="307975"/>
          </a:xfrm>
          <a:prstGeom prst="rect">
            <a:avLst/>
          </a:prstGeom>
          <a:noFill/>
          <a:ln w="9525">
            <a:noFill/>
          </a:ln>
        </p:spPr>
        <p:txBody>
          <a:bodyPr wrap="none">
            <a:spAutoFit/>
          </a:bodyPr>
          <a:p>
            <a:r>
              <a:rPr lang="en-US" altLang="zh-CN" sz="1400" dirty="0">
                <a:solidFill>
                  <a:srgbClr val="000000"/>
                </a:solidFill>
                <a:latin typeface="Calibri" panose="020F0502020204030204" charset="0"/>
                <a:ea typeface="微软雅黑" panose="020B0503020204020204" charset="-122"/>
                <a:sym typeface="Calibri" panose="020F0502020204030204" charset="0"/>
              </a:rPr>
              <a:t>Mauris blandit aliquet elit, eget tincidunt nibh</a:t>
            </a:r>
            <a:endParaRPr lang="zh-CN" altLang="en-US" sz="1400" dirty="0">
              <a:solidFill>
                <a:srgbClr val="000000"/>
              </a:solidFill>
              <a:latin typeface="Calibri" panose="020F0502020204030204" charset="0"/>
              <a:ea typeface="微软雅黑" panose="020B0503020204020204" charset="-122"/>
              <a:sym typeface="Calibri" panose="020F0502020204030204" charset="0"/>
            </a:endParaRPr>
          </a:p>
        </p:txBody>
      </p:sp>
      <p:sp>
        <p:nvSpPr>
          <p:cNvPr id="20490" name="椭圆 10"/>
          <p:cNvSpPr/>
          <p:nvPr/>
        </p:nvSpPr>
        <p:spPr>
          <a:xfrm>
            <a:off x="1371600" y="5067300"/>
            <a:ext cx="74613" cy="76200"/>
          </a:xfrm>
          <a:prstGeom prst="ellipse">
            <a:avLst/>
          </a:prstGeom>
          <a:solidFill>
            <a:schemeClr val="bg1"/>
          </a:solidFill>
          <a:ln w="12700">
            <a:noFill/>
          </a:ln>
        </p:spPr>
        <p:txBody>
          <a:bodyPr anchor="ctr"/>
          <a:p>
            <a:pPr algn="ctr"/>
            <a:endParaRPr sz="1400">
              <a:solidFill>
                <a:srgbClr val="FFFFFF"/>
              </a:solidFill>
              <a:ea typeface="宋体" panose="02010600030101010101" pitchFamily="2" charset="-122"/>
            </a:endParaRPr>
          </a:p>
        </p:txBody>
      </p:sp>
      <p:sp>
        <p:nvSpPr>
          <p:cNvPr id="20491" name="矩形 11"/>
          <p:cNvSpPr/>
          <p:nvPr/>
        </p:nvSpPr>
        <p:spPr>
          <a:xfrm>
            <a:off x="1465263" y="5216525"/>
            <a:ext cx="3543300" cy="307975"/>
          </a:xfrm>
          <a:prstGeom prst="rect">
            <a:avLst/>
          </a:prstGeom>
          <a:noFill/>
          <a:ln w="9525">
            <a:noFill/>
          </a:ln>
        </p:spPr>
        <p:txBody>
          <a:bodyPr wrap="none">
            <a:spAutoFit/>
          </a:bodyPr>
          <a:p>
            <a:r>
              <a:rPr lang="en-US" altLang="zh-CN" sz="1400" dirty="0">
                <a:solidFill>
                  <a:srgbClr val="000000"/>
                </a:solidFill>
                <a:latin typeface="Calibri" panose="020F0502020204030204" charset="0"/>
                <a:ea typeface="微软雅黑" panose="020B0503020204020204" charset="-122"/>
                <a:sym typeface="Calibri" panose="020F0502020204030204" charset="0"/>
              </a:rPr>
              <a:t>Mauris blandit aliquet elit, eget tincidunt nibh</a:t>
            </a:r>
            <a:endParaRPr lang="zh-CN" altLang="en-US" sz="1400" dirty="0">
              <a:solidFill>
                <a:srgbClr val="000000"/>
              </a:solidFill>
              <a:latin typeface="Calibri" panose="020F0502020204030204" charset="0"/>
              <a:ea typeface="微软雅黑" panose="020B0503020204020204" charset="-122"/>
              <a:sym typeface="Calibri" panose="020F0502020204030204" charset="0"/>
            </a:endParaRPr>
          </a:p>
        </p:txBody>
      </p:sp>
      <p:sp>
        <p:nvSpPr>
          <p:cNvPr id="20492" name="椭圆 12"/>
          <p:cNvSpPr/>
          <p:nvPr/>
        </p:nvSpPr>
        <p:spPr>
          <a:xfrm>
            <a:off x="1371600" y="5362575"/>
            <a:ext cx="74613" cy="76200"/>
          </a:xfrm>
          <a:prstGeom prst="ellipse">
            <a:avLst/>
          </a:prstGeom>
          <a:solidFill>
            <a:schemeClr val="bg1"/>
          </a:solidFill>
          <a:ln w="12700">
            <a:noFill/>
          </a:ln>
        </p:spPr>
        <p:txBody>
          <a:bodyPr anchor="ctr"/>
          <a:p>
            <a:pPr algn="ctr"/>
            <a:endParaRPr sz="1400">
              <a:solidFill>
                <a:srgbClr val="FFFFFF"/>
              </a:solidFill>
              <a:ea typeface="宋体" panose="02010600030101010101" pitchFamily="2" charset="-122"/>
            </a:endParaRPr>
          </a:p>
        </p:txBody>
      </p:sp>
      <p:sp>
        <p:nvSpPr>
          <p:cNvPr id="20493" name="矩形 13"/>
          <p:cNvSpPr/>
          <p:nvPr/>
        </p:nvSpPr>
        <p:spPr>
          <a:xfrm>
            <a:off x="1465263" y="5524500"/>
            <a:ext cx="3543300" cy="307975"/>
          </a:xfrm>
          <a:prstGeom prst="rect">
            <a:avLst/>
          </a:prstGeom>
          <a:noFill/>
          <a:ln w="9525">
            <a:noFill/>
          </a:ln>
        </p:spPr>
        <p:txBody>
          <a:bodyPr wrap="none">
            <a:spAutoFit/>
          </a:bodyPr>
          <a:p>
            <a:r>
              <a:rPr lang="en-US" altLang="zh-CN" sz="1400" dirty="0">
                <a:solidFill>
                  <a:srgbClr val="000000"/>
                </a:solidFill>
                <a:latin typeface="Calibri" panose="020F0502020204030204" charset="0"/>
                <a:ea typeface="微软雅黑" panose="020B0503020204020204" charset="-122"/>
                <a:sym typeface="Calibri" panose="020F0502020204030204" charset="0"/>
              </a:rPr>
              <a:t>Mauris blandit aliquet elit, eget tincidunt nibh</a:t>
            </a:r>
            <a:endParaRPr lang="zh-CN" altLang="en-US" sz="1400" dirty="0">
              <a:solidFill>
                <a:srgbClr val="000000"/>
              </a:solidFill>
              <a:latin typeface="Calibri" panose="020F0502020204030204" charset="0"/>
              <a:ea typeface="微软雅黑" panose="020B0503020204020204" charset="-122"/>
              <a:sym typeface="Calibri" panose="020F0502020204030204" charset="0"/>
            </a:endParaRPr>
          </a:p>
        </p:txBody>
      </p:sp>
      <p:sp>
        <p:nvSpPr>
          <p:cNvPr id="20494" name="椭圆 14"/>
          <p:cNvSpPr/>
          <p:nvPr/>
        </p:nvSpPr>
        <p:spPr>
          <a:xfrm>
            <a:off x="1371600" y="5645150"/>
            <a:ext cx="74613" cy="74613"/>
          </a:xfrm>
          <a:prstGeom prst="ellipse">
            <a:avLst/>
          </a:prstGeom>
          <a:solidFill>
            <a:schemeClr val="bg1"/>
          </a:solidFill>
          <a:ln w="12700">
            <a:noFill/>
          </a:ln>
        </p:spPr>
        <p:txBody>
          <a:bodyPr anchor="ctr"/>
          <a:p>
            <a:pPr algn="ctr"/>
            <a:endParaRPr sz="1400">
              <a:solidFill>
                <a:srgbClr val="FFFFFF"/>
              </a:solidFill>
              <a:ea typeface="宋体" panose="02010600030101010101" pitchFamily="2" charset="-122"/>
            </a:endParaRPr>
          </a:p>
        </p:txBody>
      </p:sp>
      <p:sp>
        <p:nvSpPr>
          <p:cNvPr id="20495" name="矩形 15"/>
          <p:cNvSpPr/>
          <p:nvPr/>
        </p:nvSpPr>
        <p:spPr>
          <a:xfrm>
            <a:off x="873125" y="2128838"/>
            <a:ext cx="3797300" cy="584200"/>
          </a:xfrm>
          <a:prstGeom prst="rect">
            <a:avLst/>
          </a:prstGeom>
          <a:noFill/>
          <a:ln w="9525">
            <a:noFill/>
          </a:ln>
        </p:spPr>
        <p:txBody>
          <a:bodyPr wrap="none">
            <a:spAutoFit/>
          </a:bodyPr>
          <a:p>
            <a:r>
              <a:rPr lang="en-US" altLang="zh-CN" sz="3200" b="1" dirty="0">
                <a:solidFill>
                  <a:srgbClr val="000000"/>
                </a:solidFill>
                <a:latin typeface="Calibri" panose="020F0502020204030204" charset="0"/>
                <a:ea typeface="微软雅黑" panose="020B0503020204020204" charset="-122"/>
                <a:sym typeface="Calibri" panose="020F0502020204030204" charset="0"/>
              </a:rPr>
              <a:t>MAURIS </a:t>
            </a:r>
            <a:r>
              <a:rPr lang="en-US" altLang="zh-CN" sz="3200" b="1" dirty="0">
                <a:solidFill>
                  <a:schemeClr val="bg1"/>
                </a:solidFill>
                <a:latin typeface="Calibri" panose="020F0502020204030204" charset="0"/>
                <a:ea typeface="微软雅黑" panose="020B0503020204020204" charset="-122"/>
                <a:sym typeface="Calibri" panose="020F0502020204030204" charset="0"/>
              </a:rPr>
              <a:t>BLANDIT ALI</a:t>
            </a:r>
            <a:endParaRPr lang="zh-CN" altLang="en-US" sz="3200" b="1" dirty="0">
              <a:solidFill>
                <a:schemeClr val="bg1"/>
              </a:solidFill>
              <a:latin typeface="Calibri" panose="020F0502020204030204" charset="0"/>
              <a:ea typeface="微软雅黑" panose="020B0503020204020204" charset="-122"/>
              <a:sym typeface="Calibri" panose="020F0502020204030204" charset="0"/>
            </a:endParaRPr>
          </a:p>
        </p:txBody>
      </p:sp>
      <p:pic>
        <p:nvPicPr>
          <p:cNvPr id="20496" name="图表 19"/>
          <p:cNvPicPr/>
          <p:nvPr/>
        </p:nvPicPr>
        <p:blipFill>
          <a:blip r:embed="rId1"/>
          <a:stretch>
            <a:fillRect/>
          </a:stretch>
        </p:blipFill>
        <p:spPr>
          <a:xfrm>
            <a:off x="6213475" y="2297113"/>
            <a:ext cx="4264025" cy="3652837"/>
          </a:xfrm>
          <a:prstGeom prst="rect">
            <a:avLst/>
          </a:prstGeom>
          <a:noFill/>
          <a:ln w="9525">
            <a:no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6" name="矩形 2"/>
          <p:cNvSpPr/>
          <p:nvPr/>
        </p:nvSpPr>
        <p:spPr>
          <a:xfrm>
            <a:off x="838200" y="1808163"/>
            <a:ext cx="10515600" cy="4392612"/>
          </a:xfrm>
          <a:prstGeom prst="rect">
            <a:avLst/>
          </a:prstGeom>
          <a:solidFill>
            <a:srgbClr val="FFFFFF">
              <a:alpha val="39999"/>
            </a:srgbClr>
          </a:solidFill>
          <a:ln w="12700">
            <a:noFill/>
          </a:ln>
        </p:spPr>
        <p:txBody>
          <a:bodyPr anchor="ctr"/>
          <a:p>
            <a:pPr algn="ctr"/>
            <a:endParaRPr>
              <a:solidFill>
                <a:srgbClr val="FFFFFF"/>
              </a:solidFill>
              <a:ea typeface="宋体" panose="02010600030101010101" pitchFamily="2" charset="-122"/>
            </a:endParaRPr>
          </a:p>
        </p:txBody>
      </p:sp>
      <p:sp>
        <p:nvSpPr>
          <p:cNvPr id="21507" name="矩形 1"/>
          <p:cNvSpPr/>
          <p:nvPr/>
        </p:nvSpPr>
        <p:spPr>
          <a:xfrm>
            <a:off x="839788" y="5105400"/>
            <a:ext cx="5256212" cy="1095375"/>
          </a:xfrm>
          <a:prstGeom prst="rect">
            <a:avLst/>
          </a:prstGeom>
          <a:solidFill>
            <a:schemeClr val="accent1"/>
          </a:solidFill>
          <a:ln w="12700">
            <a:noFill/>
          </a:ln>
        </p:spPr>
        <p:txBody>
          <a:bodyPr anchor="ctr"/>
          <a:p>
            <a:pPr algn="ctr"/>
            <a:endParaRPr>
              <a:solidFill>
                <a:srgbClr val="FFFFFF"/>
              </a:solidFill>
              <a:ea typeface="宋体" panose="02010600030101010101" pitchFamily="2" charset="-122"/>
            </a:endParaRPr>
          </a:p>
        </p:txBody>
      </p:sp>
      <p:sp>
        <p:nvSpPr>
          <p:cNvPr id="21508" name="标题 3"/>
          <p:cNvSpPr>
            <a:spLocks noGrp="1"/>
          </p:cNvSpPr>
          <p:nvPr>
            <p:ph type="title"/>
          </p:nvPr>
        </p:nvSpPr>
        <p:spPr>
          <a:xfrm>
            <a:off x="838200" y="365125"/>
            <a:ext cx="10515600" cy="1325563"/>
          </a:xfrm>
          <a:ln/>
        </p:spPr>
        <p:txBody>
          <a:bodyPr vert="horz" anchor="ctr">
            <a:normAutofit/>
          </a:bodyPr>
          <a:p>
            <a:pPr algn="l">
              <a:buSzPct val="25000"/>
            </a:pPr>
            <a:r>
              <a:rPr lang="en-US" altLang="zh-CN" sz="4400" kern="1200" dirty="0">
                <a:solidFill>
                  <a:schemeClr val="bg1"/>
                </a:solidFill>
                <a:latin typeface="Calibri" panose="020F0502020204030204" charset="0"/>
                <a:ea typeface="微软雅黑" panose="020B0503020204020204" charset="-122"/>
                <a:sym typeface="Calibri" panose="020F0502020204030204" charset="0"/>
              </a:rPr>
              <a:t>Your  Title  Here</a:t>
            </a:r>
            <a:endParaRPr lang="zh-CN" altLang="en-US" sz="4400" kern="1200" dirty="0">
              <a:solidFill>
                <a:schemeClr val="bg1"/>
              </a:solidFill>
              <a:latin typeface="Calibri" panose="020F0502020204030204" charset="0"/>
              <a:ea typeface="微软雅黑" panose="020B0503020204020204" charset="-122"/>
              <a:sym typeface="Calibri" panose="020F0502020204030204" charset="0"/>
            </a:endParaRPr>
          </a:p>
        </p:txBody>
      </p:sp>
      <p:pic>
        <p:nvPicPr>
          <p:cNvPr id="21509" name="图表 4"/>
          <p:cNvPicPr/>
          <p:nvPr/>
        </p:nvPicPr>
        <p:blipFill>
          <a:blip r:embed="rId1"/>
          <a:stretch>
            <a:fillRect/>
          </a:stretch>
        </p:blipFill>
        <p:spPr>
          <a:xfrm>
            <a:off x="839788" y="1812925"/>
            <a:ext cx="5256212" cy="3159125"/>
          </a:xfrm>
          <a:prstGeom prst="rect">
            <a:avLst/>
          </a:prstGeom>
          <a:noFill/>
          <a:ln w="9525">
            <a:noFill/>
          </a:ln>
        </p:spPr>
      </p:pic>
      <p:sp>
        <p:nvSpPr>
          <p:cNvPr id="21510" name="矩形 5"/>
          <p:cNvSpPr/>
          <p:nvPr/>
        </p:nvSpPr>
        <p:spPr>
          <a:xfrm>
            <a:off x="1231900" y="5283200"/>
            <a:ext cx="4471988" cy="739775"/>
          </a:xfrm>
          <a:prstGeom prst="rect">
            <a:avLst/>
          </a:prstGeom>
          <a:noFill/>
          <a:ln w="9525">
            <a:noFill/>
          </a:ln>
        </p:spPr>
        <p:txBody>
          <a:bodyPr wrap="square">
            <a:spAutoFit/>
          </a:bodyPr>
          <a:p>
            <a:r>
              <a:rPr lang="zh-CN" altLang="en-US" sz="1400" dirty="0">
                <a:solidFill>
                  <a:schemeClr val="bg1"/>
                </a:solidFill>
                <a:latin typeface="Calibri" panose="020F0502020204030204" charset="0"/>
                <a:ea typeface="微软雅黑" panose="020B0503020204020204" charset="-122"/>
                <a:sym typeface="Calibri" panose="020F0502020204030204" charset="0"/>
              </a:rPr>
              <a:t>Vestibulum ante ipsum primis in faucibus orci luctus et ultrices posuere cubilia Curae; Donec velit neque, auctor sit amet aliquam vel</a:t>
            </a:r>
            <a:r>
              <a:rPr lang="en-US" altLang="zh-CN" sz="1400" dirty="0">
                <a:solidFill>
                  <a:schemeClr val="bg1"/>
                </a:solidFill>
                <a:latin typeface="Calibri" panose="020F0502020204030204" charset="0"/>
                <a:ea typeface="微软雅黑" panose="020B0503020204020204" charset="-122"/>
                <a:sym typeface="Calibri" panose="020F0502020204030204" charset="0"/>
              </a:rPr>
              <a:t>.</a:t>
            </a:r>
            <a:endParaRPr lang="zh-CN" altLang="en-US" sz="1400" dirty="0">
              <a:solidFill>
                <a:schemeClr val="bg1"/>
              </a:solidFill>
              <a:latin typeface="Calibri" panose="020F0502020204030204" charset="0"/>
              <a:ea typeface="微软雅黑" panose="020B0503020204020204" charset="-122"/>
              <a:sym typeface="Calibri" panose="020F0502020204030204" charset="0"/>
            </a:endParaRPr>
          </a:p>
        </p:txBody>
      </p:sp>
      <p:sp>
        <p:nvSpPr>
          <p:cNvPr id="21511" name="矩形 6"/>
          <p:cNvSpPr/>
          <p:nvPr/>
        </p:nvSpPr>
        <p:spPr>
          <a:xfrm>
            <a:off x="7146925" y="3898900"/>
            <a:ext cx="3644900" cy="1384300"/>
          </a:xfrm>
          <a:prstGeom prst="rect">
            <a:avLst/>
          </a:prstGeom>
          <a:noFill/>
          <a:ln w="9525">
            <a:noFill/>
          </a:ln>
        </p:spPr>
        <p:txBody>
          <a:bodyPr wrap="square">
            <a:spAutoFit/>
          </a:bodyPr>
          <a:p>
            <a:r>
              <a:rPr lang="zh-CN" altLang="en-US" sz="1400" dirty="0">
                <a:solidFill>
                  <a:schemeClr val="bg1"/>
                </a:solidFill>
                <a:latin typeface="Calibri" panose="020F0502020204030204" charset="0"/>
                <a:ea typeface="微软雅黑" panose="020B0503020204020204" charset="-122"/>
                <a:sym typeface="Calibri" panose="020F0502020204030204" charset="0"/>
              </a:rPr>
              <a:t>Vestibulum ante ipsum primis in faucibus orci luctus et ultrices posuere cubilia Curae; Donec velit neque, auctor sit amet aliquam vel, ullamcorper sit amet ligula. Nulla quis lorem ut libero malesuada feugiat. Vestibulum ac diam sit amet quam vehicula</a:t>
            </a:r>
            <a:endParaRPr lang="zh-CN" altLang="en-US" dirty="0">
              <a:ea typeface="宋体" panose="02010600030101010101" pitchFamily="2" charset="-122"/>
            </a:endParaRPr>
          </a:p>
        </p:txBody>
      </p:sp>
      <p:sp>
        <p:nvSpPr>
          <p:cNvPr id="21512" name="矩形 7"/>
          <p:cNvSpPr/>
          <p:nvPr/>
        </p:nvSpPr>
        <p:spPr>
          <a:xfrm>
            <a:off x="7146925" y="3252788"/>
            <a:ext cx="2370138" cy="646112"/>
          </a:xfrm>
          <a:prstGeom prst="rect">
            <a:avLst/>
          </a:prstGeom>
          <a:noFill/>
          <a:ln w="9525">
            <a:noFill/>
          </a:ln>
        </p:spPr>
        <p:txBody>
          <a:bodyPr wrap="square">
            <a:spAutoFit/>
          </a:bodyPr>
          <a:p>
            <a:r>
              <a:rPr lang="en-US" altLang="zh-CN" b="1" dirty="0">
                <a:solidFill>
                  <a:schemeClr val="bg1"/>
                </a:solidFill>
                <a:latin typeface="Calibri" panose="020F0502020204030204" charset="0"/>
                <a:ea typeface="微软雅黑" panose="020B0503020204020204" charset="-122"/>
                <a:sym typeface="Calibri" panose="020F0502020204030204" charset="0"/>
              </a:rPr>
              <a:t>Donec sollicitudin molestie malesuada</a:t>
            </a:r>
            <a:endParaRPr lang="zh-CN" altLang="en-US" b="1" dirty="0">
              <a:solidFill>
                <a:schemeClr val="bg1"/>
              </a:solidFill>
              <a:latin typeface="Calibri" panose="020F0502020204030204" charset="0"/>
              <a:ea typeface="微软雅黑" panose="020B0503020204020204" charset="-122"/>
              <a:sym typeface="Calibri" panose="020F050202020403020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098" name="图片 3"/>
          <p:cNvPicPr>
            <a:picLocks noChangeAspect="1"/>
          </p:cNvPicPr>
          <p:nvPr/>
        </p:nvPicPr>
        <p:blipFill>
          <a:blip r:embed="rId1"/>
          <a:stretch>
            <a:fillRect/>
          </a:stretch>
        </p:blipFill>
        <p:spPr>
          <a:xfrm>
            <a:off x="17463" y="0"/>
            <a:ext cx="12168187" cy="6657975"/>
          </a:xfrm>
          <a:prstGeom prst="rect">
            <a:avLst/>
          </a:prstGeom>
          <a:noFill/>
          <a:ln w="9525">
            <a:noFill/>
          </a:ln>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530" name="标题 3"/>
          <p:cNvSpPr>
            <a:spLocks noGrp="1"/>
          </p:cNvSpPr>
          <p:nvPr>
            <p:ph type="title"/>
          </p:nvPr>
        </p:nvSpPr>
        <p:spPr>
          <a:xfrm>
            <a:off x="838200" y="365125"/>
            <a:ext cx="10515600" cy="1325563"/>
          </a:xfrm>
          <a:ln/>
        </p:spPr>
        <p:txBody>
          <a:bodyPr vert="horz" anchor="ctr">
            <a:normAutofit/>
          </a:bodyPr>
          <a:p>
            <a:pPr algn="l">
              <a:buSzPct val="25000"/>
            </a:pPr>
            <a:r>
              <a:rPr lang="en-US" altLang="zh-CN" sz="4400" kern="1200" dirty="0">
                <a:solidFill>
                  <a:schemeClr val="bg1"/>
                </a:solidFill>
                <a:latin typeface="Calibri" panose="020F0502020204030204" charset="0"/>
                <a:ea typeface="微软雅黑" panose="020B0503020204020204" charset="-122"/>
                <a:sym typeface="Calibri" panose="020F0502020204030204" charset="0"/>
              </a:rPr>
              <a:t>Your  Title  Here</a:t>
            </a:r>
            <a:endParaRPr lang="zh-CN" altLang="en-US" sz="4400" kern="1200" dirty="0">
              <a:solidFill>
                <a:schemeClr val="bg1"/>
              </a:solidFill>
              <a:latin typeface="Calibri" panose="020F0502020204030204" charset="0"/>
              <a:ea typeface="微软雅黑" panose="020B0503020204020204" charset="-122"/>
              <a:sym typeface="Calibri" panose="020F0502020204030204" charset="0"/>
            </a:endParaRPr>
          </a:p>
        </p:txBody>
      </p:sp>
      <p:sp>
        <p:nvSpPr>
          <p:cNvPr id="22531" name="矩形 2"/>
          <p:cNvSpPr/>
          <p:nvPr/>
        </p:nvSpPr>
        <p:spPr>
          <a:xfrm>
            <a:off x="838200" y="1808163"/>
            <a:ext cx="10515600" cy="4392612"/>
          </a:xfrm>
          <a:prstGeom prst="rect">
            <a:avLst/>
          </a:prstGeom>
          <a:solidFill>
            <a:srgbClr val="FFFFFF">
              <a:alpha val="39999"/>
            </a:srgbClr>
          </a:solidFill>
          <a:ln w="12700">
            <a:noFill/>
          </a:ln>
        </p:spPr>
        <p:txBody>
          <a:bodyPr anchor="ctr"/>
          <a:p>
            <a:pPr algn="ctr"/>
            <a:endParaRPr>
              <a:solidFill>
                <a:srgbClr val="FFFFFF"/>
              </a:solidFill>
              <a:ea typeface="宋体" panose="02010600030101010101" pitchFamily="2" charset="-122"/>
            </a:endParaRPr>
          </a:p>
        </p:txBody>
      </p:sp>
      <p:pic>
        <p:nvPicPr>
          <p:cNvPr id="22532" name="图表 4"/>
          <p:cNvPicPr/>
          <p:nvPr/>
        </p:nvPicPr>
        <p:blipFill>
          <a:blip r:embed="rId1"/>
          <a:stretch>
            <a:fillRect/>
          </a:stretch>
        </p:blipFill>
        <p:spPr>
          <a:xfrm>
            <a:off x="8369300" y="2962275"/>
            <a:ext cx="3009900" cy="2117725"/>
          </a:xfrm>
          <a:prstGeom prst="rect">
            <a:avLst/>
          </a:prstGeom>
          <a:noFill/>
          <a:ln w="9525">
            <a:noFill/>
          </a:ln>
        </p:spPr>
      </p:pic>
      <p:pic>
        <p:nvPicPr>
          <p:cNvPr id="22533" name="图表 5"/>
          <p:cNvPicPr/>
          <p:nvPr/>
        </p:nvPicPr>
        <p:blipFill>
          <a:blip r:embed="rId2"/>
          <a:stretch>
            <a:fillRect/>
          </a:stretch>
        </p:blipFill>
        <p:spPr>
          <a:xfrm>
            <a:off x="4851400" y="2962275"/>
            <a:ext cx="2543175" cy="2117725"/>
          </a:xfrm>
          <a:prstGeom prst="rect">
            <a:avLst/>
          </a:prstGeom>
          <a:noFill/>
          <a:ln w="9525">
            <a:noFill/>
          </a:ln>
        </p:spPr>
      </p:pic>
      <p:pic>
        <p:nvPicPr>
          <p:cNvPr id="22534" name="图表 6"/>
          <p:cNvPicPr/>
          <p:nvPr/>
        </p:nvPicPr>
        <p:blipFill>
          <a:blip r:embed="rId3"/>
          <a:stretch>
            <a:fillRect/>
          </a:stretch>
        </p:blipFill>
        <p:spPr>
          <a:xfrm>
            <a:off x="866775" y="2962275"/>
            <a:ext cx="3009900" cy="2117725"/>
          </a:xfrm>
          <a:prstGeom prst="rect">
            <a:avLst/>
          </a:prstGeom>
          <a:noFill/>
          <a:ln w="9525">
            <a:noFill/>
          </a:ln>
        </p:spPr>
      </p:pic>
      <p:sp>
        <p:nvSpPr>
          <p:cNvPr id="22535" name="矩形 7"/>
          <p:cNvSpPr/>
          <p:nvPr/>
        </p:nvSpPr>
        <p:spPr>
          <a:xfrm>
            <a:off x="838200" y="5467350"/>
            <a:ext cx="3133725" cy="522288"/>
          </a:xfrm>
          <a:prstGeom prst="rect">
            <a:avLst/>
          </a:prstGeom>
          <a:noFill/>
          <a:ln w="9525">
            <a:noFill/>
          </a:ln>
        </p:spPr>
        <p:txBody>
          <a:bodyPr wrap="square">
            <a:spAutoFit/>
          </a:bodyPr>
          <a:p>
            <a:pPr algn="ctr"/>
            <a:r>
              <a:rPr lang="zh-CN" altLang="en-US" sz="1400" dirty="0">
                <a:solidFill>
                  <a:schemeClr val="bg1"/>
                </a:solidFill>
                <a:latin typeface="Calibri" panose="020F0502020204030204" charset="0"/>
                <a:ea typeface="微软雅黑" panose="020B0503020204020204" charset="-122"/>
                <a:sym typeface="Calibri" panose="020F0502020204030204" charset="0"/>
              </a:rPr>
              <a:t>Vestibulum ante ipsum primis in faucibus orci luctus et ultrices posuere</a:t>
            </a:r>
            <a:endParaRPr lang="zh-CN" altLang="en-US" sz="1400" dirty="0">
              <a:solidFill>
                <a:schemeClr val="bg1"/>
              </a:solidFill>
              <a:latin typeface="Calibri" panose="020F0502020204030204" charset="0"/>
              <a:ea typeface="微软雅黑" panose="020B0503020204020204" charset="-122"/>
              <a:sym typeface="Calibri" panose="020F0502020204030204" charset="0"/>
            </a:endParaRPr>
          </a:p>
        </p:txBody>
      </p:sp>
      <p:sp>
        <p:nvSpPr>
          <p:cNvPr id="22536" name="矩形 8"/>
          <p:cNvSpPr/>
          <p:nvPr/>
        </p:nvSpPr>
        <p:spPr>
          <a:xfrm>
            <a:off x="1565275" y="5181600"/>
            <a:ext cx="1817688" cy="338138"/>
          </a:xfrm>
          <a:prstGeom prst="rect">
            <a:avLst/>
          </a:prstGeom>
          <a:noFill/>
          <a:ln w="9525">
            <a:noFill/>
          </a:ln>
        </p:spPr>
        <p:txBody>
          <a:bodyPr wrap="none">
            <a:spAutoFit/>
          </a:bodyPr>
          <a:p>
            <a:r>
              <a:rPr lang="en-US" altLang="zh-CN" sz="1600" b="1" dirty="0">
                <a:solidFill>
                  <a:schemeClr val="bg1"/>
                </a:solidFill>
                <a:latin typeface="Calibri" panose="020F0502020204030204" charset="0"/>
                <a:ea typeface="微软雅黑" panose="020B0503020204020204" charset="-122"/>
                <a:sym typeface="Calibri" panose="020F0502020204030204" charset="0"/>
              </a:rPr>
              <a:t>ADD YOUR TEXT</a:t>
            </a:r>
            <a:endParaRPr lang="zh-CN" altLang="en-US" dirty="0">
              <a:ea typeface="宋体" panose="02010600030101010101" pitchFamily="2" charset="-122"/>
            </a:endParaRPr>
          </a:p>
        </p:txBody>
      </p:sp>
      <p:sp>
        <p:nvSpPr>
          <p:cNvPr id="22537" name="矩形 9"/>
          <p:cNvSpPr/>
          <p:nvPr/>
        </p:nvSpPr>
        <p:spPr>
          <a:xfrm>
            <a:off x="4794250" y="5468938"/>
            <a:ext cx="3067050" cy="523875"/>
          </a:xfrm>
          <a:prstGeom prst="rect">
            <a:avLst/>
          </a:prstGeom>
          <a:noFill/>
          <a:ln w="9525">
            <a:noFill/>
          </a:ln>
        </p:spPr>
        <p:txBody>
          <a:bodyPr wrap="square">
            <a:spAutoFit/>
          </a:bodyPr>
          <a:p>
            <a:pPr algn="ctr"/>
            <a:r>
              <a:rPr lang="zh-CN" altLang="en-US" sz="1400" dirty="0">
                <a:solidFill>
                  <a:schemeClr val="bg1"/>
                </a:solidFill>
                <a:latin typeface="Calibri" panose="020F0502020204030204" charset="0"/>
                <a:ea typeface="微软雅黑" panose="020B0503020204020204" charset="-122"/>
                <a:sym typeface="Calibri" panose="020F0502020204030204" charset="0"/>
              </a:rPr>
              <a:t>Vestibulum ante ipsum primis in faucibus orci luctus et ultrices posuere</a:t>
            </a:r>
            <a:endParaRPr lang="zh-CN" altLang="en-US" sz="1400" dirty="0">
              <a:solidFill>
                <a:schemeClr val="bg1"/>
              </a:solidFill>
              <a:latin typeface="Calibri" panose="020F0502020204030204" charset="0"/>
              <a:ea typeface="微软雅黑" panose="020B0503020204020204" charset="-122"/>
              <a:sym typeface="Calibri" panose="020F0502020204030204" charset="0"/>
            </a:endParaRPr>
          </a:p>
        </p:txBody>
      </p:sp>
      <p:sp>
        <p:nvSpPr>
          <p:cNvPr id="22538" name="矩形 10"/>
          <p:cNvSpPr/>
          <p:nvPr/>
        </p:nvSpPr>
        <p:spPr>
          <a:xfrm>
            <a:off x="5484813" y="5184775"/>
            <a:ext cx="1816100" cy="338138"/>
          </a:xfrm>
          <a:prstGeom prst="rect">
            <a:avLst/>
          </a:prstGeom>
          <a:noFill/>
          <a:ln w="9525">
            <a:noFill/>
          </a:ln>
        </p:spPr>
        <p:txBody>
          <a:bodyPr wrap="none">
            <a:spAutoFit/>
          </a:bodyPr>
          <a:p>
            <a:r>
              <a:rPr lang="en-US" altLang="zh-CN" sz="1600" b="1" dirty="0">
                <a:solidFill>
                  <a:schemeClr val="bg1"/>
                </a:solidFill>
                <a:latin typeface="Calibri" panose="020F0502020204030204" charset="0"/>
                <a:ea typeface="微软雅黑" panose="020B0503020204020204" charset="-122"/>
                <a:sym typeface="Calibri" panose="020F0502020204030204" charset="0"/>
              </a:rPr>
              <a:t>ADD YOUR TEXT</a:t>
            </a:r>
            <a:endParaRPr lang="zh-CN" altLang="en-US" dirty="0">
              <a:ea typeface="宋体" panose="02010600030101010101" pitchFamily="2" charset="-122"/>
            </a:endParaRPr>
          </a:p>
        </p:txBody>
      </p:sp>
      <p:sp>
        <p:nvSpPr>
          <p:cNvPr id="22539" name="矩形 11"/>
          <p:cNvSpPr/>
          <p:nvPr/>
        </p:nvSpPr>
        <p:spPr>
          <a:xfrm>
            <a:off x="8402638" y="5467350"/>
            <a:ext cx="3067050" cy="522288"/>
          </a:xfrm>
          <a:prstGeom prst="rect">
            <a:avLst/>
          </a:prstGeom>
          <a:noFill/>
          <a:ln w="9525">
            <a:noFill/>
          </a:ln>
        </p:spPr>
        <p:txBody>
          <a:bodyPr wrap="square">
            <a:spAutoFit/>
          </a:bodyPr>
          <a:p>
            <a:pPr algn="ctr"/>
            <a:r>
              <a:rPr lang="zh-CN" altLang="en-US" sz="1400" dirty="0">
                <a:solidFill>
                  <a:schemeClr val="bg1"/>
                </a:solidFill>
                <a:latin typeface="Calibri" panose="020F0502020204030204" charset="0"/>
                <a:ea typeface="微软雅黑" panose="020B0503020204020204" charset="-122"/>
                <a:sym typeface="Calibri" panose="020F0502020204030204" charset="0"/>
              </a:rPr>
              <a:t>Vestibulum ante ipsum primis in faucibus orci luctus et ultrices posuere</a:t>
            </a:r>
            <a:endParaRPr lang="zh-CN" altLang="en-US" sz="1400" dirty="0">
              <a:solidFill>
                <a:schemeClr val="bg1"/>
              </a:solidFill>
              <a:latin typeface="Calibri" panose="020F0502020204030204" charset="0"/>
              <a:ea typeface="微软雅黑" panose="020B0503020204020204" charset="-122"/>
              <a:sym typeface="Calibri" panose="020F0502020204030204" charset="0"/>
            </a:endParaRPr>
          </a:p>
        </p:txBody>
      </p:sp>
      <p:sp>
        <p:nvSpPr>
          <p:cNvPr id="22540" name="矩形 12"/>
          <p:cNvSpPr/>
          <p:nvPr/>
        </p:nvSpPr>
        <p:spPr>
          <a:xfrm>
            <a:off x="9099550" y="5184775"/>
            <a:ext cx="1817688" cy="338138"/>
          </a:xfrm>
          <a:prstGeom prst="rect">
            <a:avLst/>
          </a:prstGeom>
          <a:noFill/>
          <a:ln w="9525">
            <a:noFill/>
          </a:ln>
        </p:spPr>
        <p:txBody>
          <a:bodyPr wrap="none">
            <a:spAutoFit/>
          </a:bodyPr>
          <a:p>
            <a:r>
              <a:rPr lang="en-US" altLang="zh-CN" sz="1600" b="1" dirty="0">
                <a:solidFill>
                  <a:schemeClr val="bg1"/>
                </a:solidFill>
                <a:latin typeface="Calibri" panose="020F0502020204030204" charset="0"/>
                <a:ea typeface="微软雅黑" panose="020B0503020204020204" charset="-122"/>
                <a:sym typeface="Calibri" panose="020F0502020204030204" charset="0"/>
              </a:rPr>
              <a:t>ADD YOUR TEXT</a:t>
            </a:r>
            <a:endParaRPr lang="zh-CN" altLang="en-US" dirty="0">
              <a:ea typeface="宋体" panose="02010600030101010101" pitchFamily="2" charset="-122"/>
            </a:endParaRPr>
          </a:p>
        </p:txBody>
      </p:sp>
      <p:sp>
        <p:nvSpPr>
          <p:cNvPr id="22541" name="矩形 13"/>
          <p:cNvSpPr/>
          <p:nvPr/>
        </p:nvSpPr>
        <p:spPr>
          <a:xfrm>
            <a:off x="1965325" y="1973263"/>
            <a:ext cx="8262938" cy="522287"/>
          </a:xfrm>
          <a:prstGeom prst="rect">
            <a:avLst/>
          </a:prstGeom>
          <a:noFill/>
          <a:ln w="9525">
            <a:noFill/>
          </a:ln>
        </p:spPr>
        <p:txBody>
          <a:bodyPr wrap="square">
            <a:spAutoFit/>
          </a:bodyPr>
          <a:p>
            <a:pPr algn="ctr"/>
            <a:r>
              <a:rPr lang="zh-CN" altLang="en-US" sz="1400" dirty="0">
                <a:solidFill>
                  <a:srgbClr val="000000"/>
                </a:solidFill>
                <a:latin typeface="Calibri" panose="020F0502020204030204" charset="0"/>
                <a:ea typeface="微软雅黑" panose="020B0503020204020204" charset="-122"/>
                <a:sym typeface="Calibri" panose="020F0502020204030204" charset="0"/>
              </a:rPr>
              <a:t>Vestibulum ante ipsum primis in faucibus orci luctus et ultrices posuere cubilia curae; donec velit neque, auctor sit amet aliquam vel, ullamcorper sit amet ligula. </a:t>
            </a:r>
            <a:endParaRPr lang="zh-CN" altLang="en-US" sz="1400" dirty="0">
              <a:solidFill>
                <a:srgbClr val="000000"/>
              </a:solidFill>
              <a:latin typeface="Calibri" panose="020F0502020204030204" charset="0"/>
              <a:ea typeface="微软雅黑" panose="020B0503020204020204" charset="-122"/>
              <a:sym typeface="Calibri" panose="020F0502020204030204" charset="0"/>
            </a:endParaRPr>
          </a:p>
        </p:txBody>
      </p:sp>
      <p:sp>
        <p:nvSpPr>
          <p:cNvPr id="22542" name="椭圆 14"/>
          <p:cNvSpPr/>
          <p:nvPr/>
        </p:nvSpPr>
        <p:spPr>
          <a:xfrm>
            <a:off x="2135188" y="3740150"/>
            <a:ext cx="541337" cy="541338"/>
          </a:xfrm>
          <a:prstGeom prst="ellipse">
            <a:avLst/>
          </a:prstGeom>
          <a:solidFill>
            <a:schemeClr val="bg1"/>
          </a:solidFill>
          <a:ln w="12700">
            <a:noFill/>
          </a:ln>
        </p:spPr>
        <p:txBody>
          <a:bodyPr anchor="ctr"/>
          <a:p>
            <a:pPr algn="ctr"/>
            <a:endParaRPr>
              <a:solidFill>
                <a:srgbClr val="FFFFFF"/>
              </a:solidFill>
              <a:ea typeface="宋体" panose="02010600030101010101" pitchFamily="2" charset="-122"/>
            </a:endParaRPr>
          </a:p>
        </p:txBody>
      </p:sp>
      <p:sp>
        <p:nvSpPr>
          <p:cNvPr id="22543" name="椭圆 15"/>
          <p:cNvSpPr/>
          <p:nvPr/>
        </p:nvSpPr>
        <p:spPr>
          <a:xfrm>
            <a:off x="5851525" y="3740150"/>
            <a:ext cx="541338" cy="541338"/>
          </a:xfrm>
          <a:prstGeom prst="ellipse">
            <a:avLst/>
          </a:prstGeom>
          <a:solidFill>
            <a:schemeClr val="bg1"/>
          </a:solidFill>
          <a:ln w="12700">
            <a:noFill/>
          </a:ln>
        </p:spPr>
        <p:txBody>
          <a:bodyPr anchor="ctr"/>
          <a:p>
            <a:pPr algn="ctr"/>
            <a:endParaRPr>
              <a:solidFill>
                <a:srgbClr val="FFFFFF"/>
              </a:solidFill>
              <a:ea typeface="宋体" panose="02010600030101010101" pitchFamily="2" charset="-122"/>
            </a:endParaRPr>
          </a:p>
        </p:txBody>
      </p:sp>
      <p:sp>
        <p:nvSpPr>
          <p:cNvPr id="22544" name="椭圆 16"/>
          <p:cNvSpPr/>
          <p:nvPr/>
        </p:nvSpPr>
        <p:spPr>
          <a:xfrm>
            <a:off x="9663113" y="3740150"/>
            <a:ext cx="541337" cy="541338"/>
          </a:xfrm>
          <a:prstGeom prst="ellipse">
            <a:avLst/>
          </a:prstGeom>
          <a:solidFill>
            <a:schemeClr val="bg1"/>
          </a:solidFill>
          <a:ln w="12700">
            <a:noFill/>
          </a:ln>
        </p:spPr>
        <p:txBody>
          <a:bodyPr anchor="ctr"/>
          <a:p>
            <a:pPr algn="ctr"/>
            <a:endParaRPr>
              <a:solidFill>
                <a:srgbClr val="FFFFFF"/>
              </a:solidFill>
              <a:ea typeface="宋体" panose="02010600030101010101" pitchFamily="2" charset="-122"/>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554" name="标题 1"/>
          <p:cNvSpPr>
            <a:spLocks noGrp="1"/>
          </p:cNvSpPr>
          <p:nvPr>
            <p:ph type="ctrTitle"/>
          </p:nvPr>
        </p:nvSpPr>
        <p:spPr>
          <a:xfrm>
            <a:off x="838200" y="2244725"/>
            <a:ext cx="10514013" cy="2166938"/>
          </a:xfrm>
          <a:ln/>
        </p:spPr>
        <p:txBody>
          <a:bodyPr vert="horz" anchor="ctr">
            <a:normAutofit/>
          </a:bodyPr>
          <a:p>
            <a:pPr>
              <a:buSzPct val="25000"/>
            </a:pPr>
            <a:r>
              <a:rPr lang="en-US" altLang="zh-CN" sz="8000" kern="1200" dirty="0">
                <a:solidFill>
                  <a:schemeClr val="bg1"/>
                </a:solidFill>
                <a:latin typeface="Calibri" panose="020F0502020204030204" charset="0"/>
                <a:ea typeface="微软雅黑" panose="020B0503020204020204" charset="-122"/>
                <a:sym typeface="Calibri" panose="020F0502020204030204" charset="0"/>
              </a:rPr>
              <a:t>THANK YOU</a:t>
            </a:r>
            <a:endParaRPr lang="zh-CN" altLang="en-US" sz="8000" kern="1200" dirty="0">
              <a:solidFill>
                <a:schemeClr val="bg1"/>
              </a:solidFill>
              <a:latin typeface="Calibri" panose="020F0502020204030204" charset="0"/>
              <a:ea typeface="微软雅黑" panose="020B0503020204020204" charset="-122"/>
              <a:sym typeface="Calibri" panose="020F0502020204030204" charset="0"/>
            </a:endParaRPr>
          </a:p>
        </p:txBody>
      </p:sp>
      <p:sp>
        <p:nvSpPr>
          <p:cNvPr id="23555" name="副标题 7"/>
          <p:cNvSpPr>
            <a:spLocks noGrp="1"/>
          </p:cNvSpPr>
          <p:nvPr>
            <p:ph type="subTitle" idx="1"/>
          </p:nvPr>
        </p:nvSpPr>
        <p:spPr>
          <a:xfrm>
            <a:off x="3587750" y="3852863"/>
            <a:ext cx="5016500" cy="1579562"/>
          </a:xfrm>
          <a:ln/>
        </p:spPr>
        <p:txBody>
          <a:bodyPr vert="horz">
            <a:normAutofit/>
          </a:bodyPr>
          <a:p>
            <a:pPr defTabSz="914400">
              <a:buSzPct val="25000"/>
            </a:pPr>
            <a:r>
              <a:rPr lang="en-US" altLang="zh-CN" sz="1400" kern="1200">
                <a:solidFill>
                  <a:schemeClr val="bg1"/>
                </a:solidFill>
                <a:latin typeface="Calibri" panose="020F0502020204030204" charset="0"/>
                <a:ea typeface="微软雅黑" panose="020B0503020204020204" charset="-122"/>
                <a:sym typeface="Calibri" panose="020F0502020204030204" charset="0"/>
              </a:rPr>
              <a:t>Quisque velit nisi, pretium ut lacinia in, elementum id enim. Cras ultricies ligula sed magna dictum porta. Quisque velit nisi, pretium ut lacinia in, elementum id enim. Vivamus magna justo, lacinia eget consectetur sed.</a:t>
            </a:r>
            <a:endParaRPr lang="en-US" altLang="zh-CN" sz="1400" kern="1200">
              <a:solidFill>
                <a:schemeClr val="bg1"/>
              </a:solidFill>
              <a:latin typeface="Calibri" panose="020F0502020204030204" charset="0"/>
              <a:ea typeface="微软雅黑" panose="020B0503020204020204" charset="-122"/>
              <a:sym typeface="Calibri" panose="020F0502020204030204" charset="0"/>
            </a:endParaRPr>
          </a:p>
          <a:p>
            <a:pPr defTabSz="914400">
              <a:buSzPct val="25000"/>
            </a:pPr>
            <a:endParaRPr lang="en-US" altLang="zh-CN" sz="1400" kern="1200">
              <a:solidFill>
                <a:schemeClr val="bg1"/>
              </a:solidFill>
              <a:latin typeface="Calibri" panose="020F0502020204030204" charset="0"/>
              <a:ea typeface="微软雅黑" panose="020B0503020204020204" charset="-122"/>
              <a:sym typeface="Calibri" panose="020F0502020204030204" charset="0"/>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logo">
            <a:hlinkClick r:id="rId1" action="ppaction://hlinkfile"/>
          </p:cNvPr>
          <p:cNvPicPr>
            <a:picLocks noChangeAspect="1"/>
          </p:cNvPicPr>
          <p:nvPr/>
        </p:nvPicPr>
        <p:blipFill>
          <a:blip r:embed="rId2"/>
          <a:stretch>
            <a:fillRect/>
          </a:stretch>
        </p:blipFill>
        <p:spPr>
          <a:xfrm>
            <a:off x="3281680" y="363220"/>
            <a:ext cx="6238240" cy="1437640"/>
          </a:xfrm>
          <a:prstGeom prst="rect">
            <a:avLst/>
          </a:prstGeom>
        </p:spPr>
      </p:pic>
      <p:grpSp>
        <p:nvGrpSpPr>
          <p:cNvPr id="7" name="组合 6"/>
          <p:cNvGrpSpPr/>
          <p:nvPr/>
        </p:nvGrpSpPr>
        <p:grpSpPr>
          <a:xfrm>
            <a:off x="0" y="2435013"/>
            <a:ext cx="12192000" cy="4428067"/>
            <a:chOff x="0" y="2876"/>
            <a:chExt cx="14400" cy="5230"/>
          </a:xfrm>
        </p:grpSpPr>
        <p:sp>
          <p:nvSpPr>
            <p:cNvPr id="3" name="Rectangle 17"/>
            <p:cNvSpPr>
              <a:spLocks noChangeArrowheads="1"/>
            </p:cNvSpPr>
            <p:nvPr/>
          </p:nvSpPr>
          <p:spPr bwMode="gray">
            <a:xfrm>
              <a:off x="0" y="2876"/>
              <a:ext cx="14400" cy="5230"/>
            </a:xfrm>
            <a:prstGeom prst="rect">
              <a:avLst/>
            </a:prstGeom>
            <a:solidFill>
              <a:schemeClr val="tx2">
                <a:lumMod val="75000"/>
              </a:schemeClr>
            </a:solidFill>
            <a:ln w="9525">
              <a:noFill/>
              <a:miter lim="800000"/>
            </a:ln>
          </p:spPr>
          <p:txBody>
            <a:bodyPr wrap="none" anchor="ctr"/>
            <a:lstStyle/>
            <a:p>
              <a:pPr defTabSz="914400" eaLnBrk="1" fontAlgn="auto" hangingPunct="1">
                <a:spcBef>
                  <a:spcPts val="0"/>
                </a:spcBef>
                <a:spcAft>
                  <a:spcPts val="0"/>
                </a:spcAft>
                <a:defRPr/>
              </a:pPr>
              <a:endParaRPr lang="zh-CN" altLang="en-US" sz="2400" kern="0" dirty="0">
                <a:solidFill>
                  <a:srgbClr val="005397"/>
                </a:solidFill>
                <a:latin typeface="Arial" panose="020B0604020202020204"/>
                <a:ea typeface="微软雅黑" panose="020B0503020204020204" charset="-122"/>
              </a:endParaRPr>
            </a:p>
          </p:txBody>
        </p:sp>
        <p:sp>
          <p:nvSpPr>
            <p:cNvPr id="15" name="Rectangle 3"/>
            <p:cNvSpPr>
              <a:spLocks noChangeArrowheads="1"/>
            </p:cNvSpPr>
            <p:nvPr/>
          </p:nvSpPr>
          <p:spPr bwMode="auto">
            <a:xfrm>
              <a:off x="450" y="3094"/>
              <a:ext cx="13538" cy="2271"/>
            </a:xfrm>
            <a:prstGeom prst="rect">
              <a:avLst/>
            </a:prstGeom>
            <a:noFill/>
            <a:ln w="3175" algn="ctr">
              <a:noFill/>
              <a:prstDash val="dash"/>
              <a:miter lim="800000"/>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defTabSz="914400" eaLnBrk="1" fontAlgn="auto" hangingPunct="1">
                <a:spcBef>
                  <a:spcPct val="20000"/>
                </a:spcBef>
                <a:spcAft>
                  <a:spcPts val="0"/>
                </a:spcAft>
                <a:buClr>
                  <a:srgbClr val="5B8CC1"/>
                </a:buClr>
                <a:buFont typeface="Wingdings" panose="05000000000000000000" pitchFamily="2" charset="2"/>
                <a:buNone/>
                <a:defRPr/>
              </a:pPr>
              <a:r>
                <a:rPr lang="zh-CN" altLang="en-US" sz="2665" b="1" kern="0" dirty="0" smtClean="0">
                  <a:solidFill>
                    <a:prstClr val="white"/>
                  </a:solidFill>
                  <a:latin typeface="微软雅黑" panose="020B0503020204020204" charset="-122"/>
                  <a:ea typeface="微软雅黑" panose="020B0503020204020204" charset="-122"/>
                </a:rPr>
                <a:t>Can be used in the following situations</a:t>
              </a:r>
              <a:endParaRPr lang="zh-CN" altLang="en-US" sz="2665" b="1" kern="0" dirty="0" smtClean="0">
                <a:solidFill>
                  <a:prstClr val="white"/>
                </a:solidFill>
                <a:latin typeface="微软雅黑" panose="020B0503020204020204" charset="-122"/>
                <a:ea typeface="微软雅黑" panose="020B0503020204020204" charset="-122"/>
              </a:endParaRPr>
            </a:p>
            <a:p>
              <a:pPr marL="342900" indent="-342900" defTabSz="914400" eaLnBrk="1" fontAlgn="auto" hangingPunct="1">
                <a:spcBef>
                  <a:spcPct val="20000"/>
                </a:spcBef>
                <a:spcAft>
                  <a:spcPts val="0"/>
                </a:spcAft>
                <a:buClr>
                  <a:srgbClr val="5B8CC1"/>
                </a:buClr>
                <a:buFont typeface="Wingdings" panose="05000000000000000000" charset="0"/>
                <a:buChar char="u"/>
                <a:defRPr/>
              </a:pPr>
              <a:r>
                <a:rPr lang="zh-CN" altLang="en-US" sz="2135" b="1" kern="0" dirty="0" smtClean="0">
                  <a:solidFill>
                    <a:prstClr val="white"/>
                  </a:solidFill>
                  <a:latin typeface="微软雅黑" panose="020B0503020204020204" charset="-122"/>
                  <a:ea typeface="微软雅黑" panose="020B0503020204020204" charset="-122"/>
                </a:rPr>
                <a:t>Unlimited number of commercial demonstrations for your personal/company, business.</a:t>
              </a:r>
              <a:endParaRPr lang="zh-CN" altLang="en-US" sz="2135" b="1" kern="0" dirty="0" smtClean="0">
                <a:solidFill>
                  <a:prstClr val="white"/>
                </a:solidFill>
                <a:latin typeface="微软雅黑" panose="020B0503020204020204" charset="-122"/>
                <a:ea typeface="微软雅黑" panose="020B0503020204020204" charset="-122"/>
              </a:endParaRPr>
            </a:p>
            <a:p>
              <a:pPr marL="342900" indent="-342900" defTabSz="914400" eaLnBrk="1" fontAlgn="auto" hangingPunct="1">
                <a:spcBef>
                  <a:spcPct val="20000"/>
                </a:spcBef>
                <a:spcAft>
                  <a:spcPts val="0"/>
                </a:spcAft>
                <a:buClr>
                  <a:srgbClr val="5B8CC1"/>
                </a:buClr>
                <a:buFont typeface="Wingdings" panose="05000000000000000000" charset="0"/>
                <a:buChar char="u"/>
                <a:defRPr/>
              </a:pPr>
              <a:r>
                <a:rPr lang="zh-CN" altLang="en-US" sz="2135" b="1" kern="0" dirty="0" smtClean="0">
                  <a:solidFill>
                    <a:prstClr val="white"/>
                  </a:solidFill>
                  <a:latin typeface="微软雅黑" panose="020B0503020204020204" charset="-122"/>
                  <a:ea typeface="微软雅黑" panose="020B0503020204020204" charset="-122"/>
                </a:rPr>
                <a:t>Copy the contents of the template for use in other slide </a:t>
              </a:r>
              <a:r>
                <a:rPr lang="zh-CN" altLang="en-US" sz="2665" b="1" kern="0" dirty="0" smtClean="0">
                  <a:solidFill>
                    <a:prstClr val="white"/>
                  </a:solidFill>
                  <a:latin typeface="微软雅黑" panose="020B0503020204020204" charset="-122"/>
                  <a:ea typeface="微软雅黑" panose="020B0503020204020204" charset="-122"/>
                </a:rPr>
                <a:t>masters.</a:t>
              </a:r>
              <a:endParaRPr lang="zh-CN" altLang="en-US" sz="2665" b="1" kern="0" dirty="0" smtClean="0">
                <a:solidFill>
                  <a:prstClr val="white"/>
                </a:solidFill>
                <a:latin typeface="微软雅黑" panose="020B0503020204020204" charset="-122"/>
                <a:ea typeface="微软雅黑" panose="020B0503020204020204" charset="-122"/>
              </a:endParaRPr>
            </a:p>
          </p:txBody>
        </p:sp>
        <p:sp>
          <p:nvSpPr>
            <p:cNvPr id="16" name="Rectangle 4"/>
            <p:cNvSpPr>
              <a:spLocks noChangeArrowheads="1"/>
            </p:cNvSpPr>
            <p:nvPr/>
          </p:nvSpPr>
          <p:spPr bwMode="auto">
            <a:xfrm>
              <a:off x="396" y="5570"/>
              <a:ext cx="13806" cy="1827"/>
            </a:xfrm>
            <a:prstGeom prst="rect">
              <a:avLst/>
            </a:prstGeom>
            <a:noFill/>
            <a:ln w="3175" algn="ctr">
              <a:noFill/>
              <a:prstDash val="dash"/>
              <a:miter lim="800000"/>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defTabSz="914400" eaLnBrk="1" fontAlgn="auto" hangingPunct="1">
                <a:spcBef>
                  <a:spcPct val="20000"/>
                </a:spcBef>
                <a:spcAft>
                  <a:spcPts val="0"/>
                </a:spcAft>
                <a:buClr>
                  <a:srgbClr val="5B8CC1"/>
                </a:buClr>
                <a:buFont typeface="Wingdings" panose="05000000000000000000" pitchFamily="2" charset="2"/>
                <a:buNone/>
                <a:defRPr/>
              </a:pPr>
              <a:r>
                <a:rPr lang="zh-CN" altLang="en-US" sz="2665" b="1" kern="0" dirty="0" smtClean="0">
                  <a:solidFill>
                    <a:prstClr val="white"/>
                  </a:solidFill>
                  <a:latin typeface="微软雅黑" panose="020B0503020204020204" charset="-122"/>
                  <a:ea typeface="微软雅黑" panose="020B0503020204020204" charset="-122"/>
                </a:rPr>
                <a:t>Can not be used in the following situations</a:t>
              </a:r>
              <a:endParaRPr lang="zh-CN" altLang="en-US" sz="2665" b="1" kern="0" dirty="0" smtClean="0">
                <a:solidFill>
                  <a:prstClr val="white"/>
                </a:solidFill>
                <a:latin typeface="微软雅黑" panose="020B0503020204020204" charset="-122"/>
                <a:ea typeface="微软雅黑" panose="020B0503020204020204" charset="-122"/>
              </a:endParaRPr>
            </a:p>
            <a:p>
              <a:pPr marL="285750" indent="-285750" defTabSz="914400" eaLnBrk="1" fontAlgn="auto" hangingPunct="1">
                <a:spcBef>
                  <a:spcPct val="20000"/>
                </a:spcBef>
                <a:spcAft>
                  <a:spcPts val="0"/>
                </a:spcAft>
                <a:buClr>
                  <a:srgbClr val="5B8CC1"/>
                </a:buClr>
                <a:buFont typeface="Wingdings" panose="05000000000000000000" charset="0"/>
                <a:buChar char="u"/>
                <a:defRPr/>
              </a:pPr>
              <a:r>
                <a:rPr lang="zh-CN" altLang="en-US" sz="2135" b="1" kern="0" dirty="0" smtClean="0">
                  <a:solidFill>
                    <a:prstClr val="white"/>
                  </a:solidFill>
                  <a:latin typeface="微软雅黑" panose="020B0503020204020204" charset="-122"/>
                  <a:ea typeface="微软雅黑" panose="020B0503020204020204" charset="-122"/>
                </a:rPr>
                <a:t>Used for any form of online payment download.</a:t>
              </a:r>
              <a:endParaRPr lang="zh-CN" altLang="en-US" sz="2135" b="1" kern="0" dirty="0" smtClean="0">
                <a:solidFill>
                  <a:prstClr val="white"/>
                </a:solidFill>
                <a:latin typeface="微软雅黑" panose="020B0503020204020204" charset="-122"/>
                <a:ea typeface="微软雅黑" panose="020B0503020204020204" charset="-122"/>
              </a:endParaRPr>
            </a:p>
            <a:p>
              <a:pPr marL="285750" indent="-285750" defTabSz="914400" eaLnBrk="1" fontAlgn="auto" hangingPunct="1">
                <a:spcBef>
                  <a:spcPct val="20000"/>
                </a:spcBef>
                <a:spcAft>
                  <a:spcPts val="0"/>
                </a:spcAft>
                <a:buClr>
                  <a:srgbClr val="5B8CC1"/>
                </a:buClr>
                <a:buFont typeface="Wingdings" panose="05000000000000000000" charset="0"/>
                <a:buChar char="u"/>
                <a:defRPr/>
              </a:pPr>
              <a:r>
                <a:rPr lang="zh-CN" altLang="en-US" sz="2135" b="1" kern="0" dirty="0" smtClean="0">
                  <a:solidFill>
                    <a:prstClr val="white"/>
                  </a:solidFill>
                  <a:latin typeface="微软雅黑" panose="020B0503020204020204" charset="-122"/>
                  <a:ea typeface="微软雅黑" panose="020B0503020204020204" charset="-122"/>
                </a:rPr>
                <a:t>After collecting the free resources we released, we will burn the discs for sale.</a:t>
              </a:r>
              <a:endParaRPr lang="zh-CN" altLang="en-US" sz="2135" b="1" kern="0" dirty="0" smtClean="0">
                <a:solidFill>
                  <a:prstClr val="white"/>
                </a:solidFill>
                <a:latin typeface="微软雅黑" panose="020B0503020204020204" charset="-122"/>
                <a:ea typeface="微软雅黑" panose="020B0503020204020204" charset="-122"/>
              </a:endParaRPr>
            </a:p>
          </p:txBody>
        </p:sp>
        <p:pic>
          <p:nvPicPr>
            <p:cNvPr id="17" name="Picture 10" descr="png-064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98" y="3094"/>
              <a:ext cx="620" cy="4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11" descr="png-065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232" y="5692"/>
              <a:ext cx="620" cy="4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任意多边形 2"/>
          <p:cNvSpPr/>
          <p:nvPr/>
        </p:nvSpPr>
        <p:spPr>
          <a:xfrm>
            <a:off x="2241551" y="3807884"/>
            <a:ext cx="596900" cy="656167"/>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1" fmla="*/ 0 w 576263"/>
              <a:gd name="connsiteY0-2" fmla="*/ 0 h 547688"/>
              <a:gd name="connsiteX1-3" fmla="*/ 566738 w 576263"/>
              <a:gd name="connsiteY1-4" fmla="*/ 547688 h 547688"/>
              <a:gd name="connsiteX2-5" fmla="*/ 576263 w 576263"/>
              <a:gd name="connsiteY2-6" fmla="*/ 0 h 547688"/>
              <a:gd name="connsiteX3-7" fmla="*/ 0 w 576263"/>
              <a:gd name="connsiteY3-8" fmla="*/ 0 h 547688"/>
              <a:gd name="connsiteX0-9" fmla="*/ 0 w 576263"/>
              <a:gd name="connsiteY0-10" fmla="*/ 0 h 571500"/>
              <a:gd name="connsiteX1-11" fmla="*/ 566738 w 576263"/>
              <a:gd name="connsiteY1-12" fmla="*/ 571500 h 571500"/>
              <a:gd name="connsiteX2-13" fmla="*/ 576263 w 576263"/>
              <a:gd name="connsiteY2-14" fmla="*/ 0 h 571500"/>
              <a:gd name="connsiteX3-15" fmla="*/ 0 w 576263"/>
              <a:gd name="connsiteY3-16" fmla="*/ 0 h 571500"/>
              <a:gd name="connsiteX0-17" fmla="*/ 0 w 576263"/>
              <a:gd name="connsiteY0-18" fmla="*/ 0 h 576263"/>
              <a:gd name="connsiteX1-19" fmla="*/ 571335 w 576263"/>
              <a:gd name="connsiteY1-20" fmla="*/ 576263 h 576263"/>
              <a:gd name="connsiteX2-21" fmla="*/ 576263 w 576263"/>
              <a:gd name="connsiteY2-22" fmla="*/ 0 h 576263"/>
              <a:gd name="connsiteX3-23" fmla="*/ 0 w 576263"/>
              <a:gd name="connsiteY3-24" fmla="*/ 0 h 576263"/>
              <a:gd name="connsiteX0-25" fmla="*/ 0 w 576448"/>
              <a:gd name="connsiteY0-26" fmla="*/ 0 h 576263"/>
              <a:gd name="connsiteX1-27" fmla="*/ 575933 w 576448"/>
              <a:gd name="connsiteY1-28" fmla="*/ 576263 h 576263"/>
              <a:gd name="connsiteX2-29" fmla="*/ 576263 w 576448"/>
              <a:gd name="connsiteY2-30" fmla="*/ 0 h 576263"/>
              <a:gd name="connsiteX3-31" fmla="*/ 0 w 576448"/>
              <a:gd name="connsiteY3-32" fmla="*/ 0 h 576263"/>
            </a:gdLst>
            <a:ahLst/>
            <a:cxnLst>
              <a:cxn ang="0">
                <a:pos x="connsiteX0-1" y="connsiteY0-2"/>
              </a:cxn>
              <a:cxn ang="0">
                <a:pos x="connsiteX1-3" y="connsiteY1-4"/>
              </a:cxn>
              <a:cxn ang="0">
                <a:pos x="connsiteX2-5" y="connsiteY2-6"/>
              </a:cxn>
              <a:cxn ang="0">
                <a:pos x="connsiteX3-7" y="connsiteY3-8"/>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defRPr/>
            </a:pPr>
            <a:endParaRPr lang="zh-CN" altLang="en-US" strike="noStrike" noProof="1">
              <a:solidFill>
                <a:prstClr val="white"/>
              </a:solidFill>
            </a:endParaRPr>
          </a:p>
        </p:txBody>
      </p:sp>
      <p:sp>
        <p:nvSpPr>
          <p:cNvPr id="4" name="矩形 3"/>
          <p:cNvSpPr/>
          <p:nvPr/>
        </p:nvSpPr>
        <p:spPr>
          <a:xfrm>
            <a:off x="2832100" y="3810000"/>
            <a:ext cx="9359900" cy="658284"/>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fontAlgn="base">
              <a:defRPr/>
            </a:pPr>
            <a:r>
              <a:rPr lang="en-US" altLang="zh-CN" sz="2800" strike="noStrike" noProof="1" dirty="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Meiryo" pitchFamily="34" charset="-128"/>
              </a:rPr>
              <a:t>https://www.freeppt7.com</a:t>
            </a:r>
            <a:endParaRPr lang="en-US" altLang="zh-CN" sz="2800" strike="noStrike" noProof="1" dirty="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Meiryo" pitchFamily="34" charset="-128"/>
            </a:endParaRPr>
          </a:p>
        </p:txBody>
      </p:sp>
      <p:sp>
        <p:nvSpPr>
          <p:cNvPr id="7" name="矩形 6"/>
          <p:cNvSpPr/>
          <p:nvPr/>
        </p:nvSpPr>
        <p:spPr>
          <a:xfrm>
            <a:off x="0" y="3043767"/>
            <a:ext cx="9313333" cy="7747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l" fontAlgn="base">
              <a:defRPr/>
            </a:pPr>
            <a:r>
              <a:rPr lang="zh-CN" altLang="en-US" sz="3200" strike="noStrike" spc="200" noProof="1" dirty="0">
                <a:solidFill>
                  <a:srgbClr val="FFFFFF"/>
                </a:solidFill>
                <a:effectLst>
                  <a:outerShdw blurRad="50800" dist="38100" algn="l" rotWithShape="0">
                    <a:prstClr val="black">
                      <a:alpha val="40000"/>
                    </a:prstClr>
                  </a:outerShdw>
                </a:effectLst>
                <a:latin typeface="微软雅黑" panose="020B0503020204020204" charset="-122"/>
                <a:ea typeface="微软雅黑" panose="020B0503020204020204" charset="-122"/>
              </a:rPr>
              <a:t>    </a:t>
            </a:r>
            <a:r>
              <a:rPr lang="zh-CN" altLang="en-US" sz="3200" strike="noStrike" spc="200" noProof="1" dirty="0" smtClean="0">
                <a:solidFill>
                  <a:srgbClr val="FFFFFF"/>
                </a:solidFill>
                <a:effectLst>
                  <a:outerShdw blurRad="50800" dist="38100" algn="l" rotWithShape="0">
                    <a:prstClr val="black">
                      <a:alpha val="40000"/>
                    </a:prstClr>
                  </a:outerShdw>
                </a:effectLst>
                <a:latin typeface="微软雅黑" panose="020B0503020204020204" charset="-122"/>
                <a:ea typeface="微软雅黑" panose="020B0503020204020204" charset="-122"/>
              </a:rPr>
              <a:t>            </a:t>
            </a:r>
            <a:r>
              <a:rPr sz="2400" strike="noStrike" spc="200" noProof="1" dirty="0">
                <a:solidFill>
                  <a:srgbClr val="FFFFFF"/>
                </a:solidFill>
                <a:effectLst>
                  <a:outerShdw blurRad="38100" dist="38100" dir="2700000" algn="tl">
                    <a:srgbClr val="000000">
                      <a:alpha val="43137"/>
                    </a:srgbClr>
                  </a:outerShdw>
                </a:effectLst>
                <a:latin typeface="微软雅黑" panose="020B0503020204020204" charset="-122"/>
                <a:ea typeface="微软雅黑" panose="020B0503020204020204" charset="-122"/>
              </a:rPr>
              <a:t>Best PPT templates for free download</a:t>
            </a:r>
            <a:endParaRPr sz="2400" strike="noStrike" spc="200" noProof="1" dirty="0">
              <a:solidFill>
                <a:srgbClr val="FFFFFF"/>
              </a:solidFill>
              <a:effectLst>
                <a:outerShdw blurRad="38100" dist="38100" dir="2700000" algn="tl">
                  <a:srgbClr val="000000">
                    <a:alpha val="43137"/>
                  </a:srgbClr>
                </a:outerShdw>
              </a:effectLst>
              <a:latin typeface="微软雅黑" panose="020B0503020204020204" charset="-122"/>
              <a:ea typeface="微软雅黑" panose="020B0503020204020204" charset="-122"/>
            </a:endParaRPr>
          </a:p>
        </p:txBody>
      </p:sp>
      <p:sp>
        <p:nvSpPr>
          <p:cNvPr id="6" name="直角三角形 5"/>
          <p:cNvSpPr/>
          <p:nvPr/>
        </p:nvSpPr>
        <p:spPr>
          <a:xfrm>
            <a:off x="9311217" y="3039533"/>
            <a:ext cx="855133" cy="778933"/>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defRPr/>
            </a:pPr>
            <a:endParaRPr lang="zh-CN" altLang="en-US" strike="noStrike" noProof="1">
              <a:solidFill>
                <a:prstClr val="white"/>
              </a:solidFill>
            </a:endParaRPr>
          </a:p>
        </p:txBody>
      </p:sp>
      <p:sp>
        <p:nvSpPr>
          <p:cNvPr id="15365" name="矩形 11"/>
          <p:cNvSpPr/>
          <p:nvPr/>
        </p:nvSpPr>
        <p:spPr>
          <a:xfrm>
            <a:off x="2643717" y="3920067"/>
            <a:ext cx="6904567" cy="1693333"/>
          </a:xfrm>
          <a:prstGeom prst="rect">
            <a:avLst/>
          </a:prstGeom>
          <a:noFill/>
          <a:ln w="25400">
            <a:noFill/>
          </a:ln>
        </p:spPr>
        <p:txBody>
          <a:bodyPr anchor="ctr"/>
          <a:p>
            <a:pPr>
              <a:lnSpc>
                <a:spcPts val="2400"/>
              </a:lnSpc>
            </a:pPr>
            <a:r>
              <a:rPr lang="en-US" altLang="zh-CN" sz="1200" dirty="0">
                <a:solidFill>
                  <a:srgbClr val="4A452A"/>
                </a:solidFill>
                <a:latin typeface="微软雅黑" panose="020B0503020204020204" charset="-122"/>
                <a:ea typeface="微软雅黑" panose="020B0503020204020204" charset="-122"/>
              </a:rPr>
              <a:t> </a:t>
            </a:r>
            <a:endParaRPr lang="en-US" altLang="zh-CN" sz="1200" dirty="0">
              <a:solidFill>
                <a:srgbClr val="4A452A"/>
              </a:solidFill>
              <a:latin typeface="微软雅黑" panose="020B0503020204020204" charset="-122"/>
              <a:ea typeface="微软雅黑" panose="020B0503020204020204" charset="-122"/>
            </a:endParaRPr>
          </a:p>
        </p:txBody>
      </p:sp>
      <p:pic>
        <p:nvPicPr>
          <p:cNvPr id="15366" name="图片 4" descr="logo">
            <a:hlinkClick r:id="rId1" action="ppaction://hlinkfile"/>
          </p:cNvPr>
          <p:cNvPicPr>
            <a:picLocks noChangeAspect="1"/>
          </p:cNvPicPr>
          <p:nvPr/>
        </p:nvPicPr>
        <p:blipFill>
          <a:blip r:embed="rId2"/>
          <a:stretch>
            <a:fillRect/>
          </a:stretch>
        </p:blipFill>
        <p:spPr>
          <a:xfrm>
            <a:off x="3321051" y="844551"/>
            <a:ext cx="5549900" cy="1280583"/>
          </a:xfrm>
          <a:prstGeom prst="rect">
            <a:avLst/>
          </a:prstGeom>
          <a:noFill/>
          <a:ln w="9525">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2" name="标题 3"/>
          <p:cNvSpPr>
            <a:spLocks noGrp="1"/>
          </p:cNvSpPr>
          <p:nvPr>
            <p:ph type="title"/>
          </p:nvPr>
        </p:nvSpPr>
        <p:spPr>
          <a:xfrm>
            <a:off x="3937000" y="2609850"/>
            <a:ext cx="7415213" cy="1846263"/>
          </a:xfrm>
          <a:ln/>
        </p:spPr>
        <p:txBody>
          <a:bodyPr vert="horz" anchor="ctr">
            <a:normAutofit/>
          </a:bodyPr>
          <a:p>
            <a:pPr algn="l">
              <a:buSzPct val="25000"/>
            </a:pPr>
            <a:r>
              <a:rPr lang="en-US" altLang="zh-CN" kern="1200" dirty="0">
                <a:solidFill>
                  <a:schemeClr val="bg1"/>
                </a:solidFill>
                <a:latin typeface="Calibri" panose="020F0502020204030204" charset="0"/>
                <a:ea typeface="微软雅黑" panose="020B0503020204020204" charset="-122"/>
                <a:sym typeface="Calibri" panose="020F0502020204030204" charset="0"/>
              </a:rPr>
              <a:t>SECTION TITLE</a:t>
            </a:r>
            <a:endParaRPr lang="zh-CN" altLang="en-US" kern="1200" dirty="0">
              <a:solidFill>
                <a:schemeClr val="bg1"/>
              </a:solidFill>
              <a:latin typeface="Calibri" panose="020F0502020204030204" charset="0"/>
              <a:ea typeface="微软雅黑" panose="020B0503020204020204" charset="-122"/>
              <a:sym typeface="Calibri" panose="020F0502020204030204" charset="0"/>
            </a:endParaRPr>
          </a:p>
        </p:txBody>
      </p:sp>
      <p:sp>
        <p:nvSpPr>
          <p:cNvPr id="5123" name="文本占位符 4"/>
          <p:cNvSpPr>
            <a:spLocks noGrp="1"/>
          </p:cNvSpPr>
          <p:nvPr>
            <p:ph sz="quarter" idx="13"/>
          </p:nvPr>
        </p:nvSpPr>
        <p:spPr>
          <a:xfrm>
            <a:off x="2324100" y="2619375"/>
            <a:ext cx="1612900" cy="1836738"/>
          </a:xfrm>
          <a:ln/>
        </p:spPr>
        <p:txBody>
          <a:bodyPr anchor="ctr">
            <a:normAutofit/>
          </a:bodyPr>
          <a:p>
            <a:pPr marL="0" indent="0" algn="ctr">
              <a:buNone/>
            </a:pPr>
            <a:r>
              <a:rPr lang="en-US" altLang="zh-CN" sz="6000" dirty="0">
                <a:solidFill>
                  <a:schemeClr val="bg1"/>
                </a:solidFill>
                <a:latin typeface="Kozuka Gothic Pr6N H" pitchFamily="2" charset="-128"/>
                <a:ea typeface="Kozuka Gothic Pr6N H" pitchFamily="2" charset="-128"/>
                <a:sym typeface="Kozuka Gothic Pr6N H" pitchFamily="2" charset="-128"/>
              </a:rPr>
              <a:t>1</a:t>
            </a:r>
            <a:endParaRPr lang="zh-CN" altLang="en-US" sz="6000" dirty="0">
              <a:solidFill>
                <a:schemeClr val="bg1"/>
              </a:solidFill>
              <a:latin typeface="Kozuka Gothic Pr6N H" pitchFamily="2" charset="-128"/>
              <a:ea typeface="Kozuka Gothic Pr6N H" pitchFamily="2" charset="-128"/>
              <a:sym typeface="Kozuka Gothic Pr6N H" pitchFamily="2" charset="-128"/>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6" name="标题 3"/>
          <p:cNvSpPr>
            <a:spLocks noGrp="1"/>
          </p:cNvSpPr>
          <p:nvPr>
            <p:ph type="title"/>
          </p:nvPr>
        </p:nvSpPr>
        <p:spPr>
          <a:xfrm>
            <a:off x="838200" y="365125"/>
            <a:ext cx="10515600" cy="1325563"/>
          </a:xfrm>
          <a:ln/>
        </p:spPr>
        <p:txBody>
          <a:bodyPr vert="horz" anchor="ctr">
            <a:normAutofit/>
          </a:bodyPr>
          <a:p>
            <a:pPr algn="l">
              <a:buSzPct val="25000"/>
            </a:pPr>
            <a:r>
              <a:rPr lang="en-US" altLang="zh-CN" sz="4400" kern="1200" dirty="0">
                <a:solidFill>
                  <a:schemeClr val="bg1"/>
                </a:solidFill>
                <a:latin typeface="Calibri" panose="020F0502020204030204" charset="0"/>
                <a:ea typeface="微软雅黑" panose="020B0503020204020204" charset="-122"/>
                <a:sym typeface="Calibri" panose="020F0502020204030204" charset="0"/>
              </a:rPr>
              <a:t>Your  Title  Here</a:t>
            </a:r>
            <a:endParaRPr lang="zh-CN" altLang="en-US" sz="4400" kern="1200" dirty="0">
              <a:solidFill>
                <a:schemeClr val="bg1"/>
              </a:solidFill>
              <a:latin typeface="Calibri" panose="020F0502020204030204" charset="0"/>
              <a:ea typeface="微软雅黑" panose="020B0503020204020204" charset="-122"/>
              <a:sym typeface="Calibri" panose="020F0502020204030204" charset="0"/>
            </a:endParaRPr>
          </a:p>
        </p:txBody>
      </p:sp>
      <p:pic>
        <p:nvPicPr>
          <p:cNvPr id="6147" name="图片 4"/>
          <p:cNvPicPr>
            <a:picLocks noChangeAspect="1"/>
          </p:cNvPicPr>
          <p:nvPr/>
        </p:nvPicPr>
        <p:blipFill>
          <a:blip r:embed="rId1"/>
          <a:srcRect b="6299"/>
          <a:stretch>
            <a:fillRect/>
          </a:stretch>
        </p:blipFill>
        <p:spPr>
          <a:xfrm>
            <a:off x="838200" y="1909763"/>
            <a:ext cx="5549900" cy="3900487"/>
          </a:xfrm>
          <a:prstGeom prst="rect">
            <a:avLst/>
          </a:prstGeom>
          <a:noFill/>
          <a:ln w="9525">
            <a:noFill/>
          </a:ln>
        </p:spPr>
      </p:pic>
      <p:sp>
        <p:nvSpPr>
          <p:cNvPr id="6148" name="矩形 5"/>
          <p:cNvSpPr/>
          <p:nvPr/>
        </p:nvSpPr>
        <p:spPr>
          <a:xfrm>
            <a:off x="6388100" y="1909763"/>
            <a:ext cx="4737100" cy="4291012"/>
          </a:xfrm>
          <a:prstGeom prst="rect">
            <a:avLst/>
          </a:prstGeom>
          <a:solidFill>
            <a:srgbClr val="FFFFFF">
              <a:alpha val="50000"/>
            </a:srgbClr>
          </a:solidFill>
          <a:ln w="12700">
            <a:noFill/>
          </a:ln>
        </p:spPr>
        <p:txBody>
          <a:bodyPr anchor="ctr"/>
          <a:p>
            <a:pPr algn="ctr"/>
            <a:endParaRPr>
              <a:solidFill>
                <a:srgbClr val="FFFFFF"/>
              </a:solidFill>
              <a:ea typeface="宋体" panose="02010600030101010101" pitchFamily="2" charset="-122"/>
            </a:endParaRPr>
          </a:p>
        </p:txBody>
      </p:sp>
      <p:sp>
        <p:nvSpPr>
          <p:cNvPr id="6149" name="矩形 6"/>
          <p:cNvSpPr/>
          <p:nvPr/>
        </p:nvSpPr>
        <p:spPr>
          <a:xfrm>
            <a:off x="839788" y="5194300"/>
            <a:ext cx="5548312" cy="1006475"/>
          </a:xfrm>
          <a:prstGeom prst="rect">
            <a:avLst/>
          </a:prstGeom>
          <a:solidFill>
            <a:srgbClr val="FFFFFF">
              <a:alpha val="50000"/>
            </a:srgbClr>
          </a:solidFill>
          <a:ln w="12700">
            <a:noFill/>
          </a:ln>
        </p:spPr>
        <p:txBody>
          <a:bodyPr anchor="ctr"/>
          <a:p>
            <a:pPr algn="ctr"/>
            <a:endParaRPr>
              <a:solidFill>
                <a:srgbClr val="FFFFFF"/>
              </a:solidFill>
              <a:ea typeface="宋体" panose="02010600030101010101" pitchFamily="2" charset="-122"/>
            </a:endParaRPr>
          </a:p>
        </p:txBody>
      </p:sp>
      <p:grpSp>
        <p:nvGrpSpPr>
          <p:cNvPr id="6150" name="组合 7"/>
          <p:cNvGrpSpPr/>
          <p:nvPr/>
        </p:nvGrpSpPr>
        <p:grpSpPr>
          <a:xfrm>
            <a:off x="3324225" y="5651500"/>
            <a:ext cx="288925" cy="288925"/>
            <a:chOff x="0" y="0"/>
            <a:chExt cx="481013" cy="481013"/>
          </a:xfrm>
        </p:grpSpPr>
        <p:sp>
          <p:nvSpPr>
            <p:cNvPr id="6151" name="Freeform 78"/>
            <p:cNvSpPr>
              <a:spLocks noEditPoints="1"/>
            </p:cNvSpPr>
            <p:nvPr/>
          </p:nvSpPr>
          <p:spPr>
            <a:xfrm>
              <a:off x="0" y="0"/>
              <a:ext cx="481013" cy="481013"/>
            </a:xfrm>
            <a:custGeom>
              <a:avLst/>
              <a:gdLst>
                <a:gd name="txL" fmla="*/ 0 w 128"/>
                <a:gd name="txT" fmla="*/ 0 h 128"/>
                <a:gd name="txR" fmla="*/ 128 w 128"/>
                <a:gd name="txB" fmla="*/ 128 h 128"/>
              </a:gdLst>
              <a:ahLst/>
              <a:cxnLst>
                <a:cxn ang="0">
                  <a:pos x="64" y="0"/>
                </a:cxn>
                <a:cxn ang="0">
                  <a:pos x="0" y="64"/>
                </a:cxn>
                <a:cxn ang="0">
                  <a:pos x="64" y="128"/>
                </a:cxn>
                <a:cxn ang="0">
                  <a:pos x="128" y="64"/>
                </a:cxn>
                <a:cxn ang="0">
                  <a:pos x="64" y="0"/>
                </a:cxn>
                <a:cxn ang="0">
                  <a:pos x="64" y="118"/>
                </a:cxn>
                <a:cxn ang="0">
                  <a:pos x="10" y="64"/>
                </a:cxn>
                <a:cxn ang="0">
                  <a:pos x="64" y="10"/>
                </a:cxn>
                <a:cxn ang="0">
                  <a:pos x="118" y="64"/>
                </a:cxn>
                <a:cxn ang="0">
                  <a:pos x="64" y="118"/>
                </a:cxn>
              </a:cxnLst>
              <a:rect l="txL" t="txT" r="txR" b="txB"/>
              <a:pathLst>
                <a:path w="128" h="128">
                  <a:moveTo>
                    <a:pt x="64" y="0"/>
                  </a:moveTo>
                  <a:cubicBezTo>
                    <a:pt x="29" y="0"/>
                    <a:pt x="0" y="29"/>
                    <a:pt x="0" y="64"/>
                  </a:cubicBezTo>
                  <a:cubicBezTo>
                    <a:pt x="0" y="99"/>
                    <a:pt x="29" y="128"/>
                    <a:pt x="64" y="128"/>
                  </a:cubicBezTo>
                  <a:cubicBezTo>
                    <a:pt x="99" y="128"/>
                    <a:pt x="128" y="99"/>
                    <a:pt x="128" y="64"/>
                  </a:cubicBezTo>
                  <a:cubicBezTo>
                    <a:pt x="128" y="29"/>
                    <a:pt x="99" y="0"/>
                    <a:pt x="64" y="0"/>
                  </a:cubicBezTo>
                  <a:close/>
                  <a:moveTo>
                    <a:pt x="64" y="118"/>
                  </a:moveTo>
                  <a:cubicBezTo>
                    <a:pt x="34" y="118"/>
                    <a:pt x="10" y="94"/>
                    <a:pt x="10" y="64"/>
                  </a:cubicBezTo>
                  <a:cubicBezTo>
                    <a:pt x="10" y="34"/>
                    <a:pt x="34" y="10"/>
                    <a:pt x="64" y="10"/>
                  </a:cubicBezTo>
                  <a:cubicBezTo>
                    <a:pt x="94" y="10"/>
                    <a:pt x="118" y="34"/>
                    <a:pt x="118" y="64"/>
                  </a:cubicBezTo>
                  <a:cubicBezTo>
                    <a:pt x="118" y="94"/>
                    <a:pt x="94" y="118"/>
                    <a:pt x="64" y="118"/>
                  </a:cubicBezTo>
                  <a:close/>
                </a:path>
              </a:pathLst>
            </a:custGeom>
            <a:solidFill>
              <a:schemeClr val="tx1"/>
            </a:solidFill>
            <a:ln w="9525">
              <a:noFill/>
            </a:ln>
          </p:spPr>
          <p:txBody>
            <a:bodyPr vert="horz" wrap="square" anchor="t"/>
            <a:p>
              <a:endParaRPr>
                <a:solidFill>
                  <a:srgbClr val="000000"/>
                </a:solidFill>
                <a:latin typeface="Calibri" panose="020F0502020204030204" charset="0"/>
                <a:ea typeface="微软雅黑" panose="020B0503020204020204" charset="-122"/>
                <a:sym typeface="Calibri" panose="020F0502020204030204" charset="0"/>
              </a:endParaRPr>
            </a:p>
          </p:txBody>
        </p:sp>
        <p:sp>
          <p:nvSpPr>
            <p:cNvPr id="6152" name="Freeform 79"/>
            <p:cNvSpPr/>
            <p:nvPr/>
          </p:nvSpPr>
          <p:spPr>
            <a:xfrm>
              <a:off x="184150" y="120650"/>
              <a:ext cx="112713" cy="239713"/>
            </a:xfrm>
            <a:custGeom>
              <a:avLst/>
              <a:gdLst>
                <a:gd name="txL" fmla="*/ 0 w 30"/>
                <a:gd name="txT" fmla="*/ 0 h 64"/>
                <a:gd name="txR" fmla="*/ 30 w 30"/>
                <a:gd name="txB" fmla="*/ 64 h 64"/>
              </a:gdLst>
              <a:ahLst/>
              <a:cxnLst>
                <a:cxn ang="0">
                  <a:pos x="30" y="22"/>
                </a:cxn>
                <a:cxn ang="0">
                  <a:pos x="19" y="22"/>
                </a:cxn>
                <a:cxn ang="0">
                  <a:pos x="19" y="14"/>
                </a:cxn>
                <a:cxn ang="0">
                  <a:pos x="23" y="11"/>
                </a:cxn>
                <a:cxn ang="0">
                  <a:pos x="30" y="11"/>
                </a:cxn>
                <a:cxn ang="0">
                  <a:pos x="30" y="0"/>
                </a:cxn>
                <a:cxn ang="0">
                  <a:pos x="22" y="0"/>
                </a:cxn>
                <a:cxn ang="0">
                  <a:pos x="8" y="13"/>
                </a:cxn>
                <a:cxn ang="0">
                  <a:pos x="8" y="22"/>
                </a:cxn>
                <a:cxn ang="0">
                  <a:pos x="0" y="22"/>
                </a:cxn>
                <a:cxn ang="0">
                  <a:pos x="0" y="34"/>
                </a:cxn>
                <a:cxn ang="0">
                  <a:pos x="8" y="34"/>
                </a:cxn>
                <a:cxn ang="0">
                  <a:pos x="8" y="64"/>
                </a:cxn>
                <a:cxn ang="0">
                  <a:pos x="19" y="64"/>
                </a:cxn>
                <a:cxn ang="0">
                  <a:pos x="19" y="34"/>
                </a:cxn>
                <a:cxn ang="0">
                  <a:pos x="28" y="34"/>
                </a:cxn>
                <a:cxn ang="0">
                  <a:pos x="30" y="22"/>
                </a:cxn>
              </a:cxnLst>
              <a:rect l="txL" t="txT" r="txR" b="txB"/>
              <a:pathLst>
                <a:path w="30" h="64">
                  <a:moveTo>
                    <a:pt x="30" y="22"/>
                  </a:moveTo>
                  <a:cubicBezTo>
                    <a:pt x="19" y="22"/>
                    <a:pt x="19" y="22"/>
                    <a:pt x="19" y="22"/>
                  </a:cubicBezTo>
                  <a:cubicBezTo>
                    <a:pt x="19" y="14"/>
                    <a:pt x="19" y="14"/>
                    <a:pt x="19" y="14"/>
                  </a:cubicBezTo>
                  <a:cubicBezTo>
                    <a:pt x="19" y="12"/>
                    <a:pt x="22" y="11"/>
                    <a:pt x="23" y="11"/>
                  </a:cubicBezTo>
                  <a:cubicBezTo>
                    <a:pt x="24" y="11"/>
                    <a:pt x="30" y="11"/>
                    <a:pt x="30" y="11"/>
                  </a:cubicBezTo>
                  <a:cubicBezTo>
                    <a:pt x="30" y="0"/>
                    <a:pt x="30" y="0"/>
                    <a:pt x="30" y="0"/>
                  </a:cubicBezTo>
                  <a:cubicBezTo>
                    <a:pt x="22" y="0"/>
                    <a:pt x="22" y="0"/>
                    <a:pt x="22" y="0"/>
                  </a:cubicBezTo>
                  <a:cubicBezTo>
                    <a:pt x="11" y="0"/>
                    <a:pt x="8" y="8"/>
                    <a:pt x="8" y="13"/>
                  </a:cubicBezTo>
                  <a:cubicBezTo>
                    <a:pt x="8" y="22"/>
                    <a:pt x="8" y="22"/>
                    <a:pt x="8" y="22"/>
                  </a:cubicBezTo>
                  <a:cubicBezTo>
                    <a:pt x="0" y="22"/>
                    <a:pt x="0" y="22"/>
                    <a:pt x="0" y="22"/>
                  </a:cubicBezTo>
                  <a:cubicBezTo>
                    <a:pt x="0" y="34"/>
                    <a:pt x="0" y="34"/>
                    <a:pt x="0" y="34"/>
                  </a:cubicBezTo>
                  <a:cubicBezTo>
                    <a:pt x="8" y="34"/>
                    <a:pt x="8" y="34"/>
                    <a:pt x="8" y="34"/>
                  </a:cubicBezTo>
                  <a:cubicBezTo>
                    <a:pt x="8" y="48"/>
                    <a:pt x="8" y="64"/>
                    <a:pt x="8" y="64"/>
                  </a:cubicBezTo>
                  <a:cubicBezTo>
                    <a:pt x="19" y="64"/>
                    <a:pt x="19" y="64"/>
                    <a:pt x="19" y="64"/>
                  </a:cubicBezTo>
                  <a:cubicBezTo>
                    <a:pt x="19" y="64"/>
                    <a:pt x="19" y="48"/>
                    <a:pt x="19" y="34"/>
                  </a:cubicBezTo>
                  <a:cubicBezTo>
                    <a:pt x="28" y="34"/>
                    <a:pt x="28" y="34"/>
                    <a:pt x="28" y="34"/>
                  </a:cubicBezTo>
                  <a:lnTo>
                    <a:pt x="30" y="22"/>
                  </a:lnTo>
                  <a:close/>
                </a:path>
              </a:pathLst>
            </a:custGeom>
            <a:solidFill>
              <a:schemeClr val="tx1"/>
            </a:solidFill>
            <a:ln w="9525">
              <a:noFill/>
            </a:ln>
          </p:spPr>
          <p:txBody>
            <a:bodyPr vert="horz" wrap="square" anchor="t"/>
            <a:p>
              <a:endParaRPr>
                <a:solidFill>
                  <a:srgbClr val="000000"/>
                </a:solidFill>
                <a:latin typeface="Calibri" panose="020F0502020204030204" charset="0"/>
                <a:ea typeface="微软雅黑" panose="020B0503020204020204" charset="-122"/>
                <a:sym typeface="Calibri" panose="020F0502020204030204" charset="0"/>
              </a:endParaRPr>
            </a:p>
          </p:txBody>
        </p:sp>
      </p:grpSp>
      <p:grpSp>
        <p:nvGrpSpPr>
          <p:cNvPr id="6153" name="组合 10"/>
          <p:cNvGrpSpPr/>
          <p:nvPr/>
        </p:nvGrpSpPr>
        <p:grpSpPr>
          <a:xfrm>
            <a:off x="2406650" y="5651500"/>
            <a:ext cx="287338" cy="288925"/>
            <a:chOff x="0" y="0"/>
            <a:chExt cx="479425" cy="481013"/>
          </a:xfrm>
        </p:grpSpPr>
        <p:sp>
          <p:nvSpPr>
            <p:cNvPr id="6154" name="Freeform 83"/>
            <p:cNvSpPr>
              <a:spLocks noEditPoints="1"/>
            </p:cNvSpPr>
            <p:nvPr/>
          </p:nvSpPr>
          <p:spPr>
            <a:xfrm>
              <a:off x="0" y="0"/>
              <a:ext cx="479425" cy="481013"/>
            </a:xfrm>
            <a:custGeom>
              <a:avLst/>
              <a:gdLst>
                <a:gd name="txL" fmla="*/ 0 w 128"/>
                <a:gd name="txT" fmla="*/ 0 h 128"/>
                <a:gd name="txR" fmla="*/ 128 w 128"/>
                <a:gd name="txB" fmla="*/ 128 h 128"/>
              </a:gdLst>
              <a:ahLst/>
              <a:cxnLst>
                <a:cxn ang="0">
                  <a:pos x="64" y="0"/>
                </a:cxn>
                <a:cxn ang="0">
                  <a:pos x="0" y="64"/>
                </a:cxn>
                <a:cxn ang="0">
                  <a:pos x="64" y="128"/>
                </a:cxn>
                <a:cxn ang="0">
                  <a:pos x="128" y="64"/>
                </a:cxn>
                <a:cxn ang="0">
                  <a:pos x="64" y="0"/>
                </a:cxn>
                <a:cxn ang="0">
                  <a:pos x="64" y="118"/>
                </a:cxn>
                <a:cxn ang="0">
                  <a:pos x="10" y="64"/>
                </a:cxn>
                <a:cxn ang="0">
                  <a:pos x="64" y="10"/>
                </a:cxn>
                <a:cxn ang="0">
                  <a:pos x="118" y="64"/>
                </a:cxn>
                <a:cxn ang="0">
                  <a:pos x="64" y="118"/>
                </a:cxn>
              </a:cxnLst>
              <a:rect l="txL" t="txT" r="txR" b="txB"/>
              <a:pathLst>
                <a:path w="128" h="128">
                  <a:moveTo>
                    <a:pt x="64" y="0"/>
                  </a:moveTo>
                  <a:cubicBezTo>
                    <a:pt x="29" y="0"/>
                    <a:pt x="0" y="29"/>
                    <a:pt x="0" y="64"/>
                  </a:cubicBezTo>
                  <a:cubicBezTo>
                    <a:pt x="0" y="99"/>
                    <a:pt x="29" y="128"/>
                    <a:pt x="64" y="128"/>
                  </a:cubicBezTo>
                  <a:cubicBezTo>
                    <a:pt x="99" y="128"/>
                    <a:pt x="128" y="99"/>
                    <a:pt x="128" y="64"/>
                  </a:cubicBezTo>
                  <a:cubicBezTo>
                    <a:pt x="128" y="29"/>
                    <a:pt x="99" y="0"/>
                    <a:pt x="64" y="0"/>
                  </a:cubicBezTo>
                  <a:close/>
                  <a:moveTo>
                    <a:pt x="64" y="118"/>
                  </a:moveTo>
                  <a:cubicBezTo>
                    <a:pt x="34" y="118"/>
                    <a:pt x="10" y="94"/>
                    <a:pt x="10" y="64"/>
                  </a:cubicBezTo>
                  <a:cubicBezTo>
                    <a:pt x="10" y="34"/>
                    <a:pt x="34" y="10"/>
                    <a:pt x="64" y="10"/>
                  </a:cubicBezTo>
                  <a:cubicBezTo>
                    <a:pt x="94" y="10"/>
                    <a:pt x="118" y="34"/>
                    <a:pt x="118" y="64"/>
                  </a:cubicBezTo>
                  <a:cubicBezTo>
                    <a:pt x="118" y="94"/>
                    <a:pt x="94" y="118"/>
                    <a:pt x="64" y="118"/>
                  </a:cubicBezTo>
                  <a:close/>
                </a:path>
              </a:pathLst>
            </a:custGeom>
            <a:solidFill>
              <a:schemeClr val="tx1"/>
            </a:solidFill>
            <a:ln w="9525">
              <a:noFill/>
            </a:ln>
          </p:spPr>
          <p:txBody>
            <a:bodyPr vert="horz" wrap="square" anchor="t"/>
            <a:p>
              <a:endParaRPr>
                <a:solidFill>
                  <a:srgbClr val="000000"/>
                </a:solidFill>
                <a:latin typeface="Calibri" panose="020F0502020204030204" charset="0"/>
                <a:ea typeface="微软雅黑" panose="020B0503020204020204" charset="-122"/>
                <a:sym typeface="Calibri" panose="020F0502020204030204" charset="0"/>
              </a:endParaRPr>
            </a:p>
          </p:txBody>
        </p:sp>
        <p:sp>
          <p:nvSpPr>
            <p:cNvPr id="6155" name="Freeform 84"/>
            <p:cNvSpPr>
              <a:spLocks noEditPoints="1"/>
            </p:cNvSpPr>
            <p:nvPr/>
          </p:nvSpPr>
          <p:spPr>
            <a:xfrm>
              <a:off x="119062" y="120650"/>
              <a:ext cx="241300" cy="250825"/>
            </a:xfrm>
            <a:custGeom>
              <a:avLst/>
              <a:gdLst>
                <a:gd name="txL" fmla="*/ 0 w 64"/>
                <a:gd name="txT" fmla="*/ 0 h 67"/>
                <a:gd name="txR" fmla="*/ 64 w 64"/>
                <a:gd name="txB" fmla="*/ 67 h 67"/>
              </a:gdLst>
              <a:ahLst/>
              <a:cxnLst>
                <a:cxn ang="0">
                  <a:pos x="38" y="2"/>
                </a:cxn>
                <a:cxn ang="0">
                  <a:pos x="41" y="0"/>
                </a:cxn>
                <a:cxn ang="0">
                  <a:pos x="20" y="0"/>
                </a:cxn>
                <a:cxn ang="0">
                  <a:pos x="4" y="16"/>
                </a:cxn>
                <a:cxn ang="0">
                  <a:pos x="20" y="29"/>
                </a:cxn>
                <a:cxn ang="0">
                  <a:pos x="21" y="36"/>
                </a:cxn>
                <a:cxn ang="0">
                  <a:pos x="21" y="38"/>
                </a:cxn>
                <a:cxn ang="0">
                  <a:pos x="0" y="52"/>
                </a:cxn>
                <a:cxn ang="0">
                  <a:pos x="34" y="59"/>
                </a:cxn>
                <a:cxn ang="0">
                  <a:pos x="34" y="37"/>
                </a:cxn>
                <a:cxn ang="0">
                  <a:pos x="29" y="26"/>
                </a:cxn>
                <a:cxn ang="0">
                  <a:pos x="37" y="13"/>
                </a:cxn>
                <a:cxn ang="0">
                  <a:pos x="31" y="3"/>
                </a:cxn>
                <a:cxn ang="0">
                  <a:pos x="38" y="2"/>
                </a:cxn>
                <a:cxn ang="0">
                  <a:pos x="34" y="51"/>
                </a:cxn>
                <a:cxn ang="0">
                  <a:pos x="21" y="60"/>
                </a:cxn>
                <a:cxn ang="0">
                  <a:pos x="7" y="49"/>
                </a:cxn>
                <a:cxn ang="0">
                  <a:pos x="25" y="40"/>
                </a:cxn>
                <a:cxn ang="0">
                  <a:pos x="34" y="51"/>
                </a:cxn>
                <a:cxn ang="0">
                  <a:pos x="22" y="26"/>
                </a:cxn>
                <a:cxn ang="0">
                  <a:pos x="19" y="2"/>
                </a:cxn>
                <a:cxn ang="0">
                  <a:pos x="22" y="26"/>
                </a:cxn>
                <a:cxn ang="0">
                  <a:pos x="56" y="8"/>
                </a:cxn>
                <a:cxn ang="0">
                  <a:pos x="56" y="0"/>
                </a:cxn>
                <a:cxn ang="0">
                  <a:pos x="52" y="0"/>
                </a:cxn>
                <a:cxn ang="0">
                  <a:pos x="52" y="8"/>
                </a:cxn>
                <a:cxn ang="0">
                  <a:pos x="44" y="8"/>
                </a:cxn>
                <a:cxn ang="0">
                  <a:pos x="44" y="12"/>
                </a:cxn>
                <a:cxn ang="0">
                  <a:pos x="52" y="12"/>
                </a:cxn>
                <a:cxn ang="0">
                  <a:pos x="52" y="20"/>
                </a:cxn>
                <a:cxn ang="0">
                  <a:pos x="56" y="20"/>
                </a:cxn>
                <a:cxn ang="0">
                  <a:pos x="56" y="12"/>
                </a:cxn>
                <a:cxn ang="0">
                  <a:pos x="64" y="12"/>
                </a:cxn>
                <a:cxn ang="0">
                  <a:pos x="64" y="8"/>
                </a:cxn>
                <a:cxn ang="0">
                  <a:pos x="56" y="8"/>
                </a:cxn>
              </a:cxnLst>
              <a:rect l="txL" t="txT" r="txR" b="txB"/>
              <a:pathLst>
                <a:path w="64" h="67">
                  <a:moveTo>
                    <a:pt x="38" y="2"/>
                  </a:moveTo>
                  <a:cubicBezTo>
                    <a:pt x="40" y="1"/>
                    <a:pt x="41" y="0"/>
                    <a:pt x="41" y="0"/>
                  </a:cubicBezTo>
                  <a:cubicBezTo>
                    <a:pt x="20" y="0"/>
                    <a:pt x="20" y="0"/>
                    <a:pt x="20" y="0"/>
                  </a:cubicBezTo>
                  <a:cubicBezTo>
                    <a:pt x="16" y="0"/>
                    <a:pt x="4" y="5"/>
                    <a:pt x="4" y="16"/>
                  </a:cubicBezTo>
                  <a:cubicBezTo>
                    <a:pt x="4" y="27"/>
                    <a:pt x="16" y="29"/>
                    <a:pt x="20" y="29"/>
                  </a:cubicBezTo>
                  <a:cubicBezTo>
                    <a:pt x="18" y="32"/>
                    <a:pt x="20" y="35"/>
                    <a:pt x="21" y="36"/>
                  </a:cubicBezTo>
                  <a:cubicBezTo>
                    <a:pt x="23" y="38"/>
                    <a:pt x="22" y="38"/>
                    <a:pt x="21" y="38"/>
                  </a:cubicBezTo>
                  <a:cubicBezTo>
                    <a:pt x="19" y="38"/>
                    <a:pt x="0" y="38"/>
                    <a:pt x="0" y="52"/>
                  </a:cubicBezTo>
                  <a:cubicBezTo>
                    <a:pt x="0" y="66"/>
                    <a:pt x="26" y="67"/>
                    <a:pt x="34" y="59"/>
                  </a:cubicBezTo>
                  <a:cubicBezTo>
                    <a:pt x="43" y="52"/>
                    <a:pt x="41" y="42"/>
                    <a:pt x="34" y="37"/>
                  </a:cubicBezTo>
                  <a:cubicBezTo>
                    <a:pt x="28" y="32"/>
                    <a:pt x="25" y="30"/>
                    <a:pt x="29" y="26"/>
                  </a:cubicBezTo>
                  <a:cubicBezTo>
                    <a:pt x="34" y="23"/>
                    <a:pt x="37" y="20"/>
                    <a:pt x="37" y="13"/>
                  </a:cubicBezTo>
                  <a:cubicBezTo>
                    <a:pt x="37" y="6"/>
                    <a:pt x="31" y="3"/>
                    <a:pt x="31" y="3"/>
                  </a:cubicBezTo>
                  <a:cubicBezTo>
                    <a:pt x="31" y="3"/>
                    <a:pt x="35" y="3"/>
                    <a:pt x="38" y="2"/>
                  </a:cubicBezTo>
                  <a:close/>
                  <a:moveTo>
                    <a:pt x="34" y="51"/>
                  </a:moveTo>
                  <a:cubicBezTo>
                    <a:pt x="34" y="57"/>
                    <a:pt x="29" y="60"/>
                    <a:pt x="21" y="60"/>
                  </a:cubicBezTo>
                  <a:cubicBezTo>
                    <a:pt x="12" y="60"/>
                    <a:pt x="7" y="56"/>
                    <a:pt x="7" y="49"/>
                  </a:cubicBezTo>
                  <a:cubicBezTo>
                    <a:pt x="7" y="43"/>
                    <a:pt x="14" y="40"/>
                    <a:pt x="25" y="40"/>
                  </a:cubicBezTo>
                  <a:cubicBezTo>
                    <a:pt x="29" y="42"/>
                    <a:pt x="34" y="45"/>
                    <a:pt x="34" y="51"/>
                  </a:cubicBezTo>
                  <a:close/>
                  <a:moveTo>
                    <a:pt x="22" y="26"/>
                  </a:moveTo>
                  <a:cubicBezTo>
                    <a:pt x="11" y="26"/>
                    <a:pt x="7" y="2"/>
                    <a:pt x="19" y="2"/>
                  </a:cubicBezTo>
                  <a:cubicBezTo>
                    <a:pt x="28" y="2"/>
                    <a:pt x="36" y="26"/>
                    <a:pt x="22" y="26"/>
                  </a:cubicBezTo>
                  <a:close/>
                  <a:moveTo>
                    <a:pt x="56" y="8"/>
                  </a:moveTo>
                  <a:cubicBezTo>
                    <a:pt x="56" y="0"/>
                    <a:pt x="56" y="0"/>
                    <a:pt x="56" y="0"/>
                  </a:cubicBezTo>
                  <a:cubicBezTo>
                    <a:pt x="52" y="0"/>
                    <a:pt x="52" y="0"/>
                    <a:pt x="52" y="0"/>
                  </a:cubicBezTo>
                  <a:cubicBezTo>
                    <a:pt x="52" y="8"/>
                    <a:pt x="52" y="8"/>
                    <a:pt x="52" y="8"/>
                  </a:cubicBezTo>
                  <a:cubicBezTo>
                    <a:pt x="44" y="8"/>
                    <a:pt x="44" y="8"/>
                    <a:pt x="44" y="8"/>
                  </a:cubicBezTo>
                  <a:cubicBezTo>
                    <a:pt x="44" y="12"/>
                    <a:pt x="44" y="12"/>
                    <a:pt x="44" y="12"/>
                  </a:cubicBezTo>
                  <a:cubicBezTo>
                    <a:pt x="52" y="12"/>
                    <a:pt x="52" y="12"/>
                    <a:pt x="52" y="12"/>
                  </a:cubicBezTo>
                  <a:cubicBezTo>
                    <a:pt x="52" y="20"/>
                    <a:pt x="52" y="20"/>
                    <a:pt x="52" y="20"/>
                  </a:cubicBezTo>
                  <a:cubicBezTo>
                    <a:pt x="56" y="20"/>
                    <a:pt x="56" y="20"/>
                    <a:pt x="56" y="20"/>
                  </a:cubicBezTo>
                  <a:cubicBezTo>
                    <a:pt x="56" y="12"/>
                    <a:pt x="56" y="12"/>
                    <a:pt x="56" y="12"/>
                  </a:cubicBezTo>
                  <a:cubicBezTo>
                    <a:pt x="64" y="12"/>
                    <a:pt x="64" y="12"/>
                    <a:pt x="64" y="12"/>
                  </a:cubicBezTo>
                  <a:cubicBezTo>
                    <a:pt x="64" y="8"/>
                    <a:pt x="64" y="8"/>
                    <a:pt x="64" y="8"/>
                  </a:cubicBezTo>
                  <a:lnTo>
                    <a:pt x="56" y="8"/>
                  </a:lnTo>
                  <a:close/>
                </a:path>
              </a:pathLst>
            </a:custGeom>
            <a:solidFill>
              <a:schemeClr val="tx1"/>
            </a:solidFill>
            <a:ln w="9525">
              <a:noFill/>
            </a:ln>
          </p:spPr>
          <p:txBody>
            <a:bodyPr vert="horz" wrap="square" anchor="t"/>
            <a:p>
              <a:endParaRPr>
                <a:solidFill>
                  <a:srgbClr val="000000"/>
                </a:solidFill>
                <a:latin typeface="Calibri" panose="020F0502020204030204" charset="0"/>
                <a:ea typeface="微软雅黑" panose="020B0503020204020204" charset="-122"/>
                <a:sym typeface="Calibri" panose="020F0502020204030204" charset="0"/>
              </a:endParaRPr>
            </a:p>
          </p:txBody>
        </p:sp>
      </p:grpSp>
      <p:grpSp>
        <p:nvGrpSpPr>
          <p:cNvPr id="6156" name="组合 13"/>
          <p:cNvGrpSpPr/>
          <p:nvPr/>
        </p:nvGrpSpPr>
        <p:grpSpPr>
          <a:xfrm>
            <a:off x="5162550" y="5651500"/>
            <a:ext cx="288925" cy="288925"/>
            <a:chOff x="0" y="0"/>
            <a:chExt cx="481013" cy="481013"/>
          </a:xfrm>
        </p:grpSpPr>
        <p:sp>
          <p:nvSpPr>
            <p:cNvPr id="6157" name="Freeform 89"/>
            <p:cNvSpPr>
              <a:spLocks noEditPoints="1"/>
            </p:cNvSpPr>
            <p:nvPr/>
          </p:nvSpPr>
          <p:spPr>
            <a:xfrm>
              <a:off x="0" y="0"/>
              <a:ext cx="481013" cy="481013"/>
            </a:xfrm>
            <a:custGeom>
              <a:avLst/>
              <a:gdLst>
                <a:gd name="txL" fmla="*/ 0 w 128"/>
                <a:gd name="txT" fmla="*/ 0 h 128"/>
                <a:gd name="txR" fmla="*/ 128 w 128"/>
                <a:gd name="txB" fmla="*/ 128 h 128"/>
              </a:gdLst>
              <a:ahLst/>
              <a:cxnLst>
                <a:cxn ang="0">
                  <a:pos x="64" y="0"/>
                </a:cxn>
                <a:cxn ang="0">
                  <a:pos x="0" y="64"/>
                </a:cxn>
                <a:cxn ang="0">
                  <a:pos x="64" y="128"/>
                </a:cxn>
                <a:cxn ang="0">
                  <a:pos x="128" y="64"/>
                </a:cxn>
                <a:cxn ang="0">
                  <a:pos x="64" y="0"/>
                </a:cxn>
                <a:cxn ang="0">
                  <a:pos x="64" y="118"/>
                </a:cxn>
                <a:cxn ang="0">
                  <a:pos x="10" y="64"/>
                </a:cxn>
                <a:cxn ang="0">
                  <a:pos x="64" y="10"/>
                </a:cxn>
                <a:cxn ang="0">
                  <a:pos x="118" y="64"/>
                </a:cxn>
                <a:cxn ang="0">
                  <a:pos x="64" y="118"/>
                </a:cxn>
              </a:cxnLst>
              <a:rect l="txL" t="txT" r="txR" b="txB"/>
              <a:pathLst>
                <a:path w="128" h="128">
                  <a:moveTo>
                    <a:pt x="64" y="0"/>
                  </a:moveTo>
                  <a:cubicBezTo>
                    <a:pt x="29" y="0"/>
                    <a:pt x="0" y="29"/>
                    <a:pt x="0" y="64"/>
                  </a:cubicBezTo>
                  <a:cubicBezTo>
                    <a:pt x="0" y="99"/>
                    <a:pt x="29" y="128"/>
                    <a:pt x="64" y="128"/>
                  </a:cubicBezTo>
                  <a:cubicBezTo>
                    <a:pt x="99" y="128"/>
                    <a:pt x="128" y="99"/>
                    <a:pt x="128" y="64"/>
                  </a:cubicBezTo>
                  <a:cubicBezTo>
                    <a:pt x="128" y="29"/>
                    <a:pt x="99" y="0"/>
                    <a:pt x="64" y="0"/>
                  </a:cubicBezTo>
                  <a:close/>
                  <a:moveTo>
                    <a:pt x="64" y="118"/>
                  </a:moveTo>
                  <a:cubicBezTo>
                    <a:pt x="34" y="118"/>
                    <a:pt x="10" y="94"/>
                    <a:pt x="10" y="64"/>
                  </a:cubicBezTo>
                  <a:cubicBezTo>
                    <a:pt x="10" y="34"/>
                    <a:pt x="34" y="10"/>
                    <a:pt x="64" y="10"/>
                  </a:cubicBezTo>
                  <a:cubicBezTo>
                    <a:pt x="94" y="10"/>
                    <a:pt x="118" y="34"/>
                    <a:pt x="118" y="64"/>
                  </a:cubicBezTo>
                  <a:cubicBezTo>
                    <a:pt x="118" y="94"/>
                    <a:pt x="94" y="118"/>
                    <a:pt x="64" y="118"/>
                  </a:cubicBezTo>
                  <a:close/>
                </a:path>
              </a:pathLst>
            </a:custGeom>
            <a:solidFill>
              <a:schemeClr val="tx1"/>
            </a:solidFill>
            <a:ln w="9525">
              <a:noFill/>
            </a:ln>
          </p:spPr>
          <p:txBody>
            <a:bodyPr vert="horz" wrap="square" anchor="t"/>
            <a:p>
              <a:endParaRPr>
                <a:solidFill>
                  <a:srgbClr val="000000"/>
                </a:solidFill>
                <a:latin typeface="Calibri" panose="020F0502020204030204" charset="0"/>
                <a:ea typeface="微软雅黑" panose="020B0503020204020204" charset="-122"/>
                <a:sym typeface="Calibri" panose="020F0502020204030204" charset="0"/>
              </a:endParaRPr>
            </a:p>
          </p:txBody>
        </p:sp>
        <p:sp>
          <p:nvSpPr>
            <p:cNvPr id="6158" name="Freeform 90"/>
            <p:cNvSpPr>
              <a:spLocks noEditPoints="1"/>
            </p:cNvSpPr>
            <p:nvPr/>
          </p:nvSpPr>
          <p:spPr>
            <a:xfrm>
              <a:off x="120650" y="120650"/>
              <a:ext cx="239713" cy="239713"/>
            </a:xfrm>
            <a:custGeom>
              <a:avLst/>
              <a:gdLst>
                <a:gd name="txL" fmla="*/ 0 w 64"/>
                <a:gd name="txT" fmla="*/ 0 h 64"/>
                <a:gd name="txR" fmla="*/ 64 w 64"/>
                <a:gd name="txB" fmla="*/ 64 h 64"/>
              </a:gdLst>
              <a:ahLst/>
              <a:cxnLst>
                <a:cxn ang="0">
                  <a:pos x="0" y="64"/>
                </a:cxn>
                <a:cxn ang="0">
                  <a:pos x="12" y="64"/>
                </a:cxn>
                <a:cxn ang="0">
                  <a:pos x="12" y="16"/>
                </a:cxn>
                <a:cxn ang="0">
                  <a:pos x="0" y="16"/>
                </a:cxn>
                <a:cxn ang="0">
                  <a:pos x="0" y="64"/>
                </a:cxn>
                <a:cxn ang="0">
                  <a:pos x="48" y="16"/>
                </a:cxn>
                <a:cxn ang="0">
                  <a:pos x="32" y="24"/>
                </a:cxn>
                <a:cxn ang="0">
                  <a:pos x="32" y="16"/>
                </a:cxn>
                <a:cxn ang="0">
                  <a:pos x="20" y="16"/>
                </a:cxn>
                <a:cxn ang="0">
                  <a:pos x="20" y="64"/>
                </a:cxn>
                <a:cxn ang="0">
                  <a:pos x="32" y="64"/>
                </a:cxn>
                <a:cxn ang="0">
                  <a:pos x="32" y="36"/>
                </a:cxn>
                <a:cxn ang="0">
                  <a:pos x="44" y="28"/>
                </a:cxn>
                <a:cxn ang="0">
                  <a:pos x="52" y="36"/>
                </a:cxn>
                <a:cxn ang="0">
                  <a:pos x="52" y="64"/>
                </a:cxn>
                <a:cxn ang="0">
                  <a:pos x="64" y="64"/>
                </a:cxn>
                <a:cxn ang="0">
                  <a:pos x="64" y="31"/>
                </a:cxn>
                <a:cxn ang="0">
                  <a:pos x="48" y="16"/>
                </a:cxn>
                <a:cxn ang="0">
                  <a:pos x="6" y="0"/>
                </a:cxn>
                <a:cxn ang="0">
                  <a:pos x="0" y="6"/>
                </a:cxn>
                <a:cxn ang="0">
                  <a:pos x="6" y="12"/>
                </a:cxn>
                <a:cxn ang="0">
                  <a:pos x="12" y="6"/>
                </a:cxn>
                <a:cxn ang="0">
                  <a:pos x="6" y="0"/>
                </a:cxn>
              </a:cxnLst>
              <a:rect l="txL" t="txT" r="txR" b="txB"/>
              <a:pathLst>
                <a:path w="64" h="64">
                  <a:moveTo>
                    <a:pt x="0" y="64"/>
                  </a:moveTo>
                  <a:cubicBezTo>
                    <a:pt x="12" y="64"/>
                    <a:pt x="12" y="64"/>
                    <a:pt x="12" y="64"/>
                  </a:cubicBezTo>
                  <a:cubicBezTo>
                    <a:pt x="12" y="16"/>
                    <a:pt x="12" y="16"/>
                    <a:pt x="12" y="16"/>
                  </a:cubicBezTo>
                  <a:cubicBezTo>
                    <a:pt x="0" y="16"/>
                    <a:pt x="0" y="16"/>
                    <a:pt x="0" y="16"/>
                  </a:cubicBezTo>
                  <a:lnTo>
                    <a:pt x="0" y="64"/>
                  </a:lnTo>
                  <a:close/>
                  <a:moveTo>
                    <a:pt x="48" y="16"/>
                  </a:moveTo>
                  <a:cubicBezTo>
                    <a:pt x="38" y="16"/>
                    <a:pt x="33" y="24"/>
                    <a:pt x="32" y="24"/>
                  </a:cubicBezTo>
                  <a:cubicBezTo>
                    <a:pt x="32" y="16"/>
                    <a:pt x="32" y="16"/>
                    <a:pt x="32" y="16"/>
                  </a:cubicBezTo>
                  <a:cubicBezTo>
                    <a:pt x="20" y="16"/>
                    <a:pt x="20" y="16"/>
                    <a:pt x="20" y="16"/>
                  </a:cubicBezTo>
                  <a:cubicBezTo>
                    <a:pt x="20" y="64"/>
                    <a:pt x="20" y="64"/>
                    <a:pt x="20" y="64"/>
                  </a:cubicBezTo>
                  <a:cubicBezTo>
                    <a:pt x="32" y="64"/>
                    <a:pt x="32" y="64"/>
                    <a:pt x="32" y="64"/>
                  </a:cubicBezTo>
                  <a:cubicBezTo>
                    <a:pt x="32" y="36"/>
                    <a:pt x="32" y="36"/>
                    <a:pt x="32" y="36"/>
                  </a:cubicBezTo>
                  <a:cubicBezTo>
                    <a:pt x="32" y="35"/>
                    <a:pt x="35" y="27"/>
                    <a:pt x="44" y="28"/>
                  </a:cubicBezTo>
                  <a:cubicBezTo>
                    <a:pt x="49" y="28"/>
                    <a:pt x="52" y="35"/>
                    <a:pt x="52" y="36"/>
                  </a:cubicBezTo>
                  <a:cubicBezTo>
                    <a:pt x="52" y="64"/>
                    <a:pt x="52" y="64"/>
                    <a:pt x="52" y="64"/>
                  </a:cubicBezTo>
                  <a:cubicBezTo>
                    <a:pt x="64" y="64"/>
                    <a:pt x="64" y="64"/>
                    <a:pt x="64" y="64"/>
                  </a:cubicBezTo>
                  <a:cubicBezTo>
                    <a:pt x="64" y="31"/>
                    <a:pt x="64" y="31"/>
                    <a:pt x="64" y="31"/>
                  </a:cubicBezTo>
                  <a:cubicBezTo>
                    <a:pt x="64" y="26"/>
                    <a:pt x="61" y="16"/>
                    <a:pt x="48" y="16"/>
                  </a:cubicBezTo>
                  <a:close/>
                  <a:moveTo>
                    <a:pt x="6" y="0"/>
                  </a:moveTo>
                  <a:cubicBezTo>
                    <a:pt x="3" y="0"/>
                    <a:pt x="0" y="3"/>
                    <a:pt x="0" y="6"/>
                  </a:cubicBezTo>
                  <a:cubicBezTo>
                    <a:pt x="0" y="9"/>
                    <a:pt x="3" y="12"/>
                    <a:pt x="6" y="12"/>
                  </a:cubicBezTo>
                  <a:cubicBezTo>
                    <a:pt x="9" y="12"/>
                    <a:pt x="12" y="9"/>
                    <a:pt x="12" y="6"/>
                  </a:cubicBezTo>
                  <a:cubicBezTo>
                    <a:pt x="12" y="3"/>
                    <a:pt x="9" y="0"/>
                    <a:pt x="6" y="0"/>
                  </a:cubicBezTo>
                  <a:close/>
                </a:path>
              </a:pathLst>
            </a:custGeom>
            <a:solidFill>
              <a:schemeClr val="tx1"/>
            </a:solidFill>
            <a:ln w="9525">
              <a:noFill/>
            </a:ln>
          </p:spPr>
          <p:txBody>
            <a:bodyPr vert="horz" wrap="square" anchor="t"/>
            <a:p>
              <a:endParaRPr>
                <a:solidFill>
                  <a:srgbClr val="000000"/>
                </a:solidFill>
                <a:latin typeface="Calibri" panose="020F0502020204030204" charset="0"/>
                <a:ea typeface="微软雅黑" panose="020B0503020204020204" charset="-122"/>
                <a:sym typeface="Calibri" panose="020F0502020204030204" charset="0"/>
              </a:endParaRPr>
            </a:p>
          </p:txBody>
        </p:sp>
      </p:grpSp>
      <p:grpSp>
        <p:nvGrpSpPr>
          <p:cNvPr id="6159" name="组合 16"/>
          <p:cNvGrpSpPr/>
          <p:nvPr/>
        </p:nvGrpSpPr>
        <p:grpSpPr>
          <a:xfrm>
            <a:off x="1487488" y="5651500"/>
            <a:ext cx="288925" cy="288925"/>
            <a:chOff x="0" y="0"/>
            <a:chExt cx="481013" cy="481013"/>
          </a:xfrm>
        </p:grpSpPr>
        <p:sp>
          <p:nvSpPr>
            <p:cNvPr id="6160" name="Freeform 187"/>
            <p:cNvSpPr>
              <a:spLocks noEditPoints="1"/>
            </p:cNvSpPr>
            <p:nvPr/>
          </p:nvSpPr>
          <p:spPr>
            <a:xfrm>
              <a:off x="0" y="0"/>
              <a:ext cx="481013" cy="481013"/>
            </a:xfrm>
            <a:custGeom>
              <a:avLst/>
              <a:gdLst>
                <a:gd name="txL" fmla="*/ 0 w 128"/>
                <a:gd name="txT" fmla="*/ 0 h 128"/>
                <a:gd name="txR" fmla="*/ 128 w 128"/>
                <a:gd name="txB" fmla="*/ 128 h 128"/>
              </a:gdLst>
              <a:ahLst/>
              <a:cxnLst>
                <a:cxn ang="0">
                  <a:pos x="64" y="0"/>
                </a:cxn>
                <a:cxn ang="0">
                  <a:pos x="0" y="64"/>
                </a:cxn>
                <a:cxn ang="0">
                  <a:pos x="64" y="128"/>
                </a:cxn>
                <a:cxn ang="0">
                  <a:pos x="128" y="64"/>
                </a:cxn>
                <a:cxn ang="0">
                  <a:pos x="64" y="0"/>
                </a:cxn>
                <a:cxn ang="0">
                  <a:pos x="64" y="118"/>
                </a:cxn>
                <a:cxn ang="0">
                  <a:pos x="10" y="64"/>
                </a:cxn>
                <a:cxn ang="0">
                  <a:pos x="64" y="10"/>
                </a:cxn>
                <a:cxn ang="0">
                  <a:pos x="118" y="64"/>
                </a:cxn>
                <a:cxn ang="0">
                  <a:pos x="64" y="118"/>
                </a:cxn>
              </a:cxnLst>
              <a:rect l="txL" t="txT" r="txR" b="txB"/>
              <a:pathLst>
                <a:path w="128" h="128">
                  <a:moveTo>
                    <a:pt x="64" y="0"/>
                  </a:moveTo>
                  <a:cubicBezTo>
                    <a:pt x="29" y="0"/>
                    <a:pt x="0" y="29"/>
                    <a:pt x="0" y="64"/>
                  </a:cubicBezTo>
                  <a:cubicBezTo>
                    <a:pt x="0" y="99"/>
                    <a:pt x="29" y="128"/>
                    <a:pt x="64" y="128"/>
                  </a:cubicBezTo>
                  <a:cubicBezTo>
                    <a:pt x="99" y="128"/>
                    <a:pt x="128" y="99"/>
                    <a:pt x="128" y="64"/>
                  </a:cubicBezTo>
                  <a:cubicBezTo>
                    <a:pt x="128" y="29"/>
                    <a:pt x="99" y="0"/>
                    <a:pt x="64" y="0"/>
                  </a:cubicBezTo>
                  <a:close/>
                  <a:moveTo>
                    <a:pt x="64" y="118"/>
                  </a:moveTo>
                  <a:cubicBezTo>
                    <a:pt x="34" y="118"/>
                    <a:pt x="10" y="94"/>
                    <a:pt x="10" y="64"/>
                  </a:cubicBezTo>
                  <a:cubicBezTo>
                    <a:pt x="10" y="34"/>
                    <a:pt x="34" y="10"/>
                    <a:pt x="64" y="10"/>
                  </a:cubicBezTo>
                  <a:cubicBezTo>
                    <a:pt x="94" y="10"/>
                    <a:pt x="118" y="34"/>
                    <a:pt x="118" y="64"/>
                  </a:cubicBezTo>
                  <a:cubicBezTo>
                    <a:pt x="118" y="94"/>
                    <a:pt x="94" y="118"/>
                    <a:pt x="64" y="118"/>
                  </a:cubicBezTo>
                  <a:close/>
                </a:path>
              </a:pathLst>
            </a:custGeom>
            <a:solidFill>
              <a:schemeClr val="tx1"/>
            </a:solidFill>
            <a:ln w="9525">
              <a:noFill/>
            </a:ln>
          </p:spPr>
          <p:txBody>
            <a:bodyPr vert="horz" wrap="square" anchor="t"/>
            <a:p>
              <a:endParaRPr>
                <a:solidFill>
                  <a:srgbClr val="000000"/>
                </a:solidFill>
                <a:latin typeface="Calibri" panose="020F0502020204030204" charset="0"/>
                <a:ea typeface="微软雅黑" panose="020B0503020204020204" charset="-122"/>
                <a:sym typeface="Calibri" panose="020F0502020204030204" charset="0"/>
              </a:endParaRPr>
            </a:p>
          </p:txBody>
        </p:sp>
        <p:sp>
          <p:nvSpPr>
            <p:cNvPr id="6161" name="Freeform 188"/>
            <p:cNvSpPr/>
            <p:nvPr/>
          </p:nvSpPr>
          <p:spPr>
            <a:xfrm>
              <a:off x="120650" y="134937"/>
              <a:ext cx="239713" cy="211138"/>
            </a:xfrm>
            <a:custGeom>
              <a:avLst/>
              <a:gdLst>
                <a:gd name="txL" fmla="*/ 0 w 64"/>
                <a:gd name="txT" fmla="*/ 0 h 56"/>
                <a:gd name="txR" fmla="*/ 64 w 64"/>
                <a:gd name="txB" fmla="*/ 56 h 56"/>
              </a:gdLst>
              <a:ahLst/>
              <a:cxnLst>
                <a:cxn ang="0">
                  <a:pos x="64" y="7"/>
                </a:cxn>
                <a:cxn ang="0">
                  <a:pos x="57" y="9"/>
                </a:cxn>
                <a:cxn ang="0">
                  <a:pos x="62" y="1"/>
                </a:cxn>
                <a:cxn ang="0">
                  <a:pos x="54" y="4"/>
                </a:cxn>
                <a:cxn ang="0">
                  <a:pos x="54" y="4"/>
                </a:cxn>
                <a:cxn ang="0">
                  <a:pos x="44" y="0"/>
                </a:cxn>
                <a:cxn ang="0">
                  <a:pos x="31" y="14"/>
                </a:cxn>
                <a:cxn ang="0">
                  <a:pos x="32" y="17"/>
                </a:cxn>
                <a:cxn ang="0">
                  <a:pos x="32" y="17"/>
                </a:cxn>
                <a:cxn ang="0">
                  <a:pos x="4" y="3"/>
                </a:cxn>
                <a:cxn ang="0">
                  <a:pos x="8" y="21"/>
                </a:cxn>
                <a:cxn ang="0">
                  <a:pos x="2" y="20"/>
                </a:cxn>
                <a:cxn ang="0">
                  <a:pos x="12" y="34"/>
                </a:cxn>
                <a:cxn ang="0">
                  <a:pos x="6" y="34"/>
                </a:cxn>
                <a:cxn ang="0">
                  <a:pos x="18" y="44"/>
                </a:cxn>
                <a:cxn ang="0">
                  <a:pos x="0" y="50"/>
                </a:cxn>
                <a:cxn ang="0">
                  <a:pos x="21" y="56"/>
                </a:cxn>
                <a:cxn ang="0">
                  <a:pos x="58" y="14"/>
                </a:cxn>
                <a:cxn ang="0">
                  <a:pos x="58" y="14"/>
                </a:cxn>
                <a:cxn ang="0">
                  <a:pos x="58" y="14"/>
                </a:cxn>
                <a:cxn ang="0">
                  <a:pos x="58" y="14"/>
                </a:cxn>
                <a:cxn ang="0">
                  <a:pos x="64" y="7"/>
                </a:cxn>
              </a:cxnLst>
              <a:rect l="txL" t="txT" r="txR" b="txB"/>
              <a:pathLst>
                <a:path w="64" h="56">
                  <a:moveTo>
                    <a:pt x="64" y="7"/>
                  </a:moveTo>
                  <a:cubicBezTo>
                    <a:pt x="63" y="7"/>
                    <a:pt x="60" y="9"/>
                    <a:pt x="57" y="9"/>
                  </a:cubicBezTo>
                  <a:cubicBezTo>
                    <a:pt x="59" y="8"/>
                    <a:pt x="61" y="4"/>
                    <a:pt x="62" y="1"/>
                  </a:cubicBezTo>
                  <a:cubicBezTo>
                    <a:pt x="60" y="3"/>
                    <a:pt x="56" y="4"/>
                    <a:pt x="54" y="4"/>
                  </a:cubicBezTo>
                  <a:cubicBezTo>
                    <a:pt x="54" y="4"/>
                    <a:pt x="54" y="4"/>
                    <a:pt x="54" y="4"/>
                  </a:cubicBezTo>
                  <a:cubicBezTo>
                    <a:pt x="52" y="2"/>
                    <a:pt x="48" y="0"/>
                    <a:pt x="44" y="0"/>
                  </a:cubicBezTo>
                  <a:cubicBezTo>
                    <a:pt x="37" y="0"/>
                    <a:pt x="31" y="6"/>
                    <a:pt x="31" y="14"/>
                  </a:cubicBezTo>
                  <a:cubicBezTo>
                    <a:pt x="31" y="15"/>
                    <a:pt x="31" y="16"/>
                    <a:pt x="32" y="17"/>
                  </a:cubicBezTo>
                  <a:cubicBezTo>
                    <a:pt x="32" y="17"/>
                    <a:pt x="32" y="17"/>
                    <a:pt x="32" y="17"/>
                  </a:cubicBezTo>
                  <a:cubicBezTo>
                    <a:pt x="22" y="17"/>
                    <a:pt x="10" y="12"/>
                    <a:pt x="4" y="3"/>
                  </a:cubicBezTo>
                  <a:cubicBezTo>
                    <a:pt x="0" y="10"/>
                    <a:pt x="3" y="18"/>
                    <a:pt x="8" y="21"/>
                  </a:cubicBezTo>
                  <a:cubicBezTo>
                    <a:pt x="6" y="22"/>
                    <a:pt x="3" y="21"/>
                    <a:pt x="2" y="20"/>
                  </a:cubicBezTo>
                  <a:cubicBezTo>
                    <a:pt x="2" y="25"/>
                    <a:pt x="4" y="31"/>
                    <a:pt x="12" y="34"/>
                  </a:cubicBezTo>
                  <a:cubicBezTo>
                    <a:pt x="10" y="35"/>
                    <a:pt x="8" y="34"/>
                    <a:pt x="6" y="34"/>
                  </a:cubicBezTo>
                  <a:cubicBezTo>
                    <a:pt x="7" y="38"/>
                    <a:pt x="12" y="44"/>
                    <a:pt x="18" y="44"/>
                  </a:cubicBezTo>
                  <a:cubicBezTo>
                    <a:pt x="16" y="46"/>
                    <a:pt x="9" y="51"/>
                    <a:pt x="0" y="50"/>
                  </a:cubicBezTo>
                  <a:cubicBezTo>
                    <a:pt x="6" y="54"/>
                    <a:pt x="13" y="56"/>
                    <a:pt x="21" y="56"/>
                  </a:cubicBezTo>
                  <a:cubicBezTo>
                    <a:pt x="42" y="56"/>
                    <a:pt x="58" y="37"/>
                    <a:pt x="58" y="14"/>
                  </a:cubicBezTo>
                  <a:cubicBezTo>
                    <a:pt x="58" y="14"/>
                    <a:pt x="58" y="14"/>
                    <a:pt x="58" y="14"/>
                  </a:cubicBezTo>
                  <a:cubicBezTo>
                    <a:pt x="58" y="14"/>
                    <a:pt x="58" y="14"/>
                    <a:pt x="58" y="14"/>
                  </a:cubicBezTo>
                  <a:cubicBezTo>
                    <a:pt x="58" y="14"/>
                    <a:pt x="58" y="14"/>
                    <a:pt x="58" y="14"/>
                  </a:cubicBezTo>
                  <a:cubicBezTo>
                    <a:pt x="60" y="13"/>
                    <a:pt x="62" y="10"/>
                    <a:pt x="64" y="7"/>
                  </a:cubicBezTo>
                  <a:close/>
                </a:path>
              </a:pathLst>
            </a:custGeom>
            <a:solidFill>
              <a:schemeClr val="tx1"/>
            </a:solidFill>
            <a:ln w="9525">
              <a:noFill/>
            </a:ln>
          </p:spPr>
          <p:txBody>
            <a:bodyPr vert="horz" wrap="square" anchor="t"/>
            <a:p>
              <a:endParaRPr>
                <a:solidFill>
                  <a:srgbClr val="000000"/>
                </a:solidFill>
                <a:latin typeface="Calibri" panose="020F0502020204030204" charset="0"/>
                <a:ea typeface="微软雅黑" panose="020B0503020204020204" charset="-122"/>
                <a:sym typeface="Calibri" panose="020F0502020204030204" charset="0"/>
              </a:endParaRPr>
            </a:p>
          </p:txBody>
        </p:sp>
      </p:grpSp>
      <p:grpSp>
        <p:nvGrpSpPr>
          <p:cNvPr id="6162" name="组合 19"/>
          <p:cNvGrpSpPr/>
          <p:nvPr/>
        </p:nvGrpSpPr>
        <p:grpSpPr>
          <a:xfrm>
            <a:off x="4244975" y="5651500"/>
            <a:ext cx="285750" cy="288925"/>
            <a:chOff x="0" y="0"/>
            <a:chExt cx="479425" cy="481013"/>
          </a:xfrm>
        </p:grpSpPr>
        <p:sp>
          <p:nvSpPr>
            <p:cNvPr id="6163" name="Freeform 189"/>
            <p:cNvSpPr>
              <a:spLocks noEditPoints="1"/>
            </p:cNvSpPr>
            <p:nvPr/>
          </p:nvSpPr>
          <p:spPr>
            <a:xfrm>
              <a:off x="0" y="0"/>
              <a:ext cx="479425" cy="481013"/>
            </a:xfrm>
            <a:custGeom>
              <a:avLst/>
              <a:gdLst>
                <a:gd name="txL" fmla="*/ 0 w 128"/>
                <a:gd name="txT" fmla="*/ 0 h 128"/>
                <a:gd name="txR" fmla="*/ 128 w 128"/>
                <a:gd name="txB" fmla="*/ 128 h 128"/>
              </a:gdLst>
              <a:ahLst/>
              <a:cxnLst>
                <a:cxn ang="0">
                  <a:pos x="64" y="0"/>
                </a:cxn>
                <a:cxn ang="0">
                  <a:pos x="0" y="64"/>
                </a:cxn>
                <a:cxn ang="0">
                  <a:pos x="64" y="128"/>
                </a:cxn>
                <a:cxn ang="0">
                  <a:pos x="128" y="64"/>
                </a:cxn>
                <a:cxn ang="0">
                  <a:pos x="64" y="0"/>
                </a:cxn>
                <a:cxn ang="0">
                  <a:pos x="64" y="118"/>
                </a:cxn>
                <a:cxn ang="0">
                  <a:pos x="10" y="64"/>
                </a:cxn>
                <a:cxn ang="0">
                  <a:pos x="64" y="10"/>
                </a:cxn>
                <a:cxn ang="0">
                  <a:pos x="118" y="64"/>
                </a:cxn>
                <a:cxn ang="0">
                  <a:pos x="64" y="118"/>
                </a:cxn>
              </a:cxnLst>
              <a:rect l="txL" t="txT" r="txR" b="txB"/>
              <a:pathLst>
                <a:path w="128" h="128">
                  <a:moveTo>
                    <a:pt x="64" y="0"/>
                  </a:moveTo>
                  <a:cubicBezTo>
                    <a:pt x="29" y="0"/>
                    <a:pt x="0" y="29"/>
                    <a:pt x="0" y="64"/>
                  </a:cubicBezTo>
                  <a:cubicBezTo>
                    <a:pt x="0" y="99"/>
                    <a:pt x="29" y="128"/>
                    <a:pt x="64" y="128"/>
                  </a:cubicBezTo>
                  <a:cubicBezTo>
                    <a:pt x="99" y="128"/>
                    <a:pt x="128" y="99"/>
                    <a:pt x="128" y="64"/>
                  </a:cubicBezTo>
                  <a:cubicBezTo>
                    <a:pt x="128" y="29"/>
                    <a:pt x="99" y="0"/>
                    <a:pt x="64" y="0"/>
                  </a:cubicBezTo>
                  <a:close/>
                  <a:moveTo>
                    <a:pt x="64" y="118"/>
                  </a:moveTo>
                  <a:cubicBezTo>
                    <a:pt x="34" y="118"/>
                    <a:pt x="10" y="94"/>
                    <a:pt x="10" y="64"/>
                  </a:cubicBezTo>
                  <a:cubicBezTo>
                    <a:pt x="10" y="34"/>
                    <a:pt x="34" y="10"/>
                    <a:pt x="64" y="10"/>
                  </a:cubicBezTo>
                  <a:cubicBezTo>
                    <a:pt x="94" y="10"/>
                    <a:pt x="118" y="34"/>
                    <a:pt x="118" y="64"/>
                  </a:cubicBezTo>
                  <a:cubicBezTo>
                    <a:pt x="118" y="94"/>
                    <a:pt x="94" y="118"/>
                    <a:pt x="64" y="118"/>
                  </a:cubicBezTo>
                  <a:close/>
                </a:path>
              </a:pathLst>
            </a:custGeom>
            <a:solidFill>
              <a:schemeClr val="tx1"/>
            </a:solidFill>
            <a:ln w="9525">
              <a:noFill/>
            </a:ln>
          </p:spPr>
          <p:txBody>
            <a:bodyPr vert="horz" wrap="square" anchor="t"/>
            <a:p>
              <a:endParaRPr>
                <a:solidFill>
                  <a:srgbClr val="000000"/>
                </a:solidFill>
                <a:latin typeface="Calibri" panose="020F0502020204030204" charset="0"/>
                <a:ea typeface="微软雅黑" panose="020B0503020204020204" charset="-122"/>
                <a:sym typeface="Calibri" panose="020F0502020204030204" charset="0"/>
              </a:endParaRPr>
            </a:p>
          </p:txBody>
        </p:sp>
        <p:sp>
          <p:nvSpPr>
            <p:cNvPr id="6164" name="Freeform 190"/>
            <p:cNvSpPr>
              <a:spLocks noEditPoints="1"/>
            </p:cNvSpPr>
            <p:nvPr/>
          </p:nvSpPr>
          <p:spPr>
            <a:xfrm>
              <a:off x="119063" y="120650"/>
              <a:ext cx="241300" cy="239713"/>
            </a:xfrm>
            <a:custGeom>
              <a:avLst/>
              <a:gdLst>
                <a:gd name="txL" fmla="*/ 0 w 64"/>
                <a:gd name="txT" fmla="*/ 0 h 64"/>
                <a:gd name="txR" fmla="*/ 64 w 64"/>
                <a:gd name="txB" fmla="*/ 64 h 64"/>
              </a:gdLst>
              <a:ahLst/>
              <a:cxnLst>
                <a:cxn ang="0">
                  <a:pos x="25" y="51"/>
                </a:cxn>
                <a:cxn ang="0">
                  <a:pos x="22" y="48"/>
                </a:cxn>
                <a:cxn ang="0">
                  <a:pos x="21" y="41"/>
                </a:cxn>
                <a:cxn ang="0">
                  <a:pos x="21" y="29"/>
                </a:cxn>
                <a:cxn ang="0">
                  <a:pos x="38" y="29"/>
                </a:cxn>
                <a:cxn ang="0">
                  <a:pos x="38" y="17"/>
                </a:cxn>
                <a:cxn ang="0">
                  <a:pos x="21" y="17"/>
                </a:cxn>
                <a:cxn ang="0">
                  <a:pos x="21" y="0"/>
                </a:cxn>
                <a:cxn ang="0">
                  <a:pos x="14" y="0"/>
                </a:cxn>
                <a:cxn ang="0">
                  <a:pos x="12" y="7"/>
                </a:cxn>
                <a:cxn ang="0">
                  <a:pos x="7" y="14"/>
                </a:cxn>
                <a:cxn ang="0">
                  <a:pos x="0" y="18"/>
                </a:cxn>
                <a:cxn ang="0">
                  <a:pos x="0" y="29"/>
                </a:cxn>
                <a:cxn ang="0">
                  <a:pos x="8" y="29"/>
                </a:cxn>
                <a:cxn ang="0">
                  <a:pos x="8" y="47"/>
                </a:cxn>
                <a:cxn ang="0">
                  <a:pos x="9" y="54"/>
                </a:cxn>
                <a:cxn ang="0">
                  <a:pos x="13" y="59"/>
                </a:cxn>
                <a:cxn ang="0">
                  <a:pos x="18" y="63"/>
                </a:cxn>
                <a:cxn ang="0">
                  <a:pos x="25" y="64"/>
                </a:cxn>
                <a:cxn ang="0">
                  <a:pos x="33" y="63"/>
                </a:cxn>
                <a:cxn ang="0">
                  <a:pos x="42" y="60"/>
                </a:cxn>
                <a:cxn ang="0">
                  <a:pos x="42" y="49"/>
                </a:cxn>
                <a:cxn ang="0">
                  <a:pos x="30" y="53"/>
                </a:cxn>
                <a:cxn ang="0">
                  <a:pos x="25" y="51"/>
                </a:cxn>
                <a:cxn ang="0">
                  <a:pos x="55" y="47"/>
                </a:cxn>
                <a:cxn ang="0">
                  <a:pos x="47" y="55"/>
                </a:cxn>
                <a:cxn ang="0">
                  <a:pos x="55" y="64"/>
                </a:cxn>
                <a:cxn ang="0">
                  <a:pos x="64" y="55"/>
                </a:cxn>
                <a:cxn ang="0">
                  <a:pos x="55" y="47"/>
                </a:cxn>
              </a:cxnLst>
              <a:rect l="txL" t="txT" r="txR" b="txB"/>
              <a:pathLst>
                <a:path w="64" h="64">
                  <a:moveTo>
                    <a:pt x="25" y="51"/>
                  </a:moveTo>
                  <a:cubicBezTo>
                    <a:pt x="24" y="50"/>
                    <a:pt x="23" y="50"/>
                    <a:pt x="22" y="48"/>
                  </a:cubicBezTo>
                  <a:cubicBezTo>
                    <a:pt x="22" y="47"/>
                    <a:pt x="21" y="45"/>
                    <a:pt x="21" y="41"/>
                  </a:cubicBezTo>
                  <a:cubicBezTo>
                    <a:pt x="21" y="29"/>
                    <a:pt x="21" y="29"/>
                    <a:pt x="21" y="29"/>
                  </a:cubicBezTo>
                  <a:cubicBezTo>
                    <a:pt x="38" y="29"/>
                    <a:pt x="38" y="29"/>
                    <a:pt x="38" y="29"/>
                  </a:cubicBezTo>
                  <a:cubicBezTo>
                    <a:pt x="38" y="17"/>
                    <a:pt x="38" y="17"/>
                    <a:pt x="38" y="17"/>
                  </a:cubicBezTo>
                  <a:cubicBezTo>
                    <a:pt x="21" y="17"/>
                    <a:pt x="21" y="17"/>
                    <a:pt x="21" y="17"/>
                  </a:cubicBezTo>
                  <a:cubicBezTo>
                    <a:pt x="21" y="0"/>
                    <a:pt x="21" y="0"/>
                    <a:pt x="21" y="0"/>
                  </a:cubicBezTo>
                  <a:cubicBezTo>
                    <a:pt x="14" y="0"/>
                    <a:pt x="14" y="0"/>
                    <a:pt x="14" y="0"/>
                  </a:cubicBezTo>
                  <a:cubicBezTo>
                    <a:pt x="14" y="4"/>
                    <a:pt x="13" y="5"/>
                    <a:pt x="12" y="7"/>
                  </a:cubicBezTo>
                  <a:cubicBezTo>
                    <a:pt x="11" y="9"/>
                    <a:pt x="9" y="12"/>
                    <a:pt x="7" y="14"/>
                  </a:cubicBezTo>
                  <a:cubicBezTo>
                    <a:pt x="6" y="16"/>
                    <a:pt x="3" y="17"/>
                    <a:pt x="0" y="18"/>
                  </a:cubicBezTo>
                  <a:cubicBezTo>
                    <a:pt x="0" y="29"/>
                    <a:pt x="0" y="29"/>
                    <a:pt x="0" y="29"/>
                  </a:cubicBezTo>
                  <a:cubicBezTo>
                    <a:pt x="8" y="29"/>
                    <a:pt x="8" y="29"/>
                    <a:pt x="8" y="29"/>
                  </a:cubicBezTo>
                  <a:cubicBezTo>
                    <a:pt x="8" y="47"/>
                    <a:pt x="8" y="47"/>
                    <a:pt x="8" y="47"/>
                  </a:cubicBezTo>
                  <a:cubicBezTo>
                    <a:pt x="8" y="50"/>
                    <a:pt x="8" y="53"/>
                    <a:pt x="9" y="54"/>
                  </a:cubicBezTo>
                  <a:cubicBezTo>
                    <a:pt x="10" y="56"/>
                    <a:pt x="11" y="58"/>
                    <a:pt x="13" y="59"/>
                  </a:cubicBezTo>
                  <a:cubicBezTo>
                    <a:pt x="15" y="61"/>
                    <a:pt x="18" y="63"/>
                    <a:pt x="18" y="63"/>
                  </a:cubicBezTo>
                  <a:cubicBezTo>
                    <a:pt x="18" y="63"/>
                    <a:pt x="22" y="64"/>
                    <a:pt x="25" y="64"/>
                  </a:cubicBezTo>
                  <a:cubicBezTo>
                    <a:pt x="28" y="64"/>
                    <a:pt x="30" y="64"/>
                    <a:pt x="33" y="63"/>
                  </a:cubicBezTo>
                  <a:cubicBezTo>
                    <a:pt x="35" y="62"/>
                    <a:pt x="39" y="61"/>
                    <a:pt x="42" y="60"/>
                  </a:cubicBezTo>
                  <a:cubicBezTo>
                    <a:pt x="42" y="49"/>
                    <a:pt x="42" y="49"/>
                    <a:pt x="42" y="49"/>
                  </a:cubicBezTo>
                  <a:cubicBezTo>
                    <a:pt x="38" y="51"/>
                    <a:pt x="34" y="53"/>
                    <a:pt x="30" y="53"/>
                  </a:cubicBezTo>
                  <a:cubicBezTo>
                    <a:pt x="28" y="53"/>
                    <a:pt x="26" y="52"/>
                    <a:pt x="25" y="51"/>
                  </a:cubicBezTo>
                  <a:close/>
                  <a:moveTo>
                    <a:pt x="55" y="47"/>
                  </a:moveTo>
                  <a:cubicBezTo>
                    <a:pt x="50" y="47"/>
                    <a:pt x="47" y="51"/>
                    <a:pt x="47" y="55"/>
                  </a:cubicBezTo>
                  <a:cubicBezTo>
                    <a:pt x="47" y="60"/>
                    <a:pt x="50" y="64"/>
                    <a:pt x="55" y="64"/>
                  </a:cubicBezTo>
                  <a:cubicBezTo>
                    <a:pt x="60" y="64"/>
                    <a:pt x="64" y="60"/>
                    <a:pt x="64" y="55"/>
                  </a:cubicBezTo>
                  <a:cubicBezTo>
                    <a:pt x="64" y="51"/>
                    <a:pt x="60" y="47"/>
                    <a:pt x="55" y="47"/>
                  </a:cubicBezTo>
                  <a:close/>
                </a:path>
              </a:pathLst>
            </a:custGeom>
            <a:solidFill>
              <a:schemeClr val="tx1"/>
            </a:solidFill>
            <a:ln w="9525">
              <a:noFill/>
            </a:ln>
          </p:spPr>
          <p:txBody>
            <a:bodyPr vert="horz" wrap="square" anchor="t"/>
            <a:p>
              <a:endParaRPr>
                <a:solidFill>
                  <a:srgbClr val="000000"/>
                </a:solidFill>
                <a:latin typeface="Calibri" panose="020F0502020204030204" charset="0"/>
                <a:ea typeface="微软雅黑" panose="020B0503020204020204" charset="-122"/>
                <a:sym typeface="Calibri" panose="020F0502020204030204" charset="0"/>
              </a:endParaRPr>
            </a:p>
          </p:txBody>
        </p:sp>
      </p:grpSp>
      <p:sp>
        <p:nvSpPr>
          <p:cNvPr id="6165" name="矩形 22"/>
          <p:cNvSpPr/>
          <p:nvPr/>
        </p:nvSpPr>
        <p:spPr>
          <a:xfrm>
            <a:off x="6667500" y="2443163"/>
            <a:ext cx="4178300" cy="3416300"/>
          </a:xfrm>
          <a:prstGeom prst="rect">
            <a:avLst/>
          </a:prstGeom>
          <a:noFill/>
          <a:ln w="9525">
            <a:noFill/>
          </a:ln>
        </p:spPr>
        <p:txBody>
          <a:bodyPr wrap="square">
            <a:spAutoFit/>
          </a:bodyPr>
          <a:p>
            <a:r>
              <a:rPr lang="zh-CN" altLang="en-US" dirty="0">
                <a:solidFill>
                  <a:schemeClr val="bg1"/>
                </a:solidFill>
                <a:latin typeface="Calibri" panose="020F0502020204030204" charset="0"/>
                <a:ea typeface="微软雅黑" panose="020B0503020204020204" charset="-122"/>
                <a:sym typeface="Calibri" panose="020F0502020204030204" charset="0"/>
              </a:rPr>
              <a:t>Vestibulum ante ipsum primis in faucibus orci luctus et ultrices posuere cubilia Curae; Donec velit neque, auctor sit amet aliquam vel, ullamcorper sit amet ligula. Nulla quis lorem ut libero malesuada feugiat. Vestibulum ac diam sit amet quam vehicula elementum sed sit amet dui. Quisque velit nisi, pretium ut lacinia in, elementum id enim. Vestibulum ac diam sit amet quam vehicula elementum sed sit amet dui. Quisque velit nisi, pretium ut lacinia in, elementum id enim</a:t>
            </a:r>
            <a:endParaRPr lang="zh-CN" altLang="en-US" dirty="0">
              <a:solidFill>
                <a:schemeClr val="bg1"/>
              </a:solidFill>
              <a:latin typeface="Calibri" panose="020F0502020204030204" charset="0"/>
              <a:ea typeface="微软雅黑" panose="020B0503020204020204" charset="-122"/>
              <a:sym typeface="Calibri" panose="020F0502020204030204"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70" name="矩形 25"/>
          <p:cNvSpPr/>
          <p:nvPr/>
        </p:nvSpPr>
        <p:spPr>
          <a:xfrm>
            <a:off x="838200" y="1808163"/>
            <a:ext cx="10515600" cy="4392612"/>
          </a:xfrm>
          <a:prstGeom prst="rect">
            <a:avLst/>
          </a:prstGeom>
          <a:solidFill>
            <a:srgbClr val="FFFFFF">
              <a:alpha val="50000"/>
            </a:srgbClr>
          </a:solidFill>
          <a:ln w="12700">
            <a:noFill/>
          </a:ln>
        </p:spPr>
        <p:txBody>
          <a:bodyPr anchor="ctr"/>
          <a:p>
            <a:pPr algn="ctr"/>
            <a:endParaRPr>
              <a:solidFill>
                <a:srgbClr val="FFFFFF"/>
              </a:solidFill>
              <a:ea typeface="宋体" panose="02010600030101010101" pitchFamily="2" charset="-122"/>
            </a:endParaRPr>
          </a:p>
        </p:txBody>
      </p:sp>
      <p:sp>
        <p:nvSpPr>
          <p:cNvPr id="7171" name="标题 3"/>
          <p:cNvSpPr>
            <a:spLocks noGrp="1"/>
          </p:cNvSpPr>
          <p:nvPr>
            <p:ph type="title"/>
          </p:nvPr>
        </p:nvSpPr>
        <p:spPr>
          <a:xfrm>
            <a:off x="838200" y="365125"/>
            <a:ext cx="10515600" cy="1325563"/>
          </a:xfrm>
          <a:ln/>
        </p:spPr>
        <p:txBody>
          <a:bodyPr vert="horz" anchor="ctr">
            <a:normAutofit/>
          </a:bodyPr>
          <a:p>
            <a:pPr algn="l">
              <a:buSzPct val="25000"/>
            </a:pPr>
            <a:r>
              <a:rPr lang="en-US" altLang="zh-CN" sz="4400" kern="1200" dirty="0">
                <a:solidFill>
                  <a:schemeClr val="bg1"/>
                </a:solidFill>
                <a:latin typeface="Calibri" panose="020F0502020204030204" charset="0"/>
                <a:ea typeface="微软雅黑" panose="020B0503020204020204" charset="-122"/>
                <a:sym typeface="Calibri" panose="020F0502020204030204" charset="0"/>
              </a:rPr>
              <a:t>Your  Title  Here</a:t>
            </a:r>
            <a:endParaRPr lang="zh-CN" altLang="en-US" sz="4400" kern="1200" dirty="0">
              <a:solidFill>
                <a:schemeClr val="bg1"/>
              </a:solidFill>
              <a:latin typeface="Calibri" panose="020F0502020204030204" charset="0"/>
              <a:ea typeface="微软雅黑" panose="020B0503020204020204" charset="-122"/>
              <a:sym typeface="Calibri" panose="020F0502020204030204" charset="0"/>
            </a:endParaRPr>
          </a:p>
        </p:txBody>
      </p:sp>
      <p:pic>
        <p:nvPicPr>
          <p:cNvPr id="7172" name="图片 1"/>
          <p:cNvPicPr>
            <a:picLocks noChangeAspect="1"/>
          </p:cNvPicPr>
          <p:nvPr/>
        </p:nvPicPr>
        <p:blipFill>
          <a:blip r:embed="rId1"/>
          <a:stretch>
            <a:fillRect/>
          </a:stretch>
        </p:blipFill>
        <p:spPr>
          <a:xfrm>
            <a:off x="8069263" y="1808163"/>
            <a:ext cx="3282950" cy="2189162"/>
          </a:xfrm>
          <a:prstGeom prst="rect">
            <a:avLst/>
          </a:prstGeom>
          <a:noFill/>
          <a:ln w="12700" cap="flat" cmpd="sng">
            <a:solidFill>
              <a:schemeClr val="bg1"/>
            </a:solidFill>
            <a:prstDash val="solid"/>
            <a:bevel/>
            <a:headEnd type="none" w="med" len="med"/>
            <a:tailEnd type="none" w="med" len="med"/>
          </a:ln>
        </p:spPr>
      </p:pic>
      <p:pic>
        <p:nvPicPr>
          <p:cNvPr id="7173" name="图片 2"/>
          <p:cNvPicPr>
            <a:picLocks noChangeAspect="1"/>
          </p:cNvPicPr>
          <p:nvPr/>
        </p:nvPicPr>
        <p:blipFill>
          <a:blip r:embed="rId2"/>
          <a:stretch>
            <a:fillRect/>
          </a:stretch>
        </p:blipFill>
        <p:spPr>
          <a:xfrm>
            <a:off x="839788" y="1808163"/>
            <a:ext cx="5046662" cy="3363912"/>
          </a:xfrm>
          <a:prstGeom prst="rect">
            <a:avLst/>
          </a:prstGeom>
          <a:noFill/>
          <a:ln w="9525">
            <a:noFill/>
          </a:ln>
        </p:spPr>
      </p:pic>
      <p:pic>
        <p:nvPicPr>
          <p:cNvPr id="7174" name="图片 24"/>
          <p:cNvPicPr>
            <a:picLocks noChangeAspect="1"/>
          </p:cNvPicPr>
          <p:nvPr/>
        </p:nvPicPr>
        <p:blipFill>
          <a:blip r:embed="rId3"/>
          <a:stretch>
            <a:fillRect/>
          </a:stretch>
        </p:blipFill>
        <p:spPr>
          <a:xfrm>
            <a:off x="5568950" y="2574925"/>
            <a:ext cx="3200400" cy="2133600"/>
          </a:xfrm>
          <a:prstGeom prst="rect">
            <a:avLst/>
          </a:prstGeom>
          <a:noFill/>
          <a:ln w="12700" cap="flat" cmpd="sng">
            <a:solidFill>
              <a:schemeClr val="bg1"/>
            </a:solidFill>
            <a:prstDash val="solid"/>
            <a:bevel/>
            <a:headEnd type="none" w="med" len="med"/>
            <a:tailEnd type="none" w="med" len="med"/>
          </a:ln>
        </p:spPr>
      </p:pic>
      <p:pic>
        <p:nvPicPr>
          <p:cNvPr id="7175" name="图片 23"/>
          <p:cNvPicPr>
            <a:picLocks noChangeAspect="1"/>
          </p:cNvPicPr>
          <p:nvPr/>
        </p:nvPicPr>
        <p:blipFill>
          <a:blip r:embed="rId4"/>
          <a:stretch>
            <a:fillRect/>
          </a:stretch>
        </p:blipFill>
        <p:spPr>
          <a:xfrm>
            <a:off x="8451850" y="4152900"/>
            <a:ext cx="2689225" cy="1793875"/>
          </a:xfrm>
          <a:prstGeom prst="rect">
            <a:avLst/>
          </a:prstGeom>
          <a:noFill/>
          <a:ln w="12700" cap="flat" cmpd="sng">
            <a:solidFill>
              <a:schemeClr val="bg1"/>
            </a:solidFill>
            <a:prstDash val="solid"/>
            <a:bevel/>
            <a:headEnd type="none" w="med" len="med"/>
            <a:tailEnd type="none" w="med" len="med"/>
          </a:ln>
        </p:spPr>
      </p:pic>
      <p:sp>
        <p:nvSpPr>
          <p:cNvPr id="7176" name="矩形 26"/>
          <p:cNvSpPr/>
          <p:nvPr/>
        </p:nvSpPr>
        <p:spPr>
          <a:xfrm>
            <a:off x="7169150" y="2066925"/>
            <a:ext cx="604838" cy="369888"/>
          </a:xfrm>
          <a:prstGeom prst="rect">
            <a:avLst/>
          </a:prstGeom>
          <a:noFill/>
          <a:ln w="9525">
            <a:noFill/>
          </a:ln>
        </p:spPr>
        <p:txBody>
          <a:bodyPr wrap="none">
            <a:spAutoFit/>
          </a:bodyPr>
          <a:p>
            <a:pPr algn="ctr"/>
            <a:r>
              <a:rPr lang="en-US" altLang="zh-CN" b="1" dirty="0">
                <a:solidFill>
                  <a:schemeClr val="bg1"/>
                </a:solidFill>
                <a:latin typeface="Calibri" panose="020F0502020204030204" charset="0"/>
                <a:ea typeface="微软雅黑" panose="020B0503020204020204" charset="-122"/>
                <a:sym typeface="Calibri" panose="020F0502020204030204" charset="0"/>
              </a:rPr>
              <a:t>ONE</a:t>
            </a:r>
            <a:endParaRPr lang="zh-CN" altLang="en-US" b="1" dirty="0">
              <a:solidFill>
                <a:schemeClr val="bg1"/>
              </a:solidFill>
              <a:latin typeface="Calibri" panose="020F0502020204030204" charset="0"/>
              <a:ea typeface="微软雅黑" panose="020B0503020204020204" charset="-122"/>
              <a:sym typeface="Calibri" panose="020F0502020204030204" charset="0"/>
            </a:endParaRPr>
          </a:p>
        </p:txBody>
      </p:sp>
      <p:sp>
        <p:nvSpPr>
          <p:cNvPr id="7177" name="等腰三角形 27"/>
          <p:cNvSpPr/>
          <p:nvPr/>
        </p:nvSpPr>
        <p:spPr>
          <a:xfrm rot="5400000">
            <a:off x="7750175" y="2173288"/>
            <a:ext cx="184150" cy="158750"/>
          </a:xfrm>
          <a:prstGeom prst="triangle">
            <a:avLst>
              <a:gd name="adj" fmla="val 50000"/>
            </a:avLst>
          </a:prstGeom>
          <a:solidFill>
            <a:schemeClr val="bg1"/>
          </a:solidFill>
          <a:ln w="12700">
            <a:noFill/>
          </a:ln>
        </p:spPr>
        <p:txBody>
          <a:bodyPr anchor="ctr"/>
          <a:p>
            <a:pPr algn="ctr"/>
            <a:endParaRPr>
              <a:solidFill>
                <a:srgbClr val="FFFFFF"/>
              </a:solidFill>
              <a:ea typeface="宋体" panose="02010600030101010101" pitchFamily="2" charset="-122"/>
            </a:endParaRPr>
          </a:p>
        </p:txBody>
      </p:sp>
      <p:sp>
        <p:nvSpPr>
          <p:cNvPr id="7178" name="矩形 30"/>
          <p:cNvSpPr/>
          <p:nvPr/>
        </p:nvSpPr>
        <p:spPr>
          <a:xfrm>
            <a:off x="7272338" y="5483225"/>
            <a:ext cx="798512" cy="369888"/>
          </a:xfrm>
          <a:prstGeom prst="rect">
            <a:avLst/>
          </a:prstGeom>
          <a:noFill/>
          <a:ln w="9525">
            <a:noFill/>
          </a:ln>
        </p:spPr>
        <p:txBody>
          <a:bodyPr wrap="none">
            <a:spAutoFit/>
          </a:bodyPr>
          <a:p>
            <a:pPr algn="ctr"/>
            <a:r>
              <a:rPr lang="en-US" altLang="zh-CN" b="1" dirty="0">
                <a:solidFill>
                  <a:schemeClr val="bg1"/>
                </a:solidFill>
                <a:latin typeface="Calibri" panose="020F0502020204030204" charset="0"/>
                <a:ea typeface="微软雅黑" panose="020B0503020204020204" charset="-122"/>
                <a:sym typeface="Calibri" panose="020F0502020204030204" charset="0"/>
              </a:rPr>
              <a:t>THREE</a:t>
            </a:r>
            <a:endParaRPr lang="zh-CN" altLang="en-US" b="1" dirty="0">
              <a:solidFill>
                <a:schemeClr val="bg1"/>
              </a:solidFill>
              <a:latin typeface="Calibri" panose="020F0502020204030204" charset="0"/>
              <a:ea typeface="微软雅黑" panose="020B0503020204020204" charset="-122"/>
              <a:sym typeface="Calibri" panose="020F0502020204030204" charset="0"/>
            </a:endParaRPr>
          </a:p>
        </p:txBody>
      </p:sp>
      <p:sp>
        <p:nvSpPr>
          <p:cNvPr id="7179" name="等腰三角形 31"/>
          <p:cNvSpPr/>
          <p:nvPr/>
        </p:nvSpPr>
        <p:spPr>
          <a:xfrm rot="5400000">
            <a:off x="8051800" y="5589588"/>
            <a:ext cx="184150" cy="158750"/>
          </a:xfrm>
          <a:prstGeom prst="triangle">
            <a:avLst>
              <a:gd name="adj" fmla="val 50000"/>
            </a:avLst>
          </a:prstGeom>
          <a:solidFill>
            <a:schemeClr val="bg1"/>
          </a:solidFill>
          <a:ln w="12700">
            <a:noFill/>
          </a:ln>
        </p:spPr>
        <p:txBody>
          <a:bodyPr anchor="ctr"/>
          <a:p>
            <a:pPr algn="ctr"/>
            <a:endParaRPr>
              <a:solidFill>
                <a:srgbClr val="FFFFFF"/>
              </a:solidFill>
              <a:ea typeface="宋体" panose="02010600030101010101" pitchFamily="2" charset="-122"/>
            </a:endParaRPr>
          </a:p>
        </p:txBody>
      </p:sp>
      <p:sp>
        <p:nvSpPr>
          <p:cNvPr id="7180" name="矩形 32"/>
          <p:cNvSpPr/>
          <p:nvPr/>
        </p:nvSpPr>
        <p:spPr>
          <a:xfrm>
            <a:off x="6388100" y="4846638"/>
            <a:ext cx="661988" cy="369887"/>
          </a:xfrm>
          <a:prstGeom prst="rect">
            <a:avLst/>
          </a:prstGeom>
          <a:noFill/>
          <a:ln w="9525">
            <a:noFill/>
          </a:ln>
        </p:spPr>
        <p:txBody>
          <a:bodyPr wrap="none">
            <a:spAutoFit/>
          </a:bodyPr>
          <a:p>
            <a:pPr algn="ctr"/>
            <a:r>
              <a:rPr lang="en-US" altLang="zh-CN" b="1" dirty="0">
                <a:solidFill>
                  <a:schemeClr val="bg1"/>
                </a:solidFill>
                <a:latin typeface="Calibri" panose="020F0502020204030204" charset="0"/>
                <a:ea typeface="微软雅黑" panose="020B0503020204020204" charset="-122"/>
                <a:sym typeface="Calibri" panose="020F0502020204030204" charset="0"/>
              </a:rPr>
              <a:t>TWO</a:t>
            </a:r>
            <a:endParaRPr lang="zh-CN" altLang="en-US" b="1" dirty="0">
              <a:solidFill>
                <a:schemeClr val="bg1"/>
              </a:solidFill>
              <a:latin typeface="Calibri" panose="020F0502020204030204" charset="0"/>
              <a:ea typeface="微软雅黑" panose="020B0503020204020204" charset="-122"/>
              <a:sym typeface="Calibri" panose="020F0502020204030204" charset="0"/>
            </a:endParaRPr>
          </a:p>
        </p:txBody>
      </p:sp>
      <p:sp>
        <p:nvSpPr>
          <p:cNvPr id="7181" name="等腰三角形 33"/>
          <p:cNvSpPr/>
          <p:nvPr/>
        </p:nvSpPr>
        <p:spPr>
          <a:xfrm>
            <a:off x="7021513" y="4951413"/>
            <a:ext cx="184150" cy="158750"/>
          </a:xfrm>
          <a:prstGeom prst="triangle">
            <a:avLst>
              <a:gd name="adj" fmla="val 50000"/>
            </a:avLst>
          </a:prstGeom>
          <a:solidFill>
            <a:schemeClr val="bg1"/>
          </a:solidFill>
          <a:ln w="12700">
            <a:noFill/>
          </a:ln>
        </p:spPr>
        <p:txBody>
          <a:bodyPr anchor="ctr"/>
          <a:p>
            <a:pPr algn="ctr"/>
            <a:endParaRPr>
              <a:solidFill>
                <a:srgbClr val="FFFFFF"/>
              </a:solidFill>
              <a:ea typeface="宋体" panose="02010600030101010101" pitchFamily="2" charset="-122"/>
            </a:endParaRPr>
          </a:p>
        </p:txBody>
      </p:sp>
      <p:sp>
        <p:nvSpPr>
          <p:cNvPr id="7182" name="矩形 34"/>
          <p:cNvSpPr/>
          <p:nvPr/>
        </p:nvSpPr>
        <p:spPr>
          <a:xfrm>
            <a:off x="923925" y="5267325"/>
            <a:ext cx="4937125" cy="738188"/>
          </a:xfrm>
          <a:prstGeom prst="rect">
            <a:avLst/>
          </a:prstGeom>
          <a:noFill/>
          <a:ln w="9525">
            <a:noFill/>
          </a:ln>
        </p:spPr>
        <p:txBody>
          <a:bodyPr wrap="square">
            <a:spAutoFit/>
          </a:bodyPr>
          <a:p>
            <a:r>
              <a:rPr lang="zh-CN" altLang="en-US" sz="1400" dirty="0">
                <a:solidFill>
                  <a:srgbClr val="000000"/>
                </a:solidFill>
                <a:latin typeface="Calibri" panose="020F0502020204030204" charset="0"/>
                <a:ea typeface="微软雅黑" panose="020B0503020204020204" charset="-122"/>
                <a:sym typeface="Calibri" panose="020F0502020204030204" charset="0"/>
              </a:rPr>
              <a:t>Vestibulum ante ipsum primis in faucibus orci luctus et ultrices posuere cubilia Curae; Donec velit neque, auctor sit amet aliquam vel, ullamcorper. </a:t>
            </a:r>
            <a:endParaRPr lang="zh-CN" altLang="en-US" sz="1400" dirty="0">
              <a:solidFill>
                <a:srgbClr val="000000"/>
              </a:solidFill>
              <a:latin typeface="Calibri" panose="020F0502020204030204" charset="0"/>
              <a:ea typeface="微软雅黑" panose="020B0503020204020204" charset="-122"/>
              <a:sym typeface="Calibri" panose="020F0502020204030204"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4" name="标题 3"/>
          <p:cNvSpPr>
            <a:spLocks noGrp="1"/>
          </p:cNvSpPr>
          <p:nvPr>
            <p:ph type="title"/>
          </p:nvPr>
        </p:nvSpPr>
        <p:spPr>
          <a:xfrm>
            <a:off x="838200" y="365125"/>
            <a:ext cx="10515600" cy="1325563"/>
          </a:xfrm>
          <a:ln/>
        </p:spPr>
        <p:txBody>
          <a:bodyPr vert="horz" anchor="ctr">
            <a:normAutofit/>
          </a:bodyPr>
          <a:p>
            <a:pPr algn="l">
              <a:buSzPct val="25000"/>
            </a:pPr>
            <a:r>
              <a:rPr lang="en-US" altLang="zh-CN" sz="4400" kern="1200" dirty="0">
                <a:solidFill>
                  <a:schemeClr val="bg1"/>
                </a:solidFill>
                <a:latin typeface="Calibri" panose="020F0502020204030204" charset="0"/>
                <a:ea typeface="微软雅黑" panose="020B0503020204020204" charset="-122"/>
                <a:sym typeface="Calibri" panose="020F0502020204030204" charset="0"/>
              </a:rPr>
              <a:t>Your  Title  Here</a:t>
            </a:r>
            <a:endParaRPr lang="zh-CN" altLang="en-US" sz="4400" kern="1200" dirty="0">
              <a:solidFill>
                <a:schemeClr val="bg1"/>
              </a:solidFill>
              <a:latin typeface="Calibri" panose="020F0502020204030204" charset="0"/>
              <a:ea typeface="微软雅黑" panose="020B0503020204020204" charset="-122"/>
              <a:sym typeface="Calibri" panose="020F0502020204030204" charset="0"/>
            </a:endParaRPr>
          </a:p>
        </p:txBody>
      </p:sp>
      <p:pic>
        <p:nvPicPr>
          <p:cNvPr id="8195" name="图片 4"/>
          <p:cNvPicPr>
            <a:picLocks noChangeAspect="1"/>
          </p:cNvPicPr>
          <p:nvPr/>
        </p:nvPicPr>
        <p:blipFill>
          <a:blip r:embed="rId1"/>
          <a:stretch>
            <a:fillRect/>
          </a:stretch>
        </p:blipFill>
        <p:spPr>
          <a:xfrm>
            <a:off x="1062038" y="2052638"/>
            <a:ext cx="4622800" cy="3081337"/>
          </a:xfrm>
          <a:prstGeom prst="rect">
            <a:avLst/>
          </a:prstGeom>
          <a:noFill/>
          <a:ln w="9525">
            <a:noFill/>
          </a:ln>
        </p:spPr>
      </p:pic>
      <p:sp>
        <p:nvSpPr>
          <p:cNvPr id="8196" name="矩形 16"/>
          <p:cNvSpPr/>
          <p:nvPr/>
        </p:nvSpPr>
        <p:spPr>
          <a:xfrm>
            <a:off x="6097588" y="2165350"/>
            <a:ext cx="5256212" cy="954088"/>
          </a:xfrm>
          <a:prstGeom prst="rect">
            <a:avLst/>
          </a:prstGeom>
          <a:noFill/>
          <a:ln w="9525">
            <a:noFill/>
          </a:ln>
        </p:spPr>
        <p:txBody>
          <a:bodyPr wrap="square">
            <a:spAutoFit/>
          </a:bodyPr>
          <a:p>
            <a:r>
              <a:rPr lang="zh-CN" altLang="en-US" sz="1400" dirty="0">
                <a:solidFill>
                  <a:srgbClr val="000000"/>
                </a:solidFill>
                <a:latin typeface="Calibri" panose="020F0502020204030204" charset="0"/>
                <a:ea typeface="微软雅黑" panose="020B0503020204020204" charset="-122"/>
                <a:sym typeface="Calibri" panose="020F0502020204030204" charset="0"/>
              </a:rPr>
              <a:t>Vestibulum ante ipsum primis in faucibus orci luctus et ultrices posuere cubilia Curae; Donec velit neque, auctor sit amet aliquam vel, ullamcorper sit amet ligula. Nulla quis lorem ut libero malesuada feugiat. Vestibulum ac diam sit amet quam vehicula</a:t>
            </a:r>
            <a:endParaRPr lang="zh-CN" altLang="en-US" sz="1400" dirty="0">
              <a:solidFill>
                <a:srgbClr val="000000"/>
              </a:solidFill>
              <a:latin typeface="Calibri" panose="020F0502020204030204" charset="0"/>
              <a:ea typeface="微软雅黑" panose="020B0503020204020204" charset="-122"/>
              <a:sym typeface="Calibri" panose="020F0502020204030204" charset="0"/>
            </a:endParaRPr>
          </a:p>
        </p:txBody>
      </p:sp>
      <p:sp>
        <p:nvSpPr>
          <p:cNvPr id="8197" name="矩形 17"/>
          <p:cNvSpPr/>
          <p:nvPr/>
        </p:nvSpPr>
        <p:spPr>
          <a:xfrm>
            <a:off x="6096000" y="1804988"/>
            <a:ext cx="1538288" cy="338137"/>
          </a:xfrm>
          <a:prstGeom prst="rect">
            <a:avLst/>
          </a:prstGeom>
          <a:noFill/>
          <a:ln w="9525">
            <a:noFill/>
          </a:ln>
        </p:spPr>
        <p:txBody>
          <a:bodyPr wrap="none">
            <a:spAutoFit/>
          </a:bodyPr>
          <a:p>
            <a:r>
              <a:rPr lang="en-US" altLang="zh-CN" sz="1600" b="1" dirty="0">
                <a:solidFill>
                  <a:srgbClr val="000000"/>
                </a:solidFill>
                <a:latin typeface="Calibri" panose="020F0502020204030204" charset="0"/>
                <a:ea typeface="微软雅黑" panose="020B0503020204020204" charset="-122"/>
                <a:sym typeface="Calibri" panose="020F0502020204030204" charset="0"/>
              </a:rPr>
              <a:t>DESCRIPTION</a:t>
            </a:r>
            <a:endParaRPr lang="zh-CN" altLang="en-US" sz="1600" b="1" dirty="0">
              <a:solidFill>
                <a:srgbClr val="000000"/>
              </a:solidFill>
              <a:latin typeface="Calibri" panose="020F0502020204030204" charset="0"/>
              <a:ea typeface="微软雅黑" panose="020B0503020204020204" charset="-122"/>
              <a:sym typeface="Calibri" panose="020F0502020204030204" charset="0"/>
            </a:endParaRPr>
          </a:p>
        </p:txBody>
      </p:sp>
      <p:sp>
        <p:nvSpPr>
          <p:cNvPr id="8198" name="矩形 19"/>
          <p:cNvSpPr/>
          <p:nvPr/>
        </p:nvSpPr>
        <p:spPr>
          <a:xfrm>
            <a:off x="6291263" y="4649788"/>
            <a:ext cx="1476375" cy="338137"/>
          </a:xfrm>
          <a:prstGeom prst="rect">
            <a:avLst/>
          </a:prstGeom>
          <a:noFill/>
          <a:ln w="9525">
            <a:noFill/>
          </a:ln>
        </p:spPr>
        <p:txBody>
          <a:bodyPr wrap="none">
            <a:spAutoFit/>
          </a:bodyPr>
          <a:p>
            <a:r>
              <a:rPr lang="en-US" altLang="zh-CN" sz="1600" b="1" dirty="0">
                <a:solidFill>
                  <a:srgbClr val="000000"/>
                </a:solidFill>
                <a:latin typeface="Calibri" panose="020F0502020204030204" charset="0"/>
                <a:ea typeface="微软雅黑" panose="020B0503020204020204" charset="-122"/>
                <a:sym typeface="Calibri" panose="020F0502020204030204" charset="0"/>
              </a:rPr>
              <a:t>Mauris blandit </a:t>
            </a:r>
            <a:endParaRPr lang="zh-CN" altLang="en-US" sz="1600" b="1" dirty="0">
              <a:solidFill>
                <a:srgbClr val="000000"/>
              </a:solidFill>
              <a:latin typeface="Calibri" panose="020F0502020204030204" charset="0"/>
              <a:ea typeface="微软雅黑" panose="020B0503020204020204" charset="-122"/>
              <a:sym typeface="Calibri" panose="020F0502020204030204" charset="0"/>
            </a:endParaRPr>
          </a:p>
        </p:txBody>
      </p:sp>
      <p:sp>
        <p:nvSpPr>
          <p:cNvPr id="8199" name="矩形 20"/>
          <p:cNvSpPr/>
          <p:nvPr/>
        </p:nvSpPr>
        <p:spPr>
          <a:xfrm>
            <a:off x="6540500" y="4986338"/>
            <a:ext cx="3543300" cy="307975"/>
          </a:xfrm>
          <a:prstGeom prst="rect">
            <a:avLst/>
          </a:prstGeom>
          <a:noFill/>
          <a:ln w="9525">
            <a:noFill/>
          </a:ln>
        </p:spPr>
        <p:txBody>
          <a:bodyPr wrap="none">
            <a:spAutoFit/>
          </a:bodyPr>
          <a:p>
            <a:r>
              <a:rPr lang="en-US" altLang="zh-CN" sz="1400" dirty="0">
                <a:solidFill>
                  <a:srgbClr val="000000"/>
                </a:solidFill>
                <a:latin typeface="Calibri" panose="020F0502020204030204" charset="0"/>
                <a:ea typeface="微软雅黑" panose="020B0503020204020204" charset="-122"/>
                <a:sym typeface="Calibri" panose="020F0502020204030204" charset="0"/>
              </a:rPr>
              <a:t>Mauris blandit aliquet elit, eget tincidunt nibh</a:t>
            </a:r>
            <a:endParaRPr lang="zh-CN" altLang="en-US" sz="1400" dirty="0">
              <a:solidFill>
                <a:srgbClr val="000000"/>
              </a:solidFill>
              <a:latin typeface="Calibri" panose="020F0502020204030204" charset="0"/>
              <a:ea typeface="微软雅黑" panose="020B0503020204020204" charset="-122"/>
              <a:sym typeface="Calibri" panose="020F0502020204030204" charset="0"/>
            </a:endParaRPr>
          </a:p>
        </p:txBody>
      </p:sp>
      <p:sp>
        <p:nvSpPr>
          <p:cNvPr id="8200" name="椭圆 21"/>
          <p:cNvSpPr/>
          <p:nvPr/>
        </p:nvSpPr>
        <p:spPr>
          <a:xfrm>
            <a:off x="6446838" y="5133975"/>
            <a:ext cx="74612" cy="76200"/>
          </a:xfrm>
          <a:prstGeom prst="ellipse">
            <a:avLst/>
          </a:prstGeom>
          <a:solidFill>
            <a:schemeClr val="bg1"/>
          </a:solidFill>
          <a:ln w="12700">
            <a:noFill/>
          </a:ln>
        </p:spPr>
        <p:txBody>
          <a:bodyPr anchor="ctr"/>
          <a:p>
            <a:pPr algn="ctr"/>
            <a:endParaRPr sz="1400">
              <a:solidFill>
                <a:srgbClr val="FFFFFF"/>
              </a:solidFill>
              <a:ea typeface="宋体" panose="02010600030101010101" pitchFamily="2" charset="-122"/>
            </a:endParaRPr>
          </a:p>
        </p:txBody>
      </p:sp>
      <p:sp>
        <p:nvSpPr>
          <p:cNvPr id="8201" name="矩形 22"/>
          <p:cNvSpPr/>
          <p:nvPr/>
        </p:nvSpPr>
        <p:spPr>
          <a:xfrm>
            <a:off x="6540500" y="5283200"/>
            <a:ext cx="3543300" cy="307975"/>
          </a:xfrm>
          <a:prstGeom prst="rect">
            <a:avLst/>
          </a:prstGeom>
          <a:noFill/>
          <a:ln w="9525">
            <a:noFill/>
          </a:ln>
        </p:spPr>
        <p:txBody>
          <a:bodyPr wrap="none">
            <a:spAutoFit/>
          </a:bodyPr>
          <a:p>
            <a:r>
              <a:rPr lang="en-US" altLang="zh-CN" sz="1400" dirty="0">
                <a:solidFill>
                  <a:srgbClr val="000000"/>
                </a:solidFill>
                <a:latin typeface="Calibri" panose="020F0502020204030204" charset="0"/>
                <a:ea typeface="微软雅黑" panose="020B0503020204020204" charset="-122"/>
                <a:sym typeface="Calibri" panose="020F0502020204030204" charset="0"/>
              </a:rPr>
              <a:t>Mauris blandit aliquet elit, eget tincidunt nibh</a:t>
            </a:r>
            <a:endParaRPr lang="zh-CN" altLang="en-US" sz="1400" dirty="0">
              <a:solidFill>
                <a:srgbClr val="000000"/>
              </a:solidFill>
              <a:latin typeface="Calibri" panose="020F0502020204030204" charset="0"/>
              <a:ea typeface="微软雅黑" panose="020B0503020204020204" charset="-122"/>
              <a:sym typeface="Calibri" panose="020F0502020204030204" charset="0"/>
            </a:endParaRPr>
          </a:p>
        </p:txBody>
      </p:sp>
      <p:sp>
        <p:nvSpPr>
          <p:cNvPr id="8202" name="椭圆 28"/>
          <p:cNvSpPr/>
          <p:nvPr/>
        </p:nvSpPr>
        <p:spPr>
          <a:xfrm>
            <a:off x="6446838" y="5429250"/>
            <a:ext cx="74612" cy="76200"/>
          </a:xfrm>
          <a:prstGeom prst="ellipse">
            <a:avLst/>
          </a:prstGeom>
          <a:solidFill>
            <a:schemeClr val="bg1"/>
          </a:solidFill>
          <a:ln w="12700">
            <a:noFill/>
          </a:ln>
        </p:spPr>
        <p:txBody>
          <a:bodyPr anchor="ctr"/>
          <a:p>
            <a:pPr algn="ctr"/>
            <a:endParaRPr sz="1400">
              <a:solidFill>
                <a:srgbClr val="FFFFFF"/>
              </a:solidFill>
              <a:ea typeface="宋体" panose="02010600030101010101" pitchFamily="2" charset="-122"/>
            </a:endParaRPr>
          </a:p>
        </p:txBody>
      </p:sp>
      <p:sp>
        <p:nvSpPr>
          <p:cNvPr id="8203" name="矩形 29"/>
          <p:cNvSpPr/>
          <p:nvPr/>
        </p:nvSpPr>
        <p:spPr>
          <a:xfrm>
            <a:off x="6540500" y="5578475"/>
            <a:ext cx="3543300" cy="307975"/>
          </a:xfrm>
          <a:prstGeom prst="rect">
            <a:avLst/>
          </a:prstGeom>
          <a:noFill/>
          <a:ln w="9525">
            <a:noFill/>
          </a:ln>
        </p:spPr>
        <p:txBody>
          <a:bodyPr wrap="none">
            <a:spAutoFit/>
          </a:bodyPr>
          <a:p>
            <a:r>
              <a:rPr lang="en-US" altLang="zh-CN" sz="1400" dirty="0">
                <a:solidFill>
                  <a:srgbClr val="000000"/>
                </a:solidFill>
                <a:latin typeface="Calibri" panose="020F0502020204030204" charset="0"/>
                <a:ea typeface="微软雅黑" panose="020B0503020204020204" charset="-122"/>
                <a:sym typeface="Calibri" panose="020F0502020204030204" charset="0"/>
              </a:rPr>
              <a:t>Mauris blandit aliquet elit, eget tincidunt nibh</a:t>
            </a:r>
            <a:endParaRPr lang="zh-CN" altLang="en-US" sz="1400" dirty="0">
              <a:solidFill>
                <a:srgbClr val="000000"/>
              </a:solidFill>
              <a:latin typeface="Calibri" panose="020F0502020204030204" charset="0"/>
              <a:ea typeface="微软雅黑" panose="020B0503020204020204" charset="-122"/>
              <a:sym typeface="Calibri" panose="020F0502020204030204" charset="0"/>
            </a:endParaRPr>
          </a:p>
        </p:txBody>
      </p:sp>
      <p:sp>
        <p:nvSpPr>
          <p:cNvPr id="8204" name="椭圆 35"/>
          <p:cNvSpPr/>
          <p:nvPr/>
        </p:nvSpPr>
        <p:spPr>
          <a:xfrm>
            <a:off x="6446838" y="5724525"/>
            <a:ext cx="74612" cy="76200"/>
          </a:xfrm>
          <a:prstGeom prst="ellipse">
            <a:avLst/>
          </a:prstGeom>
          <a:solidFill>
            <a:schemeClr val="bg1"/>
          </a:solidFill>
          <a:ln w="12700">
            <a:noFill/>
          </a:ln>
        </p:spPr>
        <p:txBody>
          <a:bodyPr anchor="ctr"/>
          <a:p>
            <a:pPr algn="ctr"/>
            <a:endParaRPr sz="1400">
              <a:solidFill>
                <a:srgbClr val="FFFFFF"/>
              </a:solidFill>
              <a:ea typeface="宋体" panose="02010600030101010101" pitchFamily="2" charset="-122"/>
            </a:endParaRPr>
          </a:p>
        </p:txBody>
      </p:sp>
      <p:sp>
        <p:nvSpPr>
          <p:cNvPr id="8205" name="矩形 36"/>
          <p:cNvSpPr/>
          <p:nvPr/>
        </p:nvSpPr>
        <p:spPr>
          <a:xfrm>
            <a:off x="6540500" y="5886450"/>
            <a:ext cx="3543300" cy="307975"/>
          </a:xfrm>
          <a:prstGeom prst="rect">
            <a:avLst/>
          </a:prstGeom>
          <a:noFill/>
          <a:ln w="9525">
            <a:noFill/>
          </a:ln>
        </p:spPr>
        <p:txBody>
          <a:bodyPr wrap="none">
            <a:spAutoFit/>
          </a:bodyPr>
          <a:p>
            <a:r>
              <a:rPr lang="en-US" altLang="zh-CN" sz="1400" dirty="0">
                <a:solidFill>
                  <a:srgbClr val="000000"/>
                </a:solidFill>
                <a:latin typeface="Calibri" panose="020F0502020204030204" charset="0"/>
                <a:ea typeface="微软雅黑" panose="020B0503020204020204" charset="-122"/>
                <a:sym typeface="Calibri" panose="020F0502020204030204" charset="0"/>
              </a:rPr>
              <a:t>Mauris blandit aliquet elit, eget tincidunt nibh</a:t>
            </a:r>
            <a:endParaRPr lang="zh-CN" altLang="en-US" sz="1400" dirty="0">
              <a:solidFill>
                <a:srgbClr val="000000"/>
              </a:solidFill>
              <a:latin typeface="Calibri" panose="020F0502020204030204" charset="0"/>
              <a:ea typeface="微软雅黑" panose="020B0503020204020204" charset="-122"/>
              <a:sym typeface="Calibri" panose="020F0502020204030204" charset="0"/>
            </a:endParaRPr>
          </a:p>
        </p:txBody>
      </p:sp>
      <p:sp>
        <p:nvSpPr>
          <p:cNvPr id="8206" name="椭圆 37"/>
          <p:cNvSpPr/>
          <p:nvPr/>
        </p:nvSpPr>
        <p:spPr>
          <a:xfrm>
            <a:off x="6446838" y="6007100"/>
            <a:ext cx="74612" cy="74613"/>
          </a:xfrm>
          <a:prstGeom prst="ellipse">
            <a:avLst/>
          </a:prstGeom>
          <a:solidFill>
            <a:schemeClr val="bg1"/>
          </a:solidFill>
          <a:ln w="12700">
            <a:noFill/>
          </a:ln>
        </p:spPr>
        <p:txBody>
          <a:bodyPr anchor="ctr"/>
          <a:p>
            <a:pPr algn="ctr"/>
            <a:endParaRPr sz="1400">
              <a:solidFill>
                <a:srgbClr val="FFFFFF"/>
              </a:solidFill>
              <a:ea typeface="宋体" panose="02010600030101010101" pitchFamily="2" charset="-122"/>
            </a:endParaRPr>
          </a:p>
        </p:txBody>
      </p:sp>
      <p:sp>
        <p:nvSpPr>
          <p:cNvPr id="8207" name="椭圆 38"/>
          <p:cNvSpPr/>
          <p:nvPr/>
        </p:nvSpPr>
        <p:spPr>
          <a:xfrm>
            <a:off x="6234113" y="3270250"/>
            <a:ext cx="1303337" cy="1301750"/>
          </a:xfrm>
          <a:prstGeom prst="ellipse">
            <a:avLst/>
          </a:prstGeom>
          <a:noFill/>
          <a:ln w="12700" cap="flat" cmpd="sng">
            <a:solidFill>
              <a:schemeClr val="bg1"/>
            </a:solidFill>
            <a:prstDash val="solid"/>
            <a:bevel/>
            <a:headEnd type="none" w="med" len="med"/>
            <a:tailEnd type="none" w="med" len="med"/>
          </a:ln>
        </p:spPr>
        <p:txBody>
          <a:bodyPr anchor="ctr"/>
          <a:p>
            <a:pPr algn="ctr"/>
            <a:endParaRPr>
              <a:solidFill>
                <a:srgbClr val="FFFFFF"/>
              </a:solidFill>
              <a:ea typeface="宋体" panose="02010600030101010101" pitchFamily="2" charset="-122"/>
            </a:endParaRPr>
          </a:p>
        </p:txBody>
      </p:sp>
      <p:sp>
        <p:nvSpPr>
          <p:cNvPr id="8208" name="椭圆 39"/>
          <p:cNvSpPr/>
          <p:nvPr/>
        </p:nvSpPr>
        <p:spPr>
          <a:xfrm>
            <a:off x="8072438" y="3270250"/>
            <a:ext cx="1303337" cy="1301750"/>
          </a:xfrm>
          <a:prstGeom prst="ellipse">
            <a:avLst/>
          </a:prstGeom>
          <a:noFill/>
          <a:ln w="12700" cap="flat" cmpd="sng">
            <a:solidFill>
              <a:schemeClr val="bg1"/>
            </a:solidFill>
            <a:prstDash val="solid"/>
            <a:bevel/>
            <a:headEnd type="none" w="med" len="med"/>
            <a:tailEnd type="none" w="med" len="med"/>
          </a:ln>
        </p:spPr>
        <p:txBody>
          <a:bodyPr anchor="ctr"/>
          <a:p>
            <a:pPr algn="ctr"/>
            <a:endParaRPr>
              <a:solidFill>
                <a:srgbClr val="FFFFFF"/>
              </a:solidFill>
              <a:ea typeface="宋体" panose="02010600030101010101" pitchFamily="2" charset="-122"/>
            </a:endParaRPr>
          </a:p>
        </p:txBody>
      </p:sp>
      <p:sp>
        <p:nvSpPr>
          <p:cNvPr id="8209" name="椭圆 40"/>
          <p:cNvSpPr/>
          <p:nvPr/>
        </p:nvSpPr>
        <p:spPr>
          <a:xfrm>
            <a:off x="9925050" y="3270250"/>
            <a:ext cx="1301750" cy="1301750"/>
          </a:xfrm>
          <a:prstGeom prst="ellipse">
            <a:avLst/>
          </a:prstGeom>
          <a:noFill/>
          <a:ln w="12700" cap="flat" cmpd="sng">
            <a:solidFill>
              <a:schemeClr val="bg1"/>
            </a:solidFill>
            <a:prstDash val="solid"/>
            <a:bevel/>
            <a:headEnd type="none" w="med" len="med"/>
            <a:tailEnd type="none" w="med" len="med"/>
          </a:ln>
        </p:spPr>
        <p:txBody>
          <a:bodyPr anchor="ctr"/>
          <a:p>
            <a:pPr algn="ctr"/>
            <a:endParaRPr>
              <a:solidFill>
                <a:srgbClr val="FFFFFF"/>
              </a:solidFill>
              <a:ea typeface="宋体" panose="02010600030101010101" pitchFamily="2" charset="-122"/>
            </a:endParaRPr>
          </a:p>
        </p:txBody>
      </p:sp>
      <p:sp>
        <p:nvSpPr>
          <p:cNvPr id="8210" name="矩形 41"/>
          <p:cNvSpPr/>
          <p:nvPr/>
        </p:nvSpPr>
        <p:spPr>
          <a:xfrm>
            <a:off x="6346825" y="3751263"/>
            <a:ext cx="1077913" cy="338137"/>
          </a:xfrm>
          <a:prstGeom prst="rect">
            <a:avLst/>
          </a:prstGeom>
          <a:noFill/>
          <a:ln w="9525">
            <a:noFill/>
          </a:ln>
        </p:spPr>
        <p:txBody>
          <a:bodyPr wrap="none">
            <a:spAutoFit/>
          </a:bodyPr>
          <a:p>
            <a:pPr algn="ctr"/>
            <a:r>
              <a:rPr lang="en-US" altLang="zh-CN" sz="1600" dirty="0">
                <a:solidFill>
                  <a:srgbClr val="000000"/>
                </a:solidFill>
                <a:latin typeface="Calibri" panose="020F0502020204030204" charset="0"/>
                <a:ea typeface="微软雅黑" panose="020B0503020204020204" charset="-122"/>
                <a:sym typeface="Calibri" panose="020F0502020204030204" charset="0"/>
              </a:rPr>
              <a:t>TEXT HERE</a:t>
            </a:r>
            <a:endParaRPr lang="zh-CN" altLang="en-US" sz="1600" dirty="0">
              <a:solidFill>
                <a:srgbClr val="000000"/>
              </a:solidFill>
              <a:latin typeface="Calibri" panose="020F0502020204030204" charset="0"/>
              <a:ea typeface="微软雅黑" panose="020B0503020204020204" charset="-122"/>
              <a:sym typeface="Calibri" panose="020F0502020204030204" charset="0"/>
            </a:endParaRPr>
          </a:p>
        </p:txBody>
      </p:sp>
      <p:sp>
        <p:nvSpPr>
          <p:cNvPr id="8211" name="矩形 42"/>
          <p:cNvSpPr/>
          <p:nvPr/>
        </p:nvSpPr>
        <p:spPr>
          <a:xfrm>
            <a:off x="8185150" y="3751263"/>
            <a:ext cx="1077913" cy="338137"/>
          </a:xfrm>
          <a:prstGeom prst="rect">
            <a:avLst/>
          </a:prstGeom>
          <a:noFill/>
          <a:ln w="9525">
            <a:noFill/>
          </a:ln>
        </p:spPr>
        <p:txBody>
          <a:bodyPr wrap="none">
            <a:spAutoFit/>
          </a:bodyPr>
          <a:p>
            <a:pPr algn="ctr"/>
            <a:r>
              <a:rPr lang="en-US" altLang="zh-CN" sz="1600" dirty="0">
                <a:solidFill>
                  <a:srgbClr val="000000"/>
                </a:solidFill>
                <a:latin typeface="Calibri" panose="020F0502020204030204" charset="0"/>
                <a:ea typeface="微软雅黑" panose="020B0503020204020204" charset="-122"/>
                <a:sym typeface="Calibri" panose="020F0502020204030204" charset="0"/>
              </a:rPr>
              <a:t>TEXT HERE</a:t>
            </a:r>
            <a:endParaRPr lang="zh-CN" altLang="en-US" sz="1600" dirty="0">
              <a:solidFill>
                <a:srgbClr val="000000"/>
              </a:solidFill>
              <a:latin typeface="Calibri" panose="020F0502020204030204" charset="0"/>
              <a:ea typeface="微软雅黑" panose="020B0503020204020204" charset="-122"/>
              <a:sym typeface="Calibri" panose="020F0502020204030204" charset="0"/>
            </a:endParaRPr>
          </a:p>
        </p:txBody>
      </p:sp>
      <p:sp>
        <p:nvSpPr>
          <p:cNvPr id="8212" name="矩形 43"/>
          <p:cNvSpPr/>
          <p:nvPr/>
        </p:nvSpPr>
        <p:spPr>
          <a:xfrm>
            <a:off x="10036175" y="3751263"/>
            <a:ext cx="1079500" cy="338137"/>
          </a:xfrm>
          <a:prstGeom prst="rect">
            <a:avLst/>
          </a:prstGeom>
          <a:noFill/>
          <a:ln w="9525">
            <a:noFill/>
          </a:ln>
        </p:spPr>
        <p:txBody>
          <a:bodyPr wrap="none">
            <a:spAutoFit/>
          </a:bodyPr>
          <a:p>
            <a:pPr algn="ctr"/>
            <a:r>
              <a:rPr lang="en-US" altLang="zh-CN" sz="1600" dirty="0">
                <a:solidFill>
                  <a:srgbClr val="000000"/>
                </a:solidFill>
                <a:latin typeface="Calibri" panose="020F0502020204030204" charset="0"/>
                <a:ea typeface="微软雅黑" panose="020B0503020204020204" charset="-122"/>
                <a:sym typeface="Calibri" panose="020F0502020204030204" charset="0"/>
              </a:rPr>
              <a:t>TEXT HERE</a:t>
            </a:r>
            <a:endParaRPr lang="zh-CN" altLang="en-US" sz="1600" dirty="0">
              <a:solidFill>
                <a:srgbClr val="000000"/>
              </a:solidFill>
              <a:latin typeface="Calibri" panose="020F0502020204030204" charset="0"/>
              <a:ea typeface="微软雅黑" panose="020B0503020204020204" charset="-122"/>
              <a:sym typeface="Calibri" panose="020F0502020204030204" charset="0"/>
            </a:endParaRPr>
          </a:p>
        </p:txBody>
      </p:sp>
      <p:sp>
        <p:nvSpPr>
          <p:cNvPr id="8213" name="矩形 5"/>
          <p:cNvSpPr/>
          <p:nvPr/>
        </p:nvSpPr>
        <p:spPr>
          <a:xfrm>
            <a:off x="1041400" y="5133975"/>
            <a:ext cx="4643438" cy="812800"/>
          </a:xfrm>
          <a:prstGeom prst="rect">
            <a:avLst/>
          </a:prstGeom>
          <a:solidFill>
            <a:srgbClr val="FFFFFF">
              <a:alpha val="50000"/>
            </a:srgbClr>
          </a:solidFill>
          <a:ln w="12700">
            <a:noFill/>
          </a:ln>
        </p:spPr>
        <p:txBody>
          <a:bodyPr anchor="ctr"/>
          <a:p>
            <a:pPr algn="ctr"/>
            <a:endParaRPr>
              <a:solidFill>
                <a:srgbClr val="FFFFFF"/>
              </a:solidFill>
              <a:ea typeface="宋体" panose="02010600030101010101" pitchFamily="2" charset="-122"/>
            </a:endParaRPr>
          </a:p>
        </p:txBody>
      </p:sp>
      <p:sp>
        <p:nvSpPr>
          <p:cNvPr id="8214" name="矩形 6"/>
          <p:cNvSpPr/>
          <p:nvPr/>
        </p:nvSpPr>
        <p:spPr>
          <a:xfrm>
            <a:off x="1130300" y="5210175"/>
            <a:ext cx="4406900" cy="646113"/>
          </a:xfrm>
          <a:prstGeom prst="rect">
            <a:avLst/>
          </a:prstGeom>
          <a:noFill/>
          <a:ln w="9525">
            <a:noFill/>
          </a:ln>
        </p:spPr>
        <p:txBody>
          <a:bodyPr wrap="square">
            <a:spAutoFit/>
          </a:bodyPr>
          <a:p>
            <a:r>
              <a:rPr lang="zh-CN" altLang="en-US" dirty="0">
                <a:solidFill>
                  <a:srgbClr val="595959"/>
                </a:solidFill>
                <a:latin typeface="Calibri" panose="020F0502020204030204" charset="0"/>
                <a:ea typeface="微软雅黑" panose="020B0503020204020204" charset="-122"/>
                <a:sym typeface="Calibri" panose="020F0502020204030204" charset="0"/>
              </a:rPr>
              <a:t>ORCI LUCTUS ET ULTRICES POSUERE CUBILIA CURAE</a:t>
            </a:r>
            <a:endParaRPr lang="zh-CN" altLang="en-US" dirty="0">
              <a:solidFill>
                <a:srgbClr val="595959"/>
              </a:solidFill>
              <a:latin typeface="Calibri" panose="020F0502020204030204" charset="0"/>
              <a:ea typeface="微软雅黑" panose="020B0503020204020204" charset="-122"/>
              <a:sym typeface="Calibri" panose="020F0502020204030204" charset="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标题 3"/>
          <p:cNvSpPr>
            <a:spLocks noGrp="1"/>
          </p:cNvSpPr>
          <p:nvPr>
            <p:ph type="title"/>
          </p:nvPr>
        </p:nvSpPr>
        <p:spPr>
          <a:xfrm>
            <a:off x="838200" y="365125"/>
            <a:ext cx="10515600" cy="1325563"/>
          </a:xfrm>
          <a:ln/>
        </p:spPr>
        <p:txBody>
          <a:bodyPr vert="horz" anchor="ctr">
            <a:normAutofit/>
          </a:bodyPr>
          <a:p>
            <a:pPr algn="l">
              <a:buSzPct val="25000"/>
            </a:pPr>
            <a:r>
              <a:rPr lang="en-US" altLang="zh-CN" sz="4400" kern="1200" dirty="0">
                <a:solidFill>
                  <a:schemeClr val="bg1"/>
                </a:solidFill>
                <a:latin typeface="Calibri" panose="020F0502020204030204" charset="0"/>
                <a:ea typeface="微软雅黑" panose="020B0503020204020204" charset="-122"/>
                <a:sym typeface="Calibri" panose="020F0502020204030204" charset="0"/>
              </a:rPr>
              <a:t>Your  Title  Here</a:t>
            </a:r>
            <a:endParaRPr lang="zh-CN" altLang="en-US" sz="4400" kern="1200" dirty="0">
              <a:solidFill>
                <a:schemeClr val="bg1"/>
              </a:solidFill>
              <a:latin typeface="Calibri" panose="020F0502020204030204" charset="0"/>
              <a:ea typeface="微软雅黑" panose="020B0503020204020204" charset="-122"/>
              <a:sym typeface="Calibri" panose="020F0502020204030204" charset="0"/>
            </a:endParaRPr>
          </a:p>
        </p:txBody>
      </p:sp>
      <p:pic>
        <p:nvPicPr>
          <p:cNvPr id="9219" name="图片 1"/>
          <p:cNvPicPr>
            <a:picLocks noChangeAspect="1"/>
          </p:cNvPicPr>
          <p:nvPr/>
        </p:nvPicPr>
        <p:blipFill>
          <a:blip r:embed="rId1"/>
          <a:stretch>
            <a:fillRect/>
          </a:stretch>
        </p:blipFill>
        <p:spPr>
          <a:xfrm>
            <a:off x="4762500" y="1808163"/>
            <a:ext cx="6591300" cy="4394200"/>
          </a:xfrm>
          <a:prstGeom prst="rect">
            <a:avLst/>
          </a:prstGeom>
          <a:noFill/>
          <a:ln w="9525">
            <a:noFill/>
          </a:ln>
        </p:spPr>
      </p:pic>
      <p:sp>
        <p:nvSpPr>
          <p:cNvPr id="9220" name="矩形 23"/>
          <p:cNvSpPr/>
          <p:nvPr/>
        </p:nvSpPr>
        <p:spPr>
          <a:xfrm>
            <a:off x="838200" y="1808163"/>
            <a:ext cx="6680200" cy="4392612"/>
          </a:xfrm>
          <a:prstGeom prst="rect">
            <a:avLst/>
          </a:prstGeom>
          <a:solidFill>
            <a:srgbClr val="FFFFFF">
              <a:alpha val="50000"/>
            </a:srgbClr>
          </a:solidFill>
          <a:ln w="12700">
            <a:noFill/>
          </a:ln>
        </p:spPr>
        <p:txBody>
          <a:bodyPr anchor="ctr"/>
          <a:p>
            <a:pPr algn="ctr"/>
            <a:endParaRPr>
              <a:solidFill>
                <a:srgbClr val="FFFFFF"/>
              </a:solidFill>
              <a:ea typeface="宋体" panose="02010600030101010101" pitchFamily="2" charset="-122"/>
            </a:endParaRPr>
          </a:p>
        </p:txBody>
      </p:sp>
      <p:sp>
        <p:nvSpPr>
          <p:cNvPr id="9221" name="矩形标注 24"/>
          <p:cNvSpPr/>
          <p:nvPr/>
        </p:nvSpPr>
        <p:spPr>
          <a:xfrm>
            <a:off x="4762500" y="5276850"/>
            <a:ext cx="2695575" cy="835025"/>
          </a:xfrm>
          <a:prstGeom prst="wedgeRectCallout">
            <a:avLst>
              <a:gd name="adj1" fmla="val 57074"/>
              <a:gd name="adj2" fmla="val -28630"/>
            </a:avLst>
          </a:prstGeom>
          <a:solidFill>
            <a:srgbClr val="4472C4"/>
          </a:solidFill>
          <a:ln w="12700">
            <a:noFill/>
          </a:ln>
        </p:spPr>
        <p:txBody>
          <a:bodyPr anchor="ctr"/>
          <a:p>
            <a:pPr algn="ctr"/>
            <a:endParaRPr>
              <a:solidFill>
                <a:srgbClr val="FFFFFF"/>
              </a:solidFill>
              <a:ea typeface="宋体" panose="02010600030101010101" pitchFamily="2" charset="-122"/>
            </a:endParaRPr>
          </a:p>
        </p:txBody>
      </p:sp>
      <p:sp>
        <p:nvSpPr>
          <p:cNvPr id="9222" name="矩形 25"/>
          <p:cNvSpPr/>
          <p:nvPr/>
        </p:nvSpPr>
        <p:spPr>
          <a:xfrm>
            <a:off x="4762500" y="2943225"/>
            <a:ext cx="2695575" cy="2247900"/>
          </a:xfrm>
          <a:prstGeom prst="rect">
            <a:avLst/>
          </a:prstGeom>
          <a:noFill/>
          <a:ln w="9525">
            <a:noFill/>
          </a:ln>
        </p:spPr>
        <p:txBody>
          <a:bodyPr wrap="square">
            <a:spAutoFit/>
          </a:bodyPr>
          <a:p>
            <a:r>
              <a:rPr lang="zh-CN" altLang="en-US" sz="2800" dirty="0">
                <a:solidFill>
                  <a:schemeClr val="bg1"/>
                </a:solidFill>
                <a:latin typeface="Kozuka Gothic Pro H" pitchFamily="2" charset="-128"/>
                <a:ea typeface="Kozuka Gothic Pro H" pitchFamily="2" charset="-128"/>
                <a:sym typeface="Kozuka Gothic Pro H" pitchFamily="2" charset="-128"/>
              </a:rPr>
              <a:t>ORCI LUCTUS ET ULTRICES POSUERE CUBILIA CURAE</a:t>
            </a:r>
            <a:r>
              <a:rPr lang="en-US" altLang="zh-CN" sz="2800" dirty="0">
                <a:solidFill>
                  <a:schemeClr val="bg1"/>
                </a:solidFill>
                <a:latin typeface="Kozuka Gothic Pro H" pitchFamily="2" charset="-128"/>
                <a:ea typeface="Kozuka Gothic Pro H" pitchFamily="2" charset="-128"/>
                <a:sym typeface="Kozuka Gothic Pro H" pitchFamily="2" charset="-128"/>
              </a:rPr>
              <a:t>.</a:t>
            </a:r>
            <a:r>
              <a:rPr lang="zh-CN" altLang="en-US" sz="2800" dirty="0">
                <a:solidFill>
                  <a:schemeClr val="bg1"/>
                </a:solidFill>
                <a:latin typeface="Kozuka Gothic Pro H" pitchFamily="2" charset="-128"/>
                <a:ea typeface="Kozuka Gothic Pro H" pitchFamily="2" charset="-128"/>
                <a:sym typeface="Kozuka Gothic Pro H" pitchFamily="2" charset="-128"/>
              </a:rPr>
              <a:t> </a:t>
            </a:r>
            <a:endParaRPr lang="zh-CN" altLang="en-US" sz="2800" dirty="0">
              <a:solidFill>
                <a:schemeClr val="bg1"/>
              </a:solidFill>
              <a:latin typeface="Kozuka Gothic Pro H" pitchFamily="2" charset="-128"/>
              <a:ea typeface="Kozuka Gothic Pro H" pitchFamily="2" charset="-128"/>
              <a:sym typeface="Kozuka Gothic Pro H" pitchFamily="2" charset="-128"/>
            </a:endParaRPr>
          </a:p>
        </p:txBody>
      </p:sp>
      <p:sp>
        <p:nvSpPr>
          <p:cNvPr id="9223" name="矩形 26"/>
          <p:cNvSpPr/>
          <p:nvPr/>
        </p:nvSpPr>
        <p:spPr>
          <a:xfrm>
            <a:off x="4962525" y="5302250"/>
            <a:ext cx="2266950" cy="738188"/>
          </a:xfrm>
          <a:prstGeom prst="rect">
            <a:avLst/>
          </a:prstGeom>
          <a:noFill/>
          <a:ln w="9525">
            <a:noFill/>
          </a:ln>
        </p:spPr>
        <p:txBody>
          <a:bodyPr wrap="square">
            <a:spAutoFit/>
          </a:bodyPr>
          <a:p>
            <a:r>
              <a:rPr lang="zh-CN" altLang="en-US" sz="1400" dirty="0">
                <a:solidFill>
                  <a:schemeClr val="bg1"/>
                </a:solidFill>
                <a:latin typeface="Calibri" panose="020F0502020204030204" charset="0"/>
                <a:ea typeface="微软雅黑" panose="020B0503020204020204" charset="-122"/>
                <a:sym typeface="Calibri" panose="020F0502020204030204" charset="0"/>
              </a:rPr>
              <a:t>Vestibulum ante ipsum primis in faucibus orci luctus et ultrices posuere</a:t>
            </a:r>
            <a:r>
              <a:rPr lang="en-US" altLang="zh-CN" sz="1400" dirty="0">
                <a:solidFill>
                  <a:schemeClr val="bg1"/>
                </a:solidFill>
                <a:latin typeface="Calibri" panose="020F0502020204030204" charset="0"/>
                <a:ea typeface="微软雅黑" panose="020B0503020204020204" charset="-122"/>
                <a:sym typeface="Calibri" panose="020F0502020204030204" charset="0"/>
              </a:rPr>
              <a:t>.</a:t>
            </a:r>
            <a:endParaRPr lang="zh-CN" altLang="en-US" sz="1400" dirty="0">
              <a:solidFill>
                <a:srgbClr val="000000"/>
              </a:solidFill>
              <a:latin typeface="Calibri" panose="020F0502020204030204" charset="0"/>
              <a:ea typeface="微软雅黑" panose="020B0503020204020204" charset="-122"/>
              <a:sym typeface="Calibri" panose="020F0502020204030204" charset="0"/>
            </a:endParaRPr>
          </a:p>
        </p:txBody>
      </p:sp>
      <p:sp>
        <p:nvSpPr>
          <p:cNvPr id="9224" name="矩形 27"/>
          <p:cNvSpPr/>
          <p:nvPr/>
        </p:nvSpPr>
        <p:spPr>
          <a:xfrm>
            <a:off x="4762500" y="2459038"/>
            <a:ext cx="2047875" cy="369887"/>
          </a:xfrm>
          <a:prstGeom prst="rect">
            <a:avLst/>
          </a:prstGeom>
          <a:noFill/>
          <a:ln w="9525">
            <a:noFill/>
          </a:ln>
        </p:spPr>
        <p:txBody>
          <a:bodyPr wrap="none">
            <a:spAutoFit/>
          </a:bodyPr>
          <a:p>
            <a:r>
              <a:rPr lang="en-US" altLang="zh-CN" b="1" dirty="0">
                <a:solidFill>
                  <a:srgbClr val="4472C4"/>
                </a:solidFill>
                <a:latin typeface="Arial" panose="020B0604020202020204" pitchFamily="34" charset="0"/>
                <a:ea typeface="宋体" panose="02010600030101010101" pitchFamily="2" charset="-122"/>
                <a:sym typeface="Arial" panose="020B0604020202020204" pitchFamily="34" charset="0"/>
              </a:rPr>
              <a:t>ADD YOUR TEXT</a:t>
            </a:r>
            <a:endParaRPr lang="zh-CN" altLang="en-US" dirty="0">
              <a:ea typeface="宋体" panose="02010600030101010101" pitchFamily="2" charset="-122"/>
            </a:endParaRPr>
          </a:p>
        </p:txBody>
      </p:sp>
      <p:sp>
        <p:nvSpPr>
          <p:cNvPr id="9225" name="矩形 30"/>
          <p:cNvSpPr/>
          <p:nvPr/>
        </p:nvSpPr>
        <p:spPr>
          <a:xfrm>
            <a:off x="1206500" y="2825750"/>
            <a:ext cx="3338513" cy="954088"/>
          </a:xfrm>
          <a:prstGeom prst="rect">
            <a:avLst/>
          </a:prstGeom>
          <a:noFill/>
          <a:ln w="9525">
            <a:noFill/>
          </a:ln>
        </p:spPr>
        <p:txBody>
          <a:bodyPr wrap="square">
            <a:spAutoFit/>
          </a:bodyPr>
          <a:p>
            <a:r>
              <a:rPr lang="zh-CN" altLang="en-US" sz="1400" dirty="0">
                <a:solidFill>
                  <a:srgbClr val="595959"/>
                </a:solidFill>
                <a:latin typeface="Calibri" panose="020F0502020204030204" charset="0"/>
                <a:ea typeface="微软雅黑" panose="020B0503020204020204" charset="-122"/>
                <a:sym typeface="Calibri" panose="020F0502020204030204" charset="0"/>
              </a:rPr>
              <a:t>Vestibulum ante ipsum primis in faucibus orci luctus et ultrices posuere cubilia Curae; Donec velit neque, auctor sit amet aliquam vel, ullamcorper sit amet</a:t>
            </a:r>
            <a:endParaRPr lang="zh-CN" altLang="en-US" sz="1400" dirty="0">
              <a:solidFill>
                <a:srgbClr val="595959"/>
              </a:solidFill>
              <a:latin typeface="Calibri" panose="020F0502020204030204" charset="0"/>
              <a:ea typeface="微软雅黑" panose="020B0503020204020204" charset="-122"/>
              <a:sym typeface="Calibri" panose="020F0502020204030204" charset="0"/>
            </a:endParaRPr>
          </a:p>
        </p:txBody>
      </p:sp>
      <p:sp>
        <p:nvSpPr>
          <p:cNvPr id="9226" name="流程图: 手动操作 34"/>
          <p:cNvSpPr/>
          <p:nvPr/>
        </p:nvSpPr>
        <p:spPr>
          <a:xfrm>
            <a:off x="1770063" y="4614863"/>
            <a:ext cx="1135062" cy="931862"/>
          </a:xfrm>
          <a:prstGeom prst="flowChartManualOperation">
            <a:avLst/>
          </a:prstGeom>
          <a:solidFill>
            <a:srgbClr val="FFFFFF">
              <a:alpha val="68999"/>
            </a:srgbClr>
          </a:solidFill>
          <a:ln w="12700">
            <a:noFill/>
          </a:ln>
        </p:spPr>
        <p:txBody>
          <a:bodyPr anchor="ctr"/>
          <a:p>
            <a:pPr algn="ctr"/>
            <a:endParaRPr>
              <a:solidFill>
                <a:srgbClr val="FFFFFF"/>
              </a:solidFill>
              <a:ea typeface="宋体" panose="02010600030101010101" pitchFamily="2" charset="-122"/>
            </a:endParaRPr>
          </a:p>
        </p:txBody>
      </p:sp>
      <p:sp>
        <p:nvSpPr>
          <p:cNvPr id="9227" name="矩形 44"/>
          <p:cNvSpPr/>
          <p:nvPr/>
        </p:nvSpPr>
        <p:spPr>
          <a:xfrm>
            <a:off x="2408238" y="4795838"/>
            <a:ext cx="1695450" cy="369887"/>
          </a:xfrm>
          <a:prstGeom prst="rect">
            <a:avLst/>
          </a:prstGeom>
          <a:solidFill>
            <a:srgbClr val="4472C4"/>
          </a:solidFill>
          <a:ln w="9525">
            <a:noFill/>
          </a:ln>
        </p:spPr>
        <p:txBody>
          <a:bodyPr wrap="none">
            <a:spAutoFit/>
          </a:bodyPr>
          <a:p>
            <a:r>
              <a:rPr lang="zh-CN" altLang="en-US" dirty="0">
                <a:solidFill>
                  <a:schemeClr val="bg1"/>
                </a:solidFill>
                <a:latin typeface="Calibri" panose="020F0502020204030204" charset="0"/>
                <a:ea typeface="微软雅黑" panose="020B0503020204020204" charset="-122"/>
                <a:sym typeface="Calibri" panose="020F0502020204030204" charset="0"/>
              </a:rPr>
              <a:t>ADD YOUR TEXT</a:t>
            </a:r>
            <a:endParaRPr lang="zh-CN" altLang="en-US" dirty="0">
              <a:solidFill>
                <a:schemeClr val="bg1"/>
              </a:solidFill>
              <a:latin typeface="Calibri" panose="020F0502020204030204" charset="0"/>
              <a:ea typeface="微软雅黑" panose="020B0503020204020204" charset="-122"/>
              <a:sym typeface="Calibri" panose="020F0502020204030204" charset="0"/>
            </a:endParaRPr>
          </a:p>
        </p:txBody>
      </p:sp>
      <p:sp>
        <p:nvSpPr>
          <p:cNvPr id="9228" name="矩形 45"/>
          <p:cNvSpPr/>
          <p:nvPr/>
        </p:nvSpPr>
        <p:spPr>
          <a:xfrm>
            <a:off x="2757488" y="5187950"/>
            <a:ext cx="1787525" cy="738188"/>
          </a:xfrm>
          <a:prstGeom prst="rect">
            <a:avLst/>
          </a:prstGeom>
          <a:noFill/>
          <a:ln w="9525">
            <a:noFill/>
          </a:ln>
        </p:spPr>
        <p:txBody>
          <a:bodyPr wrap="square">
            <a:spAutoFit/>
          </a:bodyPr>
          <a:p>
            <a:r>
              <a:rPr lang="zh-CN" altLang="en-US" sz="1400" dirty="0">
                <a:solidFill>
                  <a:srgbClr val="595959"/>
                </a:solidFill>
                <a:latin typeface="Calibri" panose="020F0502020204030204" charset="0"/>
                <a:ea typeface="微软雅黑" panose="020B0503020204020204" charset="-122"/>
                <a:sym typeface="Calibri" panose="020F0502020204030204" charset="0"/>
              </a:rPr>
              <a:t>Vestibulum ante ipsum primis in faucibus orci luctus</a:t>
            </a:r>
            <a:endParaRPr lang="zh-CN" altLang="en-US" sz="1400" dirty="0">
              <a:solidFill>
                <a:srgbClr val="595959"/>
              </a:solidFill>
              <a:latin typeface="Calibri" panose="020F0502020204030204" charset="0"/>
              <a:ea typeface="微软雅黑" panose="020B0503020204020204" charset="-122"/>
              <a:sym typeface="Calibri" panose="020F0502020204030204" charset="0"/>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2" name="标题 3"/>
          <p:cNvSpPr>
            <a:spLocks noGrp="1"/>
          </p:cNvSpPr>
          <p:nvPr>
            <p:ph type="title"/>
          </p:nvPr>
        </p:nvSpPr>
        <p:spPr>
          <a:xfrm>
            <a:off x="838200" y="365125"/>
            <a:ext cx="10515600" cy="1325563"/>
          </a:xfrm>
          <a:ln/>
        </p:spPr>
        <p:txBody>
          <a:bodyPr vert="horz" anchor="ctr">
            <a:normAutofit/>
          </a:bodyPr>
          <a:p>
            <a:pPr algn="l">
              <a:buSzPct val="25000"/>
            </a:pPr>
            <a:r>
              <a:rPr lang="en-US" altLang="zh-CN" sz="4400" kern="1200" dirty="0">
                <a:solidFill>
                  <a:schemeClr val="bg1"/>
                </a:solidFill>
                <a:latin typeface="Calibri" panose="020F0502020204030204" charset="0"/>
                <a:ea typeface="微软雅黑" panose="020B0503020204020204" charset="-122"/>
                <a:sym typeface="Calibri" panose="020F0502020204030204" charset="0"/>
              </a:rPr>
              <a:t>Your  Title  Here</a:t>
            </a:r>
            <a:endParaRPr lang="zh-CN" altLang="en-US" sz="4400" kern="1200" dirty="0">
              <a:solidFill>
                <a:schemeClr val="bg1"/>
              </a:solidFill>
              <a:latin typeface="Calibri" panose="020F0502020204030204" charset="0"/>
              <a:ea typeface="微软雅黑" panose="020B0503020204020204" charset="-122"/>
              <a:sym typeface="Calibri" panose="020F0502020204030204" charset="0"/>
            </a:endParaRPr>
          </a:p>
        </p:txBody>
      </p:sp>
      <p:sp>
        <p:nvSpPr>
          <p:cNvPr id="10243" name="直接连接符 2"/>
          <p:cNvSpPr/>
          <p:nvPr/>
        </p:nvSpPr>
        <p:spPr>
          <a:xfrm>
            <a:off x="5286375" y="2438400"/>
            <a:ext cx="1588" cy="1219200"/>
          </a:xfrm>
          <a:prstGeom prst="line">
            <a:avLst/>
          </a:prstGeom>
          <a:ln w="6350" cap="flat" cmpd="sng">
            <a:solidFill>
              <a:schemeClr val="bg1"/>
            </a:solidFill>
            <a:prstDash val="solid"/>
            <a:bevel/>
            <a:headEnd type="none" w="med" len="med"/>
            <a:tailEnd type="none" w="med" len="med"/>
          </a:ln>
        </p:spPr>
      </p:sp>
      <p:sp>
        <p:nvSpPr>
          <p:cNvPr id="10244" name="矩形 4"/>
          <p:cNvSpPr/>
          <p:nvPr/>
        </p:nvSpPr>
        <p:spPr>
          <a:xfrm>
            <a:off x="5457825" y="2705100"/>
            <a:ext cx="1536700" cy="954088"/>
          </a:xfrm>
          <a:prstGeom prst="rect">
            <a:avLst/>
          </a:prstGeom>
          <a:noFill/>
          <a:ln w="9525">
            <a:noFill/>
          </a:ln>
        </p:spPr>
        <p:txBody>
          <a:bodyPr wrap="square">
            <a:spAutoFit/>
          </a:bodyPr>
          <a:p>
            <a:r>
              <a:rPr lang="zh-CN" altLang="en-US" sz="1400" dirty="0">
                <a:solidFill>
                  <a:schemeClr val="bg1"/>
                </a:solidFill>
                <a:latin typeface="Calibri" panose="020F0502020204030204" charset="0"/>
                <a:ea typeface="微软雅黑" panose="020B0503020204020204" charset="-122"/>
                <a:sym typeface="Calibri" panose="020F0502020204030204" charset="0"/>
              </a:rPr>
              <a:t>Vestibulum ante ipsum primis in faucibus orci luctus</a:t>
            </a:r>
            <a:endParaRPr lang="zh-CN" altLang="en-US" sz="1400" dirty="0">
              <a:solidFill>
                <a:schemeClr val="bg1"/>
              </a:solidFill>
              <a:latin typeface="Calibri" panose="020F0502020204030204" charset="0"/>
              <a:ea typeface="微软雅黑" panose="020B0503020204020204" charset="-122"/>
              <a:sym typeface="Calibri" panose="020F0502020204030204" charset="0"/>
            </a:endParaRPr>
          </a:p>
        </p:txBody>
      </p:sp>
      <p:sp>
        <p:nvSpPr>
          <p:cNvPr id="10245" name="矩形 5"/>
          <p:cNvSpPr/>
          <p:nvPr/>
        </p:nvSpPr>
        <p:spPr>
          <a:xfrm>
            <a:off x="5457825" y="2335213"/>
            <a:ext cx="1536700" cy="338137"/>
          </a:xfrm>
          <a:prstGeom prst="rect">
            <a:avLst/>
          </a:prstGeom>
          <a:noFill/>
          <a:ln w="9525">
            <a:noFill/>
          </a:ln>
        </p:spPr>
        <p:txBody>
          <a:bodyPr wrap="none">
            <a:spAutoFit/>
          </a:bodyPr>
          <a:p>
            <a:r>
              <a:rPr lang="en-US" altLang="zh-CN" sz="1600" dirty="0">
                <a:solidFill>
                  <a:schemeClr val="bg1"/>
                </a:solidFill>
                <a:latin typeface="Calibri" panose="020F0502020204030204" charset="0"/>
                <a:ea typeface="微软雅黑" panose="020B0503020204020204" charset="-122"/>
                <a:sym typeface="Calibri" panose="020F0502020204030204" charset="0"/>
              </a:rPr>
              <a:t>DESCRIPTION</a:t>
            </a:r>
            <a:endParaRPr lang="zh-CN" altLang="en-US" sz="1600" dirty="0">
              <a:solidFill>
                <a:schemeClr val="bg1"/>
              </a:solidFill>
              <a:latin typeface="Calibri" panose="020F0502020204030204" charset="0"/>
              <a:ea typeface="微软雅黑" panose="020B0503020204020204" charset="-122"/>
              <a:sym typeface="Calibri" panose="020F0502020204030204" charset="0"/>
            </a:endParaRPr>
          </a:p>
        </p:txBody>
      </p:sp>
      <p:sp>
        <p:nvSpPr>
          <p:cNvPr id="10246" name="直接连接符 6"/>
          <p:cNvSpPr/>
          <p:nvPr/>
        </p:nvSpPr>
        <p:spPr>
          <a:xfrm>
            <a:off x="7259638" y="2438400"/>
            <a:ext cx="1587" cy="1219200"/>
          </a:xfrm>
          <a:prstGeom prst="line">
            <a:avLst/>
          </a:prstGeom>
          <a:ln w="6350" cap="flat" cmpd="sng">
            <a:solidFill>
              <a:schemeClr val="bg1"/>
            </a:solidFill>
            <a:prstDash val="solid"/>
            <a:bevel/>
            <a:headEnd type="none" w="med" len="med"/>
            <a:tailEnd type="none" w="med" len="med"/>
          </a:ln>
        </p:spPr>
      </p:sp>
      <p:sp>
        <p:nvSpPr>
          <p:cNvPr id="10247" name="矩形 7"/>
          <p:cNvSpPr/>
          <p:nvPr/>
        </p:nvSpPr>
        <p:spPr>
          <a:xfrm>
            <a:off x="7516813" y="2705100"/>
            <a:ext cx="1538287" cy="954088"/>
          </a:xfrm>
          <a:prstGeom prst="rect">
            <a:avLst/>
          </a:prstGeom>
          <a:noFill/>
          <a:ln w="9525">
            <a:noFill/>
          </a:ln>
        </p:spPr>
        <p:txBody>
          <a:bodyPr wrap="square">
            <a:spAutoFit/>
          </a:bodyPr>
          <a:p>
            <a:r>
              <a:rPr lang="zh-CN" altLang="en-US" sz="1400" dirty="0">
                <a:solidFill>
                  <a:schemeClr val="bg1"/>
                </a:solidFill>
                <a:latin typeface="Calibri" panose="020F0502020204030204" charset="0"/>
                <a:ea typeface="微软雅黑" panose="020B0503020204020204" charset="-122"/>
                <a:sym typeface="Calibri" panose="020F0502020204030204" charset="0"/>
              </a:rPr>
              <a:t>Vestibulum ante ipsum primis in faucibus orci luctus</a:t>
            </a:r>
            <a:endParaRPr lang="zh-CN" altLang="en-US" sz="1400" dirty="0">
              <a:solidFill>
                <a:schemeClr val="bg1"/>
              </a:solidFill>
              <a:latin typeface="Calibri" panose="020F0502020204030204" charset="0"/>
              <a:ea typeface="微软雅黑" panose="020B0503020204020204" charset="-122"/>
              <a:sym typeface="Calibri" panose="020F0502020204030204" charset="0"/>
            </a:endParaRPr>
          </a:p>
        </p:txBody>
      </p:sp>
      <p:sp>
        <p:nvSpPr>
          <p:cNvPr id="10248" name="矩形 8"/>
          <p:cNvSpPr/>
          <p:nvPr/>
        </p:nvSpPr>
        <p:spPr>
          <a:xfrm>
            <a:off x="7516813" y="2335213"/>
            <a:ext cx="1538287" cy="338137"/>
          </a:xfrm>
          <a:prstGeom prst="rect">
            <a:avLst/>
          </a:prstGeom>
          <a:noFill/>
          <a:ln w="9525">
            <a:noFill/>
          </a:ln>
        </p:spPr>
        <p:txBody>
          <a:bodyPr wrap="none">
            <a:spAutoFit/>
          </a:bodyPr>
          <a:p>
            <a:r>
              <a:rPr lang="en-US" altLang="zh-CN" sz="1600" dirty="0">
                <a:solidFill>
                  <a:schemeClr val="bg1"/>
                </a:solidFill>
                <a:latin typeface="Calibri" panose="020F0502020204030204" charset="0"/>
                <a:ea typeface="微软雅黑" panose="020B0503020204020204" charset="-122"/>
                <a:sym typeface="Calibri" panose="020F0502020204030204" charset="0"/>
              </a:rPr>
              <a:t>DESCRIPTION</a:t>
            </a:r>
            <a:endParaRPr lang="zh-CN" altLang="en-US" sz="1600" dirty="0">
              <a:solidFill>
                <a:schemeClr val="bg1"/>
              </a:solidFill>
              <a:latin typeface="Calibri" panose="020F0502020204030204" charset="0"/>
              <a:ea typeface="微软雅黑" panose="020B0503020204020204" charset="-122"/>
              <a:sym typeface="Calibri" panose="020F0502020204030204" charset="0"/>
            </a:endParaRPr>
          </a:p>
        </p:txBody>
      </p:sp>
      <p:sp>
        <p:nvSpPr>
          <p:cNvPr id="10249" name="直接连接符 9"/>
          <p:cNvSpPr/>
          <p:nvPr/>
        </p:nvSpPr>
        <p:spPr>
          <a:xfrm>
            <a:off x="9280525" y="2438400"/>
            <a:ext cx="0" cy="1219200"/>
          </a:xfrm>
          <a:prstGeom prst="line">
            <a:avLst/>
          </a:prstGeom>
          <a:ln w="6350" cap="flat" cmpd="sng">
            <a:solidFill>
              <a:schemeClr val="bg1"/>
            </a:solidFill>
            <a:prstDash val="solid"/>
            <a:bevel/>
            <a:headEnd type="none" w="med" len="med"/>
            <a:tailEnd type="none" w="med" len="med"/>
          </a:ln>
        </p:spPr>
      </p:sp>
      <p:sp>
        <p:nvSpPr>
          <p:cNvPr id="10250" name="矩形 10"/>
          <p:cNvSpPr/>
          <p:nvPr/>
        </p:nvSpPr>
        <p:spPr>
          <a:xfrm>
            <a:off x="9450388" y="2705100"/>
            <a:ext cx="1368425" cy="954088"/>
          </a:xfrm>
          <a:prstGeom prst="rect">
            <a:avLst/>
          </a:prstGeom>
          <a:noFill/>
          <a:ln w="9525">
            <a:noFill/>
          </a:ln>
        </p:spPr>
        <p:txBody>
          <a:bodyPr wrap="square">
            <a:spAutoFit/>
          </a:bodyPr>
          <a:p>
            <a:r>
              <a:rPr lang="zh-CN" altLang="en-US" sz="1400" dirty="0">
                <a:solidFill>
                  <a:schemeClr val="bg1"/>
                </a:solidFill>
                <a:latin typeface="Calibri" panose="020F0502020204030204" charset="0"/>
                <a:ea typeface="微软雅黑" panose="020B0503020204020204" charset="-122"/>
                <a:sym typeface="Calibri" panose="020F0502020204030204" charset="0"/>
              </a:rPr>
              <a:t>Vestibulum ante ipsum primis in faucibus orci luctus et</a:t>
            </a:r>
            <a:endParaRPr lang="zh-CN" altLang="en-US" sz="1400" dirty="0">
              <a:solidFill>
                <a:schemeClr val="bg1"/>
              </a:solidFill>
              <a:latin typeface="Calibri" panose="020F0502020204030204" charset="0"/>
              <a:ea typeface="微软雅黑" panose="020B0503020204020204" charset="-122"/>
              <a:sym typeface="Calibri" panose="020F0502020204030204" charset="0"/>
            </a:endParaRPr>
          </a:p>
        </p:txBody>
      </p:sp>
      <p:sp>
        <p:nvSpPr>
          <p:cNvPr id="10251" name="矩形 11"/>
          <p:cNvSpPr/>
          <p:nvPr/>
        </p:nvSpPr>
        <p:spPr>
          <a:xfrm>
            <a:off x="9450388" y="2335213"/>
            <a:ext cx="1538287" cy="338137"/>
          </a:xfrm>
          <a:prstGeom prst="rect">
            <a:avLst/>
          </a:prstGeom>
          <a:noFill/>
          <a:ln w="9525">
            <a:noFill/>
          </a:ln>
        </p:spPr>
        <p:txBody>
          <a:bodyPr wrap="none">
            <a:spAutoFit/>
          </a:bodyPr>
          <a:p>
            <a:r>
              <a:rPr lang="en-US" altLang="zh-CN" sz="1600" dirty="0">
                <a:solidFill>
                  <a:schemeClr val="bg1"/>
                </a:solidFill>
                <a:latin typeface="Calibri" panose="020F0502020204030204" charset="0"/>
                <a:ea typeface="微软雅黑" panose="020B0503020204020204" charset="-122"/>
                <a:sym typeface="Calibri" panose="020F0502020204030204" charset="0"/>
              </a:rPr>
              <a:t>DESCRIPTION</a:t>
            </a:r>
            <a:endParaRPr lang="zh-CN" altLang="en-US" sz="1600" dirty="0">
              <a:solidFill>
                <a:schemeClr val="bg1"/>
              </a:solidFill>
              <a:latin typeface="Calibri" panose="020F0502020204030204" charset="0"/>
              <a:ea typeface="微软雅黑" panose="020B0503020204020204" charset="-122"/>
              <a:sym typeface="Calibri" panose="020F0502020204030204" charset="0"/>
            </a:endParaRPr>
          </a:p>
        </p:txBody>
      </p:sp>
      <p:pic>
        <p:nvPicPr>
          <p:cNvPr id="10252" name="图片 12"/>
          <p:cNvPicPr>
            <a:picLocks noChangeAspect="1"/>
          </p:cNvPicPr>
          <p:nvPr/>
        </p:nvPicPr>
        <p:blipFill>
          <a:blip r:embed="rId1"/>
          <a:srcRect b="7036"/>
          <a:stretch>
            <a:fillRect/>
          </a:stretch>
        </p:blipFill>
        <p:spPr>
          <a:xfrm>
            <a:off x="5302250" y="4124325"/>
            <a:ext cx="1806575" cy="1608138"/>
          </a:xfrm>
          <a:prstGeom prst="rect">
            <a:avLst/>
          </a:prstGeom>
          <a:noFill/>
          <a:ln w="9525">
            <a:noFill/>
          </a:ln>
        </p:spPr>
      </p:pic>
      <p:pic>
        <p:nvPicPr>
          <p:cNvPr id="10253" name="图片 13"/>
          <p:cNvPicPr>
            <a:picLocks noChangeAspect="1"/>
          </p:cNvPicPr>
          <p:nvPr/>
        </p:nvPicPr>
        <p:blipFill>
          <a:blip r:embed="rId1"/>
          <a:srcRect b="7036"/>
          <a:stretch>
            <a:fillRect/>
          </a:stretch>
        </p:blipFill>
        <p:spPr>
          <a:xfrm>
            <a:off x="7289800" y="4124325"/>
            <a:ext cx="1806575" cy="1608138"/>
          </a:xfrm>
          <a:prstGeom prst="rect">
            <a:avLst/>
          </a:prstGeom>
          <a:noFill/>
          <a:ln w="9525">
            <a:noFill/>
          </a:ln>
        </p:spPr>
      </p:pic>
      <p:pic>
        <p:nvPicPr>
          <p:cNvPr id="10254" name="图片 14"/>
          <p:cNvPicPr>
            <a:picLocks noChangeAspect="1"/>
          </p:cNvPicPr>
          <p:nvPr/>
        </p:nvPicPr>
        <p:blipFill>
          <a:blip r:embed="rId1"/>
          <a:srcRect b="7036"/>
          <a:stretch>
            <a:fillRect/>
          </a:stretch>
        </p:blipFill>
        <p:spPr>
          <a:xfrm>
            <a:off x="9277350" y="4124325"/>
            <a:ext cx="1806575" cy="1608138"/>
          </a:xfrm>
          <a:prstGeom prst="rect">
            <a:avLst/>
          </a:prstGeom>
          <a:noFill/>
          <a:ln w="9525">
            <a:noFill/>
          </a:ln>
        </p:spPr>
      </p:pic>
      <p:pic>
        <p:nvPicPr>
          <p:cNvPr id="10255" name="图片 15"/>
          <p:cNvPicPr>
            <a:picLocks noChangeAspect="1"/>
          </p:cNvPicPr>
          <p:nvPr/>
        </p:nvPicPr>
        <p:blipFill>
          <a:blip r:embed="rId2"/>
          <a:srcRect l="5673" r="9163"/>
          <a:stretch>
            <a:fillRect/>
          </a:stretch>
        </p:blipFill>
        <p:spPr>
          <a:xfrm>
            <a:off x="850900" y="1808163"/>
            <a:ext cx="3505200" cy="4392612"/>
          </a:xfrm>
          <a:prstGeom prst="rect">
            <a:avLst/>
          </a:prstGeom>
          <a:noFill/>
          <a:ln w="9525">
            <a:noFill/>
          </a:ln>
        </p:spPr>
      </p:pic>
      <p:sp>
        <p:nvSpPr>
          <p:cNvPr id="10256" name="矩形 16"/>
          <p:cNvSpPr/>
          <p:nvPr/>
        </p:nvSpPr>
        <p:spPr>
          <a:xfrm>
            <a:off x="838200" y="4124325"/>
            <a:ext cx="3517900" cy="1608138"/>
          </a:xfrm>
          <a:prstGeom prst="rect">
            <a:avLst/>
          </a:prstGeom>
          <a:solidFill>
            <a:srgbClr val="E0D8C6">
              <a:alpha val="59999"/>
            </a:srgbClr>
          </a:solidFill>
          <a:ln w="12700">
            <a:noFill/>
          </a:ln>
        </p:spPr>
        <p:txBody>
          <a:bodyPr anchor="ctr"/>
          <a:p>
            <a:pPr algn="ctr"/>
            <a:endParaRPr>
              <a:solidFill>
                <a:srgbClr val="FFFFFF"/>
              </a:solidFill>
              <a:ea typeface="宋体" panose="02010600030101010101" pitchFamily="2" charset="-122"/>
            </a:endParaRPr>
          </a:p>
        </p:txBody>
      </p:sp>
      <p:sp>
        <p:nvSpPr>
          <p:cNvPr id="10257" name="矩形 17"/>
          <p:cNvSpPr/>
          <p:nvPr/>
        </p:nvSpPr>
        <p:spPr>
          <a:xfrm>
            <a:off x="942975" y="4410075"/>
            <a:ext cx="3503613" cy="1077913"/>
          </a:xfrm>
          <a:prstGeom prst="rect">
            <a:avLst/>
          </a:prstGeom>
          <a:noFill/>
          <a:ln w="9525">
            <a:noFill/>
          </a:ln>
        </p:spPr>
        <p:txBody>
          <a:bodyPr wrap="square">
            <a:spAutoFit/>
          </a:bodyPr>
          <a:p>
            <a:r>
              <a:rPr lang="zh-CN" altLang="en-US" sz="3200" dirty="0">
                <a:solidFill>
                  <a:schemeClr val="bg1"/>
                </a:solidFill>
                <a:latin typeface="Calibri" panose="020F0502020204030204" charset="0"/>
                <a:ea typeface="微软雅黑" panose="020B0503020204020204" charset="-122"/>
                <a:sym typeface="Calibri" panose="020F0502020204030204" charset="0"/>
              </a:rPr>
              <a:t>VESTIBULUM ANTE IPSUM PRIMIS IN </a:t>
            </a:r>
            <a:endParaRPr lang="zh-CN" altLang="en-US" sz="3200" dirty="0">
              <a:solidFill>
                <a:schemeClr val="bg1"/>
              </a:solidFill>
              <a:latin typeface="Calibri" panose="020F0502020204030204" charset="0"/>
              <a:ea typeface="微软雅黑" panose="020B0503020204020204" charset="-122"/>
              <a:sym typeface="Calibri" panose="020F0502020204030204"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6" name="标题 3"/>
          <p:cNvSpPr>
            <a:spLocks noGrp="1"/>
          </p:cNvSpPr>
          <p:nvPr>
            <p:ph type="title"/>
          </p:nvPr>
        </p:nvSpPr>
        <p:spPr>
          <a:xfrm>
            <a:off x="838200" y="365125"/>
            <a:ext cx="10515600" cy="1325563"/>
          </a:xfrm>
          <a:ln/>
        </p:spPr>
        <p:txBody>
          <a:bodyPr vert="horz" anchor="ctr">
            <a:normAutofit/>
          </a:bodyPr>
          <a:p>
            <a:pPr algn="l">
              <a:buSzPct val="25000"/>
            </a:pPr>
            <a:r>
              <a:rPr lang="en-US" altLang="zh-CN" sz="4400" kern="1200" dirty="0">
                <a:solidFill>
                  <a:schemeClr val="bg1"/>
                </a:solidFill>
                <a:latin typeface="Calibri" panose="020F0502020204030204" charset="0"/>
                <a:ea typeface="微软雅黑" panose="020B0503020204020204" charset="-122"/>
                <a:sym typeface="Calibri" panose="020F0502020204030204" charset="0"/>
              </a:rPr>
              <a:t>Your  Title  Here</a:t>
            </a:r>
            <a:endParaRPr lang="zh-CN" altLang="en-US" sz="4400" kern="1200" dirty="0">
              <a:solidFill>
                <a:schemeClr val="bg1"/>
              </a:solidFill>
              <a:latin typeface="Calibri" panose="020F0502020204030204" charset="0"/>
              <a:ea typeface="微软雅黑" panose="020B0503020204020204" charset="-122"/>
              <a:sym typeface="Calibri" panose="020F0502020204030204" charset="0"/>
            </a:endParaRPr>
          </a:p>
        </p:txBody>
      </p:sp>
      <p:pic>
        <p:nvPicPr>
          <p:cNvPr id="11267" name="图片 2"/>
          <p:cNvPicPr>
            <a:picLocks noChangeAspect="1"/>
          </p:cNvPicPr>
          <p:nvPr/>
        </p:nvPicPr>
        <p:blipFill>
          <a:blip r:embed="rId1"/>
          <a:srcRect l="12813" t="7069" r="6050" b="2626"/>
          <a:stretch>
            <a:fillRect/>
          </a:stretch>
        </p:blipFill>
        <p:spPr>
          <a:xfrm>
            <a:off x="1177925" y="2212975"/>
            <a:ext cx="2955925" cy="2622550"/>
          </a:xfrm>
          <a:prstGeom prst="rect">
            <a:avLst/>
          </a:prstGeom>
          <a:noFill/>
          <a:ln w="12700">
            <a:noFill/>
          </a:ln>
        </p:spPr>
      </p:pic>
      <p:sp>
        <p:nvSpPr>
          <p:cNvPr id="11268" name="矩形 4"/>
          <p:cNvSpPr/>
          <p:nvPr/>
        </p:nvSpPr>
        <p:spPr>
          <a:xfrm>
            <a:off x="3200400" y="3476625"/>
            <a:ext cx="2174875" cy="368300"/>
          </a:xfrm>
          <a:prstGeom prst="rect">
            <a:avLst/>
          </a:prstGeom>
          <a:solidFill>
            <a:srgbClr val="4472C4"/>
          </a:solidFill>
          <a:ln w="9525">
            <a:noFill/>
          </a:ln>
        </p:spPr>
        <p:txBody>
          <a:bodyPr wrap="square">
            <a:spAutoFit/>
          </a:bodyPr>
          <a:p>
            <a:pPr algn="ctr"/>
            <a:r>
              <a:rPr lang="zh-CN" altLang="en-US" dirty="0">
                <a:solidFill>
                  <a:schemeClr val="bg1"/>
                </a:solidFill>
                <a:latin typeface="Calibri" panose="020F0502020204030204" charset="0"/>
                <a:ea typeface="微软雅黑" panose="020B0503020204020204" charset="-122"/>
                <a:sym typeface="Calibri" panose="020F0502020204030204" charset="0"/>
              </a:rPr>
              <a:t>ADD YOUR TEXT</a:t>
            </a:r>
            <a:endParaRPr lang="zh-CN" altLang="en-US" dirty="0">
              <a:solidFill>
                <a:schemeClr val="bg1"/>
              </a:solidFill>
              <a:latin typeface="Calibri" panose="020F0502020204030204" charset="0"/>
              <a:ea typeface="微软雅黑" panose="020B0503020204020204" charset="-122"/>
              <a:sym typeface="Calibri" panose="020F0502020204030204" charset="0"/>
            </a:endParaRPr>
          </a:p>
        </p:txBody>
      </p:sp>
      <p:sp>
        <p:nvSpPr>
          <p:cNvPr id="11269" name="矩形 5"/>
          <p:cNvSpPr/>
          <p:nvPr/>
        </p:nvSpPr>
        <p:spPr>
          <a:xfrm>
            <a:off x="3627438" y="3887788"/>
            <a:ext cx="1947862" cy="1169987"/>
          </a:xfrm>
          <a:prstGeom prst="rect">
            <a:avLst/>
          </a:prstGeom>
          <a:noFill/>
          <a:ln w="9525">
            <a:noFill/>
          </a:ln>
        </p:spPr>
        <p:txBody>
          <a:bodyPr wrap="square">
            <a:spAutoFit/>
          </a:bodyPr>
          <a:p>
            <a:r>
              <a:rPr lang="zh-CN" altLang="en-US" sz="1400" dirty="0">
                <a:solidFill>
                  <a:schemeClr val="bg1"/>
                </a:solidFill>
                <a:latin typeface="Calibri" panose="020F0502020204030204" charset="0"/>
                <a:ea typeface="微软雅黑" panose="020B0503020204020204" charset="-122"/>
                <a:sym typeface="Calibri" panose="020F0502020204030204" charset="0"/>
              </a:rPr>
              <a:t>Vestibulum ante ipsum primis in faucibus orci luctus et ultrices posuere cubilia Curae; Donec velit neque,. </a:t>
            </a:r>
            <a:endParaRPr lang="zh-CN" altLang="en-US" sz="1400" dirty="0">
              <a:solidFill>
                <a:schemeClr val="bg1"/>
              </a:solidFill>
              <a:latin typeface="Calibri" panose="020F0502020204030204" charset="0"/>
              <a:ea typeface="微软雅黑" panose="020B0503020204020204" charset="-122"/>
              <a:sym typeface="Calibri" panose="020F0502020204030204" charset="0"/>
            </a:endParaRPr>
          </a:p>
        </p:txBody>
      </p:sp>
      <p:pic>
        <p:nvPicPr>
          <p:cNvPr id="11270" name="图片 6"/>
          <p:cNvPicPr>
            <a:picLocks noChangeAspect="1"/>
          </p:cNvPicPr>
          <p:nvPr/>
        </p:nvPicPr>
        <p:blipFill>
          <a:blip r:embed="rId2"/>
          <a:srcRect b="7036"/>
          <a:stretch>
            <a:fillRect/>
          </a:stretch>
        </p:blipFill>
        <p:spPr>
          <a:xfrm>
            <a:off x="6694488" y="3476625"/>
            <a:ext cx="2341562" cy="2082800"/>
          </a:xfrm>
          <a:prstGeom prst="rect">
            <a:avLst/>
          </a:prstGeom>
          <a:noFill/>
          <a:ln w="9525">
            <a:noFill/>
          </a:ln>
        </p:spPr>
      </p:pic>
      <p:sp>
        <p:nvSpPr>
          <p:cNvPr id="11271" name="矩形 7"/>
          <p:cNvSpPr/>
          <p:nvPr/>
        </p:nvSpPr>
        <p:spPr>
          <a:xfrm>
            <a:off x="8451850" y="4068763"/>
            <a:ext cx="2174875" cy="369887"/>
          </a:xfrm>
          <a:prstGeom prst="rect">
            <a:avLst/>
          </a:prstGeom>
          <a:solidFill>
            <a:srgbClr val="4472C4"/>
          </a:solidFill>
          <a:ln w="9525">
            <a:noFill/>
          </a:ln>
        </p:spPr>
        <p:txBody>
          <a:bodyPr wrap="square">
            <a:spAutoFit/>
          </a:bodyPr>
          <a:p>
            <a:pPr algn="ctr"/>
            <a:r>
              <a:rPr lang="zh-CN" altLang="en-US" dirty="0">
                <a:solidFill>
                  <a:schemeClr val="bg1"/>
                </a:solidFill>
                <a:latin typeface="Calibri" panose="020F0502020204030204" charset="0"/>
                <a:ea typeface="微软雅黑" panose="020B0503020204020204" charset="-122"/>
                <a:sym typeface="Calibri" panose="020F0502020204030204" charset="0"/>
              </a:rPr>
              <a:t>ADD YOUR TEXT</a:t>
            </a:r>
            <a:endParaRPr lang="zh-CN" altLang="en-US" dirty="0">
              <a:solidFill>
                <a:schemeClr val="bg1"/>
              </a:solidFill>
              <a:latin typeface="Calibri" panose="020F0502020204030204" charset="0"/>
              <a:ea typeface="微软雅黑" panose="020B0503020204020204" charset="-122"/>
              <a:sym typeface="Calibri" panose="020F0502020204030204" charset="0"/>
            </a:endParaRPr>
          </a:p>
        </p:txBody>
      </p:sp>
      <p:sp>
        <p:nvSpPr>
          <p:cNvPr id="11272" name="矩形 8"/>
          <p:cNvSpPr/>
          <p:nvPr/>
        </p:nvSpPr>
        <p:spPr>
          <a:xfrm>
            <a:off x="8878888" y="4479925"/>
            <a:ext cx="1947862" cy="1169988"/>
          </a:xfrm>
          <a:prstGeom prst="rect">
            <a:avLst/>
          </a:prstGeom>
          <a:noFill/>
          <a:ln w="9525">
            <a:noFill/>
          </a:ln>
        </p:spPr>
        <p:txBody>
          <a:bodyPr wrap="square">
            <a:spAutoFit/>
          </a:bodyPr>
          <a:p>
            <a:r>
              <a:rPr lang="zh-CN" altLang="en-US" sz="1400" dirty="0">
                <a:solidFill>
                  <a:schemeClr val="bg1"/>
                </a:solidFill>
                <a:latin typeface="Calibri" panose="020F0502020204030204" charset="0"/>
                <a:ea typeface="微软雅黑" panose="020B0503020204020204" charset="-122"/>
                <a:sym typeface="Calibri" panose="020F0502020204030204" charset="0"/>
              </a:rPr>
              <a:t>Vestibulum ante ipsum primis in faucibus orci luctus et ultrices posuere cubilia Curae; Donec velit neque,. </a:t>
            </a:r>
            <a:endParaRPr lang="zh-CN" altLang="en-US" sz="1400" dirty="0">
              <a:solidFill>
                <a:schemeClr val="bg1"/>
              </a:solidFill>
              <a:latin typeface="Calibri" panose="020F0502020204030204" charset="0"/>
              <a:ea typeface="微软雅黑" panose="020B0503020204020204" charset="-122"/>
              <a:sym typeface="Calibri" panose="020F0502020204030204" charset="0"/>
            </a:endParaRPr>
          </a:p>
        </p:txBody>
      </p:sp>
    </p:spTree>
  </p:cSld>
  <p:clrMapOvr>
    <a:masterClrMapping/>
  </p:clrMapOvr>
</p:sld>
</file>

<file path=ppt/theme/theme1.xml><?xml version="1.0" encoding="utf-8"?>
<a:theme xmlns:a="http://schemas.openxmlformats.org/drawingml/2006/main" name="www.freeppt7.com-Best powerpoint templates free download-slideshow">
  <a:themeElements>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6CBE6"/>
      </a:accent5>
      <a:accent6>
        <a:srgbClr val="D4702B"/>
      </a:accent6>
      <a:hlink>
        <a:srgbClr val="0563C1"/>
      </a:hlink>
      <a:folHlink>
        <a:srgbClr val="954F72"/>
      </a:folHlink>
    </a:clrScheme>
    <a:fontScheme name="">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6229</Words>
  <Application>WPS 演示</Application>
  <PresentationFormat>宽屏</PresentationFormat>
  <Paragraphs>274</Paragraphs>
  <Slides>23</Slides>
  <Notes>0</Notes>
  <HiddenSlides>0</HiddenSlides>
  <MMClips>0</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23</vt:i4>
      </vt:variant>
    </vt:vector>
  </HeadingPairs>
  <TitlesOfParts>
    <vt:vector size="39" baseType="lpstr">
      <vt:lpstr>Arial</vt:lpstr>
      <vt:lpstr>宋体</vt:lpstr>
      <vt:lpstr>Wingdings</vt:lpstr>
      <vt:lpstr>Calibri</vt:lpstr>
      <vt:lpstr>微软雅黑</vt:lpstr>
      <vt:lpstr>Kozuka Gothic Pr6N H</vt:lpstr>
      <vt:lpstr>Kozuka Gothic Pro H</vt:lpstr>
      <vt:lpstr>Kozuka Gothic Pr6N B</vt:lpstr>
      <vt:lpstr>★日文毛笔</vt:lpstr>
      <vt:lpstr>Yu Gothic</vt:lpstr>
      <vt:lpstr>Arial Unicode MS</vt:lpstr>
      <vt:lpstr>popo</vt:lpstr>
      <vt:lpstr>Arial</vt:lpstr>
      <vt:lpstr>Wingdings</vt:lpstr>
      <vt:lpstr>Meiryo</vt:lpstr>
      <vt:lpstr>www.freeppt7.com-Best powerpoint templates free download-slideshow</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AnnJo</dc:creator>
  <cp:lastModifiedBy>kwl6163com</cp:lastModifiedBy>
  <cp:revision>31</cp:revision>
  <dcterms:created xsi:type="dcterms:W3CDTF">2014-07-21T00:59:00Z</dcterms:created>
  <dcterms:modified xsi:type="dcterms:W3CDTF">2018-06-29T14:51:46Z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2052-10.1.0.7400</vt:lpwstr>
  </property>
</Properties>
</file>