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8"/>
  </p:notesMasterIdLst>
  <p:sldIdLst>
    <p:sldId id="257" r:id="rId3"/>
    <p:sldId id="266" r:id="rId4"/>
    <p:sldId id="258" r:id="rId5"/>
    <p:sldId id="261" r:id="rId6"/>
    <p:sldId id="264" r:id="rId7"/>
    <p:sldId id="265" r:id="rId8"/>
    <p:sldId id="267" r:id="rId9"/>
    <p:sldId id="279" r:id="rId10"/>
    <p:sldId id="268" r:id="rId11"/>
    <p:sldId id="270" r:id="rId12"/>
    <p:sldId id="269" r:id="rId13"/>
    <p:sldId id="271" r:id="rId14"/>
    <p:sldId id="280" r:id="rId15"/>
    <p:sldId id="263" r:id="rId16"/>
    <p:sldId id="272" r:id="rId17"/>
    <p:sldId id="273" r:id="rId18"/>
    <p:sldId id="262" r:id="rId19"/>
    <p:sldId id="281" r:id="rId20"/>
    <p:sldId id="274" r:id="rId21"/>
    <p:sldId id="275" r:id="rId22"/>
    <p:sldId id="276" r:id="rId23"/>
    <p:sldId id="277" r:id="rId24"/>
    <p:sldId id="278" r:id="rId25"/>
    <p:sldId id="295" r:id="rId26"/>
    <p:sldId id="296" r:id="rId27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E56A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 showGuides="1">
      <p:cViewPr varScale="1">
        <p:scale>
          <a:sx n="108" d="100"/>
          <a:sy n="108" d="100"/>
        </p:scale>
        <p:origin x="-636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6" cy="72006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notesMaster" Target="notesMasters/notesMaster1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5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>
            <a:solidFill>
              <a:srgbClr val="000000"/>
            </a:solidFill>
            <a:miter/>
          </a:ln>
        </p:spPr>
      </p:sp>
      <p:sp>
        <p:nvSpPr>
          <p:cNvPr id="16386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 eaLnBrk="1" hangingPunct="1">
              <a:spcBef>
                <a:spcPct val="0"/>
              </a:spcBef>
            </a:pPr>
            <a:r>
              <a:rPr lang="zh-CN" altLang="en-US" dirty="0"/>
              <a:t>模板来自于 </a:t>
            </a:r>
            <a:r>
              <a:rPr lang="en-US" altLang="zh-CN"/>
              <a:t>http://www.ypppt.com</a:t>
            </a:r>
            <a:endParaRPr lang="zh-CN" altLang="en-US" dirty="0"/>
          </a:p>
        </p:txBody>
      </p:sp>
      <p:sp>
        <p:nvSpPr>
          <p:cNvPr id="16387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p>
            <a:pPr lvl="0" indent="0"/>
            <a:fld id="{9A0DB2DC-4C9A-4742-B13C-FB6460FD3503}" type="slidenum">
              <a:rPr lang="zh-CN" altLang="en-US" sz="18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80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6B381F4B-8D65-4154-8D86-4E8C2B027BE8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6B381F4B-8D65-4154-8D86-4E8C2B027BE8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6B381F4B-8D65-4154-8D86-4E8C2B027BE8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6B381F4B-8D65-4154-8D86-4E8C2B027BE8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6B381F4B-8D65-4154-8D86-4E8C2B027BE8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6B381F4B-8D65-4154-8D86-4E8C2B027BE8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6B381F4B-8D65-4154-8D86-4E8C2B027BE8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6B381F4B-8D65-4154-8D86-4E8C2B027BE8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6B381F4B-8D65-4154-8D86-4E8C2B027BE8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6B381F4B-8D65-4154-8D86-4E8C2B027BE8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6B381F4B-8D65-4154-8D86-4E8C2B027BE8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6B381F4B-8D65-4154-8D86-4E8C2B027BE8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1.jpe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1">
          <a:blip r:embed="rId1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zh-CN" dirty="0"/>
              <a:t>单击此处编辑母版标题样式</a:t>
            </a:r>
            <a:endParaRPr lang="zh-CN" altLang="zh-CN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zh-CN" dirty="0"/>
              <a:t>单击此处编辑母版文本样式</a:t>
            </a:r>
            <a:endParaRPr lang="zh-CN" altLang="zh-CN" dirty="0"/>
          </a:p>
          <a:p>
            <a:pPr lvl="1"/>
            <a:r>
              <a:rPr lang="zh-CN" altLang="zh-CN" dirty="0"/>
              <a:t>第二级</a:t>
            </a:r>
            <a:endParaRPr lang="zh-CN" altLang="zh-CN" dirty="0"/>
          </a:p>
          <a:p>
            <a:pPr lvl="2"/>
            <a:r>
              <a:rPr lang="zh-CN" altLang="zh-CN" dirty="0"/>
              <a:t>第三级</a:t>
            </a:r>
            <a:endParaRPr lang="zh-CN" altLang="zh-CN" dirty="0"/>
          </a:p>
          <a:p>
            <a:pPr lvl="3"/>
            <a:r>
              <a:rPr lang="zh-CN" altLang="zh-CN" dirty="0"/>
              <a:t>第四级</a:t>
            </a:r>
            <a:endParaRPr lang="zh-CN" altLang="zh-CN" dirty="0"/>
          </a:p>
          <a:p>
            <a:pPr lvl="4"/>
            <a:r>
              <a:rPr lang="zh-CN" altLang="zh-CN" dirty="0"/>
              <a:t>第五级</a:t>
            </a:r>
            <a:endParaRPr lang="zh-CN" altLang="zh-CN" dirty="0"/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6B381F4B-8D65-4154-8D86-4E8C2B027BE8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/>
  <p:txStyles>
    <p:titleStyle>
      <a:lvl1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 Light" panose="020F0302020204030204" charset="0"/>
        </a:defRPr>
      </a:lvl1pPr>
      <a:lvl2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charset="0"/>
          <a:ea typeface="宋体" panose="02010600030101010101" pitchFamily="2" charset="-122"/>
          <a:sym typeface="Calibri Light" panose="020F0302020204030204" charset="0"/>
        </a:defRPr>
      </a:lvl2pPr>
      <a:lvl3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charset="0"/>
          <a:ea typeface="宋体" panose="02010600030101010101" pitchFamily="2" charset="-122"/>
          <a:sym typeface="Calibri Light" panose="020F0302020204030204" charset="0"/>
        </a:defRPr>
      </a:lvl3pPr>
      <a:lvl4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charset="0"/>
          <a:ea typeface="宋体" panose="02010600030101010101" pitchFamily="2" charset="-122"/>
          <a:sym typeface="Calibri Light" panose="020F0302020204030204" charset="0"/>
        </a:defRPr>
      </a:lvl4pPr>
      <a:lvl5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charset="0"/>
          <a:ea typeface="宋体" panose="02010600030101010101" pitchFamily="2" charset="-122"/>
          <a:sym typeface="Calibri Light" panose="020F0302020204030204" charset="0"/>
        </a:defRPr>
      </a:lvl5pPr>
      <a:lvl6pPr marL="13716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charset="0"/>
          <a:ea typeface="宋体" panose="02010600030101010101" pitchFamily="2" charset="-122"/>
          <a:sym typeface="Calibri Light" panose="020F0302020204030204" charset="0"/>
        </a:defRPr>
      </a:lvl6pPr>
      <a:lvl7pPr marL="18288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charset="0"/>
          <a:ea typeface="宋体" panose="02010600030101010101" pitchFamily="2" charset="-122"/>
          <a:sym typeface="Calibri Light" panose="020F0302020204030204" charset="0"/>
        </a:defRPr>
      </a:lvl7pPr>
      <a:lvl8pPr marL="22860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charset="0"/>
          <a:ea typeface="宋体" panose="02010600030101010101" pitchFamily="2" charset="-122"/>
          <a:sym typeface="Calibri Light" panose="020F0302020204030204" charset="0"/>
        </a:defRPr>
      </a:lvl8pPr>
      <a:lvl9pPr marL="27432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charset="0"/>
          <a:ea typeface="宋体" panose="02010600030101010101" pitchFamily="2" charset="-122"/>
          <a:sym typeface="Calibri Light" panose="020F030202020403020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5.jpeg"/><Relationship Id="rId1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1.png"/><Relationship Id="rId1" Type="http://schemas.openxmlformats.org/officeDocument/2006/relationships/image" Target="../media/image9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hyperlink" Target="https://www.freeppt7.com/" TargetMode="External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2.png"/><Relationship Id="rId1" Type="http://schemas.openxmlformats.org/officeDocument/2006/relationships/hyperlink" Target="https://www.freeppt7.com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50" name="等腰三角形 4"/>
          <p:cNvSpPr/>
          <p:nvPr/>
        </p:nvSpPr>
        <p:spPr>
          <a:xfrm flipV="1">
            <a:off x="3254375" y="1438275"/>
            <a:ext cx="5694363" cy="4906963"/>
          </a:xfrm>
          <a:prstGeom prst="triangle">
            <a:avLst>
              <a:gd name="adj" fmla="val 50000"/>
            </a:avLst>
          </a:prstGeom>
          <a:solidFill>
            <a:srgbClr val="FFFFFF">
              <a:alpha val="20000"/>
            </a:srgbClr>
          </a:solidFill>
          <a:ln w="12700">
            <a:noFill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051" name="等腰三角形 2"/>
          <p:cNvSpPr/>
          <p:nvPr/>
        </p:nvSpPr>
        <p:spPr>
          <a:xfrm flipV="1">
            <a:off x="3254375" y="812800"/>
            <a:ext cx="5694363" cy="4908550"/>
          </a:xfrm>
          <a:prstGeom prst="triangle">
            <a:avLst>
              <a:gd name="adj" fmla="val 50000"/>
            </a:avLst>
          </a:prstGeom>
          <a:solidFill>
            <a:srgbClr val="FFFFFF">
              <a:alpha val="39999"/>
            </a:srgbClr>
          </a:solidFill>
          <a:ln w="12700">
            <a:noFill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052" name="任意多边形 25"/>
          <p:cNvSpPr/>
          <p:nvPr/>
        </p:nvSpPr>
        <p:spPr>
          <a:xfrm rot="1800000">
            <a:off x="1408113" y="-146050"/>
            <a:ext cx="203200" cy="1446213"/>
          </a:xfrm>
          <a:custGeom>
            <a:avLst/>
            <a:gdLst>
              <a:gd name="txL" fmla="*/ 0 w 202739"/>
              <a:gd name="txT" fmla="*/ 0 h 1446522"/>
              <a:gd name="txR" fmla="*/ 202739 w 202739"/>
              <a:gd name="txB" fmla="*/ 1446522 h 1446522"/>
            </a:gdLst>
            <a:ahLst/>
            <a:cxnLst>
              <a:cxn ang="0">
                <a:pos x="0" y="117026"/>
              </a:cxn>
              <a:cxn ang="0">
                <a:pos x="203200" y="0"/>
              </a:cxn>
              <a:cxn ang="0">
                <a:pos x="203200" y="1446213"/>
              </a:cxn>
              <a:cxn ang="0">
                <a:pos x="0" y="1446213"/>
              </a:cxn>
            </a:cxnLst>
            <a:rect l="txL" t="txT" r="txR" b="txB"/>
            <a:pathLst>
              <a:path w="202739" h="1446522">
                <a:moveTo>
                  <a:pt x="0" y="117051"/>
                </a:moveTo>
                <a:lnTo>
                  <a:pt x="202739" y="0"/>
                </a:lnTo>
                <a:lnTo>
                  <a:pt x="202739" y="1446522"/>
                </a:lnTo>
                <a:lnTo>
                  <a:pt x="0" y="1446522"/>
                </a:lnTo>
                <a:lnTo>
                  <a:pt x="0" y="117051"/>
                </a:lnTo>
                <a:close/>
              </a:path>
            </a:pathLst>
          </a:custGeom>
          <a:solidFill>
            <a:srgbClr val="FFFFFF">
              <a:alpha val="20000"/>
            </a:srgbClr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053" name="任意多边形 27"/>
          <p:cNvSpPr/>
          <p:nvPr/>
        </p:nvSpPr>
        <p:spPr>
          <a:xfrm rot="1800000">
            <a:off x="1304925" y="-219075"/>
            <a:ext cx="46038" cy="3121025"/>
          </a:xfrm>
          <a:custGeom>
            <a:avLst/>
            <a:gdLst>
              <a:gd name="txL" fmla="*/ 0 w 45719"/>
              <a:gd name="txT" fmla="*/ 0 h 3121422"/>
              <a:gd name="txR" fmla="*/ 45719 w 45719"/>
              <a:gd name="txB" fmla="*/ 3121422 h 3121422"/>
            </a:gdLst>
            <a:ahLst/>
            <a:cxnLst>
              <a:cxn ang="0">
                <a:pos x="0" y="26393"/>
              </a:cxn>
              <a:cxn ang="0">
                <a:pos x="46038" y="0"/>
              </a:cxn>
              <a:cxn ang="0">
                <a:pos x="46038" y="3121025"/>
              </a:cxn>
              <a:cxn ang="0">
                <a:pos x="0" y="3121025"/>
              </a:cxn>
            </a:cxnLst>
            <a:rect l="txL" t="txT" r="txR" b="txB"/>
            <a:pathLst>
              <a:path w="45719" h="3121422">
                <a:moveTo>
                  <a:pt x="0" y="26396"/>
                </a:moveTo>
                <a:lnTo>
                  <a:pt x="45719" y="0"/>
                </a:lnTo>
                <a:lnTo>
                  <a:pt x="45719" y="3121422"/>
                </a:lnTo>
                <a:lnTo>
                  <a:pt x="0" y="3121422"/>
                </a:lnTo>
                <a:lnTo>
                  <a:pt x="0" y="26396"/>
                </a:lnTo>
                <a:close/>
              </a:path>
            </a:pathLst>
          </a:custGeom>
          <a:solidFill>
            <a:srgbClr val="FFFFFF">
              <a:alpha val="59999"/>
            </a:srgbClr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054" name="任意多边形 31"/>
          <p:cNvSpPr/>
          <p:nvPr/>
        </p:nvSpPr>
        <p:spPr>
          <a:xfrm rot="1800000">
            <a:off x="2024063" y="4803775"/>
            <a:ext cx="46037" cy="2219325"/>
          </a:xfrm>
          <a:custGeom>
            <a:avLst/>
            <a:gdLst>
              <a:gd name="txL" fmla="*/ 0 w 45719"/>
              <a:gd name="txT" fmla="*/ 0 h 2219821"/>
              <a:gd name="txR" fmla="*/ 45719 w 45719"/>
              <a:gd name="txB" fmla="*/ 2219821 h 2219821"/>
            </a:gdLst>
            <a:ahLst/>
            <a:cxnLst>
              <a:cxn ang="0">
                <a:pos x="0" y="0"/>
              </a:cxn>
              <a:cxn ang="0">
                <a:pos x="46037" y="0"/>
              </a:cxn>
              <a:cxn ang="0">
                <a:pos x="46037" y="2192935"/>
              </a:cxn>
              <a:cxn ang="0">
                <a:pos x="0" y="2219325"/>
              </a:cxn>
            </a:cxnLst>
            <a:rect l="txL" t="txT" r="txR" b="txB"/>
            <a:pathLst>
              <a:path w="45719" h="2219821">
                <a:moveTo>
                  <a:pt x="0" y="0"/>
                </a:moveTo>
                <a:lnTo>
                  <a:pt x="45719" y="0"/>
                </a:lnTo>
                <a:lnTo>
                  <a:pt x="45719" y="2193425"/>
                </a:lnTo>
                <a:lnTo>
                  <a:pt x="0" y="2219821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59999"/>
            </a:srgbClr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055" name="任意多边形 34"/>
          <p:cNvSpPr/>
          <p:nvPr/>
        </p:nvSpPr>
        <p:spPr>
          <a:xfrm rot="1800000">
            <a:off x="1930400" y="6380163"/>
            <a:ext cx="238125" cy="582612"/>
          </a:xfrm>
          <a:custGeom>
            <a:avLst/>
            <a:gdLst>
              <a:gd name="txL" fmla="*/ 0 w 239049"/>
              <a:gd name="txT" fmla="*/ 0 h 581981"/>
              <a:gd name="txR" fmla="*/ 239049 w 239049"/>
              <a:gd name="txB" fmla="*/ 581981 h 581981"/>
            </a:gdLst>
            <a:ahLst/>
            <a:cxnLst>
              <a:cxn ang="0">
                <a:pos x="0" y="0"/>
              </a:cxn>
              <a:cxn ang="0">
                <a:pos x="238125" y="0"/>
              </a:cxn>
              <a:cxn ang="0">
                <a:pos x="238125" y="444446"/>
              </a:cxn>
              <a:cxn ang="0">
                <a:pos x="0" y="582612"/>
              </a:cxn>
            </a:cxnLst>
            <a:rect l="txL" t="txT" r="txR" b="txB"/>
            <a:pathLst>
              <a:path w="239049" h="581981">
                <a:moveTo>
                  <a:pt x="0" y="0"/>
                </a:moveTo>
                <a:lnTo>
                  <a:pt x="239049" y="0"/>
                </a:lnTo>
                <a:lnTo>
                  <a:pt x="239049" y="443965"/>
                </a:lnTo>
                <a:lnTo>
                  <a:pt x="0" y="581981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20000"/>
            </a:srgbClr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056" name="矩形 14"/>
          <p:cNvSpPr/>
          <p:nvPr/>
        </p:nvSpPr>
        <p:spPr>
          <a:xfrm rot="1800000">
            <a:off x="11090275" y="2316163"/>
            <a:ext cx="44450" cy="3463925"/>
          </a:xfrm>
          <a:prstGeom prst="rect">
            <a:avLst/>
          </a:prstGeom>
          <a:solidFill>
            <a:srgbClr val="FFFFFF">
              <a:alpha val="59999"/>
            </a:srgbClr>
          </a:solidFill>
          <a:ln w="12700">
            <a:noFill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057" name="任意多边形 36"/>
          <p:cNvSpPr/>
          <p:nvPr/>
        </p:nvSpPr>
        <p:spPr>
          <a:xfrm rot="1800000">
            <a:off x="11558588" y="2481263"/>
            <a:ext cx="239712" cy="2520950"/>
          </a:xfrm>
          <a:custGeom>
            <a:avLst/>
            <a:gdLst>
              <a:gd name="txL" fmla="*/ 0 w 239049"/>
              <a:gd name="txT" fmla="*/ 0 h 2521176"/>
              <a:gd name="txR" fmla="*/ 239049 w 239049"/>
              <a:gd name="txB" fmla="*/ 2521176 h 2521176"/>
            </a:gdLst>
            <a:ahLst/>
            <a:cxnLst>
              <a:cxn ang="0">
                <a:pos x="0" y="0"/>
              </a:cxn>
              <a:cxn ang="0">
                <a:pos x="239712" y="414009"/>
              </a:cxn>
              <a:cxn ang="0">
                <a:pos x="239712" y="2520950"/>
              </a:cxn>
              <a:cxn ang="0">
                <a:pos x="0" y="2520950"/>
              </a:cxn>
            </a:cxnLst>
            <a:rect l="txL" t="txT" r="txR" b="txB"/>
            <a:pathLst>
              <a:path w="239049" h="2521176">
                <a:moveTo>
                  <a:pt x="0" y="0"/>
                </a:moveTo>
                <a:lnTo>
                  <a:pt x="239049" y="414046"/>
                </a:lnTo>
                <a:lnTo>
                  <a:pt x="239049" y="2521176"/>
                </a:lnTo>
                <a:lnTo>
                  <a:pt x="0" y="2521176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20000"/>
            </a:srgbClr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058" name="文本框 22"/>
          <p:cNvSpPr/>
          <p:nvPr/>
        </p:nvSpPr>
        <p:spPr>
          <a:xfrm>
            <a:off x="3886200" y="1308100"/>
            <a:ext cx="4619625" cy="7080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4000" b="1" dirty="0">
                <a:solidFill>
                  <a:srgbClr val="E56AF2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B</a:t>
            </a:r>
            <a:r>
              <a:rPr lang="en-US" altLang="zh-CN" sz="3600" b="1" dirty="0">
                <a:solidFill>
                  <a:srgbClr val="E56AF2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USINESS      </a:t>
            </a:r>
            <a:r>
              <a:rPr lang="en-US" altLang="zh-CN" sz="4000" b="1" dirty="0">
                <a:solidFill>
                  <a:srgbClr val="E56AF2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R</a:t>
            </a:r>
            <a:r>
              <a:rPr lang="en-US" altLang="zh-CN" sz="3600" b="1" dirty="0">
                <a:solidFill>
                  <a:srgbClr val="E56AF2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EPORT</a:t>
            </a:r>
            <a:endParaRPr lang="zh-CN" altLang="en-US" sz="3600" b="1" dirty="0">
              <a:solidFill>
                <a:srgbClr val="E56AF2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2059" name="文本框 23"/>
          <p:cNvSpPr/>
          <p:nvPr/>
        </p:nvSpPr>
        <p:spPr>
          <a:xfrm>
            <a:off x="5103813" y="2540000"/>
            <a:ext cx="1924050" cy="119888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7200" b="1" dirty="0">
                <a:solidFill>
                  <a:srgbClr val="E56AF2"/>
                </a:solidFill>
                <a:latin typeface="Impact" panose="020B0806030902050204" pitchFamily="34" charset="0"/>
                <a:sym typeface="Impact" panose="020B0806030902050204" pitchFamily="34" charset="0"/>
              </a:rPr>
              <a:t>201</a:t>
            </a:r>
            <a:r>
              <a:rPr lang="en-US" sz="7200" b="1" dirty="0">
                <a:solidFill>
                  <a:srgbClr val="E56AF2"/>
                </a:solidFill>
                <a:latin typeface="Impact" panose="020B0806030902050204" pitchFamily="34" charset="0"/>
                <a:sym typeface="Impact" panose="020B0806030902050204" pitchFamily="34" charset="0"/>
              </a:rPr>
              <a:t>X</a:t>
            </a:r>
            <a:endParaRPr lang="en-US" sz="7200" b="1" dirty="0">
              <a:solidFill>
                <a:srgbClr val="E56AF2"/>
              </a:solidFill>
              <a:latin typeface="Impact" panose="020B0806030902050204" pitchFamily="34" charset="0"/>
              <a:sym typeface="Impact" panose="020B0806030902050204" pitchFamily="34" charset="0"/>
            </a:endParaRPr>
          </a:p>
        </p:txBody>
      </p:sp>
      <p:sp>
        <p:nvSpPr>
          <p:cNvPr id="2060" name="直接连接符 11"/>
          <p:cNvSpPr/>
          <p:nvPr/>
        </p:nvSpPr>
        <p:spPr>
          <a:xfrm>
            <a:off x="4689475" y="2333625"/>
            <a:ext cx="2824163" cy="0"/>
          </a:xfrm>
          <a:prstGeom prst="line">
            <a:avLst/>
          </a:prstGeom>
          <a:ln w="19050" cap="flat" cmpd="sng">
            <a:solidFill>
              <a:srgbClr val="E56AF2"/>
            </a:solidFill>
            <a:prstDash val="solid"/>
            <a:bevel/>
            <a:headEnd type="none" w="med" len="med"/>
            <a:tailEnd type="none" w="med" len="med"/>
          </a:ln>
        </p:spPr>
      </p:sp>
      <p:sp>
        <p:nvSpPr>
          <p:cNvPr id="2061" name="直接连接符 37"/>
          <p:cNvSpPr/>
          <p:nvPr/>
        </p:nvSpPr>
        <p:spPr>
          <a:xfrm>
            <a:off x="5341938" y="3932238"/>
            <a:ext cx="1476375" cy="1587"/>
          </a:xfrm>
          <a:prstGeom prst="line">
            <a:avLst/>
          </a:prstGeom>
          <a:ln w="19050" cap="flat" cmpd="sng">
            <a:solidFill>
              <a:srgbClr val="E56AF2"/>
            </a:solidFill>
            <a:prstDash val="solid"/>
            <a:bevel/>
            <a:headEnd type="none" w="med" len="med"/>
            <a:tailEnd type="none" w="med" len="med"/>
          </a:ln>
        </p:spPr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1266" name="组合 1"/>
          <p:cNvGrpSpPr/>
          <p:nvPr/>
        </p:nvGrpSpPr>
        <p:grpSpPr>
          <a:xfrm>
            <a:off x="8674100" y="92075"/>
            <a:ext cx="3630613" cy="920750"/>
            <a:chOff x="0" y="0"/>
            <a:chExt cx="3965717" cy="921247"/>
          </a:xfrm>
        </p:grpSpPr>
        <p:sp>
          <p:nvSpPr>
            <p:cNvPr id="11301" name="等腰三角形 2"/>
            <p:cNvSpPr/>
            <p:nvPr/>
          </p:nvSpPr>
          <p:spPr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 w="12700">
              <a:noFill/>
            </a:ln>
          </p:spPr>
          <p:txBody>
            <a:bodyPr anchor="ctr"/>
            <a:p>
              <a:pPr algn="ctr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302" name="等腰三角形 3"/>
            <p:cNvSpPr/>
            <p:nvPr/>
          </p:nvSpPr>
          <p:spPr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 w="12700">
              <a:noFill/>
            </a:ln>
          </p:spPr>
          <p:txBody>
            <a:bodyPr anchor="ctr"/>
            <a:p>
              <a:pPr algn="ctr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11267" name="文本框 4"/>
          <p:cNvSpPr/>
          <p:nvPr/>
        </p:nvSpPr>
        <p:spPr>
          <a:xfrm>
            <a:off x="4070350" y="247650"/>
            <a:ext cx="4025900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2800" b="1" dirty="0">
                <a:solidFill>
                  <a:schemeClr val="bg1"/>
                </a:solidFill>
                <a:latin typeface="方正姚体" panose="02010601030101010101" pitchFamily="2" charset="-122"/>
                <a:sym typeface="方正姚体" panose="02010601030101010101" pitchFamily="2" charset="-122"/>
              </a:rPr>
              <a:t>MORE  THEN  TEMPLATE</a:t>
            </a:r>
            <a:endParaRPr lang="en-US" altLang="zh-CN" sz="2000" b="1" dirty="0">
              <a:solidFill>
                <a:schemeClr val="bg1"/>
              </a:solidFill>
              <a:latin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grpSp>
        <p:nvGrpSpPr>
          <p:cNvPr id="11268" name="组合 5"/>
          <p:cNvGrpSpPr/>
          <p:nvPr/>
        </p:nvGrpSpPr>
        <p:grpSpPr>
          <a:xfrm flipH="1">
            <a:off x="-12700" y="92075"/>
            <a:ext cx="3630613" cy="920750"/>
            <a:chOff x="0" y="0"/>
            <a:chExt cx="3965717" cy="921247"/>
          </a:xfrm>
        </p:grpSpPr>
        <p:sp>
          <p:nvSpPr>
            <p:cNvPr id="11299" name="等腰三角形 6"/>
            <p:cNvSpPr/>
            <p:nvPr/>
          </p:nvSpPr>
          <p:spPr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 w="12700">
              <a:noFill/>
            </a:ln>
          </p:spPr>
          <p:txBody>
            <a:bodyPr anchor="ctr"/>
            <a:p>
              <a:pPr algn="ctr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300" name="等腰三角形 7"/>
            <p:cNvSpPr/>
            <p:nvPr/>
          </p:nvSpPr>
          <p:spPr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 w="12700">
              <a:noFill/>
            </a:ln>
          </p:spPr>
          <p:txBody>
            <a:bodyPr anchor="ctr"/>
            <a:p>
              <a:pPr algn="ctr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11269" name="任意多边形 16"/>
          <p:cNvSpPr/>
          <p:nvPr/>
        </p:nvSpPr>
        <p:spPr>
          <a:xfrm rot="2796417">
            <a:off x="5011738" y="2390775"/>
            <a:ext cx="1143000" cy="1443038"/>
          </a:xfrm>
          <a:custGeom>
            <a:avLst/>
            <a:gdLst>
              <a:gd name="txL" fmla="*/ 0 w 1997680"/>
              <a:gd name="txT" fmla="*/ 0 h 2524712"/>
              <a:gd name="txR" fmla="*/ 1997680 w 1997680"/>
              <a:gd name="txB" fmla="*/ 2524712 h 2524712"/>
            </a:gdLst>
            <a:ahLst/>
            <a:cxnLst>
              <a:cxn ang="0">
                <a:pos x="85965" y="471208"/>
              </a:cxn>
              <a:cxn ang="0">
                <a:pos x="531923" y="0"/>
              </a:cxn>
              <a:cxn ang="0">
                <a:pos x="732573" y="189500"/>
              </a:cxn>
              <a:cxn ang="0">
                <a:pos x="947302" y="392298"/>
              </a:cxn>
              <a:cxn ang="0">
                <a:pos x="1143000" y="577122"/>
              </a:cxn>
              <a:cxn ang="0">
                <a:pos x="966969" y="763120"/>
              </a:cxn>
              <a:cxn ang="0">
                <a:pos x="967995" y="764089"/>
              </a:cxn>
              <a:cxn ang="0">
                <a:pos x="953499" y="782868"/>
              </a:cxn>
              <a:cxn ang="0">
                <a:pos x="933465" y="934834"/>
              </a:cxn>
              <a:cxn ang="0">
                <a:pos x="934391" y="937169"/>
              </a:cxn>
              <a:cxn ang="0">
                <a:pos x="933999" y="937289"/>
              </a:cxn>
              <a:cxn ang="0">
                <a:pos x="1013097" y="1196770"/>
              </a:cxn>
              <a:cxn ang="0">
                <a:pos x="203517" y="1443037"/>
              </a:cxn>
              <a:cxn ang="0">
                <a:pos x="17510" y="832834"/>
              </a:cxn>
              <a:cxn ang="0">
                <a:pos x="18324" y="832586"/>
              </a:cxn>
              <a:cxn ang="0">
                <a:pos x="16402" y="827736"/>
              </a:cxn>
              <a:cxn ang="0">
                <a:pos x="57997" y="512210"/>
              </a:cxn>
              <a:cxn ang="0">
                <a:pos x="88095" y="473220"/>
              </a:cxn>
            </a:cxnLst>
            <a:rect l="txL" t="txT" r="txR" b="txB"/>
            <a:pathLst>
              <a:path w="1997680" h="2524712">
                <a:moveTo>
                  <a:pt x="150246" y="824418"/>
                </a:moveTo>
                <a:lnTo>
                  <a:pt x="929670" y="0"/>
                </a:lnTo>
                <a:lnTo>
                  <a:pt x="1280355" y="331546"/>
                </a:lnTo>
                <a:lnTo>
                  <a:pt x="1655649" y="686358"/>
                </a:lnTo>
                <a:lnTo>
                  <a:pt x="1997680" y="1009723"/>
                </a:lnTo>
                <a:lnTo>
                  <a:pt x="1690021" y="1335142"/>
                </a:lnTo>
                <a:lnTo>
                  <a:pt x="1691814" y="1336837"/>
                </a:lnTo>
                <a:lnTo>
                  <a:pt x="1666479" y="1369692"/>
                </a:lnTo>
                <a:cubicBezTo>
                  <a:pt x="1616466" y="1450265"/>
                  <a:pt x="1605036" y="1547518"/>
                  <a:pt x="1631465" y="1635569"/>
                </a:cubicBezTo>
                <a:lnTo>
                  <a:pt x="1633083" y="1639655"/>
                </a:lnTo>
                <a:lnTo>
                  <a:pt x="1632398" y="1639864"/>
                </a:lnTo>
                <a:lnTo>
                  <a:pt x="1770641" y="2093848"/>
                </a:lnTo>
                <a:lnTo>
                  <a:pt x="355698" y="2524712"/>
                </a:lnTo>
                <a:lnTo>
                  <a:pt x="30604" y="1457111"/>
                </a:lnTo>
                <a:lnTo>
                  <a:pt x="32026" y="1456678"/>
                </a:lnTo>
                <a:lnTo>
                  <a:pt x="28667" y="1448193"/>
                </a:lnTo>
                <a:cubicBezTo>
                  <a:pt x="-26207" y="1265374"/>
                  <a:pt x="-2477" y="1063448"/>
                  <a:pt x="101365" y="896153"/>
                </a:cubicBezTo>
                <a:lnTo>
                  <a:pt x="153968" y="827937"/>
                </a:lnTo>
                <a:lnTo>
                  <a:pt x="150246" y="824418"/>
                </a:lnTo>
                <a:close/>
              </a:path>
            </a:pathLst>
          </a:custGeom>
          <a:solidFill>
            <a:srgbClr val="FEFEFE">
              <a:alpha val="59999"/>
            </a:srgbClr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1270" name="任意多边形 17"/>
          <p:cNvSpPr/>
          <p:nvPr/>
        </p:nvSpPr>
        <p:spPr>
          <a:xfrm rot="-2796417" flipH="1">
            <a:off x="6076950" y="2397125"/>
            <a:ext cx="1133475" cy="1443038"/>
          </a:xfrm>
          <a:custGeom>
            <a:avLst/>
            <a:gdLst>
              <a:gd name="txL" fmla="*/ 0 w 1982833"/>
              <a:gd name="txT" fmla="*/ 0 h 2524712"/>
              <a:gd name="txR" fmla="*/ 1982833 w 1982833"/>
              <a:gd name="txB" fmla="*/ 2524712 h 2524712"/>
            </a:gdLst>
            <a:ahLst/>
            <a:cxnLst>
              <a:cxn ang="0">
                <a:pos x="531440" y="0"/>
              </a:cxn>
              <a:cxn ang="0">
                <a:pos x="85887" y="471208"/>
              </a:cxn>
              <a:cxn ang="0">
                <a:pos x="88015" y="473220"/>
              </a:cxn>
              <a:cxn ang="0">
                <a:pos x="57945" y="512210"/>
              </a:cxn>
              <a:cxn ang="0">
                <a:pos x="16387" y="827736"/>
              </a:cxn>
              <a:cxn ang="0">
                <a:pos x="18307" y="832586"/>
              </a:cxn>
              <a:cxn ang="0">
                <a:pos x="17495" y="832834"/>
              </a:cxn>
              <a:cxn ang="0">
                <a:pos x="203333" y="1443037"/>
              </a:cxn>
              <a:cxn ang="0">
                <a:pos x="971612" y="1209121"/>
              </a:cxn>
              <a:cxn ang="0">
                <a:pos x="895708" y="959889"/>
              </a:cxn>
              <a:cxn ang="0">
                <a:pos x="896099" y="959769"/>
              </a:cxn>
              <a:cxn ang="0">
                <a:pos x="895174" y="957433"/>
              </a:cxn>
              <a:cxn ang="0">
                <a:pos x="915189" y="805468"/>
              </a:cxn>
              <a:cxn ang="0">
                <a:pos x="929672" y="786689"/>
              </a:cxn>
              <a:cxn ang="0">
                <a:pos x="928647" y="785720"/>
              </a:cxn>
              <a:cxn ang="0">
                <a:pos x="1133475" y="569099"/>
              </a:cxn>
              <a:cxn ang="0">
                <a:pos x="946442" y="392298"/>
              </a:cxn>
              <a:cxn ang="0">
                <a:pos x="731908" y="189500"/>
              </a:cxn>
            </a:cxnLst>
            <a:rect l="txL" t="txT" r="txR" b="txB"/>
            <a:pathLst>
              <a:path w="1982833" h="2524712">
                <a:moveTo>
                  <a:pt x="929670" y="0"/>
                </a:moveTo>
                <a:lnTo>
                  <a:pt x="150246" y="824418"/>
                </a:lnTo>
                <a:lnTo>
                  <a:pt x="153968" y="827937"/>
                </a:lnTo>
                <a:lnTo>
                  <a:pt x="101365" y="896153"/>
                </a:lnTo>
                <a:cubicBezTo>
                  <a:pt x="-2477" y="1063448"/>
                  <a:pt x="-26207" y="1265374"/>
                  <a:pt x="28667" y="1448193"/>
                </a:cubicBezTo>
                <a:lnTo>
                  <a:pt x="32026" y="1456678"/>
                </a:lnTo>
                <a:lnTo>
                  <a:pt x="30604" y="1457111"/>
                </a:lnTo>
                <a:lnTo>
                  <a:pt x="355698" y="2524712"/>
                </a:lnTo>
                <a:lnTo>
                  <a:pt x="1699679" y="2115457"/>
                </a:lnTo>
                <a:lnTo>
                  <a:pt x="1566897" y="1679404"/>
                </a:lnTo>
                <a:lnTo>
                  <a:pt x="1567582" y="1679195"/>
                </a:lnTo>
                <a:lnTo>
                  <a:pt x="1565964" y="1675108"/>
                </a:lnTo>
                <a:cubicBezTo>
                  <a:pt x="1539535" y="1587058"/>
                  <a:pt x="1550964" y="1489806"/>
                  <a:pt x="1600977" y="1409232"/>
                </a:cubicBezTo>
                <a:lnTo>
                  <a:pt x="1626313" y="1376377"/>
                </a:lnTo>
                <a:lnTo>
                  <a:pt x="1624520" y="1374682"/>
                </a:lnTo>
                <a:lnTo>
                  <a:pt x="1982833" y="995685"/>
                </a:lnTo>
                <a:lnTo>
                  <a:pt x="1655649" y="686358"/>
                </a:lnTo>
                <a:lnTo>
                  <a:pt x="1280355" y="331546"/>
                </a:lnTo>
                <a:lnTo>
                  <a:pt x="929670" y="0"/>
                </a:lnTo>
                <a:close/>
              </a:path>
            </a:pathLst>
          </a:custGeom>
          <a:solidFill>
            <a:srgbClr val="FEFEFE">
              <a:alpha val="20000"/>
            </a:srgbClr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1271" name="任意多边形 18"/>
          <p:cNvSpPr/>
          <p:nvPr/>
        </p:nvSpPr>
        <p:spPr>
          <a:xfrm rot="-811666" flipH="1" flipV="1">
            <a:off x="6707188" y="3467100"/>
            <a:ext cx="1128712" cy="1443038"/>
          </a:xfrm>
          <a:custGeom>
            <a:avLst/>
            <a:gdLst>
              <a:gd name="txL" fmla="*/ 0 w 1974521"/>
              <a:gd name="txT" fmla="*/ 0 h 2524712"/>
              <a:gd name="txR" fmla="*/ 1974521 w 1974521"/>
              <a:gd name="txB" fmla="*/ 2524712 h 2524712"/>
            </a:gdLst>
            <a:ahLst/>
            <a:cxnLst>
              <a:cxn ang="0">
                <a:pos x="203331" y="1443038"/>
              </a:cxn>
              <a:cxn ang="0">
                <a:pos x="17494" y="832834"/>
              </a:cxn>
              <a:cxn ang="0">
                <a:pos x="18307" y="832587"/>
              </a:cxn>
              <a:cxn ang="0">
                <a:pos x="16387" y="827737"/>
              </a:cxn>
              <a:cxn ang="0">
                <a:pos x="57944" y="512210"/>
              </a:cxn>
              <a:cxn ang="0">
                <a:pos x="88014" y="473220"/>
              </a:cxn>
              <a:cxn ang="0">
                <a:pos x="85886" y="471209"/>
              </a:cxn>
              <a:cxn ang="0">
                <a:pos x="531435" y="0"/>
              </a:cxn>
              <a:cxn ang="0">
                <a:pos x="731900" y="189500"/>
              </a:cxn>
              <a:cxn ang="0">
                <a:pos x="946433" y="392298"/>
              </a:cxn>
              <a:cxn ang="0">
                <a:pos x="1128712" y="564608"/>
              </a:cxn>
              <a:cxn ang="0">
                <a:pos x="931863" y="772794"/>
              </a:cxn>
              <a:cxn ang="0">
                <a:pos x="932888" y="773762"/>
              </a:cxn>
              <a:cxn ang="0">
                <a:pos x="918405" y="792541"/>
              </a:cxn>
              <a:cxn ang="0">
                <a:pos x="898390" y="944507"/>
              </a:cxn>
              <a:cxn ang="0">
                <a:pos x="899315" y="946843"/>
              </a:cxn>
              <a:cxn ang="0">
                <a:pos x="898923" y="946962"/>
              </a:cxn>
              <a:cxn ang="0">
                <a:pos x="978156" y="1207126"/>
              </a:cxn>
            </a:cxnLst>
            <a:rect l="txL" t="txT" r="txR" b="txB"/>
            <a:pathLst>
              <a:path w="1974521" h="2524712">
                <a:moveTo>
                  <a:pt x="355698" y="2524712"/>
                </a:moveTo>
                <a:lnTo>
                  <a:pt x="30604" y="1457111"/>
                </a:lnTo>
                <a:lnTo>
                  <a:pt x="32026" y="1456678"/>
                </a:lnTo>
                <a:lnTo>
                  <a:pt x="28667" y="1448193"/>
                </a:lnTo>
                <a:cubicBezTo>
                  <a:pt x="-26207" y="1265374"/>
                  <a:pt x="-2477" y="1063448"/>
                  <a:pt x="101365" y="896153"/>
                </a:cubicBezTo>
                <a:lnTo>
                  <a:pt x="153968" y="827937"/>
                </a:lnTo>
                <a:lnTo>
                  <a:pt x="150246" y="824418"/>
                </a:lnTo>
                <a:lnTo>
                  <a:pt x="929670" y="0"/>
                </a:lnTo>
                <a:lnTo>
                  <a:pt x="1280355" y="331546"/>
                </a:lnTo>
                <a:lnTo>
                  <a:pt x="1655649" y="686358"/>
                </a:lnTo>
                <a:lnTo>
                  <a:pt x="1974521" y="987827"/>
                </a:lnTo>
                <a:lnTo>
                  <a:pt x="1630161" y="1352065"/>
                </a:lnTo>
                <a:lnTo>
                  <a:pt x="1631954" y="1353760"/>
                </a:lnTo>
                <a:lnTo>
                  <a:pt x="1606619" y="1386615"/>
                </a:lnTo>
                <a:cubicBezTo>
                  <a:pt x="1556606" y="1467188"/>
                  <a:pt x="1545177" y="1564441"/>
                  <a:pt x="1571605" y="1652492"/>
                </a:cubicBezTo>
                <a:lnTo>
                  <a:pt x="1573223" y="1656578"/>
                </a:lnTo>
                <a:lnTo>
                  <a:pt x="1572538" y="1656786"/>
                </a:lnTo>
                <a:lnTo>
                  <a:pt x="1711144" y="2111965"/>
                </a:lnTo>
                <a:lnTo>
                  <a:pt x="355698" y="2524712"/>
                </a:lnTo>
                <a:close/>
              </a:path>
            </a:pathLst>
          </a:custGeom>
          <a:solidFill>
            <a:srgbClr val="FEFEFE">
              <a:alpha val="39999"/>
            </a:srgbClr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1272" name="任意多边形 19"/>
          <p:cNvSpPr/>
          <p:nvPr/>
        </p:nvSpPr>
        <p:spPr>
          <a:xfrm rot="811666" flipV="1">
            <a:off x="4406900" y="3468688"/>
            <a:ext cx="1144588" cy="1443037"/>
          </a:xfrm>
          <a:custGeom>
            <a:avLst/>
            <a:gdLst>
              <a:gd name="txL" fmla="*/ 0 w 2003794"/>
              <a:gd name="txT" fmla="*/ 0 h 2524712"/>
              <a:gd name="txR" fmla="*/ 2003794 w 2003794"/>
              <a:gd name="txB" fmla="*/ 2524712 h 2524712"/>
            </a:gdLst>
            <a:ahLst/>
            <a:cxnLst>
              <a:cxn ang="0">
                <a:pos x="203178" y="1443037"/>
              </a:cxn>
              <a:cxn ang="0">
                <a:pos x="999303" y="1200459"/>
              </a:cxn>
              <a:cxn ang="0">
                <a:pos x="924048" y="953173"/>
              </a:cxn>
              <a:cxn ang="0">
                <a:pos x="924440" y="953053"/>
              </a:cxn>
              <a:cxn ang="0">
                <a:pos x="923515" y="950718"/>
              </a:cxn>
              <a:cxn ang="0">
                <a:pos x="943515" y="798752"/>
              </a:cxn>
              <a:cxn ang="0">
                <a:pos x="957987" y="779974"/>
              </a:cxn>
              <a:cxn ang="0">
                <a:pos x="956963" y="779004"/>
              </a:cxn>
              <a:cxn ang="0">
                <a:pos x="1144588" y="580425"/>
              </a:cxn>
              <a:cxn ang="0">
                <a:pos x="945724" y="392298"/>
              </a:cxn>
              <a:cxn ang="0">
                <a:pos x="731352" y="189500"/>
              </a:cxn>
              <a:cxn ang="0">
                <a:pos x="531037" y="0"/>
              </a:cxn>
              <a:cxn ang="0">
                <a:pos x="85822" y="471208"/>
              </a:cxn>
              <a:cxn ang="0">
                <a:pos x="87948" y="473220"/>
              </a:cxn>
              <a:cxn ang="0">
                <a:pos x="57901" y="512210"/>
              </a:cxn>
              <a:cxn ang="0">
                <a:pos x="16375" y="827736"/>
              </a:cxn>
              <a:cxn ang="0">
                <a:pos x="18294" y="832586"/>
              </a:cxn>
              <a:cxn ang="0">
                <a:pos x="17481" y="832834"/>
              </a:cxn>
            </a:cxnLst>
            <a:rect l="txL" t="txT" r="txR" b="txB"/>
            <a:pathLst>
              <a:path w="2003794" h="2524712">
                <a:moveTo>
                  <a:pt x="355698" y="2524712"/>
                </a:moveTo>
                <a:lnTo>
                  <a:pt x="1749448" y="2100302"/>
                </a:lnTo>
                <a:lnTo>
                  <a:pt x="1617702" y="1667654"/>
                </a:lnTo>
                <a:lnTo>
                  <a:pt x="1618387" y="1667445"/>
                </a:lnTo>
                <a:lnTo>
                  <a:pt x="1616769" y="1663359"/>
                </a:lnTo>
                <a:cubicBezTo>
                  <a:pt x="1590341" y="1575308"/>
                  <a:pt x="1601770" y="1478056"/>
                  <a:pt x="1651782" y="1397482"/>
                </a:cubicBezTo>
                <a:lnTo>
                  <a:pt x="1677117" y="1364628"/>
                </a:lnTo>
                <a:lnTo>
                  <a:pt x="1675325" y="1362932"/>
                </a:lnTo>
                <a:lnTo>
                  <a:pt x="2003794" y="1015502"/>
                </a:lnTo>
                <a:lnTo>
                  <a:pt x="1655649" y="686358"/>
                </a:lnTo>
                <a:lnTo>
                  <a:pt x="1280355" y="331546"/>
                </a:lnTo>
                <a:lnTo>
                  <a:pt x="929670" y="0"/>
                </a:lnTo>
                <a:lnTo>
                  <a:pt x="150246" y="824418"/>
                </a:lnTo>
                <a:lnTo>
                  <a:pt x="153968" y="827937"/>
                </a:lnTo>
                <a:lnTo>
                  <a:pt x="101365" y="896153"/>
                </a:lnTo>
                <a:cubicBezTo>
                  <a:pt x="-2477" y="1063448"/>
                  <a:pt x="-26207" y="1265374"/>
                  <a:pt x="28667" y="1448193"/>
                </a:cubicBezTo>
                <a:lnTo>
                  <a:pt x="32026" y="1456678"/>
                </a:lnTo>
                <a:lnTo>
                  <a:pt x="30604" y="1457111"/>
                </a:lnTo>
                <a:lnTo>
                  <a:pt x="355698" y="2524712"/>
                </a:lnTo>
                <a:close/>
              </a:path>
            </a:pathLst>
          </a:custGeom>
          <a:solidFill>
            <a:srgbClr val="FEFEFE">
              <a:alpha val="39999"/>
            </a:srgbClr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1273" name="任意多边形 20"/>
          <p:cNvSpPr/>
          <p:nvPr/>
        </p:nvSpPr>
        <p:spPr>
          <a:xfrm rot="-2844970" flipV="1">
            <a:off x="5018088" y="4435475"/>
            <a:ext cx="1130300" cy="1439863"/>
          </a:xfrm>
          <a:custGeom>
            <a:avLst/>
            <a:gdLst>
              <a:gd name="txL" fmla="*/ 0 w 1424028"/>
              <a:gd name="txT" fmla="*/ 0 h 1814500"/>
              <a:gd name="txR" fmla="*/ 1424028 w 1424028"/>
              <a:gd name="txB" fmla="*/ 1814500 h 1814500"/>
            </a:gdLst>
            <a:ahLst/>
            <a:cxnLst>
              <a:cxn ang="0">
                <a:pos x="1007332" y="1195122"/>
              </a:cxn>
              <a:cxn ang="0">
                <a:pos x="923615" y="920264"/>
              </a:cxn>
              <a:cxn ang="0">
                <a:pos x="924006" y="920146"/>
              </a:cxn>
              <a:cxn ang="0">
                <a:pos x="923081" y="917809"/>
              </a:cxn>
              <a:cxn ang="0">
                <a:pos x="943103" y="765808"/>
              </a:cxn>
              <a:cxn ang="0">
                <a:pos x="957591" y="747024"/>
              </a:cxn>
              <a:cxn ang="0">
                <a:pos x="956566" y="746055"/>
              </a:cxn>
              <a:cxn ang="0">
                <a:pos x="1130300" y="562339"/>
              </a:cxn>
              <a:cxn ang="0">
                <a:pos x="946776" y="388876"/>
              </a:cxn>
              <a:cxn ang="0">
                <a:pos x="780439" y="231657"/>
              </a:cxn>
              <a:cxn ang="0">
                <a:pos x="528306" y="0"/>
              </a:cxn>
              <a:cxn ang="0">
                <a:pos x="85918" y="467806"/>
              </a:cxn>
              <a:cxn ang="0">
                <a:pos x="88046" y="469817"/>
              </a:cxn>
              <a:cxn ang="0">
                <a:pos x="57965" y="508816"/>
              </a:cxn>
              <a:cxn ang="0">
                <a:pos x="16393" y="824417"/>
              </a:cxn>
              <a:cxn ang="0">
                <a:pos x="18314" y="829268"/>
              </a:cxn>
              <a:cxn ang="0">
                <a:pos x="17501" y="829516"/>
              </a:cxn>
              <a:cxn ang="0">
                <a:pos x="203405" y="1439863"/>
              </a:cxn>
            </a:cxnLst>
            <a:rect l="txL" t="txT" r="txR" b="txB"/>
            <a:pathLst>
              <a:path w="1424028" h="1814500">
                <a:moveTo>
                  <a:pt x="1269105" y="1506080"/>
                </a:moveTo>
                <a:lnTo>
                  <a:pt x="1163632" y="1159707"/>
                </a:lnTo>
                <a:lnTo>
                  <a:pt x="1164125" y="1159558"/>
                </a:lnTo>
                <a:lnTo>
                  <a:pt x="1162960" y="1156613"/>
                </a:lnTo>
                <a:cubicBezTo>
                  <a:pt x="1143919" y="1093177"/>
                  <a:pt x="1152153" y="1023111"/>
                  <a:pt x="1188185" y="965063"/>
                </a:cubicBezTo>
                <a:lnTo>
                  <a:pt x="1206437" y="941392"/>
                </a:lnTo>
                <a:lnTo>
                  <a:pt x="1205146" y="940171"/>
                </a:lnTo>
                <a:lnTo>
                  <a:pt x="1424028" y="708654"/>
                </a:lnTo>
                <a:lnTo>
                  <a:pt x="1192812" y="490058"/>
                </a:lnTo>
                <a:lnTo>
                  <a:pt x="983249" y="291932"/>
                </a:lnTo>
                <a:lnTo>
                  <a:pt x="665595" y="0"/>
                </a:lnTo>
                <a:lnTo>
                  <a:pt x="108245" y="589524"/>
                </a:lnTo>
                <a:lnTo>
                  <a:pt x="110926" y="592059"/>
                </a:lnTo>
                <a:lnTo>
                  <a:pt x="73028" y="641205"/>
                </a:lnTo>
                <a:cubicBezTo>
                  <a:pt x="-1785" y="761733"/>
                  <a:pt x="-18881" y="907210"/>
                  <a:pt x="20653" y="1038922"/>
                </a:cubicBezTo>
                <a:lnTo>
                  <a:pt x="23073" y="1045035"/>
                </a:lnTo>
                <a:lnTo>
                  <a:pt x="22049" y="1045347"/>
                </a:lnTo>
                <a:lnTo>
                  <a:pt x="256263" y="1814500"/>
                </a:lnTo>
                <a:lnTo>
                  <a:pt x="1269105" y="1506080"/>
                </a:lnTo>
                <a:close/>
              </a:path>
            </a:pathLst>
          </a:custGeom>
          <a:solidFill>
            <a:srgbClr val="FEFEFE">
              <a:alpha val="20000"/>
            </a:srgbClr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1274" name="任意多边形 21"/>
          <p:cNvSpPr/>
          <p:nvPr/>
        </p:nvSpPr>
        <p:spPr>
          <a:xfrm rot="2844970" flipH="1" flipV="1">
            <a:off x="6091238" y="4433888"/>
            <a:ext cx="1130300" cy="1443037"/>
          </a:xfrm>
          <a:custGeom>
            <a:avLst/>
            <a:gdLst>
              <a:gd name="txL" fmla="*/ 0 w 1424033"/>
              <a:gd name="txT" fmla="*/ 0 h 1818928"/>
              <a:gd name="txR" fmla="*/ 1424033 w 1424033"/>
              <a:gd name="txB" fmla="*/ 1818928 h 1818928"/>
            </a:gdLst>
            <a:ahLst/>
            <a:cxnLst>
              <a:cxn ang="0">
                <a:pos x="984607" y="1205269"/>
              </a:cxn>
              <a:cxn ang="0">
                <a:pos x="203404" y="1443037"/>
              </a:cxn>
              <a:cxn ang="0">
                <a:pos x="17501" y="832833"/>
              </a:cxn>
              <a:cxn ang="0">
                <a:pos x="18314" y="832587"/>
              </a:cxn>
              <a:cxn ang="0">
                <a:pos x="16393" y="827736"/>
              </a:cxn>
              <a:cxn ang="0">
                <a:pos x="57965" y="512210"/>
              </a:cxn>
              <a:cxn ang="0">
                <a:pos x="88045" y="473220"/>
              </a:cxn>
              <a:cxn ang="0">
                <a:pos x="85917" y="471209"/>
              </a:cxn>
              <a:cxn ang="0">
                <a:pos x="531626" y="0"/>
              </a:cxn>
              <a:cxn ang="0">
                <a:pos x="732163" y="189500"/>
              </a:cxn>
              <a:cxn ang="0">
                <a:pos x="946773" y="392298"/>
              </a:cxn>
              <a:cxn ang="0">
                <a:pos x="1130300" y="565725"/>
              </a:cxn>
              <a:cxn ang="0">
                <a:pos x="937784" y="769255"/>
              </a:cxn>
              <a:cxn ang="0">
                <a:pos x="938809" y="770224"/>
              </a:cxn>
              <a:cxn ang="0">
                <a:pos x="924322" y="789003"/>
              </a:cxn>
              <a:cxn ang="0">
                <a:pos x="904299" y="940969"/>
              </a:cxn>
              <a:cxn ang="0">
                <a:pos x="905224" y="943304"/>
              </a:cxn>
              <a:cxn ang="0">
                <a:pos x="904833" y="943423"/>
              </a:cxn>
            </a:cxnLst>
            <a:rect l="txL" t="txT" r="txR" b="txB"/>
            <a:pathLst>
              <a:path w="1424033" h="1818928">
                <a:moveTo>
                  <a:pt x="1240478" y="1519225"/>
                </a:moveTo>
                <a:lnTo>
                  <a:pt x="256263" y="1818928"/>
                </a:lnTo>
                <a:lnTo>
                  <a:pt x="22049" y="1049775"/>
                </a:lnTo>
                <a:lnTo>
                  <a:pt x="23073" y="1049464"/>
                </a:lnTo>
                <a:lnTo>
                  <a:pt x="20653" y="1043350"/>
                </a:lnTo>
                <a:cubicBezTo>
                  <a:pt x="-18881" y="911639"/>
                  <a:pt x="-1785" y="766161"/>
                  <a:pt x="73029" y="645633"/>
                </a:cubicBezTo>
                <a:lnTo>
                  <a:pt x="110926" y="596487"/>
                </a:lnTo>
                <a:lnTo>
                  <a:pt x="108245" y="593952"/>
                </a:lnTo>
                <a:lnTo>
                  <a:pt x="669780" y="0"/>
                </a:lnTo>
                <a:lnTo>
                  <a:pt x="922431" y="238862"/>
                </a:lnTo>
                <a:lnTo>
                  <a:pt x="1192812" y="494486"/>
                </a:lnTo>
                <a:lnTo>
                  <a:pt x="1424033" y="713088"/>
                </a:lnTo>
                <a:lnTo>
                  <a:pt x="1181487" y="969635"/>
                </a:lnTo>
                <a:lnTo>
                  <a:pt x="1182779" y="970857"/>
                </a:lnTo>
                <a:lnTo>
                  <a:pt x="1164527" y="994527"/>
                </a:lnTo>
                <a:cubicBezTo>
                  <a:pt x="1128494" y="1052576"/>
                  <a:pt x="1120260" y="1122642"/>
                  <a:pt x="1139301" y="1186078"/>
                </a:cubicBezTo>
                <a:lnTo>
                  <a:pt x="1140466" y="1189021"/>
                </a:lnTo>
                <a:lnTo>
                  <a:pt x="1139973" y="1189172"/>
                </a:lnTo>
                <a:lnTo>
                  <a:pt x="1240478" y="1519225"/>
                </a:lnTo>
                <a:close/>
              </a:path>
            </a:pathLst>
          </a:custGeom>
          <a:solidFill>
            <a:srgbClr val="FEFEFE">
              <a:alpha val="59999"/>
            </a:srgbClr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1275" name="文本框 22"/>
          <p:cNvSpPr/>
          <p:nvPr/>
        </p:nvSpPr>
        <p:spPr>
          <a:xfrm>
            <a:off x="1114425" y="2301875"/>
            <a:ext cx="2324100" cy="7080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1600" b="1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MORE  THEN  TEMPLATE</a:t>
            </a:r>
            <a:endParaRPr lang="en-US" altLang="zh-CN" sz="1000" b="1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 center</a:t>
            </a:r>
            <a:endParaRPr lang="zh-CN" altLang="en-US" sz="1200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 of the  narrative thought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1276" name="文本框 23"/>
          <p:cNvSpPr/>
          <p:nvPr/>
        </p:nvSpPr>
        <p:spPr>
          <a:xfrm>
            <a:off x="1155700" y="3808413"/>
            <a:ext cx="2324100" cy="7080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1600" b="1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MORE  THEN  TEMPLATE</a:t>
            </a:r>
            <a:endParaRPr lang="en-US" altLang="zh-CN" sz="1000" b="1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 center</a:t>
            </a:r>
            <a:endParaRPr lang="zh-CN" altLang="en-US" sz="1200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 of the  narrative thought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1277" name="文本框 24"/>
          <p:cNvSpPr/>
          <p:nvPr/>
        </p:nvSpPr>
        <p:spPr>
          <a:xfrm>
            <a:off x="1104900" y="5299075"/>
            <a:ext cx="2324100" cy="7080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1600" b="1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MORE  THEN  TEMPLATE</a:t>
            </a:r>
            <a:endParaRPr lang="en-US" altLang="zh-CN" sz="1000" b="1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 center</a:t>
            </a:r>
            <a:endParaRPr lang="zh-CN" altLang="en-US" sz="1200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 of the  narrative thought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1278" name="文本框 25"/>
          <p:cNvSpPr/>
          <p:nvPr/>
        </p:nvSpPr>
        <p:spPr>
          <a:xfrm>
            <a:off x="8423275" y="2259013"/>
            <a:ext cx="2325688" cy="7080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1600" b="1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MORE  THEN  TEMPLATE</a:t>
            </a:r>
            <a:endParaRPr lang="en-US" altLang="zh-CN" sz="1000" b="1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 center</a:t>
            </a:r>
            <a:endParaRPr lang="zh-CN" altLang="en-US" sz="1200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 of the  narrative thought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1279" name="文本框 26"/>
          <p:cNvSpPr/>
          <p:nvPr/>
        </p:nvSpPr>
        <p:spPr>
          <a:xfrm>
            <a:off x="8407400" y="3698875"/>
            <a:ext cx="2324100" cy="7080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1600" b="1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MORE  THEN  TEMPLATE</a:t>
            </a:r>
            <a:endParaRPr lang="en-US" altLang="zh-CN" sz="1000" b="1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 center</a:t>
            </a:r>
            <a:endParaRPr lang="zh-CN" altLang="en-US" sz="1200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 of the  narrative thought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1280" name="文本框 27"/>
          <p:cNvSpPr/>
          <p:nvPr/>
        </p:nvSpPr>
        <p:spPr>
          <a:xfrm>
            <a:off x="8423275" y="5191125"/>
            <a:ext cx="2325688" cy="7080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1600" b="1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MORE  THEN  TEMPLATE</a:t>
            </a:r>
            <a:endParaRPr lang="en-US" altLang="zh-CN" sz="1000" b="1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 center</a:t>
            </a:r>
            <a:endParaRPr lang="zh-CN" altLang="en-US" sz="1200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 of the  narrative thought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1281" name="直接连接符 28"/>
          <p:cNvSpPr/>
          <p:nvPr/>
        </p:nvSpPr>
        <p:spPr>
          <a:xfrm>
            <a:off x="938213" y="3162300"/>
            <a:ext cx="1582737" cy="0"/>
          </a:xfrm>
          <a:prstGeom prst="line">
            <a:avLst/>
          </a:prstGeom>
          <a:ln w="38100" cap="flat" cmpd="sng">
            <a:solidFill>
              <a:srgbClr val="FFFFFF">
                <a:alpha val="39999"/>
              </a:srgbClr>
            </a:solidFill>
            <a:prstDash val="solid"/>
            <a:bevel/>
            <a:headEnd type="none" w="med" len="med"/>
            <a:tailEnd type="none" w="med" len="med"/>
          </a:ln>
        </p:spPr>
      </p:sp>
      <p:sp>
        <p:nvSpPr>
          <p:cNvPr id="11282" name="椭圆 29"/>
          <p:cNvSpPr>
            <a:spLocks noChangeAspect="1"/>
          </p:cNvSpPr>
          <p:nvPr/>
        </p:nvSpPr>
        <p:spPr>
          <a:xfrm>
            <a:off x="855663" y="3065463"/>
            <a:ext cx="179387" cy="179387"/>
          </a:xfrm>
          <a:prstGeom prst="ellipse">
            <a:avLst/>
          </a:prstGeom>
          <a:solidFill>
            <a:srgbClr val="FEFEFE"/>
          </a:solidFill>
          <a:ln w="12700">
            <a:noFill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1283" name="直接连接符 30"/>
          <p:cNvSpPr/>
          <p:nvPr/>
        </p:nvSpPr>
        <p:spPr>
          <a:xfrm>
            <a:off x="938213" y="4656138"/>
            <a:ext cx="1582737" cy="1587"/>
          </a:xfrm>
          <a:prstGeom prst="line">
            <a:avLst/>
          </a:prstGeom>
          <a:ln w="38100" cap="flat" cmpd="sng">
            <a:solidFill>
              <a:srgbClr val="FFFFFF">
                <a:alpha val="39999"/>
              </a:srgbClr>
            </a:solidFill>
            <a:prstDash val="solid"/>
            <a:bevel/>
            <a:headEnd type="none" w="med" len="med"/>
            <a:tailEnd type="none" w="med" len="med"/>
          </a:ln>
        </p:spPr>
      </p:sp>
      <p:sp>
        <p:nvSpPr>
          <p:cNvPr id="11284" name="椭圆 31"/>
          <p:cNvSpPr>
            <a:spLocks noChangeAspect="1"/>
          </p:cNvSpPr>
          <p:nvPr/>
        </p:nvSpPr>
        <p:spPr>
          <a:xfrm>
            <a:off x="855663" y="4559300"/>
            <a:ext cx="179387" cy="179388"/>
          </a:xfrm>
          <a:prstGeom prst="ellipse">
            <a:avLst/>
          </a:prstGeom>
          <a:solidFill>
            <a:srgbClr val="FEFEFE"/>
          </a:solidFill>
          <a:ln w="12700">
            <a:noFill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1285" name="直接连接符 32"/>
          <p:cNvSpPr/>
          <p:nvPr/>
        </p:nvSpPr>
        <p:spPr>
          <a:xfrm>
            <a:off x="938213" y="6148388"/>
            <a:ext cx="1582737" cy="0"/>
          </a:xfrm>
          <a:prstGeom prst="line">
            <a:avLst/>
          </a:prstGeom>
          <a:ln w="38100" cap="flat" cmpd="sng">
            <a:solidFill>
              <a:srgbClr val="FFFFFF">
                <a:alpha val="39999"/>
              </a:srgbClr>
            </a:solidFill>
            <a:prstDash val="solid"/>
            <a:bevel/>
            <a:headEnd type="none" w="med" len="med"/>
            <a:tailEnd type="none" w="med" len="med"/>
          </a:ln>
        </p:spPr>
      </p:sp>
      <p:sp>
        <p:nvSpPr>
          <p:cNvPr id="11286" name="椭圆 33"/>
          <p:cNvSpPr>
            <a:spLocks noChangeAspect="1"/>
          </p:cNvSpPr>
          <p:nvPr/>
        </p:nvSpPr>
        <p:spPr>
          <a:xfrm>
            <a:off x="855663" y="6051550"/>
            <a:ext cx="179387" cy="179388"/>
          </a:xfrm>
          <a:prstGeom prst="ellipse">
            <a:avLst/>
          </a:prstGeom>
          <a:solidFill>
            <a:srgbClr val="FEFEFE"/>
          </a:solidFill>
          <a:ln w="12700">
            <a:noFill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1287" name="直接连接符 34"/>
          <p:cNvSpPr/>
          <p:nvPr/>
        </p:nvSpPr>
        <p:spPr>
          <a:xfrm flipH="1" flipV="1">
            <a:off x="9845675" y="3154363"/>
            <a:ext cx="1584325" cy="0"/>
          </a:xfrm>
          <a:prstGeom prst="line">
            <a:avLst/>
          </a:prstGeom>
          <a:ln w="38100" cap="flat" cmpd="sng">
            <a:solidFill>
              <a:srgbClr val="FFFFFF">
                <a:alpha val="39999"/>
              </a:srgbClr>
            </a:solidFill>
            <a:prstDash val="solid"/>
            <a:bevel/>
            <a:headEnd type="none" w="med" len="med"/>
            <a:tailEnd type="none" w="med" len="med"/>
          </a:ln>
        </p:spPr>
      </p:sp>
      <p:sp>
        <p:nvSpPr>
          <p:cNvPr id="11288" name="椭圆 35"/>
          <p:cNvSpPr>
            <a:spLocks noChangeAspect="1"/>
          </p:cNvSpPr>
          <p:nvPr/>
        </p:nvSpPr>
        <p:spPr>
          <a:xfrm flipH="1" flipV="1">
            <a:off x="11331575" y="3070225"/>
            <a:ext cx="179388" cy="180975"/>
          </a:xfrm>
          <a:prstGeom prst="ellipse">
            <a:avLst/>
          </a:prstGeom>
          <a:solidFill>
            <a:srgbClr val="FEFEFE"/>
          </a:solidFill>
          <a:ln w="12700">
            <a:noFill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1289" name="直接连接符 36"/>
          <p:cNvSpPr/>
          <p:nvPr/>
        </p:nvSpPr>
        <p:spPr>
          <a:xfrm flipH="1" flipV="1">
            <a:off x="9879013" y="4583113"/>
            <a:ext cx="1582737" cy="0"/>
          </a:xfrm>
          <a:prstGeom prst="line">
            <a:avLst/>
          </a:prstGeom>
          <a:ln w="38100" cap="flat" cmpd="sng">
            <a:solidFill>
              <a:srgbClr val="FFFFFF">
                <a:alpha val="39999"/>
              </a:srgbClr>
            </a:solidFill>
            <a:prstDash val="solid"/>
            <a:bevel/>
            <a:headEnd type="none" w="med" len="med"/>
            <a:tailEnd type="none" w="med" len="med"/>
          </a:ln>
        </p:spPr>
      </p:sp>
      <p:sp>
        <p:nvSpPr>
          <p:cNvPr id="11290" name="椭圆 37"/>
          <p:cNvSpPr>
            <a:spLocks noChangeAspect="1"/>
          </p:cNvSpPr>
          <p:nvPr/>
        </p:nvSpPr>
        <p:spPr>
          <a:xfrm flipH="1" flipV="1">
            <a:off x="11364913" y="4498975"/>
            <a:ext cx="179387" cy="180975"/>
          </a:xfrm>
          <a:prstGeom prst="ellipse">
            <a:avLst/>
          </a:prstGeom>
          <a:solidFill>
            <a:srgbClr val="FEFEFE"/>
          </a:solidFill>
          <a:ln w="12700">
            <a:noFill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1291" name="直接连接符 38"/>
          <p:cNvSpPr/>
          <p:nvPr/>
        </p:nvSpPr>
        <p:spPr>
          <a:xfrm flipH="1" flipV="1">
            <a:off x="9879013" y="6076950"/>
            <a:ext cx="1582737" cy="0"/>
          </a:xfrm>
          <a:prstGeom prst="line">
            <a:avLst/>
          </a:prstGeom>
          <a:ln w="38100" cap="flat" cmpd="sng">
            <a:solidFill>
              <a:srgbClr val="FFFFFF">
                <a:alpha val="39999"/>
              </a:srgbClr>
            </a:solidFill>
            <a:prstDash val="solid"/>
            <a:bevel/>
            <a:headEnd type="none" w="med" len="med"/>
            <a:tailEnd type="none" w="med" len="med"/>
          </a:ln>
        </p:spPr>
      </p:sp>
      <p:sp>
        <p:nvSpPr>
          <p:cNvPr id="11292" name="椭圆 39"/>
          <p:cNvSpPr>
            <a:spLocks noChangeAspect="1"/>
          </p:cNvSpPr>
          <p:nvPr/>
        </p:nvSpPr>
        <p:spPr>
          <a:xfrm flipH="1" flipV="1">
            <a:off x="11364913" y="5994400"/>
            <a:ext cx="179387" cy="179388"/>
          </a:xfrm>
          <a:prstGeom prst="ellipse">
            <a:avLst/>
          </a:prstGeom>
          <a:solidFill>
            <a:srgbClr val="FEFEFE"/>
          </a:solidFill>
          <a:ln w="12700">
            <a:noFill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2321" name="组合 69"/>
          <p:cNvGrpSpPr/>
          <p:nvPr/>
        </p:nvGrpSpPr>
        <p:grpSpPr bwMode="auto">
          <a:xfrm>
            <a:off x="5330825" y="2860675"/>
            <a:ext cx="395288" cy="381000"/>
            <a:chOff x="0" y="0"/>
            <a:chExt cx="645684" cy="620945"/>
          </a:xfrm>
          <a:solidFill>
            <a:srgbClr val="E56AF2"/>
          </a:solidFill>
        </p:grpSpPr>
        <p:sp>
          <p:nvSpPr>
            <p:cNvPr id="12322" name="Oval 131"/>
            <p:cNvSpPr>
              <a:spLocks noChangeArrowheads="1"/>
            </p:cNvSpPr>
            <p:nvPr/>
          </p:nvSpPr>
          <p:spPr bwMode="auto">
            <a:xfrm>
              <a:off x="177563" y="0"/>
              <a:ext cx="290558" cy="2942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宋体" panose="02010600030101010101" pitchFamily="2" charset="-122"/>
              </a:endParaRPr>
            </a:p>
          </p:txBody>
        </p:sp>
        <p:sp>
          <p:nvSpPr>
            <p:cNvPr id="12323" name="Freeform 134"/>
            <p:cNvSpPr>
              <a:spLocks noChangeArrowheads="1"/>
            </p:cNvSpPr>
            <p:nvPr/>
          </p:nvSpPr>
          <p:spPr bwMode="auto">
            <a:xfrm>
              <a:off x="0" y="340170"/>
              <a:ext cx="645684" cy="280775"/>
            </a:xfrm>
            <a:custGeom>
              <a:avLst/>
              <a:gdLst>
                <a:gd name="T0" fmla="*/ 35 w 200"/>
                <a:gd name="T1" fmla="*/ 87 h 87"/>
                <a:gd name="T2" fmla="*/ 35 w 200"/>
                <a:gd name="T3" fmla="*/ 72 h 87"/>
                <a:gd name="T4" fmla="*/ 46 w 200"/>
                <a:gd name="T5" fmla="*/ 72 h 87"/>
                <a:gd name="T6" fmla="*/ 46 w 200"/>
                <a:gd name="T7" fmla="*/ 87 h 87"/>
                <a:gd name="T8" fmla="*/ 155 w 200"/>
                <a:gd name="T9" fmla="*/ 87 h 87"/>
                <a:gd name="T10" fmla="*/ 155 w 200"/>
                <a:gd name="T11" fmla="*/ 72 h 87"/>
                <a:gd name="T12" fmla="*/ 166 w 200"/>
                <a:gd name="T13" fmla="*/ 72 h 87"/>
                <a:gd name="T14" fmla="*/ 166 w 200"/>
                <a:gd name="T15" fmla="*/ 87 h 87"/>
                <a:gd name="T16" fmla="*/ 199 w 200"/>
                <a:gd name="T17" fmla="*/ 87 h 87"/>
                <a:gd name="T18" fmla="*/ 200 w 200"/>
                <a:gd name="T19" fmla="*/ 43 h 87"/>
                <a:gd name="T20" fmla="*/ 156 w 200"/>
                <a:gd name="T21" fmla="*/ 0 h 87"/>
                <a:gd name="T22" fmla="*/ 156 w 200"/>
                <a:gd name="T23" fmla="*/ 0 h 87"/>
                <a:gd name="T24" fmla="*/ 156 w 200"/>
                <a:gd name="T25" fmla="*/ 0 h 87"/>
                <a:gd name="T26" fmla="*/ 140 w 200"/>
                <a:gd name="T27" fmla="*/ 0 h 87"/>
                <a:gd name="T28" fmla="*/ 100 w 200"/>
                <a:gd name="T29" fmla="*/ 80 h 87"/>
                <a:gd name="T30" fmla="*/ 60 w 200"/>
                <a:gd name="T31" fmla="*/ 0 h 87"/>
                <a:gd name="T32" fmla="*/ 45 w 200"/>
                <a:gd name="T33" fmla="*/ 0 h 87"/>
                <a:gd name="T34" fmla="*/ 45 w 200"/>
                <a:gd name="T35" fmla="*/ 0 h 87"/>
                <a:gd name="T36" fmla="*/ 44 w 200"/>
                <a:gd name="T37" fmla="*/ 0 h 87"/>
                <a:gd name="T38" fmla="*/ 1 w 200"/>
                <a:gd name="T39" fmla="*/ 43 h 87"/>
                <a:gd name="T40" fmla="*/ 0 w 200"/>
                <a:gd name="T41" fmla="*/ 87 h 87"/>
                <a:gd name="T42" fmla="*/ 35 w 200"/>
                <a:gd name="T43" fmla="*/ 87 h 87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00"/>
                <a:gd name="T67" fmla="*/ 0 h 87"/>
                <a:gd name="T68" fmla="*/ 200 w 200"/>
                <a:gd name="T69" fmla="*/ 87 h 87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宋体" panose="02010600030101010101" pitchFamily="2" charset="-122"/>
              </a:endParaRPr>
            </a:p>
          </p:txBody>
        </p:sp>
      </p:grpSp>
      <p:grpSp>
        <p:nvGrpSpPr>
          <p:cNvPr id="12324" name="组合 72"/>
          <p:cNvGrpSpPr/>
          <p:nvPr/>
        </p:nvGrpSpPr>
        <p:grpSpPr bwMode="auto">
          <a:xfrm>
            <a:off x="4657725" y="3971925"/>
            <a:ext cx="533400" cy="404812"/>
            <a:chOff x="0" y="0"/>
            <a:chExt cx="509646" cy="387231"/>
          </a:xfrm>
          <a:solidFill>
            <a:srgbClr val="E56AF2"/>
          </a:solidFill>
        </p:grpSpPr>
        <p:sp>
          <p:nvSpPr>
            <p:cNvPr id="12325" name="Freeform 20"/>
            <p:cNvSpPr>
              <a:spLocks noEditPoints="1" noChangeArrowheads="1"/>
            </p:cNvSpPr>
            <p:nvPr/>
          </p:nvSpPr>
          <p:spPr bwMode="auto">
            <a:xfrm>
              <a:off x="0" y="51839"/>
              <a:ext cx="337890" cy="335392"/>
            </a:xfrm>
            <a:custGeom>
              <a:avLst/>
              <a:gdLst>
                <a:gd name="T0" fmla="*/ 229 w 229"/>
                <a:gd name="T1" fmla="*/ 128 h 227"/>
                <a:gd name="T2" fmla="*/ 229 w 229"/>
                <a:gd name="T3" fmla="*/ 98 h 227"/>
                <a:gd name="T4" fmla="*/ 206 w 229"/>
                <a:gd name="T5" fmla="*/ 93 h 227"/>
                <a:gd name="T6" fmla="*/ 200 w 229"/>
                <a:gd name="T7" fmla="*/ 76 h 227"/>
                <a:gd name="T8" fmla="*/ 216 w 229"/>
                <a:gd name="T9" fmla="*/ 58 h 227"/>
                <a:gd name="T10" fmla="*/ 198 w 229"/>
                <a:gd name="T11" fmla="*/ 34 h 227"/>
                <a:gd name="T12" fmla="*/ 176 w 229"/>
                <a:gd name="T13" fmla="*/ 44 h 227"/>
                <a:gd name="T14" fmla="*/ 161 w 229"/>
                <a:gd name="T15" fmla="*/ 33 h 227"/>
                <a:gd name="T16" fmla="*/ 164 w 229"/>
                <a:gd name="T17" fmla="*/ 9 h 227"/>
                <a:gd name="T18" fmla="*/ 135 w 229"/>
                <a:gd name="T19" fmla="*/ 0 h 227"/>
                <a:gd name="T20" fmla="*/ 123 w 229"/>
                <a:gd name="T21" fmla="*/ 20 h 227"/>
                <a:gd name="T22" fmla="*/ 114 w 229"/>
                <a:gd name="T23" fmla="*/ 20 h 227"/>
                <a:gd name="T24" fmla="*/ 105 w 229"/>
                <a:gd name="T25" fmla="*/ 20 h 227"/>
                <a:gd name="T26" fmla="*/ 93 w 229"/>
                <a:gd name="T27" fmla="*/ 0 h 227"/>
                <a:gd name="T28" fmla="*/ 65 w 229"/>
                <a:gd name="T29" fmla="*/ 9 h 227"/>
                <a:gd name="T30" fmla="*/ 67 w 229"/>
                <a:gd name="T31" fmla="*/ 33 h 227"/>
                <a:gd name="T32" fmla="*/ 52 w 229"/>
                <a:gd name="T33" fmla="*/ 44 h 227"/>
                <a:gd name="T34" fmla="*/ 30 w 229"/>
                <a:gd name="T35" fmla="*/ 34 h 227"/>
                <a:gd name="T36" fmla="*/ 13 w 229"/>
                <a:gd name="T37" fmla="*/ 58 h 227"/>
                <a:gd name="T38" fmla="*/ 29 w 229"/>
                <a:gd name="T39" fmla="*/ 76 h 227"/>
                <a:gd name="T40" fmla="*/ 23 w 229"/>
                <a:gd name="T41" fmla="*/ 94 h 227"/>
                <a:gd name="T42" fmla="*/ 0 w 229"/>
                <a:gd name="T43" fmla="*/ 98 h 227"/>
                <a:gd name="T44" fmla="*/ 0 w 229"/>
                <a:gd name="T45" fmla="*/ 128 h 227"/>
                <a:gd name="T46" fmla="*/ 23 w 229"/>
                <a:gd name="T47" fmla="*/ 133 h 227"/>
                <a:gd name="T48" fmla="*/ 29 w 229"/>
                <a:gd name="T49" fmla="*/ 151 h 227"/>
                <a:gd name="T50" fmla="*/ 13 w 229"/>
                <a:gd name="T51" fmla="*/ 169 h 227"/>
                <a:gd name="T52" fmla="*/ 31 w 229"/>
                <a:gd name="T53" fmla="*/ 193 h 227"/>
                <a:gd name="T54" fmla="*/ 52 w 229"/>
                <a:gd name="T55" fmla="*/ 183 h 227"/>
                <a:gd name="T56" fmla="*/ 67 w 229"/>
                <a:gd name="T57" fmla="*/ 194 h 227"/>
                <a:gd name="T58" fmla="*/ 65 w 229"/>
                <a:gd name="T59" fmla="*/ 218 h 227"/>
                <a:gd name="T60" fmla="*/ 93 w 229"/>
                <a:gd name="T61" fmla="*/ 227 h 227"/>
                <a:gd name="T62" fmla="*/ 105 w 229"/>
                <a:gd name="T63" fmla="*/ 206 h 227"/>
                <a:gd name="T64" fmla="*/ 114 w 229"/>
                <a:gd name="T65" fmla="*/ 207 h 227"/>
                <a:gd name="T66" fmla="*/ 124 w 229"/>
                <a:gd name="T67" fmla="*/ 206 h 227"/>
                <a:gd name="T68" fmla="*/ 135 w 229"/>
                <a:gd name="T69" fmla="*/ 227 h 227"/>
                <a:gd name="T70" fmla="*/ 164 w 229"/>
                <a:gd name="T71" fmla="*/ 217 h 227"/>
                <a:gd name="T72" fmla="*/ 161 w 229"/>
                <a:gd name="T73" fmla="*/ 194 h 227"/>
                <a:gd name="T74" fmla="*/ 176 w 229"/>
                <a:gd name="T75" fmla="*/ 183 h 227"/>
                <a:gd name="T76" fmla="*/ 198 w 229"/>
                <a:gd name="T77" fmla="*/ 193 h 227"/>
                <a:gd name="T78" fmla="*/ 216 w 229"/>
                <a:gd name="T79" fmla="*/ 168 h 227"/>
                <a:gd name="T80" fmla="*/ 200 w 229"/>
                <a:gd name="T81" fmla="*/ 151 h 227"/>
                <a:gd name="T82" fmla="*/ 206 w 229"/>
                <a:gd name="T83" fmla="*/ 133 h 227"/>
                <a:gd name="T84" fmla="*/ 229 w 229"/>
                <a:gd name="T85" fmla="*/ 128 h 227"/>
                <a:gd name="T86" fmla="*/ 114 w 229"/>
                <a:gd name="T87" fmla="*/ 180 h 227"/>
                <a:gd name="T88" fmla="*/ 47 w 229"/>
                <a:gd name="T89" fmla="*/ 113 h 227"/>
                <a:gd name="T90" fmla="*/ 114 w 229"/>
                <a:gd name="T91" fmla="*/ 46 h 227"/>
                <a:gd name="T92" fmla="*/ 181 w 229"/>
                <a:gd name="T93" fmla="*/ 113 h 227"/>
                <a:gd name="T94" fmla="*/ 114 w 229"/>
                <a:gd name="T95" fmla="*/ 180 h 22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29"/>
                <a:gd name="T145" fmla="*/ 0 h 227"/>
                <a:gd name="T146" fmla="*/ 229 w 229"/>
                <a:gd name="T147" fmla="*/ 227 h 227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29" h="227">
                  <a:moveTo>
                    <a:pt x="229" y="128"/>
                  </a:moveTo>
                  <a:cubicBezTo>
                    <a:pt x="229" y="98"/>
                    <a:pt x="229" y="98"/>
                    <a:pt x="229" y="98"/>
                  </a:cubicBezTo>
                  <a:cubicBezTo>
                    <a:pt x="206" y="93"/>
                    <a:pt x="206" y="93"/>
                    <a:pt x="206" y="93"/>
                  </a:cubicBezTo>
                  <a:cubicBezTo>
                    <a:pt x="204" y="87"/>
                    <a:pt x="202" y="81"/>
                    <a:pt x="200" y="76"/>
                  </a:cubicBezTo>
                  <a:cubicBezTo>
                    <a:pt x="216" y="58"/>
                    <a:pt x="216" y="58"/>
                    <a:pt x="216" y="58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2" y="39"/>
                    <a:pt x="167" y="36"/>
                    <a:pt x="161" y="33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20"/>
                    <a:pt x="117" y="20"/>
                    <a:pt x="114" y="20"/>
                  </a:cubicBezTo>
                  <a:cubicBezTo>
                    <a:pt x="111" y="20"/>
                    <a:pt x="108" y="20"/>
                    <a:pt x="105" y="2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2" y="36"/>
                    <a:pt x="57" y="39"/>
                    <a:pt x="52" y="4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6" y="81"/>
                    <a:pt x="24" y="87"/>
                    <a:pt x="23" y="9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3" y="133"/>
                    <a:pt x="23" y="133"/>
                    <a:pt x="23" y="133"/>
                  </a:cubicBezTo>
                  <a:cubicBezTo>
                    <a:pt x="24" y="139"/>
                    <a:pt x="26" y="145"/>
                    <a:pt x="29" y="151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187"/>
                    <a:pt x="62" y="191"/>
                    <a:pt x="67" y="194"/>
                  </a:cubicBezTo>
                  <a:cubicBezTo>
                    <a:pt x="65" y="218"/>
                    <a:pt x="65" y="218"/>
                    <a:pt x="65" y="218"/>
                  </a:cubicBezTo>
                  <a:cubicBezTo>
                    <a:pt x="93" y="227"/>
                    <a:pt x="93" y="227"/>
                    <a:pt x="93" y="227"/>
                  </a:cubicBezTo>
                  <a:cubicBezTo>
                    <a:pt x="105" y="206"/>
                    <a:pt x="105" y="206"/>
                    <a:pt x="105" y="206"/>
                  </a:cubicBezTo>
                  <a:cubicBezTo>
                    <a:pt x="108" y="207"/>
                    <a:pt x="111" y="207"/>
                    <a:pt x="114" y="207"/>
                  </a:cubicBezTo>
                  <a:cubicBezTo>
                    <a:pt x="117" y="207"/>
                    <a:pt x="121" y="207"/>
                    <a:pt x="124" y="206"/>
                  </a:cubicBezTo>
                  <a:cubicBezTo>
                    <a:pt x="135" y="227"/>
                    <a:pt x="135" y="227"/>
                    <a:pt x="135" y="227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1" y="194"/>
                    <a:pt x="161" y="194"/>
                    <a:pt x="161" y="194"/>
                  </a:cubicBezTo>
                  <a:cubicBezTo>
                    <a:pt x="167" y="191"/>
                    <a:pt x="172" y="187"/>
                    <a:pt x="176" y="183"/>
                  </a:cubicBezTo>
                  <a:cubicBezTo>
                    <a:pt x="198" y="193"/>
                    <a:pt x="198" y="193"/>
                    <a:pt x="198" y="193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00" y="151"/>
                    <a:pt x="200" y="151"/>
                    <a:pt x="200" y="151"/>
                  </a:cubicBezTo>
                  <a:cubicBezTo>
                    <a:pt x="202" y="145"/>
                    <a:pt x="204" y="139"/>
                    <a:pt x="206" y="133"/>
                  </a:cubicBezTo>
                  <a:lnTo>
                    <a:pt x="229" y="128"/>
                  </a:lnTo>
                  <a:close/>
                  <a:moveTo>
                    <a:pt x="114" y="180"/>
                  </a:moveTo>
                  <a:cubicBezTo>
                    <a:pt x="77" y="180"/>
                    <a:pt x="47" y="150"/>
                    <a:pt x="47" y="113"/>
                  </a:cubicBezTo>
                  <a:cubicBezTo>
                    <a:pt x="47" y="76"/>
                    <a:pt x="77" y="46"/>
                    <a:pt x="114" y="46"/>
                  </a:cubicBezTo>
                  <a:cubicBezTo>
                    <a:pt x="151" y="46"/>
                    <a:pt x="181" y="76"/>
                    <a:pt x="181" y="113"/>
                  </a:cubicBezTo>
                  <a:cubicBezTo>
                    <a:pt x="181" y="150"/>
                    <a:pt x="151" y="180"/>
                    <a:pt x="114" y="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宋体" panose="02010600030101010101" pitchFamily="2" charset="-122"/>
              </a:endParaRPr>
            </a:p>
          </p:txBody>
        </p:sp>
        <p:sp>
          <p:nvSpPr>
            <p:cNvPr id="12326" name="Freeform 21"/>
            <p:cNvSpPr>
              <a:spLocks noEditPoints="1" noChangeArrowheads="1"/>
            </p:cNvSpPr>
            <p:nvPr/>
          </p:nvSpPr>
          <p:spPr bwMode="auto">
            <a:xfrm>
              <a:off x="309785" y="0"/>
              <a:ext cx="199861" cy="199861"/>
            </a:xfrm>
            <a:custGeom>
              <a:avLst/>
              <a:gdLst>
                <a:gd name="T0" fmla="*/ 135 w 135"/>
                <a:gd name="T1" fmla="*/ 76 h 135"/>
                <a:gd name="T2" fmla="*/ 135 w 135"/>
                <a:gd name="T3" fmla="*/ 58 h 135"/>
                <a:gd name="T4" fmla="*/ 122 w 135"/>
                <a:gd name="T5" fmla="*/ 55 h 135"/>
                <a:gd name="T6" fmla="*/ 118 w 135"/>
                <a:gd name="T7" fmla="*/ 45 h 135"/>
                <a:gd name="T8" fmla="*/ 128 w 135"/>
                <a:gd name="T9" fmla="*/ 34 h 135"/>
                <a:gd name="T10" fmla="*/ 117 w 135"/>
                <a:gd name="T11" fmla="*/ 20 h 135"/>
                <a:gd name="T12" fmla="*/ 104 w 135"/>
                <a:gd name="T13" fmla="*/ 26 h 135"/>
                <a:gd name="T14" fmla="*/ 96 w 135"/>
                <a:gd name="T15" fmla="*/ 19 h 135"/>
                <a:gd name="T16" fmla="*/ 97 w 135"/>
                <a:gd name="T17" fmla="*/ 5 h 135"/>
                <a:gd name="T18" fmla="*/ 80 w 135"/>
                <a:gd name="T19" fmla="*/ 0 h 135"/>
                <a:gd name="T20" fmla="*/ 73 w 135"/>
                <a:gd name="T21" fmla="*/ 12 h 135"/>
                <a:gd name="T22" fmla="*/ 67 w 135"/>
                <a:gd name="T23" fmla="*/ 12 h 135"/>
                <a:gd name="T24" fmla="*/ 62 w 135"/>
                <a:gd name="T25" fmla="*/ 12 h 135"/>
                <a:gd name="T26" fmla="*/ 55 w 135"/>
                <a:gd name="T27" fmla="*/ 0 h 135"/>
                <a:gd name="T28" fmla="*/ 38 w 135"/>
                <a:gd name="T29" fmla="*/ 5 h 135"/>
                <a:gd name="T30" fmla="*/ 39 w 135"/>
                <a:gd name="T31" fmla="*/ 19 h 135"/>
                <a:gd name="T32" fmla="*/ 30 w 135"/>
                <a:gd name="T33" fmla="*/ 26 h 135"/>
                <a:gd name="T34" fmla="*/ 18 w 135"/>
                <a:gd name="T35" fmla="*/ 20 h 135"/>
                <a:gd name="T36" fmla="*/ 7 w 135"/>
                <a:gd name="T37" fmla="*/ 34 h 135"/>
                <a:gd name="T38" fmla="*/ 17 w 135"/>
                <a:gd name="T39" fmla="*/ 45 h 135"/>
                <a:gd name="T40" fmla="*/ 13 w 135"/>
                <a:gd name="T41" fmla="*/ 55 h 135"/>
                <a:gd name="T42" fmla="*/ 0 w 135"/>
                <a:gd name="T43" fmla="*/ 58 h 135"/>
                <a:gd name="T44" fmla="*/ 0 w 135"/>
                <a:gd name="T45" fmla="*/ 76 h 135"/>
                <a:gd name="T46" fmla="*/ 13 w 135"/>
                <a:gd name="T47" fmla="*/ 79 h 135"/>
                <a:gd name="T48" fmla="*/ 17 w 135"/>
                <a:gd name="T49" fmla="*/ 90 h 135"/>
                <a:gd name="T50" fmla="*/ 7 w 135"/>
                <a:gd name="T51" fmla="*/ 100 h 135"/>
                <a:gd name="T52" fmla="*/ 18 w 135"/>
                <a:gd name="T53" fmla="*/ 114 h 135"/>
                <a:gd name="T54" fmla="*/ 31 w 135"/>
                <a:gd name="T55" fmla="*/ 109 h 135"/>
                <a:gd name="T56" fmla="*/ 39 w 135"/>
                <a:gd name="T57" fmla="*/ 115 h 135"/>
                <a:gd name="T58" fmla="*/ 38 w 135"/>
                <a:gd name="T59" fmla="*/ 129 h 135"/>
                <a:gd name="T60" fmla="*/ 55 w 135"/>
                <a:gd name="T61" fmla="*/ 135 h 135"/>
                <a:gd name="T62" fmla="*/ 62 w 135"/>
                <a:gd name="T63" fmla="*/ 122 h 135"/>
                <a:gd name="T64" fmla="*/ 68 w 135"/>
                <a:gd name="T65" fmla="*/ 123 h 135"/>
                <a:gd name="T66" fmla="*/ 73 w 135"/>
                <a:gd name="T67" fmla="*/ 122 h 135"/>
                <a:gd name="T68" fmla="*/ 80 w 135"/>
                <a:gd name="T69" fmla="*/ 135 h 135"/>
                <a:gd name="T70" fmla="*/ 97 w 135"/>
                <a:gd name="T71" fmla="*/ 129 h 135"/>
                <a:gd name="T72" fmla="*/ 96 w 135"/>
                <a:gd name="T73" fmla="*/ 115 h 135"/>
                <a:gd name="T74" fmla="*/ 104 w 135"/>
                <a:gd name="T75" fmla="*/ 109 h 135"/>
                <a:gd name="T76" fmla="*/ 117 w 135"/>
                <a:gd name="T77" fmla="*/ 114 h 135"/>
                <a:gd name="T78" fmla="*/ 128 w 135"/>
                <a:gd name="T79" fmla="*/ 100 h 135"/>
                <a:gd name="T80" fmla="*/ 118 w 135"/>
                <a:gd name="T81" fmla="*/ 89 h 135"/>
                <a:gd name="T82" fmla="*/ 122 w 135"/>
                <a:gd name="T83" fmla="*/ 79 h 135"/>
                <a:gd name="T84" fmla="*/ 135 w 135"/>
                <a:gd name="T85" fmla="*/ 76 h 135"/>
                <a:gd name="T86" fmla="*/ 67 w 135"/>
                <a:gd name="T87" fmla="*/ 107 h 135"/>
                <a:gd name="T88" fmla="*/ 28 w 135"/>
                <a:gd name="T89" fmla="*/ 67 h 135"/>
                <a:gd name="T90" fmla="*/ 67 w 135"/>
                <a:gd name="T91" fmla="*/ 27 h 135"/>
                <a:gd name="T92" fmla="*/ 107 w 135"/>
                <a:gd name="T93" fmla="*/ 67 h 135"/>
                <a:gd name="T94" fmla="*/ 67 w 135"/>
                <a:gd name="T95" fmla="*/ 107 h 135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35"/>
                <a:gd name="T145" fmla="*/ 0 h 135"/>
                <a:gd name="T146" fmla="*/ 135 w 135"/>
                <a:gd name="T147" fmla="*/ 135 h 135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35" h="135">
                  <a:moveTo>
                    <a:pt x="135" y="76"/>
                  </a:moveTo>
                  <a:cubicBezTo>
                    <a:pt x="135" y="58"/>
                    <a:pt x="135" y="58"/>
                    <a:pt x="135" y="58"/>
                  </a:cubicBezTo>
                  <a:cubicBezTo>
                    <a:pt x="122" y="55"/>
                    <a:pt x="122" y="55"/>
                    <a:pt x="122" y="55"/>
                  </a:cubicBezTo>
                  <a:cubicBezTo>
                    <a:pt x="121" y="52"/>
                    <a:pt x="120" y="48"/>
                    <a:pt x="118" y="45"/>
                  </a:cubicBezTo>
                  <a:cubicBezTo>
                    <a:pt x="128" y="34"/>
                    <a:pt x="128" y="34"/>
                    <a:pt x="128" y="34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2" y="23"/>
                    <a:pt x="99" y="21"/>
                    <a:pt x="96" y="19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1" y="12"/>
                    <a:pt x="69" y="12"/>
                    <a:pt x="67" y="12"/>
                  </a:cubicBezTo>
                  <a:cubicBezTo>
                    <a:pt x="66" y="12"/>
                    <a:pt x="64" y="12"/>
                    <a:pt x="62" y="12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6" y="21"/>
                    <a:pt x="33" y="23"/>
                    <a:pt x="30" y="26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5" y="48"/>
                    <a:pt x="14" y="52"/>
                    <a:pt x="13" y="55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4" y="83"/>
                    <a:pt x="15" y="86"/>
                    <a:pt x="17" y="90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3" y="111"/>
                    <a:pt x="36" y="113"/>
                    <a:pt x="39" y="115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4" y="123"/>
                    <a:pt x="66" y="123"/>
                    <a:pt x="68" y="123"/>
                  </a:cubicBezTo>
                  <a:cubicBezTo>
                    <a:pt x="69" y="123"/>
                    <a:pt x="71" y="123"/>
                    <a:pt x="73" y="122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9" y="113"/>
                    <a:pt x="102" y="111"/>
                    <a:pt x="104" y="109"/>
                  </a:cubicBezTo>
                  <a:cubicBezTo>
                    <a:pt x="117" y="114"/>
                    <a:pt x="117" y="114"/>
                    <a:pt x="117" y="114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20" y="86"/>
                    <a:pt x="121" y="83"/>
                    <a:pt x="122" y="79"/>
                  </a:cubicBezTo>
                  <a:lnTo>
                    <a:pt x="135" y="76"/>
                  </a:lnTo>
                  <a:close/>
                  <a:moveTo>
                    <a:pt x="67" y="107"/>
                  </a:moveTo>
                  <a:cubicBezTo>
                    <a:pt x="46" y="107"/>
                    <a:pt x="28" y="89"/>
                    <a:pt x="28" y="67"/>
                  </a:cubicBezTo>
                  <a:cubicBezTo>
                    <a:pt x="28" y="45"/>
                    <a:pt x="46" y="27"/>
                    <a:pt x="67" y="27"/>
                  </a:cubicBezTo>
                  <a:cubicBezTo>
                    <a:pt x="89" y="27"/>
                    <a:pt x="107" y="45"/>
                    <a:pt x="107" y="67"/>
                  </a:cubicBezTo>
                  <a:cubicBezTo>
                    <a:pt x="107" y="89"/>
                    <a:pt x="89" y="107"/>
                    <a:pt x="67" y="1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宋体" panose="02010600030101010101" pitchFamily="2" charset="-122"/>
              </a:endParaRPr>
            </a:p>
          </p:txBody>
        </p:sp>
      </p:grpSp>
      <p:grpSp>
        <p:nvGrpSpPr>
          <p:cNvPr id="12327" name="组合 75"/>
          <p:cNvGrpSpPr/>
          <p:nvPr/>
        </p:nvGrpSpPr>
        <p:grpSpPr bwMode="auto">
          <a:xfrm>
            <a:off x="5365750" y="4973638"/>
            <a:ext cx="301625" cy="387350"/>
            <a:chOff x="0" y="0"/>
            <a:chExt cx="563562" cy="720725"/>
          </a:xfrm>
          <a:solidFill>
            <a:srgbClr val="E56AF2"/>
          </a:solidFill>
        </p:grpSpPr>
        <p:sp>
          <p:nvSpPr>
            <p:cNvPr id="12328" name="Freeform 32"/>
            <p:cNvSpPr>
              <a:spLocks noChangeArrowheads="1"/>
            </p:cNvSpPr>
            <p:nvPr/>
          </p:nvSpPr>
          <p:spPr bwMode="auto">
            <a:xfrm>
              <a:off x="209550" y="0"/>
              <a:ext cx="142875" cy="720725"/>
            </a:xfrm>
            <a:custGeom>
              <a:avLst/>
              <a:gdLst>
                <a:gd name="T0" fmla="*/ 64 w 64"/>
                <a:gd name="T1" fmla="*/ 289 h 321"/>
                <a:gd name="T2" fmla="*/ 32 w 64"/>
                <a:gd name="T3" fmla="*/ 321 h 321"/>
                <a:gd name="T4" fmla="*/ 0 w 64"/>
                <a:gd name="T5" fmla="*/ 289 h 321"/>
                <a:gd name="T6" fmla="*/ 0 w 64"/>
                <a:gd name="T7" fmla="*/ 32 h 321"/>
                <a:gd name="T8" fmla="*/ 32 w 64"/>
                <a:gd name="T9" fmla="*/ 0 h 321"/>
                <a:gd name="T10" fmla="*/ 64 w 64"/>
                <a:gd name="T11" fmla="*/ 32 h 321"/>
                <a:gd name="T12" fmla="*/ 64 w 64"/>
                <a:gd name="T13" fmla="*/ 289 h 3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321"/>
                <a:gd name="T23" fmla="*/ 64 w 64"/>
                <a:gd name="T24" fmla="*/ 321 h 32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宋体" panose="02010600030101010101" pitchFamily="2" charset="-122"/>
              </a:endParaRPr>
            </a:p>
          </p:txBody>
        </p:sp>
        <p:sp>
          <p:nvSpPr>
            <p:cNvPr id="12329" name="Freeform 33"/>
            <p:cNvSpPr>
              <a:spLocks noChangeArrowheads="1"/>
            </p:cNvSpPr>
            <p:nvPr/>
          </p:nvSpPr>
          <p:spPr bwMode="auto">
            <a:xfrm>
              <a:off x="0" y="439737"/>
              <a:ext cx="141288" cy="280988"/>
            </a:xfrm>
            <a:custGeom>
              <a:avLst/>
              <a:gdLst>
                <a:gd name="T0" fmla="*/ 63 w 63"/>
                <a:gd name="T1" fmla="*/ 93 h 125"/>
                <a:gd name="T2" fmla="*/ 32 w 63"/>
                <a:gd name="T3" fmla="*/ 125 h 125"/>
                <a:gd name="T4" fmla="*/ 0 w 63"/>
                <a:gd name="T5" fmla="*/ 93 h 125"/>
                <a:gd name="T6" fmla="*/ 0 w 63"/>
                <a:gd name="T7" fmla="*/ 32 h 125"/>
                <a:gd name="T8" fmla="*/ 32 w 63"/>
                <a:gd name="T9" fmla="*/ 0 h 125"/>
                <a:gd name="T10" fmla="*/ 63 w 63"/>
                <a:gd name="T11" fmla="*/ 32 h 125"/>
                <a:gd name="T12" fmla="*/ 63 w 63"/>
                <a:gd name="T13" fmla="*/ 93 h 1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3"/>
                <a:gd name="T22" fmla="*/ 0 h 125"/>
                <a:gd name="T23" fmla="*/ 63 w 63"/>
                <a:gd name="T24" fmla="*/ 125 h 1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宋体" panose="02010600030101010101" pitchFamily="2" charset="-122"/>
              </a:endParaRPr>
            </a:p>
          </p:txBody>
        </p:sp>
        <p:sp>
          <p:nvSpPr>
            <p:cNvPr id="12330" name="Freeform 34"/>
            <p:cNvSpPr>
              <a:spLocks noChangeArrowheads="1"/>
            </p:cNvSpPr>
            <p:nvPr/>
          </p:nvSpPr>
          <p:spPr bwMode="auto">
            <a:xfrm>
              <a:off x="420687" y="231775"/>
              <a:ext cx="142875" cy="488950"/>
            </a:xfrm>
            <a:custGeom>
              <a:avLst/>
              <a:gdLst>
                <a:gd name="T0" fmla="*/ 64 w 64"/>
                <a:gd name="T1" fmla="*/ 186 h 218"/>
                <a:gd name="T2" fmla="*/ 32 w 64"/>
                <a:gd name="T3" fmla="*/ 218 h 218"/>
                <a:gd name="T4" fmla="*/ 0 w 64"/>
                <a:gd name="T5" fmla="*/ 186 h 218"/>
                <a:gd name="T6" fmla="*/ 0 w 64"/>
                <a:gd name="T7" fmla="*/ 32 h 218"/>
                <a:gd name="T8" fmla="*/ 32 w 64"/>
                <a:gd name="T9" fmla="*/ 0 h 218"/>
                <a:gd name="T10" fmla="*/ 64 w 64"/>
                <a:gd name="T11" fmla="*/ 32 h 218"/>
                <a:gd name="T12" fmla="*/ 64 w 64"/>
                <a:gd name="T13" fmla="*/ 186 h 2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218"/>
                <a:gd name="T23" fmla="*/ 64 w 64"/>
                <a:gd name="T24" fmla="*/ 218 h 21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宋体" panose="02010600030101010101" pitchFamily="2" charset="-122"/>
              </a:endParaRPr>
            </a:p>
          </p:txBody>
        </p:sp>
      </p:grpSp>
      <p:grpSp>
        <p:nvGrpSpPr>
          <p:cNvPr id="12331" name="组合 79"/>
          <p:cNvGrpSpPr/>
          <p:nvPr/>
        </p:nvGrpSpPr>
        <p:grpSpPr bwMode="auto">
          <a:xfrm>
            <a:off x="6588124" y="2930524"/>
            <a:ext cx="346075" cy="342901"/>
            <a:chOff x="0" y="0"/>
            <a:chExt cx="453105" cy="448433"/>
          </a:xfrm>
          <a:solidFill>
            <a:srgbClr val="E56AF2"/>
          </a:solidFill>
        </p:grpSpPr>
        <p:sp>
          <p:nvSpPr>
            <p:cNvPr id="12332" name="Freeform 136"/>
            <p:cNvSpPr>
              <a:spLocks noChangeArrowheads="1"/>
            </p:cNvSpPr>
            <p:nvPr/>
          </p:nvSpPr>
          <p:spPr bwMode="auto">
            <a:xfrm>
              <a:off x="0" y="251309"/>
              <a:ext cx="453105" cy="197124"/>
            </a:xfrm>
            <a:custGeom>
              <a:avLst/>
              <a:gdLst>
                <a:gd name="T0" fmla="*/ 103 w 205"/>
                <a:gd name="T1" fmla="*/ 19 h 89"/>
                <a:gd name="T2" fmla="*/ 47 w 205"/>
                <a:gd name="T3" fmla="*/ 0 h 89"/>
                <a:gd name="T4" fmla="*/ 0 w 205"/>
                <a:gd name="T5" fmla="*/ 0 h 89"/>
                <a:gd name="T6" fmla="*/ 0 w 205"/>
                <a:gd name="T7" fmla="*/ 67 h 89"/>
                <a:gd name="T8" fmla="*/ 22 w 205"/>
                <a:gd name="T9" fmla="*/ 89 h 89"/>
                <a:gd name="T10" fmla="*/ 183 w 205"/>
                <a:gd name="T11" fmla="*/ 89 h 89"/>
                <a:gd name="T12" fmla="*/ 205 w 205"/>
                <a:gd name="T13" fmla="*/ 67 h 89"/>
                <a:gd name="T14" fmla="*/ 205 w 205"/>
                <a:gd name="T15" fmla="*/ 0 h 89"/>
                <a:gd name="T16" fmla="*/ 158 w 205"/>
                <a:gd name="T17" fmla="*/ 0 h 89"/>
                <a:gd name="T18" fmla="*/ 103 w 205"/>
                <a:gd name="T19" fmla="*/ 19 h 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5"/>
                <a:gd name="T31" fmla="*/ 0 h 89"/>
                <a:gd name="T32" fmla="*/ 205 w 205"/>
                <a:gd name="T33" fmla="*/ 89 h 8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宋体" panose="02010600030101010101" pitchFamily="2" charset="-122"/>
              </a:endParaRPr>
            </a:p>
          </p:txBody>
        </p:sp>
        <p:sp>
          <p:nvSpPr>
            <p:cNvPr id="12333" name="Freeform 137"/>
            <p:cNvSpPr>
              <a:spLocks noEditPoints="1" noChangeArrowheads="1"/>
            </p:cNvSpPr>
            <p:nvPr/>
          </p:nvSpPr>
          <p:spPr bwMode="auto">
            <a:xfrm>
              <a:off x="0" y="0"/>
              <a:ext cx="453105" cy="260652"/>
            </a:xfrm>
            <a:custGeom>
              <a:avLst/>
              <a:gdLst>
                <a:gd name="T0" fmla="*/ 183 w 205"/>
                <a:gd name="T1" fmla="*/ 42 h 118"/>
                <a:gd name="T2" fmla="*/ 180 w 205"/>
                <a:gd name="T3" fmla="*/ 42 h 118"/>
                <a:gd name="T4" fmla="*/ 154 w 205"/>
                <a:gd name="T5" fmla="*/ 42 h 118"/>
                <a:gd name="T6" fmla="*/ 154 w 205"/>
                <a:gd name="T7" fmla="*/ 22 h 118"/>
                <a:gd name="T8" fmla="*/ 132 w 205"/>
                <a:gd name="T9" fmla="*/ 0 h 118"/>
                <a:gd name="T10" fmla="*/ 73 w 205"/>
                <a:gd name="T11" fmla="*/ 0 h 118"/>
                <a:gd name="T12" fmla="*/ 51 w 205"/>
                <a:gd name="T13" fmla="*/ 22 h 118"/>
                <a:gd name="T14" fmla="*/ 51 w 205"/>
                <a:gd name="T15" fmla="*/ 42 h 118"/>
                <a:gd name="T16" fmla="*/ 25 w 205"/>
                <a:gd name="T17" fmla="*/ 42 h 118"/>
                <a:gd name="T18" fmla="*/ 22 w 205"/>
                <a:gd name="T19" fmla="*/ 42 h 118"/>
                <a:gd name="T20" fmla="*/ 0 w 205"/>
                <a:gd name="T21" fmla="*/ 64 h 118"/>
                <a:gd name="T22" fmla="*/ 0 w 205"/>
                <a:gd name="T23" fmla="*/ 101 h 118"/>
                <a:gd name="T24" fmla="*/ 54 w 205"/>
                <a:gd name="T25" fmla="*/ 101 h 118"/>
                <a:gd name="T26" fmla="*/ 103 w 205"/>
                <a:gd name="T27" fmla="*/ 118 h 118"/>
                <a:gd name="T28" fmla="*/ 151 w 205"/>
                <a:gd name="T29" fmla="*/ 101 h 118"/>
                <a:gd name="T30" fmla="*/ 205 w 205"/>
                <a:gd name="T31" fmla="*/ 101 h 118"/>
                <a:gd name="T32" fmla="*/ 205 w 205"/>
                <a:gd name="T33" fmla="*/ 64 h 118"/>
                <a:gd name="T34" fmla="*/ 183 w 205"/>
                <a:gd name="T35" fmla="*/ 42 h 118"/>
                <a:gd name="T36" fmla="*/ 67 w 205"/>
                <a:gd name="T37" fmla="*/ 26 h 118"/>
                <a:gd name="T38" fmla="*/ 67 w 205"/>
                <a:gd name="T39" fmla="*/ 22 h 118"/>
                <a:gd name="T40" fmla="*/ 73 w 205"/>
                <a:gd name="T41" fmla="*/ 17 h 118"/>
                <a:gd name="T42" fmla="*/ 132 w 205"/>
                <a:gd name="T43" fmla="*/ 17 h 118"/>
                <a:gd name="T44" fmla="*/ 138 w 205"/>
                <a:gd name="T45" fmla="*/ 22 h 118"/>
                <a:gd name="T46" fmla="*/ 138 w 205"/>
                <a:gd name="T47" fmla="*/ 26 h 118"/>
                <a:gd name="T48" fmla="*/ 138 w 205"/>
                <a:gd name="T49" fmla="*/ 42 h 118"/>
                <a:gd name="T50" fmla="*/ 67 w 205"/>
                <a:gd name="T51" fmla="*/ 42 h 118"/>
                <a:gd name="T52" fmla="*/ 67 w 205"/>
                <a:gd name="T53" fmla="*/ 26 h 118"/>
                <a:gd name="T54" fmla="*/ 101 w 205"/>
                <a:gd name="T55" fmla="*/ 101 h 118"/>
                <a:gd name="T56" fmla="*/ 85 w 205"/>
                <a:gd name="T57" fmla="*/ 86 h 118"/>
                <a:gd name="T58" fmla="*/ 101 w 205"/>
                <a:gd name="T59" fmla="*/ 70 h 118"/>
                <a:gd name="T60" fmla="*/ 117 w 205"/>
                <a:gd name="T61" fmla="*/ 86 h 118"/>
                <a:gd name="T62" fmla="*/ 101 w 205"/>
                <a:gd name="T63" fmla="*/ 101 h 11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05"/>
                <a:gd name="T97" fmla="*/ 0 h 118"/>
                <a:gd name="T98" fmla="*/ 205 w 205"/>
                <a:gd name="T99" fmla="*/ 118 h 11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宋体" panose="02010600030101010101" pitchFamily="2" charset="-122"/>
              </a:endParaRPr>
            </a:p>
          </p:txBody>
        </p:sp>
      </p:grpSp>
      <p:grpSp>
        <p:nvGrpSpPr>
          <p:cNvPr id="12334" name="组合 82"/>
          <p:cNvGrpSpPr/>
          <p:nvPr/>
        </p:nvGrpSpPr>
        <p:grpSpPr bwMode="auto">
          <a:xfrm>
            <a:off x="7189788" y="4035425"/>
            <a:ext cx="357187" cy="341313"/>
            <a:chOff x="0" y="0"/>
            <a:chExt cx="2438400" cy="2332038"/>
          </a:xfrm>
          <a:solidFill>
            <a:srgbClr val="E56AF2"/>
          </a:solidFill>
        </p:grpSpPr>
        <p:sp>
          <p:nvSpPr>
            <p:cNvPr id="12335" name="Freeform 25"/>
            <p:cNvSpPr>
              <a:spLocks noChangeArrowheads="1"/>
            </p:cNvSpPr>
            <p:nvPr/>
          </p:nvSpPr>
          <p:spPr bwMode="auto">
            <a:xfrm>
              <a:off x="893763" y="1676400"/>
              <a:ext cx="655638" cy="655638"/>
            </a:xfrm>
            <a:custGeom>
              <a:avLst/>
              <a:gdLst>
                <a:gd name="T0" fmla="*/ 206 w 413"/>
                <a:gd name="T1" fmla="*/ 413 h 413"/>
                <a:gd name="T2" fmla="*/ 0 w 413"/>
                <a:gd name="T3" fmla="*/ 0 h 413"/>
                <a:gd name="T4" fmla="*/ 413 w 413"/>
                <a:gd name="T5" fmla="*/ 0 h 413"/>
                <a:gd name="T6" fmla="*/ 206 w 413"/>
                <a:gd name="T7" fmla="*/ 413 h 4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13"/>
                <a:gd name="T13" fmla="*/ 0 h 413"/>
                <a:gd name="T14" fmla="*/ 413 w 413"/>
                <a:gd name="T15" fmla="*/ 413 h 4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宋体" panose="02010600030101010101" pitchFamily="2" charset="-122"/>
              </a:endParaRPr>
            </a:p>
          </p:txBody>
        </p:sp>
        <p:sp>
          <p:nvSpPr>
            <p:cNvPr id="12336" name="任意多边形 84"/>
            <p:cNvSpPr>
              <a:spLocks noChangeArrowheads="1"/>
            </p:cNvSpPr>
            <p:nvPr/>
          </p:nvSpPr>
          <p:spPr bwMode="auto">
            <a:xfrm>
              <a:off x="0" y="0"/>
              <a:ext cx="2438400" cy="1774825"/>
            </a:xfrm>
            <a:custGeom>
              <a:avLst/>
              <a:gdLst>
                <a:gd name="T0" fmla="*/ 290196 w 2438400"/>
                <a:gd name="T1" fmla="*/ 0 h 1774825"/>
                <a:gd name="T2" fmla="*/ 2151973 w 2438400"/>
                <a:gd name="T3" fmla="*/ 0 h 1774825"/>
                <a:gd name="T4" fmla="*/ 2438400 w 2438400"/>
                <a:gd name="T5" fmla="*/ 286384 h 1774825"/>
                <a:gd name="T6" fmla="*/ 2438400 w 2438400"/>
                <a:gd name="T7" fmla="*/ 1484673 h 1774825"/>
                <a:gd name="T8" fmla="*/ 2151973 w 2438400"/>
                <a:gd name="T9" fmla="*/ 1774825 h 1774825"/>
                <a:gd name="T10" fmla="*/ 290196 w 2438400"/>
                <a:gd name="T11" fmla="*/ 1774825 h 1774825"/>
                <a:gd name="T12" fmla="*/ 0 w 2438400"/>
                <a:gd name="T13" fmla="*/ 1484673 h 1774825"/>
                <a:gd name="T14" fmla="*/ 0 w 2438400"/>
                <a:gd name="T15" fmla="*/ 286384 h 1774825"/>
                <a:gd name="T16" fmla="*/ 290196 w 2438400"/>
                <a:gd name="T17" fmla="*/ 0 h 1774825"/>
                <a:gd name="T18" fmla="*/ 471488 w 2438400"/>
                <a:gd name="T19" fmla="*/ 425450 h 1774825"/>
                <a:gd name="T20" fmla="*/ 471488 w 2438400"/>
                <a:gd name="T21" fmla="*/ 598488 h 1774825"/>
                <a:gd name="T22" fmla="*/ 1971676 w 2438400"/>
                <a:gd name="T23" fmla="*/ 598488 h 1774825"/>
                <a:gd name="T24" fmla="*/ 1971676 w 2438400"/>
                <a:gd name="T25" fmla="*/ 425450 h 1774825"/>
                <a:gd name="T26" fmla="*/ 471488 w 2438400"/>
                <a:gd name="T27" fmla="*/ 425450 h 1774825"/>
                <a:gd name="T28" fmla="*/ 471488 w 2438400"/>
                <a:gd name="T29" fmla="*/ 801688 h 1774825"/>
                <a:gd name="T30" fmla="*/ 471488 w 2438400"/>
                <a:gd name="T31" fmla="*/ 971551 h 1774825"/>
                <a:gd name="T32" fmla="*/ 1971676 w 2438400"/>
                <a:gd name="T33" fmla="*/ 971551 h 1774825"/>
                <a:gd name="T34" fmla="*/ 1971676 w 2438400"/>
                <a:gd name="T35" fmla="*/ 801688 h 1774825"/>
                <a:gd name="T36" fmla="*/ 471488 w 2438400"/>
                <a:gd name="T37" fmla="*/ 801688 h 1774825"/>
                <a:gd name="T38" fmla="*/ 471488 w 2438400"/>
                <a:gd name="T39" fmla="*/ 1174750 h 1774825"/>
                <a:gd name="T40" fmla="*/ 471488 w 2438400"/>
                <a:gd name="T41" fmla="*/ 1347788 h 1774825"/>
                <a:gd name="T42" fmla="*/ 1971676 w 2438400"/>
                <a:gd name="T43" fmla="*/ 1347788 h 1774825"/>
                <a:gd name="T44" fmla="*/ 1971676 w 2438400"/>
                <a:gd name="T45" fmla="*/ 1174750 h 1774825"/>
                <a:gd name="T46" fmla="*/ 471488 w 2438400"/>
                <a:gd name="T47" fmla="*/ 1174750 h 177482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438400"/>
                <a:gd name="T73" fmla="*/ 0 h 1774825"/>
                <a:gd name="T74" fmla="*/ 2438400 w 2438400"/>
                <a:gd name="T75" fmla="*/ 1774825 h 177482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宋体" panose="02010600030101010101" pitchFamily="2" charset="-122"/>
              </a:endParaRPr>
            </a:p>
          </p:txBody>
        </p:sp>
      </p:grpSp>
      <p:grpSp>
        <p:nvGrpSpPr>
          <p:cNvPr id="12337" name="组合 85"/>
          <p:cNvGrpSpPr/>
          <p:nvPr/>
        </p:nvGrpSpPr>
        <p:grpSpPr bwMode="auto">
          <a:xfrm>
            <a:off x="6556375" y="4973637"/>
            <a:ext cx="387350" cy="438151"/>
            <a:chOff x="0" y="0"/>
            <a:chExt cx="406393" cy="459645"/>
          </a:xfrm>
          <a:solidFill>
            <a:srgbClr val="E56AF2"/>
          </a:solidFill>
        </p:grpSpPr>
        <p:sp>
          <p:nvSpPr>
            <p:cNvPr id="12338" name="Freeform 148"/>
            <p:cNvSpPr>
              <a:spLocks noEditPoints="1" noChangeArrowheads="1"/>
            </p:cNvSpPr>
            <p:nvPr/>
          </p:nvSpPr>
          <p:spPr bwMode="auto">
            <a:xfrm>
              <a:off x="55120" y="0"/>
              <a:ext cx="351273" cy="456842"/>
            </a:xfrm>
            <a:custGeom>
              <a:avLst/>
              <a:gdLst>
                <a:gd name="T0" fmla="*/ 157 w 159"/>
                <a:gd name="T1" fmla="*/ 185 h 207"/>
                <a:gd name="T2" fmla="*/ 89 w 159"/>
                <a:gd name="T3" fmla="*/ 79 h 207"/>
                <a:gd name="T4" fmla="*/ 92 w 159"/>
                <a:gd name="T5" fmla="*/ 24 h 207"/>
                <a:gd name="T6" fmla="*/ 42 w 159"/>
                <a:gd name="T7" fmla="*/ 4 h 207"/>
                <a:gd name="T8" fmla="*/ 70 w 159"/>
                <a:gd name="T9" fmla="*/ 48 h 207"/>
                <a:gd name="T10" fmla="*/ 37 w 159"/>
                <a:gd name="T11" fmla="*/ 69 h 207"/>
                <a:gd name="T12" fmla="*/ 10 w 159"/>
                <a:gd name="T13" fmla="*/ 27 h 207"/>
                <a:gd name="T14" fmla="*/ 10 w 159"/>
                <a:gd name="T15" fmla="*/ 77 h 207"/>
                <a:gd name="T16" fmla="*/ 62 w 159"/>
                <a:gd name="T17" fmla="*/ 96 h 207"/>
                <a:gd name="T18" fmla="*/ 130 w 159"/>
                <a:gd name="T19" fmla="*/ 202 h 207"/>
                <a:gd name="T20" fmla="*/ 143 w 159"/>
                <a:gd name="T21" fmla="*/ 205 h 207"/>
                <a:gd name="T22" fmla="*/ 154 w 159"/>
                <a:gd name="T23" fmla="*/ 197 h 207"/>
                <a:gd name="T24" fmla="*/ 157 w 159"/>
                <a:gd name="T25" fmla="*/ 185 h 207"/>
                <a:gd name="T26" fmla="*/ 144 w 159"/>
                <a:gd name="T27" fmla="*/ 193 h 207"/>
                <a:gd name="T28" fmla="*/ 134 w 159"/>
                <a:gd name="T29" fmla="*/ 191 h 207"/>
                <a:gd name="T30" fmla="*/ 137 w 159"/>
                <a:gd name="T31" fmla="*/ 182 h 207"/>
                <a:gd name="T32" fmla="*/ 146 w 159"/>
                <a:gd name="T33" fmla="*/ 184 h 207"/>
                <a:gd name="T34" fmla="*/ 144 w 159"/>
                <a:gd name="T35" fmla="*/ 193 h 20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59"/>
                <a:gd name="T55" fmla="*/ 0 h 207"/>
                <a:gd name="T56" fmla="*/ 159 w 159"/>
                <a:gd name="T57" fmla="*/ 207 h 20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59" h="207">
                  <a:moveTo>
                    <a:pt x="157" y="185"/>
                  </a:moveTo>
                  <a:cubicBezTo>
                    <a:pt x="89" y="79"/>
                    <a:pt x="89" y="79"/>
                    <a:pt x="89" y="79"/>
                  </a:cubicBezTo>
                  <a:cubicBezTo>
                    <a:pt x="101" y="63"/>
                    <a:pt x="103" y="42"/>
                    <a:pt x="92" y="24"/>
                  </a:cubicBezTo>
                  <a:cubicBezTo>
                    <a:pt x="81" y="8"/>
                    <a:pt x="61" y="0"/>
                    <a:pt x="42" y="4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42"/>
                    <a:pt x="0" y="61"/>
                    <a:pt x="10" y="77"/>
                  </a:cubicBezTo>
                  <a:cubicBezTo>
                    <a:pt x="21" y="95"/>
                    <a:pt x="43" y="102"/>
                    <a:pt x="62" y="96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33" y="206"/>
                    <a:pt x="138" y="207"/>
                    <a:pt x="143" y="205"/>
                  </a:cubicBezTo>
                  <a:cubicBezTo>
                    <a:pt x="154" y="197"/>
                    <a:pt x="154" y="197"/>
                    <a:pt x="154" y="197"/>
                  </a:cubicBezTo>
                  <a:cubicBezTo>
                    <a:pt x="158" y="195"/>
                    <a:pt x="159" y="189"/>
                    <a:pt x="157" y="185"/>
                  </a:cubicBezTo>
                  <a:close/>
                  <a:moveTo>
                    <a:pt x="144" y="193"/>
                  </a:moveTo>
                  <a:cubicBezTo>
                    <a:pt x="141" y="195"/>
                    <a:pt x="136" y="195"/>
                    <a:pt x="134" y="191"/>
                  </a:cubicBezTo>
                  <a:cubicBezTo>
                    <a:pt x="132" y="188"/>
                    <a:pt x="133" y="184"/>
                    <a:pt x="137" y="182"/>
                  </a:cubicBezTo>
                  <a:cubicBezTo>
                    <a:pt x="140" y="180"/>
                    <a:pt x="144" y="181"/>
                    <a:pt x="146" y="184"/>
                  </a:cubicBezTo>
                  <a:cubicBezTo>
                    <a:pt x="148" y="187"/>
                    <a:pt x="147" y="191"/>
                    <a:pt x="144" y="19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宋体" panose="02010600030101010101" pitchFamily="2" charset="-122"/>
              </a:endParaRPr>
            </a:p>
          </p:txBody>
        </p:sp>
        <p:sp>
          <p:nvSpPr>
            <p:cNvPr id="12339" name="Freeform 149"/>
            <p:cNvSpPr>
              <a:spLocks noEditPoints="1" noChangeArrowheads="1"/>
            </p:cNvSpPr>
            <p:nvPr/>
          </p:nvSpPr>
          <p:spPr bwMode="auto">
            <a:xfrm>
              <a:off x="0" y="231691"/>
              <a:ext cx="231691" cy="227954"/>
            </a:xfrm>
            <a:custGeom>
              <a:avLst/>
              <a:gdLst>
                <a:gd name="T0" fmla="*/ 91 w 105"/>
                <a:gd name="T1" fmla="*/ 26 h 103"/>
                <a:gd name="T2" fmla="*/ 97 w 105"/>
                <a:gd name="T3" fmla="*/ 20 h 103"/>
                <a:gd name="T4" fmla="*/ 84 w 105"/>
                <a:gd name="T5" fmla="*/ 7 h 103"/>
                <a:gd name="T6" fmla="*/ 78 w 105"/>
                <a:gd name="T7" fmla="*/ 13 h 103"/>
                <a:gd name="T8" fmla="*/ 62 w 105"/>
                <a:gd name="T9" fmla="*/ 7 h 103"/>
                <a:gd name="T10" fmla="*/ 62 w 105"/>
                <a:gd name="T11" fmla="*/ 0 h 103"/>
                <a:gd name="T12" fmla="*/ 43 w 105"/>
                <a:gd name="T13" fmla="*/ 0 h 103"/>
                <a:gd name="T14" fmla="*/ 43 w 105"/>
                <a:gd name="T15" fmla="*/ 7 h 103"/>
                <a:gd name="T16" fmla="*/ 28 w 105"/>
                <a:gd name="T17" fmla="*/ 13 h 103"/>
                <a:gd name="T18" fmla="*/ 22 w 105"/>
                <a:gd name="T19" fmla="*/ 7 h 103"/>
                <a:gd name="T20" fmla="*/ 8 w 105"/>
                <a:gd name="T21" fmla="*/ 20 h 103"/>
                <a:gd name="T22" fmla="*/ 15 w 105"/>
                <a:gd name="T23" fmla="*/ 27 h 103"/>
                <a:gd name="T24" fmla="*/ 8 w 105"/>
                <a:gd name="T25" fmla="*/ 42 h 103"/>
                <a:gd name="T26" fmla="*/ 0 w 105"/>
                <a:gd name="T27" fmla="*/ 42 h 103"/>
                <a:gd name="T28" fmla="*/ 0 w 105"/>
                <a:gd name="T29" fmla="*/ 61 h 103"/>
                <a:gd name="T30" fmla="*/ 9 w 105"/>
                <a:gd name="T31" fmla="*/ 61 h 103"/>
                <a:gd name="T32" fmla="*/ 15 w 105"/>
                <a:gd name="T33" fmla="*/ 76 h 103"/>
                <a:gd name="T34" fmla="*/ 9 w 105"/>
                <a:gd name="T35" fmla="*/ 82 h 103"/>
                <a:gd name="T36" fmla="*/ 22 w 105"/>
                <a:gd name="T37" fmla="*/ 95 h 103"/>
                <a:gd name="T38" fmla="*/ 28 w 105"/>
                <a:gd name="T39" fmla="*/ 89 h 103"/>
                <a:gd name="T40" fmla="*/ 43 w 105"/>
                <a:gd name="T41" fmla="*/ 95 h 103"/>
                <a:gd name="T42" fmla="*/ 43 w 105"/>
                <a:gd name="T43" fmla="*/ 103 h 103"/>
                <a:gd name="T44" fmla="*/ 62 w 105"/>
                <a:gd name="T45" fmla="*/ 103 h 103"/>
                <a:gd name="T46" fmla="*/ 62 w 105"/>
                <a:gd name="T47" fmla="*/ 95 h 103"/>
                <a:gd name="T48" fmla="*/ 77 w 105"/>
                <a:gd name="T49" fmla="*/ 89 h 103"/>
                <a:gd name="T50" fmla="*/ 83 w 105"/>
                <a:gd name="T51" fmla="*/ 95 h 103"/>
                <a:gd name="T52" fmla="*/ 96 w 105"/>
                <a:gd name="T53" fmla="*/ 82 h 103"/>
                <a:gd name="T54" fmla="*/ 91 w 105"/>
                <a:gd name="T55" fmla="*/ 76 h 103"/>
                <a:gd name="T56" fmla="*/ 97 w 105"/>
                <a:gd name="T57" fmla="*/ 61 h 103"/>
                <a:gd name="T58" fmla="*/ 105 w 105"/>
                <a:gd name="T59" fmla="*/ 61 h 103"/>
                <a:gd name="T60" fmla="*/ 105 w 105"/>
                <a:gd name="T61" fmla="*/ 42 h 103"/>
                <a:gd name="T62" fmla="*/ 97 w 105"/>
                <a:gd name="T63" fmla="*/ 42 h 103"/>
                <a:gd name="T64" fmla="*/ 91 w 105"/>
                <a:gd name="T65" fmla="*/ 26 h 103"/>
                <a:gd name="T66" fmla="*/ 53 w 105"/>
                <a:gd name="T67" fmla="*/ 83 h 103"/>
                <a:gd name="T68" fmla="*/ 21 w 105"/>
                <a:gd name="T69" fmla="*/ 51 h 103"/>
                <a:gd name="T70" fmla="*/ 53 w 105"/>
                <a:gd name="T71" fmla="*/ 19 h 103"/>
                <a:gd name="T72" fmla="*/ 85 w 105"/>
                <a:gd name="T73" fmla="*/ 51 h 103"/>
                <a:gd name="T74" fmla="*/ 53 w 105"/>
                <a:gd name="T75" fmla="*/ 83 h 10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05"/>
                <a:gd name="T115" fmla="*/ 0 h 103"/>
                <a:gd name="T116" fmla="*/ 105 w 105"/>
                <a:gd name="T117" fmla="*/ 103 h 103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05" h="103">
                  <a:moveTo>
                    <a:pt x="91" y="26"/>
                  </a:moveTo>
                  <a:cubicBezTo>
                    <a:pt x="97" y="20"/>
                    <a:pt x="97" y="20"/>
                    <a:pt x="97" y="20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3" y="10"/>
                    <a:pt x="67" y="8"/>
                    <a:pt x="62" y="7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38" y="8"/>
                    <a:pt x="33" y="10"/>
                    <a:pt x="28" y="13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2" y="31"/>
                    <a:pt x="10" y="36"/>
                    <a:pt x="8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10" y="66"/>
                    <a:pt x="12" y="71"/>
                    <a:pt x="15" y="76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3" y="92"/>
                    <a:pt x="38" y="94"/>
                    <a:pt x="43" y="95"/>
                  </a:cubicBezTo>
                  <a:cubicBezTo>
                    <a:pt x="43" y="103"/>
                    <a:pt x="43" y="103"/>
                    <a:pt x="4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67" y="94"/>
                    <a:pt x="73" y="92"/>
                    <a:pt x="77" y="89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4" y="71"/>
                    <a:pt x="96" y="66"/>
                    <a:pt x="97" y="61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96" y="36"/>
                    <a:pt x="94" y="31"/>
                    <a:pt x="91" y="26"/>
                  </a:cubicBezTo>
                  <a:close/>
                  <a:moveTo>
                    <a:pt x="53" y="83"/>
                  </a:moveTo>
                  <a:cubicBezTo>
                    <a:pt x="35" y="83"/>
                    <a:pt x="21" y="69"/>
                    <a:pt x="21" y="51"/>
                  </a:cubicBezTo>
                  <a:cubicBezTo>
                    <a:pt x="21" y="33"/>
                    <a:pt x="35" y="19"/>
                    <a:pt x="53" y="19"/>
                  </a:cubicBezTo>
                  <a:cubicBezTo>
                    <a:pt x="71" y="19"/>
                    <a:pt x="85" y="33"/>
                    <a:pt x="85" y="51"/>
                  </a:cubicBezTo>
                  <a:cubicBezTo>
                    <a:pt x="85" y="69"/>
                    <a:pt x="71" y="83"/>
                    <a:pt x="53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宋体" panose="02010600030101010101" pitchFamily="2" charset="-122"/>
              </a:endParaRPr>
            </a:p>
          </p:txBody>
        </p:sp>
        <p:sp>
          <p:nvSpPr>
            <p:cNvPr id="12340" name="Oval 150"/>
            <p:cNvSpPr>
              <a:spLocks noChangeArrowheads="1"/>
            </p:cNvSpPr>
            <p:nvPr/>
          </p:nvSpPr>
          <p:spPr bwMode="auto">
            <a:xfrm>
              <a:off x="97160" y="326983"/>
              <a:ext cx="37370" cy="3737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2290" name="组合 1"/>
          <p:cNvGrpSpPr/>
          <p:nvPr/>
        </p:nvGrpSpPr>
        <p:grpSpPr>
          <a:xfrm>
            <a:off x="8674100" y="92075"/>
            <a:ext cx="3630613" cy="920750"/>
            <a:chOff x="0" y="0"/>
            <a:chExt cx="3965717" cy="921247"/>
          </a:xfrm>
        </p:grpSpPr>
        <p:sp>
          <p:nvSpPr>
            <p:cNvPr id="12303" name="等腰三角形 2"/>
            <p:cNvSpPr/>
            <p:nvPr/>
          </p:nvSpPr>
          <p:spPr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 w="12700">
              <a:noFill/>
            </a:ln>
          </p:spPr>
          <p:txBody>
            <a:bodyPr anchor="ctr"/>
            <a:p>
              <a:pPr algn="ctr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304" name="等腰三角形 3"/>
            <p:cNvSpPr/>
            <p:nvPr/>
          </p:nvSpPr>
          <p:spPr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 w="12700">
              <a:noFill/>
            </a:ln>
          </p:spPr>
          <p:txBody>
            <a:bodyPr anchor="ctr"/>
            <a:p>
              <a:pPr algn="ctr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12291" name="文本框 4"/>
          <p:cNvSpPr/>
          <p:nvPr/>
        </p:nvSpPr>
        <p:spPr>
          <a:xfrm>
            <a:off x="4070350" y="247650"/>
            <a:ext cx="4025900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2800" b="1" dirty="0">
                <a:solidFill>
                  <a:schemeClr val="bg1"/>
                </a:solidFill>
                <a:latin typeface="方正姚体" panose="02010601030101010101" pitchFamily="2" charset="-122"/>
                <a:sym typeface="方正姚体" panose="02010601030101010101" pitchFamily="2" charset="-122"/>
              </a:rPr>
              <a:t>MORE  THEN  TEMPLATE</a:t>
            </a:r>
            <a:endParaRPr lang="en-US" altLang="zh-CN" sz="2000" b="1" dirty="0">
              <a:solidFill>
                <a:schemeClr val="bg1"/>
              </a:solidFill>
              <a:latin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grpSp>
        <p:nvGrpSpPr>
          <p:cNvPr id="12292" name="组合 5"/>
          <p:cNvGrpSpPr/>
          <p:nvPr/>
        </p:nvGrpSpPr>
        <p:grpSpPr>
          <a:xfrm flipH="1">
            <a:off x="-12700" y="92075"/>
            <a:ext cx="3630613" cy="920750"/>
            <a:chOff x="0" y="0"/>
            <a:chExt cx="3965717" cy="921247"/>
          </a:xfrm>
        </p:grpSpPr>
        <p:sp>
          <p:nvSpPr>
            <p:cNvPr id="12301" name="等腰三角形 6"/>
            <p:cNvSpPr/>
            <p:nvPr/>
          </p:nvSpPr>
          <p:spPr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 w="12700">
              <a:noFill/>
            </a:ln>
          </p:spPr>
          <p:txBody>
            <a:bodyPr anchor="ctr"/>
            <a:p>
              <a:pPr algn="ctr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302" name="等腰三角形 7"/>
            <p:cNvSpPr/>
            <p:nvPr/>
          </p:nvSpPr>
          <p:spPr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 w="12700">
              <a:noFill/>
            </a:ln>
          </p:spPr>
          <p:txBody>
            <a:bodyPr anchor="ctr"/>
            <a:p>
              <a:pPr algn="ctr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12293" name="矩形 8"/>
          <p:cNvSpPr/>
          <p:nvPr/>
        </p:nvSpPr>
        <p:spPr>
          <a:xfrm>
            <a:off x="11195050" y="2000250"/>
            <a:ext cx="1008063" cy="2143125"/>
          </a:xfrm>
          <a:prstGeom prst="rect">
            <a:avLst/>
          </a:prstGeom>
          <a:solidFill>
            <a:srgbClr val="FEFEFE">
              <a:alpha val="20000"/>
            </a:srgbClr>
          </a:solidFill>
          <a:ln w="12700">
            <a:noFill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2294" name="矩形 9"/>
          <p:cNvSpPr/>
          <p:nvPr/>
        </p:nvSpPr>
        <p:spPr>
          <a:xfrm>
            <a:off x="8310563" y="2000250"/>
            <a:ext cx="2841625" cy="2143125"/>
          </a:xfrm>
          <a:prstGeom prst="rect">
            <a:avLst/>
          </a:prstGeom>
          <a:blipFill rotWithShape="1">
            <a:blip r:embed="rId1"/>
            <a:stretch>
              <a:fillRect/>
            </a:stretch>
          </a:blipFill>
          <a:ln w="12700">
            <a:noFill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2295" name="矩形 10"/>
          <p:cNvSpPr/>
          <p:nvPr/>
        </p:nvSpPr>
        <p:spPr>
          <a:xfrm>
            <a:off x="936625" y="4175125"/>
            <a:ext cx="2952750" cy="2143125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 w="12700">
            <a:noFill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2296" name="矩形 11"/>
          <p:cNvSpPr/>
          <p:nvPr/>
        </p:nvSpPr>
        <p:spPr>
          <a:xfrm>
            <a:off x="6350" y="2000250"/>
            <a:ext cx="8255000" cy="2143125"/>
          </a:xfrm>
          <a:prstGeom prst="rect">
            <a:avLst/>
          </a:prstGeom>
          <a:solidFill>
            <a:srgbClr val="FEFEFE">
              <a:alpha val="39999"/>
            </a:srgbClr>
          </a:solidFill>
          <a:ln w="12700">
            <a:noFill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2297" name="矩形 12"/>
          <p:cNvSpPr/>
          <p:nvPr/>
        </p:nvSpPr>
        <p:spPr>
          <a:xfrm>
            <a:off x="3940175" y="4175125"/>
            <a:ext cx="8256588" cy="2143125"/>
          </a:xfrm>
          <a:prstGeom prst="rect">
            <a:avLst/>
          </a:prstGeom>
          <a:solidFill>
            <a:srgbClr val="FEFEFE">
              <a:alpha val="39999"/>
            </a:srgbClr>
          </a:solidFill>
          <a:ln w="12700">
            <a:noFill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2298" name="矩形 13"/>
          <p:cNvSpPr/>
          <p:nvPr/>
        </p:nvSpPr>
        <p:spPr>
          <a:xfrm>
            <a:off x="0" y="4175125"/>
            <a:ext cx="890588" cy="2143125"/>
          </a:xfrm>
          <a:prstGeom prst="rect">
            <a:avLst/>
          </a:prstGeom>
          <a:solidFill>
            <a:srgbClr val="FEFEFE">
              <a:alpha val="20000"/>
            </a:srgbClr>
          </a:solidFill>
          <a:ln w="12700">
            <a:noFill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2299" name="文本框 14"/>
          <p:cNvSpPr/>
          <p:nvPr/>
        </p:nvSpPr>
        <p:spPr>
          <a:xfrm>
            <a:off x="393700" y="2454275"/>
            <a:ext cx="7575550" cy="1692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600" dirty="0">
                <a:solidFill>
                  <a:schemeClr val="bg1"/>
                </a:solidFill>
                <a:latin typeface="Agency FB" panose="020B0503020202020204" pitchFamily="34" charset="0"/>
                <a:ea typeface="方正姚体" panose="02010601030101010101" pitchFamily="2" charset="-122"/>
                <a:sym typeface="Agency FB" panose="020B0503020202020204" pitchFamily="34" charset="0"/>
              </a:rPr>
              <a:t>                     </a:t>
            </a:r>
            <a:r>
              <a:rPr lang="en-US" altLang="zh-CN" sz="2800" dirty="0">
                <a:solidFill>
                  <a:srgbClr val="000000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MORE   THAN   TEMPLATE</a:t>
            </a:r>
            <a:endParaRPr lang="zh-CN" altLang="en-US" sz="2800" dirty="0">
              <a:solidFill>
                <a:srgbClr val="000000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600" dirty="0">
                <a:solidFill>
                  <a:srgbClr val="000000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 center of the  narrative Thought  Click here to add  you to the  </a:t>
            </a:r>
            <a:endParaRPr lang="en-US" altLang="zh-CN" sz="1600" dirty="0">
              <a:solidFill>
                <a:srgbClr val="000000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600" dirty="0">
                <a:solidFill>
                  <a:srgbClr val="000000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center of the narrative thought  Click here to add  you to the center of the  narrative thought</a:t>
            </a:r>
            <a:endParaRPr lang="en-US" altLang="zh-CN" sz="1600" dirty="0">
              <a:solidFill>
                <a:srgbClr val="000000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endParaRPr lang="zh-CN" altLang="en-US" sz="1600" dirty="0">
              <a:solidFill>
                <a:srgbClr val="000000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endParaRPr lang="zh-CN" altLang="en-US" sz="1600" dirty="0">
              <a:solidFill>
                <a:srgbClr val="000000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12300" name="文本框 15"/>
          <p:cNvSpPr/>
          <p:nvPr/>
        </p:nvSpPr>
        <p:spPr>
          <a:xfrm>
            <a:off x="4391025" y="4557713"/>
            <a:ext cx="7575550" cy="1693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600" dirty="0">
                <a:solidFill>
                  <a:schemeClr val="bg1"/>
                </a:solidFill>
                <a:latin typeface="Agency FB" panose="020B0503020202020204" pitchFamily="34" charset="0"/>
                <a:ea typeface="方正姚体" panose="02010601030101010101" pitchFamily="2" charset="-122"/>
                <a:sym typeface="Agency FB" panose="020B0503020202020204" pitchFamily="34" charset="0"/>
              </a:rPr>
              <a:t>                     </a:t>
            </a:r>
            <a:r>
              <a:rPr lang="en-US" altLang="zh-CN" sz="2800" dirty="0">
                <a:solidFill>
                  <a:srgbClr val="0C0C0C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MORE   THAN   TEMPLATE</a:t>
            </a:r>
            <a:endParaRPr lang="zh-CN" altLang="en-US" sz="2800" dirty="0">
              <a:solidFill>
                <a:srgbClr val="0C0C0C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600" dirty="0">
                <a:solidFill>
                  <a:srgbClr val="0C0C0C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 center of the  narrative Thought  Click here to add  you to the  </a:t>
            </a:r>
            <a:endParaRPr lang="en-US" altLang="zh-CN" sz="1600" dirty="0">
              <a:solidFill>
                <a:srgbClr val="0C0C0C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600" dirty="0">
                <a:solidFill>
                  <a:srgbClr val="0C0C0C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center of the narrative thought  Click here to add  you to the center of the  narrative thought</a:t>
            </a:r>
            <a:endParaRPr lang="en-US" altLang="zh-CN" sz="1600" dirty="0">
              <a:solidFill>
                <a:srgbClr val="0C0C0C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endParaRPr lang="zh-CN" altLang="en-US" sz="1600" dirty="0">
              <a:solidFill>
                <a:srgbClr val="0C0C0C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endParaRPr lang="zh-CN" altLang="en-US" dirty="0">
              <a:solidFill>
                <a:srgbClr val="0C0C0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椭圆 26"/>
          <p:cNvSpPr/>
          <p:nvPr/>
        </p:nvSpPr>
        <p:spPr>
          <a:xfrm>
            <a:off x="4256088" y="3937000"/>
            <a:ext cx="1073150" cy="1073150"/>
          </a:xfrm>
          <a:prstGeom prst="ellipse">
            <a:avLst/>
          </a:prstGeom>
          <a:solidFill>
            <a:srgbClr val="FEFEFE">
              <a:alpha val="39999"/>
            </a:srgbClr>
          </a:solidFill>
          <a:ln w="25400">
            <a:noFill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3315" name="椭圆 28"/>
          <p:cNvSpPr/>
          <p:nvPr/>
        </p:nvSpPr>
        <p:spPr>
          <a:xfrm>
            <a:off x="4527550" y="5151438"/>
            <a:ext cx="1200150" cy="1198562"/>
          </a:xfrm>
          <a:prstGeom prst="ellipse">
            <a:avLst/>
          </a:prstGeom>
          <a:solidFill>
            <a:srgbClr val="FEFEFE">
              <a:alpha val="39999"/>
            </a:srgbClr>
          </a:solidFill>
          <a:ln w="25400">
            <a:noFill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3316" name="椭圆 30"/>
          <p:cNvSpPr/>
          <p:nvPr/>
        </p:nvSpPr>
        <p:spPr>
          <a:xfrm>
            <a:off x="6826250" y="4000500"/>
            <a:ext cx="1436688" cy="1438275"/>
          </a:xfrm>
          <a:prstGeom prst="ellipse">
            <a:avLst/>
          </a:prstGeom>
          <a:solidFill>
            <a:srgbClr val="FEFEFE">
              <a:alpha val="39999"/>
            </a:srgbClr>
          </a:solidFill>
          <a:ln w="25400">
            <a:noFill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3317" name="椭圆 32"/>
          <p:cNvSpPr/>
          <p:nvPr/>
        </p:nvSpPr>
        <p:spPr>
          <a:xfrm>
            <a:off x="6435725" y="5543550"/>
            <a:ext cx="1014413" cy="1014413"/>
          </a:xfrm>
          <a:prstGeom prst="ellipse">
            <a:avLst/>
          </a:prstGeom>
          <a:solidFill>
            <a:srgbClr val="FEFEFE">
              <a:alpha val="39999"/>
            </a:srgbClr>
          </a:solidFill>
          <a:ln w="25400">
            <a:noFill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3318" name="组合 1"/>
          <p:cNvGrpSpPr/>
          <p:nvPr/>
        </p:nvGrpSpPr>
        <p:grpSpPr>
          <a:xfrm>
            <a:off x="8674100" y="92075"/>
            <a:ext cx="3630613" cy="920750"/>
            <a:chOff x="0" y="0"/>
            <a:chExt cx="3965717" cy="921247"/>
          </a:xfrm>
        </p:grpSpPr>
        <p:sp>
          <p:nvSpPr>
            <p:cNvPr id="13336" name="等腰三角形 2"/>
            <p:cNvSpPr/>
            <p:nvPr/>
          </p:nvSpPr>
          <p:spPr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 w="12700">
              <a:noFill/>
            </a:ln>
          </p:spPr>
          <p:txBody>
            <a:bodyPr anchor="ctr"/>
            <a:p>
              <a:pPr algn="ctr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337" name="等腰三角形 3"/>
            <p:cNvSpPr/>
            <p:nvPr/>
          </p:nvSpPr>
          <p:spPr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 w="12700">
              <a:noFill/>
            </a:ln>
          </p:spPr>
          <p:txBody>
            <a:bodyPr anchor="ctr"/>
            <a:p>
              <a:pPr algn="ctr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13319" name="文本框 4"/>
          <p:cNvSpPr/>
          <p:nvPr/>
        </p:nvSpPr>
        <p:spPr>
          <a:xfrm>
            <a:off x="4070350" y="247650"/>
            <a:ext cx="4025900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2800" b="1" dirty="0">
                <a:solidFill>
                  <a:schemeClr val="bg1"/>
                </a:solidFill>
                <a:latin typeface="方正姚体" panose="02010601030101010101" pitchFamily="2" charset="-122"/>
                <a:sym typeface="方正姚体" panose="02010601030101010101" pitchFamily="2" charset="-122"/>
              </a:rPr>
              <a:t>MORE  THEN  TEMPLATE</a:t>
            </a:r>
            <a:endParaRPr lang="en-US" altLang="zh-CN" sz="2000" b="1" dirty="0">
              <a:solidFill>
                <a:schemeClr val="bg1"/>
              </a:solidFill>
              <a:latin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grpSp>
        <p:nvGrpSpPr>
          <p:cNvPr id="13320" name="组合 5"/>
          <p:cNvGrpSpPr/>
          <p:nvPr/>
        </p:nvGrpSpPr>
        <p:grpSpPr>
          <a:xfrm flipH="1">
            <a:off x="-12700" y="92075"/>
            <a:ext cx="3630613" cy="920750"/>
            <a:chOff x="0" y="0"/>
            <a:chExt cx="3965717" cy="921247"/>
          </a:xfrm>
        </p:grpSpPr>
        <p:sp>
          <p:nvSpPr>
            <p:cNvPr id="13334" name="等腰三角形 6"/>
            <p:cNvSpPr/>
            <p:nvPr/>
          </p:nvSpPr>
          <p:spPr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 w="12700">
              <a:noFill/>
            </a:ln>
          </p:spPr>
          <p:txBody>
            <a:bodyPr anchor="ctr"/>
            <a:p>
              <a:pPr algn="ctr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335" name="等腰三角形 7"/>
            <p:cNvSpPr/>
            <p:nvPr/>
          </p:nvSpPr>
          <p:spPr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 w="12700">
              <a:noFill/>
            </a:ln>
          </p:spPr>
          <p:txBody>
            <a:bodyPr anchor="ctr"/>
            <a:p>
              <a:pPr algn="ctr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13321" name="任意多边形 31"/>
          <p:cNvSpPr/>
          <p:nvPr/>
        </p:nvSpPr>
        <p:spPr>
          <a:xfrm rot="-3300000" flipH="1">
            <a:off x="4900613" y="4522788"/>
            <a:ext cx="2028825" cy="2000250"/>
          </a:xfrm>
          <a:custGeom>
            <a:avLst/>
            <a:gdLst>
              <a:gd name="txL" fmla="*/ 0 w 2028813"/>
              <a:gd name="txT" fmla="*/ 0 h 1999955"/>
              <a:gd name="txR" fmla="*/ 2028813 w 2028813"/>
              <a:gd name="txB" fmla="*/ 1999955 h 1999955"/>
            </a:gdLst>
            <a:ahLst/>
            <a:cxnLst>
              <a:cxn ang="0">
                <a:pos x="0" y="618210"/>
              </a:cxn>
              <a:cxn ang="0">
                <a:pos x="961763" y="1291739"/>
              </a:cxn>
              <a:cxn ang="0">
                <a:pos x="88910" y="1609476"/>
              </a:cxn>
              <a:cxn ang="0">
                <a:pos x="92597" y="1616869"/>
              </a:cxn>
              <a:cxn ang="0">
                <a:pos x="119306" y="1713359"/>
              </a:cxn>
              <a:cxn ang="0">
                <a:pos x="1069762" y="1367372"/>
              </a:cxn>
              <a:cxn ang="0">
                <a:pos x="1649079" y="1773071"/>
              </a:cxn>
              <a:cxn ang="0">
                <a:pos x="1299183" y="1900441"/>
              </a:cxn>
              <a:cxn ang="0">
                <a:pos x="1330562" y="1963365"/>
              </a:cxn>
              <a:cxn ang="0">
                <a:pos x="1340772" y="2000250"/>
              </a:cxn>
              <a:cxn ang="0">
                <a:pos x="1757079" y="1848705"/>
              </a:cxn>
              <a:cxn ang="0">
                <a:pos x="1953166" y="1986025"/>
              </a:cxn>
              <a:cxn ang="0">
                <a:pos x="2028825" y="1877957"/>
              </a:cxn>
              <a:cxn ang="0">
                <a:pos x="1800399" y="1717988"/>
              </a:cxn>
              <a:cxn ang="0">
                <a:pos x="1800398" y="1717988"/>
              </a:cxn>
              <a:cxn ang="0">
                <a:pos x="1532805" y="1530592"/>
              </a:cxn>
              <a:cxn ang="0">
                <a:pos x="1532805" y="1073755"/>
              </a:cxn>
              <a:cxn ang="0">
                <a:pos x="1527162" y="1073111"/>
              </a:cxn>
              <a:cxn ang="0">
                <a:pos x="1424805" y="1040332"/>
              </a:cxn>
              <a:cxn ang="0">
                <a:pos x="1424805" y="1454959"/>
              </a:cxn>
              <a:cxn ang="0">
                <a:pos x="786170" y="1007718"/>
              </a:cxn>
              <a:cxn ang="0">
                <a:pos x="786170" y="13933"/>
              </a:cxn>
              <a:cxn ang="0">
                <a:pos x="685989" y="2503"/>
              </a:cxn>
              <a:cxn ang="0">
                <a:pos x="678169" y="0"/>
              </a:cxn>
              <a:cxn ang="0">
                <a:pos x="678169" y="932084"/>
              </a:cxn>
              <a:cxn ang="0">
                <a:pos x="75659" y="510143"/>
              </a:cxn>
            </a:cxnLst>
            <a:rect l="txL" t="txT" r="txR" b="txB"/>
            <a:pathLst>
              <a:path w="2028813" h="1999955">
                <a:moveTo>
                  <a:pt x="0" y="618119"/>
                </a:moveTo>
                <a:lnTo>
                  <a:pt x="961757" y="1291548"/>
                </a:lnTo>
                <a:lnTo>
                  <a:pt x="88909" y="1609239"/>
                </a:lnTo>
                <a:lnTo>
                  <a:pt x="92596" y="1616631"/>
                </a:lnTo>
                <a:lnTo>
                  <a:pt x="119305" y="1713106"/>
                </a:lnTo>
                <a:lnTo>
                  <a:pt x="1069756" y="1367170"/>
                </a:lnTo>
                <a:lnTo>
                  <a:pt x="1649069" y="1772810"/>
                </a:lnTo>
                <a:lnTo>
                  <a:pt x="1299175" y="1900161"/>
                </a:lnTo>
                <a:lnTo>
                  <a:pt x="1330554" y="1963075"/>
                </a:lnTo>
                <a:lnTo>
                  <a:pt x="1340764" y="1999955"/>
                </a:lnTo>
                <a:lnTo>
                  <a:pt x="1757069" y="1848432"/>
                </a:lnTo>
                <a:lnTo>
                  <a:pt x="1953154" y="1985732"/>
                </a:lnTo>
                <a:lnTo>
                  <a:pt x="2028813" y="1877680"/>
                </a:lnTo>
                <a:lnTo>
                  <a:pt x="1800388" y="1717735"/>
                </a:lnTo>
                <a:lnTo>
                  <a:pt x="1800387" y="1717735"/>
                </a:lnTo>
                <a:lnTo>
                  <a:pt x="1532796" y="1530366"/>
                </a:lnTo>
                <a:lnTo>
                  <a:pt x="1532796" y="1073597"/>
                </a:lnTo>
                <a:lnTo>
                  <a:pt x="1527153" y="1072953"/>
                </a:lnTo>
                <a:lnTo>
                  <a:pt x="1424797" y="1040179"/>
                </a:lnTo>
                <a:lnTo>
                  <a:pt x="1424797" y="1454744"/>
                </a:lnTo>
                <a:lnTo>
                  <a:pt x="786165" y="1007569"/>
                </a:lnTo>
                <a:lnTo>
                  <a:pt x="786165" y="13931"/>
                </a:lnTo>
                <a:lnTo>
                  <a:pt x="685985" y="2503"/>
                </a:lnTo>
                <a:lnTo>
                  <a:pt x="678165" y="0"/>
                </a:lnTo>
                <a:lnTo>
                  <a:pt x="678165" y="931947"/>
                </a:lnTo>
                <a:lnTo>
                  <a:pt x="75659" y="510068"/>
                </a:lnTo>
                <a:lnTo>
                  <a:pt x="0" y="618119"/>
                </a:lnTo>
                <a:close/>
              </a:path>
            </a:pathLst>
          </a:custGeom>
          <a:solidFill>
            <a:schemeClr val="bg1">
              <a:alpha val="100000"/>
            </a:schemeClr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3322" name="椭圆 9"/>
          <p:cNvSpPr/>
          <p:nvPr/>
        </p:nvSpPr>
        <p:spPr>
          <a:xfrm>
            <a:off x="5210175" y="2670175"/>
            <a:ext cx="1819275" cy="1819275"/>
          </a:xfrm>
          <a:prstGeom prst="ellipse">
            <a:avLst/>
          </a:prstGeom>
          <a:solidFill>
            <a:srgbClr val="FEFEFE">
              <a:alpha val="39999"/>
            </a:srgbClr>
          </a:solidFill>
          <a:ln w="25400">
            <a:noFill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pic>
        <p:nvPicPr>
          <p:cNvPr id="13323" name="图片 14"/>
          <p:cNvPicPr preferRelativeResize="0"/>
          <p:nvPr/>
        </p:nvPicPr>
        <p:blipFill>
          <a:blip r:embed="rId1"/>
          <a:srcRect t="76775"/>
          <a:stretch>
            <a:fillRect/>
          </a:stretch>
        </p:blipFill>
        <p:spPr>
          <a:xfrm>
            <a:off x="4498975" y="6850063"/>
            <a:ext cx="3238500" cy="1793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24" name="文本框 15"/>
          <p:cNvSpPr/>
          <p:nvPr/>
        </p:nvSpPr>
        <p:spPr>
          <a:xfrm>
            <a:off x="4711700" y="5502275"/>
            <a:ext cx="817563" cy="5222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800" dirty="0">
                <a:solidFill>
                  <a:srgbClr val="E56AF2"/>
                </a:solidFill>
                <a:latin typeface="Impact" panose="020B0806030902050204" pitchFamily="34" charset="0"/>
                <a:sym typeface="Impact" panose="020B0806030902050204" pitchFamily="34" charset="0"/>
              </a:rPr>
              <a:t>50%</a:t>
            </a:r>
            <a:endParaRPr lang="zh-CN" altLang="en-US" sz="2800" dirty="0">
              <a:solidFill>
                <a:srgbClr val="E56AF2"/>
              </a:solidFill>
              <a:latin typeface="Impact" panose="020B0806030902050204" pitchFamily="34" charset="0"/>
              <a:sym typeface="Impact" panose="020B0806030902050204" pitchFamily="34" charset="0"/>
            </a:endParaRPr>
          </a:p>
        </p:txBody>
      </p:sp>
      <p:sp>
        <p:nvSpPr>
          <p:cNvPr id="13325" name="文本框 16"/>
          <p:cNvSpPr/>
          <p:nvPr/>
        </p:nvSpPr>
        <p:spPr>
          <a:xfrm>
            <a:off x="6583363" y="5829300"/>
            <a:ext cx="727075" cy="4619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400" dirty="0">
                <a:solidFill>
                  <a:srgbClr val="E56AF2"/>
                </a:solidFill>
                <a:latin typeface="Impact" panose="020B0806030902050204" pitchFamily="34" charset="0"/>
                <a:sym typeface="Impact" panose="020B0806030902050204" pitchFamily="34" charset="0"/>
              </a:rPr>
              <a:t>30%</a:t>
            </a:r>
            <a:endParaRPr lang="zh-CN" altLang="en-US" sz="2400" dirty="0">
              <a:solidFill>
                <a:srgbClr val="E56AF2"/>
              </a:solidFill>
              <a:latin typeface="Impact" panose="020B0806030902050204" pitchFamily="34" charset="0"/>
              <a:sym typeface="Impact" panose="020B0806030902050204" pitchFamily="34" charset="0"/>
            </a:endParaRPr>
          </a:p>
        </p:txBody>
      </p:sp>
      <p:sp>
        <p:nvSpPr>
          <p:cNvPr id="13326" name="文本框 17"/>
          <p:cNvSpPr/>
          <p:nvPr/>
        </p:nvSpPr>
        <p:spPr>
          <a:xfrm>
            <a:off x="4419600" y="4217988"/>
            <a:ext cx="804863" cy="5222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800" dirty="0">
                <a:solidFill>
                  <a:srgbClr val="E56AF2"/>
                </a:solidFill>
                <a:latin typeface="Impact" panose="020B0806030902050204" pitchFamily="34" charset="0"/>
                <a:sym typeface="Impact" panose="020B0806030902050204" pitchFamily="34" charset="0"/>
              </a:rPr>
              <a:t>40%</a:t>
            </a:r>
            <a:endParaRPr lang="zh-CN" altLang="en-US" sz="2800" dirty="0">
              <a:solidFill>
                <a:srgbClr val="E56AF2"/>
              </a:solidFill>
              <a:latin typeface="Impact" panose="020B0806030902050204" pitchFamily="34" charset="0"/>
              <a:sym typeface="Impact" panose="020B0806030902050204" pitchFamily="34" charset="0"/>
            </a:endParaRPr>
          </a:p>
        </p:txBody>
      </p:sp>
      <p:sp>
        <p:nvSpPr>
          <p:cNvPr id="13327" name="文本框 18"/>
          <p:cNvSpPr/>
          <p:nvPr/>
        </p:nvSpPr>
        <p:spPr>
          <a:xfrm>
            <a:off x="7067550" y="4416425"/>
            <a:ext cx="1003300" cy="6477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600" dirty="0">
                <a:solidFill>
                  <a:srgbClr val="E56AF2"/>
                </a:solidFill>
                <a:latin typeface="Impact" panose="020B0806030902050204" pitchFamily="34" charset="0"/>
                <a:sym typeface="Impact" panose="020B0806030902050204" pitchFamily="34" charset="0"/>
              </a:rPr>
              <a:t>65%</a:t>
            </a:r>
            <a:endParaRPr lang="zh-CN" altLang="en-US" sz="3600" dirty="0">
              <a:solidFill>
                <a:srgbClr val="E56AF2"/>
              </a:solidFill>
              <a:latin typeface="Impact" panose="020B0806030902050204" pitchFamily="34" charset="0"/>
              <a:sym typeface="Impact" panose="020B0806030902050204" pitchFamily="34" charset="0"/>
            </a:endParaRPr>
          </a:p>
        </p:txBody>
      </p:sp>
      <p:sp>
        <p:nvSpPr>
          <p:cNvPr id="13328" name="文本框 19"/>
          <p:cNvSpPr/>
          <p:nvPr/>
        </p:nvSpPr>
        <p:spPr>
          <a:xfrm>
            <a:off x="5543550" y="3146425"/>
            <a:ext cx="1270000" cy="8318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4800" dirty="0">
                <a:solidFill>
                  <a:srgbClr val="E56AF2"/>
                </a:solidFill>
                <a:latin typeface="Impact" panose="020B0806030902050204" pitchFamily="34" charset="0"/>
                <a:sym typeface="Impact" panose="020B0806030902050204" pitchFamily="34" charset="0"/>
              </a:rPr>
              <a:t>80%</a:t>
            </a:r>
            <a:endParaRPr lang="zh-CN" altLang="en-US" sz="4800" dirty="0">
              <a:solidFill>
                <a:srgbClr val="E56AF2"/>
              </a:solidFill>
              <a:latin typeface="Impact" panose="020B0806030902050204" pitchFamily="34" charset="0"/>
              <a:sym typeface="Impact" panose="020B0806030902050204" pitchFamily="34" charset="0"/>
            </a:endParaRPr>
          </a:p>
        </p:txBody>
      </p:sp>
      <p:sp>
        <p:nvSpPr>
          <p:cNvPr id="13329" name="文本框 20"/>
          <p:cNvSpPr/>
          <p:nvPr/>
        </p:nvSpPr>
        <p:spPr>
          <a:xfrm>
            <a:off x="1501775" y="5595938"/>
            <a:ext cx="2765425" cy="113823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1600" b="1" dirty="0">
                <a:solidFill>
                  <a:srgbClr val="262626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   </a:t>
            </a:r>
            <a:r>
              <a:rPr lang="en-US" altLang="zh-CN" sz="1600" b="1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MORE  THAN  TEMPLATE</a:t>
            </a:r>
            <a:endParaRPr lang="zh-CN" altLang="en-US" sz="1600" b="1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Center of the  </a:t>
            </a:r>
            <a:endParaRPr lang="en-US" altLang="zh-CN" sz="1200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narrative thought</a:t>
            </a:r>
            <a:endParaRPr lang="en-US" altLang="zh-CN" sz="1200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endParaRPr lang="zh-CN" altLang="en-US" sz="1200" dirty="0">
              <a:solidFill>
                <a:srgbClr val="FEFEFE"/>
              </a:solidFill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endParaRPr lang="zh-CN" altLang="en-US" sz="1600" dirty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3330" name="文本框 21"/>
          <p:cNvSpPr/>
          <p:nvPr/>
        </p:nvSpPr>
        <p:spPr>
          <a:xfrm>
            <a:off x="1397000" y="4219575"/>
            <a:ext cx="2765425" cy="11382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1600" b="1" dirty="0">
                <a:solidFill>
                  <a:srgbClr val="262626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   </a:t>
            </a:r>
            <a:r>
              <a:rPr lang="en-US" altLang="zh-CN" sz="1600" b="1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MORE  THAN  TEMPLATE</a:t>
            </a:r>
            <a:endParaRPr lang="zh-CN" altLang="en-US" sz="1600" b="1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Center of the  </a:t>
            </a:r>
            <a:endParaRPr lang="en-US" altLang="zh-CN" sz="1200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narrative thought</a:t>
            </a:r>
            <a:endParaRPr lang="en-US" altLang="zh-CN" sz="1200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endParaRPr lang="zh-CN" altLang="en-US" sz="1200" dirty="0">
              <a:solidFill>
                <a:srgbClr val="FEFEFE"/>
              </a:solidFill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endParaRPr lang="zh-CN" altLang="en-US" sz="1600" dirty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3331" name="文本框 22"/>
          <p:cNvSpPr/>
          <p:nvPr/>
        </p:nvSpPr>
        <p:spPr>
          <a:xfrm>
            <a:off x="2247900" y="2828925"/>
            <a:ext cx="2765425" cy="11398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1600" b="1" dirty="0">
                <a:solidFill>
                  <a:srgbClr val="262626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   </a:t>
            </a:r>
            <a:r>
              <a:rPr lang="en-US" altLang="zh-CN" sz="1600" b="1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MORE  THAN  TEMPLATE</a:t>
            </a:r>
            <a:endParaRPr lang="zh-CN" altLang="en-US" sz="1600" b="1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Center of the  </a:t>
            </a:r>
            <a:endParaRPr lang="en-US" altLang="zh-CN" sz="1200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narrative thought</a:t>
            </a:r>
            <a:endParaRPr lang="en-US" altLang="zh-CN" sz="1200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endParaRPr lang="zh-CN" altLang="en-US" sz="1200" dirty="0">
              <a:solidFill>
                <a:srgbClr val="FEFEFE"/>
              </a:solidFill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endParaRPr lang="zh-CN" altLang="en-US" sz="16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3332" name="文本框 23"/>
          <p:cNvSpPr/>
          <p:nvPr/>
        </p:nvSpPr>
        <p:spPr>
          <a:xfrm>
            <a:off x="7769225" y="5710238"/>
            <a:ext cx="2765425" cy="113823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1600" b="1" dirty="0">
                <a:solidFill>
                  <a:srgbClr val="262626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   </a:t>
            </a:r>
            <a:r>
              <a:rPr lang="en-US" altLang="zh-CN" sz="1600" b="1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MORE  THAN  TEMPLATE</a:t>
            </a:r>
            <a:endParaRPr lang="zh-CN" altLang="en-US" sz="1600" b="1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Center of the  </a:t>
            </a:r>
            <a:endParaRPr lang="en-US" altLang="zh-CN" sz="1200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narrative thought</a:t>
            </a:r>
            <a:endParaRPr lang="en-US" altLang="zh-CN" sz="1200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endParaRPr lang="zh-CN" altLang="en-US" sz="1200" dirty="0">
              <a:solidFill>
                <a:srgbClr val="262626"/>
              </a:solidFill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endParaRPr lang="zh-CN" altLang="en-US" sz="16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3333" name="文本框 24"/>
          <p:cNvSpPr/>
          <p:nvPr/>
        </p:nvSpPr>
        <p:spPr>
          <a:xfrm>
            <a:off x="8615363" y="4362450"/>
            <a:ext cx="2765425" cy="11398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1600" b="1" dirty="0">
                <a:solidFill>
                  <a:srgbClr val="262626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   </a:t>
            </a:r>
            <a:r>
              <a:rPr lang="en-US" altLang="zh-CN" sz="1600" b="1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MORE  THAN  TEMPLATE</a:t>
            </a:r>
            <a:endParaRPr lang="zh-CN" altLang="en-US" sz="1600" b="1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Center of the  </a:t>
            </a:r>
            <a:endParaRPr lang="en-US" altLang="zh-CN" sz="1200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narrative thought</a:t>
            </a:r>
            <a:endParaRPr lang="en-US" altLang="zh-CN" sz="1200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endParaRPr lang="zh-CN" altLang="en-US" sz="1200" dirty="0">
              <a:solidFill>
                <a:srgbClr val="FEFEFE"/>
              </a:solidFill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endParaRPr lang="zh-CN" altLang="en-US" sz="1600" dirty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等腰三角形 16"/>
          <p:cNvSpPr/>
          <p:nvPr/>
        </p:nvSpPr>
        <p:spPr>
          <a:xfrm>
            <a:off x="1889125" y="4375150"/>
            <a:ext cx="2689225" cy="2482850"/>
          </a:xfrm>
          <a:prstGeom prst="triangle">
            <a:avLst>
              <a:gd name="adj" fmla="val 50000"/>
            </a:avLst>
          </a:prstGeom>
          <a:solidFill>
            <a:srgbClr val="FFFFFF">
              <a:alpha val="20000"/>
            </a:srgbClr>
          </a:solidFill>
          <a:ln w="12700">
            <a:noFill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39" name="文本框 19"/>
          <p:cNvSpPr/>
          <p:nvPr/>
        </p:nvSpPr>
        <p:spPr>
          <a:xfrm>
            <a:off x="5149850" y="3068638"/>
            <a:ext cx="6084888" cy="76993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4400" dirty="0">
                <a:solidFill>
                  <a:schemeClr val="bg1"/>
                </a:solidFill>
                <a:latin typeface="方正姚体" panose="02010601030101010101" pitchFamily="2" charset="-122"/>
                <a:sym typeface="方正姚体" panose="02010601030101010101" pitchFamily="2" charset="-122"/>
              </a:rPr>
              <a:t>MORE  </a:t>
            </a:r>
            <a:r>
              <a:rPr lang="en-US" altLang="zh-CN" sz="4400" b="1" dirty="0">
                <a:solidFill>
                  <a:schemeClr val="bg1"/>
                </a:solidFill>
                <a:latin typeface="方正姚体" panose="02010601030101010101" pitchFamily="2" charset="-122"/>
                <a:sym typeface="方正姚体" panose="02010601030101010101" pitchFamily="2" charset="-122"/>
              </a:rPr>
              <a:t>THEN  </a:t>
            </a:r>
            <a:r>
              <a:rPr lang="en-US" altLang="zh-CN" sz="4400" dirty="0">
                <a:solidFill>
                  <a:schemeClr val="bg1"/>
                </a:solidFill>
                <a:latin typeface="方正姚体" panose="02010601030101010101" pitchFamily="2" charset="-122"/>
                <a:sym typeface="方正姚体" panose="02010601030101010101" pitchFamily="2" charset="-122"/>
              </a:rPr>
              <a:t>TEMPLATE</a:t>
            </a:r>
            <a:endParaRPr lang="en-US" altLang="zh-CN" sz="3600" dirty="0">
              <a:solidFill>
                <a:schemeClr val="bg1"/>
              </a:solidFill>
              <a:latin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14340" name="文本框 20"/>
          <p:cNvSpPr/>
          <p:nvPr/>
        </p:nvSpPr>
        <p:spPr>
          <a:xfrm>
            <a:off x="5913438" y="3822700"/>
            <a:ext cx="4973637" cy="14160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200" b="1" dirty="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      </a:t>
            </a:r>
            <a:endParaRPr lang="zh-CN" altLang="en-US" sz="3200" b="1" dirty="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r>
              <a:rPr lang="en-US" altLang="zh-CN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 center of the  narrative </a:t>
            </a:r>
            <a:endParaRPr lang="zh-CN" altLang="en-US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Thought  Click here to add   you to the  center of the </a:t>
            </a:r>
            <a:endParaRPr lang="zh-CN" altLang="en-US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                             narrative thought</a:t>
            </a:r>
            <a:endParaRPr lang="en-US" altLang="zh-CN" sz="20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14341" name="直接连接符 21"/>
          <p:cNvSpPr/>
          <p:nvPr/>
        </p:nvSpPr>
        <p:spPr>
          <a:xfrm rot="5400000">
            <a:off x="8208963" y="1100138"/>
            <a:ext cx="0" cy="5903912"/>
          </a:xfrm>
          <a:prstGeom prst="line">
            <a:avLst/>
          </a:prstGeom>
          <a:ln w="12700" cap="flat" cmpd="sng">
            <a:solidFill>
              <a:srgbClr val="FFFFFF">
                <a:alpha val="50195"/>
              </a:srgbClr>
            </a:solidFill>
            <a:prstDash val="solid"/>
            <a:bevel/>
            <a:headEnd type="none" w="med" len="med"/>
            <a:tailEnd type="none" w="med" len="med"/>
          </a:ln>
        </p:spPr>
      </p:sp>
      <p:sp>
        <p:nvSpPr>
          <p:cNvPr id="14342" name="等腰三角形 24"/>
          <p:cNvSpPr/>
          <p:nvPr/>
        </p:nvSpPr>
        <p:spPr>
          <a:xfrm>
            <a:off x="2155825" y="4867275"/>
            <a:ext cx="2155825" cy="1990725"/>
          </a:xfrm>
          <a:prstGeom prst="triangle">
            <a:avLst>
              <a:gd name="adj" fmla="val 50000"/>
            </a:avLst>
          </a:prstGeom>
          <a:solidFill>
            <a:srgbClr val="FFFFFF">
              <a:alpha val="39999"/>
            </a:srgbClr>
          </a:solidFill>
          <a:ln w="12700">
            <a:noFill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43" name="等腰三角形 26"/>
          <p:cNvSpPr/>
          <p:nvPr/>
        </p:nvSpPr>
        <p:spPr>
          <a:xfrm flipV="1">
            <a:off x="868363" y="0"/>
            <a:ext cx="4738687" cy="4375150"/>
          </a:xfrm>
          <a:prstGeom prst="triangle">
            <a:avLst>
              <a:gd name="adj" fmla="val 50000"/>
            </a:avLst>
          </a:prstGeom>
          <a:solidFill>
            <a:srgbClr val="FFFFFF">
              <a:alpha val="20000"/>
            </a:srgbClr>
          </a:solidFill>
          <a:ln w="12700">
            <a:noFill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44" name="等腰三角形 28"/>
          <p:cNvSpPr/>
          <p:nvPr/>
        </p:nvSpPr>
        <p:spPr>
          <a:xfrm flipV="1">
            <a:off x="1177925" y="-19050"/>
            <a:ext cx="4140200" cy="3822700"/>
          </a:xfrm>
          <a:prstGeom prst="triangle">
            <a:avLst>
              <a:gd name="adj" fmla="val 50000"/>
            </a:avLst>
          </a:prstGeom>
          <a:solidFill>
            <a:srgbClr val="FFFFFF">
              <a:alpha val="39999"/>
            </a:srgbClr>
          </a:solidFill>
          <a:ln w="12700">
            <a:noFill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45" name="文本框 29"/>
          <p:cNvSpPr/>
          <p:nvPr/>
        </p:nvSpPr>
        <p:spPr>
          <a:xfrm>
            <a:off x="2463800" y="428625"/>
            <a:ext cx="1758950" cy="18621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11500" b="1" dirty="0">
                <a:solidFill>
                  <a:srgbClr val="E56AF2"/>
                </a:solidFill>
                <a:latin typeface="Impact" panose="020B0806030902050204" pitchFamily="34" charset="0"/>
                <a:sym typeface="Impact" panose="020B0806030902050204" pitchFamily="34" charset="0"/>
              </a:rPr>
              <a:t>03</a:t>
            </a:r>
            <a:endParaRPr lang="zh-CN" altLang="en-US" sz="11500" b="1" dirty="0">
              <a:solidFill>
                <a:srgbClr val="E56AF2"/>
              </a:solidFill>
              <a:latin typeface="Impact" panose="020B0806030902050204" pitchFamily="34" charset="0"/>
              <a:sym typeface="Impact" panose="020B0806030902050204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5362" name="组合 1"/>
          <p:cNvGrpSpPr/>
          <p:nvPr/>
        </p:nvGrpSpPr>
        <p:grpSpPr>
          <a:xfrm>
            <a:off x="8674100" y="92075"/>
            <a:ext cx="3630613" cy="920750"/>
            <a:chOff x="0" y="0"/>
            <a:chExt cx="3965717" cy="921247"/>
          </a:xfrm>
        </p:grpSpPr>
        <p:sp>
          <p:nvSpPr>
            <p:cNvPr id="15379" name="等腰三角形 2"/>
            <p:cNvSpPr/>
            <p:nvPr/>
          </p:nvSpPr>
          <p:spPr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 w="12700">
              <a:noFill/>
            </a:ln>
          </p:spPr>
          <p:txBody>
            <a:bodyPr anchor="ctr"/>
            <a:p>
              <a:pPr algn="ctr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5380" name="等腰三角形 3"/>
            <p:cNvSpPr/>
            <p:nvPr/>
          </p:nvSpPr>
          <p:spPr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 w="12700">
              <a:noFill/>
            </a:ln>
          </p:spPr>
          <p:txBody>
            <a:bodyPr anchor="ctr"/>
            <a:p>
              <a:pPr algn="ctr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15363" name="文本框 4"/>
          <p:cNvSpPr/>
          <p:nvPr/>
        </p:nvSpPr>
        <p:spPr>
          <a:xfrm>
            <a:off x="4070350" y="247650"/>
            <a:ext cx="4025900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2800" b="1" dirty="0">
                <a:solidFill>
                  <a:schemeClr val="bg1"/>
                </a:solidFill>
                <a:latin typeface="方正姚体" panose="02010601030101010101" pitchFamily="2" charset="-122"/>
                <a:sym typeface="方正姚体" panose="02010601030101010101" pitchFamily="2" charset="-122"/>
              </a:rPr>
              <a:t>MORE  THEN  TEMPLATE</a:t>
            </a:r>
            <a:endParaRPr lang="en-US" altLang="zh-CN" sz="2000" b="1" dirty="0">
              <a:solidFill>
                <a:schemeClr val="bg1"/>
              </a:solidFill>
              <a:latin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grpSp>
        <p:nvGrpSpPr>
          <p:cNvPr id="15364" name="组合 5"/>
          <p:cNvGrpSpPr/>
          <p:nvPr/>
        </p:nvGrpSpPr>
        <p:grpSpPr>
          <a:xfrm flipH="1">
            <a:off x="-12700" y="92075"/>
            <a:ext cx="3630613" cy="920750"/>
            <a:chOff x="0" y="0"/>
            <a:chExt cx="3965717" cy="921247"/>
          </a:xfrm>
        </p:grpSpPr>
        <p:sp>
          <p:nvSpPr>
            <p:cNvPr id="15377" name="等腰三角形 6"/>
            <p:cNvSpPr/>
            <p:nvPr/>
          </p:nvSpPr>
          <p:spPr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 w="12700">
              <a:noFill/>
            </a:ln>
          </p:spPr>
          <p:txBody>
            <a:bodyPr anchor="ctr"/>
            <a:p>
              <a:pPr algn="ctr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5378" name="等腰三角形 7"/>
            <p:cNvSpPr/>
            <p:nvPr/>
          </p:nvSpPr>
          <p:spPr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 w="12700">
              <a:noFill/>
            </a:ln>
          </p:spPr>
          <p:txBody>
            <a:bodyPr anchor="ctr"/>
            <a:p>
              <a:pPr algn="ctr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15365" name="六边形 8"/>
          <p:cNvSpPr/>
          <p:nvPr/>
        </p:nvSpPr>
        <p:spPr>
          <a:xfrm rot="5400000">
            <a:off x="873125" y="2540000"/>
            <a:ext cx="3232150" cy="2203450"/>
          </a:xfrm>
          <a:prstGeom prst="hexagon">
            <a:avLst>
              <a:gd name="adj" fmla="val 25018"/>
              <a:gd name="vf" fmla="val 115470"/>
            </a:avLst>
          </a:prstGeom>
          <a:solidFill>
            <a:srgbClr val="FDFDFD">
              <a:alpha val="39999"/>
            </a:srgbClr>
          </a:solidFill>
          <a:ln w="6350" cap="flat" cmpd="sng">
            <a:solidFill>
              <a:srgbClr val="FFFFFF">
                <a:alpha val="50195"/>
              </a:srgbClr>
            </a:solidFill>
            <a:prstDash val="solid"/>
            <a:bevel/>
            <a:headEnd type="none" w="med" len="med"/>
            <a:tailEnd type="none" w="med" len="med"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366" name="椭圆 9"/>
          <p:cNvSpPr/>
          <p:nvPr/>
        </p:nvSpPr>
        <p:spPr>
          <a:xfrm>
            <a:off x="1701800" y="2416175"/>
            <a:ext cx="1568450" cy="1568450"/>
          </a:xfrm>
          <a:prstGeom prst="ellipse">
            <a:avLst/>
          </a:prstGeom>
          <a:blipFill rotWithShape="1">
            <a:blip r:embed="rId1"/>
            <a:stretch>
              <a:fillRect/>
            </a:stretch>
          </a:blipFill>
          <a:ln w="12700">
            <a:noFill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367" name="六边形 10"/>
          <p:cNvSpPr/>
          <p:nvPr/>
        </p:nvSpPr>
        <p:spPr>
          <a:xfrm rot="5400000">
            <a:off x="4462463" y="2538413"/>
            <a:ext cx="3232150" cy="2205037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DFDFD">
              <a:alpha val="39999"/>
            </a:srgbClr>
          </a:solidFill>
          <a:ln w="6350" cap="flat" cmpd="sng">
            <a:solidFill>
              <a:srgbClr val="FFFFFF">
                <a:alpha val="50195"/>
              </a:srgbClr>
            </a:solidFill>
            <a:prstDash val="solid"/>
            <a:bevel/>
            <a:headEnd type="none" w="med" len="med"/>
            <a:tailEnd type="none" w="med" len="med"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368" name="椭圆 11"/>
          <p:cNvSpPr/>
          <p:nvPr/>
        </p:nvSpPr>
        <p:spPr>
          <a:xfrm>
            <a:off x="5292725" y="2416175"/>
            <a:ext cx="1566863" cy="1568450"/>
          </a:xfrm>
          <a:prstGeom prst="ellipse">
            <a:avLst/>
          </a:prstGeom>
          <a:blipFill rotWithShape="1">
            <a:blip r:embed="rId2"/>
            <a:stretch>
              <a:fillRect/>
            </a:stretch>
          </a:blipFill>
          <a:ln w="12700">
            <a:noFill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369" name="六边形 12"/>
          <p:cNvSpPr/>
          <p:nvPr/>
        </p:nvSpPr>
        <p:spPr>
          <a:xfrm rot="5400000">
            <a:off x="8093075" y="2540000"/>
            <a:ext cx="3232150" cy="2203450"/>
          </a:xfrm>
          <a:prstGeom prst="hexagon">
            <a:avLst>
              <a:gd name="adj" fmla="val 25018"/>
              <a:gd name="vf" fmla="val 115470"/>
            </a:avLst>
          </a:prstGeom>
          <a:solidFill>
            <a:srgbClr val="FDFDFD">
              <a:alpha val="39999"/>
            </a:srgbClr>
          </a:solidFill>
          <a:ln w="6350" cap="flat" cmpd="sng">
            <a:solidFill>
              <a:srgbClr val="FFFFFF">
                <a:alpha val="50195"/>
              </a:srgbClr>
            </a:solidFill>
            <a:prstDash val="solid"/>
            <a:bevel/>
            <a:headEnd type="none" w="med" len="med"/>
            <a:tailEnd type="none" w="med" len="med"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370" name="椭圆 13"/>
          <p:cNvSpPr/>
          <p:nvPr/>
        </p:nvSpPr>
        <p:spPr>
          <a:xfrm>
            <a:off x="8921750" y="2416175"/>
            <a:ext cx="1568450" cy="1568450"/>
          </a:xfrm>
          <a:prstGeom prst="ellipse">
            <a:avLst/>
          </a:prstGeom>
          <a:blipFill rotWithShape="1">
            <a:blip r:embed="rId3"/>
            <a:stretch>
              <a:fillRect/>
            </a:stretch>
          </a:blipFill>
          <a:ln w="12700">
            <a:noFill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371" name="文本框 14"/>
          <p:cNvSpPr/>
          <p:nvPr/>
        </p:nvSpPr>
        <p:spPr>
          <a:xfrm>
            <a:off x="1757363" y="4318000"/>
            <a:ext cx="1595437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MORE  THEN 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TEMPLATE</a:t>
            </a:r>
            <a:endParaRPr lang="en-US" altLang="zh-CN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5372" name="文本框 15"/>
          <p:cNvSpPr/>
          <p:nvPr/>
        </p:nvSpPr>
        <p:spPr>
          <a:xfrm>
            <a:off x="5305425" y="4318000"/>
            <a:ext cx="1593850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MORE  THEN 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TEMPLATE</a:t>
            </a:r>
            <a:endParaRPr lang="en-US" altLang="zh-CN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5373" name="文本框 16"/>
          <p:cNvSpPr/>
          <p:nvPr/>
        </p:nvSpPr>
        <p:spPr>
          <a:xfrm>
            <a:off x="8943975" y="4318000"/>
            <a:ext cx="1595438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MORE  THEN 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TEMPLATE</a:t>
            </a:r>
            <a:endParaRPr lang="en-US" altLang="zh-CN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5374" name="文本框 17"/>
          <p:cNvSpPr/>
          <p:nvPr/>
        </p:nvSpPr>
        <p:spPr>
          <a:xfrm>
            <a:off x="1500188" y="5257800"/>
            <a:ext cx="2111375" cy="13081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           </a:t>
            </a:r>
            <a:endParaRPr lang="en-US" altLang="zh-CN" sz="2800" b="1" dirty="0">
              <a:solidFill>
                <a:srgbClr val="000000"/>
              </a:solidFill>
              <a:latin typeface="Agency FB" panose="020B0503020202020204" pitchFamily="34" charset="0"/>
              <a:sym typeface="Agency FB" panose="020B0503020202020204" pitchFamily="34" charset="0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 here to add you to the </a:t>
            </a:r>
            <a:endParaRPr lang="zh-CN" altLang="en-US" sz="1200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Center of the  narrative  thought</a:t>
            </a:r>
            <a:endParaRPr lang="zh-CN" altLang="en-US" sz="1200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1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  here to  add   you to the </a:t>
            </a:r>
            <a:endParaRPr lang="zh-CN" altLang="en-US" sz="1100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1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Center of the    narrative   thought</a:t>
            </a:r>
            <a:endParaRPr lang="en-US" altLang="zh-CN" sz="1000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1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 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5375" name="文本框 18"/>
          <p:cNvSpPr/>
          <p:nvPr/>
        </p:nvSpPr>
        <p:spPr>
          <a:xfrm>
            <a:off x="5016500" y="5257800"/>
            <a:ext cx="2111375" cy="13081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           </a:t>
            </a:r>
            <a:endParaRPr lang="en-US" altLang="zh-CN" sz="2800" b="1" dirty="0">
              <a:solidFill>
                <a:srgbClr val="000000"/>
              </a:solidFill>
              <a:latin typeface="Agency FB" panose="020B0503020202020204" pitchFamily="34" charset="0"/>
              <a:sym typeface="Agency FB" panose="020B0503020202020204" pitchFamily="34" charset="0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 here to add you to the </a:t>
            </a:r>
            <a:endParaRPr lang="zh-CN" altLang="en-US" sz="1200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Center of the  narrative  thought</a:t>
            </a:r>
            <a:endParaRPr lang="zh-CN" altLang="en-US" sz="1200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1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  here to  add   you to the </a:t>
            </a:r>
            <a:endParaRPr lang="zh-CN" altLang="en-US" sz="1100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1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Center of the    narrative   thought</a:t>
            </a:r>
            <a:endParaRPr lang="en-US" altLang="zh-CN" sz="1000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1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 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5376" name="文本框 19"/>
          <p:cNvSpPr/>
          <p:nvPr/>
        </p:nvSpPr>
        <p:spPr>
          <a:xfrm>
            <a:off x="8699500" y="5257800"/>
            <a:ext cx="2111375" cy="13081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           </a:t>
            </a:r>
            <a:endParaRPr lang="en-US" altLang="zh-CN" sz="2800" b="1" dirty="0">
              <a:solidFill>
                <a:srgbClr val="000000"/>
              </a:solidFill>
              <a:latin typeface="Agency FB" panose="020B0503020202020204" pitchFamily="34" charset="0"/>
              <a:sym typeface="Agency FB" panose="020B0503020202020204" pitchFamily="34" charset="0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 here to add you to the </a:t>
            </a:r>
            <a:endParaRPr lang="zh-CN" altLang="en-US" sz="1200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Center of the  narrative  thought</a:t>
            </a:r>
            <a:endParaRPr lang="zh-CN" altLang="en-US" sz="1200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1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  here to  add   you to the </a:t>
            </a:r>
            <a:endParaRPr lang="zh-CN" altLang="en-US" sz="1100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1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Center of the    narrative   thought</a:t>
            </a:r>
            <a:endParaRPr lang="en-US" altLang="zh-CN" sz="1000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1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 </a:t>
            </a:r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6386" name="组合 1"/>
          <p:cNvGrpSpPr/>
          <p:nvPr/>
        </p:nvGrpSpPr>
        <p:grpSpPr>
          <a:xfrm>
            <a:off x="8674100" y="92075"/>
            <a:ext cx="3630613" cy="920750"/>
            <a:chOff x="0" y="0"/>
            <a:chExt cx="3965717" cy="921247"/>
          </a:xfrm>
        </p:grpSpPr>
        <p:sp>
          <p:nvSpPr>
            <p:cNvPr id="16407" name="等腰三角形 2"/>
            <p:cNvSpPr/>
            <p:nvPr/>
          </p:nvSpPr>
          <p:spPr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 w="12700">
              <a:noFill/>
            </a:ln>
          </p:spPr>
          <p:txBody>
            <a:bodyPr anchor="ctr"/>
            <a:p>
              <a:pPr algn="ctr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6408" name="等腰三角形 3"/>
            <p:cNvSpPr/>
            <p:nvPr/>
          </p:nvSpPr>
          <p:spPr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 w="12700">
              <a:noFill/>
            </a:ln>
          </p:spPr>
          <p:txBody>
            <a:bodyPr anchor="ctr"/>
            <a:p>
              <a:pPr algn="ctr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16387" name="文本框 4"/>
          <p:cNvSpPr/>
          <p:nvPr/>
        </p:nvSpPr>
        <p:spPr>
          <a:xfrm>
            <a:off x="4070350" y="247650"/>
            <a:ext cx="4025900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2800" b="1" dirty="0">
                <a:solidFill>
                  <a:schemeClr val="bg1"/>
                </a:solidFill>
                <a:latin typeface="方正姚体" panose="02010601030101010101" pitchFamily="2" charset="-122"/>
                <a:sym typeface="方正姚体" panose="02010601030101010101" pitchFamily="2" charset="-122"/>
              </a:rPr>
              <a:t>MORE  THEN  TEMPLATE</a:t>
            </a:r>
            <a:endParaRPr lang="en-US" altLang="zh-CN" sz="2000" b="1" dirty="0">
              <a:solidFill>
                <a:schemeClr val="bg1"/>
              </a:solidFill>
              <a:latin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grpSp>
        <p:nvGrpSpPr>
          <p:cNvPr id="16388" name="组合 5"/>
          <p:cNvGrpSpPr/>
          <p:nvPr/>
        </p:nvGrpSpPr>
        <p:grpSpPr>
          <a:xfrm flipH="1">
            <a:off x="-12700" y="92075"/>
            <a:ext cx="3630613" cy="920750"/>
            <a:chOff x="0" y="0"/>
            <a:chExt cx="3965717" cy="921247"/>
          </a:xfrm>
        </p:grpSpPr>
        <p:sp>
          <p:nvSpPr>
            <p:cNvPr id="16405" name="等腰三角形 6"/>
            <p:cNvSpPr/>
            <p:nvPr/>
          </p:nvSpPr>
          <p:spPr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 w="12700">
              <a:noFill/>
            </a:ln>
          </p:spPr>
          <p:txBody>
            <a:bodyPr anchor="ctr"/>
            <a:p>
              <a:pPr algn="ctr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6406" name="等腰三角形 7"/>
            <p:cNvSpPr/>
            <p:nvPr/>
          </p:nvSpPr>
          <p:spPr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 w="12700">
              <a:noFill/>
            </a:ln>
          </p:spPr>
          <p:txBody>
            <a:bodyPr anchor="ctr"/>
            <a:p>
              <a:pPr algn="ctr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16389" name="六边形 8"/>
          <p:cNvSpPr/>
          <p:nvPr/>
        </p:nvSpPr>
        <p:spPr>
          <a:xfrm>
            <a:off x="3619500" y="2981325"/>
            <a:ext cx="1878013" cy="1619250"/>
          </a:xfrm>
          <a:prstGeom prst="hexagon">
            <a:avLst>
              <a:gd name="adj" fmla="val 24989"/>
              <a:gd name="vf" fmla="val 115470"/>
            </a:avLst>
          </a:prstGeom>
          <a:solidFill>
            <a:srgbClr val="FEFEFE">
              <a:alpha val="29803"/>
            </a:srgbClr>
          </a:solidFill>
          <a:ln w="12700">
            <a:noFill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6390" name="六边形 9"/>
          <p:cNvSpPr/>
          <p:nvPr/>
        </p:nvSpPr>
        <p:spPr>
          <a:xfrm>
            <a:off x="6697663" y="2968625"/>
            <a:ext cx="1878012" cy="1617663"/>
          </a:xfrm>
          <a:prstGeom prst="hexagon">
            <a:avLst>
              <a:gd name="adj" fmla="val 25013"/>
              <a:gd name="vf" fmla="val 115470"/>
            </a:avLst>
          </a:prstGeom>
          <a:solidFill>
            <a:srgbClr val="FEFEFE">
              <a:alpha val="29803"/>
            </a:srgbClr>
          </a:solidFill>
          <a:ln w="12700">
            <a:noFill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6391" name="六边形 10"/>
          <p:cNvSpPr/>
          <p:nvPr/>
        </p:nvSpPr>
        <p:spPr>
          <a:xfrm>
            <a:off x="5151438" y="2130425"/>
            <a:ext cx="1878012" cy="1617663"/>
          </a:xfrm>
          <a:prstGeom prst="hexagon">
            <a:avLst>
              <a:gd name="adj" fmla="val 25013"/>
              <a:gd name="vf" fmla="val 115470"/>
            </a:avLst>
          </a:prstGeom>
          <a:solidFill>
            <a:srgbClr val="FEFEFE">
              <a:alpha val="50195"/>
            </a:srgbClr>
          </a:solidFill>
          <a:ln w="12700">
            <a:noFill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6392" name="六边形 11"/>
          <p:cNvSpPr/>
          <p:nvPr/>
        </p:nvSpPr>
        <p:spPr>
          <a:xfrm>
            <a:off x="5159375" y="3816350"/>
            <a:ext cx="1876425" cy="1619250"/>
          </a:xfrm>
          <a:prstGeom prst="hexagon">
            <a:avLst>
              <a:gd name="adj" fmla="val 24968"/>
              <a:gd name="vf" fmla="val 115470"/>
            </a:avLst>
          </a:prstGeom>
          <a:solidFill>
            <a:srgbClr val="FEFEFE">
              <a:alpha val="50195"/>
            </a:srgbClr>
          </a:solidFill>
          <a:ln w="12700">
            <a:noFill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6393" name="文本框 22"/>
          <p:cNvSpPr/>
          <p:nvPr/>
        </p:nvSpPr>
        <p:spPr>
          <a:xfrm>
            <a:off x="1019175" y="2130425"/>
            <a:ext cx="2786063" cy="8921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800" b="1" dirty="0">
                <a:solidFill>
                  <a:schemeClr val="bg1"/>
                </a:solidFill>
                <a:latin typeface="方正姚体" panose="02010601030101010101" pitchFamily="2" charset="-122"/>
                <a:sym typeface="方正姚体" panose="02010601030101010101" pitchFamily="2" charset="-122"/>
              </a:rPr>
              <a:t>    </a:t>
            </a:r>
            <a:r>
              <a:rPr lang="en-US" altLang="zh-CN" sz="1600" b="1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MORE  THEN  TEMPLATE</a:t>
            </a:r>
            <a:endParaRPr lang="en-US" altLang="zh-CN" sz="1000" b="1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 center of the  </a:t>
            </a:r>
            <a:endParaRPr lang="en-US" altLang="zh-CN" sz="1200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narrative thought</a:t>
            </a:r>
            <a:endParaRPr lang="en-US" altLang="zh-CN" sz="1600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16394" name="文本框 23"/>
          <p:cNvSpPr/>
          <p:nvPr/>
        </p:nvSpPr>
        <p:spPr>
          <a:xfrm>
            <a:off x="957263" y="4583113"/>
            <a:ext cx="2786062" cy="8937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800" b="1" dirty="0">
                <a:solidFill>
                  <a:schemeClr val="bg1"/>
                </a:solidFill>
                <a:latin typeface="方正姚体" panose="02010601030101010101" pitchFamily="2" charset="-122"/>
                <a:sym typeface="方正姚体" panose="02010601030101010101" pitchFamily="2" charset="-122"/>
              </a:rPr>
              <a:t>    </a:t>
            </a:r>
            <a:r>
              <a:rPr lang="en-US" altLang="zh-CN" sz="1600" b="1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MORE  THEN  TEMPLATE</a:t>
            </a:r>
            <a:endParaRPr lang="en-US" altLang="zh-CN" sz="1000" b="1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 center of the  </a:t>
            </a:r>
            <a:endParaRPr lang="en-US" altLang="zh-CN" sz="1200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narrative thought</a:t>
            </a:r>
            <a:endParaRPr lang="en-US" altLang="zh-CN" sz="1600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16395" name="文本框 24"/>
          <p:cNvSpPr/>
          <p:nvPr/>
        </p:nvSpPr>
        <p:spPr>
          <a:xfrm>
            <a:off x="8550275" y="2165350"/>
            <a:ext cx="2786063" cy="8937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800" b="1" dirty="0">
                <a:solidFill>
                  <a:schemeClr val="bg1"/>
                </a:solidFill>
                <a:latin typeface="方正姚体" panose="02010601030101010101" pitchFamily="2" charset="-122"/>
                <a:sym typeface="方正姚体" panose="02010601030101010101" pitchFamily="2" charset="-122"/>
              </a:rPr>
              <a:t>    </a:t>
            </a:r>
            <a:r>
              <a:rPr lang="en-US" altLang="zh-CN" sz="1600" b="1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MORE  THEN  TEMPLATE</a:t>
            </a:r>
            <a:endParaRPr lang="en-US" altLang="zh-CN" sz="1000" b="1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 center of the  </a:t>
            </a:r>
            <a:endParaRPr lang="en-US" altLang="zh-CN" sz="1200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narrative thought</a:t>
            </a:r>
            <a:endParaRPr lang="en-US" altLang="zh-CN" sz="1600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16396" name="文本框 25"/>
          <p:cNvSpPr/>
          <p:nvPr/>
        </p:nvSpPr>
        <p:spPr>
          <a:xfrm>
            <a:off x="8550275" y="4600575"/>
            <a:ext cx="2786063" cy="8921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800" b="1" dirty="0">
                <a:solidFill>
                  <a:schemeClr val="bg1"/>
                </a:solidFill>
                <a:latin typeface="方正姚体" panose="02010601030101010101" pitchFamily="2" charset="-122"/>
                <a:sym typeface="方正姚体" panose="02010601030101010101" pitchFamily="2" charset="-122"/>
              </a:rPr>
              <a:t>    </a:t>
            </a:r>
            <a:r>
              <a:rPr lang="en-US" altLang="zh-CN" sz="1600" b="1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MORE  THEN  TEMPLATE</a:t>
            </a:r>
            <a:endParaRPr lang="en-US" altLang="zh-CN" sz="1000" b="1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 center of the  </a:t>
            </a:r>
            <a:endParaRPr lang="en-US" altLang="zh-CN" sz="1200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narrative thought</a:t>
            </a:r>
            <a:endParaRPr lang="en-US" altLang="zh-CN" sz="1600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grpSp>
        <p:nvGrpSpPr>
          <p:cNvPr id="17425" name="组合 26"/>
          <p:cNvGrpSpPr/>
          <p:nvPr/>
        </p:nvGrpSpPr>
        <p:grpSpPr bwMode="auto">
          <a:xfrm>
            <a:off x="5803900" y="2606675"/>
            <a:ext cx="587375" cy="563562"/>
            <a:chOff x="0" y="0"/>
            <a:chExt cx="645684" cy="620945"/>
          </a:xfrm>
          <a:solidFill>
            <a:srgbClr val="E56AF2"/>
          </a:solidFill>
        </p:grpSpPr>
        <p:sp>
          <p:nvSpPr>
            <p:cNvPr id="17426" name="Oval 131"/>
            <p:cNvSpPr>
              <a:spLocks noChangeArrowheads="1"/>
            </p:cNvSpPr>
            <p:nvPr/>
          </p:nvSpPr>
          <p:spPr bwMode="auto">
            <a:xfrm>
              <a:off x="177563" y="0"/>
              <a:ext cx="290558" cy="2942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宋体" panose="02010600030101010101" pitchFamily="2" charset="-122"/>
              </a:endParaRPr>
            </a:p>
          </p:txBody>
        </p:sp>
        <p:sp>
          <p:nvSpPr>
            <p:cNvPr id="17427" name="Freeform 134"/>
            <p:cNvSpPr>
              <a:spLocks noChangeArrowheads="1"/>
            </p:cNvSpPr>
            <p:nvPr/>
          </p:nvSpPr>
          <p:spPr bwMode="auto">
            <a:xfrm>
              <a:off x="0" y="340170"/>
              <a:ext cx="645684" cy="280775"/>
            </a:xfrm>
            <a:custGeom>
              <a:avLst/>
              <a:gdLst>
                <a:gd name="T0" fmla="*/ 35 w 200"/>
                <a:gd name="T1" fmla="*/ 87 h 87"/>
                <a:gd name="T2" fmla="*/ 35 w 200"/>
                <a:gd name="T3" fmla="*/ 72 h 87"/>
                <a:gd name="T4" fmla="*/ 46 w 200"/>
                <a:gd name="T5" fmla="*/ 72 h 87"/>
                <a:gd name="T6" fmla="*/ 46 w 200"/>
                <a:gd name="T7" fmla="*/ 87 h 87"/>
                <a:gd name="T8" fmla="*/ 155 w 200"/>
                <a:gd name="T9" fmla="*/ 87 h 87"/>
                <a:gd name="T10" fmla="*/ 155 w 200"/>
                <a:gd name="T11" fmla="*/ 72 h 87"/>
                <a:gd name="T12" fmla="*/ 166 w 200"/>
                <a:gd name="T13" fmla="*/ 72 h 87"/>
                <a:gd name="T14" fmla="*/ 166 w 200"/>
                <a:gd name="T15" fmla="*/ 87 h 87"/>
                <a:gd name="T16" fmla="*/ 199 w 200"/>
                <a:gd name="T17" fmla="*/ 87 h 87"/>
                <a:gd name="T18" fmla="*/ 200 w 200"/>
                <a:gd name="T19" fmla="*/ 43 h 87"/>
                <a:gd name="T20" fmla="*/ 156 w 200"/>
                <a:gd name="T21" fmla="*/ 0 h 87"/>
                <a:gd name="T22" fmla="*/ 156 w 200"/>
                <a:gd name="T23" fmla="*/ 0 h 87"/>
                <a:gd name="T24" fmla="*/ 156 w 200"/>
                <a:gd name="T25" fmla="*/ 0 h 87"/>
                <a:gd name="T26" fmla="*/ 140 w 200"/>
                <a:gd name="T27" fmla="*/ 0 h 87"/>
                <a:gd name="T28" fmla="*/ 100 w 200"/>
                <a:gd name="T29" fmla="*/ 80 h 87"/>
                <a:gd name="T30" fmla="*/ 60 w 200"/>
                <a:gd name="T31" fmla="*/ 0 h 87"/>
                <a:gd name="T32" fmla="*/ 45 w 200"/>
                <a:gd name="T33" fmla="*/ 0 h 87"/>
                <a:gd name="T34" fmla="*/ 45 w 200"/>
                <a:gd name="T35" fmla="*/ 0 h 87"/>
                <a:gd name="T36" fmla="*/ 44 w 200"/>
                <a:gd name="T37" fmla="*/ 0 h 87"/>
                <a:gd name="T38" fmla="*/ 1 w 200"/>
                <a:gd name="T39" fmla="*/ 43 h 87"/>
                <a:gd name="T40" fmla="*/ 0 w 200"/>
                <a:gd name="T41" fmla="*/ 87 h 87"/>
                <a:gd name="T42" fmla="*/ 35 w 200"/>
                <a:gd name="T43" fmla="*/ 87 h 87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00"/>
                <a:gd name="T67" fmla="*/ 0 h 87"/>
                <a:gd name="T68" fmla="*/ 200 w 200"/>
                <a:gd name="T69" fmla="*/ 87 h 87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宋体" panose="02010600030101010101" pitchFamily="2" charset="-122"/>
              </a:endParaRPr>
            </a:p>
          </p:txBody>
        </p:sp>
      </p:grpSp>
      <p:grpSp>
        <p:nvGrpSpPr>
          <p:cNvPr id="16398" name="组合 29"/>
          <p:cNvGrpSpPr/>
          <p:nvPr/>
        </p:nvGrpSpPr>
        <p:grpSpPr>
          <a:xfrm>
            <a:off x="4189413" y="3517900"/>
            <a:ext cx="788987" cy="600075"/>
            <a:chOff x="0" y="0"/>
            <a:chExt cx="509646" cy="387231"/>
          </a:xfrm>
        </p:grpSpPr>
        <p:sp>
          <p:nvSpPr>
            <p:cNvPr id="16403" name="Freeform 20"/>
            <p:cNvSpPr>
              <a:spLocks noEditPoints="1"/>
            </p:cNvSpPr>
            <p:nvPr/>
          </p:nvSpPr>
          <p:spPr>
            <a:xfrm>
              <a:off x="0" y="51839"/>
              <a:ext cx="337890" cy="335392"/>
            </a:xfrm>
            <a:custGeom>
              <a:avLst/>
              <a:gdLst>
                <a:gd name="txL" fmla="*/ 0 w 229"/>
                <a:gd name="txT" fmla="*/ 0 h 227"/>
                <a:gd name="txR" fmla="*/ 229 w 229"/>
                <a:gd name="txB" fmla="*/ 227 h 227"/>
              </a:gdLst>
              <a:ahLst/>
              <a:cxnLst>
                <a:cxn ang="0">
                  <a:pos x="337890" y="189120"/>
                </a:cxn>
                <a:cxn ang="0">
                  <a:pos x="337890" y="144795"/>
                </a:cxn>
                <a:cxn ang="0">
                  <a:pos x="303953" y="137407"/>
                </a:cxn>
                <a:cxn ang="0">
                  <a:pos x="295100" y="112290"/>
                </a:cxn>
                <a:cxn ang="0">
                  <a:pos x="318708" y="85695"/>
                </a:cxn>
                <a:cxn ang="0">
                  <a:pos x="292149" y="50235"/>
                </a:cxn>
                <a:cxn ang="0">
                  <a:pos x="259688" y="65010"/>
                </a:cxn>
                <a:cxn ang="0">
                  <a:pos x="237556" y="48757"/>
                </a:cxn>
                <a:cxn ang="0">
                  <a:pos x="241982" y="13297"/>
                </a:cxn>
                <a:cxn ang="0">
                  <a:pos x="199193" y="0"/>
                </a:cxn>
                <a:cxn ang="0">
                  <a:pos x="181487" y="29550"/>
                </a:cxn>
                <a:cxn ang="0">
                  <a:pos x="168207" y="29550"/>
                </a:cxn>
                <a:cxn ang="0">
                  <a:pos x="154928" y="29550"/>
                </a:cxn>
                <a:cxn ang="0">
                  <a:pos x="137222" y="0"/>
                </a:cxn>
                <a:cxn ang="0">
                  <a:pos x="95908" y="13297"/>
                </a:cxn>
                <a:cxn ang="0">
                  <a:pos x="98859" y="48757"/>
                </a:cxn>
                <a:cxn ang="0">
                  <a:pos x="76726" y="65010"/>
                </a:cxn>
                <a:cxn ang="0">
                  <a:pos x="44265" y="50235"/>
                </a:cxn>
                <a:cxn ang="0">
                  <a:pos x="19182" y="85695"/>
                </a:cxn>
                <a:cxn ang="0">
                  <a:pos x="42790" y="112290"/>
                </a:cxn>
                <a:cxn ang="0">
                  <a:pos x="33937" y="138885"/>
                </a:cxn>
                <a:cxn ang="0">
                  <a:pos x="0" y="144795"/>
                </a:cxn>
                <a:cxn ang="0">
                  <a:pos x="0" y="189120"/>
                </a:cxn>
                <a:cxn ang="0">
                  <a:pos x="33937" y="196507"/>
                </a:cxn>
                <a:cxn ang="0">
                  <a:pos x="42790" y="223102"/>
                </a:cxn>
                <a:cxn ang="0">
                  <a:pos x="19182" y="249697"/>
                </a:cxn>
                <a:cxn ang="0">
                  <a:pos x="45741" y="285157"/>
                </a:cxn>
                <a:cxn ang="0">
                  <a:pos x="76726" y="270382"/>
                </a:cxn>
                <a:cxn ang="0">
                  <a:pos x="98859" y="286635"/>
                </a:cxn>
                <a:cxn ang="0">
                  <a:pos x="95908" y="322095"/>
                </a:cxn>
                <a:cxn ang="0">
                  <a:pos x="137222" y="335392"/>
                </a:cxn>
                <a:cxn ang="0">
                  <a:pos x="154928" y="304365"/>
                </a:cxn>
                <a:cxn ang="0">
                  <a:pos x="168207" y="305842"/>
                </a:cxn>
                <a:cxn ang="0">
                  <a:pos x="182962" y="304365"/>
                </a:cxn>
                <a:cxn ang="0">
                  <a:pos x="199193" y="335392"/>
                </a:cxn>
                <a:cxn ang="0">
                  <a:pos x="241982" y="320617"/>
                </a:cxn>
                <a:cxn ang="0">
                  <a:pos x="237556" y="286635"/>
                </a:cxn>
                <a:cxn ang="0">
                  <a:pos x="259688" y="270382"/>
                </a:cxn>
                <a:cxn ang="0">
                  <a:pos x="292149" y="285157"/>
                </a:cxn>
                <a:cxn ang="0">
                  <a:pos x="318708" y="248220"/>
                </a:cxn>
                <a:cxn ang="0">
                  <a:pos x="295100" y="223102"/>
                </a:cxn>
                <a:cxn ang="0">
                  <a:pos x="303953" y="196507"/>
                </a:cxn>
                <a:cxn ang="0">
                  <a:pos x="337890" y="189120"/>
                </a:cxn>
                <a:cxn ang="0">
                  <a:pos x="168207" y="265950"/>
                </a:cxn>
                <a:cxn ang="0">
                  <a:pos x="69349" y="166957"/>
                </a:cxn>
                <a:cxn ang="0">
                  <a:pos x="168207" y="67965"/>
                </a:cxn>
                <a:cxn ang="0">
                  <a:pos x="267066" y="166957"/>
                </a:cxn>
                <a:cxn ang="0">
                  <a:pos x="168207" y="265950"/>
                </a:cxn>
              </a:cxnLst>
              <a:rect l="txL" t="txT" r="txR" b="txB"/>
              <a:pathLst>
                <a:path w="229" h="227">
                  <a:moveTo>
                    <a:pt x="229" y="128"/>
                  </a:moveTo>
                  <a:cubicBezTo>
                    <a:pt x="229" y="98"/>
                    <a:pt x="229" y="98"/>
                    <a:pt x="229" y="98"/>
                  </a:cubicBezTo>
                  <a:cubicBezTo>
                    <a:pt x="206" y="93"/>
                    <a:pt x="206" y="93"/>
                    <a:pt x="206" y="93"/>
                  </a:cubicBezTo>
                  <a:cubicBezTo>
                    <a:pt x="204" y="87"/>
                    <a:pt x="202" y="81"/>
                    <a:pt x="200" y="76"/>
                  </a:cubicBezTo>
                  <a:cubicBezTo>
                    <a:pt x="216" y="58"/>
                    <a:pt x="216" y="58"/>
                    <a:pt x="216" y="58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2" y="39"/>
                    <a:pt x="167" y="36"/>
                    <a:pt x="161" y="33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20"/>
                    <a:pt x="117" y="20"/>
                    <a:pt x="114" y="20"/>
                  </a:cubicBezTo>
                  <a:cubicBezTo>
                    <a:pt x="111" y="20"/>
                    <a:pt x="108" y="20"/>
                    <a:pt x="105" y="2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2" y="36"/>
                    <a:pt x="57" y="39"/>
                    <a:pt x="52" y="4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6" y="81"/>
                    <a:pt x="24" y="87"/>
                    <a:pt x="23" y="9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3" y="133"/>
                    <a:pt x="23" y="133"/>
                    <a:pt x="23" y="133"/>
                  </a:cubicBezTo>
                  <a:cubicBezTo>
                    <a:pt x="24" y="139"/>
                    <a:pt x="26" y="145"/>
                    <a:pt x="29" y="151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187"/>
                    <a:pt x="62" y="191"/>
                    <a:pt x="67" y="194"/>
                  </a:cubicBezTo>
                  <a:cubicBezTo>
                    <a:pt x="65" y="218"/>
                    <a:pt x="65" y="218"/>
                    <a:pt x="65" y="218"/>
                  </a:cubicBezTo>
                  <a:cubicBezTo>
                    <a:pt x="93" y="227"/>
                    <a:pt x="93" y="227"/>
                    <a:pt x="93" y="227"/>
                  </a:cubicBezTo>
                  <a:cubicBezTo>
                    <a:pt x="105" y="206"/>
                    <a:pt x="105" y="206"/>
                    <a:pt x="105" y="206"/>
                  </a:cubicBezTo>
                  <a:cubicBezTo>
                    <a:pt x="108" y="207"/>
                    <a:pt x="111" y="207"/>
                    <a:pt x="114" y="207"/>
                  </a:cubicBezTo>
                  <a:cubicBezTo>
                    <a:pt x="117" y="207"/>
                    <a:pt x="121" y="207"/>
                    <a:pt x="124" y="206"/>
                  </a:cubicBezTo>
                  <a:cubicBezTo>
                    <a:pt x="135" y="227"/>
                    <a:pt x="135" y="227"/>
                    <a:pt x="135" y="227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1" y="194"/>
                    <a:pt x="161" y="194"/>
                    <a:pt x="161" y="194"/>
                  </a:cubicBezTo>
                  <a:cubicBezTo>
                    <a:pt x="167" y="191"/>
                    <a:pt x="172" y="187"/>
                    <a:pt x="176" y="183"/>
                  </a:cubicBezTo>
                  <a:cubicBezTo>
                    <a:pt x="198" y="193"/>
                    <a:pt x="198" y="193"/>
                    <a:pt x="198" y="193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00" y="151"/>
                    <a:pt x="200" y="151"/>
                    <a:pt x="200" y="151"/>
                  </a:cubicBezTo>
                  <a:cubicBezTo>
                    <a:pt x="202" y="145"/>
                    <a:pt x="204" y="139"/>
                    <a:pt x="206" y="133"/>
                  </a:cubicBezTo>
                  <a:lnTo>
                    <a:pt x="229" y="128"/>
                  </a:lnTo>
                  <a:close/>
                  <a:moveTo>
                    <a:pt x="114" y="180"/>
                  </a:moveTo>
                  <a:cubicBezTo>
                    <a:pt x="77" y="180"/>
                    <a:pt x="47" y="150"/>
                    <a:pt x="47" y="113"/>
                  </a:cubicBezTo>
                  <a:cubicBezTo>
                    <a:pt x="47" y="76"/>
                    <a:pt x="77" y="46"/>
                    <a:pt x="114" y="46"/>
                  </a:cubicBezTo>
                  <a:cubicBezTo>
                    <a:pt x="151" y="46"/>
                    <a:pt x="181" y="76"/>
                    <a:pt x="181" y="113"/>
                  </a:cubicBezTo>
                  <a:cubicBezTo>
                    <a:pt x="181" y="150"/>
                    <a:pt x="151" y="180"/>
                    <a:pt x="114" y="180"/>
                  </a:cubicBez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04" name="Freeform 21"/>
            <p:cNvSpPr>
              <a:spLocks noEditPoints="1"/>
            </p:cNvSpPr>
            <p:nvPr/>
          </p:nvSpPr>
          <p:spPr>
            <a:xfrm>
              <a:off x="309785" y="0"/>
              <a:ext cx="199861" cy="199861"/>
            </a:xfrm>
            <a:custGeom>
              <a:avLst/>
              <a:gdLst>
                <a:gd name="txL" fmla="*/ 0 w 135"/>
                <a:gd name="txT" fmla="*/ 0 h 135"/>
                <a:gd name="txR" fmla="*/ 135 w 135"/>
                <a:gd name="txB" fmla="*/ 135 h 135"/>
              </a:gdLst>
              <a:ahLst/>
              <a:cxnLst>
                <a:cxn ang="0">
                  <a:pos x="199861" y="112514"/>
                </a:cxn>
                <a:cxn ang="0">
                  <a:pos x="199861" y="85866"/>
                </a:cxn>
                <a:cxn ang="0">
                  <a:pos x="180615" y="81425"/>
                </a:cxn>
                <a:cxn ang="0">
                  <a:pos x="174693" y="66620"/>
                </a:cxn>
                <a:cxn ang="0">
                  <a:pos x="189498" y="50335"/>
                </a:cxn>
                <a:cxn ang="0">
                  <a:pos x="173213" y="29609"/>
                </a:cxn>
                <a:cxn ang="0">
                  <a:pos x="153967" y="38492"/>
                </a:cxn>
                <a:cxn ang="0">
                  <a:pos x="142123" y="28129"/>
                </a:cxn>
                <a:cxn ang="0">
                  <a:pos x="143604" y="7402"/>
                </a:cxn>
                <a:cxn ang="0">
                  <a:pos x="118436" y="0"/>
                </a:cxn>
                <a:cxn ang="0">
                  <a:pos x="108073" y="17765"/>
                </a:cxn>
                <a:cxn ang="0">
                  <a:pos x="99190" y="17765"/>
                </a:cxn>
                <a:cxn ang="0">
                  <a:pos x="91788" y="17765"/>
                </a:cxn>
                <a:cxn ang="0">
                  <a:pos x="81425" y="0"/>
                </a:cxn>
                <a:cxn ang="0">
                  <a:pos x="56257" y="7402"/>
                </a:cxn>
                <a:cxn ang="0">
                  <a:pos x="57738" y="28129"/>
                </a:cxn>
                <a:cxn ang="0">
                  <a:pos x="44414" y="38492"/>
                </a:cxn>
                <a:cxn ang="0">
                  <a:pos x="26648" y="29609"/>
                </a:cxn>
                <a:cxn ang="0">
                  <a:pos x="10363" y="50335"/>
                </a:cxn>
                <a:cxn ang="0">
                  <a:pos x="25168" y="66620"/>
                </a:cxn>
                <a:cxn ang="0">
                  <a:pos x="19246" y="81425"/>
                </a:cxn>
                <a:cxn ang="0">
                  <a:pos x="0" y="85866"/>
                </a:cxn>
                <a:cxn ang="0">
                  <a:pos x="0" y="112514"/>
                </a:cxn>
                <a:cxn ang="0">
                  <a:pos x="19246" y="116956"/>
                </a:cxn>
                <a:cxn ang="0">
                  <a:pos x="25168" y="133241"/>
                </a:cxn>
                <a:cxn ang="0">
                  <a:pos x="10363" y="148045"/>
                </a:cxn>
                <a:cxn ang="0">
                  <a:pos x="26648" y="168772"/>
                </a:cxn>
                <a:cxn ang="0">
                  <a:pos x="45894" y="161369"/>
                </a:cxn>
                <a:cxn ang="0">
                  <a:pos x="57738" y="170252"/>
                </a:cxn>
                <a:cxn ang="0">
                  <a:pos x="56257" y="190978"/>
                </a:cxn>
                <a:cxn ang="0">
                  <a:pos x="81425" y="199861"/>
                </a:cxn>
                <a:cxn ang="0">
                  <a:pos x="91788" y="180615"/>
                </a:cxn>
                <a:cxn ang="0">
                  <a:pos x="100671" y="182096"/>
                </a:cxn>
                <a:cxn ang="0">
                  <a:pos x="108073" y="180615"/>
                </a:cxn>
                <a:cxn ang="0">
                  <a:pos x="118436" y="199861"/>
                </a:cxn>
                <a:cxn ang="0">
                  <a:pos x="143604" y="190978"/>
                </a:cxn>
                <a:cxn ang="0">
                  <a:pos x="142123" y="170252"/>
                </a:cxn>
                <a:cxn ang="0">
                  <a:pos x="153967" y="161369"/>
                </a:cxn>
                <a:cxn ang="0">
                  <a:pos x="173213" y="168772"/>
                </a:cxn>
                <a:cxn ang="0">
                  <a:pos x="189498" y="148045"/>
                </a:cxn>
                <a:cxn ang="0">
                  <a:pos x="174693" y="131760"/>
                </a:cxn>
                <a:cxn ang="0">
                  <a:pos x="180615" y="116956"/>
                </a:cxn>
                <a:cxn ang="0">
                  <a:pos x="199861" y="112514"/>
                </a:cxn>
                <a:cxn ang="0">
                  <a:pos x="99190" y="158408"/>
                </a:cxn>
                <a:cxn ang="0">
                  <a:pos x="41453" y="99190"/>
                </a:cxn>
                <a:cxn ang="0">
                  <a:pos x="99190" y="39972"/>
                </a:cxn>
                <a:cxn ang="0">
                  <a:pos x="158408" y="99190"/>
                </a:cxn>
                <a:cxn ang="0">
                  <a:pos x="99190" y="158408"/>
                </a:cxn>
              </a:cxnLst>
              <a:rect l="txL" t="txT" r="txR" b="txB"/>
              <a:pathLst>
                <a:path w="135" h="135">
                  <a:moveTo>
                    <a:pt x="135" y="76"/>
                  </a:moveTo>
                  <a:cubicBezTo>
                    <a:pt x="135" y="58"/>
                    <a:pt x="135" y="58"/>
                    <a:pt x="135" y="58"/>
                  </a:cubicBezTo>
                  <a:cubicBezTo>
                    <a:pt x="122" y="55"/>
                    <a:pt x="122" y="55"/>
                    <a:pt x="122" y="55"/>
                  </a:cubicBezTo>
                  <a:cubicBezTo>
                    <a:pt x="121" y="52"/>
                    <a:pt x="120" y="48"/>
                    <a:pt x="118" y="45"/>
                  </a:cubicBezTo>
                  <a:cubicBezTo>
                    <a:pt x="128" y="34"/>
                    <a:pt x="128" y="34"/>
                    <a:pt x="128" y="34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2" y="23"/>
                    <a:pt x="99" y="21"/>
                    <a:pt x="96" y="19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1" y="12"/>
                    <a:pt x="69" y="12"/>
                    <a:pt x="67" y="12"/>
                  </a:cubicBezTo>
                  <a:cubicBezTo>
                    <a:pt x="66" y="12"/>
                    <a:pt x="64" y="12"/>
                    <a:pt x="62" y="12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6" y="21"/>
                    <a:pt x="33" y="23"/>
                    <a:pt x="30" y="26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5" y="48"/>
                    <a:pt x="14" y="52"/>
                    <a:pt x="13" y="55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4" y="83"/>
                    <a:pt x="15" y="86"/>
                    <a:pt x="17" y="90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3" y="111"/>
                    <a:pt x="36" y="113"/>
                    <a:pt x="39" y="115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4" y="123"/>
                    <a:pt x="66" y="123"/>
                    <a:pt x="68" y="123"/>
                  </a:cubicBezTo>
                  <a:cubicBezTo>
                    <a:pt x="69" y="123"/>
                    <a:pt x="71" y="123"/>
                    <a:pt x="73" y="122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9" y="113"/>
                    <a:pt x="102" y="111"/>
                    <a:pt x="104" y="109"/>
                  </a:cubicBezTo>
                  <a:cubicBezTo>
                    <a:pt x="117" y="114"/>
                    <a:pt x="117" y="114"/>
                    <a:pt x="117" y="114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20" y="86"/>
                    <a:pt x="121" y="83"/>
                    <a:pt x="122" y="79"/>
                  </a:cubicBezTo>
                  <a:lnTo>
                    <a:pt x="135" y="76"/>
                  </a:lnTo>
                  <a:close/>
                  <a:moveTo>
                    <a:pt x="67" y="107"/>
                  </a:moveTo>
                  <a:cubicBezTo>
                    <a:pt x="46" y="107"/>
                    <a:pt x="28" y="89"/>
                    <a:pt x="28" y="67"/>
                  </a:cubicBezTo>
                  <a:cubicBezTo>
                    <a:pt x="28" y="45"/>
                    <a:pt x="46" y="27"/>
                    <a:pt x="67" y="27"/>
                  </a:cubicBezTo>
                  <a:cubicBezTo>
                    <a:pt x="89" y="27"/>
                    <a:pt x="107" y="45"/>
                    <a:pt x="107" y="67"/>
                  </a:cubicBezTo>
                  <a:cubicBezTo>
                    <a:pt x="107" y="89"/>
                    <a:pt x="89" y="107"/>
                    <a:pt x="67" y="107"/>
                  </a:cubicBez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17431" name="组合 32"/>
          <p:cNvGrpSpPr/>
          <p:nvPr/>
        </p:nvGrpSpPr>
        <p:grpSpPr bwMode="auto">
          <a:xfrm>
            <a:off x="5856288" y="4340225"/>
            <a:ext cx="447674" cy="573088"/>
            <a:chOff x="0" y="0"/>
            <a:chExt cx="563562" cy="720725"/>
          </a:xfrm>
          <a:solidFill>
            <a:srgbClr val="E56AF2"/>
          </a:solidFill>
        </p:grpSpPr>
        <p:sp>
          <p:nvSpPr>
            <p:cNvPr id="17432" name="Freeform 32"/>
            <p:cNvSpPr>
              <a:spLocks noChangeArrowheads="1"/>
            </p:cNvSpPr>
            <p:nvPr/>
          </p:nvSpPr>
          <p:spPr bwMode="auto">
            <a:xfrm>
              <a:off x="209550" y="0"/>
              <a:ext cx="142875" cy="720725"/>
            </a:xfrm>
            <a:custGeom>
              <a:avLst/>
              <a:gdLst>
                <a:gd name="T0" fmla="*/ 64 w 64"/>
                <a:gd name="T1" fmla="*/ 289 h 321"/>
                <a:gd name="T2" fmla="*/ 32 w 64"/>
                <a:gd name="T3" fmla="*/ 321 h 321"/>
                <a:gd name="T4" fmla="*/ 0 w 64"/>
                <a:gd name="T5" fmla="*/ 289 h 321"/>
                <a:gd name="T6" fmla="*/ 0 w 64"/>
                <a:gd name="T7" fmla="*/ 32 h 321"/>
                <a:gd name="T8" fmla="*/ 32 w 64"/>
                <a:gd name="T9" fmla="*/ 0 h 321"/>
                <a:gd name="T10" fmla="*/ 64 w 64"/>
                <a:gd name="T11" fmla="*/ 32 h 321"/>
                <a:gd name="T12" fmla="*/ 64 w 64"/>
                <a:gd name="T13" fmla="*/ 289 h 3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321"/>
                <a:gd name="T23" fmla="*/ 64 w 64"/>
                <a:gd name="T24" fmla="*/ 321 h 32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宋体" panose="02010600030101010101" pitchFamily="2" charset="-122"/>
              </a:endParaRPr>
            </a:p>
          </p:txBody>
        </p:sp>
        <p:sp>
          <p:nvSpPr>
            <p:cNvPr id="17433" name="Freeform 33"/>
            <p:cNvSpPr>
              <a:spLocks noChangeArrowheads="1"/>
            </p:cNvSpPr>
            <p:nvPr/>
          </p:nvSpPr>
          <p:spPr bwMode="auto">
            <a:xfrm>
              <a:off x="0" y="439737"/>
              <a:ext cx="141288" cy="280988"/>
            </a:xfrm>
            <a:custGeom>
              <a:avLst/>
              <a:gdLst>
                <a:gd name="T0" fmla="*/ 63 w 63"/>
                <a:gd name="T1" fmla="*/ 93 h 125"/>
                <a:gd name="T2" fmla="*/ 32 w 63"/>
                <a:gd name="T3" fmla="*/ 125 h 125"/>
                <a:gd name="T4" fmla="*/ 0 w 63"/>
                <a:gd name="T5" fmla="*/ 93 h 125"/>
                <a:gd name="T6" fmla="*/ 0 w 63"/>
                <a:gd name="T7" fmla="*/ 32 h 125"/>
                <a:gd name="T8" fmla="*/ 32 w 63"/>
                <a:gd name="T9" fmla="*/ 0 h 125"/>
                <a:gd name="T10" fmla="*/ 63 w 63"/>
                <a:gd name="T11" fmla="*/ 32 h 125"/>
                <a:gd name="T12" fmla="*/ 63 w 63"/>
                <a:gd name="T13" fmla="*/ 93 h 1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3"/>
                <a:gd name="T22" fmla="*/ 0 h 125"/>
                <a:gd name="T23" fmla="*/ 63 w 63"/>
                <a:gd name="T24" fmla="*/ 125 h 1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宋体" panose="02010600030101010101" pitchFamily="2" charset="-122"/>
              </a:endParaRPr>
            </a:p>
          </p:txBody>
        </p:sp>
        <p:sp>
          <p:nvSpPr>
            <p:cNvPr id="17434" name="Freeform 34"/>
            <p:cNvSpPr>
              <a:spLocks noChangeArrowheads="1"/>
            </p:cNvSpPr>
            <p:nvPr/>
          </p:nvSpPr>
          <p:spPr bwMode="auto">
            <a:xfrm>
              <a:off x="420687" y="231775"/>
              <a:ext cx="142875" cy="488950"/>
            </a:xfrm>
            <a:custGeom>
              <a:avLst/>
              <a:gdLst>
                <a:gd name="T0" fmla="*/ 64 w 64"/>
                <a:gd name="T1" fmla="*/ 186 h 218"/>
                <a:gd name="T2" fmla="*/ 32 w 64"/>
                <a:gd name="T3" fmla="*/ 218 h 218"/>
                <a:gd name="T4" fmla="*/ 0 w 64"/>
                <a:gd name="T5" fmla="*/ 186 h 218"/>
                <a:gd name="T6" fmla="*/ 0 w 64"/>
                <a:gd name="T7" fmla="*/ 32 h 218"/>
                <a:gd name="T8" fmla="*/ 32 w 64"/>
                <a:gd name="T9" fmla="*/ 0 h 218"/>
                <a:gd name="T10" fmla="*/ 64 w 64"/>
                <a:gd name="T11" fmla="*/ 32 h 218"/>
                <a:gd name="T12" fmla="*/ 64 w 64"/>
                <a:gd name="T13" fmla="*/ 186 h 2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218"/>
                <a:gd name="T23" fmla="*/ 64 w 64"/>
                <a:gd name="T24" fmla="*/ 218 h 21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宋体" panose="02010600030101010101" pitchFamily="2" charset="-122"/>
              </a:endParaRPr>
            </a:p>
          </p:txBody>
        </p:sp>
      </p:grpSp>
      <p:grpSp>
        <p:nvGrpSpPr>
          <p:cNvPr id="16400" name="组合 36"/>
          <p:cNvGrpSpPr/>
          <p:nvPr/>
        </p:nvGrpSpPr>
        <p:grpSpPr>
          <a:xfrm>
            <a:off x="7372350" y="3603625"/>
            <a:ext cx="528638" cy="506413"/>
            <a:chOff x="0" y="0"/>
            <a:chExt cx="2438400" cy="2332038"/>
          </a:xfrm>
        </p:grpSpPr>
        <p:sp>
          <p:nvSpPr>
            <p:cNvPr id="16401" name="Freeform 25"/>
            <p:cNvSpPr/>
            <p:nvPr/>
          </p:nvSpPr>
          <p:spPr>
            <a:xfrm>
              <a:off x="893763" y="1676400"/>
              <a:ext cx="655638" cy="655638"/>
            </a:xfrm>
            <a:custGeom>
              <a:avLst/>
              <a:gdLst>
                <a:gd name="txL" fmla="*/ 0 w 413"/>
                <a:gd name="txT" fmla="*/ 0 h 413"/>
                <a:gd name="txR" fmla="*/ 413 w 413"/>
                <a:gd name="txB" fmla="*/ 413 h 413"/>
              </a:gdLst>
              <a:ahLst/>
              <a:cxnLst>
                <a:cxn ang="0">
                  <a:pos x="327025" y="655638"/>
                </a:cxn>
                <a:cxn ang="0">
                  <a:pos x="0" y="0"/>
                </a:cxn>
                <a:cxn ang="0">
                  <a:pos x="655638" y="0"/>
                </a:cxn>
                <a:cxn ang="0">
                  <a:pos x="327025" y="655638"/>
                </a:cxn>
              </a:cxnLst>
              <a:rect l="txL" t="txT" r="txR" b="txB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02" name="任意多边形 38"/>
            <p:cNvSpPr/>
            <p:nvPr/>
          </p:nvSpPr>
          <p:spPr>
            <a:xfrm>
              <a:off x="0" y="0"/>
              <a:ext cx="2438400" cy="1774825"/>
            </a:xfrm>
            <a:custGeom>
              <a:avLst/>
              <a:gdLst>
                <a:gd name="txL" fmla="*/ 0 w 2438400"/>
                <a:gd name="txT" fmla="*/ 0 h 1774825"/>
                <a:gd name="txR" fmla="*/ 2438400 w 2438400"/>
                <a:gd name="txB" fmla="*/ 1774825 h 1774825"/>
              </a:gdLst>
              <a:ahLst/>
              <a:cxnLst>
                <a:cxn ang="0">
                  <a:pos x="290196" y="0"/>
                </a:cxn>
                <a:cxn ang="0">
                  <a:pos x="2151973" y="0"/>
                </a:cxn>
                <a:cxn ang="0">
                  <a:pos x="2438400" y="286384"/>
                </a:cxn>
                <a:cxn ang="0">
                  <a:pos x="2438400" y="1484673"/>
                </a:cxn>
                <a:cxn ang="0">
                  <a:pos x="2151973" y="1774825"/>
                </a:cxn>
                <a:cxn ang="0">
                  <a:pos x="290196" y="1774825"/>
                </a:cxn>
                <a:cxn ang="0">
                  <a:pos x="0" y="1484673"/>
                </a:cxn>
                <a:cxn ang="0">
                  <a:pos x="0" y="286384"/>
                </a:cxn>
                <a:cxn ang="0">
                  <a:pos x="290196" y="0"/>
                </a:cxn>
                <a:cxn ang="0">
                  <a:pos x="471488" y="425450"/>
                </a:cxn>
                <a:cxn ang="0">
                  <a:pos x="471488" y="598488"/>
                </a:cxn>
                <a:cxn ang="0">
                  <a:pos x="1971676" y="598488"/>
                </a:cxn>
                <a:cxn ang="0">
                  <a:pos x="1971676" y="425450"/>
                </a:cxn>
                <a:cxn ang="0">
                  <a:pos x="471488" y="425450"/>
                </a:cxn>
                <a:cxn ang="0">
                  <a:pos x="471488" y="801688"/>
                </a:cxn>
                <a:cxn ang="0">
                  <a:pos x="471488" y="971551"/>
                </a:cxn>
                <a:cxn ang="0">
                  <a:pos x="1971676" y="971551"/>
                </a:cxn>
                <a:cxn ang="0">
                  <a:pos x="1971676" y="801688"/>
                </a:cxn>
                <a:cxn ang="0">
                  <a:pos x="471488" y="801688"/>
                </a:cxn>
                <a:cxn ang="0">
                  <a:pos x="471488" y="1174750"/>
                </a:cxn>
                <a:cxn ang="0">
                  <a:pos x="471488" y="1347788"/>
                </a:cxn>
                <a:cxn ang="0">
                  <a:pos x="1971676" y="1347788"/>
                </a:cxn>
                <a:cxn ang="0">
                  <a:pos x="1971676" y="1174750"/>
                </a:cxn>
                <a:cxn ang="0">
                  <a:pos x="471488" y="1174750"/>
                </a:cxn>
              </a:cxnLst>
              <a:rect l="txL" t="txT" r="txR" b="txB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7410" name="组合 1"/>
          <p:cNvGrpSpPr/>
          <p:nvPr/>
        </p:nvGrpSpPr>
        <p:grpSpPr>
          <a:xfrm>
            <a:off x="8674100" y="92075"/>
            <a:ext cx="3630613" cy="920750"/>
            <a:chOff x="0" y="0"/>
            <a:chExt cx="3965717" cy="921247"/>
          </a:xfrm>
        </p:grpSpPr>
        <p:sp>
          <p:nvSpPr>
            <p:cNvPr id="17443" name="等腰三角形 2"/>
            <p:cNvSpPr/>
            <p:nvPr/>
          </p:nvSpPr>
          <p:spPr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 w="12700">
              <a:noFill/>
            </a:ln>
          </p:spPr>
          <p:txBody>
            <a:bodyPr anchor="ctr"/>
            <a:p>
              <a:pPr algn="ctr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7444" name="等腰三角形 3"/>
            <p:cNvSpPr/>
            <p:nvPr/>
          </p:nvSpPr>
          <p:spPr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 w="12700">
              <a:noFill/>
            </a:ln>
          </p:spPr>
          <p:txBody>
            <a:bodyPr anchor="ctr"/>
            <a:p>
              <a:pPr algn="ctr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17411" name="文本框 4"/>
          <p:cNvSpPr/>
          <p:nvPr/>
        </p:nvSpPr>
        <p:spPr>
          <a:xfrm>
            <a:off x="4070350" y="247650"/>
            <a:ext cx="4025900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2800" b="1" dirty="0">
                <a:solidFill>
                  <a:schemeClr val="bg1"/>
                </a:solidFill>
                <a:latin typeface="方正姚体" panose="02010601030101010101" pitchFamily="2" charset="-122"/>
                <a:sym typeface="方正姚体" panose="02010601030101010101" pitchFamily="2" charset="-122"/>
              </a:rPr>
              <a:t>MORE  THEN  TEMPLATE</a:t>
            </a:r>
            <a:endParaRPr lang="en-US" altLang="zh-CN" sz="2000" b="1" dirty="0">
              <a:solidFill>
                <a:schemeClr val="bg1"/>
              </a:solidFill>
              <a:latin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grpSp>
        <p:nvGrpSpPr>
          <p:cNvPr id="17412" name="组合 5"/>
          <p:cNvGrpSpPr/>
          <p:nvPr/>
        </p:nvGrpSpPr>
        <p:grpSpPr>
          <a:xfrm flipH="1">
            <a:off x="-12700" y="92075"/>
            <a:ext cx="3630613" cy="920750"/>
            <a:chOff x="0" y="0"/>
            <a:chExt cx="3965717" cy="921247"/>
          </a:xfrm>
        </p:grpSpPr>
        <p:sp>
          <p:nvSpPr>
            <p:cNvPr id="17441" name="等腰三角形 6"/>
            <p:cNvSpPr/>
            <p:nvPr/>
          </p:nvSpPr>
          <p:spPr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 w="12700">
              <a:noFill/>
            </a:ln>
          </p:spPr>
          <p:txBody>
            <a:bodyPr anchor="ctr"/>
            <a:p>
              <a:pPr algn="ctr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7442" name="等腰三角形 7"/>
            <p:cNvSpPr/>
            <p:nvPr/>
          </p:nvSpPr>
          <p:spPr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 w="12700">
              <a:noFill/>
            </a:ln>
          </p:spPr>
          <p:txBody>
            <a:bodyPr anchor="ctr"/>
            <a:p>
              <a:pPr algn="ctr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17413" name="Freeform 5"/>
          <p:cNvSpPr/>
          <p:nvPr/>
        </p:nvSpPr>
        <p:spPr>
          <a:xfrm>
            <a:off x="3451225" y="3367088"/>
            <a:ext cx="2457450" cy="2486025"/>
          </a:xfrm>
          <a:custGeom>
            <a:avLst/>
            <a:gdLst>
              <a:gd name="txL" fmla="*/ 0 w 1578"/>
              <a:gd name="txT" fmla="*/ 0 h 1598"/>
              <a:gd name="txR" fmla="*/ 1578 w 1578"/>
              <a:gd name="txB" fmla="*/ 1598 h 1598"/>
            </a:gdLst>
            <a:ahLst/>
            <a:cxnLst>
              <a:cxn ang="0">
                <a:pos x="2292374" y="0"/>
              </a:cxn>
              <a:cxn ang="0">
                <a:pos x="161961" y="0"/>
              </a:cxn>
              <a:cxn ang="0">
                <a:pos x="161961" y="0"/>
              </a:cxn>
              <a:cxn ang="0">
                <a:pos x="137044" y="3111"/>
              </a:cxn>
              <a:cxn ang="0">
                <a:pos x="115242" y="6223"/>
              </a:cxn>
              <a:cxn ang="0">
                <a:pos x="93439" y="12446"/>
              </a:cxn>
              <a:cxn ang="0">
                <a:pos x="74751" y="18669"/>
              </a:cxn>
              <a:cxn ang="0">
                <a:pos x="56063" y="28003"/>
              </a:cxn>
              <a:cxn ang="0">
                <a:pos x="40490" y="40448"/>
              </a:cxn>
              <a:cxn ang="0">
                <a:pos x="28032" y="56006"/>
              </a:cxn>
              <a:cxn ang="0">
                <a:pos x="18688" y="71563"/>
              </a:cxn>
              <a:cxn ang="0">
                <a:pos x="9344" y="87120"/>
              </a:cxn>
              <a:cxn ang="0">
                <a:pos x="3115" y="105788"/>
              </a:cxn>
              <a:cxn ang="0">
                <a:pos x="0" y="124457"/>
              </a:cxn>
              <a:cxn ang="0">
                <a:pos x="0" y="146237"/>
              </a:cxn>
              <a:cxn ang="0">
                <a:pos x="0" y="164905"/>
              </a:cxn>
              <a:cxn ang="0">
                <a:pos x="6229" y="186685"/>
              </a:cxn>
              <a:cxn ang="0">
                <a:pos x="12459" y="211577"/>
              </a:cxn>
              <a:cxn ang="0">
                <a:pos x="21802" y="233357"/>
              </a:cxn>
              <a:cxn ang="0">
                <a:pos x="1111926" y="2392682"/>
              </a:cxn>
              <a:cxn ang="0">
                <a:pos x="1111926" y="2392682"/>
              </a:cxn>
              <a:cxn ang="0">
                <a:pos x="1124385" y="2414462"/>
              </a:cxn>
              <a:cxn ang="0">
                <a:pos x="1136843" y="2433131"/>
              </a:cxn>
              <a:cxn ang="0">
                <a:pos x="1149302" y="2448688"/>
              </a:cxn>
              <a:cxn ang="0">
                <a:pos x="1164875" y="2461134"/>
              </a:cxn>
              <a:cxn ang="0">
                <a:pos x="1180448" y="2470468"/>
              </a:cxn>
              <a:cxn ang="0">
                <a:pos x="1196021" y="2479802"/>
              </a:cxn>
              <a:cxn ang="0">
                <a:pos x="1211594" y="2482914"/>
              </a:cxn>
              <a:cxn ang="0">
                <a:pos x="1227168" y="2486025"/>
              </a:cxn>
              <a:cxn ang="0">
                <a:pos x="1245856" y="2482914"/>
              </a:cxn>
              <a:cxn ang="0">
                <a:pos x="1261429" y="2479802"/>
              </a:cxn>
              <a:cxn ang="0">
                <a:pos x="1277002" y="2470468"/>
              </a:cxn>
              <a:cxn ang="0">
                <a:pos x="1292575" y="2461134"/>
              </a:cxn>
              <a:cxn ang="0">
                <a:pos x="1305034" y="2448688"/>
              </a:cxn>
              <a:cxn ang="0">
                <a:pos x="1320607" y="2433131"/>
              </a:cxn>
              <a:cxn ang="0">
                <a:pos x="1333065" y="2414462"/>
              </a:cxn>
              <a:cxn ang="0">
                <a:pos x="1345524" y="2392682"/>
              </a:cxn>
              <a:cxn ang="0">
                <a:pos x="2435648" y="217799"/>
              </a:cxn>
              <a:cxn ang="0">
                <a:pos x="2435648" y="217799"/>
              </a:cxn>
              <a:cxn ang="0">
                <a:pos x="2444991" y="196019"/>
              </a:cxn>
              <a:cxn ang="0">
                <a:pos x="2451221" y="174240"/>
              </a:cxn>
              <a:cxn ang="0">
                <a:pos x="2457450" y="152460"/>
              </a:cxn>
              <a:cxn ang="0">
                <a:pos x="2457450" y="130680"/>
              </a:cxn>
              <a:cxn ang="0">
                <a:pos x="2457450" y="112011"/>
              </a:cxn>
              <a:cxn ang="0">
                <a:pos x="2454335" y="93343"/>
              </a:cxn>
              <a:cxn ang="0">
                <a:pos x="2448106" y="77786"/>
              </a:cxn>
              <a:cxn ang="0">
                <a:pos x="2438762" y="62228"/>
              </a:cxn>
              <a:cxn ang="0">
                <a:pos x="2429418" y="49783"/>
              </a:cxn>
              <a:cxn ang="0">
                <a:pos x="2416960" y="37337"/>
              </a:cxn>
              <a:cxn ang="0">
                <a:pos x="2401387" y="24891"/>
              </a:cxn>
              <a:cxn ang="0">
                <a:pos x="2382699" y="15557"/>
              </a:cxn>
              <a:cxn ang="0">
                <a:pos x="2364011" y="9334"/>
              </a:cxn>
              <a:cxn ang="0">
                <a:pos x="2342208" y="6223"/>
              </a:cxn>
              <a:cxn ang="0">
                <a:pos x="2320406" y="0"/>
              </a:cxn>
              <a:cxn ang="0">
                <a:pos x="2292374" y="0"/>
              </a:cxn>
              <a:cxn ang="0">
                <a:pos x="2292374" y="0"/>
              </a:cxn>
            </a:cxnLst>
            <a:rect l="txL" t="txT" r="txR" b="txB"/>
            <a:pathLst>
              <a:path w="1578" h="1598">
                <a:moveTo>
                  <a:pt x="1472" y="0"/>
                </a:moveTo>
                <a:lnTo>
                  <a:pt x="104" y="0"/>
                </a:lnTo>
                <a:lnTo>
                  <a:pt x="104" y="0"/>
                </a:lnTo>
                <a:lnTo>
                  <a:pt x="88" y="2"/>
                </a:lnTo>
                <a:lnTo>
                  <a:pt x="74" y="4"/>
                </a:lnTo>
                <a:lnTo>
                  <a:pt x="60" y="8"/>
                </a:lnTo>
                <a:lnTo>
                  <a:pt x="48" y="12"/>
                </a:lnTo>
                <a:lnTo>
                  <a:pt x="36" y="18"/>
                </a:lnTo>
                <a:lnTo>
                  <a:pt x="26" y="26"/>
                </a:lnTo>
                <a:lnTo>
                  <a:pt x="18" y="36"/>
                </a:lnTo>
                <a:lnTo>
                  <a:pt x="12" y="46"/>
                </a:lnTo>
                <a:lnTo>
                  <a:pt x="6" y="56"/>
                </a:lnTo>
                <a:lnTo>
                  <a:pt x="2" y="68"/>
                </a:lnTo>
                <a:lnTo>
                  <a:pt x="0" y="80"/>
                </a:lnTo>
                <a:lnTo>
                  <a:pt x="0" y="94"/>
                </a:lnTo>
                <a:lnTo>
                  <a:pt x="0" y="106"/>
                </a:lnTo>
                <a:lnTo>
                  <a:pt x="4" y="120"/>
                </a:lnTo>
                <a:lnTo>
                  <a:pt x="8" y="136"/>
                </a:lnTo>
                <a:lnTo>
                  <a:pt x="14" y="150"/>
                </a:lnTo>
                <a:lnTo>
                  <a:pt x="714" y="1538"/>
                </a:lnTo>
                <a:lnTo>
                  <a:pt x="714" y="1538"/>
                </a:lnTo>
                <a:lnTo>
                  <a:pt x="722" y="1552"/>
                </a:lnTo>
                <a:lnTo>
                  <a:pt x="730" y="1564"/>
                </a:lnTo>
                <a:lnTo>
                  <a:pt x="738" y="1574"/>
                </a:lnTo>
                <a:lnTo>
                  <a:pt x="748" y="1582"/>
                </a:lnTo>
                <a:lnTo>
                  <a:pt x="758" y="1588"/>
                </a:lnTo>
                <a:lnTo>
                  <a:pt x="768" y="1594"/>
                </a:lnTo>
                <a:lnTo>
                  <a:pt x="778" y="1596"/>
                </a:lnTo>
                <a:lnTo>
                  <a:pt x="788" y="1598"/>
                </a:lnTo>
                <a:lnTo>
                  <a:pt x="800" y="1596"/>
                </a:lnTo>
                <a:lnTo>
                  <a:pt x="810" y="1594"/>
                </a:lnTo>
                <a:lnTo>
                  <a:pt x="820" y="1588"/>
                </a:lnTo>
                <a:lnTo>
                  <a:pt x="830" y="1582"/>
                </a:lnTo>
                <a:lnTo>
                  <a:pt x="838" y="1574"/>
                </a:lnTo>
                <a:lnTo>
                  <a:pt x="848" y="1564"/>
                </a:lnTo>
                <a:lnTo>
                  <a:pt x="856" y="1552"/>
                </a:lnTo>
                <a:lnTo>
                  <a:pt x="864" y="1538"/>
                </a:lnTo>
                <a:lnTo>
                  <a:pt x="1564" y="140"/>
                </a:lnTo>
                <a:lnTo>
                  <a:pt x="1564" y="140"/>
                </a:lnTo>
                <a:lnTo>
                  <a:pt x="1570" y="126"/>
                </a:lnTo>
                <a:lnTo>
                  <a:pt x="1574" y="112"/>
                </a:lnTo>
                <a:lnTo>
                  <a:pt x="1578" y="98"/>
                </a:lnTo>
                <a:lnTo>
                  <a:pt x="1578" y="84"/>
                </a:lnTo>
                <a:lnTo>
                  <a:pt x="1578" y="72"/>
                </a:lnTo>
                <a:lnTo>
                  <a:pt x="1576" y="60"/>
                </a:lnTo>
                <a:lnTo>
                  <a:pt x="1572" y="50"/>
                </a:lnTo>
                <a:lnTo>
                  <a:pt x="1566" y="40"/>
                </a:lnTo>
                <a:lnTo>
                  <a:pt x="1560" y="32"/>
                </a:lnTo>
                <a:lnTo>
                  <a:pt x="1552" y="24"/>
                </a:lnTo>
                <a:lnTo>
                  <a:pt x="1542" y="16"/>
                </a:lnTo>
                <a:lnTo>
                  <a:pt x="1530" y="10"/>
                </a:lnTo>
                <a:lnTo>
                  <a:pt x="1518" y="6"/>
                </a:lnTo>
                <a:lnTo>
                  <a:pt x="1504" y="4"/>
                </a:lnTo>
                <a:lnTo>
                  <a:pt x="1490" y="0"/>
                </a:lnTo>
                <a:lnTo>
                  <a:pt x="1472" y="0"/>
                </a:lnTo>
                <a:lnTo>
                  <a:pt x="1472" y="0"/>
                </a:lnTo>
                <a:close/>
              </a:path>
            </a:pathLst>
          </a:custGeom>
          <a:solidFill>
            <a:srgbClr val="FEFEFE">
              <a:alpha val="25098"/>
            </a:srgbClr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7414" name="Freeform 6"/>
          <p:cNvSpPr/>
          <p:nvPr/>
        </p:nvSpPr>
        <p:spPr>
          <a:xfrm>
            <a:off x="1092200" y="2638425"/>
            <a:ext cx="2473325" cy="2484438"/>
          </a:xfrm>
          <a:custGeom>
            <a:avLst/>
            <a:gdLst>
              <a:gd name="txL" fmla="*/ 0 w 1588"/>
              <a:gd name="txT" fmla="*/ 0 h 1596"/>
              <a:gd name="txR" fmla="*/ 1588 w 1588"/>
              <a:gd name="txB" fmla="*/ 1596 h 1596"/>
            </a:gdLst>
            <a:ahLst/>
            <a:cxnLst>
              <a:cxn ang="0">
                <a:pos x="161981" y="2484438"/>
              </a:cxn>
              <a:cxn ang="0">
                <a:pos x="2289539" y="2484438"/>
              </a:cxn>
              <a:cxn ang="0">
                <a:pos x="2289539" y="2484438"/>
              </a:cxn>
              <a:cxn ang="0">
                <a:pos x="2317574" y="2484438"/>
              </a:cxn>
              <a:cxn ang="0">
                <a:pos x="2345609" y="2481325"/>
              </a:cxn>
              <a:cxn ang="0">
                <a:pos x="2367414" y="2475098"/>
              </a:cxn>
              <a:cxn ang="0">
                <a:pos x="2389219" y="2465758"/>
              </a:cxn>
              <a:cxn ang="0">
                <a:pos x="2411025" y="2456418"/>
              </a:cxn>
              <a:cxn ang="0">
                <a:pos x="2426600" y="2443965"/>
              </a:cxn>
              <a:cxn ang="0">
                <a:pos x="2439060" y="2431511"/>
              </a:cxn>
              <a:cxn ang="0">
                <a:pos x="2451520" y="2415945"/>
              </a:cxn>
              <a:cxn ang="0">
                <a:pos x="2460865" y="2397265"/>
              </a:cxn>
              <a:cxn ang="0">
                <a:pos x="2467095" y="2378585"/>
              </a:cxn>
              <a:cxn ang="0">
                <a:pos x="2470210" y="2359905"/>
              </a:cxn>
              <a:cxn ang="0">
                <a:pos x="2473325" y="2341225"/>
              </a:cxn>
              <a:cxn ang="0">
                <a:pos x="2470210" y="2319431"/>
              </a:cxn>
              <a:cxn ang="0">
                <a:pos x="2467095" y="2297638"/>
              </a:cxn>
              <a:cxn ang="0">
                <a:pos x="2457750" y="2275845"/>
              </a:cxn>
              <a:cxn ang="0">
                <a:pos x="2448405" y="2250938"/>
              </a:cxn>
              <a:cxn ang="0">
                <a:pos x="1342573" y="90287"/>
              </a:cxn>
              <a:cxn ang="0">
                <a:pos x="1342573" y="90287"/>
              </a:cxn>
              <a:cxn ang="0">
                <a:pos x="1330113" y="68493"/>
              </a:cxn>
              <a:cxn ang="0">
                <a:pos x="1317653" y="49813"/>
              </a:cxn>
              <a:cxn ang="0">
                <a:pos x="1302078" y="34247"/>
              </a:cxn>
              <a:cxn ang="0">
                <a:pos x="1289618" y="21793"/>
              </a:cxn>
              <a:cxn ang="0">
                <a:pos x="1274043" y="12453"/>
              </a:cxn>
              <a:cxn ang="0">
                <a:pos x="1258468" y="6227"/>
              </a:cxn>
              <a:cxn ang="0">
                <a:pos x="1242893" y="0"/>
              </a:cxn>
              <a:cxn ang="0">
                <a:pos x="1227317" y="0"/>
              </a:cxn>
              <a:cxn ang="0">
                <a:pos x="1211742" y="0"/>
              </a:cxn>
              <a:cxn ang="0">
                <a:pos x="1196167" y="6227"/>
              </a:cxn>
              <a:cxn ang="0">
                <a:pos x="1180592" y="12453"/>
              </a:cxn>
              <a:cxn ang="0">
                <a:pos x="1165017" y="21793"/>
              </a:cxn>
              <a:cxn ang="0">
                <a:pos x="1149442" y="34247"/>
              </a:cxn>
              <a:cxn ang="0">
                <a:pos x="1136982" y="49813"/>
              </a:cxn>
              <a:cxn ang="0">
                <a:pos x="1124522" y="68493"/>
              </a:cxn>
              <a:cxn ang="0">
                <a:pos x="1112062" y="90287"/>
              </a:cxn>
              <a:cxn ang="0">
                <a:pos x="21805" y="2266505"/>
              </a:cxn>
              <a:cxn ang="0">
                <a:pos x="21805" y="2266505"/>
              </a:cxn>
              <a:cxn ang="0">
                <a:pos x="12460" y="2291411"/>
              </a:cxn>
              <a:cxn ang="0">
                <a:pos x="6230" y="2313205"/>
              </a:cxn>
              <a:cxn ang="0">
                <a:pos x="0" y="2334998"/>
              </a:cxn>
              <a:cxn ang="0">
                <a:pos x="0" y="2353678"/>
              </a:cxn>
              <a:cxn ang="0">
                <a:pos x="0" y="2372358"/>
              </a:cxn>
              <a:cxn ang="0">
                <a:pos x="3115" y="2391038"/>
              </a:cxn>
              <a:cxn ang="0">
                <a:pos x="9345" y="2406605"/>
              </a:cxn>
              <a:cxn ang="0">
                <a:pos x="18690" y="2422171"/>
              </a:cxn>
              <a:cxn ang="0">
                <a:pos x="28035" y="2437738"/>
              </a:cxn>
              <a:cxn ang="0">
                <a:pos x="40495" y="2450191"/>
              </a:cxn>
              <a:cxn ang="0">
                <a:pos x="56070" y="2459531"/>
              </a:cxn>
              <a:cxn ang="0">
                <a:pos x="74760" y="2468871"/>
              </a:cxn>
              <a:cxn ang="0">
                <a:pos x="93451" y="2475098"/>
              </a:cxn>
              <a:cxn ang="0">
                <a:pos x="115256" y="2481325"/>
              </a:cxn>
              <a:cxn ang="0">
                <a:pos x="137061" y="2484438"/>
              </a:cxn>
              <a:cxn ang="0">
                <a:pos x="161981" y="2484438"/>
              </a:cxn>
              <a:cxn ang="0">
                <a:pos x="161981" y="2484438"/>
              </a:cxn>
            </a:cxnLst>
            <a:rect l="txL" t="txT" r="txR" b="txB"/>
            <a:pathLst>
              <a:path w="1588" h="1596">
                <a:moveTo>
                  <a:pt x="104" y="1596"/>
                </a:moveTo>
                <a:lnTo>
                  <a:pt x="1470" y="1596"/>
                </a:lnTo>
                <a:lnTo>
                  <a:pt x="1470" y="1596"/>
                </a:lnTo>
                <a:lnTo>
                  <a:pt x="1488" y="1596"/>
                </a:lnTo>
                <a:lnTo>
                  <a:pt x="1506" y="1594"/>
                </a:lnTo>
                <a:lnTo>
                  <a:pt x="1520" y="1590"/>
                </a:lnTo>
                <a:lnTo>
                  <a:pt x="1534" y="1584"/>
                </a:lnTo>
                <a:lnTo>
                  <a:pt x="1548" y="1578"/>
                </a:lnTo>
                <a:lnTo>
                  <a:pt x="1558" y="1570"/>
                </a:lnTo>
                <a:lnTo>
                  <a:pt x="1566" y="1562"/>
                </a:lnTo>
                <a:lnTo>
                  <a:pt x="1574" y="1552"/>
                </a:lnTo>
                <a:lnTo>
                  <a:pt x="1580" y="1540"/>
                </a:lnTo>
                <a:lnTo>
                  <a:pt x="1584" y="1528"/>
                </a:lnTo>
                <a:lnTo>
                  <a:pt x="1586" y="1516"/>
                </a:lnTo>
                <a:lnTo>
                  <a:pt x="1588" y="1504"/>
                </a:lnTo>
                <a:lnTo>
                  <a:pt x="1586" y="1490"/>
                </a:lnTo>
                <a:lnTo>
                  <a:pt x="1584" y="1476"/>
                </a:lnTo>
                <a:lnTo>
                  <a:pt x="1578" y="1462"/>
                </a:lnTo>
                <a:lnTo>
                  <a:pt x="1572" y="1446"/>
                </a:lnTo>
                <a:lnTo>
                  <a:pt x="862" y="58"/>
                </a:lnTo>
                <a:lnTo>
                  <a:pt x="862" y="58"/>
                </a:lnTo>
                <a:lnTo>
                  <a:pt x="854" y="44"/>
                </a:lnTo>
                <a:lnTo>
                  <a:pt x="846" y="32"/>
                </a:lnTo>
                <a:lnTo>
                  <a:pt x="836" y="22"/>
                </a:lnTo>
                <a:lnTo>
                  <a:pt x="828" y="14"/>
                </a:lnTo>
                <a:lnTo>
                  <a:pt x="818" y="8"/>
                </a:lnTo>
                <a:lnTo>
                  <a:pt x="808" y="4"/>
                </a:lnTo>
                <a:lnTo>
                  <a:pt x="798" y="0"/>
                </a:lnTo>
                <a:lnTo>
                  <a:pt x="788" y="0"/>
                </a:lnTo>
                <a:lnTo>
                  <a:pt x="778" y="0"/>
                </a:lnTo>
                <a:lnTo>
                  <a:pt x="768" y="4"/>
                </a:lnTo>
                <a:lnTo>
                  <a:pt x="758" y="8"/>
                </a:lnTo>
                <a:lnTo>
                  <a:pt x="748" y="14"/>
                </a:lnTo>
                <a:lnTo>
                  <a:pt x="738" y="22"/>
                </a:lnTo>
                <a:lnTo>
                  <a:pt x="730" y="32"/>
                </a:lnTo>
                <a:lnTo>
                  <a:pt x="722" y="44"/>
                </a:lnTo>
                <a:lnTo>
                  <a:pt x="714" y="58"/>
                </a:lnTo>
                <a:lnTo>
                  <a:pt x="14" y="1456"/>
                </a:lnTo>
                <a:lnTo>
                  <a:pt x="14" y="1456"/>
                </a:lnTo>
                <a:lnTo>
                  <a:pt x="8" y="1472"/>
                </a:lnTo>
                <a:lnTo>
                  <a:pt x="4" y="1486"/>
                </a:lnTo>
                <a:lnTo>
                  <a:pt x="0" y="1500"/>
                </a:lnTo>
                <a:lnTo>
                  <a:pt x="0" y="1512"/>
                </a:lnTo>
                <a:lnTo>
                  <a:pt x="0" y="1524"/>
                </a:lnTo>
                <a:lnTo>
                  <a:pt x="2" y="1536"/>
                </a:lnTo>
                <a:lnTo>
                  <a:pt x="6" y="1546"/>
                </a:lnTo>
                <a:lnTo>
                  <a:pt x="12" y="1556"/>
                </a:lnTo>
                <a:lnTo>
                  <a:pt x="18" y="1566"/>
                </a:lnTo>
                <a:lnTo>
                  <a:pt x="26" y="1574"/>
                </a:lnTo>
                <a:lnTo>
                  <a:pt x="36" y="1580"/>
                </a:lnTo>
                <a:lnTo>
                  <a:pt x="48" y="1586"/>
                </a:lnTo>
                <a:lnTo>
                  <a:pt x="60" y="1590"/>
                </a:lnTo>
                <a:lnTo>
                  <a:pt x="74" y="1594"/>
                </a:lnTo>
                <a:lnTo>
                  <a:pt x="88" y="1596"/>
                </a:lnTo>
                <a:lnTo>
                  <a:pt x="104" y="1596"/>
                </a:lnTo>
                <a:lnTo>
                  <a:pt x="104" y="1596"/>
                </a:lnTo>
                <a:close/>
              </a:path>
            </a:pathLst>
          </a:custGeom>
          <a:solidFill>
            <a:srgbClr val="FEFEFE">
              <a:alpha val="50195"/>
            </a:srgbClr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7415" name="Freeform 7"/>
          <p:cNvSpPr/>
          <p:nvPr/>
        </p:nvSpPr>
        <p:spPr>
          <a:xfrm>
            <a:off x="5830888" y="2638425"/>
            <a:ext cx="2471737" cy="2484438"/>
          </a:xfrm>
          <a:custGeom>
            <a:avLst/>
            <a:gdLst>
              <a:gd name="txL" fmla="*/ 0 w 1588"/>
              <a:gd name="txT" fmla="*/ 0 h 1596"/>
              <a:gd name="txR" fmla="*/ 1588 w 1588"/>
              <a:gd name="txB" fmla="*/ 1596 h 1596"/>
            </a:gdLst>
            <a:ahLst/>
            <a:cxnLst>
              <a:cxn ang="0">
                <a:pos x="161877" y="2484438"/>
              </a:cxn>
              <a:cxn ang="0">
                <a:pos x="2306747" y="2484438"/>
              </a:cxn>
              <a:cxn ang="0">
                <a:pos x="2306747" y="2484438"/>
              </a:cxn>
              <a:cxn ang="0">
                <a:pos x="2331651" y="2484438"/>
              </a:cxn>
              <a:cxn ang="0">
                <a:pos x="2356555" y="2481325"/>
              </a:cxn>
              <a:cxn ang="0">
                <a:pos x="2375233" y="2475098"/>
              </a:cxn>
              <a:cxn ang="0">
                <a:pos x="2397025" y="2465758"/>
              </a:cxn>
              <a:cxn ang="0">
                <a:pos x="2412590" y="2456418"/>
              </a:cxn>
              <a:cxn ang="0">
                <a:pos x="2428155" y="2443965"/>
              </a:cxn>
              <a:cxn ang="0">
                <a:pos x="2440607" y="2431511"/>
              </a:cxn>
              <a:cxn ang="0">
                <a:pos x="2453059" y="2415945"/>
              </a:cxn>
              <a:cxn ang="0">
                <a:pos x="2459285" y="2397265"/>
              </a:cxn>
              <a:cxn ang="0">
                <a:pos x="2465511" y="2378585"/>
              </a:cxn>
              <a:cxn ang="0">
                <a:pos x="2468624" y="2359905"/>
              </a:cxn>
              <a:cxn ang="0">
                <a:pos x="2471737" y="2341225"/>
              </a:cxn>
              <a:cxn ang="0">
                <a:pos x="2468624" y="2319431"/>
              </a:cxn>
              <a:cxn ang="0">
                <a:pos x="2465511" y="2297638"/>
              </a:cxn>
              <a:cxn ang="0">
                <a:pos x="2456172" y="2275845"/>
              </a:cxn>
              <a:cxn ang="0">
                <a:pos x="2446833" y="2250938"/>
              </a:cxn>
              <a:cxn ang="0">
                <a:pos x="1357276" y="90287"/>
              </a:cxn>
              <a:cxn ang="0">
                <a:pos x="1357276" y="90287"/>
              </a:cxn>
              <a:cxn ang="0">
                <a:pos x="1347937" y="68493"/>
              </a:cxn>
              <a:cxn ang="0">
                <a:pos x="1332372" y="49813"/>
              </a:cxn>
              <a:cxn ang="0">
                <a:pos x="1319920" y="34247"/>
              </a:cxn>
              <a:cxn ang="0">
                <a:pos x="1304355" y="21793"/>
              </a:cxn>
              <a:cxn ang="0">
                <a:pos x="1291903" y="12453"/>
              </a:cxn>
              <a:cxn ang="0">
                <a:pos x="1276338" y="6227"/>
              </a:cxn>
              <a:cxn ang="0">
                <a:pos x="1257660" y="0"/>
              </a:cxn>
              <a:cxn ang="0">
                <a:pos x="1242095" y="0"/>
              </a:cxn>
              <a:cxn ang="0">
                <a:pos x="1226529" y="0"/>
              </a:cxn>
              <a:cxn ang="0">
                <a:pos x="1210964" y="6227"/>
              </a:cxn>
              <a:cxn ang="0">
                <a:pos x="1195399" y="12453"/>
              </a:cxn>
              <a:cxn ang="0">
                <a:pos x="1179834" y="21793"/>
              </a:cxn>
              <a:cxn ang="0">
                <a:pos x="1164269" y="34247"/>
              </a:cxn>
              <a:cxn ang="0">
                <a:pos x="1151817" y="49813"/>
              </a:cxn>
              <a:cxn ang="0">
                <a:pos x="1136252" y="68493"/>
              </a:cxn>
              <a:cxn ang="0">
                <a:pos x="1123800" y="90287"/>
              </a:cxn>
              <a:cxn ang="0">
                <a:pos x="21791" y="2266505"/>
              </a:cxn>
              <a:cxn ang="0">
                <a:pos x="21791" y="2266505"/>
              </a:cxn>
              <a:cxn ang="0">
                <a:pos x="12452" y="2291411"/>
              </a:cxn>
              <a:cxn ang="0">
                <a:pos x="6226" y="2313205"/>
              </a:cxn>
              <a:cxn ang="0">
                <a:pos x="0" y="2334998"/>
              </a:cxn>
              <a:cxn ang="0">
                <a:pos x="0" y="2353678"/>
              </a:cxn>
              <a:cxn ang="0">
                <a:pos x="0" y="2372358"/>
              </a:cxn>
              <a:cxn ang="0">
                <a:pos x="3113" y="2391038"/>
              </a:cxn>
              <a:cxn ang="0">
                <a:pos x="9339" y="2406605"/>
              </a:cxn>
              <a:cxn ang="0">
                <a:pos x="15565" y="2422171"/>
              </a:cxn>
              <a:cxn ang="0">
                <a:pos x="28017" y="2437738"/>
              </a:cxn>
              <a:cxn ang="0">
                <a:pos x="40469" y="2450191"/>
              </a:cxn>
              <a:cxn ang="0">
                <a:pos x="56034" y="2459531"/>
              </a:cxn>
              <a:cxn ang="0">
                <a:pos x="71599" y="2468871"/>
              </a:cxn>
              <a:cxn ang="0">
                <a:pos x="93391" y="2475098"/>
              </a:cxn>
              <a:cxn ang="0">
                <a:pos x="115182" y="2481325"/>
              </a:cxn>
              <a:cxn ang="0">
                <a:pos x="136973" y="2484438"/>
              </a:cxn>
              <a:cxn ang="0">
                <a:pos x="161877" y="2484438"/>
              </a:cxn>
              <a:cxn ang="0">
                <a:pos x="161877" y="2484438"/>
              </a:cxn>
            </a:cxnLst>
            <a:rect l="txL" t="txT" r="txR" b="txB"/>
            <a:pathLst>
              <a:path w="1588" h="1596">
                <a:moveTo>
                  <a:pt x="104" y="1596"/>
                </a:moveTo>
                <a:lnTo>
                  <a:pt x="1482" y="1596"/>
                </a:lnTo>
                <a:lnTo>
                  <a:pt x="1482" y="1596"/>
                </a:lnTo>
                <a:lnTo>
                  <a:pt x="1498" y="1596"/>
                </a:lnTo>
                <a:lnTo>
                  <a:pt x="1514" y="1594"/>
                </a:lnTo>
                <a:lnTo>
                  <a:pt x="1526" y="1590"/>
                </a:lnTo>
                <a:lnTo>
                  <a:pt x="1540" y="1584"/>
                </a:lnTo>
                <a:lnTo>
                  <a:pt x="1550" y="1578"/>
                </a:lnTo>
                <a:lnTo>
                  <a:pt x="1560" y="1570"/>
                </a:lnTo>
                <a:lnTo>
                  <a:pt x="1568" y="1562"/>
                </a:lnTo>
                <a:lnTo>
                  <a:pt x="1576" y="1552"/>
                </a:lnTo>
                <a:lnTo>
                  <a:pt x="1580" y="1540"/>
                </a:lnTo>
                <a:lnTo>
                  <a:pt x="1584" y="1528"/>
                </a:lnTo>
                <a:lnTo>
                  <a:pt x="1586" y="1516"/>
                </a:lnTo>
                <a:lnTo>
                  <a:pt x="1588" y="1504"/>
                </a:lnTo>
                <a:lnTo>
                  <a:pt x="1586" y="1490"/>
                </a:lnTo>
                <a:lnTo>
                  <a:pt x="1584" y="1476"/>
                </a:lnTo>
                <a:lnTo>
                  <a:pt x="1578" y="1462"/>
                </a:lnTo>
                <a:lnTo>
                  <a:pt x="1572" y="1446"/>
                </a:lnTo>
                <a:lnTo>
                  <a:pt x="872" y="58"/>
                </a:lnTo>
                <a:lnTo>
                  <a:pt x="872" y="58"/>
                </a:lnTo>
                <a:lnTo>
                  <a:pt x="866" y="44"/>
                </a:lnTo>
                <a:lnTo>
                  <a:pt x="856" y="32"/>
                </a:lnTo>
                <a:lnTo>
                  <a:pt x="848" y="22"/>
                </a:lnTo>
                <a:lnTo>
                  <a:pt x="838" y="14"/>
                </a:lnTo>
                <a:lnTo>
                  <a:pt x="830" y="8"/>
                </a:lnTo>
                <a:lnTo>
                  <a:pt x="820" y="4"/>
                </a:lnTo>
                <a:lnTo>
                  <a:pt x="808" y="0"/>
                </a:lnTo>
                <a:lnTo>
                  <a:pt x="798" y="0"/>
                </a:lnTo>
                <a:lnTo>
                  <a:pt x="788" y="0"/>
                </a:lnTo>
                <a:lnTo>
                  <a:pt x="778" y="4"/>
                </a:lnTo>
                <a:lnTo>
                  <a:pt x="768" y="8"/>
                </a:lnTo>
                <a:lnTo>
                  <a:pt x="758" y="14"/>
                </a:lnTo>
                <a:lnTo>
                  <a:pt x="748" y="22"/>
                </a:lnTo>
                <a:lnTo>
                  <a:pt x="740" y="32"/>
                </a:lnTo>
                <a:lnTo>
                  <a:pt x="730" y="44"/>
                </a:lnTo>
                <a:lnTo>
                  <a:pt x="722" y="58"/>
                </a:lnTo>
                <a:lnTo>
                  <a:pt x="14" y="1456"/>
                </a:lnTo>
                <a:lnTo>
                  <a:pt x="14" y="1456"/>
                </a:lnTo>
                <a:lnTo>
                  <a:pt x="8" y="1472"/>
                </a:lnTo>
                <a:lnTo>
                  <a:pt x="4" y="1486"/>
                </a:lnTo>
                <a:lnTo>
                  <a:pt x="0" y="1500"/>
                </a:lnTo>
                <a:lnTo>
                  <a:pt x="0" y="1512"/>
                </a:lnTo>
                <a:lnTo>
                  <a:pt x="0" y="1524"/>
                </a:lnTo>
                <a:lnTo>
                  <a:pt x="2" y="1536"/>
                </a:lnTo>
                <a:lnTo>
                  <a:pt x="6" y="1546"/>
                </a:lnTo>
                <a:lnTo>
                  <a:pt x="10" y="1556"/>
                </a:lnTo>
                <a:lnTo>
                  <a:pt x="18" y="1566"/>
                </a:lnTo>
                <a:lnTo>
                  <a:pt x="26" y="1574"/>
                </a:lnTo>
                <a:lnTo>
                  <a:pt x="36" y="1580"/>
                </a:lnTo>
                <a:lnTo>
                  <a:pt x="46" y="1586"/>
                </a:lnTo>
                <a:lnTo>
                  <a:pt x="60" y="1590"/>
                </a:lnTo>
                <a:lnTo>
                  <a:pt x="74" y="1594"/>
                </a:lnTo>
                <a:lnTo>
                  <a:pt x="88" y="1596"/>
                </a:lnTo>
                <a:lnTo>
                  <a:pt x="104" y="1596"/>
                </a:lnTo>
                <a:lnTo>
                  <a:pt x="104" y="1596"/>
                </a:lnTo>
                <a:close/>
              </a:path>
            </a:pathLst>
          </a:custGeom>
          <a:solidFill>
            <a:srgbClr val="FEFEFE">
              <a:alpha val="50195"/>
            </a:srgbClr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7416" name="Freeform 8"/>
          <p:cNvSpPr/>
          <p:nvPr/>
        </p:nvSpPr>
        <p:spPr>
          <a:xfrm>
            <a:off x="8356600" y="3367088"/>
            <a:ext cx="2463800" cy="2486025"/>
          </a:xfrm>
          <a:custGeom>
            <a:avLst/>
            <a:gdLst>
              <a:gd name="txL" fmla="*/ 0 w 1582"/>
              <a:gd name="txT" fmla="*/ 0 h 1598"/>
              <a:gd name="txR" fmla="*/ 1582 w 1582"/>
              <a:gd name="txB" fmla="*/ 1598 h 1598"/>
            </a:gdLst>
            <a:ahLst/>
            <a:cxnLst>
              <a:cxn ang="0">
                <a:pos x="2298716" y="0"/>
              </a:cxn>
              <a:cxn ang="0">
                <a:pos x="152625" y="0"/>
              </a:cxn>
              <a:cxn ang="0">
                <a:pos x="152625" y="0"/>
              </a:cxn>
              <a:cxn ang="0">
                <a:pos x="130821" y="3111"/>
              </a:cxn>
              <a:cxn ang="0">
                <a:pos x="109018" y="6223"/>
              </a:cxn>
              <a:cxn ang="0">
                <a:pos x="90329" y="12446"/>
              </a:cxn>
              <a:cxn ang="0">
                <a:pos x="71640" y="18669"/>
              </a:cxn>
              <a:cxn ang="0">
                <a:pos x="56066" y="28003"/>
              </a:cxn>
              <a:cxn ang="0">
                <a:pos x="40492" y="40448"/>
              </a:cxn>
              <a:cxn ang="0">
                <a:pos x="28033" y="56006"/>
              </a:cxn>
              <a:cxn ang="0">
                <a:pos x="15574" y="71563"/>
              </a:cxn>
              <a:cxn ang="0">
                <a:pos x="9344" y="87120"/>
              </a:cxn>
              <a:cxn ang="0">
                <a:pos x="3115" y="105788"/>
              </a:cxn>
              <a:cxn ang="0">
                <a:pos x="0" y="124457"/>
              </a:cxn>
              <a:cxn ang="0">
                <a:pos x="0" y="146237"/>
              </a:cxn>
              <a:cxn ang="0">
                <a:pos x="3115" y="164905"/>
              </a:cxn>
              <a:cxn ang="0">
                <a:pos x="9344" y="186685"/>
              </a:cxn>
              <a:cxn ang="0">
                <a:pos x="18689" y="211577"/>
              </a:cxn>
              <a:cxn ang="0">
                <a:pos x="31148" y="233357"/>
              </a:cxn>
              <a:cxn ang="0">
                <a:pos x="1121325" y="2392682"/>
              </a:cxn>
              <a:cxn ang="0">
                <a:pos x="1121325" y="2392682"/>
              </a:cxn>
              <a:cxn ang="0">
                <a:pos x="1130669" y="2414462"/>
              </a:cxn>
              <a:cxn ang="0">
                <a:pos x="1143128" y="2433131"/>
              </a:cxn>
              <a:cxn ang="0">
                <a:pos x="1158702" y="2448688"/>
              </a:cxn>
              <a:cxn ang="0">
                <a:pos x="1171162" y="2461134"/>
              </a:cxn>
              <a:cxn ang="0">
                <a:pos x="1183621" y="2470468"/>
              </a:cxn>
              <a:cxn ang="0">
                <a:pos x="1199195" y="2479802"/>
              </a:cxn>
              <a:cxn ang="0">
                <a:pos x="1214769" y="2482914"/>
              </a:cxn>
              <a:cxn ang="0">
                <a:pos x="1227228" y="2486025"/>
              </a:cxn>
              <a:cxn ang="0">
                <a:pos x="1242802" y="2482914"/>
              </a:cxn>
              <a:cxn ang="0">
                <a:pos x="1258376" y="2479802"/>
              </a:cxn>
              <a:cxn ang="0">
                <a:pos x="1270835" y="2470468"/>
              </a:cxn>
              <a:cxn ang="0">
                <a:pos x="1286409" y="2461134"/>
              </a:cxn>
              <a:cxn ang="0">
                <a:pos x="1298868" y="2448688"/>
              </a:cxn>
              <a:cxn ang="0">
                <a:pos x="1311327" y="2433131"/>
              </a:cxn>
              <a:cxn ang="0">
                <a:pos x="1323786" y="2414462"/>
              </a:cxn>
              <a:cxn ang="0">
                <a:pos x="1336246" y="2392682"/>
              </a:cxn>
              <a:cxn ang="0">
                <a:pos x="2438882" y="217799"/>
              </a:cxn>
              <a:cxn ang="0">
                <a:pos x="2438882" y="217799"/>
              </a:cxn>
              <a:cxn ang="0">
                <a:pos x="2448226" y="196019"/>
              </a:cxn>
              <a:cxn ang="0">
                <a:pos x="2457570" y="174240"/>
              </a:cxn>
              <a:cxn ang="0">
                <a:pos x="2460685" y="152460"/>
              </a:cxn>
              <a:cxn ang="0">
                <a:pos x="2463800" y="130680"/>
              </a:cxn>
              <a:cxn ang="0">
                <a:pos x="2463800" y="112011"/>
              </a:cxn>
              <a:cxn ang="0">
                <a:pos x="2457570" y="93343"/>
              </a:cxn>
              <a:cxn ang="0">
                <a:pos x="2454456" y="77786"/>
              </a:cxn>
              <a:cxn ang="0">
                <a:pos x="2445111" y="62228"/>
              </a:cxn>
              <a:cxn ang="0">
                <a:pos x="2435767" y="49783"/>
              </a:cxn>
              <a:cxn ang="0">
                <a:pos x="2420193" y="37337"/>
              </a:cxn>
              <a:cxn ang="0">
                <a:pos x="2407734" y="24891"/>
              </a:cxn>
              <a:cxn ang="0">
                <a:pos x="2389045" y="15557"/>
              </a:cxn>
              <a:cxn ang="0">
                <a:pos x="2370356" y="9334"/>
              </a:cxn>
              <a:cxn ang="0">
                <a:pos x="2348553" y="6223"/>
              </a:cxn>
              <a:cxn ang="0">
                <a:pos x="2323634" y="0"/>
              </a:cxn>
              <a:cxn ang="0">
                <a:pos x="2298716" y="0"/>
              </a:cxn>
              <a:cxn ang="0">
                <a:pos x="2298716" y="0"/>
              </a:cxn>
            </a:cxnLst>
            <a:rect l="txL" t="txT" r="txR" b="txB"/>
            <a:pathLst>
              <a:path w="1582" h="1598">
                <a:moveTo>
                  <a:pt x="1476" y="0"/>
                </a:moveTo>
                <a:lnTo>
                  <a:pt x="98" y="0"/>
                </a:lnTo>
                <a:lnTo>
                  <a:pt x="98" y="0"/>
                </a:lnTo>
                <a:lnTo>
                  <a:pt x="84" y="2"/>
                </a:lnTo>
                <a:lnTo>
                  <a:pt x="70" y="4"/>
                </a:lnTo>
                <a:lnTo>
                  <a:pt x="58" y="8"/>
                </a:lnTo>
                <a:lnTo>
                  <a:pt x="46" y="12"/>
                </a:lnTo>
                <a:lnTo>
                  <a:pt x="36" y="18"/>
                </a:lnTo>
                <a:lnTo>
                  <a:pt x="26" y="26"/>
                </a:lnTo>
                <a:lnTo>
                  <a:pt x="18" y="36"/>
                </a:lnTo>
                <a:lnTo>
                  <a:pt x="10" y="46"/>
                </a:lnTo>
                <a:lnTo>
                  <a:pt x="6" y="56"/>
                </a:lnTo>
                <a:lnTo>
                  <a:pt x="2" y="68"/>
                </a:lnTo>
                <a:lnTo>
                  <a:pt x="0" y="80"/>
                </a:lnTo>
                <a:lnTo>
                  <a:pt x="0" y="94"/>
                </a:lnTo>
                <a:lnTo>
                  <a:pt x="2" y="106"/>
                </a:lnTo>
                <a:lnTo>
                  <a:pt x="6" y="120"/>
                </a:lnTo>
                <a:lnTo>
                  <a:pt x="12" y="136"/>
                </a:lnTo>
                <a:lnTo>
                  <a:pt x="20" y="150"/>
                </a:lnTo>
                <a:lnTo>
                  <a:pt x="720" y="1538"/>
                </a:lnTo>
                <a:lnTo>
                  <a:pt x="720" y="1538"/>
                </a:lnTo>
                <a:lnTo>
                  <a:pt x="726" y="1552"/>
                </a:lnTo>
                <a:lnTo>
                  <a:pt x="734" y="1564"/>
                </a:lnTo>
                <a:lnTo>
                  <a:pt x="744" y="1574"/>
                </a:lnTo>
                <a:lnTo>
                  <a:pt x="752" y="1582"/>
                </a:lnTo>
                <a:lnTo>
                  <a:pt x="760" y="1588"/>
                </a:lnTo>
                <a:lnTo>
                  <a:pt x="770" y="1594"/>
                </a:lnTo>
                <a:lnTo>
                  <a:pt x="780" y="1596"/>
                </a:lnTo>
                <a:lnTo>
                  <a:pt x="788" y="1598"/>
                </a:lnTo>
                <a:lnTo>
                  <a:pt x="798" y="1596"/>
                </a:lnTo>
                <a:lnTo>
                  <a:pt x="808" y="1594"/>
                </a:lnTo>
                <a:lnTo>
                  <a:pt x="816" y="1588"/>
                </a:lnTo>
                <a:lnTo>
                  <a:pt x="826" y="1582"/>
                </a:lnTo>
                <a:lnTo>
                  <a:pt x="834" y="1574"/>
                </a:lnTo>
                <a:lnTo>
                  <a:pt x="842" y="1564"/>
                </a:lnTo>
                <a:lnTo>
                  <a:pt x="850" y="1552"/>
                </a:lnTo>
                <a:lnTo>
                  <a:pt x="858" y="1538"/>
                </a:lnTo>
                <a:lnTo>
                  <a:pt x="1566" y="140"/>
                </a:lnTo>
                <a:lnTo>
                  <a:pt x="1566" y="140"/>
                </a:lnTo>
                <a:lnTo>
                  <a:pt x="1572" y="126"/>
                </a:lnTo>
                <a:lnTo>
                  <a:pt x="1578" y="112"/>
                </a:lnTo>
                <a:lnTo>
                  <a:pt x="1580" y="98"/>
                </a:lnTo>
                <a:lnTo>
                  <a:pt x="1582" y="84"/>
                </a:lnTo>
                <a:lnTo>
                  <a:pt x="1582" y="72"/>
                </a:lnTo>
                <a:lnTo>
                  <a:pt x="1578" y="60"/>
                </a:lnTo>
                <a:lnTo>
                  <a:pt x="1576" y="50"/>
                </a:lnTo>
                <a:lnTo>
                  <a:pt x="1570" y="40"/>
                </a:lnTo>
                <a:lnTo>
                  <a:pt x="1564" y="32"/>
                </a:lnTo>
                <a:lnTo>
                  <a:pt x="1554" y="24"/>
                </a:lnTo>
                <a:lnTo>
                  <a:pt x="1546" y="16"/>
                </a:lnTo>
                <a:lnTo>
                  <a:pt x="1534" y="10"/>
                </a:lnTo>
                <a:lnTo>
                  <a:pt x="1522" y="6"/>
                </a:lnTo>
                <a:lnTo>
                  <a:pt x="1508" y="4"/>
                </a:lnTo>
                <a:lnTo>
                  <a:pt x="1492" y="0"/>
                </a:lnTo>
                <a:lnTo>
                  <a:pt x="1476" y="0"/>
                </a:lnTo>
                <a:lnTo>
                  <a:pt x="1476" y="0"/>
                </a:lnTo>
                <a:close/>
              </a:path>
            </a:pathLst>
          </a:custGeom>
          <a:solidFill>
            <a:srgbClr val="FEFEFE">
              <a:alpha val="25098"/>
            </a:srgbClr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7417" name="直接连接符 36"/>
          <p:cNvSpPr/>
          <p:nvPr/>
        </p:nvSpPr>
        <p:spPr>
          <a:xfrm>
            <a:off x="1568450" y="4405313"/>
            <a:ext cx="1517650" cy="0"/>
          </a:xfrm>
          <a:prstGeom prst="line">
            <a:avLst/>
          </a:prstGeom>
          <a:ln w="6350" cap="flat" cmpd="sng">
            <a:solidFill>
              <a:srgbClr val="E56AF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7418" name="直接连接符 40"/>
          <p:cNvSpPr/>
          <p:nvPr/>
        </p:nvSpPr>
        <p:spPr>
          <a:xfrm>
            <a:off x="6346825" y="4405313"/>
            <a:ext cx="1517650" cy="0"/>
          </a:xfrm>
          <a:prstGeom prst="line">
            <a:avLst/>
          </a:prstGeom>
          <a:ln w="6350" cap="flat" cmpd="sng">
            <a:solidFill>
              <a:srgbClr val="E56AF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7419" name="直接连接符 44"/>
          <p:cNvSpPr/>
          <p:nvPr/>
        </p:nvSpPr>
        <p:spPr>
          <a:xfrm>
            <a:off x="3898900" y="4191000"/>
            <a:ext cx="1517650" cy="0"/>
          </a:xfrm>
          <a:prstGeom prst="line">
            <a:avLst/>
          </a:prstGeom>
          <a:ln w="6350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7420" name="直接连接符 48"/>
          <p:cNvSpPr/>
          <p:nvPr/>
        </p:nvSpPr>
        <p:spPr>
          <a:xfrm>
            <a:off x="8813800" y="4191000"/>
            <a:ext cx="1517650" cy="0"/>
          </a:xfrm>
          <a:prstGeom prst="line">
            <a:avLst/>
          </a:prstGeom>
          <a:ln w="6350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7421" name="矩形 16"/>
          <p:cNvSpPr/>
          <p:nvPr/>
        </p:nvSpPr>
        <p:spPr>
          <a:xfrm>
            <a:off x="1663700" y="4533900"/>
            <a:ext cx="1339850" cy="3698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/>
            <a:r>
              <a:rPr lang="en-US" altLang="zh-CN" dirty="0">
                <a:solidFill>
                  <a:srgbClr val="E56AF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TEMPLATE</a:t>
            </a:r>
            <a:endParaRPr lang="zh-CN" altLang="en-US" dirty="0">
              <a:solidFill>
                <a:srgbClr val="E56AF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7422" name="矩形 17"/>
          <p:cNvSpPr/>
          <p:nvPr/>
        </p:nvSpPr>
        <p:spPr>
          <a:xfrm>
            <a:off x="3979863" y="4332288"/>
            <a:ext cx="1341437" cy="3698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TEMPLATE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7423" name="矩形 18"/>
          <p:cNvSpPr/>
          <p:nvPr/>
        </p:nvSpPr>
        <p:spPr>
          <a:xfrm>
            <a:off x="6396038" y="4533900"/>
            <a:ext cx="1341437" cy="3698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/>
            <a:r>
              <a:rPr lang="en-US" altLang="zh-CN" dirty="0">
                <a:solidFill>
                  <a:srgbClr val="E56AF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TEMPLATE</a:t>
            </a:r>
            <a:endParaRPr lang="zh-CN" altLang="en-US" dirty="0">
              <a:solidFill>
                <a:srgbClr val="E56AF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7424" name="矩形 19"/>
          <p:cNvSpPr/>
          <p:nvPr/>
        </p:nvSpPr>
        <p:spPr>
          <a:xfrm>
            <a:off x="8897938" y="4332288"/>
            <a:ext cx="1341437" cy="3698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TEMPLATE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17425" name="组合 20"/>
          <p:cNvGrpSpPr/>
          <p:nvPr/>
        </p:nvGrpSpPr>
        <p:grpSpPr>
          <a:xfrm>
            <a:off x="4406900" y="3543300"/>
            <a:ext cx="463550" cy="519113"/>
            <a:chOff x="0" y="0"/>
            <a:chExt cx="402656" cy="450303"/>
          </a:xfrm>
        </p:grpSpPr>
        <p:sp>
          <p:nvSpPr>
            <p:cNvPr id="17436" name="Freeform 108"/>
            <p:cNvSpPr>
              <a:spLocks noEditPoints="1"/>
            </p:cNvSpPr>
            <p:nvPr/>
          </p:nvSpPr>
          <p:spPr>
            <a:xfrm>
              <a:off x="69134" y="167228"/>
              <a:ext cx="56988" cy="57923"/>
            </a:xfrm>
            <a:custGeom>
              <a:avLst/>
              <a:gdLst>
                <a:gd name="txL" fmla="*/ 0 w 26"/>
                <a:gd name="txT" fmla="*/ 0 h 26"/>
                <a:gd name="txR" fmla="*/ 26 w 26"/>
                <a:gd name="txB" fmla="*/ 26 h 26"/>
              </a:gdLst>
              <a:ahLst/>
              <a:cxnLst>
                <a:cxn ang="0">
                  <a:pos x="28494" y="0"/>
                </a:cxn>
                <a:cxn ang="0">
                  <a:pos x="0" y="28962"/>
                </a:cxn>
                <a:cxn ang="0">
                  <a:pos x="28494" y="57923"/>
                </a:cxn>
                <a:cxn ang="0">
                  <a:pos x="56988" y="28962"/>
                </a:cxn>
                <a:cxn ang="0">
                  <a:pos x="28494" y="0"/>
                </a:cxn>
                <a:cxn ang="0">
                  <a:pos x="28494" y="51240"/>
                </a:cxn>
                <a:cxn ang="0">
                  <a:pos x="6576" y="28962"/>
                </a:cxn>
                <a:cxn ang="0">
                  <a:pos x="28494" y="6683"/>
                </a:cxn>
                <a:cxn ang="0">
                  <a:pos x="50412" y="28962"/>
                </a:cxn>
                <a:cxn ang="0">
                  <a:pos x="28494" y="51240"/>
                </a:cxn>
              </a:cxnLst>
              <a:rect l="txL" t="txT" r="txR" b="txB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3"/>
                  </a:moveTo>
                  <a:cubicBezTo>
                    <a:pt x="8" y="23"/>
                    <a:pt x="3" y="18"/>
                    <a:pt x="3" y="13"/>
                  </a:cubicBezTo>
                  <a:cubicBezTo>
                    <a:pt x="3" y="7"/>
                    <a:pt x="8" y="3"/>
                    <a:pt x="13" y="3"/>
                  </a:cubicBezTo>
                  <a:cubicBezTo>
                    <a:pt x="19" y="3"/>
                    <a:pt x="23" y="7"/>
                    <a:pt x="23" y="13"/>
                  </a:cubicBezTo>
                  <a:cubicBezTo>
                    <a:pt x="23" y="18"/>
                    <a:pt x="19" y="23"/>
                    <a:pt x="13" y="23"/>
                  </a:cubicBez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37" name="Freeform 109"/>
            <p:cNvSpPr>
              <a:spLocks noEditPoints="1"/>
            </p:cNvSpPr>
            <p:nvPr/>
          </p:nvSpPr>
          <p:spPr>
            <a:xfrm>
              <a:off x="197125" y="129859"/>
              <a:ext cx="48580" cy="48580"/>
            </a:xfrm>
            <a:custGeom>
              <a:avLst/>
              <a:gdLst>
                <a:gd name="txL" fmla="*/ 0 w 22"/>
                <a:gd name="txT" fmla="*/ 0 h 22"/>
                <a:gd name="txR" fmla="*/ 22 w 22"/>
                <a:gd name="txB" fmla="*/ 22 h 22"/>
              </a:gdLst>
              <a:ahLst/>
              <a:cxnLst>
                <a:cxn ang="0">
                  <a:pos x="24290" y="0"/>
                </a:cxn>
                <a:cxn ang="0">
                  <a:pos x="0" y="24290"/>
                </a:cxn>
                <a:cxn ang="0">
                  <a:pos x="24290" y="48580"/>
                </a:cxn>
                <a:cxn ang="0">
                  <a:pos x="48580" y="24290"/>
                </a:cxn>
                <a:cxn ang="0">
                  <a:pos x="24290" y="0"/>
                </a:cxn>
                <a:cxn ang="0">
                  <a:pos x="24290" y="37539"/>
                </a:cxn>
                <a:cxn ang="0">
                  <a:pos x="11041" y="24290"/>
                </a:cxn>
                <a:cxn ang="0">
                  <a:pos x="24290" y="11041"/>
                </a:cxn>
                <a:cxn ang="0">
                  <a:pos x="37539" y="24290"/>
                </a:cxn>
                <a:cxn ang="0">
                  <a:pos x="24290" y="37539"/>
                </a:cxn>
              </a:cxnLst>
              <a:rect l="txL" t="txT" r="txR" b="txB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7"/>
                  </a:moveTo>
                  <a:cubicBezTo>
                    <a:pt x="8" y="17"/>
                    <a:pt x="5" y="14"/>
                    <a:pt x="5" y="11"/>
                  </a:cubicBezTo>
                  <a:cubicBezTo>
                    <a:pt x="5" y="8"/>
                    <a:pt x="8" y="5"/>
                    <a:pt x="11" y="5"/>
                  </a:cubicBezTo>
                  <a:cubicBezTo>
                    <a:pt x="14" y="5"/>
                    <a:pt x="17" y="8"/>
                    <a:pt x="17" y="11"/>
                  </a:cubicBezTo>
                  <a:cubicBezTo>
                    <a:pt x="17" y="14"/>
                    <a:pt x="14" y="17"/>
                    <a:pt x="11" y="17"/>
                  </a:cubicBez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38" name="Freeform 110"/>
            <p:cNvSpPr>
              <a:spLocks noEditPoints="1"/>
            </p:cNvSpPr>
            <p:nvPr/>
          </p:nvSpPr>
          <p:spPr>
            <a:xfrm>
              <a:off x="82213" y="181242"/>
              <a:ext cx="30830" cy="30830"/>
            </a:xfrm>
            <a:custGeom>
              <a:avLst/>
              <a:gdLst>
                <a:gd name="txL" fmla="*/ 0 w 14"/>
                <a:gd name="txT" fmla="*/ 0 h 14"/>
                <a:gd name="txR" fmla="*/ 14 w 14"/>
                <a:gd name="txB" fmla="*/ 14 h 14"/>
              </a:gdLst>
              <a:ahLst/>
              <a:cxnLst>
                <a:cxn ang="0">
                  <a:pos x="15415" y="0"/>
                </a:cxn>
                <a:cxn ang="0">
                  <a:pos x="0" y="15415"/>
                </a:cxn>
                <a:cxn ang="0">
                  <a:pos x="15415" y="30830"/>
                </a:cxn>
                <a:cxn ang="0">
                  <a:pos x="30830" y="15415"/>
                </a:cxn>
                <a:cxn ang="0">
                  <a:pos x="15415" y="0"/>
                </a:cxn>
                <a:cxn ang="0">
                  <a:pos x="15415" y="22021"/>
                </a:cxn>
                <a:cxn ang="0">
                  <a:pos x="8809" y="15415"/>
                </a:cxn>
                <a:cxn ang="0">
                  <a:pos x="15415" y="6606"/>
                </a:cxn>
                <a:cxn ang="0">
                  <a:pos x="24224" y="15415"/>
                </a:cxn>
                <a:cxn ang="0">
                  <a:pos x="15415" y="22021"/>
                </a:cxn>
              </a:cxnLst>
              <a:rect l="txL" t="txT" r="txR" b="txB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  <a:moveTo>
                    <a:pt x="7" y="10"/>
                  </a:moveTo>
                  <a:cubicBezTo>
                    <a:pt x="5" y="10"/>
                    <a:pt x="4" y="9"/>
                    <a:pt x="4" y="7"/>
                  </a:cubicBezTo>
                  <a:cubicBezTo>
                    <a:pt x="4" y="5"/>
                    <a:pt x="5" y="3"/>
                    <a:pt x="7" y="3"/>
                  </a:cubicBezTo>
                  <a:cubicBezTo>
                    <a:pt x="9" y="3"/>
                    <a:pt x="11" y="5"/>
                    <a:pt x="11" y="7"/>
                  </a:cubicBezTo>
                  <a:cubicBezTo>
                    <a:pt x="11" y="9"/>
                    <a:pt x="9" y="10"/>
                    <a:pt x="7" y="10"/>
                  </a:cubicBez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39" name="Freeform 111"/>
            <p:cNvSpPr>
              <a:spLocks noEditPoints="1"/>
            </p:cNvSpPr>
            <p:nvPr/>
          </p:nvSpPr>
          <p:spPr>
            <a:xfrm>
              <a:off x="172834" y="105568"/>
              <a:ext cx="97161" cy="97161"/>
            </a:xfrm>
            <a:custGeom>
              <a:avLst/>
              <a:gdLst>
                <a:gd name="txL" fmla="*/ 0 w 44"/>
                <a:gd name="txT" fmla="*/ 0 h 44"/>
                <a:gd name="txR" fmla="*/ 44 w 44"/>
                <a:gd name="txB" fmla="*/ 44 h 44"/>
              </a:gdLst>
              <a:ahLst/>
              <a:cxnLst>
                <a:cxn ang="0">
                  <a:pos x="48581" y="0"/>
                </a:cxn>
                <a:cxn ang="0">
                  <a:pos x="0" y="48581"/>
                </a:cxn>
                <a:cxn ang="0">
                  <a:pos x="48581" y="97161"/>
                </a:cxn>
                <a:cxn ang="0">
                  <a:pos x="97161" y="48581"/>
                </a:cxn>
                <a:cxn ang="0">
                  <a:pos x="48581" y="0"/>
                </a:cxn>
                <a:cxn ang="0">
                  <a:pos x="48581" y="86120"/>
                </a:cxn>
                <a:cxn ang="0">
                  <a:pos x="11041" y="48581"/>
                </a:cxn>
                <a:cxn ang="0">
                  <a:pos x="48581" y="13249"/>
                </a:cxn>
                <a:cxn ang="0">
                  <a:pos x="86120" y="48581"/>
                </a:cxn>
                <a:cxn ang="0">
                  <a:pos x="48581" y="86120"/>
                </a:cxn>
              </a:cxnLst>
              <a:rect l="txL" t="txT" r="txR" b="txB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6"/>
                    <a:pt x="22" y="6"/>
                  </a:cubicBezTo>
                  <a:cubicBezTo>
                    <a:pt x="31" y="6"/>
                    <a:pt x="39" y="13"/>
                    <a:pt x="39" y="22"/>
                  </a:cubicBezTo>
                  <a:cubicBezTo>
                    <a:pt x="39" y="31"/>
                    <a:pt x="31" y="39"/>
                    <a:pt x="22" y="39"/>
                  </a:cubicBez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40" name="Freeform 112"/>
            <p:cNvSpPr>
              <a:spLocks noEditPoints="1"/>
            </p:cNvSpPr>
            <p:nvPr/>
          </p:nvSpPr>
          <p:spPr>
            <a:xfrm>
              <a:off x="0" y="0"/>
              <a:ext cx="402656" cy="450303"/>
            </a:xfrm>
            <a:custGeom>
              <a:avLst/>
              <a:gdLst>
                <a:gd name="txL" fmla="*/ 0 w 182"/>
                <a:gd name="txT" fmla="*/ 0 h 204"/>
                <a:gd name="txR" fmla="*/ 182 w 182"/>
                <a:gd name="txB" fmla="*/ 204 h 204"/>
              </a:gdLst>
              <a:ahLst/>
              <a:cxnLst>
                <a:cxn ang="0">
                  <a:pos x="347346" y="211907"/>
                </a:cxn>
                <a:cxn ang="0">
                  <a:pos x="338497" y="105954"/>
                </a:cxn>
                <a:cxn ang="0">
                  <a:pos x="172567" y="0"/>
                </a:cxn>
                <a:cxn ang="0">
                  <a:pos x="2212" y="174382"/>
                </a:cxn>
                <a:cxn ang="0">
                  <a:pos x="0" y="450303"/>
                </a:cxn>
                <a:cxn ang="0">
                  <a:pos x="250001" y="388497"/>
                </a:cxn>
                <a:cxn ang="0">
                  <a:pos x="325222" y="388497"/>
                </a:cxn>
                <a:cxn ang="0">
                  <a:pos x="325222" y="388497"/>
                </a:cxn>
                <a:cxn ang="0">
                  <a:pos x="345134" y="333313"/>
                </a:cxn>
                <a:cxn ang="0">
                  <a:pos x="323010" y="320068"/>
                </a:cxn>
                <a:cxn ang="0">
                  <a:pos x="345134" y="309031"/>
                </a:cxn>
                <a:cxn ang="0">
                  <a:pos x="342921" y="304617"/>
                </a:cxn>
                <a:cxn ang="0">
                  <a:pos x="376107" y="245018"/>
                </a:cxn>
                <a:cxn ang="0">
                  <a:pos x="137169" y="205285"/>
                </a:cxn>
                <a:cxn ang="0">
                  <a:pos x="137169" y="225152"/>
                </a:cxn>
                <a:cxn ang="0">
                  <a:pos x="119469" y="231774"/>
                </a:cxn>
                <a:cxn ang="0">
                  <a:pos x="106195" y="242810"/>
                </a:cxn>
                <a:cxn ang="0">
                  <a:pos x="88496" y="236188"/>
                </a:cxn>
                <a:cxn ang="0">
                  <a:pos x="70797" y="236188"/>
                </a:cxn>
                <a:cxn ang="0">
                  <a:pos x="61947" y="218529"/>
                </a:cxn>
                <a:cxn ang="0">
                  <a:pos x="48673" y="205285"/>
                </a:cxn>
                <a:cxn ang="0">
                  <a:pos x="57522" y="187626"/>
                </a:cxn>
                <a:cxn ang="0">
                  <a:pos x="57522" y="167760"/>
                </a:cxn>
                <a:cxn ang="0">
                  <a:pos x="75221" y="161138"/>
                </a:cxn>
                <a:cxn ang="0">
                  <a:pos x="88496" y="150101"/>
                </a:cxn>
                <a:cxn ang="0">
                  <a:pos x="106195" y="156723"/>
                </a:cxn>
                <a:cxn ang="0">
                  <a:pos x="126107" y="156723"/>
                </a:cxn>
                <a:cxn ang="0">
                  <a:pos x="132744" y="174382"/>
                </a:cxn>
                <a:cxn ang="0">
                  <a:pos x="146018" y="187626"/>
                </a:cxn>
                <a:cxn ang="0">
                  <a:pos x="300886" y="169967"/>
                </a:cxn>
                <a:cxn ang="0">
                  <a:pos x="278762" y="192041"/>
                </a:cxn>
                <a:cxn ang="0">
                  <a:pos x="267700" y="220737"/>
                </a:cxn>
                <a:cxn ang="0">
                  <a:pos x="236726" y="220737"/>
                </a:cxn>
                <a:cxn ang="0">
                  <a:pos x="207965" y="231774"/>
                </a:cxn>
                <a:cxn ang="0">
                  <a:pos x="183629" y="211907"/>
                </a:cxn>
                <a:cxn ang="0">
                  <a:pos x="154868" y="200870"/>
                </a:cxn>
                <a:cxn ang="0">
                  <a:pos x="154868" y="169967"/>
                </a:cxn>
                <a:cxn ang="0">
                  <a:pos x="141593" y="141272"/>
                </a:cxn>
                <a:cxn ang="0">
                  <a:pos x="163717" y="116990"/>
                </a:cxn>
                <a:cxn ang="0">
                  <a:pos x="174779" y="88295"/>
                </a:cxn>
                <a:cxn ang="0">
                  <a:pos x="207965" y="88295"/>
                </a:cxn>
                <a:cxn ang="0">
                  <a:pos x="236726" y="77258"/>
                </a:cxn>
                <a:cxn ang="0">
                  <a:pos x="258850" y="97124"/>
                </a:cxn>
                <a:cxn ang="0">
                  <a:pos x="287611" y="108161"/>
                </a:cxn>
                <a:cxn ang="0">
                  <a:pos x="287611" y="141272"/>
                </a:cxn>
                <a:cxn ang="0">
                  <a:pos x="300886" y="169967"/>
                </a:cxn>
              </a:cxnLst>
              <a:rect l="txL" t="txT" r="txR" b="txB"/>
              <a:pathLst>
                <a:path w="182" h="204">
                  <a:moveTo>
                    <a:pt x="170" y="111"/>
                  </a:moveTo>
                  <a:cubicBezTo>
                    <a:pt x="166" y="107"/>
                    <a:pt x="160" y="102"/>
                    <a:pt x="157" y="96"/>
                  </a:cubicBezTo>
                  <a:cubicBezTo>
                    <a:pt x="153" y="87"/>
                    <a:pt x="158" y="79"/>
                    <a:pt x="157" y="70"/>
                  </a:cubicBezTo>
                  <a:cubicBezTo>
                    <a:pt x="157" y="63"/>
                    <a:pt x="155" y="54"/>
                    <a:pt x="153" y="48"/>
                  </a:cubicBezTo>
                  <a:cubicBezTo>
                    <a:pt x="149" y="37"/>
                    <a:pt x="142" y="28"/>
                    <a:pt x="133" y="21"/>
                  </a:cubicBezTo>
                  <a:cubicBezTo>
                    <a:pt x="119" y="8"/>
                    <a:pt x="100" y="0"/>
                    <a:pt x="78" y="0"/>
                  </a:cubicBezTo>
                  <a:cubicBezTo>
                    <a:pt x="35" y="0"/>
                    <a:pt x="0" y="32"/>
                    <a:pt x="0" y="71"/>
                  </a:cubicBezTo>
                  <a:cubicBezTo>
                    <a:pt x="0" y="74"/>
                    <a:pt x="0" y="77"/>
                    <a:pt x="1" y="79"/>
                  </a:cubicBezTo>
                  <a:cubicBezTo>
                    <a:pt x="1" y="96"/>
                    <a:pt x="6" y="117"/>
                    <a:pt x="22" y="139"/>
                  </a:cubicBezTo>
                  <a:cubicBezTo>
                    <a:pt x="22" y="139"/>
                    <a:pt x="43" y="182"/>
                    <a:pt x="0" y="204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95" y="204"/>
                    <a:pt x="102" y="176"/>
                    <a:pt x="113" y="176"/>
                  </a:cubicBezTo>
                  <a:cubicBezTo>
                    <a:pt x="123" y="176"/>
                    <a:pt x="133" y="177"/>
                    <a:pt x="142" y="176"/>
                  </a:cubicBezTo>
                  <a:cubicBezTo>
                    <a:pt x="144" y="177"/>
                    <a:pt x="146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54" y="173"/>
                    <a:pt x="149" y="157"/>
                    <a:pt x="149" y="157"/>
                  </a:cubicBezTo>
                  <a:cubicBezTo>
                    <a:pt x="153" y="155"/>
                    <a:pt x="156" y="153"/>
                    <a:pt x="156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8"/>
                    <a:pt x="152" y="146"/>
                    <a:pt x="146" y="145"/>
                  </a:cubicBezTo>
                  <a:cubicBezTo>
                    <a:pt x="149" y="145"/>
                    <a:pt x="149" y="145"/>
                    <a:pt x="149" y="145"/>
                  </a:cubicBezTo>
                  <a:cubicBezTo>
                    <a:pt x="153" y="145"/>
                    <a:pt x="156" y="143"/>
                    <a:pt x="156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9"/>
                    <a:pt x="156" y="138"/>
                    <a:pt x="155" y="138"/>
                  </a:cubicBezTo>
                  <a:cubicBezTo>
                    <a:pt x="156" y="135"/>
                    <a:pt x="159" y="121"/>
                    <a:pt x="160" y="121"/>
                  </a:cubicBezTo>
                  <a:cubicBezTo>
                    <a:pt x="182" y="119"/>
                    <a:pt x="170" y="111"/>
                    <a:pt x="170" y="111"/>
                  </a:cubicBezTo>
                  <a:close/>
                  <a:moveTo>
                    <a:pt x="66" y="93"/>
                  </a:moveTo>
                  <a:cubicBezTo>
                    <a:pt x="62" y="93"/>
                    <a:pt x="62" y="93"/>
                    <a:pt x="62" y="93"/>
                  </a:cubicBezTo>
                  <a:cubicBezTo>
                    <a:pt x="62" y="95"/>
                    <a:pt x="61" y="97"/>
                    <a:pt x="60" y="99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2" y="106"/>
                    <a:pt x="50" y="107"/>
                    <a:pt x="48" y="107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0" y="107"/>
                    <a:pt x="40" y="107"/>
                    <a:pt x="40" y="107"/>
                  </a:cubicBezTo>
                  <a:cubicBezTo>
                    <a:pt x="38" y="107"/>
                    <a:pt x="36" y="106"/>
                    <a:pt x="34" y="105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7" y="97"/>
                    <a:pt x="26" y="95"/>
                    <a:pt x="26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3"/>
                    <a:pt x="27" y="81"/>
                    <a:pt x="28" y="79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4" y="73"/>
                    <a:pt x="34" y="73"/>
                    <a:pt x="34" y="73"/>
                  </a:cubicBezTo>
                  <a:cubicBezTo>
                    <a:pt x="36" y="72"/>
                    <a:pt x="38" y="71"/>
                    <a:pt x="40" y="71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50" y="71"/>
                    <a:pt x="52" y="72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61" y="81"/>
                    <a:pt x="62" y="83"/>
                    <a:pt x="63" y="85"/>
                  </a:cubicBezTo>
                  <a:cubicBezTo>
                    <a:pt x="66" y="85"/>
                    <a:pt x="66" y="85"/>
                    <a:pt x="66" y="85"/>
                  </a:cubicBezTo>
                  <a:lnTo>
                    <a:pt x="66" y="93"/>
                  </a:lnTo>
                  <a:close/>
                  <a:moveTo>
                    <a:pt x="136" y="77"/>
                  </a:moveTo>
                  <a:cubicBezTo>
                    <a:pt x="130" y="77"/>
                    <a:pt x="130" y="77"/>
                    <a:pt x="130" y="77"/>
                  </a:cubicBezTo>
                  <a:cubicBezTo>
                    <a:pt x="129" y="80"/>
                    <a:pt x="128" y="84"/>
                    <a:pt x="126" y="87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14" y="98"/>
                    <a:pt x="110" y="99"/>
                    <a:pt x="107" y="100"/>
                  </a:cubicBezTo>
                  <a:cubicBezTo>
                    <a:pt x="107" y="105"/>
                    <a:pt x="107" y="105"/>
                    <a:pt x="107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90" y="100"/>
                    <a:pt x="86" y="98"/>
                    <a:pt x="83" y="96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2" y="84"/>
                    <a:pt x="71" y="81"/>
                    <a:pt x="70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0"/>
                    <a:pt x="72" y="56"/>
                    <a:pt x="74" y="53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6" y="42"/>
                    <a:pt x="90" y="41"/>
                    <a:pt x="94" y="4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0" y="41"/>
                    <a:pt x="114" y="42"/>
                    <a:pt x="117" y="44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26" y="53"/>
                    <a:pt x="126" y="53"/>
                    <a:pt x="126" y="53"/>
                  </a:cubicBezTo>
                  <a:cubicBezTo>
                    <a:pt x="128" y="57"/>
                    <a:pt x="130" y="60"/>
                    <a:pt x="130" y="64"/>
                  </a:cubicBezTo>
                  <a:cubicBezTo>
                    <a:pt x="136" y="64"/>
                    <a:pt x="136" y="64"/>
                    <a:pt x="136" y="64"/>
                  </a:cubicBezTo>
                  <a:lnTo>
                    <a:pt x="136" y="77"/>
                  </a:ln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17426" name="组合 26"/>
          <p:cNvGrpSpPr/>
          <p:nvPr/>
        </p:nvGrpSpPr>
        <p:grpSpPr>
          <a:xfrm>
            <a:off x="9348788" y="3527425"/>
            <a:ext cx="442912" cy="498475"/>
            <a:chOff x="0" y="0"/>
            <a:chExt cx="406393" cy="459645"/>
          </a:xfrm>
        </p:grpSpPr>
        <p:sp>
          <p:nvSpPr>
            <p:cNvPr id="17433" name="Freeform 148"/>
            <p:cNvSpPr>
              <a:spLocks noEditPoints="1"/>
            </p:cNvSpPr>
            <p:nvPr/>
          </p:nvSpPr>
          <p:spPr>
            <a:xfrm>
              <a:off x="55120" y="0"/>
              <a:ext cx="351273" cy="456842"/>
            </a:xfrm>
            <a:custGeom>
              <a:avLst/>
              <a:gdLst>
                <a:gd name="txL" fmla="*/ 0 w 159"/>
                <a:gd name="txT" fmla="*/ 0 h 207"/>
                <a:gd name="txR" fmla="*/ 159 w 159"/>
                <a:gd name="txB" fmla="*/ 207 h 207"/>
              </a:gdLst>
              <a:ahLst/>
              <a:cxnLst>
                <a:cxn ang="0">
                  <a:pos x="346854" y="408289"/>
                </a:cxn>
                <a:cxn ang="0">
                  <a:pos x="196625" y="174350"/>
                </a:cxn>
                <a:cxn ang="0">
                  <a:pos x="203252" y="52967"/>
                </a:cxn>
                <a:cxn ang="0">
                  <a:pos x="92789" y="8828"/>
                </a:cxn>
                <a:cxn ang="0">
                  <a:pos x="154648" y="105934"/>
                </a:cxn>
                <a:cxn ang="0">
                  <a:pos x="81743" y="152281"/>
                </a:cxn>
                <a:cxn ang="0">
                  <a:pos x="22093" y="59588"/>
                </a:cxn>
                <a:cxn ang="0">
                  <a:pos x="22093" y="169936"/>
                </a:cxn>
                <a:cxn ang="0">
                  <a:pos x="136974" y="211869"/>
                </a:cxn>
                <a:cxn ang="0">
                  <a:pos x="287204" y="445807"/>
                </a:cxn>
                <a:cxn ang="0">
                  <a:pos x="315925" y="452428"/>
                </a:cxn>
                <a:cxn ang="0">
                  <a:pos x="340227" y="434772"/>
                </a:cxn>
                <a:cxn ang="0">
                  <a:pos x="346854" y="408289"/>
                </a:cxn>
                <a:cxn ang="0">
                  <a:pos x="318134" y="425944"/>
                </a:cxn>
                <a:cxn ang="0">
                  <a:pos x="296041" y="421531"/>
                </a:cxn>
                <a:cxn ang="0">
                  <a:pos x="302669" y="401668"/>
                </a:cxn>
                <a:cxn ang="0">
                  <a:pos x="322553" y="406082"/>
                </a:cxn>
                <a:cxn ang="0">
                  <a:pos x="318134" y="425944"/>
                </a:cxn>
              </a:cxnLst>
              <a:rect l="txL" t="txT" r="txR" b="txB"/>
              <a:pathLst>
                <a:path w="159" h="207">
                  <a:moveTo>
                    <a:pt x="157" y="185"/>
                  </a:moveTo>
                  <a:cubicBezTo>
                    <a:pt x="89" y="79"/>
                    <a:pt x="89" y="79"/>
                    <a:pt x="89" y="79"/>
                  </a:cubicBezTo>
                  <a:cubicBezTo>
                    <a:pt x="101" y="63"/>
                    <a:pt x="103" y="42"/>
                    <a:pt x="92" y="24"/>
                  </a:cubicBezTo>
                  <a:cubicBezTo>
                    <a:pt x="81" y="8"/>
                    <a:pt x="61" y="0"/>
                    <a:pt x="42" y="4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42"/>
                    <a:pt x="0" y="61"/>
                    <a:pt x="10" y="77"/>
                  </a:cubicBezTo>
                  <a:cubicBezTo>
                    <a:pt x="21" y="95"/>
                    <a:pt x="43" y="102"/>
                    <a:pt x="62" y="96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33" y="206"/>
                    <a:pt x="138" y="207"/>
                    <a:pt x="143" y="205"/>
                  </a:cubicBezTo>
                  <a:cubicBezTo>
                    <a:pt x="154" y="197"/>
                    <a:pt x="154" y="197"/>
                    <a:pt x="154" y="197"/>
                  </a:cubicBezTo>
                  <a:cubicBezTo>
                    <a:pt x="158" y="195"/>
                    <a:pt x="159" y="189"/>
                    <a:pt x="157" y="185"/>
                  </a:cubicBezTo>
                  <a:close/>
                  <a:moveTo>
                    <a:pt x="144" y="193"/>
                  </a:moveTo>
                  <a:cubicBezTo>
                    <a:pt x="141" y="195"/>
                    <a:pt x="136" y="195"/>
                    <a:pt x="134" y="191"/>
                  </a:cubicBezTo>
                  <a:cubicBezTo>
                    <a:pt x="132" y="188"/>
                    <a:pt x="133" y="184"/>
                    <a:pt x="137" y="182"/>
                  </a:cubicBezTo>
                  <a:cubicBezTo>
                    <a:pt x="140" y="180"/>
                    <a:pt x="144" y="181"/>
                    <a:pt x="146" y="184"/>
                  </a:cubicBezTo>
                  <a:cubicBezTo>
                    <a:pt x="148" y="187"/>
                    <a:pt x="147" y="191"/>
                    <a:pt x="144" y="193"/>
                  </a:cubicBez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34" name="Freeform 149"/>
            <p:cNvSpPr>
              <a:spLocks noEditPoints="1"/>
            </p:cNvSpPr>
            <p:nvPr/>
          </p:nvSpPr>
          <p:spPr>
            <a:xfrm>
              <a:off x="0" y="231691"/>
              <a:ext cx="231691" cy="227954"/>
            </a:xfrm>
            <a:custGeom>
              <a:avLst/>
              <a:gdLst>
                <a:gd name="txL" fmla="*/ 0 w 105"/>
                <a:gd name="txT" fmla="*/ 0 h 103"/>
                <a:gd name="txR" fmla="*/ 105 w 105"/>
                <a:gd name="txB" fmla="*/ 103 h 103"/>
              </a:gdLst>
              <a:ahLst/>
              <a:cxnLst>
                <a:cxn ang="0">
                  <a:pos x="200799" y="57542"/>
                </a:cxn>
                <a:cxn ang="0">
                  <a:pos x="214038" y="44263"/>
                </a:cxn>
                <a:cxn ang="0">
                  <a:pos x="185353" y="15492"/>
                </a:cxn>
                <a:cxn ang="0">
                  <a:pos x="172113" y="28771"/>
                </a:cxn>
                <a:cxn ang="0">
                  <a:pos x="136808" y="15492"/>
                </a:cxn>
                <a:cxn ang="0">
                  <a:pos x="136808" y="0"/>
                </a:cxn>
                <a:cxn ang="0">
                  <a:pos x="94883" y="0"/>
                </a:cxn>
                <a:cxn ang="0">
                  <a:pos x="94883" y="15492"/>
                </a:cxn>
                <a:cxn ang="0">
                  <a:pos x="61784" y="28771"/>
                </a:cxn>
                <a:cxn ang="0">
                  <a:pos x="48545" y="15492"/>
                </a:cxn>
                <a:cxn ang="0">
                  <a:pos x="17653" y="44263"/>
                </a:cxn>
                <a:cxn ang="0">
                  <a:pos x="33099" y="59755"/>
                </a:cxn>
                <a:cxn ang="0">
                  <a:pos x="17653" y="92952"/>
                </a:cxn>
                <a:cxn ang="0">
                  <a:pos x="0" y="92952"/>
                </a:cxn>
                <a:cxn ang="0">
                  <a:pos x="0" y="135002"/>
                </a:cxn>
                <a:cxn ang="0">
                  <a:pos x="19859" y="135002"/>
                </a:cxn>
                <a:cxn ang="0">
                  <a:pos x="33099" y="168199"/>
                </a:cxn>
                <a:cxn ang="0">
                  <a:pos x="19859" y="181478"/>
                </a:cxn>
                <a:cxn ang="0">
                  <a:pos x="48545" y="210249"/>
                </a:cxn>
                <a:cxn ang="0">
                  <a:pos x="61784" y="196970"/>
                </a:cxn>
                <a:cxn ang="0">
                  <a:pos x="94883" y="210249"/>
                </a:cxn>
                <a:cxn ang="0">
                  <a:pos x="94883" y="227954"/>
                </a:cxn>
                <a:cxn ang="0">
                  <a:pos x="136808" y="227954"/>
                </a:cxn>
                <a:cxn ang="0">
                  <a:pos x="136808" y="210249"/>
                </a:cxn>
                <a:cxn ang="0">
                  <a:pos x="169907" y="196970"/>
                </a:cxn>
                <a:cxn ang="0">
                  <a:pos x="183146" y="210249"/>
                </a:cxn>
                <a:cxn ang="0">
                  <a:pos x="211832" y="181478"/>
                </a:cxn>
                <a:cxn ang="0">
                  <a:pos x="200799" y="168199"/>
                </a:cxn>
                <a:cxn ang="0">
                  <a:pos x="214038" y="135002"/>
                </a:cxn>
                <a:cxn ang="0">
                  <a:pos x="231691" y="135002"/>
                </a:cxn>
                <a:cxn ang="0">
                  <a:pos x="231691" y="92952"/>
                </a:cxn>
                <a:cxn ang="0">
                  <a:pos x="214038" y="92952"/>
                </a:cxn>
                <a:cxn ang="0">
                  <a:pos x="200799" y="57542"/>
                </a:cxn>
                <a:cxn ang="0">
                  <a:pos x="116949" y="183691"/>
                </a:cxn>
                <a:cxn ang="0">
                  <a:pos x="46338" y="112870"/>
                </a:cxn>
                <a:cxn ang="0">
                  <a:pos x="116949" y="42050"/>
                </a:cxn>
                <a:cxn ang="0">
                  <a:pos x="187559" y="112870"/>
                </a:cxn>
                <a:cxn ang="0">
                  <a:pos x="116949" y="183691"/>
                </a:cxn>
              </a:cxnLst>
              <a:rect l="txL" t="txT" r="txR" b="txB"/>
              <a:pathLst>
                <a:path w="105" h="103">
                  <a:moveTo>
                    <a:pt x="91" y="26"/>
                  </a:moveTo>
                  <a:cubicBezTo>
                    <a:pt x="97" y="20"/>
                    <a:pt x="97" y="20"/>
                    <a:pt x="97" y="20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3" y="10"/>
                    <a:pt x="67" y="8"/>
                    <a:pt x="62" y="7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38" y="8"/>
                    <a:pt x="33" y="10"/>
                    <a:pt x="28" y="13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2" y="31"/>
                    <a:pt x="10" y="36"/>
                    <a:pt x="8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10" y="66"/>
                    <a:pt x="12" y="71"/>
                    <a:pt x="15" y="76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3" y="92"/>
                    <a:pt x="38" y="94"/>
                    <a:pt x="43" y="95"/>
                  </a:cubicBezTo>
                  <a:cubicBezTo>
                    <a:pt x="43" y="103"/>
                    <a:pt x="43" y="103"/>
                    <a:pt x="4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67" y="94"/>
                    <a:pt x="73" y="92"/>
                    <a:pt x="77" y="89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4" y="71"/>
                    <a:pt x="96" y="66"/>
                    <a:pt x="97" y="61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96" y="36"/>
                    <a:pt x="94" y="31"/>
                    <a:pt x="91" y="26"/>
                  </a:cubicBezTo>
                  <a:close/>
                  <a:moveTo>
                    <a:pt x="53" y="83"/>
                  </a:moveTo>
                  <a:cubicBezTo>
                    <a:pt x="35" y="83"/>
                    <a:pt x="21" y="69"/>
                    <a:pt x="21" y="51"/>
                  </a:cubicBezTo>
                  <a:cubicBezTo>
                    <a:pt x="21" y="33"/>
                    <a:pt x="35" y="19"/>
                    <a:pt x="53" y="19"/>
                  </a:cubicBezTo>
                  <a:cubicBezTo>
                    <a:pt x="71" y="19"/>
                    <a:pt x="85" y="33"/>
                    <a:pt x="85" y="51"/>
                  </a:cubicBezTo>
                  <a:cubicBezTo>
                    <a:pt x="85" y="69"/>
                    <a:pt x="71" y="83"/>
                    <a:pt x="53" y="83"/>
                  </a:cubicBez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35" name="Oval 150"/>
            <p:cNvSpPr/>
            <p:nvPr/>
          </p:nvSpPr>
          <p:spPr>
            <a:xfrm>
              <a:off x="97160" y="326983"/>
              <a:ext cx="37370" cy="37370"/>
            </a:xfrm>
            <a:prstGeom prst="ellipse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</p:grpSp>
      <p:grpSp>
        <p:nvGrpSpPr>
          <p:cNvPr id="18463" name="组合 30"/>
          <p:cNvGrpSpPr/>
          <p:nvPr/>
        </p:nvGrpSpPr>
        <p:grpSpPr bwMode="auto">
          <a:xfrm>
            <a:off x="6864350" y="3776662"/>
            <a:ext cx="423863" cy="420688"/>
            <a:chOff x="0" y="0"/>
            <a:chExt cx="453105" cy="448433"/>
          </a:xfrm>
          <a:solidFill>
            <a:srgbClr val="E56AF2"/>
          </a:solidFill>
        </p:grpSpPr>
        <p:sp>
          <p:nvSpPr>
            <p:cNvPr id="18464" name="Freeform 136"/>
            <p:cNvSpPr>
              <a:spLocks noChangeArrowheads="1"/>
            </p:cNvSpPr>
            <p:nvPr/>
          </p:nvSpPr>
          <p:spPr bwMode="auto">
            <a:xfrm>
              <a:off x="0" y="251309"/>
              <a:ext cx="453105" cy="197124"/>
            </a:xfrm>
            <a:custGeom>
              <a:avLst/>
              <a:gdLst>
                <a:gd name="T0" fmla="*/ 103 w 205"/>
                <a:gd name="T1" fmla="*/ 19 h 89"/>
                <a:gd name="T2" fmla="*/ 47 w 205"/>
                <a:gd name="T3" fmla="*/ 0 h 89"/>
                <a:gd name="T4" fmla="*/ 0 w 205"/>
                <a:gd name="T5" fmla="*/ 0 h 89"/>
                <a:gd name="T6" fmla="*/ 0 w 205"/>
                <a:gd name="T7" fmla="*/ 67 h 89"/>
                <a:gd name="T8" fmla="*/ 22 w 205"/>
                <a:gd name="T9" fmla="*/ 89 h 89"/>
                <a:gd name="T10" fmla="*/ 183 w 205"/>
                <a:gd name="T11" fmla="*/ 89 h 89"/>
                <a:gd name="T12" fmla="*/ 205 w 205"/>
                <a:gd name="T13" fmla="*/ 67 h 89"/>
                <a:gd name="T14" fmla="*/ 205 w 205"/>
                <a:gd name="T15" fmla="*/ 0 h 89"/>
                <a:gd name="T16" fmla="*/ 158 w 205"/>
                <a:gd name="T17" fmla="*/ 0 h 89"/>
                <a:gd name="T18" fmla="*/ 103 w 205"/>
                <a:gd name="T19" fmla="*/ 19 h 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5"/>
                <a:gd name="T31" fmla="*/ 0 h 89"/>
                <a:gd name="T32" fmla="*/ 205 w 205"/>
                <a:gd name="T33" fmla="*/ 89 h 8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宋体" panose="02010600030101010101" pitchFamily="2" charset="-122"/>
              </a:endParaRPr>
            </a:p>
          </p:txBody>
        </p:sp>
        <p:sp>
          <p:nvSpPr>
            <p:cNvPr id="18465" name="Freeform 137"/>
            <p:cNvSpPr>
              <a:spLocks noEditPoints="1" noChangeArrowheads="1"/>
            </p:cNvSpPr>
            <p:nvPr/>
          </p:nvSpPr>
          <p:spPr bwMode="auto">
            <a:xfrm>
              <a:off x="0" y="0"/>
              <a:ext cx="453105" cy="260652"/>
            </a:xfrm>
            <a:custGeom>
              <a:avLst/>
              <a:gdLst>
                <a:gd name="T0" fmla="*/ 183 w 205"/>
                <a:gd name="T1" fmla="*/ 42 h 118"/>
                <a:gd name="T2" fmla="*/ 180 w 205"/>
                <a:gd name="T3" fmla="*/ 42 h 118"/>
                <a:gd name="T4" fmla="*/ 154 w 205"/>
                <a:gd name="T5" fmla="*/ 42 h 118"/>
                <a:gd name="T6" fmla="*/ 154 w 205"/>
                <a:gd name="T7" fmla="*/ 22 h 118"/>
                <a:gd name="T8" fmla="*/ 132 w 205"/>
                <a:gd name="T9" fmla="*/ 0 h 118"/>
                <a:gd name="T10" fmla="*/ 73 w 205"/>
                <a:gd name="T11" fmla="*/ 0 h 118"/>
                <a:gd name="T12" fmla="*/ 51 w 205"/>
                <a:gd name="T13" fmla="*/ 22 h 118"/>
                <a:gd name="T14" fmla="*/ 51 w 205"/>
                <a:gd name="T15" fmla="*/ 42 h 118"/>
                <a:gd name="T16" fmla="*/ 25 w 205"/>
                <a:gd name="T17" fmla="*/ 42 h 118"/>
                <a:gd name="T18" fmla="*/ 22 w 205"/>
                <a:gd name="T19" fmla="*/ 42 h 118"/>
                <a:gd name="T20" fmla="*/ 0 w 205"/>
                <a:gd name="T21" fmla="*/ 64 h 118"/>
                <a:gd name="T22" fmla="*/ 0 w 205"/>
                <a:gd name="T23" fmla="*/ 101 h 118"/>
                <a:gd name="T24" fmla="*/ 54 w 205"/>
                <a:gd name="T25" fmla="*/ 101 h 118"/>
                <a:gd name="T26" fmla="*/ 103 w 205"/>
                <a:gd name="T27" fmla="*/ 118 h 118"/>
                <a:gd name="T28" fmla="*/ 151 w 205"/>
                <a:gd name="T29" fmla="*/ 101 h 118"/>
                <a:gd name="T30" fmla="*/ 205 w 205"/>
                <a:gd name="T31" fmla="*/ 101 h 118"/>
                <a:gd name="T32" fmla="*/ 205 w 205"/>
                <a:gd name="T33" fmla="*/ 64 h 118"/>
                <a:gd name="T34" fmla="*/ 183 w 205"/>
                <a:gd name="T35" fmla="*/ 42 h 118"/>
                <a:gd name="T36" fmla="*/ 67 w 205"/>
                <a:gd name="T37" fmla="*/ 26 h 118"/>
                <a:gd name="T38" fmla="*/ 67 w 205"/>
                <a:gd name="T39" fmla="*/ 22 h 118"/>
                <a:gd name="T40" fmla="*/ 73 w 205"/>
                <a:gd name="T41" fmla="*/ 17 h 118"/>
                <a:gd name="T42" fmla="*/ 132 w 205"/>
                <a:gd name="T43" fmla="*/ 17 h 118"/>
                <a:gd name="T44" fmla="*/ 138 w 205"/>
                <a:gd name="T45" fmla="*/ 22 h 118"/>
                <a:gd name="T46" fmla="*/ 138 w 205"/>
                <a:gd name="T47" fmla="*/ 26 h 118"/>
                <a:gd name="T48" fmla="*/ 138 w 205"/>
                <a:gd name="T49" fmla="*/ 42 h 118"/>
                <a:gd name="T50" fmla="*/ 67 w 205"/>
                <a:gd name="T51" fmla="*/ 42 h 118"/>
                <a:gd name="T52" fmla="*/ 67 w 205"/>
                <a:gd name="T53" fmla="*/ 26 h 118"/>
                <a:gd name="T54" fmla="*/ 101 w 205"/>
                <a:gd name="T55" fmla="*/ 101 h 118"/>
                <a:gd name="T56" fmla="*/ 85 w 205"/>
                <a:gd name="T57" fmla="*/ 86 h 118"/>
                <a:gd name="T58" fmla="*/ 101 w 205"/>
                <a:gd name="T59" fmla="*/ 70 h 118"/>
                <a:gd name="T60" fmla="*/ 117 w 205"/>
                <a:gd name="T61" fmla="*/ 86 h 118"/>
                <a:gd name="T62" fmla="*/ 101 w 205"/>
                <a:gd name="T63" fmla="*/ 101 h 11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05"/>
                <a:gd name="T97" fmla="*/ 0 h 118"/>
                <a:gd name="T98" fmla="*/ 205 w 205"/>
                <a:gd name="T99" fmla="*/ 118 h 11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宋体" panose="02010600030101010101" pitchFamily="2" charset="-122"/>
              </a:endParaRPr>
            </a:p>
          </p:txBody>
        </p:sp>
      </p:grpSp>
      <p:grpSp>
        <p:nvGrpSpPr>
          <p:cNvPr id="18466" name="组合 33"/>
          <p:cNvGrpSpPr/>
          <p:nvPr/>
        </p:nvGrpSpPr>
        <p:grpSpPr bwMode="auto">
          <a:xfrm>
            <a:off x="2125663" y="3703637"/>
            <a:ext cx="442911" cy="476251"/>
            <a:chOff x="0" y="0"/>
            <a:chExt cx="466184" cy="501686"/>
          </a:xfrm>
          <a:solidFill>
            <a:srgbClr val="E56AF2"/>
          </a:solidFill>
        </p:grpSpPr>
        <p:sp>
          <p:nvSpPr>
            <p:cNvPr id="18467" name="Freeform 154"/>
            <p:cNvSpPr>
              <a:spLocks noChangeArrowheads="1"/>
            </p:cNvSpPr>
            <p:nvPr/>
          </p:nvSpPr>
          <p:spPr bwMode="auto">
            <a:xfrm>
              <a:off x="141070" y="426012"/>
              <a:ext cx="50449" cy="46712"/>
            </a:xfrm>
            <a:custGeom>
              <a:avLst/>
              <a:gdLst>
                <a:gd name="T0" fmla="*/ 16 w 23"/>
                <a:gd name="T1" fmla="*/ 0 h 21"/>
                <a:gd name="T2" fmla="*/ 16 w 23"/>
                <a:gd name="T3" fmla="*/ 4 h 21"/>
                <a:gd name="T4" fmla="*/ 19 w 23"/>
                <a:gd name="T5" fmla="*/ 11 h 21"/>
                <a:gd name="T6" fmla="*/ 10 w 23"/>
                <a:gd name="T7" fmla="*/ 17 h 21"/>
                <a:gd name="T8" fmla="*/ 4 w 23"/>
                <a:gd name="T9" fmla="*/ 9 h 21"/>
                <a:gd name="T10" fmla="*/ 6 w 23"/>
                <a:gd name="T11" fmla="*/ 5 h 21"/>
                <a:gd name="T12" fmla="*/ 6 w 23"/>
                <a:gd name="T13" fmla="*/ 0 h 21"/>
                <a:gd name="T14" fmla="*/ 0 w 23"/>
                <a:gd name="T15" fmla="*/ 10 h 21"/>
                <a:gd name="T16" fmla="*/ 11 w 23"/>
                <a:gd name="T17" fmla="*/ 21 h 21"/>
                <a:gd name="T18" fmla="*/ 23 w 23"/>
                <a:gd name="T19" fmla="*/ 10 h 21"/>
                <a:gd name="T20" fmla="*/ 16 w 23"/>
                <a:gd name="T21" fmla="*/ 0 h 2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3"/>
                <a:gd name="T34" fmla="*/ 0 h 21"/>
                <a:gd name="T35" fmla="*/ 23 w 23"/>
                <a:gd name="T36" fmla="*/ 21 h 2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3" h="21">
                  <a:moveTo>
                    <a:pt x="16" y="0"/>
                  </a:moveTo>
                  <a:cubicBezTo>
                    <a:pt x="16" y="4"/>
                    <a:pt x="16" y="4"/>
                    <a:pt x="16" y="4"/>
                  </a:cubicBezTo>
                  <a:cubicBezTo>
                    <a:pt x="18" y="5"/>
                    <a:pt x="19" y="8"/>
                    <a:pt x="19" y="11"/>
                  </a:cubicBezTo>
                  <a:cubicBezTo>
                    <a:pt x="18" y="15"/>
                    <a:pt x="15" y="18"/>
                    <a:pt x="10" y="17"/>
                  </a:cubicBezTo>
                  <a:cubicBezTo>
                    <a:pt x="6" y="17"/>
                    <a:pt x="3" y="13"/>
                    <a:pt x="4" y="9"/>
                  </a:cubicBezTo>
                  <a:cubicBezTo>
                    <a:pt x="4" y="7"/>
                    <a:pt x="5" y="6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18" y="21"/>
                    <a:pt x="23" y="16"/>
                    <a:pt x="23" y="10"/>
                  </a:cubicBezTo>
                  <a:cubicBezTo>
                    <a:pt x="23" y="5"/>
                    <a:pt x="20" y="1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宋体" panose="02010600030101010101" pitchFamily="2" charset="-122"/>
              </a:endParaRPr>
            </a:p>
          </p:txBody>
        </p:sp>
        <p:sp>
          <p:nvSpPr>
            <p:cNvPr id="18468" name="Rectangle 155"/>
            <p:cNvSpPr>
              <a:spLocks noChangeArrowheads="1"/>
            </p:cNvSpPr>
            <p:nvPr/>
          </p:nvSpPr>
          <p:spPr bwMode="auto">
            <a:xfrm>
              <a:off x="160689" y="419472"/>
              <a:ext cx="9342" cy="3269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宋体" panose="02010600030101010101" pitchFamily="2" charset="-122"/>
              </a:endParaRPr>
            </a:p>
          </p:txBody>
        </p:sp>
        <p:sp>
          <p:nvSpPr>
            <p:cNvPr id="18469" name="Freeform 156"/>
            <p:cNvSpPr>
              <a:spLocks noEditPoints="1" noChangeArrowheads="1"/>
            </p:cNvSpPr>
            <p:nvPr/>
          </p:nvSpPr>
          <p:spPr bwMode="auto">
            <a:xfrm>
              <a:off x="39238" y="81278"/>
              <a:ext cx="260652" cy="260652"/>
            </a:xfrm>
            <a:custGeom>
              <a:avLst/>
              <a:gdLst>
                <a:gd name="T0" fmla="*/ 24 w 118"/>
                <a:gd name="T1" fmla="*/ 19 h 118"/>
                <a:gd name="T2" fmla="*/ 19 w 118"/>
                <a:gd name="T3" fmla="*/ 94 h 118"/>
                <a:gd name="T4" fmla="*/ 94 w 118"/>
                <a:gd name="T5" fmla="*/ 99 h 118"/>
                <a:gd name="T6" fmla="*/ 99 w 118"/>
                <a:gd name="T7" fmla="*/ 24 h 118"/>
                <a:gd name="T8" fmla="*/ 24 w 118"/>
                <a:gd name="T9" fmla="*/ 19 h 118"/>
                <a:gd name="T10" fmla="*/ 64 w 118"/>
                <a:gd name="T11" fmla="*/ 84 h 118"/>
                <a:gd name="T12" fmla="*/ 64 w 118"/>
                <a:gd name="T13" fmla="*/ 93 h 118"/>
                <a:gd name="T14" fmla="*/ 56 w 118"/>
                <a:gd name="T15" fmla="*/ 93 h 118"/>
                <a:gd name="T16" fmla="*/ 56 w 118"/>
                <a:gd name="T17" fmla="*/ 85 h 118"/>
                <a:gd name="T18" fmla="*/ 41 w 118"/>
                <a:gd name="T19" fmla="*/ 81 h 118"/>
                <a:gd name="T20" fmla="*/ 43 w 118"/>
                <a:gd name="T21" fmla="*/ 71 h 118"/>
                <a:gd name="T22" fmla="*/ 58 w 118"/>
                <a:gd name="T23" fmla="*/ 75 h 118"/>
                <a:gd name="T24" fmla="*/ 66 w 118"/>
                <a:gd name="T25" fmla="*/ 70 h 118"/>
                <a:gd name="T26" fmla="*/ 57 w 118"/>
                <a:gd name="T27" fmla="*/ 62 h 118"/>
                <a:gd name="T28" fmla="*/ 41 w 118"/>
                <a:gd name="T29" fmla="*/ 46 h 118"/>
                <a:gd name="T30" fmla="*/ 56 w 118"/>
                <a:gd name="T31" fmla="*/ 31 h 118"/>
                <a:gd name="T32" fmla="*/ 56 w 118"/>
                <a:gd name="T33" fmla="*/ 23 h 118"/>
                <a:gd name="T34" fmla="*/ 64 w 118"/>
                <a:gd name="T35" fmla="*/ 23 h 118"/>
                <a:gd name="T36" fmla="*/ 64 w 118"/>
                <a:gd name="T37" fmla="*/ 30 h 118"/>
                <a:gd name="T38" fmla="*/ 77 w 118"/>
                <a:gd name="T39" fmla="*/ 33 h 118"/>
                <a:gd name="T40" fmla="*/ 74 w 118"/>
                <a:gd name="T41" fmla="*/ 43 h 118"/>
                <a:gd name="T42" fmla="*/ 62 w 118"/>
                <a:gd name="T43" fmla="*/ 40 h 118"/>
                <a:gd name="T44" fmla="*/ 55 w 118"/>
                <a:gd name="T45" fmla="*/ 45 h 118"/>
                <a:gd name="T46" fmla="*/ 65 w 118"/>
                <a:gd name="T47" fmla="*/ 52 h 118"/>
                <a:gd name="T48" fmla="*/ 79 w 118"/>
                <a:gd name="T49" fmla="*/ 69 h 118"/>
                <a:gd name="T50" fmla="*/ 64 w 118"/>
                <a:gd name="T51" fmla="*/ 84 h 11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18"/>
                <a:gd name="T79" fmla="*/ 0 h 118"/>
                <a:gd name="T80" fmla="*/ 118 w 118"/>
                <a:gd name="T81" fmla="*/ 118 h 11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18" h="118">
                  <a:moveTo>
                    <a:pt x="24" y="19"/>
                  </a:moveTo>
                  <a:cubicBezTo>
                    <a:pt x="2" y="39"/>
                    <a:pt x="0" y="72"/>
                    <a:pt x="19" y="94"/>
                  </a:cubicBezTo>
                  <a:cubicBezTo>
                    <a:pt x="38" y="116"/>
                    <a:pt x="72" y="118"/>
                    <a:pt x="94" y="99"/>
                  </a:cubicBezTo>
                  <a:cubicBezTo>
                    <a:pt x="115" y="79"/>
                    <a:pt x="118" y="46"/>
                    <a:pt x="99" y="24"/>
                  </a:cubicBezTo>
                  <a:cubicBezTo>
                    <a:pt x="79" y="2"/>
                    <a:pt x="46" y="0"/>
                    <a:pt x="24" y="19"/>
                  </a:cubicBezTo>
                  <a:close/>
                  <a:moveTo>
                    <a:pt x="64" y="84"/>
                  </a:moveTo>
                  <a:cubicBezTo>
                    <a:pt x="64" y="93"/>
                    <a:pt x="64" y="93"/>
                    <a:pt x="64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0" y="85"/>
                    <a:pt x="44" y="83"/>
                    <a:pt x="41" y="8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7" y="73"/>
                    <a:pt x="52" y="75"/>
                    <a:pt x="58" y="75"/>
                  </a:cubicBezTo>
                  <a:cubicBezTo>
                    <a:pt x="63" y="75"/>
                    <a:pt x="66" y="73"/>
                    <a:pt x="66" y="70"/>
                  </a:cubicBezTo>
                  <a:cubicBezTo>
                    <a:pt x="66" y="66"/>
                    <a:pt x="63" y="64"/>
                    <a:pt x="57" y="62"/>
                  </a:cubicBezTo>
                  <a:cubicBezTo>
                    <a:pt x="48" y="59"/>
                    <a:pt x="41" y="55"/>
                    <a:pt x="41" y="46"/>
                  </a:cubicBezTo>
                  <a:cubicBezTo>
                    <a:pt x="41" y="39"/>
                    <a:pt x="47" y="33"/>
                    <a:pt x="56" y="3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70" y="30"/>
                    <a:pt x="74" y="32"/>
                    <a:pt x="77" y="3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2" y="42"/>
                    <a:pt x="68" y="40"/>
                    <a:pt x="62" y="40"/>
                  </a:cubicBezTo>
                  <a:cubicBezTo>
                    <a:pt x="56" y="40"/>
                    <a:pt x="55" y="42"/>
                    <a:pt x="55" y="45"/>
                  </a:cubicBezTo>
                  <a:cubicBezTo>
                    <a:pt x="55" y="48"/>
                    <a:pt x="58" y="50"/>
                    <a:pt x="65" y="52"/>
                  </a:cubicBezTo>
                  <a:cubicBezTo>
                    <a:pt x="75" y="56"/>
                    <a:pt x="79" y="61"/>
                    <a:pt x="79" y="69"/>
                  </a:cubicBezTo>
                  <a:cubicBezTo>
                    <a:pt x="79" y="76"/>
                    <a:pt x="74" y="83"/>
                    <a:pt x="64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宋体" panose="02010600030101010101" pitchFamily="2" charset="-122"/>
              </a:endParaRPr>
            </a:p>
          </p:txBody>
        </p:sp>
        <p:sp>
          <p:nvSpPr>
            <p:cNvPr id="18470" name="Freeform 157"/>
            <p:cNvSpPr>
              <a:spLocks noEditPoints="1" noChangeArrowheads="1"/>
            </p:cNvSpPr>
            <p:nvPr/>
          </p:nvSpPr>
          <p:spPr bwMode="auto">
            <a:xfrm>
              <a:off x="0" y="0"/>
              <a:ext cx="338194" cy="501686"/>
            </a:xfrm>
            <a:custGeom>
              <a:avLst/>
              <a:gdLst>
                <a:gd name="T0" fmla="*/ 138 w 153"/>
                <a:gd name="T1" fmla="*/ 177 h 227"/>
                <a:gd name="T2" fmla="*/ 16 w 153"/>
                <a:gd name="T3" fmla="*/ 177 h 227"/>
                <a:gd name="T4" fmla="*/ 16 w 153"/>
                <a:gd name="T5" fmla="*/ 16 h 227"/>
                <a:gd name="T6" fmla="*/ 138 w 153"/>
                <a:gd name="T7" fmla="*/ 16 h 227"/>
                <a:gd name="T8" fmla="*/ 138 w 153"/>
                <a:gd name="T9" fmla="*/ 103 h 227"/>
                <a:gd name="T10" fmla="*/ 139 w 153"/>
                <a:gd name="T11" fmla="*/ 102 h 227"/>
                <a:gd name="T12" fmla="*/ 153 w 153"/>
                <a:gd name="T13" fmla="*/ 94 h 227"/>
                <a:gd name="T14" fmla="*/ 153 w 153"/>
                <a:gd name="T15" fmla="*/ 13 h 227"/>
                <a:gd name="T16" fmla="*/ 141 w 153"/>
                <a:gd name="T17" fmla="*/ 0 h 227"/>
                <a:gd name="T18" fmla="*/ 12 w 153"/>
                <a:gd name="T19" fmla="*/ 0 h 227"/>
                <a:gd name="T20" fmla="*/ 0 w 153"/>
                <a:gd name="T21" fmla="*/ 13 h 227"/>
                <a:gd name="T22" fmla="*/ 0 w 153"/>
                <a:gd name="T23" fmla="*/ 215 h 227"/>
                <a:gd name="T24" fmla="*/ 12 w 153"/>
                <a:gd name="T25" fmla="*/ 227 h 227"/>
                <a:gd name="T26" fmla="*/ 141 w 153"/>
                <a:gd name="T27" fmla="*/ 227 h 227"/>
                <a:gd name="T28" fmla="*/ 153 w 153"/>
                <a:gd name="T29" fmla="*/ 215 h 227"/>
                <a:gd name="T30" fmla="*/ 153 w 153"/>
                <a:gd name="T31" fmla="*/ 176 h 227"/>
                <a:gd name="T32" fmla="*/ 138 w 153"/>
                <a:gd name="T33" fmla="*/ 166 h 227"/>
                <a:gd name="T34" fmla="*/ 138 w 153"/>
                <a:gd name="T35" fmla="*/ 177 h 227"/>
                <a:gd name="T36" fmla="*/ 75 w 153"/>
                <a:gd name="T37" fmla="*/ 221 h 227"/>
                <a:gd name="T38" fmla="*/ 56 w 153"/>
                <a:gd name="T39" fmla="*/ 201 h 227"/>
                <a:gd name="T40" fmla="*/ 75 w 153"/>
                <a:gd name="T41" fmla="*/ 182 h 227"/>
                <a:gd name="T42" fmla="*/ 95 w 153"/>
                <a:gd name="T43" fmla="*/ 201 h 227"/>
                <a:gd name="T44" fmla="*/ 75 w 153"/>
                <a:gd name="T45" fmla="*/ 221 h 22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53"/>
                <a:gd name="T70" fmla="*/ 0 h 227"/>
                <a:gd name="T71" fmla="*/ 153 w 153"/>
                <a:gd name="T72" fmla="*/ 227 h 227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53" h="227">
                  <a:moveTo>
                    <a:pt x="138" y="177"/>
                  </a:moveTo>
                  <a:cubicBezTo>
                    <a:pt x="16" y="177"/>
                    <a:pt x="16" y="177"/>
                    <a:pt x="16" y="17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38" y="103"/>
                    <a:pt x="139" y="102"/>
                    <a:pt x="139" y="102"/>
                  </a:cubicBezTo>
                  <a:cubicBezTo>
                    <a:pt x="144" y="98"/>
                    <a:pt x="148" y="95"/>
                    <a:pt x="153" y="94"/>
                  </a:cubicBezTo>
                  <a:cubicBezTo>
                    <a:pt x="153" y="13"/>
                    <a:pt x="153" y="13"/>
                    <a:pt x="153" y="13"/>
                  </a:cubicBezTo>
                  <a:cubicBezTo>
                    <a:pt x="153" y="6"/>
                    <a:pt x="148" y="0"/>
                    <a:pt x="14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22"/>
                    <a:pt x="6" y="227"/>
                    <a:pt x="12" y="227"/>
                  </a:cubicBezTo>
                  <a:cubicBezTo>
                    <a:pt x="141" y="227"/>
                    <a:pt x="141" y="227"/>
                    <a:pt x="141" y="227"/>
                  </a:cubicBezTo>
                  <a:cubicBezTo>
                    <a:pt x="148" y="227"/>
                    <a:pt x="153" y="222"/>
                    <a:pt x="153" y="215"/>
                  </a:cubicBezTo>
                  <a:cubicBezTo>
                    <a:pt x="153" y="176"/>
                    <a:pt x="153" y="176"/>
                    <a:pt x="153" y="176"/>
                  </a:cubicBezTo>
                  <a:cubicBezTo>
                    <a:pt x="148" y="174"/>
                    <a:pt x="142" y="170"/>
                    <a:pt x="138" y="166"/>
                  </a:cubicBezTo>
                  <a:lnTo>
                    <a:pt x="138" y="177"/>
                  </a:lnTo>
                  <a:close/>
                  <a:moveTo>
                    <a:pt x="75" y="221"/>
                  </a:moveTo>
                  <a:cubicBezTo>
                    <a:pt x="65" y="221"/>
                    <a:pt x="56" y="212"/>
                    <a:pt x="56" y="201"/>
                  </a:cubicBezTo>
                  <a:cubicBezTo>
                    <a:pt x="56" y="191"/>
                    <a:pt x="65" y="182"/>
                    <a:pt x="75" y="182"/>
                  </a:cubicBezTo>
                  <a:cubicBezTo>
                    <a:pt x="86" y="182"/>
                    <a:pt x="95" y="191"/>
                    <a:pt x="95" y="201"/>
                  </a:cubicBezTo>
                  <a:cubicBezTo>
                    <a:pt x="95" y="212"/>
                    <a:pt x="86" y="221"/>
                    <a:pt x="75" y="2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宋体" panose="02010600030101010101" pitchFamily="2" charset="-122"/>
              </a:endParaRPr>
            </a:p>
          </p:txBody>
        </p:sp>
        <p:sp>
          <p:nvSpPr>
            <p:cNvPr id="18471" name="Freeform 158"/>
            <p:cNvSpPr>
              <a:spLocks noEditPoints="1" noChangeArrowheads="1"/>
            </p:cNvSpPr>
            <p:nvPr/>
          </p:nvSpPr>
          <p:spPr bwMode="auto">
            <a:xfrm>
              <a:off x="275600" y="202729"/>
              <a:ext cx="190584" cy="190584"/>
            </a:xfrm>
            <a:custGeom>
              <a:avLst/>
              <a:gdLst>
                <a:gd name="T0" fmla="*/ 72 w 86"/>
                <a:gd name="T1" fmla="*/ 17 h 86"/>
                <a:gd name="T2" fmla="*/ 18 w 86"/>
                <a:gd name="T3" fmla="*/ 14 h 86"/>
                <a:gd name="T4" fmla="*/ 14 w 86"/>
                <a:gd name="T5" fmla="*/ 68 h 86"/>
                <a:gd name="T6" fmla="*/ 69 w 86"/>
                <a:gd name="T7" fmla="*/ 72 h 86"/>
                <a:gd name="T8" fmla="*/ 72 w 86"/>
                <a:gd name="T9" fmla="*/ 17 h 86"/>
                <a:gd name="T10" fmla="*/ 46 w 86"/>
                <a:gd name="T11" fmla="*/ 63 h 86"/>
                <a:gd name="T12" fmla="*/ 46 w 86"/>
                <a:gd name="T13" fmla="*/ 70 h 86"/>
                <a:gd name="T14" fmla="*/ 40 w 86"/>
                <a:gd name="T15" fmla="*/ 70 h 86"/>
                <a:gd name="T16" fmla="*/ 40 w 86"/>
                <a:gd name="T17" fmla="*/ 64 h 86"/>
                <a:gd name="T18" fmla="*/ 28 w 86"/>
                <a:gd name="T19" fmla="*/ 61 h 86"/>
                <a:gd name="T20" fmla="*/ 30 w 86"/>
                <a:gd name="T21" fmla="*/ 53 h 86"/>
                <a:gd name="T22" fmla="*/ 41 w 86"/>
                <a:gd name="T23" fmla="*/ 56 h 86"/>
                <a:gd name="T24" fmla="*/ 48 w 86"/>
                <a:gd name="T25" fmla="*/ 52 h 86"/>
                <a:gd name="T26" fmla="*/ 41 w 86"/>
                <a:gd name="T27" fmla="*/ 46 h 86"/>
                <a:gd name="T28" fmla="*/ 29 w 86"/>
                <a:gd name="T29" fmla="*/ 34 h 86"/>
                <a:gd name="T30" fmla="*/ 40 w 86"/>
                <a:gd name="T31" fmla="*/ 22 h 86"/>
                <a:gd name="T32" fmla="*/ 40 w 86"/>
                <a:gd name="T33" fmla="*/ 15 h 86"/>
                <a:gd name="T34" fmla="*/ 47 w 86"/>
                <a:gd name="T35" fmla="*/ 15 h 86"/>
                <a:gd name="T36" fmla="*/ 47 w 86"/>
                <a:gd name="T37" fmla="*/ 21 h 86"/>
                <a:gd name="T38" fmla="*/ 56 w 86"/>
                <a:gd name="T39" fmla="*/ 23 h 86"/>
                <a:gd name="T40" fmla="*/ 54 w 86"/>
                <a:gd name="T41" fmla="*/ 31 h 86"/>
                <a:gd name="T42" fmla="*/ 45 w 86"/>
                <a:gd name="T43" fmla="*/ 29 h 86"/>
                <a:gd name="T44" fmla="*/ 39 w 86"/>
                <a:gd name="T45" fmla="*/ 32 h 86"/>
                <a:gd name="T46" fmla="*/ 47 w 86"/>
                <a:gd name="T47" fmla="*/ 38 h 86"/>
                <a:gd name="T48" fmla="*/ 58 w 86"/>
                <a:gd name="T49" fmla="*/ 51 h 86"/>
                <a:gd name="T50" fmla="*/ 46 w 86"/>
                <a:gd name="T51" fmla="*/ 63 h 8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86"/>
                <a:gd name="T79" fmla="*/ 0 h 86"/>
                <a:gd name="T80" fmla="*/ 86 w 86"/>
                <a:gd name="T81" fmla="*/ 86 h 8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86" h="86">
                  <a:moveTo>
                    <a:pt x="72" y="17"/>
                  </a:moveTo>
                  <a:cubicBezTo>
                    <a:pt x="58" y="1"/>
                    <a:pt x="34" y="0"/>
                    <a:pt x="18" y="14"/>
                  </a:cubicBezTo>
                  <a:cubicBezTo>
                    <a:pt x="2" y="28"/>
                    <a:pt x="0" y="52"/>
                    <a:pt x="14" y="68"/>
                  </a:cubicBezTo>
                  <a:cubicBezTo>
                    <a:pt x="28" y="84"/>
                    <a:pt x="53" y="86"/>
                    <a:pt x="69" y="72"/>
                  </a:cubicBezTo>
                  <a:cubicBezTo>
                    <a:pt x="85" y="58"/>
                    <a:pt x="86" y="33"/>
                    <a:pt x="72" y="17"/>
                  </a:cubicBezTo>
                  <a:close/>
                  <a:moveTo>
                    <a:pt x="46" y="63"/>
                  </a:moveTo>
                  <a:cubicBezTo>
                    <a:pt x="46" y="70"/>
                    <a:pt x="46" y="70"/>
                    <a:pt x="46" y="70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5" y="64"/>
                    <a:pt x="31" y="62"/>
                    <a:pt x="28" y="61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3" y="55"/>
                    <a:pt x="37" y="56"/>
                    <a:pt x="41" y="56"/>
                  </a:cubicBezTo>
                  <a:cubicBezTo>
                    <a:pt x="45" y="56"/>
                    <a:pt x="48" y="54"/>
                    <a:pt x="48" y="52"/>
                  </a:cubicBezTo>
                  <a:cubicBezTo>
                    <a:pt x="48" y="49"/>
                    <a:pt x="46" y="48"/>
                    <a:pt x="41" y="46"/>
                  </a:cubicBezTo>
                  <a:cubicBezTo>
                    <a:pt x="34" y="44"/>
                    <a:pt x="29" y="40"/>
                    <a:pt x="29" y="34"/>
                  </a:cubicBezTo>
                  <a:cubicBezTo>
                    <a:pt x="29" y="28"/>
                    <a:pt x="33" y="23"/>
                    <a:pt x="40" y="22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1" y="21"/>
                    <a:pt x="54" y="22"/>
                    <a:pt x="56" y="23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3" y="30"/>
                    <a:pt x="50" y="29"/>
                    <a:pt x="45" y="29"/>
                  </a:cubicBezTo>
                  <a:cubicBezTo>
                    <a:pt x="40" y="29"/>
                    <a:pt x="39" y="31"/>
                    <a:pt x="39" y="32"/>
                  </a:cubicBezTo>
                  <a:cubicBezTo>
                    <a:pt x="39" y="35"/>
                    <a:pt x="41" y="36"/>
                    <a:pt x="47" y="38"/>
                  </a:cubicBezTo>
                  <a:cubicBezTo>
                    <a:pt x="55" y="41"/>
                    <a:pt x="58" y="45"/>
                    <a:pt x="58" y="51"/>
                  </a:cubicBezTo>
                  <a:cubicBezTo>
                    <a:pt x="58" y="57"/>
                    <a:pt x="54" y="62"/>
                    <a:pt x="46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宋体" panose="02010600030101010101" pitchFamily="2" charset="-122"/>
              </a:endParaRPr>
            </a:p>
          </p:txBody>
        </p:sp>
      </p:grpSp>
      <p:sp>
        <p:nvSpPr>
          <p:cNvPr id="17429" name="文本框 39"/>
          <p:cNvSpPr/>
          <p:nvPr/>
        </p:nvSpPr>
        <p:spPr>
          <a:xfrm>
            <a:off x="989013" y="5399088"/>
            <a:ext cx="2765425" cy="113823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1600" b="1" dirty="0">
                <a:solidFill>
                  <a:srgbClr val="262626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   </a:t>
            </a:r>
            <a:r>
              <a:rPr lang="en-US" altLang="zh-CN" sz="1600" b="1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MORE  THAN  TEMPLATE</a:t>
            </a:r>
            <a:endParaRPr lang="zh-CN" altLang="en-US" sz="1600" b="1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Center of the  </a:t>
            </a:r>
            <a:endParaRPr lang="en-US" altLang="zh-CN" sz="1200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narrative thought</a:t>
            </a:r>
            <a:endParaRPr lang="en-US" altLang="zh-CN" sz="1200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endParaRPr lang="zh-CN" altLang="en-US" sz="1200" dirty="0">
              <a:solidFill>
                <a:srgbClr val="FEFEFE"/>
              </a:solidFill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endParaRPr lang="zh-CN" altLang="en-US" sz="16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7430" name="文本框 40"/>
          <p:cNvSpPr/>
          <p:nvPr/>
        </p:nvSpPr>
        <p:spPr>
          <a:xfrm>
            <a:off x="5830888" y="5437188"/>
            <a:ext cx="2765425" cy="113823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1600" b="1" dirty="0">
                <a:solidFill>
                  <a:srgbClr val="262626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   </a:t>
            </a:r>
            <a:r>
              <a:rPr lang="en-US" altLang="zh-CN" sz="1600" b="1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MORE  THAN  TEMPLATE</a:t>
            </a:r>
            <a:endParaRPr lang="zh-CN" altLang="en-US" sz="1600" b="1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Center of the  </a:t>
            </a:r>
            <a:endParaRPr lang="en-US" altLang="zh-CN" sz="1200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narrative thought</a:t>
            </a:r>
            <a:endParaRPr lang="en-US" altLang="zh-CN" sz="1200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endParaRPr lang="zh-CN" altLang="en-US" sz="1200" dirty="0">
              <a:solidFill>
                <a:srgbClr val="FEFEFE"/>
              </a:solidFill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endParaRPr lang="zh-CN" altLang="en-US" sz="16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7431" name="文本框 41"/>
          <p:cNvSpPr/>
          <p:nvPr/>
        </p:nvSpPr>
        <p:spPr>
          <a:xfrm>
            <a:off x="3508375" y="2284413"/>
            <a:ext cx="2765425" cy="113823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1600" b="1" dirty="0">
                <a:solidFill>
                  <a:srgbClr val="262626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   </a:t>
            </a:r>
            <a:r>
              <a:rPr lang="en-US" altLang="zh-CN" sz="1600" b="1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MORE  THAN  TEMPLATE</a:t>
            </a:r>
            <a:endParaRPr lang="zh-CN" altLang="en-US" sz="1600" b="1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Center of the  </a:t>
            </a:r>
            <a:endParaRPr lang="en-US" altLang="zh-CN" sz="1200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narrative thought</a:t>
            </a:r>
            <a:endParaRPr lang="en-US" altLang="zh-CN" sz="1200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endParaRPr lang="zh-CN" altLang="en-US" sz="1200" dirty="0">
              <a:solidFill>
                <a:srgbClr val="FEFEFE"/>
              </a:solidFill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endParaRPr lang="zh-CN" altLang="en-US" sz="16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7432" name="文本框 42"/>
          <p:cNvSpPr/>
          <p:nvPr/>
        </p:nvSpPr>
        <p:spPr>
          <a:xfrm>
            <a:off x="8350250" y="2322513"/>
            <a:ext cx="2765425" cy="113823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1600" b="1" dirty="0">
                <a:solidFill>
                  <a:srgbClr val="262626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   </a:t>
            </a:r>
            <a:r>
              <a:rPr lang="en-US" altLang="zh-CN" sz="1600" b="1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MORE  THAN  TEMPLATE</a:t>
            </a:r>
            <a:endParaRPr lang="zh-CN" altLang="en-US" sz="1600" b="1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Center of the  </a:t>
            </a:r>
            <a:endParaRPr lang="en-US" altLang="zh-CN" sz="1200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narrative thought</a:t>
            </a:r>
            <a:endParaRPr lang="en-US" altLang="zh-CN" sz="1200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endParaRPr lang="zh-CN" altLang="en-US" sz="1200" dirty="0">
              <a:solidFill>
                <a:srgbClr val="FEFEFE"/>
              </a:solidFill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endParaRPr lang="zh-CN" altLang="en-US" sz="16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8434" name="组合 1"/>
          <p:cNvGrpSpPr/>
          <p:nvPr/>
        </p:nvGrpSpPr>
        <p:grpSpPr>
          <a:xfrm>
            <a:off x="8674100" y="92075"/>
            <a:ext cx="3630613" cy="920750"/>
            <a:chOff x="0" y="0"/>
            <a:chExt cx="3965717" cy="921247"/>
          </a:xfrm>
        </p:grpSpPr>
        <p:sp>
          <p:nvSpPr>
            <p:cNvPr id="18465" name="等腰三角形 2"/>
            <p:cNvSpPr/>
            <p:nvPr/>
          </p:nvSpPr>
          <p:spPr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 w="12700">
              <a:noFill/>
            </a:ln>
          </p:spPr>
          <p:txBody>
            <a:bodyPr anchor="ctr"/>
            <a:p>
              <a:pPr algn="ctr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66" name="等腰三角形 3"/>
            <p:cNvSpPr/>
            <p:nvPr/>
          </p:nvSpPr>
          <p:spPr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 w="12700">
              <a:noFill/>
            </a:ln>
          </p:spPr>
          <p:txBody>
            <a:bodyPr anchor="ctr"/>
            <a:p>
              <a:pPr algn="ctr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18435" name="文本框 4"/>
          <p:cNvSpPr/>
          <p:nvPr/>
        </p:nvSpPr>
        <p:spPr>
          <a:xfrm>
            <a:off x="4070350" y="247650"/>
            <a:ext cx="4025900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2800" b="1" dirty="0">
                <a:solidFill>
                  <a:schemeClr val="bg1"/>
                </a:solidFill>
                <a:latin typeface="方正姚体" panose="02010601030101010101" pitchFamily="2" charset="-122"/>
                <a:sym typeface="方正姚体" panose="02010601030101010101" pitchFamily="2" charset="-122"/>
              </a:rPr>
              <a:t>MORE  THEN  TEMPLATE</a:t>
            </a:r>
            <a:endParaRPr lang="en-US" altLang="zh-CN" sz="2000" b="1" dirty="0">
              <a:solidFill>
                <a:schemeClr val="bg1"/>
              </a:solidFill>
              <a:latin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grpSp>
        <p:nvGrpSpPr>
          <p:cNvPr id="18436" name="组合 5"/>
          <p:cNvGrpSpPr/>
          <p:nvPr/>
        </p:nvGrpSpPr>
        <p:grpSpPr>
          <a:xfrm flipH="1">
            <a:off x="-12700" y="92075"/>
            <a:ext cx="3630613" cy="920750"/>
            <a:chOff x="0" y="0"/>
            <a:chExt cx="3965717" cy="921247"/>
          </a:xfrm>
        </p:grpSpPr>
        <p:sp>
          <p:nvSpPr>
            <p:cNvPr id="18463" name="等腰三角形 6"/>
            <p:cNvSpPr/>
            <p:nvPr/>
          </p:nvSpPr>
          <p:spPr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 w="12700">
              <a:noFill/>
            </a:ln>
          </p:spPr>
          <p:txBody>
            <a:bodyPr anchor="ctr"/>
            <a:p>
              <a:pPr algn="ctr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64" name="等腰三角形 7"/>
            <p:cNvSpPr/>
            <p:nvPr/>
          </p:nvSpPr>
          <p:spPr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 w="12700">
              <a:noFill/>
            </a:ln>
          </p:spPr>
          <p:txBody>
            <a:bodyPr anchor="ctr"/>
            <a:p>
              <a:pPr algn="ctr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pic>
        <p:nvPicPr>
          <p:cNvPr id="18437" name="图片 8"/>
          <p:cNvPicPr>
            <a:picLocks noChangeAspect="1"/>
          </p:cNvPicPr>
          <p:nvPr/>
        </p:nvPicPr>
        <p:blipFill>
          <a:blip r:embed="rId1"/>
          <a:srcRect l="10962" t="3331" r="11319" b="15083"/>
          <a:stretch>
            <a:fillRect/>
          </a:stretch>
        </p:blipFill>
        <p:spPr>
          <a:xfrm>
            <a:off x="5010150" y="1903413"/>
            <a:ext cx="2205038" cy="44180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8" name="矩形 9"/>
          <p:cNvSpPr/>
          <p:nvPr/>
        </p:nvSpPr>
        <p:spPr>
          <a:xfrm>
            <a:off x="5202238" y="2566988"/>
            <a:ext cx="1820862" cy="3163887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 w="12700">
            <a:noFill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8439" name="矩形 10"/>
          <p:cNvSpPr/>
          <p:nvPr/>
        </p:nvSpPr>
        <p:spPr>
          <a:xfrm>
            <a:off x="3609975" y="2232025"/>
            <a:ext cx="795338" cy="793750"/>
          </a:xfrm>
          <a:prstGeom prst="rect">
            <a:avLst/>
          </a:prstGeom>
          <a:solidFill>
            <a:srgbClr val="FFFFFF">
              <a:alpha val="39999"/>
            </a:srgbClr>
          </a:solidFill>
          <a:ln w="12700">
            <a:noFill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8440" name="矩形 11"/>
          <p:cNvSpPr/>
          <p:nvPr/>
        </p:nvSpPr>
        <p:spPr>
          <a:xfrm>
            <a:off x="3705225" y="2127250"/>
            <a:ext cx="795338" cy="795338"/>
          </a:xfrm>
          <a:prstGeom prst="rect">
            <a:avLst/>
          </a:prstGeom>
          <a:solidFill>
            <a:srgbClr val="FFFFFF">
              <a:alpha val="39999"/>
            </a:srgbClr>
          </a:solidFill>
          <a:ln w="12700">
            <a:noFill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8441" name="文本框 12"/>
          <p:cNvSpPr/>
          <p:nvPr/>
        </p:nvSpPr>
        <p:spPr>
          <a:xfrm>
            <a:off x="735013" y="2108200"/>
            <a:ext cx="2786062" cy="8318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400" b="1" dirty="0">
                <a:solidFill>
                  <a:schemeClr val="bg1"/>
                </a:solidFill>
                <a:latin typeface="方正姚体" panose="02010601030101010101" pitchFamily="2" charset="-122"/>
                <a:sym typeface="方正姚体" panose="02010601030101010101" pitchFamily="2" charset="-122"/>
              </a:rPr>
              <a:t>    </a:t>
            </a:r>
            <a:r>
              <a:rPr lang="en-US" altLang="zh-CN" sz="1600" b="1" dirty="0">
                <a:solidFill>
                  <a:schemeClr val="bg1"/>
                </a:solidFill>
                <a:latin typeface="方正姚体" panose="02010601030101010101" pitchFamily="2" charset="-122"/>
                <a:sym typeface="方正姚体" panose="02010601030101010101" pitchFamily="2" charset="-122"/>
              </a:rPr>
              <a:t>MORE  THEN  TEMPLATE</a:t>
            </a:r>
            <a:endParaRPr lang="en-US" altLang="zh-CN" sz="1000" b="1" dirty="0">
              <a:solidFill>
                <a:schemeClr val="bg1"/>
              </a:solidFill>
              <a:latin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200" dirty="0">
                <a:solidFill>
                  <a:schemeClr val="bg1"/>
                </a:solidFill>
                <a:latin typeface="方正姚体" panose="02010601030101010101" pitchFamily="2" charset="-122"/>
                <a:sym typeface="方正姚体" panose="02010601030101010101" pitchFamily="2" charset="-122"/>
              </a:rPr>
              <a:t>Click here to add  you to the  center of the  </a:t>
            </a:r>
            <a:endParaRPr lang="en-US" altLang="zh-CN" sz="1200" dirty="0">
              <a:solidFill>
                <a:schemeClr val="bg1"/>
              </a:solidFill>
              <a:latin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200" dirty="0">
                <a:solidFill>
                  <a:schemeClr val="bg1"/>
                </a:solidFill>
                <a:latin typeface="方正姚体" panose="02010601030101010101" pitchFamily="2" charset="-122"/>
                <a:sym typeface="方正姚体" panose="02010601030101010101" pitchFamily="2" charset="-122"/>
              </a:rPr>
              <a:t>narrative thought</a:t>
            </a:r>
            <a:endParaRPr lang="en-US" altLang="zh-CN" sz="1600" dirty="0">
              <a:solidFill>
                <a:schemeClr val="bg1"/>
              </a:solidFill>
              <a:latin typeface="方正姚体" panose="02010601030101010101" pitchFamily="2" charset="-122"/>
              <a:ea typeface="微软雅黑" panose="020B0503020204020204" pitchFamily="34" charset="-122"/>
              <a:sym typeface="方正姚体" panose="02010601030101010101" pitchFamily="2" charset="-122"/>
            </a:endParaRPr>
          </a:p>
        </p:txBody>
      </p:sp>
      <p:sp>
        <p:nvSpPr>
          <p:cNvPr id="18442" name="矩形 13"/>
          <p:cNvSpPr/>
          <p:nvPr/>
        </p:nvSpPr>
        <p:spPr>
          <a:xfrm>
            <a:off x="3609975" y="3797300"/>
            <a:ext cx="795338" cy="795338"/>
          </a:xfrm>
          <a:prstGeom prst="rect">
            <a:avLst/>
          </a:prstGeom>
          <a:solidFill>
            <a:srgbClr val="FFFFFF">
              <a:alpha val="39999"/>
            </a:srgbClr>
          </a:solidFill>
          <a:ln w="12700">
            <a:noFill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8443" name="矩形 14"/>
          <p:cNvSpPr/>
          <p:nvPr/>
        </p:nvSpPr>
        <p:spPr>
          <a:xfrm>
            <a:off x="3705225" y="3692525"/>
            <a:ext cx="795338" cy="795338"/>
          </a:xfrm>
          <a:prstGeom prst="rect">
            <a:avLst/>
          </a:prstGeom>
          <a:solidFill>
            <a:srgbClr val="FFFFFF">
              <a:alpha val="39999"/>
            </a:srgbClr>
          </a:solidFill>
          <a:ln w="12700">
            <a:noFill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8444" name="文本框 15"/>
          <p:cNvSpPr/>
          <p:nvPr/>
        </p:nvSpPr>
        <p:spPr>
          <a:xfrm>
            <a:off x="735013" y="3657600"/>
            <a:ext cx="2786062" cy="8302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400" b="1" dirty="0">
                <a:solidFill>
                  <a:schemeClr val="bg1"/>
                </a:solidFill>
                <a:latin typeface="方正姚体" panose="02010601030101010101" pitchFamily="2" charset="-122"/>
                <a:sym typeface="方正姚体" panose="02010601030101010101" pitchFamily="2" charset="-122"/>
              </a:rPr>
              <a:t>    </a:t>
            </a:r>
            <a:r>
              <a:rPr lang="en-US" altLang="zh-CN" sz="1600" b="1" dirty="0">
                <a:solidFill>
                  <a:schemeClr val="bg1"/>
                </a:solidFill>
                <a:latin typeface="方正姚体" panose="02010601030101010101" pitchFamily="2" charset="-122"/>
                <a:sym typeface="方正姚体" panose="02010601030101010101" pitchFamily="2" charset="-122"/>
              </a:rPr>
              <a:t>MORE  THEN  TEMPLATE</a:t>
            </a:r>
            <a:endParaRPr lang="en-US" altLang="zh-CN" sz="1000" b="1" dirty="0">
              <a:solidFill>
                <a:schemeClr val="bg1"/>
              </a:solidFill>
              <a:latin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200" dirty="0">
                <a:solidFill>
                  <a:schemeClr val="bg1"/>
                </a:solidFill>
                <a:latin typeface="方正姚体" panose="02010601030101010101" pitchFamily="2" charset="-122"/>
                <a:sym typeface="方正姚体" panose="02010601030101010101" pitchFamily="2" charset="-122"/>
              </a:rPr>
              <a:t>Click here to add  you to the  center of the  </a:t>
            </a:r>
            <a:endParaRPr lang="en-US" altLang="zh-CN" sz="1200" dirty="0">
              <a:solidFill>
                <a:schemeClr val="bg1"/>
              </a:solidFill>
              <a:latin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200" dirty="0">
                <a:solidFill>
                  <a:schemeClr val="bg1"/>
                </a:solidFill>
                <a:latin typeface="方正姚体" panose="02010601030101010101" pitchFamily="2" charset="-122"/>
                <a:sym typeface="方正姚体" panose="02010601030101010101" pitchFamily="2" charset="-122"/>
              </a:rPr>
              <a:t>narrative thought</a:t>
            </a:r>
            <a:endParaRPr lang="en-US" altLang="zh-CN" sz="1600" dirty="0">
              <a:solidFill>
                <a:schemeClr val="bg1"/>
              </a:solidFill>
              <a:latin typeface="方正姚体" panose="02010601030101010101" pitchFamily="2" charset="-122"/>
              <a:ea typeface="微软雅黑" panose="020B0503020204020204" pitchFamily="34" charset="-122"/>
              <a:sym typeface="方正姚体" panose="02010601030101010101" pitchFamily="2" charset="-122"/>
            </a:endParaRPr>
          </a:p>
        </p:txBody>
      </p:sp>
      <p:sp>
        <p:nvSpPr>
          <p:cNvPr id="18445" name="矩形 16"/>
          <p:cNvSpPr/>
          <p:nvPr/>
        </p:nvSpPr>
        <p:spPr>
          <a:xfrm>
            <a:off x="3609975" y="5362575"/>
            <a:ext cx="795338" cy="795338"/>
          </a:xfrm>
          <a:prstGeom prst="rect">
            <a:avLst/>
          </a:prstGeom>
          <a:solidFill>
            <a:srgbClr val="FFFFFF">
              <a:alpha val="39999"/>
            </a:srgbClr>
          </a:solidFill>
          <a:ln w="12700">
            <a:noFill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8446" name="矩形 17"/>
          <p:cNvSpPr/>
          <p:nvPr/>
        </p:nvSpPr>
        <p:spPr>
          <a:xfrm>
            <a:off x="3705225" y="5257800"/>
            <a:ext cx="795338" cy="795338"/>
          </a:xfrm>
          <a:prstGeom prst="rect">
            <a:avLst/>
          </a:prstGeom>
          <a:solidFill>
            <a:srgbClr val="FFFFFF">
              <a:alpha val="39999"/>
            </a:srgbClr>
          </a:solidFill>
          <a:ln w="12700">
            <a:noFill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8447" name="文本框 18"/>
          <p:cNvSpPr/>
          <p:nvPr/>
        </p:nvSpPr>
        <p:spPr>
          <a:xfrm>
            <a:off x="727075" y="5240338"/>
            <a:ext cx="2786063" cy="8302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400" b="1" dirty="0">
                <a:solidFill>
                  <a:schemeClr val="bg1"/>
                </a:solidFill>
                <a:latin typeface="方正姚体" panose="02010601030101010101" pitchFamily="2" charset="-122"/>
                <a:sym typeface="方正姚体" panose="02010601030101010101" pitchFamily="2" charset="-122"/>
              </a:rPr>
              <a:t>    </a:t>
            </a:r>
            <a:r>
              <a:rPr lang="en-US" altLang="zh-CN" sz="1600" b="1" dirty="0">
                <a:solidFill>
                  <a:schemeClr val="bg1"/>
                </a:solidFill>
                <a:latin typeface="方正姚体" panose="02010601030101010101" pitchFamily="2" charset="-122"/>
                <a:sym typeface="方正姚体" panose="02010601030101010101" pitchFamily="2" charset="-122"/>
              </a:rPr>
              <a:t>MORE  THEN  TEMPLATE</a:t>
            </a:r>
            <a:endParaRPr lang="en-US" altLang="zh-CN" sz="1000" b="1" dirty="0">
              <a:solidFill>
                <a:schemeClr val="bg1"/>
              </a:solidFill>
              <a:latin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200" dirty="0">
                <a:solidFill>
                  <a:schemeClr val="bg1"/>
                </a:solidFill>
                <a:latin typeface="方正姚体" panose="02010601030101010101" pitchFamily="2" charset="-122"/>
                <a:sym typeface="方正姚体" panose="02010601030101010101" pitchFamily="2" charset="-122"/>
              </a:rPr>
              <a:t>Click here to add  you to the  center of the  </a:t>
            </a:r>
            <a:endParaRPr lang="en-US" altLang="zh-CN" sz="1200" dirty="0">
              <a:solidFill>
                <a:schemeClr val="bg1"/>
              </a:solidFill>
              <a:latin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200" dirty="0">
                <a:solidFill>
                  <a:schemeClr val="bg1"/>
                </a:solidFill>
                <a:latin typeface="方正姚体" panose="02010601030101010101" pitchFamily="2" charset="-122"/>
                <a:sym typeface="方正姚体" panose="02010601030101010101" pitchFamily="2" charset="-122"/>
              </a:rPr>
              <a:t>narrative thought</a:t>
            </a:r>
            <a:endParaRPr lang="en-US" altLang="zh-CN" sz="1600" dirty="0">
              <a:solidFill>
                <a:schemeClr val="bg1"/>
              </a:solidFill>
              <a:latin typeface="方正姚体" panose="02010601030101010101" pitchFamily="2" charset="-122"/>
              <a:ea typeface="微软雅黑" panose="020B0503020204020204" pitchFamily="34" charset="-122"/>
              <a:sym typeface="方正姚体" panose="02010601030101010101" pitchFamily="2" charset="-122"/>
            </a:endParaRPr>
          </a:p>
        </p:txBody>
      </p:sp>
      <p:grpSp>
        <p:nvGrpSpPr>
          <p:cNvPr id="19476" name="组合 19"/>
          <p:cNvGrpSpPr/>
          <p:nvPr/>
        </p:nvGrpSpPr>
        <p:grpSpPr bwMode="auto">
          <a:xfrm>
            <a:off x="3890963" y="2320924"/>
            <a:ext cx="423862" cy="406401"/>
            <a:chOff x="0" y="0"/>
            <a:chExt cx="645684" cy="620945"/>
          </a:xfrm>
          <a:solidFill>
            <a:srgbClr val="E56AF2"/>
          </a:solidFill>
        </p:grpSpPr>
        <p:sp>
          <p:nvSpPr>
            <p:cNvPr id="19477" name="Oval 131"/>
            <p:cNvSpPr>
              <a:spLocks noChangeArrowheads="1"/>
            </p:cNvSpPr>
            <p:nvPr/>
          </p:nvSpPr>
          <p:spPr bwMode="auto">
            <a:xfrm>
              <a:off x="177563" y="0"/>
              <a:ext cx="290558" cy="2942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宋体" panose="02010600030101010101" pitchFamily="2" charset="-122"/>
              </a:endParaRPr>
            </a:p>
          </p:txBody>
        </p:sp>
        <p:sp>
          <p:nvSpPr>
            <p:cNvPr id="19478" name="Freeform 134"/>
            <p:cNvSpPr>
              <a:spLocks noChangeArrowheads="1"/>
            </p:cNvSpPr>
            <p:nvPr/>
          </p:nvSpPr>
          <p:spPr bwMode="auto">
            <a:xfrm>
              <a:off x="0" y="340170"/>
              <a:ext cx="645684" cy="280775"/>
            </a:xfrm>
            <a:custGeom>
              <a:avLst/>
              <a:gdLst>
                <a:gd name="T0" fmla="*/ 35 w 200"/>
                <a:gd name="T1" fmla="*/ 87 h 87"/>
                <a:gd name="T2" fmla="*/ 35 w 200"/>
                <a:gd name="T3" fmla="*/ 72 h 87"/>
                <a:gd name="T4" fmla="*/ 46 w 200"/>
                <a:gd name="T5" fmla="*/ 72 h 87"/>
                <a:gd name="T6" fmla="*/ 46 w 200"/>
                <a:gd name="T7" fmla="*/ 87 h 87"/>
                <a:gd name="T8" fmla="*/ 155 w 200"/>
                <a:gd name="T9" fmla="*/ 87 h 87"/>
                <a:gd name="T10" fmla="*/ 155 w 200"/>
                <a:gd name="T11" fmla="*/ 72 h 87"/>
                <a:gd name="T12" fmla="*/ 166 w 200"/>
                <a:gd name="T13" fmla="*/ 72 h 87"/>
                <a:gd name="T14" fmla="*/ 166 w 200"/>
                <a:gd name="T15" fmla="*/ 87 h 87"/>
                <a:gd name="T16" fmla="*/ 199 w 200"/>
                <a:gd name="T17" fmla="*/ 87 h 87"/>
                <a:gd name="T18" fmla="*/ 200 w 200"/>
                <a:gd name="T19" fmla="*/ 43 h 87"/>
                <a:gd name="T20" fmla="*/ 156 w 200"/>
                <a:gd name="T21" fmla="*/ 0 h 87"/>
                <a:gd name="T22" fmla="*/ 156 w 200"/>
                <a:gd name="T23" fmla="*/ 0 h 87"/>
                <a:gd name="T24" fmla="*/ 156 w 200"/>
                <a:gd name="T25" fmla="*/ 0 h 87"/>
                <a:gd name="T26" fmla="*/ 140 w 200"/>
                <a:gd name="T27" fmla="*/ 0 h 87"/>
                <a:gd name="T28" fmla="*/ 100 w 200"/>
                <a:gd name="T29" fmla="*/ 80 h 87"/>
                <a:gd name="T30" fmla="*/ 60 w 200"/>
                <a:gd name="T31" fmla="*/ 0 h 87"/>
                <a:gd name="T32" fmla="*/ 45 w 200"/>
                <a:gd name="T33" fmla="*/ 0 h 87"/>
                <a:gd name="T34" fmla="*/ 45 w 200"/>
                <a:gd name="T35" fmla="*/ 0 h 87"/>
                <a:gd name="T36" fmla="*/ 44 w 200"/>
                <a:gd name="T37" fmla="*/ 0 h 87"/>
                <a:gd name="T38" fmla="*/ 1 w 200"/>
                <a:gd name="T39" fmla="*/ 43 h 87"/>
                <a:gd name="T40" fmla="*/ 0 w 200"/>
                <a:gd name="T41" fmla="*/ 87 h 87"/>
                <a:gd name="T42" fmla="*/ 35 w 200"/>
                <a:gd name="T43" fmla="*/ 87 h 87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00"/>
                <a:gd name="T67" fmla="*/ 0 h 87"/>
                <a:gd name="T68" fmla="*/ 200 w 200"/>
                <a:gd name="T69" fmla="*/ 87 h 87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宋体" panose="02010600030101010101" pitchFamily="2" charset="-122"/>
              </a:endParaRPr>
            </a:p>
          </p:txBody>
        </p:sp>
      </p:grpSp>
      <p:grpSp>
        <p:nvGrpSpPr>
          <p:cNvPr id="19479" name="组合 22"/>
          <p:cNvGrpSpPr/>
          <p:nvPr/>
        </p:nvGrpSpPr>
        <p:grpSpPr bwMode="auto">
          <a:xfrm>
            <a:off x="3797300" y="3932238"/>
            <a:ext cx="533400" cy="404813"/>
            <a:chOff x="0" y="0"/>
            <a:chExt cx="509646" cy="387231"/>
          </a:xfrm>
          <a:solidFill>
            <a:srgbClr val="E56AF2"/>
          </a:solidFill>
        </p:grpSpPr>
        <p:sp>
          <p:nvSpPr>
            <p:cNvPr id="19480" name="Freeform 20"/>
            <p:cNvSpPr>
              <a:spLocks noEditPoints="1" noChangeArrowheads="1"/>
            </p:cNvSpPr>
            <p:nvPr/>
          </p:nvSpPr>
          <p:spPr bwMode="auto">
            <a:xfrm>
              <a:off x="0" y="51839"/>
              <a:ext cx="337890" cy="335392"/>
            </a:xfrm>
            <a:custGeom>
              <a:avLst/>
              <a:gdLst>
                <a:gd name="T0" fmla="*/ 229 w 229"/>
                <a:gd name="T1" fmla="*/ 128 h 227"/>
                <a:gd name="T2" fmla="*/ 229 w 229"/>
                <a:gd name="T3" fmla="*/ 98 h 227"/>
                <a:gd name="T4" fmla="*/ 206 w 229"/>
                <a:gd name="T5" fmla="*/ 93 h 227"/>
                <a:gd name="T6" fmla="*/ 200 w 229"/>
                <a:gd name="T7" fmla="*/ 76 h 227"/>
                <a:gd name="T8" fmla="*/ 216 w 229"/>
                <a:gd name="T9" fmla="*/ 58 h 227"/>
                <a:gd name="T10" fmla="*/ 198 w 229"/>
                <a:gd name="T11" fmla="*/ 34 h 227"/>
                <a:gd name="T12" fmla="*/ 176 w 229"/>
                <a:gd name="T13" fmla="*/ 44 h 227"/>
                <a:gd name="T14" fmla="*/ 161 w 229"/>
                <a:gd name="T15" fmla="*/ 33 h 227"/>
                <a:gd name="T16" fmla="*/ 164 w 229"/>
                <a:gd name="T17" fmla="*/ 9 h 227"/>
                <a:gd name="T18" fmla="*/ 135 w 229"/>
                <a:gd name="T19" fmla="*/ 0 h 227"/>
                <a:gd name="T20" fmla="*/ 123 w 229"/>
                <a:gd name="T21" fmla="*/ 20 h 227"/>
                <a:gd name="T22" fmla="*/ 114 w 229"/>
                <a:gd name="T23" fmla="*/ 20 h 227"/>
                <a:gd name="T24" fmla="*/ 105 w 229"/>
                <a:gd name="T25" fmla="*/ 20 h 227"/>
                <a:gd name="T26" fmla="*/ 93 w 229"/>
                <a:gd name="T27" fmla="*/ 0 h 227"/>
                <a:gd name="T28" fmla="*/ 65 w 229"/>
                <a:gd name="T29" fmla="*/ 9 h 227"/>
                <a:gd name="T30" fmla="*/ 67 w 229"/>
                <a:gd name="T31" fmla="*/ 33 h 227"/>
                <a:gd name="T32" fmla="*/ 52 w 229"/>
                <a:gd name="T33" fmla="*/ 44 h 227"/>
                <a:gd name="T34" fmla="*/ 30 w 229"/>
                <a:gd name="T35" fmla="*/ 34 h 227"/>
                <a:gd name="T36" fmla="*/ 13 w 229"/>
                <a:gd name="T37" fmla="*/ 58 h 227"/>
                <a:gd name="T38" fmla="*/ 29 w 229"/>
                <a:gd name="T39" fmla="*/ 76 h 227"/>
                <a:gd name="T40" fmla="*/ 23 w 229"/>
                <a:gd name="T41" fmla="*/ 94 h 227"/>
                <a:gd name="T42" fmla="*/ 0 w 229"/>
                <a:gd name="T43" fmla="*/ 98 h 227"/>
                <a:gd name="T44" fmla="*/ 0 w 229"/>
                <a:gd name="T45" fmla="*/ 128 h 227"/>
                <a:gd name="T46" fmla="*/ 23 w 229"/>
                <a:gd name="T47" fmla="*/ 133 h 227"/>
                <a:gd name="T48" fmla="*/ 29 w 229"/>
                <a:gd name="T49" fmla="*/ 151 h 227"/>
                <a:gd name="T50" fmla="*/ 13 w 229"/>
                <a:gd name="T51" fmla="*/ 169 h 227"/>
                <a:gd name="T52" fmla="*/ 31 w 229"/>
                <a:gd name="T53" fmla="*/ 193 h 227"/>
                <a:gd name="T54" fmla="*/ 52 w 229"/>
                <a:gd name="T55" fmla="*/ 183 h 227"/>
                <a:gd name="T56" fmla="*/ 67 w 229"/>
                <a:gd name="T57" fmla="*/ 194 h 227"/>
                <a:gd name="T58" fmla="*/ 65 w 229"/>
                <a:gd name="T59" fmla="*/ 218 h 227"/>
                <a:gd name="T60" fmla="*/ 93 w 229"/>
                <a:gd name="T61" fmla="*/ 227 h 227"/>
                <a:gd name="T62" fmla="*/ 105 w 229"/>
                <a:gd name="T63" fmla="*/ 206 h 227"/>
                <a:gd name="T64" fmla="*/ 114 w 229"/>
                <a:gd name="T65" fmla="*/ 207 h 227"/>
                <a:gd name="T66" fmla="*/ 124 w 229"/>
                <a:gd name="T67" fmla="*/ 206 h 227"/>
                <a:gd name="T68" fmla="*/ 135 w 229"/>
                <a:gd name="T69" fmla="*/ 227 h 227"/>
                <a:gd name="T70" fmla="*/ 164 w 229"/>
                <a:gd name="T71" fmla="*/ 217 h 227"/>
                <a:gd name="T72" fmla="*/ 161 w 229"/>
                <a:gd name="T73" fmla="*/ 194 h 227"/>
                <a:gd name="T74" fmla="*/ 176 w 229"/>
                <a:gd name="T75" fmla="*/ 183 h 227"/>
                <a:gd name="T76" fmla="*/ 198 w 229"/>
                <a:gd name="T77" fmla="*/ 193 h 227"/>
                <a:gd name="T78" fmla="*/ 216 w 229"/>
                <a:gd name="T79" fmla="*/ 168 h 227"/>
                <a:gd name="T80" fmla="*/ 200 w 229"/>
                <a:gd name="T81" fmla="*/ 151 h 227"/>
                <a:gd name="T82" fmla="*/ 206 w 229"/>
                <a:gd name="T83" fmla="*/ 133 h 227"/>
                <a:gd name="T84" fmla="*/ 229 w 229"/>
                <a:gd name="T85" fmla="*/ 128 h 227"/>
                <a:gd name="T86" fmla="*/ 114 w 229"/>
                <a:gd name="T87" fmla="*/ 180 h 227"/>
                <a:gd name="T88" fmla="*/ 47 w 229"/>
                <a:gd name="T89" fmla="*/ 113 h 227"/>
                <a:gd name="T90" fmla="*/ 114 w 229"/>
                <a:gd name="T91" fmla="*/ 46 h 227"/>
                <a:gd name="T92" fmla="*/ 181 w 229"/>
                <a:gd name="T93" fmla="*/ 113 h 227"/>
                <a:gd name="T94" fmla="*/ 114 w 229"/>
                <a:gd name="T95" fmla="*/ 180 h 22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29"/>
                <a:gd name="T145" fmla="*/ 0 h 227"/>
                <a:gd name="T146" fmla="*/ 229 w 229"/>
                <a:gd name="T147" fmla="*/ 227 h 227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29" h="227">
                  <a:moveTo>
                    <a:pt x="229" y="128"/>
                  </a:moveTo>
                  <a:cubicBezTo>
                    <a:pt x="229" y="98"/>
                    <a:pt x="229" y="98"/>
                    <a:pt x="229" y="98"/>
                  </a:cubicBezTo>
                  <a:cubicBezTo>
                    <a:pt x="206" y="93"/>
                    <a:pt x="206" y="93"/>
                    <a:pt x="206" y="93"/>
                  </a:cubicBezTo>
                  <a:cubicBezTo>
                    <a:pt x="204" y="87"/>
                    <a:pt x="202" y="81"/>
                    <a:pt x="200" y="76"/>
                  </a:cubicBezTo>
                  <a:cubicBezTo>
                    <a:pt x="216" y="58"/>
                    <a:pt x="216" y="58"/>
                    <a:pt x="216" y="58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2" y="39"/>
                    <a:pt x="167" y="36"/>
                    <a:pt x="161" y="33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20"/>
                    <a:pt x="117" y="20"/>
                    <a:pt x="114" y="20"/>
                  </a:cubicBezTo>
                  <a:cubicBezTo>
                    <a:pt x="111" y="20"/>
                    <a:pt x="108" y="20"/>
                    <a:pt x="105" y="2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2" y="36"/>
                    <a:pt x="57" y="39"/>
                    <a:pt x="52" y="4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6" y="81"/>
                    <a:pt x="24" y="87"/>
                    <a:pt x="23" y="9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3" y="133"/>
                    <a:pt x="23" y="133"/>
                    <a:pt x="23" y="133"/>
                  </a:cubicBezTo>
                  <a:cubicBezTo>
                    <a:pt x="24" y="139"/>
                    <a:pt x="26" y="145"/>
                    <a:pt x="29" y="151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187"/>
                    <a:pt x="62" y="191"/>
                    <a:pt x="67" y="194"/>
                  </a:cubicBezTo>
                  <a:cubicBezTo>
                    <a:pt x="65" y="218"/>
                    <a:pt x="65" y="218"/>
                    <a:pt x="65" y="218"/>
                  </a:cubicBezTo>
                  <a:cubicBezTo>
                    <a:pt x="93" y="227"/>
                    <a:pt x="93" y="227"/>
                    <a:pt x="93" y="227"/>
                  </a:cubicBezTo>
                  <a:cubicBezTo>
                    <a:pt x="105" y="206"/>
                    <a:pt x="105" y="206"/>
                    <a:pt x="105" y="206"/>
                  </a:cubicBezTo>
                  <a:cubicBezTo>
                    <a:pt x="108" y="207"/>
                    <a:pt x="111" y="207"/>
                    <a:pt x="114" y="207"/>
                  </a:cubicBezTo>
                  <a:cubicBezTo>
                    <a:pt x="117" y="207"/>
                    <a:pt x="121" y="207"/>
                    <a:pt x="124" y="206"/>
                  </a:cubicBezTo>
                  <a:cubicBezTo>
                    <a:pt x="135" y="227"/>
                    <a:pt x="135" y="227"/>
                    <a:pt x="135" y="227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1" y="194"/>
                    <a:pt x="161" y="194"/>
                    <a:pt x="161" y="194"/>
                  </a:cubicBezTo>
                  <a:cubicBezTo>
                    <a:pt x="167" y="191"/>
                    <a:pt x="172" y="187"/>
                    <a:pt x="176" y="183"/>
                  </a:cubicBezTo>
                  <a:cubicBezTo>
                    <a:pt x="198" y="193"/>
                    <a:pt x="198" y="193"/>
                    <a:pt x="198" y="193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00" y="151"/>
                    <a:pt x="200" y="151"/>
                    <a:pt x="200" y="151"/>
                  </a:cubicBezTo>
                  <a:cubicBezTo>
                    <a:pt x="202" y="145"/>
                    <a:pt x="204" y="139"/>
                    <a:pt x="206" y="133"/>
                  </a:cubicBezTo>
                  <a:lnTo>
                    <a:pt x="229" y="128"/>
                  </a:lnTo>
                  <a:close/>
                  <a:moveTo>
                    <a:pt x="114" y="180"/>
                  </a:moveTo>
                  <a:cubicBezTo>
                    <a:pt x="77" y="180"/>
                    <a:pt x="47" y="150"/>
                    <a:pt x="47" y="113"/>
                  </a:cubicBezTo>
                  <a:cubicBezTo>
                    <a:pt x="47" y="76"/>
                    <a:pt x="77" y="46"/>
                    <a:pt x="114" y="46"/>
                  </a:cubicBezTo>
                  <a:cubicBezTo>
                    <a:pt x="151" y="46"/>
                    <a:pt x="181" y="76"/>
                    <a:pt x="181" y="113"/>
                  </a:cubicBezTo>
                  <a:cubicBezTo>
                    <a:pt x="181" y="150"/>
                    <a:pt x="151" y="180"/>
                    <a:pt x="114" y="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宋体" panose="02010600030101010101" pitchFamily="2" charset="-122"/>
              </a:endParaRPr>
            </a:p>
          </p:txBody>
        </p:sp>
        <p:sp>
          <p:nvSpPr>
            <p:cNvPr id="19481" name="Freeform 21"/>
            <p:cNvSpPr>
              <a:spLocks noEditPoints="1" noChangeArrowheads="1"/>
            </p:cNvSpPr>
            <p:nvPr/>
          </p:nvSpPr>
          <p:spPr bwMode="auto">
            <a:xfrm>
              <a:off x="309785" y="0"/>
              <a:ext cx="199861" cy="199861"/>
            </a:xfrm>
            <a:custGeom>
              <a:avLst/>
              <a:gdLst>
                <a:gd name="T0" fmla="*/ 135 w 135"/>
                <a:gd name="T1" fmla="*/ 76 h 135"/>
                <a:gd name="T2" fmla="*/ 135 w 135"/>
                <a:gd name="T3" fmla="*/ 58 h 135"/>
                <a:gd name="T4" fmla="*/ 122 w 135"/>
                <a:gd name="T5" fmla="*/ 55 h 135"/>
                <a:gd name="T6" fmla="*/ 118 w 135"/>
                <a:gd name="T7" fmla="*/ 45 h 135"/>
                <a:gd name="T8" fmla="*/ 128 w 135"/>
                <a:gd name="T9" fmla="*/ 34 h 135"/>
                <a:gd name="T10" fmla="*/ 117 w 135"/>
                <a:gd name="T11" fmla="*/ 20 h 135"/>
                <a:gd name="T12" fmla="*/ 104 w 135"/>
                <a:gd name="T13" fmla="*/ 26 h 135"/>
                <a:gd name="T14" fmla="*/ 96 w 135"/>
                <a:gd name="T15" fmla="*/ 19 h 135"/>
                <a:gd name="T16" fmla="*/ 97 w 135"/>
                <a:gd name="T17" fmla="*/ 5 h 135"/>
                <a:gd name="T18" fmla="*/ 80 w 135"/>
                <a:gd name="T19" fmla="*/ 0 h 135"/>
                <a:gd name="T20" fmla="*/ 73 w 135"/>
                <a:gd name="T21" fmla="*/ 12 h 135"/>
                <a:gd name="T22" fmla="*/ 67 w 135"/>
                <a:gd name="T23" fmla="*/ 12 h 135"/>
                <a:gd name="T24" fmla="*/ 62 w 135"/>
                <a:gd name="T25" fmla="*/ 12 h 135"/>
                <a:gd name="T26" fmla="*/ 55 w 135"/>
                <a:gd name="T27" fmla="*/ 0 h 135"/>
                <a:gd name="T28" fmla="*/ 38 w 135"/>
                <a:gd name="T29" fmla="*/ 5 h 135"/>
                <a:gd name="T30" fmla="*/ 39 w 135"/>
                <a:gd name="T31" fmla="*/ 19 h 135"/>
                <a:gd name="T32" fmla="*/ 30 w 135"/>
                <a:gd name="T33" fmla="*/ 26 h 135"/>
                <a:gd name="T34" fmla="*/ 18 w 135"/>
                <a:gd name="T35" fmla="*/ 20 h 135"/>
                <a:gd name="T36" fmla="*/ 7 w 135"/>
                <a:gd name="T37" fmla="*/ 34 h 135"/>
                <a:gd name="T38" fmla="*/ 17 w 135"/>
                <a:gd name="T39" fmla="*/ 45 h 135"/>
                <a:gd name="T40" fmla="*/ 13 w 135"/>
                <a:gd name="T41" fmla="*/ 55 h 135"/>
                <a:gd name="T42" fmla="*/ 0 w 135"/>
                <a:gd name="T43" fmla="*/ 58 h 135"/>
                <a:gd name="T44" fmla="*/ 0 w 135"/>
                <a:gd name="T45" fmla="*/ 76 h 135"/>
                <a:gd name="T46" fmla="*/ 13 w 135"/>
                <a:gd name="T47" fmla="*/ 79 h 135"/>
                <a:gd name="T48" fmla="*/ 17 w 135"/>
                <a:gd name="T49" fmla="*/ 90 h 135"/>
                <a:gd name="T50" fmla="*/ 7 w 135"/>
                <a:gd name="T51" fmla="*/ 100 h 135"/>
                <a:gd name="T52" fmla="*/ 18 w 135"/>
                <a:gd name="T53" fmla="*/ 114 h 135"/>
                <a:gd name="T54" fmla="*/ 31 w 135"/>
                <a:gd name="T55" fmla="*/ 109 h 135"/>
                <a:gd name="T56" fmla="*/ 39 w 135"/>
                <a:gd name="T57" fmla="*/ 115 h 135"/>
                <a:gd name="T58" fmla="*/ 38 w 135"/>
                <a:gd name="T59" fmla="*/ 129 h 135"/>
                <a:gd name="T60" fmla="*/ 55 w 135"/>
                <a:gd name="T61" fmla="*/ 135 h 135"/>
                <a:gd name="T62" fmla="*/ 62 w 135"/>
                <a:gd name="T63" fmla="*/ 122 h 135"/>
                <a:gd name="T64" fmla="*/ 68 w 135"/>
                <a:gd name="T65" fmla="*/ 123 h 135"/>
                <a:gd name="T66" fmla="*/ 73 w 135"/>
                <a:gd name="T67" fmla="*/ 122 h 135"/>
                <a:gd name="T68" fmla="*/ 80 w 135"/>
                <a:gd name="T69" fmla="*/ 135 h 135"/>
                <a:gd name="T70" fmla="*/ 97 w 135"/>
                <a:gd name="T71" fmla="*/ 129 h 135"/>
                <a:gd name="T72" fmla="*/ 96 w 135"/>
                <a:gd name="T73" fmla="*/ 115 h 135"/>
                <a:gd name="T74" fmla="*/ 104 w 135"/>
                <a:gd name="T75" fmla="*/ 109 h 135"/>
                <a:gd name="T76" fmla="*/ 117 w 135"/>
                <a:gd name="T77" fmla="*/ 114 h 135"/>
                <a:gd name="T78" fmla="*/ 128 w 135"/>
                <a:gd name="T79" fmla="*/ 100 h 135"/>
                <a:gd name="T80" fmla="*/ 118 w 135"/>
                <a:gd name="T81" fmla="*/ 89 h 135"/>
                <a:gd name="T82" fmla="*/ 122 w 135"/>
                <a:gd name="T83" fmla="*/ 79 h 135"/>
                <a:gd name="T84" fmla="*/ 135 w 135"/>
                <a:gd name="T85" fmla="*/ 76 h 135"/>
                <a:gd name="T86" fmla="*/ 67 w 135"/>
                <a:gd name="T87" fmla="*/ 107 h 135"/>
                <a:gd name="T88" fmla="*/ 28 w 135"/>
                <a:gd name="T89" fmla="*/ 67 h 135"/>
                <a:gd name="T90" fmla="*/ 67 w 135"/>
                <a:gd name="T91" fmla="*/ 27 h 135"/>
                <a:gd name="T92" fmla="*/ 107 w 135"/>
                <a:gd name="T93" fmla="*/ 67 h 135"/>
                <a:gd name="T94" fmla="*/ 67 w 135"/>
                <a:gd name="T95" fmla="*/ 107 h 135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35"/>
                <a:gd name="T145" fmla="*/ 0 h 135"/>
                <a:gd name="T146" fmla="*/ 135 w 135"/>
                <a:gd name="T147" fmla="*/ 135 h 135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35" h="135">
                  <a:moveTo>
                    <a:pt x="135" y="76"/>
                  </a:moveTo>
                  <a:cubicBezTo>
                    <a:pt x="135" y="58"/>
                    <a:pt x="135" y="58"/>
                    <a:pt x="135" y="58"/>
                  </a:cubicBezTo>
                  <a:cubicBezTo>
                    <a:pt x="122" y="55"/>
                    <a:pt x="122" y="55"/>
                    <a:pt x="122" y="55"/>
                  </a:cubicBezTo>
                  <a:cubicBezTo>
                    <a:pt x="121" y="52"/>
                    <a:pt x="120" y="48"/>
                    <a:pt x="118" y="45"/>
                  </a:cubicBezTo>
                  <a:cubicBezTo>
                    <a:pt x="128" y="34"/>
                    <a:pt x="128" y="34"/>
                    <a:pt x="128" y="34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2" y="23"/>
                    <a:pt x="99" y="21"/>
                    <a:pt x="96" y="19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1" y="12"/>
                    <a:pt x="69" y="12"/>
                    <a:pt x="67" y="12"/>
                  </a:cubicBezTo>
                  <a:cubicBezTo>
                    <a:pt x="66" y="12"/>
                    <a:pt x="64" y="12"/>
                    <a:pt x="62" y="12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6" y="21"/>
                    <a:pt x="33" y="23"/>
                    <a:pt x="30" y="26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5" y="48"/>
                    <a:pt x="14" y="52"/>
                    <a:pt x="13" y="55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4" y="83"/>
                    <a:pt x="15" y="86"/>
                    <a:pt x="17" y="90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3" y="111"/>
                    <a:pt x="36" y="113"/>
                    <a:pt x="39" y="115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4" y="123"/>
                    <a:pt x="66" y="123"/>
                    <a:pt x="68" y="123"/>
                  </a:cubicBezTo>
                  <a:cubicBezTo>
                    <a:pt x="69" y="123"/>
                    <a:pt x="71" y="123"/>
                    <a:pt x="73" y="122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9" y="113"/>
                    <a:pt x="102" y="111"/>
                    <a:pt x="104" y="109"/>
                  </a:cubicBezTo>
                  <a:cubicBezTo>
                    <a:pt x="117" y="114"/>
                    <a:pt x="117" y="114"/>
                    <a:pt x="117" y="114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20" y="86"/>
                    <a:pt x="121" y="83"/>
                    <a:pt x="122" y="79"/>
                  </a:cubicBezTo>
                  <a:lnTo>
                    <a:pt x="135" y="76"/>
                  </a:lnTo>
                  <a:close/>
                  <a:moveTo>
                    <a:pt x="67" y="107"/>
                  </a:moveTo>
                  <a:cubicBezTo>
                    <a:pt x="46" y="107"/>
                    <a:pt x="28" y="89"/>
                    <a:pt x="28" y="67"/>
                  </a:cubicBezTo>
                  <a:cubicBezTo>
                    <a:pt x="28" y="45"/>
                    <a:pt x="46" y="27"/>
                    <a:pt x="67" y="27"/>
                  </a:cubicBezTo>
                  <a:cubicBezTo>
                    <a:pt x="89" y="27"/>
                    <a:pt x="107" y="45"/>
                    <a:pt x="107" y="67"/>
                  </a:cubicBezTo>
                  <a:cubicBezTo>
                    <a:pt x="107" y="89"/>
                    <a:pt x="89" y="107"/>
                    <a:pt x="67" y="1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宋体" panose="02010600030101010101" pitchFamily="2" charset="-122"/>
              </a:endParaRPr>
            </a:p>
          </p:txBody>
        </p:sp>
      </p:grpSp>
      <p:grpSp>
        <p:nvGrpSpPr>
          <p:cNvPr id="19482" name="组合 25"/>
          <p:cNvGrpSpPr/>
          <p:nvPr/>
        </p:nvGrpSpPr>
        <p:grpSpPr bwMode="auto">
          <a:xfrm>
            <a:off x="3924300" y="5486400"/>
            <a:ext cx="301625" cy="387350"/>
            <a:chOff x="0" y="0"/>
            <a:chExt cx="563562" cy="720725"/>
          </a:xfrm>
          <a:solidFill>
            <a:srgbClr val="E56AF2"/>
          </a:solidFill>
        </p:grpSpPr>
        <p:sp>
          <p:nvSpPr>
            <p:cNvPr id="19483" name="Freeform 32"/>
            <p:cNvSpPr>
              <a:spLocks noChangeArrowheads="1"/>
            </p:cNvSpPr>
            <p:nvPr/>
          </p:nvSpPr>
          <p:spPr bwMode="auto">
            <a:xfrm>
              <a:off x="209550" y="0"/>
              <a:ext cx="142875" cy="720725"/>
            </a:xfrm>
            <a:custGeom>
              <a:avLst/>
              <a:gdLst>
                <a:gd name="T0" fmla="*/ 64 w 64"/>
                <a:gd name="T1" fmla="*/ 289 h 321"/>
                <a:gd name="T2" fmla="*/ 32 w 64"/>
                <a:gd name="T3" fmla="*/ 321 h 321"/>
                <a:gd name="T4" fmla="*/ 0 w 64"/>
                <a:gd name="T5" fmla="*/ 289 h 321"/>
                <a:gd name="T6" fmla="*/ 0 w 64"/>
                <a:gd name="T7" fmla="*/ 32 h 321"/>
                <a:gd name="T8" fmla="*/ 32 w 64"/>
                <a:gd name="T9" fmla="*/ 0 h 321"/>
                <a:gd name="T10" fmla="*/ 64 w 64"/>
                <a:gd name="T11" fmla="*/ 32 h 321"/>
                <a:gd name="T12" fmla="*/ 64 w 64"/>
                <a:gd name="T13" fmla="*/ 289 h 3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321"/>
                <a:gd name="T23" fmla="*/ 64 w 64"/>
                <a:gd name="T24" fmla="*/ 321 h 32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宋体" panose="02010600030101010101" pitchFamily="2" charset="-122"/>
              </a:endParaRPr>
            </a:p>
          </p:txBody>
        </p:sp>
        <p:sp>
          <p:nvSpPr>
            <p:cNvPr id="19484" name="Freeform 33"/>
            <p:cNvSpPr>
              <a:spLocks noChangeArrowheads="1"/>
            </p:cNvSpPr>
            <p:nvPr/>
          </p:nvSpPr>
          <p:spPr bwMode="auto">
            <a:xfrm>
              <a:off x="0" y="439737"/>
              <a:ext cx="141288" cy="280988"/>
            </a:xfrm>
            <a:custGeom>
              <a:avLst/>
              <a:gdLst>
                <a:gd name="T0" fmla="*/ 63 w 63"/>
                <a:gd name="T1" fmla="*/ 93 h 125"/>
                <a:gd name="T2" fmla="*/ 32 w 63"/>
                <a:gd name="T3" fmla="*/ 125 h 125"/>
                <a:gd name="T4" fmla="*/ 0 w 63"/>
                <a:gd name="T5" fmla="*/ 93 h 125"/>
                <a:gd name="T6" fmla="*/ 0 w 63"/>
                <a:gd name="T7" fmla="*/ 32 h 125"/>
                <a:gd name="T8" fmla="*/ 32 w 63"/>
                <a:gd name="T9" fmla="*/ 0 h 125"/>
                <a:gd name="T10" fmla="*/ 63 w 63"/>
                <a:gd name="T11" fmla="*/ 32 h 125"/>
                <a:gd name="T12" fmla="*/ 63 w 63"/>
                <a:gd name="T13" fmla="*/ 93 h 1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3"/>
                <a:gd name="T22" fmla="*/ 0 h 125"/>
                <a:gd name="T23" fmla="*/ 63 w 63"/>
                <a:gd name="T24" fmla="*/ 125 h 1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宋体" panose="02010600030101010101" pitchFamily="2" charset="-122"/>
              </a:endParaRPr>
            </a:p>
          </p:txBody>
        </p:sp>
        <p:sp>
          <p:nvSpPr>
            <p:cNvPr id="19485" name="Freeform 34"/>
            <p:cNvSpPr>
              <a:spLocks noChangeArrowheads="1"/>
            </p:cNvSpPr>
            <p:nvPr/>
          </p:nvSpPr>
          <p:spPr bwMode="auto">
            <a:xfrm>
              <a:off x="420687" y="231775"/>
              <a:ext cx="142875" cy="488950"/>
            </a:xfrm>
            <a:custGeom>
              <a:avLst/>
              <a:gdLst>
                <a:gd name="T0" fmla="*/ 64 w 64"/>
                <a:gd name="T1" fmla="*/ 186 h 218"/>
                <a:gd name="T2" fmla="*/ 32 w 64"/>
                <a:gd name="T3" fmla="*/ 218 h 218"/>
                <a:gd name="T4" fmla="*/ 0 w 64"/>
                <a:gd name="T5" fmla="*/ 186 h 218"/>
                <a:gd name="T6" fmla="*/ 0 w 64"/>
                <a:gd name="T7" fmla="*/ 32 h 218"/>
                <a:gd name="T8" fmla="*/ 32 w 64"/>
                <a:gd name="T9" fmla="*/ 0 h 218"/>
                <a:gd name="T10" fmla="*/ 64 w 64"/>
                <a:gd name="T11" fmla="*/ 32 h 218"/>
                <a:gd name="T12" fmla="*/ 64 w 64"/>
                <a:gd name="T13" fmla="*/ 186 h 2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218"/>
                <a:gd name="T23" fmla="*/ 64 w 64"/>
                <a:gd name="T24" fmla="*/ 218 h 21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宋体" panose="02010600030101010101" pitchFamily="2" charset="-122"/>
              </a:endParaRPr>
            </a:p>
          </p:txBody>
        </p:sp>
      </p:grpSp>
      <p:sp>
        <p:nvSpPr>
          <p:cNvPr id="18451" name="矩形 29"/>
          <p:cNvSpPr/>
          <p:nvPr/>
        </p:nvSpPr>
        <p:spPr>
          <a:xfrm>
            <a:off x="7718425" y="2212975"/>
            <a:ext cx="795338" cy="795338"/>
          </a:xfrm>
          <a:prstGeom prst="rect">
            <a:avLst/>
          </a:prstGeom>
          <a:solidFill>
            <a:srgbClr val="FFFFFF">
              <a:alpha val="39999"/>
            </a:srgbClr>
          </a:solidFill>
          <a:ln w="12700">
            <a:noFill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8452" name="矩形 30"/>
          <p:cNvSpPr/>
          <p:nvPr/>
        </p:nvSpPr>
        <p:spPr>
          <a:xfrm>
            <a:off x="7813675" y="2108200"/>
            <a:ext cx="793750" cy="795338"/>
          </a:xfrm>
          <a:prstGeom prst="rect">
            <a:avLst/>
          </a:prstGeom>
          <a:solidFill>
            <a:srgbClr val="FFFFFF">
              <a:alpha val="39999"/>
            </a:srgbClr>
          </a:solidFill>
          <a:ln w="12700">
            <a:noFill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8453" name="矩形 31"/>
          <p:cNvSpPr/>
          <p:nvPr/>
        </p:nvSpPr>
        <p:spPr>
          <a:xfrm>
            <a:off x="7718425" y="3779838"/>
            <a:ext cx="795338" cy="795337"/>
          </a:xfrm>
          <a:prstGeom prst="rect">
            <a:avLst/>
          </a:prstGeom>
          <a:solidFill>
            <a:srgbClr val="FFFFFF">
              <a:alpha val="39999"/>
            </a:srgbClr>
          </a:solidFill>
          <a:ln w="12700">
            <a:noFill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8454" name="矩形 32"/>
          <p:cNvSpPr/>
          <p:nvPr/>
        </p:nvSpPr>
        <p:spPr>
          <a:xfrm>
            <a:off x="7813675" y="3675063"/>
            <a:ext cx="793750" cy="795337"/>
          </a:xfrm>
          <a:prstGeom prst="rect">
            <a:avLst/>
          </a:prstGeom>
          <a:solidFill>
            <a:srgbClr val="FFFFFF">
              <a:alpha val="39999"/>
            </a:srgbClr>
          </a:solidFill>
          <a:ln w="12700">
            <a:noFill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8455" name="矩形 33"/>
          <p:cNvSpPr/>
          <p:nvPr/>
        </p:nvSpPr>
        <p:spPr>
          <a:xfrm>
            <a:off x="7718425" y="5345113"/>
            <a:ext cx="795338" cy="795337"/>
          </a:xfrm>
          <a:prstGeom prst="rect">
            <a:avLst/>
          </a:prstGeom>
          <a:solidFill>
            <a:srgbClr val="FFFFFF">
              <a:alpha val="39999"/>
            </a:srgbClr>
          </a:solidFill>
          <a:ln w="12700">
            <a:noFill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8456" name="矩形 34"/>
          <p:cNvSpPr/>
          <p:nvPr/>
        </p:nvSpPr>
        <p:spPr>
          <a:xfrm>
            <a:off x="7813675" y="5240338"/>
            <a:ext cx="793750" cy="795337"/>
          </a:xfrm>
          <a:prstGeom prst="rect">
            <a:avLst/>
          </a:prstGeom>
          <a:solidFill>
            <a:srgbClr val="FFFFFF">
              <a:alpha val="39999"/>
            </a:srgbClr>
          </a:solidFill>
          <a:ln w="12700">
            <a:noFill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9492" name="组合 35"/>
          <p:cNvGrpSpPr/>
          <p:nvPr/>
        </p:nvGrpSpPr>
        <p:grpSpPr bwMode="auto">
          <a:xfrm>
            <a:off x="8007350" y="2384425"/>
            <a:ext cx="346074" cy="342901"/>
            <a:chOff x="0" y="0"/>
            <a:chExt cx="453105" cy="448433"/>
          </a:xfrm>
          <a:solidFill>
            <a:srgbClr val="E56AF2"/>
          </a:solidFill>
        </p:grpSpPr>
        <p:sp>
          <p:nvSpPr>
            <p:cNvPr id="19493" name="Freeform 136"/>
            <p:cNvSpPr>
              <a:spLocks noChangeArrowheads="1"/>
            </p:cNvSpPr>
            <p:nvPr/>
          </p:nvSpPr>
          <p:spPr bwMode="auto">
            <a:xfrm>
              <a:off x="0" y="251309"/>
              <a:ext cx="453105" cy="197124"/>
            </a:xfrm>
            <a:custGeom>
              <a:avLst/>
              <a:gdLst>
                <a:gd name="T0" fmla="*/ 103 w 205"/>
                <a:gd name="T1" fmla="*/ 19 h 89"/>
                <a:gd name="T2" fmla="*/ 47 w 205"/>
                <a:gd name="T3" fmla="*/ 0 h 89"/>
                <a:gd name="T4" fmla="*/ 0 w 205"/>
                <a:gd name="T5" fmla="*/ 0 h 89"/>
                <a:gd name="T6" fmla="*/ 0 w 205"/>
                <a:gd name="T7" fmla="*/ 67 h 89"/>
                <a:gd name="T8" fmla="*/ 22 w 205"/>
                <a:gd name="T9" fmla="*/ 89 h 89"/>
                <a:gd name="T10" fmla="*/ 183 w 205"/>
                <a:gd name="T11" fmla="*/ 89 h 89"/>
                <a:gd name="T12" fmla="*/ 205 w 205"/>
                <a:gd name="T13" fmla="*/ 67 h 89"/>
                <a:gd name="T14" fmla="*/ 205 w 205"/>
                <a:gd name="T15" fmla="*/ 0 h 89"/>
                <a:gd name="T16" fmla="*/ 158 w 205"/>
                <a:gd name="T17" fmla="*/ 0 h 89"/>
                <a:gd name="T18" fmla="*/ 103 w 205"/>
                <a:gd name="T19" fmla="*/ 19 h 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5"/>
                <a:gd name="T31" fmla="*/ 0 h 89"/>
                <a:gd name="T32" fmla="*/ 205 w 205"/>
                <a:gd name="T33" fmla="*/ 89 h 8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宋体" panose="02010600030101010101" pitchFamily="2" charset="-122"/>
              </a:endParaRPr>
            </a:p>
          </p:txBody>
        </p:sp>
        <p:sp>
          <p:nvSpPr>
            <p:cNvPr id="19494" name="Freeform 137"/>
            <p:cNvSpPr>
              <a:spLocks noEditPoints="1" noChangeArrowheads="1"/>
            </p:cNvSpPr>
            <p:nvPr/>
          </p:nvSpPr>
          <p:spPr bwMode="auto">
            <a:xfrm>
              <a:off x="0" y="0"/>
              <a:ext cx="453105" cy="260652"/>
            </a:xfrm>
            <a:custGeom>
              <a:avLst/>
              <a:gdLst>
                <a:gd name="T0" fmla="*/ 183 w 205"/>
                <a:gd name="T1" fmla="*/ 42 h 118"/>
                <a:gd name="T2" fmla="*/ 180 w 205"/>
                <a:gd name="T3" fmla="*/ 42 h 118"/>
                <a:gd name="T4" fmla="*/ 154 w 205"/>
                <a:gd name="T5" fmla="*/ 42 h 118"/>
                <a:gd name="T6" fmla="*/ 154 w 205"/>
                <a:gd name="T7" fmla="*/ 22 h 118"/>
                <a:gd name="T8" fmla="*/ 132 w 205"/>
                <a:gd name="T9" fmla="*/ 0 h 118"/>
                <a:gd name="T10" fmla="*/ 73 w 205"/>
                <a:gd name="T11" fmla="*/ 0 h 118"/>
                <a:gd name="T12" fmla="*/ 51 w 205"/>
                <a:gd name="T13" fmla="*/ 22 h 118"/>
                <a:gd name="T14" fmla="*/ 51 w 205"/>
                <a:gd name="T15" fmla="*/ 42 h 118"/>
                <a:gd name="T16" fmla="*/ 25 w 205"/>
                <a:gd name="T17" fmla="*/ 42 h 118"/>
                <a:gd name="T18" fmla="*/ 22 w 205"/>
                <a:gd name="T19" fmla="*/ 42 h 118"/>
                <a:gd name="T20" fmla="*/ 0 w 205"/>
                <a:gd name="T21" fmla="*/ 64 h 118"/>
                <a:gd name="T22" fmla="*/ 0 w 205"/>
                <a:gd name="T23" fmla="*/ 101 h 118"/>
                <a:gd name="T24" fmla="*/ 54 w 205"/>
                <a:gd name="T25" fmla="*/ 101 h 118"/>
                <a:gd name="T26" fmla="*/ 103 w 205"/>
                <a:gd name="T27" fmla="*/ 118 h 118"/>
                <a:gd name="T28" fmla="*/ 151 w 205"/>
                <a:gd name="T29" fmla="*/ 101 h 118"/>
                <a:gd name="T30" fmla="*/ 205 w 205"/>
                <a:gd name="T31" fmla="*/ 101 h 118"/>
                <a:gd name="T32" fmla="*/ 205 w 205"/>
                <a:gd name="T33" fmla="*/ 64 h 118"/>
                <a:gd name="T34" fmla="*/ 183 w 205"/>
                <a:gd name="T35" fmla="*/ 42 h 118"/>
                <a:gd name="T36" fmla="*/ 67 w 205"/>
                <a:gd name="T37" fmla="*/ 26 h 118"/>
                <a:gd name="T38" fmla="*/ 67 w 205"/>
                <a:gd name="T39" fmla="*/ 22 h 118"/>
                <a:gd name="T40" fmla="*/ 73 w 205"/>
                <a:gd name="T41" fmla="*/ 17 h 118"/>
                <a:gd name="T42" fmla="*/ 132 w 205"/>
                <a:gd name="T43" fmla="*/ 17 h 118"/>
                <a:gd name="T44" fmla="*/ 138 w 205"/>
                <a:gd name="T45" fmla="*/ 22 h 118"/>
                <a:gd name="T46" fmla="*/ 138 w 205"/>
                <a:gd name="T47" fmla="*/ 26 h 118"/>
                <a:gd name="T48" fmla="*/ 138 w 205"/>
                <a:gd name="T49" fmla="*/ 42 h 118"/>
                <a:gd name="T50" fmla="*/ 67 w 205"/>
                <a:gd name="T51" fmla="*/ 42 h 118"/>
                <a:gd name="T52" fmla="*/ 67 w 205"/>
                <a:gd name="T53" fmla="*/ 26 h 118"/>
                <a:gd name="T54" fmla="*/ 101 w 205"/>
                <a:gd name="T55" fmla="*/ 101 h 118"/>
                <a:gd name="T56" fmla="*/ 85 w 205"/>
                <a:gd name="T57" fmla="*/ 86 h 118"/>
                <a:gd name="T58" fmla="*/ 101 w 205"/>
                <a:gd name="T59" fmla="*/ 70 h 118"/>
                <a:gd name="T60" fmla="*/ 117 w 205"/>
                <a:gd name="T61" fmla="*/ 86 h 118"/>
                <a:gd name="T62" fmla="*/ 101 w 205"/>
                <a:gd name="T63" fmla="*/ 101 h 11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05"/>
                <a:gd name="T97" fmla="*/ 0 h 118"/>
                <a:gd name="T98" fmla="*/ 205 w 205"/>
                <a:gd name="T99" fmla="*/ 118 h 11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宋体" panose="02010600030101010101" pitchFamily="2" charset="-122"/>
              </a:endParaRPr>
            </a:p>
          </p:txBody>
        </p:sp>
      </p:grpSp>
      <p:grpSp>
        <p:nvGrpSpPr>
          <p:cNvPr id="19495" name="组合 38"/>
          <p:cNvGrpSpPr/>
          <p:nvPr/>
        </p:nvGrpSpPr>
        <p:grpSpPr bwMode="auto">
          <a:xfrm>
            <a:off x="7997825" y="3963988"/>
            <a:ext cx="355599" cy="341312"/>
            <a:chOff x="0" y="0"/>
            <a:chExt cx="2438400" cy="2332038"/>
          </a:xfrm>
          <a:solidFill>
            <a:srgbClr val="E56AF2"/>
          </a:solidFill>
        </p:grpSpPr>
        <p:sp>
          <p:nvSpPr>
            <p:cNvPr id="19496" name="Freeform 25"/>
            <p:cNvSpPr>
              <a:spLocks noChangeArrowheads="1"/>
            </p:cNvSpPr>
            <p:nvPr/>
          </p:nvSpPr>
          <p:spPr bwMode="auto">
            <a:xfrm>
              <a:off x="893763" y="1676400"/>
              <a:ext cx="655638" cy="655638"/>
            </a:xfrm>
            <a:custGeom>
              <a:avLst/>
              <a:gdLst>
                <a:gd name="T0" fmla="*/ 206 w 413"/>
                <a:gd name="T1" fmla="*/ 413 h 413"/>
                <a:gd name="T2" fmla="*/ 0 w 413"/>
                <a:gd name="T3" fmla="*/ 0 h 413"/>
                <a:gd name="T4" fmla="*/ 413 w 413"/>
                <a:gd name="T5" fmla="*/ 0 h 413"/>
                <a:gd name="T6" fmla="*/ 206 w 413"/>
                <a:gd name="T7" fmla="*/ 413 h 4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13"/>
                <a:gd name="T13" fmla="*/ 0 h 413"/>
                <a:gd name="T14" fmla="*/ 413 w 413"/>
                <a:gd name="T15" fmla="*/ 413 h 4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宋体" panose="02010600030101010101" pitchFamily="2" charset="-122"/>
              </a:endParaRPr>
            </a:p>
          </p:txBody>
        </p:sp>
        <p:sp>
          <p:nvSpPr>
            <p:cNvPr id="19497" name="任意多边形 40"/>
            <p:cNvSpPr>
              <a:spLocks noChangeArrowheads="1"/>
            </p:cNvSpPr>
            <p:nvPr/>
          </p:nvSpPr>
          <p:spPr bwMode="auto">
            <a:xfrm>
              <a:off x="0" y="0"/>
              <a:ext cx="2438400" cy="1774825"/>
            </a:xfrm>
            <a:custGeom>
              <a:avLst/>
              <a:gdLst>
                <a:gd name="T0" fmla="*/ 290196 w 2438400"/>
                <a:gd name="T1" fmla="*/ 0 h 1774825"/>
                <a:gd name="T2" fmla="*/ 2151973 w 2438400"/>
                <a:gd name="T3" fmla="*/ 0 h 1774825"/>
                <a:gd name="T4" fmla="*/ 2438400 w 2438400"/>
                <a:gd name="T5" fmla="*/ 286384 h 1774825"/>
                <a:gd name="T6" fmla="*/ 2438400 w 2438400"/>
                <a:gd name="T7" fmla="*/ 1484673 h 1774825"/>
                <a:gd name="T8" fmla="*/ 2151973 w 2438400"/>
                <a:gd name="T9" fmla="*/ 1774825 h 1774825"/>
                <a:gd name="T10" fmla="*/ 290196 w 2438400"/>
                <a:gd name="T11" fmla="*/ 1774825 h 1774825"/>
                <a:gd name="T12" fmla="*/ 0 w 2438400"/>
                <a:gd name="T13" fmla="*/ 1484673 h 1774825"/>
                <a:gd name="T14" fmla="*/ 0 w 2438400"/>
                <a:gd name="T15" fmla="*/ 286384 h 1774825"/>
                <a:gd name="T16" fmla="*/ 290196 w 2438400"/>
                <a:gd name="T17" fmla="*/ 0 h 1774825"/>
                <a:gd name="T18" fmla="*/ 471488 w 2438400"/>
                <a:gd name="T19" fmla="*/ 425450 h 1774825"/>
                <a:gd name="T20" fmla="*/ 471488 w 2438400"/>
                <a:gd name="T21" fmla="*/ 598488 h 1774825"/>
                <a:gd name="T22" fmla="*/ 1971676 w 2438400"/>
                <a:gd name="T23" fmla="*/ 598488 h 1774825"/>
                <a:gd name="T24" fmla="*/ 1971676 w 2438400"/>
                <a:gd name="T25" fmla="*/ 425450 h 1774825"/>
                <a:gd name="T26" fmla="*/ 471488 w 2438400"/>
                <a:gd name="T27" fmla="*/ 425450 h 1774825"/>
                <a:gd name="T28" fmla="*/ 471488 w 2438400"/>
                <a:gd name="T29" fmla="*/ 801688 h 1774825"/>
                <a:gd name="T30" fmla="*/ 471488 w 2438400"/>
                <a:gd name="T31" fmla="*/ 971551 h 1774825"/>
                <a:gd name="T32" fmla="*/ 1971676 w 2438400"/>
                <a:gd name="T33" fmla="*/ 971551 h 1774825"/>
                <a:gd name="T34" fmla="*/ 1971676 w 2438400"/>
                <a:gd name="T35" fmla="*/ 801688 h 1774825"/>
                <a:gd name="T36" fmla="*/ 471488 w 2438400"/>
                <a:gd name="T37" fmla="*/ 801688 h 1774825"/>
                <a:gd name="T38" fmla="*/ 471488 w 2438400"/>
                <a:gd name="T39" fmla="*/ 1174750 h 1774825"/>
                <a:gd name="T40" fmla="*/ 471488 w 2438400"/>
                <a:gd name="T41" fmla="*/ 1347788 h 1774825"/>
                <a:gd name="T42" fmla="*/ 1971676 w 2438400"/>
                <a:gd name="T43" fmla="*/ 1347788 h 1774825"/>
                <a:gd name="T44" fmla="*/ 1971676 w 2438400"/>
                <a:gd name="T45" fmla="*/ 1174750 h 1774825"/>
                <a:gd name="T46" fmla="*/ 471488 w 2438400"/>
                <a:gd name="T47" fmla="*/ 1174750 h 177482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438400"/>
                <a:gd name="T73" fmla="*/ 0 h 1774825"/>
                <a:gd name="T74" fmla="*/ 2438400 w 2438400"/>
                <a:gd name="T75" fmla="*/ 1774825 h 177482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宋体" panose="02010600030101010101" pitchFamily="2" charset="-122"/>
              </a:endParaRPr>
            </a:p>
          </p:txBody>
        </p:sp>
      </p:grpSp>
      <p:grpSp>
        <p:nvGrpSpPr>
          <p:cNvPr id="19498" name="组合 41"/>
          <p:cNvGrpSpPr/>
          <p:nvPr/>
        </p:nvGrpSpPr>
        <p:grpSpPr bwMode="auto">
          <a:xfrm>
            <a:off x="7994650" y="5453063"/>
            <a:ext cx="387350" cy="438150"/>
            <a:chOff x="0" y="0"/>
            <a:chExt cx="406393" cy="459645"/>
          </a:xfrm>
          <a:solidFill>
            <a:srgbClr val="E56AF2"/>
          </a:solidFill>
        </p:grpSpPr>
        <p:sp>
          <p:nvSpPr>
            <p:cNvPr id="19499" name="Freeform 148"/>
            <p:cNvSpPr>
              <a:spLocks noEditPoints="1" noChangeArrowheads="1"/>
            </p:cNvSpPr>
            <p:nvPr/>
          </p:nvSpPr>
          <p:spPr bwMode="auto">
            <a:xfrm>
              <a:off x="55120" y="0"/>
              <a:ext cx="351273" cy="456842"/>
            </a:xfrm>
            <a:custGeom>
              <a:avLst/>
              <a:gdLst>
                <a:gd name="T0" fmla="*/ 157 w 159"/>
                <a:gd name="T1" fmla="*/ 185 h 207"/>
                <a:gd name="T2" fmla="*/ 89 w 159"/>
                <a:gd name="T3" fmla="*/ 79 h 207"/>
                <a:gd name="T4" fmla="*/ 92 w 159"/>
                <a:gd name="T5" fmla="*/ 24 h 207"/>
                <a:gd name="T6" fmla="*/ 42 w 159"/>
                <a:gd name="T7" fmla="*/ 4 h 207"/>
                <a:gd name="T8" fmla="*/ 70 w 159"/>
                <a:gd name="T9" fmla="*/ 48 h 207"/>
                <a:gd name="T10" fmla="*/ 37 w 159"/>
                <a:gd name="T11" fmla="*/ 69 h 207"/>
                <a:gd name="T12" fmla="*/ 10 w 159"/>
                <a:gd name="T13" fmla="*/ 27 h 207"/>
                <a:gd name="T14" fmla="*/ 10 w 159"/>
                <a:gd name="T15" fmla="*/ 77 h 207"/>
                <a:gd name="T16" fmla="*/ 62 w 159"/>
                <a:gd name="T17" fmla="*/ 96 h 207"/>
                <a:gd name="T18" fmla="*/ 130 w 159"/>
                <a:gd name="T19" fmla="*/ 202 h 207"/>
                <a:gd name="T20" fmla="*/ 143 w 159"/>
                <a:gd name="T21" fmla="*/ 205 h 207"/>
                <a:gd name="T22" fmla="*/ 154 w 159"/>
                <a:gd name="T23" fmla="*/ 197 h 207"/>
                <a:gd name="T24" fmla="*/ 157 w 159"/>
                <a:gd name="T25" fmla="*/ 185 h 207"/>
                <a:gd name="T26" fmla="*/ 144 w 159"/>
                <a:gd name="T27" fmla="*/ 193 h 207"/>
                <a:gd name="T28" fmla="*/ 134 w 159"/>
                <a:gd name="T29" fmla="*/ 191 h 207"/>
                <a:gd name="T30" fmla="*/ 137 w 159"/>
                <a:gd name="T31" fmla="*/ 182 h 207"/>
                <a:gd name="T32" fmla="*/ 146 w 159"/>
                <a:gd name="T33" fmla="*/ 184 h 207"/>
                <a:gd name="T34" fmla="*/ 144 w 159"/>
                <a:gd name="T35" fmla="*/ 193 h 20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59"/>
                <a:gd name="T55" fmla="*/ 0 h 207"/>
                <a:gd name="T56" fmla="*/ 159 w 159"/>
                <a:gd name="T57" fmla="*/ 207 h 20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59" h="207">
                  <a:moveTo>
                    <a:pt x="157" y="185"/>
                  </a:moveTo>
                  <a:cubicBezTo>
                    <a:pt x="89" y="79"/>
                    <a:pt x="89" y="79"/>
                    <a:pt x="89" y="79"/>
                  </a:cubicBezTo>
                  <a:cubicBezTo>
                    <a:pt x="101" y="63"/>
                    <a:pt x="103" y="42"/>
                    <a:pt x="92" y="24"/>
                  </a:cubicBezTo>
                  <a:cubicBezTo>
                    <a:pt x="81" y="8"/>
                    <a:pt x="61" y="0"/>
                    <a:pt x="42" y="4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42"/>
                    <a:pt x="0" y="61"/>
                    <a:pt x="10" y="77"/>
                  </a:cubicBezTo>
                  <a:cubicBezTo>
                    <a:pt x="21" y="95"/>
                    <a:pt x="43" y="102"/>
                    <a:pt x="62" y="96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33" y="206"/>
                    <a:pt x="138" y="207"/>
                    <a:pt x="143" y="205"/>
                  </a:cubicBezTo>
                  <a:cubicBezTo>
                    <a:pt x="154" y="197"/>
                    <a:pt x="154" y="197"/>
                    <a:pt x="154" y="197"/>
                  </a:cubicBezTo>
                  <a:cubicBezTo>
                    <a:pt x="158" y="195"/>
                    <a:pt x="159" y="189"/>
                    <a:pt x="157" y="185"/>
                  </a:cubicBezTo>
                  <a:close/>
                  <a:moveTo>
                    <a:pt x="144" y="193"/>
                  </a:moveTo>
                  <a:cubicBezTo>
                    <a:pt x="141" y="195"/>
                    <a:pt x="136" y="195"/>
                    <a:pt x="134" y="191"/>
                  </a:cubicBezTo>
                  <a:cubicBezTo>
                    <a:pt x="132" y="188"/>
                    <a:pt x="133" y="184"/>
                    <a:pt x="137" y="182"/>
                  </a:cubicBezTo>
                  <a:cubicBezTo>
                    <a:pt x="140" y="180"/>
                    <a:pt x="144" y="181"/>
                    <a:pt x="146" y="184"/>
                  </a:cubicBezTo>
                  <a:cubicBezTo>
                    <a:pt x="148" y="187"/>
                    <a:pt x="147" y="191"/>
                    <a:pt x="144" y="19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宋体" panose="02010600030101010101" pitchFamily="2" charset="-122"/>
              </a:endParaRPr>
            </a:p>
          </p:txBody>
        </p:sp>
        <p:sp>
          <p:nvSpPr>
            <p:cNvPr id="19500" name="Freeform 149"/>
            <p:cNvSpPr>
              <a:spLocks noEditPoints="1" noChangeArrowheads="1"/>
            </p:cNvSpPr>
            <p:nvPr/>
          </p:nvSpPr>
          <p:spPr bwMode="auto">
            <a:xfrm>
              <a:off x="0" y="231691"/>
              <a:ext cx="231691" cy="227954"/>
            </a:xfrm>
            <a:custGeom>
              <a:avLst/>
              <a:gdLst>
                <a:gd name="T0" fmla="*/ 91 w 105"/>
                <a:gd name="T1" fmla="*/ 26 h 103"/>
                <a:gd name="T2" fmla="*/ 97 w 105"/>
                <a:gd name="T3" fmla="*/ 20 h 103"/>
                <a:gd name="T4" fmla="*/ 84 w 105"/>
                <a:gd name="T5" fmla="*/ 7 h 103"/>
                <a:gd name="T6" fmla="*/ 78 w 105"/>
                <a:gd name="T7" fmla="*/ 13 h 103"/>
                <a:gd name="T8" fmla="*/ 62 w 105"/>
                <a:gd name="T9" fmla="*/ 7 h 103"/>
                <a:gd name="T10" fmla="*/ 62 w 105"/>
                <a:gd name="T11" fmla="*/ 0 h 103"/>
                <a:gd name="T12" fmla="*/ 43 w 105"/>
                <a:gd name="T13" fmla="*/ 0 h 103"/>
                <a:gd name="T14" fmla="*/ 43 w 105"/>
                <a:gd name="T15" fmla="*/ 7 h 103"/>
                <a:gd name="T16" fmla="*/ 28 w 105"/>
                <a:gd name="T17" fmla="*/ 13 h 103"/>
                <a:gd name="T18" fmla="*/ 22 w 105"/>
                <a:gd name="T19" fmla="*/ 7 h 103"/>
                <a:gd name="T20" fmla="*/ 8 w 105"/>
                <a:gd name="T21" fmla="*/ 20 h 103"/>
                <a:gd name="T22" fmla="*/ 15 w 105"/>
                <a:gd name="T23" fmla="*/ 27 h 103"/>
                <a:gd name="T24" fmla="*/ 8 w 105"/>
                <a:gd name="T25" fmla="*/ 42 h 103"/>
                <a:gd name="T26" fmla="*/ 0 w 105"/>
                <a:gd name="T27" fmla="*/ 42 h 103"/>
                <a:gd name="T28" fmla="*/ 0 w 105"/>
                <a:gd name="T29" fmla="*/ 61 h 103"/>
                <a:gd name="T30" fmla="*/ 9 w 105"/>
                <a:gd name="T31" fmla="*/ 61 h 103"/>
                <a:gd name="T32" fmla="*/ 15 w 105"/>
                <a:gd name="T33" fmla="*/ 76 h 103"/>
                <a:gd name="T34" fmla="*/ 9 w 105"/>
                <a:gd name="T35" fmla="*/ 82 h 103"/>
                <a:gd name="T36" fmla="*/ 22 w 105"/>
                <a:gd name="T37" fmla="*/ 95 h 103"/>
                <a:gd name="T38" fmla="*/ 28 w 105"/>
                <a:gd name="T39" fmla="*/ 89 h 103"/>
                <a:gd name="T40" fmla="*/ 43 w 105"/>
                <a:gd name="T41" fmla="*/ 95 h 103"/>
                <a:gd name="T42" fmla="*/ 43 w 105"/>
                <a:gd name="T43" fmla="*/ 103 h 103"/>
                <a:gd name="T44" fmla="*/ 62 w 105"/>
                <a:gd name="T45" fmla="*/ 103 h 103"/>
                <a:gd name="T46" fmla="*/ 62 w 105"/>
                <a:gd name="T47" fmla="*/ 95 h 103"/>
                <a:gd name="T48" fmla="*/ 77 w 105"/>
                <a:gd name="T49" fmla="*/ 89 h 103"/>
                <a:gd name="T50" fmla="*/ 83 w 105"/>
                <a:gd name="T51" fmla="*/ 95 h 103"/>
                <a:gd name="T52" fmla="*/ 96 w 105"/>
                <a:gd name="T53" fmla="*/ 82 h 103"/>
                <a:gd name="T54" fmla="*/ 91 w 105"/>
                <a:gd name="T55" fmla="*/ 76 h 103"/>
                <a:gd name="T56" fmla="*/ 97 w 105"/>
                <a:gd name="T57" fmla="*/ 61 h 103"/>
                <a:gd name="T58" fmla="*/ 105 w 105"/>
                <a:gd name="T59" fmla="*/ 61 h 103"/>
                <a:gd name="T60" fmla="*/ 105 w 105"/>
                <a:gd name="T61" fmla="*/ 42 h 103"/>
                <a:gd name="T62" fmla="*/ 97 w 105"/>
                <a:gd name="T63" fmla="*/ 42 h 103"/>
                <a:gd name="T64" fmla="*/ 91 w 105"/>
                <a:gd name="T65" fmla="*/ 26 h 103"/>
                <a:gd name="T66" fmla="*/ 53 w 105"/>
                <a:gd name="T67" fmla="*/ 83 h 103"/>
                <a:gd name="T68" fmla="*/ 21 w 105"/>
                <a:gd name="T69" fmla="*/ 51 h 103"/>
                <a:gd name="T70" fmla="*/ 53 w 105"/>
                <a:gd name="T71" fmla="*/ 19 h 103"/>
                <a:gd name="T72" fmla="*/ 85 w 105"/>
                <a:gd name="T73" fmla="*/ 51 h 103"/>
                <a:gd name="T74" fmla="*/ 53 w 105"/>
                <a:gd name="T75" fmla="*/ 83 h 10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05"/>
                <a:gd name="T115" fmla="*/ 0 h 103"/>
                <a:gd name="T116" fmla="*/ 105 w 105"/>
                <a:gd name="T117" fmla="*/ 103 h 103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05" h="103">
                  <a:moveTo>
                    <a:pt x="91" y="26"/>
                  </a:moveTo>
                  <a:cubicBezTo>
                    <a:pt x="97" y="20"/>
                    <a:pt x="97" y="20"/>
                    <a:pt x="97" y="20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3" y="10"/>
                    <a:pt x="67" y="8"/>
                    <a:pt x="62" y="7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38" y="8"/>
                    <a:pt x="33" y="10"/>
                    <a:pt x="28" y="13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2" y="31"/>
                    <a:pt x="10" y="36"/>
                    <a:pt x="8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10" y="66"/>
                    <a:pt x="12" y="71"/>
                    <a:pt x="15" y="76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3" y="92"/>
                    <a:pt x="38" y="94"/>
                    <a:pt x="43" y="95"/>
                  </a:cubicBezTo>
                  <a:cubicBezTo>
                    <a:pt x="43" y="103"/>
                    <a:pt x="43" y="103"/>
                    <a:pt x="4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67" y="94"/>
                    <a:pt x="73" y="92"/>
                    <a:pt x="77" y="89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4" y="71"/>
                    <a:pt x="96" y="66"/>
                    <a:pt x="97" y="61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96" y="36"/>
                    <a:pt x="94" y="31"/>
                    <a:pt x="91" y="26"/>
                  </a:cubicBezTo>
                  <a:close/>
                  <a:moveTo>
                    <a:pt x="53" y="83"/>
                  </a:moveTo>
                  <a:cubicBezTo>
                    <a:pt x="35" y="83"/>
                    <a:pt x="21" y="69"/>
                    <a:pt x="21" y="51"/>
                  </a:cubicBezTo>
                  <a:cubicBezTo>
                    <a:pt x="21" y="33"/>
                    <a:pt x="35" y="19"/>
                    <a:pt x="53" y="19"/>
                  </a:cubicBezTo>
                  <a:cubicBezTo>
                    <a:pt x="71" y="19"/>
                    <a:pt x="85" y="33"/>
                    <a:pt x="85" y="51"/>
                  </a:cubicBezTo>
                  <a:cubicBezTo>
                    <a:pt x="85" y="69"/>
                    <a:pt x="71" y="83"/>
                    <a:pt x="53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宋体" panose="02010600030101010101" pitchFamily="2" charset="-122"/>
              </a:endParaRPr>
            </a:p>
          </p:txBody>
        </p:sp>
        <p:sp>
          <p:nvSpPr>
            <p:cNvPr id="19501" name="Oval 150"/>
            <p:cNvSpPr>
              <a:spLocks noChangeArrowheads="1"/>
            </p:cNvSpPr>
            <p:nvPr/>
          </p:nvSpPr>
          <p:spPr bwMode="auto">
            <a:xfrm>
              <a:off x="97160" y="326983"/>
              <a:ext cx="37370" cy="3737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宋体" panose="02010600030101010101" pitchFamily="2" charset="-122"/>
              </a:endParaRPr>
            </a:p>
          </p:txBody>
        </p:sp>
      </p:grpSp>
      <p:sp>
        <p:nvSpPr>
          <p:cNvPr id="18460" name="文本框 45"/>
          <p:cNvSpPr/>
          <p:nvPr/>
        </p:nvSpPr>
        <p:spPr>
          <a:xfrm>
            <a:off x="8864600" y="2076450"/>
            <a:ext cx="2787650" cy="8302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400" b="1" dirty="0">
                <a:solidFill>
                  <a:schemeClr val="bg1"/>
                </a:solidFill>
                <a:latin typeface="方正姚体" panose="02010601030101010101" pitchFamily="2" charset="-122"/>
                <a:sym typeface="方正姚体" panose="02010601030101010101" pitchFamily="2" charset="-122"/>
              </a:rPr>
              <a:t>    </a:t>
            </a:r>
            <a:r>
              <a:rPr lang="en-US" altLang="zh-CN" sz="1600" b="1" dirty="0">
                <a:solidFill>
                  <a:schemeClr val="bg1"/>
                </a:solidFill>
                <a:latin typeface="方正姚体" panose="02010601030101010101" pitchFamily="2" charset="-122"/>
                <a:sym typeface="方正姚体" panose="02010601030101010101" pitchFamily="2" charset="-122"/>
              </a:rPr>
              <a:t>MORE  THEN  TEMPLATE</a:t>
            </a:r>
            <a:endParaRPr lang="en-US" altLang="zh-CN" sz="1000" b="1" dirty="0">
              <a:solidFill>
                <a:schemeClr val="bg1"/>
              </a:solidFill>
              <a:latin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200" dirty="0">
                <a:solidFill>
                  <a:schemeClr val="bg1"/>
                </a:solidFill>
                <a:latin typeface="方正姚体" panose="02010601030101010101" pitchFamily="2" charset="-122"/>
                <a:sym typeface="方正姚体" panose="02010601030101010101" pitchFamily="2" charset="-122"/>
              </a:rPr>
              <a:t>Click here to add  you to the  center of the  </a:t>
            </a:r>
            <a:endParaRPr lang="en-US" altLang="zh-CN" sz="1200" dirty="0">
              <a:solidFill>
                <a:schemeClr val="bg1"/>
              </a:solidFill>
              <a:latin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200" dirty="0">
                <a:solidFill>
                  <a:schemeClr val="bg1"/>
                </a:solidFill>
                <a:latin typeface="方正姚体" panose="02010601030101010101" pitchFamily="2" charset="-122"/>
                <a:sym typeface="方正姚体" panose="02010601030101010101" pitchFamily="2" charset="-122"/>
              </a:rPr>
              <a:t>narrative thought</a:t>
            </a:r>
            <a:endParaRPr lang="en-US" altLang="zh-CN" sz="1600" dirty="0">
              <a:solidFill>
                <a:schemeClr val="bg1"/>
              </a:solidFill>
              <a:latin typeface="方正姚体" panose="02010601030101010101" pitchFamily="2" charset="-122"/>
              <a:ea typeface="微软雅黑" panose="020B0503020204020204" pitchFamily="34" charset="-122"/>
              <a:sym typeface="方正姚体" panose="02010601030101010101" pitchFamily="2" charset="-122"/>
            </a:endParaRPr>
          </a:p>
        </p:txBody>
      </p:sp>
      <p:sp>
        <p:nvSpPr>
          <p:cNvPr id="18461" name="文本框 46"/>
          <p:cNvSpPr/>
          <p:nvPr/>
        </p:nvSpPr>
        <p:spPr>
          <a:xfrm>
            <a:off x="8864600" y="3622675"/>
            <a:ext cx="2787650" cy="8318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400" b="1" dirty="0">
                <a:solidFill>
                  <a:schemeClr val="bg1"/>
                </a:solidFill>
                <a:latin typeface="方正姚体" panose="02010601030101010101" pitchFamily="2" charset="-122"/>
                <a:sym typeface="方正姚体" panose="02010601030101010101" pitchFamily="2" charset="-122"/>
              </a:rPr>
              <a:t>    </a:t>
            </a:r>
            <a:r>
              <a:rPr lang="en-US" altLang="zh-CN" sz="1600" b="1" dirty="0">
                <a:solidFill>
                  <a:schemeClr val="bg1"/>
                </a:solidFill>
                <a:latin typeface="方正姚体" panose="02010601030101010101" pitchFamily="2" charset="-122"/>
                <a:sym typeface="方正姚体" panose="02010601030101010101" pitchFamily="2" charset="-122"/>
              </a:rPr>
              <a:t>MORE  THEN  TEMPLATE</a:t>
            </a:r>
            <a:endParaRPr lang="en-US" altLang="zh-CN" sz="1000" b="1" dirty="0">
              <a:solidFill>
                <a:schemeClr val="bg1"/>
              </a:solidFill>
              <a:latin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200" dirty="0">
                <a:solidFill>
                  <a:schemeClr val="bg1"/>
                </a:solidFill>
                <a:latin typeface="方正姚体" panose="02010601030101010101" pitchFamily="2" charset="-122"/>
                <a:sym typeface="方正姚体" panose="02010601030101010101" pitchFamily="2" charset="-122"/>
              </a:rPr>
              <a:t>Click here to add  you to the  center of the  </a:t>
            </a:r>
            <a:endParaRPr lang="en-US" altLang="zh-CN" sz="1200" dirty="0">
              <a:solidFill>
                <a:schemeClr val="bg1"/>
              </a:solidFill>
              <a:latin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200" dirty="0">
                <a:solidFill>
                  <a:schemeClr val="bg1"/>
                </a:solidFill>
                <a:latin typeface="方正姚体" panose="02010601030101010101" pitchFamily="2" charset="-122"/>
                <a:sym typeface="方正姚体" panose="02010601030101010101" pitchFamily="2" charset="-122"/>
              </a:rPr>
              <a:t>narrative thought</a:t>
            </a:r>
            <a:endParaRPr lang="en-US" altLang="zh-CN" sz="1600" dirty="0">
              <a:solidFill>
                <a:schemeClr val="bg1"/>
              </a:solidFill>
              <a:latin typeface="方正姚体" panose="02010601030101010101" pitchFamily="2" charset="-122"/>
              <a:ea typeface="微软雅黑" panose="020B0503020204020204" pitchFamily="34" charset="-122"/>
              <a:sym typeface="方正姚体" panose="02010601030101010101" pitchFamily="2" charset="-122"/>
            </a:endParaRPr>
          </a:p>
        </p:txBody>
      </p:sp>
      <p:sp>
        <p:nvSpPr>
          <p:cNvPr id="18462" name="文本框 47"/>
          <p:cNvSpPr/>
          <p:nvPr/>
        </p:nvSpPr>
        <p:spPr>
          <a:xfrm>
            <a:off x="8858250" y="5207000"/>
            <a:ext cx="2786063" cy="8318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400" b="1" dirty="0">
                <a:solidFill>
                  <a:schemeClr val="bg1"/>
                </a:solidFill>
                <a:latin typeface="方正姚体" panose="02010601030101010101" pitchFamily="2" charset="-122"/>
                <a:sym typeface="方正姚体" panose="02010601030101010101" pitchFamily="2" charset="-122"/>
              </a:rPr>
              <a:t>    </a:t>
            </a:r>
            <a:r>
              <a:rPr lang="en-US" altLang="zh-CN" sz="1600" b="1" dirty="0">
                <a:solidFill>
                  <a:schemeClr val="bg1"/>
                </a:solidFill>
                <a:latin typeface="方正姚体" panose="02010601030101010101" pitchFamily="2" charset="-122"/>
                <a:sym typeface="方正姚体" panose="02010601030101010101" pitchFamily="2" charset="-122"/>
              </a:rPr>
              <a:t>MORE  THEN  TEMPLATE</a:t>
            </a:r>
            <a:endParaRPr lang="en-US" altLang="zh-CN" sz="1000" b="1" dirty="0">
              <a:solidFill>
                <a:schemeClr val="bg1"/>
              </a:solidFill>
              <a:latin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200" dirty="0">
                <a:solidFill>
                  <a:schemeClr val="bg1"/>
                </a:solidFill>
                <a:latin typeface="方正姚体" panose="02010601030101010101" pitchFamily="2" charset="-122"/>
                <a:sym typeface="方正姚体" panose="02010601030101010101" pitchFamily="2" charset="-122"/>
              </a:rPr>
              <a:t>Click here to add  you to the  center of the  </a:t>
            </a:r>
            <a:endParaRPr lang="en-US" altLang="zh-CN" sz="1200" dirty="0">
              <a:solidFill>
                <a:schemeClr val="bg1"/>
              </a:solidFill>
              <a:latin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200" dirty="0">
                <a:solidFill>
                  <a:schemeClr val="bg1"/>
                </a:solidFill>
                <a:latin typeface="方正姚体" panose="02010601030101010101" pitchFamily="2" charset="-122"/>
                <a:sym typeface="方正姚体" panose="02010601030101010101" pitchFamily="2" charset="-122"/>
              </a:rPr>
              <a:t>narrative thought</a:t>
            </a:r>
            <a:endParaRPr lang="en-US" altLang="zh-CN" sz="1600" dirty="0">
              <a:solidFill>
                <a:schemeClr val="bg1"/>
              </a:solidFill>
              <a:latin typeface="方正姚体" panose="02010601030101010101" pitchFamily="2" charset="-122"/>
              <a:ea typeface="微软雅黑" panose="020B0503020204020204" pitchFamily="34" charset="-122"/>
              <a:sym typeface="方正姚体" panose="02010601030101010101" pitchFamily="2" charset="-122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等腰三角形 16"/>
          <p:cNvSpPr/>
          <p:nvPr/>
        </p:nvSpPr>
        <p:spPr>
          <a:xfrm>
            <a:off x="1889125" y="4375150"/>
            <a:ext cx="2689225" cy="2482850"/>
          </a:xfrm>
          <a:prstGeom prst="triangle">
            <a:avLst>
              <a:gd name="adj" fmla="val 50000"/>
            </a:avLst>
          </a:prstGeom>
          <a:solidFill>
            <a:srgbClr val="FFFFFF">
              <a:alpha val="20000"/>
            </a:srgbClr>
          </a:solidFill>
          <a:ln w="12700">
            <a:noFill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9459" name="文本框 19"/>
          <p:cNvSpPr/>
          <p:nvPr/>
        </p:nvSpPr>
        <p:spPr>
          <a:xfrm>
            <a:off x="5149850" y="3068638"/>
            <a:ext cx="6084888" cy="76993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4400" dirty="0">
                <a:solidFill>
                  <a:schemeClr val="bg1"/>
                </a:solidFill>
                <a:latin typeface="方正姚体" panose="02010601030101010101" pitchFamily="2" charset="-122"/>
                <a:sym typeface="方正姚体" panose="02010601030101010101" pitchFamily="2" charset="-122"/>
              </a:rPr>
              <a:t>MORE  </a:t>
            </a:r>
            <a:r>
              <a:rPr lang="en-US" altLang="zh-CN" sz="4400" b="1" dirty="0">
                <a:solidFill>
                  <a:schemeClr val="bg1"/>
                </a:solidFill>
                <a:latin typeface="方正姚体" panose="02010601030101010101" pitchFamily="2" charset="-122"/>
                <a:sym typeface="方正姚体" panose="02010601030101010101" pitchFamily="2" charset="-122"/>
              </a:rPr>
              <a:t>THEN  </a:t>
            </a:r>
            <a:r>
              <a:rPr lang="en-US" altLang="zh-CN" sz="4400" dirty="0">
                <a:solidFill>
                  <a:schemeClr val="bg1"/>
                </a:solidFill>
                <a:latin typeface="方正姚体" panose="02010601030101010101" pitchFamily="2" charset="-122"/>
                <a:sym typeface="方正姚体" panose="02010601030101010101" pitchFamily="2" charset="-122"/>
              </a:rPr>
              <a:t>TEMPLATE</a:t>
            </a:r>
            <a:endParaRPr lang="en-US" altLang="zh-CN" sz="3600" dirty="0">
              <a:solidFill>
                <a:schemeClr val="bg1"/>
              </a:solidFill>
              <a:latin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19460" name="文本框 20"/>
          <p:cNvSpPr/>
          <p:nvPr/>
        </p:nvSpPr>
        <p:spPr>
          <a:xfrm>
            <a:off x="5913438" y="3822700"/>
            <a:ext cx="4973637" cy="14160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200" b="1" dirty="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      </a:t>
            </a:r>
            <a:endParaRPr lang="zh-CN" altLang="en-US" sz="3200" b="1" dirty="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r>
              <a:rPr lang="en-US" altLang="zh-CN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 center of the  narrative </a:t>
            </a:r>
            <a:endParaRPr lang="zh-CN" altLang="en-US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Thought  Click here to add   you to the  center of the </a:t>
            </a:r>
            <a:endParaRPr lang="zh-CN" altLang="en-US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                             narrative thought</a:t>
            </a:r>
            <a:endParaRPr lang="en-US" altLang="zh-CN" sz="20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19461" name="直接连接符 21"/>
          <p:cNvSpPr/>
          <p:nvPr/>
        </p:nvSpPr>
        <p:spPr>
          <a:xfrm rot="5400000">
            <a:off x="8208963" y="1100138"/>
            <a:ext cx="0" cy="5903912"/>
          </a:xfrm>
          <a:prstGeom prst="line">
            <a:avLst/>
          </a:prstGeom>
          <a:ln w="12700" cap="flat" cmpd="sng">
            <a:solidFill>
              <a:srgbClr val="FFFFFF">
                <a:alpha val="50195"/>
              </a:srgbClr>
            </a:solidFill>
            <a:prstDash val="solid"/>
            <a:bevel/>
            <a:headEnd type="none" w="med" len="med"/>
            <a:tailEnd type="none" w="med" len="med"/>
          </a:ln>
        </p:spPr>
      </p:sp>
      <p:sp>
        <p:nvSpPr>
          <p:cNvPr id="19462" name="等腰三角形 24"/>
          <p:cNvSpPr/>
          <p:nvPr/>
        </p:nvSpPr>
        <p:spPr>
          <a:xfrm>
            <a:off x="2155825" y="4867275"/>
            <a:ext cx="2155825" cy="1990725"/>
          </a:xfrm>
          <a:prstGeom prst="triangle">
            <a:avLst>
              <a:gd name="adj" fmla="val 50000"/>
            </a:avLst>
          </a:prstGeom>
          <a:solidFill>
            <a:srgbClr val="FFFFFF">
              <a:alpha val="39999"/>
            </a:srgbClr>
          </a:solidFill>
          <a:ln w="12700">
            <a:noFill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9463" name="等腰三角形 26"/>
          <p:cNvSpPr/>
          <p:nvPr/>
        </p:nvSpPr>
        <p:spPr>
          <a:xfrm flipV="1">
            <a:off x="868363" y="0"/>
            <a:ext cx="4738687" cy="4375150"/>
          </a:xfrm>
          <a:prstGeom prst="triangle">
            <a:avLst>
              <a:gd name="adj" fmla="val 50000"/>
            </a:avLst>
          </a:prstGeom>
          <a:solidFill>
            <a:srgbClr val="FFFFFF">
              <a:alpha val="20000"/>
            </a:srgbClr>
          </a:solidFill>
          <a:ln w="12700">
            <a:noFill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9464" name="等腰三角形 28"/>
          <p:cNvSpPr/>
          <p:nvPr/>
        </p:nvSpPr>
        <p:spPr>
          <a:xfrm flipV="1">
            <a:off x="1177925" y="-19050"/>
            <a:ext cx="4140200" cy="3822700"/>
          </a:xfrm>
          <a:prstGeom prst="triangle">
            <a:avLst>
              <a:gd name="adj" fmla="val 50000"/>
            </a:avLst>
          </a:prstGeom>
          <a:solidFill>
            <a:srgbClr val="FFFFFF">
              <a:alpha val="39999"/>
            </a:srgbClr>
          </a:solidFill>
          <a:ln w="12700">
            <a:noFill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9465" name="文本框 29"/>
          <p:cNvSpPr/>
          <p:nvPr/>
        </p:nvSpPr>
        <p:spPr>
          <a:xfrm>
            <a:off x="2463800" y="428625"/>
            <a:ext cx="1714500" cy="18621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11500" b="1" dirty="0">
                <a:solidFill>
                  <a:srgbClr val="E56AF2"/>
                </a:solidFill>
                <a:latin typeface="Impact" panose="020B0806030902050204" pitchFamily="34" charset="0"/>
                <a:sym typeface="Impact" panose="020B0806030902050204" pitchFamily="34" charset="0"/>
              </a:rPr>
              <a:t>04</a:t>
            </a:r>
            <a:endParaRPr lang="zh-CN" altLang="en-US" sz="11500" b="1" dirty="0">
              <a:solidFill>
                <a:srgbClr val="E56AF2"/>
              </a:solidFill>
              <a:latin typeface="Impact" panose="020B0806030902050204" pitchFamily="34" charset="0"/>
              <a:sym typeface="Impact" panose="020B0806030902050204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0482" name="组合 1"/>
          <p:cNvGrpSpPr/>
          <p:nvPr/>
        </p:nvGrpSpPr>
        <p:grpSpPr>
          <a:xfrm>
            <a:off x="8674100" y="92075"/>
            <a:ext cx="3630613" cy="920750"/>
            <a:chOff x="0" y="0"/>
            <a:chExt cx="3965717" cy="921247"/>
          </a:xfrm>
        </p:grpSpPr>
        <p:sp>
          <p:nvSpPr>
            <p:cNvPr id="20527" name="等腰三角形 2"/>
            <p:cNvSpPr/>
            <p:nvPr/>
          </p:nvSpPr>
          <p:spPr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 w="12700">
              <a:noFill/>
            </a:ln>
          </p:spPr>
          <p:txBody>
            <a:bodyPr anchor="ctr"/>
            <a:p>
              <a:pPr algn="ctr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0528" name="等腰三角形 3"/>
            <p:cNvSpPr/>
            <p:nvPr/>
          </p:nvSpPr>
          <p:spPr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 w="12700">
              <a:noFill/>
            </a:ln>
          </p:spPr>
          <p:txBody>
            <a:bodyPr anchor="ctr"/>
            <a:p>
              <a:pPr algn="ctr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20483" name="文本框 4"/>
          <p:cNvSpPr/>
          <p:nvPr/>
        </p:nvSpPr>
        <p:spPr>
          <a:xfrm>
            <a:off x="4070350" y="247650"/>
            <a:ext cx="4025900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2800" b="1" dirty="0">
                <a:solidFill>
                  <a:schemeClr val="bg1"/>
                </a:solidFill>
                <a:latin typeface="方正姚体" panose="02010601030101010101" pitchFamily="2" charset="-122"/>
                <a:sym typeface="方正姚体" panose="02010601030101010101" pitchFamily="2" charset="-122"/>
              </a:rPr>
              <a:t>MORE  THEN  TEMPLATE</a:t>
            </a:r>
            <a:endParaRPr lang="en-US" altLang="zh-CN" sz="2000" b="1" dirty="0">
              <a:solidFill>
                <a:schemeClr val="bg1"/>
              </a:solidFill>
              <a:latin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grpSp>
        <p:nvGrpSpPr>
          <p:cNvPr id="20484" name="组合 5"/>
          <p:cNvGrpSpPr/>
          <p:nvPr/>
        </p:nvGrpSpPr>
        <p:grpSpPr>
          <a:xfrm flipH="1">
            <a:off x="-12700" y="92075"/>
            <a:ext cx="3630613" cy="920750"/>
            <a:chOff x="0" y="0"/>
            <a:chExt cx="3965717" cy="921247"/>
          </a:xfrm>
        </p:grpSpPr>
        <p:sp>
          <p:nvSpPr>
            <p:cNvPr id="20525" name="等腰三角形 6"/>
            <p:cNvSpPr/>
            <p:nvPr/>
          </p:nvSpPr>
          <p:spPr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 w="12700">
              <a:noFill/>
            </a:ln>
          </p:spPr>
          <p:txBody>
            <a:bodyPr anchor="ctr"/>
            <a:p>
              <a:pPr algn="ctr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0526" name="等腰三角形 7"/>
            <p:cNvSpPr/>
            <p:nvPr/>
          </p:nvSpPr>
          <p:spPr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 w="12700">
              <a:noFill/>
            </a:ln>
          </p:spPr>
          <p:txBody>
            <a:bodyPr anchor="ctr"/>
            <a:p>
              <a:pPr algn="ctr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20485" name="任意多边形 8"/>
          <p:cNvSpPr/>
          <p:nvPr/>
        </p:nvSpPr>
        <p:spPr>
          <a:xfrm>
            <a:off x="3778250" y="3276600"/>
            <a:ext cx="1446213" cy="1449388"/>
          </a:xfrm>
          <a:custGeom>
            <a:avLst/>
            <a:gdLst>
              <a:gd name="txL" fmla="*/ 0 w 1581512"/>
              <a:gd name="txT" fmla="*/ 0 h 1583344"/>
              <a:gd name="txR" fmla="*/ 1581512 w 1581512"/>
              <a:gd name="txB" fmla="*/ 1583344 h 1583344"/>
            </a:gdLst>
            <a:ahLst/>
            <a:cxnLst>
              <a:cxn ang="0">
                <a:pos x="1446213" y="0"/>
              </a:cxn>
              <a:cxn ang="0">
                <a:pos x="1446213" y="1449388"/>
              </a:cxn>
              <a:cxn ang="0">
                <a:pos x="184708" y="1449388"/>
              </a:cxn>
              <a:cxn ang="0">
                <a:pos x="187039" y="1403186"/>
              </a:cxn>
              <a:cxn ang="0">
                <a:pos x="0" y="1252353"/>
              </a:cxn>
              <a:cxn ang="0">
                <a:pos x="12612" y="1169629"/>
              </a:cxn>
              <a:cxn ang="0">
                <a:pos x="97878" y="894663"/>
              </a:cxn>
              <a:cxn ang="0">
                <a:pos x="129697" y="828543"/>
              </a:cxn>
              <a:cxn ang="0">
                <a:pos x="367149" y="811680"/>
              </a:cxn>
              <a:cxn ang="0">
                <a:pos x="399507" y="758360"/>
              </a:cxn>
              <a:cxn ang="0">
                <a:pos x="457862" y="680243"/>
              </a:cxn>
              <a:cxn ang="0">
                <a:pos x="397367" y="444592"/>
              </a:cxn>
              <a:cxn ang="0">
                <a:pos x="411482" y="429044"/>
              </a:cxn>
              <a:cxn ang="0">
                <a:pos x="628051" y="250173"/>
              </a:cxn>
              <a:cxn ang="0">
                <a:pos x="730597" y="187810"/>
              </a:cxn>
              <a:cxn ang="0">
                <a:pos x="936850" y="309246"/>
              </a:cxn>
              <a:cxn ang="0">
                <a:pos x="954876" y="300553"/>
              </a:cxn>
              <a:cxn ang="0">
                <a:pos x="1070850" y="258062"/>
              </a:cxn>
              <a:cxn ang="0">
                <a:pos x="1147684" y="238286"/>
              </a:cxn>
              <a:cxn ang="0">
                <a:pos x="1243416" y="15688"/>
              </a:cxn>
              <a:cxn ang="0">
                <a:pos x="1296597" y="7563"/>
              </a:cxn>
            </a:cxnLst>
            <a:rect l="txL" t="txT" r="txR" b="txB"/>
            <a:pathLst>
              <a:path w="1581512" h="1583344">
                <a:moveTo>
                  <a:pt x="1581512" y="0"/>
                </a:moveTo>
                <a:lnTo>
                  <a:pt x="1581512" y="1583344"/>
                </a:lnTo>
                <a:lnTo>
                  <a:pt x="201988" y="1583344"/>
                </a:lnTo>
                <a:lnTo>
                  <a:pt x="204537" y="1532872"/>
                </a:lnTo>
                <a:lnTo>
                  <a:pt x="0" y="1368099"/>
                </a:lnTo>
                <a:lnTo>
                  <a:pt x="13792" y="1277729"/>
                </a:lnTo>
                <a:cubicBezTo>
                  <a:pt x="35109" y="1173558"/>
                  <a:pt x="66547" y="1073074"/>
                  <a:pt x="107035" y="977350"/>
                </a:cubicBezTo>
                <a:lnTo>
                  <a:pt x="141831" y="905119"/>
                </a:lnTo>
                <a:lnTo>
                  <a:pt x="401497" y="886697"/>
                </a:lnTo>
                <a:lnTo>
                  <a:pt x="436882" y="828450"/>
                </a:lnTo>
                <a:lnTo>
                  <a:pt x="500697" y="743113"/>
                </a:lnTo>
                <a:lnTo>
                  <a:pt x="434542" y="485682"/>
                </a:lnTo>
                <a:lnTo>
                  <a:pt x="449978" y="468697"/>
                </a:lnTo>
                <a:cubicBezTo>
                  <a:pt x="522375" y="396301"/>
                  <a:pt x="601675" y="330809"/>
                  <a:pt x="686808" y="273295"/>
                </a:cubicBezTo>
                <a:lnTo>
                  <a:pt x="798947" y="205168"/>
                </a:lnTo>
                <a:lnTo>
                  <a:pt x="1024496" y="337827"/>
                </a:lnTo>
                <a:lnTo>
                  <a:pt x="1044209" y="328331"/>
                </a:lnTo>
                <a:cubicBezTo>
                  <a:pt x="1085495" y="310868"/>
                  <a:pt x="1127808" y="295357"/>
                  <a:pt x="1171032" y="281913"/>
                </a:cubicBezTo>
                <a:lnTo>
                  <a:pt x="1255054" y="260309"/>
                </a:lnTo>
                <a:lnTo>
                  <a:pt x="1359743" y="17138"/>
                </a:lnTo>
                <a:lnTo>
                  <a:pt x="1417899" y="8262"/>
                </a:lnTo>
                <a:lnTo>
                  <a:pt x="1581512" y="0"/>
                </a:lnTo>
                <a:close/>
              </a:path>
            </a:pathLst>
          </a:custGeom>
          <a:solidFill>
            <a:srgbClr val="FEFEFE">
              <a:alpha val="29803"/>
            </a:srgbClr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0486" name="任意多边形 9"/>
          <p:cNvSpPr/>
          <p:nvPr/>
        </p:nvSpPr>
        <p:spPr>
          <a:xfrm flipH="1">
            <a:off x="5224463" y="3276600"/>
            <a:ext cx="1447800" cy="1449388"/>
          </a:xfrm>
          <a:custGeom>
            <a:avLst/>
            <a:gdLst>
              <a:gd name="txL" fmla="*/ 0 w 1581512"/>
              <a:gd name="txT" fmla="*/ 0 h 1583344"/>
              <a:gd name="txR" fmla="*/ 1581512 w 1581512"/>
              <a:gd name="txB" fmla="*/ 1583344 h 1583344"/>
            </a:gdLst>
            <a:ahLst/>
            <a:cxnLst>
              <a:cxn ang="0">
                <a:pos x="1447800" y="0"/>
              </a:cxn>
              <a:cxn ang="0">
                <a:pos x="1447800" y="1449388"/>
              </a:cxn>
              <a:cxn ang="0">
                <a:pos x="184911" y="1449388"/>
              </a:cxn>
              <a:cxn ang="0">
                <a:pos x="187244" y="1403186"/>
              </a:cxn>
              <a:cxn ang="0">
                <a:pos x="0" y="1252353"/>
              </a:cxn>
              <a:cxn ang="0">
                <a:pos x="12626" y="1169629"/>
              </a:cxn>
              <a:cxn ang="0">
                <a:pos x="97986" y="894663"/>
              </a:cxn>
              <a:cxn ang="0">
                <a:pos x="129840" y="828543"/>
              </a:cxn>
              <a:cxn ang="0">
                <a:pos x="367552" y="811680"/>
              </a:cxn>
              <a:cxn ang="0">
                <a:pos x="399945" y="758360"/>
              </a:cxn>
              <a:cxn ang="0">
                <a:pos x="458365" y="680243"/>
              </a:cxn>
              <a:cxn ang="0">
                <a:pos x="397803" y="444592"/>
              </a:cxn>
              <a:cxn ang="0">
                <a:pos x="411934" y="429044"/>
              </a:cxn>
              <a:cxn ang="0">
                <a:pos x="628740" y="250173"/>
              </a:cxn>
              <a:cxn ang="0">
                <a:pos x="731398" y="187810"/>
              </a:cxn>
              <a:cxn ang="0">
                <a:pos x="937878" y="309246"/>
              </a:cxn>
              <a:cxn ang="0">
                <a:pos x="955924" y="300553"/>
              </a:cxn>
              <a:cxn ang="0">
                <a:pos x="1072025" y="258062"/>
              </a:cxn>
              <a:cxn ang="0">
                <a:pos x="1148943" y="238286"/>
              </a:cxn>
              <a:cxn ang="0">
                <a:pos x="1244781" y="15688"/>
              </a:cxn>
              <a:cxn ang="0">
                <a:pos x="1298020" y="7563"/>
              </a:cxn>
            </a:cxnLst>
            <a:rect l="txL" t="txT" r="txR" b="txB"/>
            <a:pathLst>
              <a:path w="1581512" h="1583344">
                <a:moveTo>
                  <a:pt x="1581512" y="0"/>
                </a:moveTo>
                <a:lnTo>
                  <a:pt x="1581512" y="1583344"/>
                </a:lnTo>
                <a:lnTo>
                  <a:pt x="201988" y="1583344"/>
                </a:lnTo>
                <a:lnTo>
                  <a:pt x="204537" y="1532872"/>
                </a:lnTo>
                <a:lnTo>
                  <a:pt x="0" y="1368099"/>
                </a:lnTo>
                <a:lnTo>
                  <a:pt x="13792" y="1277729"/>
                </a:lnTo>
                <a:cubicBezTo>
                  <a:pt x="35109" y="1173558"/>
                  <a:pt x="66547" y="1073074"/>
                  <a:pt x="107035" y="977350"/>
                </a:cubicBezTo>
                <a:lnTo>
                  <a:pt x="141831" y="905119"/>
                </a:lnTo>
                <a:lnTo>
                  <a:pt x="401497" y="886697"/>
                </a:lnTo>
                <a:lnTo>
                  <a:pt x="436882" y="828450"/>
                </a:lnTo>
                <a:lnTo>
                  <a:pt x="500697" y="743113"/>
                </a:lnTo>
                <a:lnTo>
                  <a:pt x="434542" y="485682"/>
                </a:lnTo>
                <a:lnTo>
                  <a:pt x="449978" y="468697"/>
                </a:lnTo>
                <a:cubicBezTo>
                  <a:pt x="522375" y="396301"/>
                  <a:pt x="601675" y="330809"/>
                  <a:pt x="686808" y="273295"/>
                </a:cubicBezTo>
                <a:lnTo>
                  <a:pt x="798947" y="205168"/>
                </a:lnTo>
                <a:lnTo>
                  <a:pt x="1024496" y="337827"/>
                </a:lnTo>
                <a:lnTo>
                  <a:pt x="1044209" y="328331"/>
                </a:lnTo>
                <a:cubicBezTo>
                  <a:pt x="1085495" y="310868"/>
                  <a:pt x="1127808" y="295357"/>
                  <a:pt x="1171032" y="281913"/>
                </a:cubicBezTo>
                <a:lnTo>
                  <a:pt x="1255054" y="260309"/>
                </a:lnTo>
                <a:lnTo>
                  <a:pt x="1359743" y="17138"/>
                </a:lnTo>
                <a:lnTo>
                  <a:pt x="1417899" y="8262"/>
                </a:lnTo>
                <a:lnTo>
                  <a:pt x="1581512" y="0"/>
                </a:lnTo>
                <a:close/>
              </a:path>
            </a:pathLst>
          </a:custGeom>
          <a:solidFill>
            <a:srgbClr val="FEFEFE">
              <a:alpha val="50195"/>
            </a:srgbClr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0487" name="任意多边形 10"/>
          <p:cNvSpPr/>
          <p:nvPr/>
        </p:nvSpPr>
        <p:spPr>
          <a:xfrm flipV="1">
            <a:off x="3778250" y="4725988"/>
            <a:ext cx="1446213" cy="1449387"/>
          </a:xfrm>
          <a:custGeom>
            <a:avLst/>
            <a:gdLst>
              <a:gd name="txL" fmla="*/ 0 w 1581512"/>
              <a:gd name="txT" fmla="*/ 0 h 1583344"/>
              <a:gd name="txR" fmla="*/ 1581512 w 1581512"/>
              <a:gd name="txB" fmla="*/ 1583344 h 1583344"/>
            </a:gdLst>
            <a:ahLst/>
            <a:cxnLst>
              <a:cxn ang="0">
                <a:pos x="1446213" y="0"/>
              </a:cxn>
              <a:cxn ang="0">
                <a:pos x="1446213" y="1449387"/>
              </a:cxn>
              <a:cxn ang="0">
                <a:pos x="184708" y="1449387"/>
              </a:cxn>
              <a:cxn ang="0">
                <a:pos x="187039" y="1403185"/>
              </a:cxn>
              <a:cxn ang="0">
                <a:pos x="0" y="1252353"/>
              </a:cxn>
              <a:cxn ang="0">
                <a:pos x="12612" y="1169628"/>
              </a:cxn>
              <a:cxn ang="0">
                <a:pos x="97878" y="894662"/>
              </a:cxn>
              <a:cxn ang="0">
                <a:pos x="129697" y="828542"/>
              </a:cxn>
              <a:cxn ang="0">
                <a:pos x="367149" y="811679"/>
              </a:cxn>
              <a:cxn ang="0">
                <a:pos x="399507" y="758360"/>
              </a:cxn>
              <a:cxn ang="0">
                <a:pos x="457862" y="680243"/>
              </a:cxn>
              <a:cxn ang="0">
                <a:pos x="397367" y="444591"/>
              </a:cxn>
              <a:cxn ang="0">
                <a:pos x="411482" y="429043"/>
              </a:cxn>
              <a:cxn ang="0">
                <a:pos x="628051" y="250173"/>
              </a:cxn>
              <a:cxn ang="0">
                <a:pos x="730597" y="187810"/>
              </a:cxn>
              <a:cxn ang="0">
                <a:pos x="936850" y="309246"/>
              </a:cxn>
              <a:cxn ang="0">
                <a:pos x="954876" y="300553"/>
              </a:cxn>
              <a:cxn ang="0">
                <a:pos x="1070850" y="258062"/>
              </a:cxn>
              <a:cxn ang="0">
                <a:pos x="1147684" y="238286"/>
              </a:cxn>
              <a:cxn ang="0">
                <a:pos x="1243416" y="15688"/>
              </a:cxn>
              <a:cxn ang="0">
                <a:pos x="1296597" y="7563"/>
              </a:cxn>
            </a:cxnLst>
            <a:rect l="txL" t="txT" r="txR" b="txB"/>
            <a:pathLst>
              <a:path w="1581512" h="1583344">
                <a:moveTo>
                  <a:pt x="1581512" y="0"/>
                </a:moveTo>
                <a:lnTo>
                  <a:pt x="1581512" y="1583344"/>
                </a:lnTo>
                <a:lnTo>
                  <a:pt x="201988" y="1583344"/>
                </a:lnTo>
                <a:lnTo>
                  <a:pt x="204537" y="1532872"/>
                </a:lnTo>
                <a:lnTo>
                  <a:pt x="0" y="1368099"/>
                </a:lnTo>
                <a:lnTo>
                  <a:pt x="13792" y="1277729"/>
                </a:lnTo>
                <a:cubicBezTo>
                  <a:pt x="35109" y="1173558"/>
                  <a:pt x="66547" y="1073074"/>
                  <a:pt x="107035" y="977350"/>
                </a:cubicBezTo>
                <a:lnTo>
                  <a:pt x="141831" y="905119"/>
                </a:lnTo>
                <a:lnTo>
                  <a:pt x="401497" y="886697"/>
                </a:lnTo>
                <a:lnTo>
                  <a:pt x="436882" y="828450"/>
                </a:lnTo>
                <a:lnTo>
                  <a:pt x="500697" y="743113"/>
                </a:lnTo>
                <a:lnTo>
                  <a:pt x="434542" y="485682"/>
                </a:lnTo>
                <a:lnTo>
                  <a:pt x="449978" y="468697"/>
                </a:lnTo>
                <a:cubicBezTo>
                  <a:pt x="522375" y="396301"/>
                  <a:pt x="601675" y="330809"/>
                  <a:pt x="686808" y="273295"/>
                </a:cubicBezTo>
                <a:lnTo>
                  <a:pt x="798947" y="205168"/>
                </a:lnTo>
                <a:lnTo>
                  <a:pt x="1024496" y="337827"/>
                </a:lnTo>
                <a:lnTo>
                  <a:pt x="1044209" y="328331"/>
                </a:lnTo>
                <a:cubicBezTo>
                  <a:pt x="1085495" y="310868"/>
                  <a:pt x="1127808" y="295357"/>
                  <a:pt x="1171032" y="281913"/>
                </a:cubicBezTo>
                <a:lnTo>
                  <a:pt x="1255054" y="260309"/>
                </a:lnTo>
                <a:lnTo>
                  <a:pt x="1359743" y="17138"/>
                </a:lnTo>
                <a:lnTo>
                  <a:pt x="1417899" y="8262"/>
                </a:lnTo>
                <a:lnTo>
                  <a:pt x="1581512" y="0"/>
                </a:lnTo>
                <a:close/>
              </a:path>
            </a:pathLst>
          </a:custGeom>
          <a:solidFill>
            <a:srgbClr val="FEFEFE">
              <a:alpha val="50195"/>
            </a:srgbClr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0488" name="任意多边形 11"/>
          <p:cNvSpPr/>
          <p:nvPr/>
        </p:nvSpPr>
        <p:spPr>
          <a:xfrm flipH="1" flipV="1">
            <a:off x="5224463" y="4725988"/>
            <a:ext cx="1447800" cy="1449387"/>
          </a:xfrm>
          <a:custGeom>
            <a:avLst/>
            <a:gdLst>
              <a:gd name="txL" fmla="*/ 0 w 1581512"/>
              <a:gd name="txT" fmla="*/ 0 h 1583344"/>
              <a:gd name="txR" fmla="*/ 1581512 w 1581512"/>
              <a:gd name="txB" fmla="*/ 1583344 h 1583344"/>
            </a:gdLst>
            <a:ahLst/>
            <a:cxnLst>
              <a:cxn ang="0">
                <a:pos x="1447800" y="0"/>
              </a:cxn>
              <a:cxn ang="0">
                <a:pos x="1447800" y="1449387"/>
              </a:cxn>
              <a:cxn ang="0">
                <a:pos x="184911" y="1449387"/>
              </a:cxn>
              <a:cxn ang="0">
                <a:pos x="187244" y="1403185"/>
              </a:cxn>
              <a:cxn ang="0">
                <a:pos x="0" y="1252353"/>
              </a:cxn>
              <a:cxn ang="0">
                <a:pos x="12626" y="1169628"/>
              </a:cxn>
              <a:cxn ang="0">
                <a:pos x="97986" y="894662"/>
              </a:cxn>
              <a:cxn ang="0">
                <a:pos x="129840" y="828542"/>
              </a:cxn>
              <a:cxn ang="0">
                <a:pos x="367552" y="811679"/>
              </a:cxn>
              <a:cxn ang="0">
                <a:pos x="399945" y="758360"/>
              </a:cxn>
              <a:cxn ang="0">
                <a:pos x="458365" y="680243"/>
              </a:cxn>
              <a:cxn ang="0">
                <a:pos x="397803" y="444591"/>
              </a:cxn>
              <a:cxn ang="0">
                <a:pos x="411934" y="429043"/>
              </a:cxn>
              <a:cxn ang="0">
                <a:pos x="628740" y="250173"/>
              </a:cxn>
              <a:cxn ang="0">
                <a:pos x="731398" y="187810"/>
              </a:cxn>
              <a:cxn ang="0">
                <a:pos x="937878" y="309246"/>
              </a:cxn>
              <a:cxn ang="0">
                <a:pos x="955924" y="300553"/>
              </a:cxn>
              <a:cxn ang="0">
                <a:pos x="1072025" y="258062"/>
              </a:cxn>
              <a:cxn ang="0">
                <a:pos x="1148943" y="238286"/>
              </a:cxn>
              <a:cxn ang="0">
                <a:pos x="1244781" y="15688"/>
              </a:cxn>
              <a:cxn ang="0">
                <a:pos x="1298020" y="7563"/>
              </a:cxn>
            </a:cxnLst>
            <a:rect l="txL" t="txT" r="txR" b="txB"/>
            <a:pathLst>
              <a:path w="1581512" h="1583344">
                <a:moveTo>
                  <a:pt x="1581512" y="0"/>
                </a:moveTo>
                <a:lnTo>
                  <a:pt x="1581512" y="1583344"/>
                </a:lnTo>
                <a:lnTo>
                  <a:pt x="201988" y="1583344"/>
                </a:lnTo>
                <a:lnTo>
                  <a:pt x="204537" y="1532872"/>
                </a:lnTo>
                <a:lnTo>
                  <a:pt x="0" y="1368099"/>
                </a:lnTo>
                <a:lnTo>
                  <a:pt x="13792" y="1277729"/>
                </a:lnTo>
                <a:cubicBezTo>
                  <a:pt x="35109" y="1173558"/>
                  <a:pt x="66547" y="1073074"/>
                  <a:pt x="107035" y="977350"/>
                </a:cubicBezTo>
                <a:lnTo>
                  <a:pt x="141831" y="905119"/>
                </a:lnTo>
                <a:lnTo>
                  <a:pt x="401497" y="886697"/>
                </a:lnTo>
                <a:lnTo>
                  <a:pt x="436882" y="828450"/>
                </a:lnTo>
                <a:lnTo>
                  <a:pt x="500697" y="743113"/>
                </a:lnTo>
                <a:lnTo>
                  <a:pt x="434542" y="485682"/>
                </a:lnTo>
                <a:lnTo>
                  <a:pt x="449978" y="468697"/>
                </a:lnTo>
                <a:cubicBezTo>
                  <a:pt x="522375" y="396301"/>
                  <a:pt x="601675" y="330809"/>
                  <a:pt x="686808" y="273295"/>
                </a:cubicBezTo>
                <a:lnTo>
                  <a:pt x="798947" y="205168"/>
                </a:lnTo>
                <a:lnTo>
                  <a:pt x="1024496" y="337827"/>
                </a:lnTo>
                <a:lnTo>
                  <a:pt x="1044209" y="328331"/>
                </a:lnTo>
                <a:cubicBezTo>
                  <a:pt x="1085495" y="310868"/>
                  <a:pt x="1127808" y="295357"/>
                  <a:pt x="1171032" y="281913"/>
                </a:cubicBezTo>
                <a:lnTo>
                  <a:pt x="1255054" y="260309"/>
                </a:lnTo>
                <a:lnTo>
                  <a:pt x="1359743" y="17138"/>
                </a:lnTo>
                <a:lnTo>
                  <a:pt x="1417899" y="8262"/>
                </a:lnTo>
                <a:lnTo>
                  <a:pt x="1581512" y="0"/>
                </a:lnTo>
                <a:close/>
              </a:path>
            </a:pathLst>
          </a:custGeom>
          <a:solidFill>
            <a:srgbClr val="FEFEFE">
              <a:alpha val="29803"/>
            </a:srgbClr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0489" name="任意多边形 22"/>
          <p:cNvSpPr/>
          <p:nvPr/>
        </p:nvSpPr>
        <p:spPr>
          <a:xfrm rot="687363" flipH="1">
            <a:off x="7294563" y="2317750"/>
            <a:ext cx="1039812" cy="1041400"/>
          </a:xfrm>
          <a:custGeom>
            <a:avLst/>
            <a:gdLst>
              <a:gd name="txL" fmla="*/ 0 w 1581512"/>
              <a:gd name="txT" fmla="*/ 0 h 1583344"/>
              <a:gd name="txR" fmla="*/ 1581512 w 1581512"/>
              <a:gd name="txB" fmla="*/ 1583344 h 1583344"/>
            </a:gdLst>
            <a:ahLst/>
            <a:cxnLst>
              <a:cxn ang="0">
                <a:pos x="1039812" y="0"/>
              </a:cxn>
              <a:cxn ang="0">
                <a:pos x="1039812" y="1041400"/>
              </a:cxn>
              <a:cxn ang="0">
                <a:pos x="132803" y="1041400"/>
              </a:cxn>
              <a:cxn ang="0">
                <a:pos x="134479" y="1008203"/>
              </a:cxn>
              <a:cxn ang="0">
                <a:pos x="0" y="899829"/>
              </a:cxn>
              <a:cxn ang="0">
                <a:pos x="9068" y="840390"/>
              </a:cxn>
              <a:cxn ang="0">
                <a:pos x="70373" y="642824"/>
              </a:cxn>
              <a:cxn ang="0">
                <a:pos x="93251" y="595317"/>
              </a:cxn>
              <a:cxn ang="0">
                <a:pos x="263976" y="583200"/>
              </a:cxn>
              <a:cxn ang="0">
                <a:pos x="287241" y="544890"/>
              </a:cxn>
              <a:cxn ang="0">
                <a:pos x="329198" y="488762"/>
              </a:cxn>
              <a:cxn ang="0">
                <a:pos x="285703" y="319444"/>
              </a:cxn>
              <a:cxn ang="0">
                <a:pos x="295851" y="308272"/>
              </a:cxn>
              <a:cxn ang="0">
                <a:pos x="451562" y="179752"/>
              </a:cxn>
              <a:cxn ang="0">
                <a:pos x="525291" y="134943"/>
              </a:cxn>
              <a:cxn ang="0">
                <a:pos x="673585" y="222196"/>
              </a:cxn>
              <a:cxn ang="0">
                <a:pos x="686546" y="215950"/>
              </a:cxn>
              <a:cxn ang="0">
                <a:pos x="769930" y="185420"/>
              </a:cxn>
              <a:cxn ang="0">
                <a:pos x="825172" y="171211"/>
              </a:cxn>
              <a:cxn ang="0">
                <a:pos x="894003" y="11272"/>
              </a:cxn>
              <a:cxn ang="0">
                <a:pos x="932240" y="5434"/>
              </a:cxn>
            </a:cxnLst>
            <a:rect l="txL" t="txT" r="txR" b="txB"/>
            <a:pathLst>
              <a:path w="1581512" h="1583344">
                <a:moveTo>
                  <a:pt x="1581512" y="0"/>
                </a:moveTo>
                <a:lnTo>
                  <a:pt x="1581512" y="1583344"/>
                </a:lnTo>
                <a:lnTo>
                  <a:pt x="201988" y="1583344"/>
                </a:lnTo>
                <a:lnTo>
                  <a:pt x="204537" y="1532872"/>
                </a:lnTo>
                <a:lnTo>
                  <a:pt x="0" y="1368099"/>
                </a:lnTo>
                <a:lnTo>
                  <a:pt x="13792" y="1277729"/>
                </a:lnTo>
                <a:cubicBezTo>
                  <a:pt x="35109" y="1173558"/>
                  <a:pt x="66547" y="1073074"/>
                  <a:pt x="107035" y="977350"/>
                </a:cubicBezTo>
                <a:lnTo>
                  <a:pt x="141831" y="905119"/>
                </a:lnTo>
                <a:lnTo>
                  <a:pt x="401497" y="886697"/>
                </a:lnTo>
                <a:lnTo>
                  <a:pt x="436882" y="828450"/>
                </a:lnTo>
                <a:lnTo>
                  <a:pt x="500697" y="743113"/>
                </a:lnTo>
                <a:lnTo>
                  <a:pt x="434542" y="485682"/>
                </a:lnTo>
                <a:lnTo>
                  <a:pt x="449978" y="468697"/>
                </a:lnTo>
                <a:cubicBezTo>
                  <a:pt x="522375" y="396301"/>
                  <a:pt x="601675" y="330809"/>
                  <a:pt x="686808" y="273295"/>
                </a:cubicBezTo>
                <a:lnTo>
                  <a:pt x="798947" y="205168"/>
                </a:lnTo>
                <a:lnTo>
                  <a:pt x="1024496" y="337827"/>
                </a:lnTo>
                <a:lnTo>
                  <a:pt x="1044209" y="328331"/>
                </a:lnTo>
                <a:cubicBezTo>
                  <a:pt x="1085495" y="310868"/>
                  <a:pt x="1127808" y="295357"/>
                  <a:pt x="1171032" y="281913"/>
                </a:cubicBezTo>
                <a:lnTo>
                  <a:pt x="1255054" y="260309"/>
                </a:lnTo>
                <a:lnTo>
                  <a:pt x="1359743" y="17138"/>
                </a:lnTo>
                <a:lnTo>
                  <a:pt x="1417899" y="8262"/>
                </a:lnTo>
                <a:lnTo>
                  <a:pt x="1581512" y="0"/>
                </a:lnTo>
                <a:close/>
              </a:path>
            </a:pathLst>
          </a:custGeom>
          <a:solidFill>
            <a:srgbClr val="FEFEFE">
              <a:alpha val="50195"/>
            </a:srgbClr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0490" name="任意多边形 23"/>
          <p:cNvSpPr/>
          <p:nvPr/>
        </p:nvSpPr>
        <p:spPr>
          <a:xfrm rot="687363">
            <a:off x="6275388" y="2111375"/>
            <a:ext cx="1039812" cy="1041400"/>
          </a:xfrm>
          <a:custGeom>
            <a:avLst/>
            <a:gdLst>
              <a:gd name="txL" fmla="*/ 0 w 1581512"/>
              <a:gd name="txT" fmla="*/ 0 h 1583344"/>
              <a:gd name="txR" fmla="*/ 1581512 w 1581512"/>
              <a:gd name="txB" fmla="*/ 1583344 h 1583344"/>
            </a:gdLst>
            <a:ahLst/>
            <a:cxnLst>
              <a:cxn ang="0">
                <a:pos x="1039812" y="0"/>
              </a:cxn>
              <a:cxn ang="0">
                <a:pos x="1039812" y="1041400"/>
              </a:cxn>
              <a:cxn ang="0">
                <a:pos x="132803" y="1041400"/>
              </a:cxn>
              <a:cxn ang="0">
                <a:pos x="134479" y="1008203"/>
              </a:cxn>
              <a:cxn ang="0">
                <a:pos x="0" y="899829"/>
              </a:cxn>
              <a:cxn ang="0">
                <a:pos x="9068" y="840390"/>
              </a:cxn>
              <a:cxn ang="0">
                <a:pos x="70373" y="642824"/>
              </a:cxn>
              <a:cxn ang="0">
                <a:pos x="93251" y="595317"/>
              </a:cxn>
              <a:cxn ang="0">
                <a:pos x="263976" y="583200"/>
              </a:cxn>
              <a:cxn ang="0">
                <a:pos x="287241" y="544890"/>
              </a:cxn>
              <a:cxn ang="0">
                <a:pos x="329198" y="488762"/>
              </a:cxn>
              <a:cxn ang="0">
                <a:pos x="285703" y="319444"/>
              </a:cxn>
              <a:cxn ang="0">
                <a:pos x="295851" y="308272"/>
              </a:cxn>
              <a:cxn ang="0">
                <a:pos x="451562" y="179752"/>
              </a:cxn>
              <a:cxn ang="0">
                <a:pos x="525291" y="134943"/>
              </a:cxn>
              <a:cxn ang="0">
                <a:pos x="673585" y="222196"/>
              </a:cxn>
              <a:cxn ang="0">
                <a:pos x="686546" y="215950"/>
              </a:cxn>
              <a:cxn ang="0">
                <a:pos x="769930" y="185420"/>
              </a:cxn>
              <a:cxn ang="0">
                <a:pos x="825172" y="171211"/>
              </a:cxn>
              <a:cxn ang="0">
                <a:pos x="894003" y="11272"/>
              </a:cxn>
              <a:cxn ang="0">
                <a:pos x="932240" y="5434"/>
              </a:cxn>
            </a:cxnLst>
            <a:rect l="txL" t="txT" r="txR" b="txB"/>
            <a:pathLst>
              <a:path w="1581512" h="1583344">
                <a:moveTo>
                  <a:pt x="1581512" y="0"/>
                </a:moveTo>
                <a:lnTo>
                  <a:pt x="1581512" y="1583344"/>
                </a:lnTo>
                <a:lnTo>
                  <a:pt x="201988" y="1583344"/>
                </a:lnTo>
                <a:lnTo>
                  <a:pt x="204537" y="1532872"/>
                </a:lnTo>
                <a:lnTo>
                  <a:pt x="0" y="1368099"/>
                </a:lnTo>
                <a:lnTo>
                  <a:pt x="13792" y="1277729"/>
                </a:lnTo>
                <a:cubicBezTo>
                  <a:pt x="35109" y="1173558"/>
                  <a:pt x="66547" y="1073074"/>
                  <a:pt x="107035" y="977350"/>
                </a:cubicBezTo>
                <a:lnTo>
                  <a:pt x="141831" y="905119"/>
                </a:lnTo>
                <a:lnTo>
                  <a:pt x="401497" y="886697"/>
                </a:lnTo>
                <a:lnTo>
                  <a:pt x="436882" y="828450"/>
                </a:lnTo>
                <a:lnTo>
                  <a:pt x="500697" y="743113"/>
                </a:lnTo>
                <a:lnTo>
                  <a:pt x="434542" y="485682"/>
                </a:lnTo>
                <a:lnTo>
                  <a:pt x="449978" y="468697"/>
                </a:lnTo>
                <a:cubicBezTo>
                  <a:pt x="522375" y="396301"/>
                  <a:pt x="601675" y="330809"/>
                  <a:pt x="686808" y="273295"/>
                </a:cubicBezTo>
                <a:lnTo>
                  <a:pt x="798947" y="205168"/>
                </a:lnTo>
                <a:lnTo>
                  <a:pt x="1024496" y="337827"/>
                </a:lnTo>
                <a:lnTo>
                  <a:pt x="1044209" y="328331"/>
                </a:lnTo>
                <a:cubicBezTo>
                  <a:pt x="1085495" y="310868"/>
                  <a:pt x="1127808" y="295357"/>
                  <a:pt x="1171032" y="281913"/>
                </a:cubicBezTo>
                <a:lnTo>
                  <a:pt x="1255054" y="260309"/>
                </a:lnTo>
                <a:lnTo>
                  <a:pt x="1359743" y="17138"/>
                </a:lnTo>
                <a:lnTo>
                  <a:pt x="1417899" y="8262"/>
                </a:lnTo>
                <a:lnTo>
                  <a:pt x="1581512" y="0"/>
                </a:lnTo>
                <a:close/>
              </a:path>
            </a:pathLst>
          </a:custGeom>
          <a:solidFill>
            <a:srgbClr val="FEFEFE">
              <a:alpha val="29803"/>
            </a:srgbClr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0491" name="任意多边形 24"/>
          <p:cNvSpPr/>
          <p:nvPr/>
        </p:nvSpPr>
        <p:spPr>
          <a:xfrm rot="687363" flipH="1" flipV="1">
            <a:off x="7088188" y="3336925"/>
            <a:ext cx="1039812" cy="1041400"/>
          </a:xfrm>
          <a:custGeom>
            <a:avLst/>
            <a:gdLst>
              <a:gd name="txL" fmla="*/ 0 w 1581512"/>
              <a:gd name="txT" fmla="*/ 0 h 1583344"/>
              <a:gd name="txR" fmla="*/ 1581512 w 1581512"/>
              <a:gd name="txB" fmla="*/ 1583344 h 1583344"/>
            </a:gdLst>
            <a:ahLst/>
            <a:cxnLst>
              <a:cxn ang="0">
                <a:pos x="1039812" y="0"/>
              </a:cxn>
              <a:cxn ang="0">
                <a:pos x="1039812" y="1041400"/>
              </a:cxn>
              <a:cxn ang="0">
                <a:pos x="132803" y="1041400"/>
              </a:cxn>
              <a:cxn ang="0">
                <a:pos x="134479" y="1008203"/>
              </a:cxn>
              <a:cxn ang="0">
                <a:pos x="0" y="899829"/>
              </a:cxn>
              <a:cxn ang="0">
                <a:pos x="9068" y="840390"/>
              </a:cxn>
              <a:cxn ang="0">
                <a:pos x="70373" y="642824"/>
              </a:cxn>
              <a:cxn ang="0">
                <a:pos x="93251" y="595317"/>
              </a:cxn>
              <a:cxn ang="0">
                <a:pos x="263976" y="583200"/>
              </a:cxn>
              <a:cxn ang="0">
                <a:pos x="287241" y="544890"/>
              </a:cxn>
              <a:cxn ang="0">
                <a:pos x="329198" y="488762"/>
              </a:cxn>
              <a:cxn ang="0">
                <a:pos x="285703" y="319444"/>
              </a:cxn>
              <a:cxn ang="0">
                <a:pos x="295851" y="308272"/>
              </a:cxn>
              <a:cxn ang="0">
                <a:pos x="451562" y="179752"/>
              </a:cxn>
              <a:cxn ang="0">
                <a:pos x="525291" y="134943"/>
              </a:cxn>
              <a:cxn ang="0">
                <a:pos x="673585" y="222196"/>
              </a:cxn>
              <a:cxn ang="0">
                <a:pos x="686546" y="215950"/>
              </a:cxn>
              <a:cxn ang="0">
                <a:pos x="769930" y="185420"/>
              </a:cxn>
              <a:cxn ang="0">
                <a:pos x="825172" y="171211"/>
              </a:cxn>
              <a:cxn ang="0">
                <a:pos x="894003" y="11272"/>
              </a:cxn>
              <a:cxn ang="0">
                <a:pos x="932240" y="5434"/>
              </a:cxn>
            </a:cxnLst>
            <a:rect l="txL" t="txT" r="txR" b="txB"/>
            <a:pathLst>
              <a:path w="1581512" h="1583344">
                <a:moveTo>
                  <a:pt x="1581512" y="0"/>
                </a:moveTo>
                <a:lnTo>
                  <a:pt x="1581512" y="1583344"/>
                </a:lnTo>
                <a:lnTo>
                  <a:pt x="201988" y="1583344"/>
                </a:lnTo>
                <a:lnTo>
                  <a:pt x="204537" y="1532872"/>
                </a:lnTo>
                <a:lnTo>
                  <a:pt x="0" y="1368099"/>
                </a:lnTo>
                <a:lnTo>
                  <a:pt x="13792" y="1277729"/>
                </a:lnTo>
                <a:cubicBezTo>
                  <a:pt x="35109" y="1173558"/>
                  <a:pt x="66547" y="1073074"/>
                  <a:pt x="107035" y="977350"/>
                </a:cubicBezTo>
                <a:lnTo>
                  <a:pt x="141831" y="905119"/>
                </a:lnTo>
                <a:lnTo>
                  <a:pt x="401497" y="886697"/>
                </a:lnTo>
                <a:lnTo>
                  <a:pt x="436882" y="828450"/>
                </a:lnTo>
                <a:lnTo>
                  <a:pt x="500697" y="743113"/>
                </a:lnTo>
                <a:lnTo>
                  <a:pt x="434542" y="485682"/>
                </a:lnTo>
                <a:lnTo>
                  <a:pt x="449978" y="468697"/>
                </a:lnTo>
                <a:cubicBezTo>
                  <a:pt x="522375" y="396301"/>
                  <a:pt x="601675" y="330809"/>
                  <a:pt x="686808" y="273295"/>
                </a:cubicBezTo>
                <a:lnTo>
                  <a:pt x="798947" y="205168"/>
                </a:lnTo>
                <a:lnTo>
                  <a:pt x="1024496" y="337827"/>
                </a:lnTo>
                <a:lnTo>
                  <a:pt x="1044209" y="328331"/>
                </a:lnTo>
                <a:cubicBezTo>
                  <a:pt x="1085495" y="310868"/>
                  <a:pt x="1127808" y="295357"/>
                  <a:pt x="1171032" y="281913"/>
                </a:cubicBezTo>
                <a:lnTo>
                  <a:pt x="1255054" y="260309"/>
                </a:lnTo>
                <a:lnTo>
                  <a:pt x="1359743" y="17138"/>
                </a:lnTo>
                <a:lnTo>
                  <a:pt x="1417899" y="8262"/>
                </a:lnTo>
                <a:lnTo>
                  <a:pt x="1581512" y="0"/>
                </a:lnTo>
                <a:close/>
              </a:path>
            </a:pathLst>
          </a:custGeom>
          <a:solidFill>
            <a:srgbClr val="FEFEFE">
              <a:alpha val="29803"/>
            </a:srgbClr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0492" name="任意多边形 25"/>
          <p:cNvSpPr/>
          <p:nvPr/>
        </p:nvSpPr>
        <p:spPr>
          <a:xfrm rot="687363" flipV="1">
            <a:off x="6069013" y="3130550"/>
            <a:ext cx="1039812" cy="1041400"/>
          </a:xfrm>
          <a:custGeom>
            <a:avLst/>
            <a:gdLst>
              <a:gd name="txL" fmla="*/ 0 w 1581512"/>
              <a:gd name="txT" fmla="*/ 0 h 1583344"/>
              <a:gd name="txR" fmla="*/ 1581512 w 1581512"/>
              <a:gd name="txB" fmla="*/ 1583344 h 1583344"/>
            </a:gdLst>
            <a:ahLst/>
            <a:cxnLst>
              <a:cxn ang="0">
                <a:pos x="1039812" y="0"/>
              </a:cxn>
              <a:cxn ang="0">
                <a:pos x="1039812" y="1041400"/>
              </a:cxn>
              <a:cxn ang="0">
                <a:pos x="132803" y="1041400"/>
              </a:cxn>
              <a:cxn ang="0">
                <a:pos x="134479" y="1008203"/>
              </a:cxn>
              <a:cxn ang="0">
                <a:pos x="0" y="899829"/>
              </a:cxn>
              <a:cxn ang="0">
                <a:pos x="9068" y="840390"/>
              </a:cxn>
              <a:cxn ang="0">
                <a:pos x="70373" y="642824"/>
              </a:cxn>
              <a:cxn ang="0">
                <a:pos x="93251" y="595317"/>
              </a:cxn>
              <a:cxn ang="0">
                <a:pos x="263976" y="583200"/>
              </a:cxn>
              <a:cxn ang="0">
                <a:pos x="287241" y="544890"/>
              </a:cxn>
              <a:cxn ang="0">
                <a:pos x="329198" y="488762"/>
              </a:cxn>
              <a:cxn ang="0">
                <a:pos x="285703" y="319444"/>
              </a:cxn>
              <a:cxn ang="0">
                <a:pos x="295851" y="308272"/>
              </a:cxn>
              <a:cxn ang="0">
                <a:pos x="451562" y="179752"/>
              </a:cxn>
              <a:cxn ang="0">
                <a:pos x="525291" y="134943"/>
              </a:cxn>
              <a:cxn ang="0">
                <a:pos x="673585" y="222196"/>
              </a:cxn>
              <a:cxn ang="0">
                <a:pos x="686546" y="215950"/>
              </a:cxn>
              <a:cxn ang="0">
                <a:pos x="769930" y="185420"/>
              </a:cxn>
              <a:cxn ang="0">
                <a:pos x="825172" y="171211"/>
              </a:cxn>
              <a:cxn ang="0">
                <a:pos x="894003" y="11272"/>
              </a:cxn>
              <a:cxn ang="0">
                <a:pos x="932240" y="5434"/>
              </a:cxn>
            </a:cxnLst>
            <a:rect l="txL" t="txT" r="txR" b="txB"/>
            <a:pathLst>
              <a:path w="1581512" h="1583344">
                <a:moveTo>
                  <a:pt x="1581512" y="0"/>
                </a:moveTo>
                <a:lnTo>
                  <a:pt x="1581512" y="1583344"/>
                </a:lnTo>
                <a:lnTo>
                  <a:pt x="201988" y="1583344"/>
                </a:lnTo>
                <a:lnTo>
                  <a:pt x="204537" y="1532872"/>
                </a:lnTo>
                <a:lnTo>
                  <a:pt x="0" y="1368099"/>
                </a:lnTo>
                <a:lnTo>
                  <a:pt x="13792" y="1277729"/>
                </a:lnTo>
                <a:cubicBezTo>
                  <a:pt x="35109" y="1173558"/>
                  <a:pt x="66547" y="1073074"/>
                  <a:pt x="107035" y="977350"/>
                </a:cubicBezTo>
                <a:lnTo>
                  <a:pt x="141831" y="905119"/>
                </a:lnTo>
                <a:lnTo>
                  <a:pt x="401497" y="886697"/>
                </a:lnTo>
                <a:lnTo>
                  <a:pt x="436882" y="828450"/>
                </a:lnTo>
                <a:lnTo>
                  <a:pt x="500697" y="743113"/>
                </a:lnTo>
                <a:lnTo>
                  <a:pt x="434542" y="485682"/>
                </a:lnTo>
                <a:lnTo>
                  <a:pt x="449978" y="468697"/>
                </a:lnTo>
                <a:cubicBezTo>
                  <a:pt x="522375" y="396301"/>
                  <a:pt x="601675" y="330809"/>
                  <a:pt x="686808" y="273295"/>
                </a:cubicBezTo>
                <a:lnTo>
                  <a:pt x="798947" y="205168"/>
                </a:lnTo>
                <a:lnTo>
                  <a:pt x="1024496" y="337827"/>
                </a:lnTo>
                <a:lnTo>
                  <a:pt x="1044209" y="328331"/>
                </a:lnTo>
                <a:cubicBezTo>
                  <a:pt x="1085495" y="310868"/>
                  <a:pt x="1127808" y="295357"/>
                  <a:pt x="1171032" y="281913"/>
                </a:cubicBezTo>
                <a:lnTo>
                  <a:pt x="1255054" y="260309"/>
                </a:lnTo>
                <a:lnTo>
                  <a:pt x="1359743" y="17138"/>
                </a:lnTo>
                <a:lnTo>
                  <a:pt x="1417899" y="8262"/>
                </a:lnTo>
                <a:lnTo>
                  <a:pt x="1581512" y="0"/>
                </a:lnTo>
                <a:close/>
              </a:path>
            </a:pathLst>
          </a:custGeom>
          <a:solidFill>
            <a:srgbClr val="FEFEFE">
              <a:alpha val="50195"/>
            </a:srgbClr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0493" name="文本框 36"/>
          <p:cNvSpPr/>
          <p:nvPr/>
        </p:nvSpPr>
        <p:spPr>
          <a:xfrm>
            <a:off x="560388" y="4948238"/>
            <a:ext cx="2786062" cy="8318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400" b="1" dirty="0">
                <a:solidFill>
                  <a:schemeClr val="bg1"/>
                </a:solidFill>
                <a:latin typeface="方正姚体" panose="02010601030101010101" pitchFamily="2" charset="-122"/>
                <a:sym typeface="方正姚体" panose="02010601030101010101" pitchFamily="2" charset="-122"/>
              </a:rPr>
              <a:t>    </a:t>
            </a:r>
            <a:r>
              <a:rPr lang="en-US" altLang="zh-CN" sz="1600" b="1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MORE  THEN  TEMPLATE</a:t>
            </a:r>
            <a:endParaRPr lang="en-US" altLang="zh-CN" sz="1000" b="1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 center of the  </a:t>
            </a:r>
            <a:endParaRPr lang="en-US" altLang="zh-CN" sz="1200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narrative thought</a:t>
            </a:r>
            <a:endParaRPr lang="en-US" altLang="zh-CN" sz="1600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20494" name="文本框 37"/>
          <p:cNvSpPr/>
          <p:nvPr/>
        </p:nvSpPr>
        <p:spPr>
          <a:xfrm>
            <a:off x="2917825" y="2079625"/>
            <a:ext cx="2787650" cy="7699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000" b="1" dirty="0">
                <a:solidFill>
                  <a:srgbClr val="FEFEFE"/>
                </a:solidFill>
                <a:latin typeface="方正姚体" panose="02010601030101010101" pitchFamily="2" charset="-122"/>
                <a:sym typeface="方正姚体" panose="02010601030101010101" pitchFamily="2" charset="-122"/>
              </a:rPr>
              <a:t>    </a:t>
            </a:r>
            <a:r>
              <a:rPr lang="en-US" altLang="zh-CN" sz="1600" b="1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MORE  THEN  TEMPLATE</a:t>
            </a:r>
            <a:endParaRPr lang="en-US" altLang="zh-CN" sz="1000" b="1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 center of the  </a:t>
            </a:r>
            <a:endParaRPr lang="en-US" altLang="zh-CN" sz="1200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narrative thought</a:t>
            </a:r>
            <a:endParaRPr lang="en-US" altLang="zh-CN" sz="1600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20495" name="文本框 38"/>
          <p:cNvSpPr/>
          <p:nvPr/>
        </p:nvSpPr>
        <p:spPr>
          <a:xfrm>
            <a:off x="8428038" y="2506663"/>
            <a:ext cx="2786062" cy="8302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400" b="1" dirty="0">
                <a:solidFill>
                  <a:schemeClr val="bg1"/>
                </a:solidFill>
                <a:latin typeface="方正姚体" panose="02010601030101010101" pitchFamily="2" charset="-122"/>
                <a:sym typeface="方正姚体" panose="02010601030101010101" pitchFamily="2" charset="-122"/>
              </a:rPr>
              <a:t>    </a:t>
            </a:r>
            <a:r>
              <a:rPr lang="en-US" altLang="zh-CN" sz="1600" b="1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MORE  THEN  TEMPLATE</a:t>
            </a:r>
            <a:endParaRPr lang="en-US" altLang="zh-CN" sz="1000" b="1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 center of the  </a:t>
            </a:r>
            <a:endParaRPr lang="en-US" altLang="zh-CN" sz="1200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narrative thought</a:t>
            </a:r>
            <a:endParaRPr lang="en-US" altLang="zh-CN" sz="1600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20496" name="文本框 39"/>
          <p:cNvSpPr/>
          <p:nvPr/>
        </p:nvSpPr>
        <p:spPr>
          <a:xfrm>
            <a:off x="6770688" y="4973638"/>
            <a:ext cx="2786062" cy="8302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400" b="1" dirty="0">
                <a:solidFill>
                  <a:schemeClr val="bg1"/>
                </a:solidFill>
                <a:latin typeface="方正姚体" panose="02010601030101010101" pitchFamily="2" charset="-122"/>
                <a:sym typeface="方正姚体" panose="02010601030101010101" pitchFamily="2" charset="-122"/>
              </a:rPr>
              <a:t>    </a:t>
            </a:r>
            <a:r>
              <a:rPr lang="en-US" altLang="zh-CN" sz="1600" b="1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MORE  THEN  TEMPLATE</a:t>
            </a:r>
            <a:endParaRPr lang="en-US" altLang="zh-CN" sz="1000" b="1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 center of the  </a:t>
            </a:r>
            <a:endParaRPr lang="en-US" altLang="zh-CN" sz="1200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narrative thought</a:t>
            </a:r>
            <a:endParaRPr lang="en-US" altLang="zh-CN" sz="1600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grpSp>
        <p:nvGrpSpPr>
          <p:cNvPr id="20497" name="组合 40"/>
          <p:cNvGrpSpPr/>
          <p:nvPr/>
        </p:nvGrpSpPr>
        <p:grpSpPr>
          <a:xfrm>
            <a:off x="4464050" y="3865563"/>
            <a:ext cx="463550" cy="517525"/>
            <a:chOff x="0" y="0"/>
            <a:chExt cx="402656" cy="450303"/>
          </a:xfrm>
        </p:grpSpPr>
        <p:sp>
          <p:nvSpPr>
            <p:cNvPr id="20520" name="Freeform 108"/>
            <p:cNvSpPr>
              <a:spLocks noEditPoints="1"/>
            </p:cNvSpPr>
            <p:nvPr/>
          </p:nvSpPr>
          <p:spPr>
            <a:xfrm>
              <a:off x="69134" y="167228"/>
              <a:ext cx="56988" cy="57923"/>
            </a:xfrm>
            <a:custGeom>
              <a:avLst/>
              <a:gdLst>
                <a:gd name="txL" fmla="*/ 0 w 26"/>
                <a:gd name="txT" fmla="*/ 0 h 26"/>
                <a:gd name="txR" fmla="*/ 26 w 26"/>
                <a:gd name="txB" fmla="*/ 26 h 26"/>
              </a:gdLst>
              <a:ahLst/>
              <a:cxnLst>
                <a:cxn ang="0">
                  <a:pos x="28494" y="0"/>
                </a:cxn>
                <a:cxn ang="0">
                  <a:pos x="0" y="28962"/>
                </a:cxn>
                <a:cxn ang="0">
                  <a:pos x="28494" y="57923"/>
                </a:cxn>
                <a:cxn ang="0">
                  <a:pos x="56988" y="28962"/>
                </a:cxn>
                <a:cxn ang="0">
                  <a:pos x="28494" y="0"/>
                </a:cxn>
                <a:cxn ang="0">
                  <a:pos x="28494" y="51240"/>
                </a:cxn>
                <a:cxn ang="0">
                  <a:pos x="6576" y="28962"/>
                </a:cxn>
                <a:cxn ang="0">
                  <a:pos x="28494" y="6683"/>
                </a:cxn>
                <a:cxn ang="0">
                  <a:pos x="50412" y="28962"/>
                </a:cxn>
                <a:cxn ang="0">
                  <a:pos x="28494" y="51240"/>
                </a:cxn>
              </a:cxnLst>
              <a:rect l="txL" t="txT" r="txR" b="txB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3"/>
                  </a:moveTo>
                  <a:cubicBezTo>
                    <a:pt x="8" y="23"/>
                    <a:pt x="3" y="18"/>
                    <a:pt x="3" y="13"/>
                  </a:cubicBezTo>
                  <a:cubicBezTo>
                    <a:pt x="3" y="7"/>
                    <a:pt x="8" y="3"/>
                    <a:pt x="13" y="3"/>
                  </a:cubicBezTo>
                  <a:cubicBezTo>
                    <a:pt x="19" y="3"/>
                    <a:pt x="23" y="7"/>
                    <a:pt x="23" y="13"/>
                  </a:cubicBezTo>
                  <a:cubicBezTo>
                    <a:pt x="23" y="18"/>
                    <a:pt x="19" y="23"/>
                    <a:pt x="13" y="23"/>
                  </a:cubicBezTo>
                  <a:close/>
                </a:path>
              </a:pathLst>
            </a:custGeom>
            <a:solidFill>
              <a:srgbClr val="FEFEFE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521" name="Freeform 109"/>
            <p:cNvSpPr>
              <a:spLocks noEditPoints="1"/>
            </p:cNvSpPr>
            <p:nvPr/>
          </p:nvSpPr>
          <p:spPr>
            <a:xfrm>
              <a:off x="197125" y="129859"/>
              <a:ext cx="48580" cy="48580"/>
            </a:xfrm>
            <a:custGeom>
              <a:avLst/>
              <a:gdLst>
                <a:gd name="txL" fmla="*/ 0 w 22"/>
                <a:gd name="txT" fmla="*/ 0 h 22"/>
                <a:gd name="txR" fmla="*/ 22 w 22"/>
                <a:gd name="txB" fmla="*/ 22 h 22"/>
              </a:gdLst>
              <a:ahLst/>
              <a:cxnLst>
                <a:cxn ang="0">
                  <a:pos x="24290" y="0"/>
                </a:cxn>
                <a:cxn ang="0">
                  <a:pos x="0" y="24290"/>
                </a:cxn>
                <a:cxn ang="0">
                  <a:pos x="24290" y="48580"/>
                </a:cxn>
                <a:cxn ang="0">
                  <a:pos x="48580" y="24290"/>
                </a:cxn>
                <a:cxn ang="0">
                  <a:pos x="24290" y="0"/>
                </a:cxn>
                <a:cxn ang="0">
                  <a:pos x="24290" y="37539"/>
                </a:cxn>
                <a:cxn ang="0">
                  <a:pos x="11041" y="24290"/>
                </a:cxn>
                <a:cxn ang="0">
                  <a:pos x="24290" y="11041"/>
                </a:cxn>
                <a:cxn ang="0">
                  <a:pos x="37539" y="24290"/>
                </a:cxn>
                <a:cxn ang="0">
                  <a:pos x="24290" y="37539"/>
                </a:cxn>
              </a:cxnLst>
              <a:rect l="txL" t="txT" r="txR" b="txB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7"/>
                  </a:moveTo>
                  <a:cubicBezTo>
                    <a:pt x="8" y="17"/>
                    <a:pt x="5" y="14"/>
                    <a:pt x="5" y="11"/>
                  </a:cubicBezTo>
                  <a:cubicBezTo>
                    <a:pt x="5" y="8"/>
                    <a:pt x="8" y="5"/>
                    <a:pt x="11" y="5"/>
                  </a:cubicBezTo>
                  <a:cubicBezTo>
                    <a:pt x="14" y="5"/>
                    <a:pt x="17" y="8"/>
                    <a:pt x="17" y="11"/>
                  </a:cubicBezTo>
                  <a:cubicBezTo>
                    <a:pt x="17" y="14"/>
                    <a:pt x="14" y="17"/>
                    <a:pt x="11" y="17"/>
                  </a:cubicBezTo>
                  <a:close/>
                </a:path>
              </a:pathLst>
            </a:custGeom>
            <a:solidFill>
              <a:srgbClr val="FEFEFE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522" name="Freeform 110"/>
            <p:cNvSpPr>
              <a:spLocks noEditPoints="1"/>
            </p:cNvSpPr>
            <p:nvPr/>
          </p:nvSpPr>
          <p:spPr>
            <a:xfrm>
              <a:off x="82213" y="181242"/>
              <a:ext cx="30830" cy="30830"/>
            </a:xfrm>
            <a:custGeom>
              <a:avLst/>
              <a:gdLst>
                <a:gd name="txL" fmla="*/ 0 w 14"/>
                <a:gd name="txT" fmla="*/ 0 h 14"/>
                <a:gd name="txR" fmla="*/ 14 w 14"/>
                <a:gd name="txB" fmla="*/ 14 h 14"/>
              </a:gdLst>
              <a:ahLst/>
              <a:cxnLst>
                <a:cxn ang="0">
                  <a:pos x="15415" y="0"/>
                </a:cxn>
                <a:cxn ang="0">
                  <a:pos x="0" y="15415"/>
                </a:cxn>
                <a:cxn ang="0">
                  <a:pos x="15415" y="30830"/>
                </a:cxn>
                <a:cxn ang="0">
                  <a:pos x="30830" y="15415"/>
                </a:cxn>
                <a:cxn ang="0">
                  <a:pos x="15415" y="0"/>
                </a:cxn>
                <a:cxn ang="0">
                  <a:pos x="15415" y="22021"/>
                </a:cxn>
                <a:cxn ang="0">
                  <a:pos x="8809" y="15415"/>
                </a:cxn>
                <a:cxn ang="0">
                  <a:pos x="15415" y="6606"/>
                </a:cxn>
                <a:cxn ang="0">
                  <a:pos x="24224" y="15415"/>
                </a:cxn>
                <a:cxn ang="0">
                  <a:pos x="15415" y="22021"/>
                </a:cxn>
              </a:cxnLst>
              <a:rect l="txL" t="txT" r="txR" b="txB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  <a:moveTo>
                    <a:pt x="7" y="10"/>
                  </a:moveTo>
                  <a:cubicBezTo>
                    <a:pt x="5" y="10"/>
                    <a:pt x="4" y="9"/>
                    <a:pt x="4" y="7"/>
                  </a:cubicBezTo>
                  <a:cubicBezTo>
                    <a:pt x="4" y="5"/>
                    <a:pt x="5" y="3"/>
                    <a:pt x="7" y="3"/>
                  </a:cubicBezTo>
                  <a:cubicBezTo>
                    <a:pt x="9" y="3"/>
                    <a:pt x="11" y="5"/>
                    <a:pt x="11" y="7"/>
                  </a:cubicBezTo>
                  <a:cubicBezTo>
                    <a:pt x="11" y="9"/>
                    <a:pt x="9" y="10"/>
                    <a:pt x="7" y="10"/>
                  </a:cubicBezTo>
                  <a:close/>
                </a:path>
              </a:pathLst>
            </a:custGeom>
            <a:solidFill>
              <a:srgbClr val="FEFEFE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523" name="Freeform 111"/>
            <p:cNvSpPr>
              <a:spLocks noEditPoints="1"/>
            </p:cNvSpPr>
            <p:nvPr/>
          </p:nvSpPr>
          <p:spPr>
            <a:xfrm>
              <a:off x="172834" y="105568"/>
              <a:ext cx="97161" cy="97161"/>
            </a:xfrm>
            <a:custGeom>
              <a:avLst/>
              <a:gdLst>
                <a:gd name="txL" fmla="*/ 0 w 44"/>
                <a:gd name="txT" fmla="*/ 0 h 44"/>
                <a:gd name="txR" fmla="*/ 44 w 44"/>
                <a:gd name="txB" fmla="*/ 44 h 44"/>
              </a:gdLst>
              <a:ahLst/>
              <a:cxnLst>
                <a:cxn ang="0">
                  <a:pos x="48581" y="0"/>
                </a:cxn>
                <a:cxn ang="0">
                  <a:pos x="0" y="48581"/>
                </a:cxn>
                <a:cxn ang="0">
                  <a:pos x="48581" y="97161"/>
                </a:cxn>
                <a:cxn ang="0">
                  <a:pos x="97161" y="48581"/>
                </a:cxn>
                <a:cxn ang="0">
                  <a:pos x="48581" y="0"/>
                </a:cxn>
                <a:cxn ang="0">
                  <a:pos x="48581" y="86120"/>
                </a:cxn>
                <a:cxn ang="0">
                  <a:pos x="11041" y="48581"/>
                </a:cxn>
                <a:cxn ang="0">
                  <a:pos x="48581" y="13249"/>
                </a:cxn>
                <a:cxn ang="0">
                  <a:pos x="86120" y="48581"/>
                </a:cxn>
                <a:cxn ang="0">
                  <a:pos x="48581" y="86120"/>
                </a:cxn>
              </a:cxnLst>
              <a:rect l="txL" t="txT" r="txR" b="txB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6"/>
                    <a:pt x="22" y="6"/>
                  </a:cubicBezTo>
                  <a:cubicBezTo>
                    <a:pt x="31" y="6"/>
                    <a:pt x="39" y="13"/>
                    <a:pt x="39" y="22"/>
                  </a:cubicBezTo>
                  <a:cubicBezTo>
                    <a:pt x="39" y="31"/>
                    <a:pt x="31" y="39"/>
                    <a:pt x="22" y="39"/>
                  </a:cubicBezTo>
                  <a:close/>
                </a:path>
              </a:pathLst>
            </a:custGeom>
            <a:solidFill>
              <a:srgbClr val="FEFEFE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524" name="Freeform 112"/>
            <p:cNvSpPr>
              <a:spLocks noEditPoints="1"/>
            </p:cNvSpPr>
            <p:nvPr/>
          </p:nvSpPr>
          <p:spPr>
            <a:xfrm>
              <a:off x="0" y="0"/>
              <a:ext cx="402656" cy="450303"/>
            </a:xfrm>
            <a:custGeom>
              <a:avLst/>
              <a:gdLst>
                <a:gd name="txL" fmla="*/ 0 w 182"/>
                <a:gd name="txT" fmla="*/ 0 h 204"/>
                <a:gd name="txR" fmla="*/ 182 w 182"/>
                <a:gd name="txB" fmla="*/ 204 h 204"/>
              </a:gdLst>
              <a:ahLst/>
              <a:cxnLst>
                <a:cxn ang="0">
                  <a:pos x="347346" y="211907"/>
                </a:cxn>
                <a:cxn ang="0">
                  <a:pos x="338497" y="105954"/>
                </a:cxn>
                <a:cxn ang="0">
                  <a:pos x="172567" y="0"/>
                </a:cxn>
                <a:cxn ang="0">
                  <a:pos x="2212" y="174382"/>
                </a:cxn>
                <a:cxn ang="0">
                  <a:pos x="0" y="450303"/>
                </a:cxn>
                <a:cxn ang="0">
                  <a:pos x="250001" y="388497"/>
                </a:cxn>
                <a:cxn ang="0">
                  <a:pos x="325222" y="388497"/>
                </a:cxn>
                <a:cxn ang="0">
                  <a:pos x="325222" y="388497"/>
                </a:cxn>
                <a:cxn ang="0">
                  <a:pos x="345134" y="333313"/>
                </a:cxn>
                <a:cxn ang="0">
                  <a:pos x="323010" y="320068"/>
                </a:cxn>
                <a:cxn ang="0">
                  <a:pos x="345134" y="309031"/>
                </a:cxn>
                <a:cxn ang="0">
                  <a:pos x="342921" y="304617"/>
                </a:cxn>
                <a:cxn ang="0">
                  <a:pos x="376107" y="245018"/>
                </a:cxn>
                <a:cxn ang="0">
                  <a:pos x="137169" y="205285"/>
                </a:cxn>
                <a:cxn ang="0">
                  <a:pos x="137169" y="225152"/>
                </a:cxn>
                <a:cxn ang="0">
                  <a:pos x="119469" y="231774"/>
                </a:cxn>
                <a:cxn ang="0">
                  <a:pos x="106195" y="242810"/>
                </a:cxn>
                <a:cxn ang="0">
                  <a:pos x="88496" y="236188"/>
                </a:cxn>
                <a:cxn ang="0">
                  <a:pos x="70797" y="236188"/>
                </a:cxn>
                <a:cxn ang="0">
                  <a:pos x="61947" y="218529"/>
                </a:cxn>
                <a:cxn ang="0">
                  <a:pos x="48673" y="205285"/>
                </a:cxn>
                <a:cxn ang="0">
                  <a:pos x="57522" y="187626"/>
                </a:cxn>
                <a:cxn ang="0">
                  <a:pos x="57522" y="167760"/>
                </a:cxn>
                <a:cxn ang="0">
                  <a:pos x="75221" y="161138"/>
                </a:cxn>
                <a:cxn ang="0">
                  <a:pos x="88496" y="150101"/>
                </a:cxn>
                <a:cxn ang="0">
                  <a:pos x="106195" y="156723"/>
                </a:cxn>
                <a:cxn ang="0">
                  <a:pos x="126107" y="156723"/>
                </a:cxn>
                <a:cxn ang="0">
                  <a:pos x="132744" y="174382"/>
                </a:cxn>
                <a:cxn ang="0">
                  <a:pos x="146018" y="187626"/>
                </a:cxn>
                <a:cxn ang="0">
                  <a:pos x="300886" y="169967"/>
                </a:cxn>
                <a:cxn ang="0">
                  <a:pos x="278762" y="192041"/>
                </a:cxn>
                <a:cxn ang="0">
                  <a:pos x="267700" y="220737"/>
                </a:cxn>
                <a:cxn ang="0">
                  <a:pos x="236726" y="220737"/>
                </a:cxn>
                <a:cxn ang="0">
                  <a:pos x="207965" y="231774"/>
                </a:cxn>
                <a:cxn ang="0">
                  <a:pos x="183629" y="211907"/>
                </a:cxn>
                <a:cxn ang="0">
                  <a:pos x="154868" y="200870"/>
                </a:cxn>
                <a:cxn ang="0">
                  <a:pos x="154868" y="169967"/>
                </a:cxn>
                <a:cxn ang="0">
                  <a:pos x="141593" y="141272"/>
                </a:cxn>
                <a:cxn ang="0">
                  <a:pos x="163717" y="116990"/>
                </a:cxn>
                <a:cxn ang="0">
                  <a:pos x="174779" y="88295"/>
                </a:cxn>
                <a:cxn ang="0">
                  <a:pos x="207965" y="88295"/>
                </a:cxn>
                <a:cxn ang="0">
                  <a:pos x="236726" y="77258"/>
                </a:cxn>
                <a:cxn ang="0">
                  <a:pos x="258850" y="97124"/>
                </a:cxn>
                <a:cxn ang="0">
                  <a:pos x="287611" y="108161"/>
                </a:cxn>
                <a:cxn ang="0">
                  <a:pos x="287611" y="141272"/>
                </a:cxn>
                <a:cxn ang="0">
                  <a:pos x="300886" y="169967"/>
                </a:cxn>
              </a:cxnLst>
              <a:rect l="txL" t="txT" r="txR" b="txB"/>
              <a:pathLst>
                <a:path w="182" h="204">
                  <a:moveTo>
                    <a:pt x="170" y="111"/>
                  </a:moveTo>
                  <a:cubicBezTo>
                    <a:pt x="166" y="107"/>
                    <a:pt x="160" y="102"/>
                    <a:pt x="157" y="96"/>
                  </a:cubicBezTo>
                  <a:cubicBezTo>
                    <a:pt x="153" y="87"/>
                    <a:pt x="158" y="79"/>
                    <a:pt x="157" y="70"/>
                  </a:cubicBezTo>
                  <a:cubicBezTo>
                    <a:pt x="157" y="63"/>
                    <a:pt x="155" y="54"/>
                    <a:pt x="153" y="48"/>
                  </a:cubicBezTo>
                  <a:cubicBezTo>
                    <a:pt x="149" y="37"/>
                    <a:pt x="142" y="28"/>
                    <a:pt x="133" y="21"/>
                  </a:cubicBezTo>
                  <a:cubicBezTo>
                    <a:pt x="119" y="8"/>
                    <a:pt x="100" y="0"/>
                    <a:pt x="78" y="0"/>
                  </a:cubicBezTo>
                  <a:cubicBezTo>
                    <a:pt x="35" y="0"/>
                    <a:pt x="0" y="32"/>
                    <a:pt x="0" y="71"/>
                  </a:cubicBezTo>
                  <a:cubicBezTo>
                    <a:pt x="0" y="74"/>
                    <a:pt x="0" y="77"/>
                    <a:pt x="1" y="79"/>
                  </a:cubicBezTo>
                  <a:cubicBezTo>
                    <a:pt x="1" y="96"/>
                    <a:pt x="6" y="117"/>
                    <a:pt x="22" y="139"/>
                  </a:cubicBezTo>
                  <a:cubicBezTo>
                    <a:pt x="22" y="139"/>
                    <a:pt x="43" y="182"/>
                    <a:pt x="0" y="204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95" y="204"/>
                    <a:pt x="102" y="176"/>
                    <a:pt x="113" y="176"/>
                  </a:cubicBezTo>
                  <a:cubicBezTo>
                    <a:pt x="123" y="176"/>
                    <a:pt x="133" y="177"/>
                    <a:pt x="142" y="176"/>
                  </a:cubicBezTo>
                  <a:cubicBezTo>
                    <a:pt x="144" y="177"/>
                    <a:pt x="146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54" y="173"/>
                    <a:pt x="149" y="157"/>
                    <a:pt x="149" y="157"/>
                  </a:cubicBezTo>
                  <a:cubicBezTo>
                    <a:pt x="153" y="155"/>
                    <a:pt x="156" y="153"/>
                    <a:pt x="156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8"/>
                    <a:pt x="152" y="146"/>
                    <a:pt x="146" y="145"/>
                  </a:cubicBezTo>
                  <a:cubicBezTo>
                    <a:pt x="149" y="145"/>
                    <a:pt x="149" y="145"/>
                    <a:pt x="149" y="145"/>
                  </a:cubicBezTo>
                  <a:cubicBezTo>
                    <a:pt x="153" y="145"/>
                    <a:pt x="156" y="143"/>
                    <a:pt x="156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9"/>
                    <a:pt x="156" y="138"/>
                    <a:pt x="155" y="138"/>
                  </a:cubicBezTo>
                  <a:cubicBezTo>
                    <a:pt x="156" y="135"/>
                    <a:pt x="159" y="121"/>
                    <a:pt x="160" y="121"/>
                  </a:cubicBezTo>
                  <a:cubicBezTo>
                    <a:pt x="182" y="119"/>
                    <a:pt x="170" y="111"/>
                    <a:pt x="170" y="111"/>
                  </a:cubicBezTo>
                  <a:close/>
                  <a:moveTo>
                    <a:pt x="66" y="93"/>
                  </a:moveTo>
                  <a:cubicBezTo>
                    <a:pt x="62" y="93"/>
                    <a:pt x="62" y="93"/>
                    <a:pt x="62" y="93"/>
                  </a:cubicBezTo>
                  <a:cubicBezTo>
                    <a:pt x="62" y="95"/>
                    <a:pt x="61" y="97"/>
                    <a:pt x="60" y="99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2" y="106"/>
                    <a:pt x="50" y="107"/>
                    <a:pt x="48" y="107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0" y="107"/>
                    <a:pt x="40" y="107"/>
                    <a:pt x="40" y="107"/>
                  </a:cubicBezTo>
                  <a:cubicBezTo>
                    <a:pt x="38" y="107"/>
                    <a:pt x="36" y="106"/>
                    <a:pt x="34" y="105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7" y="97"/>
                    <a:pt x="26" y="95"/>
                    <a:pt x="26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3"/>
                    <a:pt x="27" y="81"/>
                    <a:pt x="28" y="79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4" y="73"/>
                    <a:pt x="34" y="73"/>
                    <a:pt x="34" y="73"/>
                  </a:cubicBezTo>
                  <a:cubicBezTo>
                    <a:pt x="36" y="72"/>
                    <a:pt x="38" y="71"/>
                    <a:pt x="40" y="71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50" y="71"/>
                    <a:pt x="52" y="72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61" y="81"/>
                    <a:pt x="62" y="83"/>
                    <a:pt x="63" y="85"/>
                  </a:cubicBezTo>
                  <a:cubicBezTo>
                    <a:pt x="66" y="85"/>
                    <a:pt x="66" y="85"/>
                    <a:pt x="66" y="85"/>
                  </a:cubicBezTo>
                  <a:lnTo>
                    <a:pt x="66" y="93"/>
                  </a:lnTo>
                  <a:close/>
                  <a:moveTo>
                    <a:pt x="136" y="77"/>
                  </a:moveTo>
                  <a:cubicBezTo>
                    <a:pt x="130" y="77"/>
                    <a:pt x="130" y="77"/>
                    <a:pt x="130" y="77"/>
                  </a:cubicBezTo>
                  <a:cubicBezTo>
                    <a:pt x="129" y="80"/>
                    <a:pt x="128" y="84"/>
                    <a:pt x="126" y="87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14" y="98"/>
                    <a:pt x="110" y="99"/>
                    <a:pt x="107" y="100"/>
                  </a:cubicBezTo>
                  <a:cubicBezTo>
                    <a:pt x="107" y="105"/>
                    <a:pt x="107" y="105"/>
                    <a:pt x="107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90" y="100"/>
                    <a:pt x="86" y="98"/>
                    <a:pt x="83" y="96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2" y="84"/>
                    <a:pt x="71" y="81"/>
                    <a:pt x="70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0"/>
                    <a:pt x="72" y="56"/>
                    <a:pt x="74" y="53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6" y="42"/>
                    <a:pt x="90" y="41"/>
                    <a:pt x="94" y="4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0" y="41"/>
                    <a:pt x="114" y="42"/>
                    <a:pt x="117" y="44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26" y="53"/>
                    <a:pt x="126" y="53"/>
                    <a:pt x="126" y="53"/>
                  </a:cubicBezTo>
                  <a:cubicBezTo>
                    <a:pt x="128" y="57"/>
                    <a:pt x="130" y="60"/>
                    <a:pt x="130" y="64"/>
                  </a:cubicBezTo>
                  <a:cubicBezTo>
                    <a:pt x="136" y="64"/>
                    <a:pt x="136" y="64"/>
                    <a:pt x="136" y="64"/>
                  </a:cubicBezTo>
                  <a:lnTo>
                    <a:pt x="136" y="77"/>
                  </a:lnTo>
                  <a:close/>
                </a:path>
              </a:pathLst>
            </a:custGeom>
            <a:solidFill>
              <a:srgbClr val="FEFEFE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21531" name="组合 46"/>
          <p:cNvGrpSpPr/>
          <p:nvPr/>
        </p:nvGrpSpPr>
        <p:grpSpPr bwMode="auto">
          <a:xfrm>
            <a:off x="4470400" y="5000624"/>
            <a:ext cx="441325" cy="500064"/>
            <a:chOff x="0" y="0"/>
            <a:chExt cx="406393" cy="459645"/>
          </a:xfrm>
          <a:solidFill>
            <a:srgbClr val="E56AF2"/>
          </a:solidFill>
        </p:grpSpPr>
        <p:sp>
          <p:nvSpPr>
            <p:cNvPr id="21532" name="Freeform 148"/>
            <p:cNvSpPr>
              <a:spLocks noEditPoints="1" noChangeArrowheads="1"/>
            </p:cNvSpPr>
            <p:nvPr/>
          </p:nvSpPr>
          <p:spPr bwMode="auto">
            <a:xfrm>
              <a:off x="55120" y="0"/>
              <a:ext cx="351273" cy="456842"/>
            </a:xfrm>
            <a:custGeom>
              <a:avLst/>
              <a:gdLst>
                <a:gd name="T0" fmla="*/ 157 w 159"/>
                <a:gd name="T1" fmla="*/ 185 h 207"/>
                <a:gd name="T2" fmla="*/ 89 w 159"/>
                <a:gd name="T3" fmla="*/ 79 h 207"/>
                <a:gd name="T4" fmla="*/ 92 w 159"/>
                <a:gd name="T5" fmla="*/ 24 h 207"/>
                <a:gd name="T6" fmla="*/ 42 w 159"/>
                <a:gd name="T7" fmla="*/ 4 h 207"/>
                <a:gd name="T8" fmla="*/ 70 w 159"/>
                <a:gd name="T9" fmla="*/ 48 h 207"/>
                <a:gd name="T10" fmla="*/ 37 w 159"/>
                <a:gd name="T11" fmla="*/ 69 h 207"/>
                <a:gd name="T12" fmla="*/ 10 w 159"/>
                <a:gd name="T13" fmla="*/ 27 h 207"/>
                <a:gd name="T14" fmla="*/ 10 w 159"/>
                <a:gd name="T15" fmla="*/ 77 h 207"/>
                <a:gd name="T16" fmla="*/ 62 w 159"/>
                <a:gd name="T17" fmla="*/ 96 h 207"/>
                <a:gd name="T18" fmla="*/ 130 w 159"/>
                <a:gd name="T19" fmla="*/ 202 h 207"/>
                <a:gd name="T20" fmla="*/ 143 w 159"/>
                <a:gd name="T21" fmla="*/ 205 h 207"/>
                <a:gd name="T22" fmla="*/ 154 w 159"/>
                <a:gd name="T23" fmla="*/ 197 h 207"/>
                <a:gd name="T24" fmla="*/ 157 w 159"/>
                <a:gd name="T25" fmla="*/ 185 h 207"/>
                <a:gd name="T26" fmla="*/ 144 w 159"/>
                <a:gd name="T27" fmla="*/ 193 h 207"/>
                <a:gd name="T28" fmla="*/ 134 w 159"/>
                <a:gd name="T29" fmla="*/ 191 h 207"/>
                <a:gd name="T30" fmla="*/ 137 w 159"/>
                <a:gd name="T31" fmla="*/ 182 h 207"/>
                <a:gd name="T32" fmla="*/ 146 w 159"/>
                <a:gd name="T33" fmla="*/ 184 h 207"/>
                <a:gd name="T34" fmla="*/ 144 w 159"/>
                <a:gd name="T35" fmla="*/ 193 h 20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59"/>
                <a:gd name="T55" fmla="*/ 0 h 207"/>
                <a:gd name="T56" fmla="*/ 159 w 159"/>
                <a:gd name="T57" fmla="*/ 207 h 20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59" h="207">
                  <a:moveTo>
                    <a:pt x="157" y="185"/>
                  </a:moveTo>
                  <a:cubicBezTo>
                    <a:pt x="89" y="79"/>
                    <a:pt x="89" y="79"/>
                    <a:pt x="89" y="79"/>
                  </a:cubicBezTo>
                  <a:cubicBezTo>
                    <a:pt x="101" y="63"/>
                    <a:pt x="103" y="42"/>
                    <a:pt x="92" y="24"/>
                  </a:cubicBezTo>
                  <a:cubicBezTo>
                    <a:pt x="81" y="8"/>
                    <a:pt x="61" y="0"/>
                    <a:pt x="42" y="4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42"/>
                    <a:pt x="0" y="61"/>
                    <a:pt x="10" y="77"/>
                  </a:cubicBezTo>
                  <a:cubicBezTo>
                    <a:pt x="21" y="95"/>
                    <a:pt x="43" y="102"/>
                    <a:pt x="62" y="96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33" y="206"/>
                    <a:pt x="138" y="207"/>
                    <a:pt x="143" y="205"/>
                  </a:cubicBezTo>
                  <a:cubicBezTo>
                    <a:pt x="154" y="197"/>
                    <a:pt x="154" y="197"/>
                    <a:pt x="154" y="197"/>
                  </a:cubicBezTo>
                  <a:cubicBezTo>
                    <a:pt x="158" y="195"/>
                    <a:pt x="159" y="189"/>
                    <a:pt x="157" y="185"/>
                  </a:cubicBezTo>
                  <a:close/>
                  <a:moveTo>
                    <a:pt x="144" y="193"/>
                  </a:moveTo>
                  <a:cubicBezTo>
                    <a:pt x="141" y="195"/>
                    <a:pt x="136" y="195"/>
                    <a:pt x="134" y="191"/>
                  </a:cubicBezTo>
                  <a:cubicBezTo>
                    <a:pt x="132" y="188"/>
                    <a:pt x="133" y="184"/>
                    <a:pt x="137" y="182"/>
                  </a:cubicBezTo>
                  <a:cubicBezTo>
                    <a:pt x="140" y="180"/>
                    <a:pt x="144" y="181"/>
                    <a:pt x="146" y="184"/>
                  </a:cubicBezTo>
                  <a:cubicBezTo>
                    <a:pt x="148" y="187"/>
                    <a:pt x="147" y="191"/>
                    <a:pt x="144" y="19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宋体" panose="02010600030101010101" pitchFamily="2" charset="-122"/>
              </a:endParaRPr>
            </a:p>
          </p:txBody>
        </p:sp>
        <p:sp>
          <p:nvSpPr>
            <p:cNvPr id="21533" name="Freeform 149"/>
            <p:cNvSpPr>
              <a:spLocks noEditPoints="1" noChangeArrowheads="1"/>
            </p:cNvSpPr>
            <p:nvPr/>
          </p:nvSpPr>
          <p:spPr bwMode="auto">
            <a:xfrm>
              <a:off x="0" y="231691"/>
              <a:ext cx="231691" cy="227954"/>
            </a:xfrm>
            <a:custGeom>
              <a:avLst/>
              <a:gdLst>
                <a:gd name="T0" fmla="*/ 91 w 105"/>
                <a:gd name="T1" fmla="*/ 26 h 103"/>
                <a:gd name="T2" fmla="*/ 97 w 105"/>
                <a:gd name="T3" fmla="*/ 20 h 103"/>
                <a:gd name="T4" fmla="*/ 84 w 105"/>
                <a:gd name="T5" fmla="*/ 7 h 103"/>
                <a:gd name="T6" fmla="*/ 78 w 105"/>
                <a:gd name="T7" fmla="*/ 13 h 103"/>
                <a:gd name="T8" fmla="*/ 62 w 105"/>
                <a:gd name="T9" fmla="*/ 7 h 103"/>
                <a:gd name="T10" fmla="*/ 62 w 105"/>
                <a:gd name="T11" fmla="*/ 0 h 103"/>
                <a:gd name="T12" fmla="*/ 43 w 105"/>
                <a:gd name="T13" fmla="*/ 0 h 103"/>
                <a:gd name="T14" fmla="*/ 43 w 105"/>
                <a:gd name="T15" fmla="*/ 7 h 103"/>
                <a:gd name="T16" fmla="*/ 28 w 105"/>
                <a:gd name="T17" fmla="*/ 13 h 103"/>
                <a:gd name="T18" fmla="*/ 22 w 105"/>
                <a:gd name="T19" fmla="*/ 7 h 103"/>
                <a:gd name="T20" fmla="*/ 8 w 105"/>
                <a:gd name="T21" fmla="*/ 20 h 103"/>
                <a:gd name="T22" fmla="*/ 15 w 105"/>
                <a:gd name="T23" fmla="*/ 27 h 103"/>
                <a:gd name="T24" fmla="*/ 8 w 105"/>
                <a:gd name="T25" fmla="*/ 42 h 103"/>
                <a:gd name="T26" fmla="*/ 0 w 105"/>
                <a:gd name="T27" fmla="*/ 42 h 103"/>
                <a:gd name="T28" fmla="*/ 0 w 105"/>
                <a:gd name="T29" fmla="*/ 61 h 103"/>
                <a:gd name="T30" fmla="*/ 9 w 105"/>
                <a:gd name="T31" fmla="*/ 61 h 103"/>
                <a:gd name="T32" fmla="*/ 15 w 105"/>
                <a:gd name="T33" fmla="*/ 76 h 103"/>
                <a:gd name="T34" fmla="*/ 9 w 105"/>
                <a:gd name="T35" fmla="*/ 82 h 103"/>
                <a:gd name="T36" fmla="*/ 22 w 105"/>
                <a:gd name="T37" fmla="*/ 95 h 103"/>
                <a:gd name="T38" fmla="*/ 28 w 105"/>
                <a:gd name="T39" fmla="*/ 89 h 103"/>
                <a:gd name="T40" fmla="*/ 43 w 105"/>
                <a:gd name="T41" fmla="*/ 95 h 103"/>
                <a:gd name="T42" fmla="*/ 43 w 105"/>
                <a:gd name="T43" fmla="*/ 103 h 103"/>
                <a:gd name="T44" fmla="*/ 62 w 105"/>
                <a:gd name="T45" fmla="*/ 103 h 103"/>
                <a:gd name="T46" fmla="*/ 62 w 105"/>
                <a:gd name="T47" fmla="*/ 95 h 103"/>
                <a:gd name="T48" fmla="*/ 77 w 105"/>
                <a:gd name="T49" fmla="*/ 89 h 103"/>
                <a:gd name="T50" fmla="*/ 83 w 105"/>
                <a:gd name="T51" fmla="*/ 95 h 103"/>
                <a:gd name="T52" fmla="*/ 96 w 105"/>
                <a:gd name="T53" fmla="*/ 82 h 103"/>
                <a:gd name="T54" fmla="*/ 91 w 105"/>
                <a:gd name="T55" fmla="*/ 76 h 103"/>
                <a:gd name="T56" fmla="*/ 97 w 105"/>
                <a:gd name="T57" fmla="*/ 61 h 103"/>
                <a:gd name="T58" fmla="*/ 105 w 105"/>
                <a:gd name="T59" fmla="*/ 61 h 103"/>
                <a:gd name="T60" fmla="*/ 105 w 105"/>
                <a:gd name="T61" fmla="*/ 42 h 103"/>
                <a:gd name="T62" fmla="*/ 97 w 105"/>
                <a:gd name="T63" fmla="*/ 42 h 103"/>
                <a:gd name="T64" fmla="*/ 91 w 105"/>
                <a:gd name="T65" fmla="*/ 26 h 103"/>
                <a:gd name="T66" fmla="*/ 53 w 105"/>
                <a:gd name="T67" fmla="*/ 83 h 103"/>
                <a:gd name="T68" fmla="*/ 21 w 105"/>
                <a:gd name="T69" fmla="*/ 51 h 103"/>
                <a:gd name="T70" fmla="*/ 53 w 105"/>
                <a:gd name="T71" fmla="*/ 19 h 103"/>
                <a:gd name="T72" fmla="*/ 85 w 105"/>
                <a:gd name="T73" fmla="*/ 51 h 103"/>
                <a:gd name="T74" fmla="*/ 53 w 105"/>
                <a:gd name="T75" fmla="*/ 83 h 10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05"/>
                <a:gd name="T115" fmla="*/ 0 h 103"/>
                <a:gd name="T116" fmla="*/ 105 w 105"/>
                <a:gd name="T117" fmla="*/ 103 h 103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05" h="103">
                  <a:moveTo>
                    <a:pt x="91" y="26"/>
                  </a:moveTo>
                  <a:cubicBezTo>
                    <a:pt x="97" y="20"/>
                    <a:pt x="97" y="20"/>
                    <a:pt x="97" y="20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3" y="10"/>
                    <a:pt x="67" y="8"/>
                    <a:pt x="62" y="7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38" y="8"/>
                    <a:pt x="33" y="10"/>
                    <a:pt x="28" y="13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2" y="31"/>
                    <a:pt x="10" y="36"/>
                    <a:pt x="8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10" y="66"/>
                    <a:pt x="12" y="71"/>
                    <a:pt x="15" y="76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3" y="92"/>
                    <a:pt x="38" y="94"/>
                    <a:pt x="43" y="95"/>
                  </a:cubicBezTo>
                  <a:cubicBezTo>
                    <a:pt x="43" y="103"/>
                    <a:pt x="43" y="103"/>
                    <a:pt x="4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67" y="94"/>
                    <a:pt x="73" y="92"/>
                    <a:pt x="77" y="89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4" y="71"/>
                    <a:pt x="96" y="66"/>
                    <a:pt x="97" y="61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96" y="36"/>
                    <a:pt x="94" y="31"/>
                    <a:pt x="91" y="26"/>
                  </a:cubicBezTo>
                  <a:close/>
                  <a:moveTo>
                    <a:pt x="53" y="83"/>
                  </a:moveTo>
                  <a:cubicBezTo>
                    <a:pt x="35" y="83"/>
                    <a:pt x="21" y="69"/>
                    <a:pt x="21" y="51"/>
                  </a:cubicBezTo>
                  <a:cubicBezTo>
                    <a:pt x="21" y="33"/>
                    <a:pt x="35" y="19"/>
                    <a:pt x="53" y="19"/>
                  </a:cubicBezTo>
                  <a:cubicBezTo>
                    <a:pt x="71" y="19"/>
                    <a:pt x="85" y="33"/>
                    <a:pt x="85" y="51"/>
                  </a:cubicBezTo>
                  <a:cubicBezTo>
                    <a:pt x="85" y="69"/>
                    <a:pt x="71" y="83"/>
                    <a:pt x="53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宋体" panose="02010600030101010101" pitchFamily="2" charset="-122"/>
              </a:endParaRPr>
            </a:p>
          </p:txBody>
        </p:sp>
        <p:sp>
          <p:nvSpPr>
            <p:cNvPr id="21534" name="Oval 150"/>
            <p:cNvSpPr>
              <a:spLocks noChangeArrowheads="1"/>
            </p:cNvSpPr>
            <p:nvPr/>
          </p:nvSpPr>
          <p:spPr bwMode="auto">
            <a:xfrm>
              <a:off x="97160" y="326983"/>
              <a:ext cx="37370" cy="3737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宋体" panose="02010600030101010101" pitchFamily="2" charset="-122"/>
              </a:endParaRPr>
            </a:p>
          </p:txBody>
        </p:sp>
      </p:grpSp>
      <p:grpSp>
        <p:nvGrpSpPr>
          <p:cNvPr id="21535" name="组合 50"/>
          <p:cNvGrpSpPr/>
          <p:nvPr/>
        </p:nvGrpSpPr>
        <p:grpSpPr bwMode="auto">
          <a:xfrm>
            <a:off x="5587999" y="3914775"/>
            <a:ext cx="423864" cy="419100"/>
            <a:chOff x="0" y="0"/>
            <a:chExt cx="453105" cy="448433"/>
          </a:xfrm>
          <a:solidFill>
            <a:srgbClr val="E56AF2"/>
          </a:solidFill>
        </p:grpSpPr>
        <p:sp>
          <p:nvSpPr>
            <p:cNvPr id="21536" name="Freeform 136"/>
            <p:cNvSpPr>
              <a:spLocks noChangeArrowheads="1"/>
            </p:cNvSpPr>
            <p:nvPr/>
          </p:nvSpPr>
          <p:spPr bwMode="auto">
            <a:xfrm>
              <a:off x="0" y="251309"/>
              <a:ext cx="453105" cy="197124"/>
            </a:xfrm>
            <a:custGeom>
              <a:avLst/>
              <a:gdLst>
                <a:gd name="T0" fmla="*/ 103 w 205"/>
                <a:gd name="T1" fmla="*/ 19 h 89"/>
                <a:gd name="T2" fmla="*/ 47 w 205"/>
                <a:gd name="T3" fmla="*/ 0 h 89"/>
                <a:gd name="T4" fmla="*/ 0 w 205"/>
                <a:gd name="T5" fmla="*/ 0 h 89"/>
                <a:gd name="T6" fmla="*/ 0 w 205"/>
                <a:gd name="T7" fmla="*/ 67 h 89"/>
                <a:gd name="T8" fmla="*/ 22 w 205"/>
                <a:gd name="T9" fmla="*/ 89 h 89"/>
                <a:gd name="T10" fmla="*/ 183 w 205"/>
                <a:gd name="T11" fmla="*/ 89 h 89"/>
                <a:gd name="T12" fmla="*/ 205 w 205"/>
                <a:gd name="T13" fmla="*/ 67 h 89"/>
                <a:gd name="T14" fmla="*/ 205 w 205"/>
                <a:gd name="T15" fmla="*/ 0 h 89"/>
                <a:gd name="T16" fmla="*/ 158 w 205"/>
                <a:gd name="T17" fmla="*/ 0 h 89"/>
                <a:gd name="T18" fmla="*/ 103 w 205"/>
                <a:gd name="T19" fmla="*/ 19 h 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5"/>
                <a:gd name="T31" fmla="*/ 0 h 89"/>
                <a:gd name="T32" fmla="*/ 205 w 205"/>
                <a:gd name="T33" fmla="*/ 89 h 8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宋体" panose="02010600030101010101" pitchFamily="2" charset="-122"/>
              </a:endParaRPr>
            </a:p>
          </p:txBody>
        </p:sp>
        <p:sp>
          <p:nvSpPr>
            <p:cNvPr id="21537" name="Freeform 137"/>
            <p:cNvSpPr>
              <a:spLocks noEditPoints="1" noChangeArrowheads="1"/>
            </p:cNvSpPr>
            <p:nvPr/>
          </p:nvSpPr>
          <p:spPr bwMode="auto">
            <a:xfrm>
              <a:off x="0" y="0"/>
              <a:ext cx="453105" cy="260652"/>
            </a:xfrm>
            <a:custGeom>
              <a:avLst/>
              <a:gdLst>
                <a:gd name="T0" fmla="*/ 183 w 205"/>
                <a:gd name="T1" fmla="*/ 42 h 118"/>
                <a:gd name="T2" fmla="*/ 180 w 205"/>
                <a:gd name="T3" fmla="*/ 42 h 118"/>
                <a:gd name="T4" fmla="*/ 154 w 205"/>
                <a:gd name="T5" fmla="*/ 42 h 118"/>
                <a:gd name="T6" fmla="*/ 154 w 205"/>
                <a:gd name="T7" fmla="*/ 22 h 118"/>
                <a:gd name="T8" fmla="*/ 132 w 205"/>
                <a:gd name="T9" fmla="*/ 0 h 118"/>
                <a:gd name="T10" fmla="*/ 73 w 205"/>
                <a:gd name="T11" fmla="*/ 0 h 118"/>
                <a:gd name="T12" fmla="*/ 51 w 205"/>
                <a:gd name="T13" fmla="*/ 22 h 118"/>
                <a:gd name="T14" fmla="*/ 51 w 205"/>
                <a:gd name="T15" fmla="*/ 42 h 118"/>
                <a:gd name="T16" fmla="*/ 25 w 205"/>
                <a:gd name="T17" fmla="*/ 42 h 118"/>
                <a:gd name="T18" fmla="*/ 22 w 205"/>
                <a:gd name="T19" fmla="*/ 42 h 118"/>
                <a:gd name="T20" fmla="*/ 0 w 205"/>
                <a:gd name="T21" fmla="*/ 64 h 118"/>
                <a:gd name="T22" fmla="*/ 0 w 205"/>
                <a:gd name="T23" fmla="*/ 101 h 118"/>
                <a:gd name="T24" fmla="*/ 54 w 205"/>
                <a:gd name="T25" fmla="*/ 101 h 118"/>
                <a:gd name="T26" fmla="*/ 103 w 205"/>
                <a:gd name="T27" fmla="*/ 118 h 118"/>
                <a:gd name="T28" fmla="*/ 151 w 205"/>
                <a:gd name="T29" fmla="*/ 101 h 118"/>
                <a:gd name="T30" fmla="*/ 205 w 205"/>
                <a:gd name="T31" fmla="*/ 101 h 118"/>
                <a:gd name="T32" fmla="*/ 205 w 205"/>
                <a:gd name="T33" fmla="*/ 64 h 118"/>
                <a:gd name="T34" fmla="*/ 183 w 205"/>
                <a:gd name="T35" fmla="*/ 42 h 118"/>
                <a:gd name="T36" fmla="*/ 67 w 205"/>
                <a:gd name="T37" fmla="*/ 26 h 118"/>
                <a:gd name="T38" fmla="*/ 67 w 205"/>
                <a:gd name="T39" fmla="*/ 22 h 118"/>
                <a:gd name="T40" fmla="*/ 73 w 205"/>
                <a:gd name="T41" fmla="*/ 17 h 118"/>
                <a:gd name="T42" fmla="*/ 132 w 205"/>
                <a:gd name="T43" fmla="*/ 17 h 118"/>
                <a:gd name="T44" fmla="*/ 138 w 205"/>
                <a:gd name="T45" fmla="*/ 22 h 118"/>
                <a:gd name="T46" fmla="*/ 138 w 205"/>
                <a:gd name="T47" fmla="*/ 26 h 118"/>
                <a:gd name="T48" fmla="*/ 138 w 205"/>
                <a:gd name="T49" fmla="*/ 42 h 118"/>
                <a:gd name="T50" fmla="*/ 67 w 205"/>
                <a:gd name="T51" fmla="*/ 42 h 118"/>
                <a:gd name="T52" fmla="*/ 67 w 205"/>
                <a:gd name="T53" fmla="*/ 26 h 118"/>
                <a:gd name="T54" fmla="*/ 101 w 205"/>
                <a:gd name="T55" fmla="*/ 101 h 118"/>
                <a:gd name="T56" fmla="*/ 85 w 205"/>
                <a:gd name="T57" fmla="*/ 86 h 118"/>
                <a:gd name="T58" fmla="*/ 101 w 205"/>
                <a:gd name="T59" fmla="*/ 70 h 118"/>
                <a:gd name="T60" fmla="*/ 117 w 205"/>
                <a:gd name="T61" fmla="*/ 86 h 118"/>
                <a:gd name="T62" fmla="*/ 101 w 205"/>
                <a:gd name="T63" fmla="*/ 101 h 11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05"/>
                <a:gd name="T97" fmla="*/ 0 h 118"/>
                <a:gd name="T98" fmla="*/ 205 w 205"/>
                <a:gd name="T99" fmla="*/ 118 h 11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宋体" panose="02010600030101010101" pitchFamily="2" charset="-122"/>
              </a:endParaRPr>
            </a:p>
          </p:txBody>
        </p:sp>
      </p:grpSp>
      <p:grpSp>
        <p:nvGrpSpPr>
          <p:cNvPr id="20500" name="组合 53"/>
          <p:cNvGrpSpPr/>
          <p:nvPr/>
        </p:nvGrpSpPr>
        <p:grpSpPr>
          <a:xfrm>
            <a:off x="5651500" y="4968875"/>
            <a:ext cx="442913" cy="476250"/>
            <a:chOff x="0" y="0"/>
            <a:chExt cx="466184" cy="501686"/>
          </a:xfrm>
        </p:grpSpPr>
        <p:sp>
          <p:nvSpPr>
            <p:cNvPr id="20515" name="Freeform 154"/>
            <p:cNvSpPr/>
            <p:nvPr/>
          </p:nvSpPr>
          <p:spPr>
            <a:xfrm>
              <a:off x="141070" y="426012"/>
              <a:ext cx="50449" cy="46712"/>
            </a:xfrm>
            <a:custGeom>
              <a:avLst/>
              <a:gdLst>
                <a:gd name="txL" fmla="*/ 0 w 23"/>
                <a:gd name="txT" fmla="*/ 0 h 21"/>
                <a:gd name="txR" fmla="*/ 23 w 23"/>
                <a:gd name="txB" fmla="*/ 21 h 21"/>
              </a:gdLst>
              <a:ahLst/>
              <a:cxnLst>
                <a:cxn ang="0">
                  <a:pos x="35095" y="0"/>
                </a:cxn>
                <a:cxn ang="0">
                  <a:pos x="35095" y="8898"/>
                </a:cxn>
                <a:cxn ang="0">
                  <a:pos x="41675" y="24468"/>
                </a:cxn>
                <a:cxn ang="0">
                  <a:pos x="21934" y="37814"/>
                </a:cxn>
                <a:cxn ang="0">
                  <a:pos x="8774" y="20019"/>
                </a:cxn>
                <a:cxn ang="0">
                  <a:pos x="13161" y="11122"/>
                </a:cxn>
                <a:cxn ang="0">
                  <a:pos x="13161" y="0"/>
                </a:cxn>
                <a:cxn ang="0">
                  <a:pos x="0" y="22244"/>
                </a:cxn>
                <a:cxn ang="0">
                  <a:pos x="24128" y="46712"/>
                </a:cxn>
                <a:cxn ang="0">
                  <a:pos x="50449" y="22244"/>
                </a:cxn>
                <a:cxn ang="0">
                  <a:pos x="35095" y="0"/>
                </a:cxn>
              </a:cxnLst>
              <a:rect l="txL" t="txT" r="txR" b="txB"/>
              <a:pathLst>
                <a:path w="23" h="21">
                  <a:moveTo>
                    <a:pt x="16" y="0"/>
                  </a:moveTo>
                  <a:cubicBezTo>
                    <a:pt x="16" y="4"/>
                    <a:pt x="16" y="4"/>
                    <a:pt x="16" y="4"/>
                  </a:cubicBezTo>
                  <a:cubicBezTo>
                    <a:pt x="18" y="5"/>
                    <a:pt x="19" y="8"/>
                    <a:pt x="19" y="11"/>
                  </a:cubicBezTo>
                  <a:cubicBezTo>
                    <a:pt x="18" y="15"/>
                    <a:pt x="15" y="18"/>
                    <a:pt x="10" y="17"/>
                  </a:cubicBezTo>
                  <a:cubicBezTo>
                    <a:pt x="6" y="17"/>
                    <a:pt x="3" y="13"/>
                    <a:pt x="4" y="9"/>
                  </a:cubicBezTo>
                  <a:cubicBezTo>
                    <a:pt x="4" y="7"/>
                    <a:pt x="5" y="6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18" y="21"/>
                    <a:pt x="23" y="16"/>
                    <a:pt x="23" y="10"/>
                  </a:cubicBezTo>
                  <a:cubicBezTo>
                    <a:pt x="23" y="5"/>
                    <a:pt x="20" y="1"/>
                    <a:pt x="16" y="0"/>
                  </a:cubicBezTo>
                  <a:close/>
                </a:path>
              </a:pathLst>
            </a:custGeom>
            <a:solidFill>
              <a:srgbClr val="FEFEFE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516" name="Rectangle 155"/>
            <p:cNvSpPr/>
            <p:nvPr/>
          </p:nvSpPr>
          <p:spPr>
            <a:xfrm>
              <a:off x="160689" y="419472"/>
              <a:ext cx="9342" cy="32698"/>
            </a:xfrm>
            <a:prstGeom prst="rect">
              <a:avLst/>
            </a:prstGeom>
            <a:solidFill>
              <a:srgbClr val="FEFEFE"/>
            </a:solidFill>
            <a:ln w="9525">
              <a:noFill/>
            </a:ln>
          </p:spPr>
          <p:txBody>
            <a:bodyPr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20517" name="Freeform 156"/>
            <p:cNvSpPr>
              <a:spLocks noEditPoints="1"/>
            </p:cNvSpPr>
            <p:nvPr/>
          </p:nvSpPr>
          <p:spPr>
            <a:xfrm>
              <a:off x="39238" y="81278"/>
              <a:ext cx="260652" cy="260652"/>
            </a:xfrm>
            <a:custGeom>
              <a:avLst/>
              <a:gdLst>
                <a:gd name="txL" fmla="*/ 0 w 118"/>
                <a:gd name="txT" fmla="*/ 0 h 118"/>
                <a:gd name="txR" fmla="*/ 118 w 118"/>
                <a:gd name="txB" fmla="*/ 118 h 118"/>
              </a:gdLst>
              <a:ahLst/>
              <a:cxnLst>
                <a:cxn ang="0">
                  <a:pos x="53014" y="41969"/>
                </a:cxn>
                <a:cxn ang="0">
                  <a:pos x="41969" y="207638"/>
                </a:cxn>
                <a:cxn ang="0">
                  <a:pos x="207638" y="218683"/>
                </a:cxn>
                <a:cxn ang="0">
                  <a:pos x="218683" y="53014"/>
                </a:cxn>
                <a:cxn ang="0">
                  <a:pos x="53014" y="41969"/>
                </a:cxn>
                <a:cxn ang="0">
                  <a:pos x="141371" y="185549"/>
                </a:cxn>
                <a:cxn ang="0">
                  <a:pos x="141371" y="205429"/>
                </a:cxn>
                <a:cxn ang="0">
                  <a:pos x="123699" y="205429"/>
                </a:cxn>
                <a:cxn ang="0">
                  <a:pos x="123699" y="187758"/>
                </a:cxn>
                <a:cxn ang="0">
                  <a:pos x="90566" y="178922"/>
                </a:cxn>
                <a:cxn ang="0">
                  <a:pos x="94983" y="156833"/>
                </a:cxn>
                <a:cxn ang="0">
                  <a:pos x="128117" y="165669"/>
                </a:cxn>
                <a:cxn ang="0">
                  <a:pos x="145788" y="154624"/>
                </a:cxn>
                <a:cxn ang="0">
                  <a:pos x="125908" y="136953"/>
                </a:cxn>
                <a:cxn ang="0">
                  <a:pos x="90566" y="101610"/>
                </a:cxn>
                <a:cxn ang="0">
                  <a:pos x="123699" y="68476"/>
                </a:cxn>
                <a:cxn ang="0">
                  <a:pos x="123699" y="50805"/>
                </a:cxn>
                <a:cxn ang="0">
                  <a:pos x="141371" y="50805"/>
                </a:cxn>
                <a:cxn ang="0">
                  <a:pos x="141371" y="66267"/>
                </a:cxn>
                <a:cxn ang="0">
                  <a:pos x="170086" y="72894"/>
                </a:cxn>
                <a:cxn ang="0">
                  <a:pos x="163460" y="94983"/>
                </a:cxn>
                <a:cxn ang="0">
                  <a:pos x="136953" y="88357"/>
                </a:cxn>
                <a:cxn ang="0">
                  <a:pos x="121490" y="99401"/>
                </a:cxn>
                <a:cxn ang="0">
                  <a:pos x="143579" y="114864"/>
                </a:cxn>
                <a:cxn ang="0">
                  <a:pos x="174504" y="152415"/>
                </a:cxn>
                <a:cxn ang="0">
                  <a:pos x="141371" y="185549"/>
                </a:cxn>
              </a:cxnLst>
              <a:rect l="txL" t="txT" r="txR" b="txB"/>
              <a:pathLst>
                <a:path w="118" h="118">
                  <a:moveTo>
                    <a:pt x="24" y="19"/>
                  </a:moveTo>
                  <a:cubicBezTo>
                    <a:pt x="2" y="39"/>
                    <a:pt x="0" y="72"/>
                    <a:pt x="19" y="94"/>
                  </a:cubicBezTo>
                  <a:cubicBezTo>
                    <a:pt x="38" y="116"/>
                    <a:pt x="72" y="118"/>
                    <a:pt x="94" y="99"/>
                  </a:cubicBezTo>
                  <a:cubicBezTo>
                    <a:pt x="115" y="79"/>
                    <a:pt x="118" y="46"/>
                    <a:pt x="99" y="24"/>
                  </a:cubicBezTo>
                  <a:cubicBezTo>
                    <a:pt x="79" y="2"/>
                    <a:pt x="46" y="0"/>
                    <a:pt x="24" y="19"/>
                  </a:cubicBezTo>
                  <a:close/>
                  <a:moveTo>
                    <a:pt x="64" y="84"/>
                  </a:moveTo>
                  <a:cubicBezTo>
                    <a:pt x="64" y="93"/>
                    <a:pt x="64" y="93"/>
                    <a:pt x="64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0" y="85"/>
                    <a:pt x="44" y="83"/>
                    <a:pt x="41" y="8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7" y="73"/>
                    <a:pt x="52" y="75"/>
                    <a:pt x="58" y="75"/>
                  </a:cubicBezTo>
                  <a:cubicBezTo>
                    <a:pt x="63" y="75"/>
                    <a:pt x="66" y="73"/>
                    <a:pt x="66" y="70"/>
                  </a:cubicBezTo>
                  <a:cubicBezTo>
                    <a:pt x="66" y="66"/>
                    <a:pt x="63" y="64"/>
                    <a:pt x="57" y="62"/>
                  </a:cubicBezTo>
                  <a:cubicBezTo>
                    <a:pt x="48" y="59"/>
                    <a:pt x="41" y="55"/>
                    <a:pt x="41" y="46"/>
                  </a:cubicBezTo>
                  <a:cubicBezTo>
                    <a:pt x="41" y="39"/>
                    <a:pt x="47" y="33"/>
                    <a:pt x="56" y="3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70" y="30"/>
                    <a:pt x="74" y="32"/>
                    <a:pt x="77" y="3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2" y="42"/>
                    <a:pt x="68" y="40"/>
                    <a:pt x="62" y="40"/>
                  </a:cubicBezTo>
                  <a:cubicBezTo>
                    <a:pt x="56" y="40"/>
                    <a:pt x="55" y="42"/>
                    <a:pt x="55" y="45"/>
                  </a:cubicBezTo>
                  <a:cubicBezTo>
                    <a:pt x="55" y="48"/>
                    <a:pt x="58" y="50"/>
                    <a:pt x="65" y="52"/>
                  </a:cubicBezTo>
                  <a:cubicBezTo>
                    <a:pt x="75" y="56"/>
                    <a:pt x="79" y="61"/>
                    <a:pt x="79" y="69"/>
                  </a:cubicBezTo>
                  <a:cubicBezTo>
                    <a:pt x="79" y="76"/>
                    <a:pt x="74" y="83"/>
                    <a:pt x="64" y="84"/>
                  </a:cubicBezTo>
                  <a:close/>
                </a:path>
              </a:pathLst>
            </a:custGeom>
            <a:solidFill>
              <a:srgbClr val="FEFEFE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518" name="Freeform 157"/>
            <p:cNvSpPr>
              <a:spLocks noEditPoints="1"/>
            </p:cNvSpPr>
            <p:nvPr/>
          </p:nvSpPr>
          <p:spPr>
            <a:xfrm>
              <a:off x="0" y="0"/>
              <a:ext cx="338194" cy="501686"/>
            </a:xfrm>
            <a:custGeom>
              <a:avLst/>
              <a:gdLst>
                <a:gd name="txL" fmla="*/ 0 w 153"/>
                <a:gd name="txT" fmla="*/ 0 h 227"/>
                <a:gd name="txR" fmla="*/ 153 w 153"/>
                <a:gd name="txB" fmla="*/ 227 h 227"/>
              </a:gdLst>
              <a:ahLst/>
              <a:cxnLst>
                <a:cxn ang="0">
                  <a:pos x="305038" y="391182"/>
                </a:cxn>
                <a:cxn ang="0">
                  <a:pos x="35367" y="391182"/>
                </a:cxn>
                <a:cxn ang="0">
                  <a:pos x="35367" y="35361"/>
                </a:cxn>
                <a:cxn ang="0">
                  <a:pos x="305038" y="35361"/>
                </a:cxn>
                <a:cxn ang="0">
                  <a:pos x="305038" y="227637"/>
                </a:cxn>
                <a:cxn ang="0">
                  <a:pos x="307248" y="225427"/>
                </a:cxn>
                <a:cxn ang="0">
                  <a:pos x="338194" y="207747"/>
                </a:cxn>
                <a:cxn ang="0">
                  <a:pos x="338194" y="28731"/>
                </a:cxn>
                <a:cxn ang="0">
                  <a:pos x="311669" y="0"/>
                </a:cxn>
                <a:cxn ang="0">
                  <a:pos x="26525" y="0"/>
                </a:cxn>
                <a:cxn ang="0">
                  <a:pos x="0" y="28731"/>
                </a:cxn>
                <a:cxn ang="0">
                  <a:pos x="0" y="475165"/>
                </a:cxn>
                <a:cxn ang="0">
                  <a:pos x="26525" y="501686"/>
                </a:cxn>
                <a:cxn ang="0">
                  <a:pos x="311669" y="501686"/>
                </a:cxn>
                <a:cxn ang="0">
                  <a:pos x="338194" y="475165"/>
                </a:cxn>
                <a:cxn ang="0">
                  <a:pos x="338194" y="388972"/>
                </a:cxn>
                <a:cxn ang="0">
                  <a:pos x="305038" y="366872"/>
                </a:cxn>
                <a:cxn ang="0">
                  <a:pos x="305038" y="391182"/>
                </a:cxn>
                <a:cxn ang="0">
                  <a:pos x="165781" y="488426"/>
                </a:cxn>
                <a:cxn ang="0">
                  <a:pos x="123783" y="444224"/>
                </a:cxn>
                <a:cxn ang="0">
                  <a:pos x="165781" y="402233"/>
                </a:cxn>
                <a:cxn ang="0">
                  <a:pos x="209990" y="444224"/>
                </a:cxn>
                <a:cxn ang="0">
                  <a:pos x="165781" y="488426"/>
                </a:cxn>
              </a:cxnLst>
              <a:rect l="txL" t="txT" r="txR" b="txB"/>
              <a:pathLst>
                <a:path w="153" h="227">
                  <a:moveTo>
                    <a:pt x="138" y="177"/>
                  </a:moveTo>
                  <a:cubicBezTo>
                    <a:pt x="16" y="177"/>
                    <a:pt x="16" y="177"/>
                    <a:pt x="16" y="17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38" y="103"/>
                    <a:pt x="139" y="102"/>
                    <a:pt x="139" y="102"/>
                  </a:cubicBezTo>
                  <a:cubicBezTo>
                    <a:pt x="144" y="98"/>
                    <a:pt x="148" y="95"/>
                    <a:pt x="153" y="94"/>
                  </a:cubicBezTo>
                  <a:cubicBezTo>
                    <a:pt x="153" y="13"/>
                    <a:pt x="153" y="13"/>
                    <a:pt x="153" y="13"/>
                  </a:cubicBezTo>
                  <a:cubicBezTo>
                    <a:pt x="153" y="6"/>
                    <a:pt x="148" y="0"/>
                    <a:pt x="14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22"/>
                    <a:pt x="6" y="227"/>
                    <a:pt x="12" y="227"/>
                  </a:cubicBezTo>
                  <a:cubicBezTo>
                    <a:pt x="141" y="227"/>
                    <a:pt x="141" y="227"/>
                    <a:pt x="141" y="227"/>
                  </a:cubicBezTo>
                  <a:cubicBezTo>
                    <a:pt x="148" y="227"/>
                    <a:pt x="153" y="222"/>
                    <a:pt x="153" y="215"/>
                  </a:cubicBezTo>
                  <a:cubicBezTo>
                    <a:pt x="153" y="176"/>
                    <a:pt x="153" y="176"/>
                    <a:pt x="153" y="176"/>
                  </a:cubicBezTo>
                  <a:cubicBezTo>
                    <a:pt x="148" y="174"/>
                    <a:pt x="142" y="170"/>
                    <a:pt x="138" y="166"/>
                  </a:cubicBezTo>
                  <a:lnTo>
                    <a:pt x="138" y="177"/>
                  </a:lnTo>
                  <a:close/>
                  <a:moveTo>
                    <a:pt x="75" y="221"/>
                  </a:moveTo>
                  <a:cubicBezTo>
                    <a:pt x="65" y="221"/>
                    <a:pt x="56" y="212"/>
                    <a:pt x="56" y="201"/>
                  </a:cubicBezTo>
                  <a:cubicBezTo>
                    <a:pt x="56" y="191"/>
                    <a:pt x="65" y="182"/>
                    <a:pt x="75" y="182"/>
                  </a:cubicBezTo>
                  <a:cubicBezTo>
                    <a:pt x="86" y="182"/>
                    <a:pt x="95" y="191"/>
                    <a:pt x="95" y="201"/>
                  </a:cubicBezTo>
                  <a:cubicBezTo>
                    <a:pt x="95" y="212"/>
                    <a:pt x="86" y="221"/>
                    <a:pt x="75" y="221"/>
                  </a:cubicBezTo>
                  <a:close/>
                </a:path>
              </a:pathLst>
            </a:custGeom>
            <a:solidFill>
              <a:srgbClr val="FEFEFE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519" name="Freeform 158"/>
            <p:cNvSpPr>
              <a:spLocks noEditPoints="1"/>
            </p:cNvSpPr>
            <p:nvPr/>
          </p:nvSpPr>
          <p:spPr>
            <a:xfrm>
              <a:off x="275600" y="202729"/>
              <a:ext cx="190584" cy="190584"/>
            </a:xfrm>
            <a:custGeom>
              <a:avLst/>
              <a:gdLst>
                <a:gd name="txL" fmla="*/ 0 w 86"/>
                <a:gd name="txT" fmla="*/ 0 h 86"/>
                <a:gd name="txR" fmla="*/ 86 w 86"/>
                <a:gd name="txB" fmla="*/ 86 h 86"/>
              </a:gdLst>
              <a:ahLst/>
              <a:cxnLst>
                <a:cxn ang="0">
                  <a:pos x="159559" y="37674"/>
                </a:cxn>
                <a:cxn ang="0">
                  <a:pos x="39890" y="31025"/>
                </a:cxn>
                <a:cxn ang="0">
                  <a:pos x="31025" y="150694"/>
                </a:cxn>
                <a:cxn ang="0">
                  <a:pos x="152910" y="159559"/>
                </a:cxn>
                <a:cxn ang="0">
                  <a:pos x="159559" y="37674"/>
                </a:cxn>
                <a:cxn ang="0">
                  <a:pos x="101940" y="139614"/>
                </a:cxn>
                <a:cxn ang="0">
                  <a:pos x="101940" y="155127"/>
                </a:cxn>
                <a:cxn ang="0">
                  <a:pos x="88644" y="155127"/>
                </a:cxn>
                <a:cxn ang="0">
                  <a:pos x="88644" y="141830"/>
                </a:cxn>
                <a:cxn ang="0">
                  <a:pos x="62051" y="135182"/>
                </a:cxn>
                <a:cxn ang="0">
                  <a:pos x="66483" y="117453"/>
                </a:cxn>
                <a:cxn ang="0">
                  <a:pos x="90860" y="124101"/>
                </a:cxn>
                <a:cxn ang="0">
                  <a:pos x="106372" y="115237"/>
                </a:cxn>
                <a:cxn ang="0">
                  <a:pos x="90860" y="101940"/>
                </a:cxn>
                <a:cxn ang="0">
                  <a:pos x="64267" y="75347"/>
                </a:cxn>
                <a:cxn ang="0">
                  <a:pos x="88644" y="48754"/>
                </a:cxn>
                <a:cxn ang="0">
                  <a:pos x="88644" y="33241"/>
                </a:cxn>
                <a:cxn ang="0">
                  <a:pos x="104156" y="33241"/>
                </a:cxn>
                <a:cxn ang="0">
                  <a:pos x="104156" y="46538"/>
                </a:cxn>
                <a:cxn ang="0">
                  <a:pos x="124101" y="50970"/>
                </a:cxn>
                <a:cxn ang="0">
                  <a:pos x="119669" y="68699"/>
                </a:cxn>
                <a:cxn ang="0">
                  <a:pos x="99724" y="64267"/>
                </a:cxn>
                <a:cxn ang="0">
                  <a:pos x="86428" y="70915"/>
                </a:cxn>
                <a:cxn ang="0">
                  <a:pos x="104156" y="84212"/>
                </a:cxn>
                <a:cxn ang="0">
                  <a:pos x="128533" y="113021"/>
                </a:cxn>
                <a:cxn ang="0">
                  <a:pos x="101940" y="139614"/>
                </a:cxn>
              </a:cxnLst>
              <a:rect l="txL" t="txT" r="txR" b="txB"/>
              <a:pathLst>
                <a:path w="86" h="86">
                  <a:moveTo>
                    <a:pt x="72" y="17"/>
                  </a:moveTo>
                  <a:cubicBezTo>
                    <a:pt x="58" y="1"/>
                    <a:pt x="34" y="0"/>
                    <a:pt x="18" y="14"/>
                  </a:cubicBezTo>
                  <a:cubicBezTo>
                    <a:pt x="2" y="28"/>
                    <a:pt x="0" y="52"/>
                    <a:pt x="14" y="68"/>
                  </a:cubicBezTo>
                  <a:cubicBezTo>
                    <a:pt x="28" y="84"/>
                    <a:pt x="53" y="86"/>
                    <a:pt x="69" y="72"/>
                  </a:cubicBezTo>
                  <a:cubicBezTo>
                    <a:pt x="85" y="58"/>
                    <a:pt x="86" y="33"/>
                    <a:pt x="72" y="17"/>
                  </a:cubicBezTo>
                  <a:close/>
                  <a:moveTo>
                    <a:pt x="46" y="63"/>
                  </a:moveTo>
                  <a:cubicBezTo>
                    <a:pt x="46" y="70"/>
                    <a:pt x="46" y="70"/>
                    <a:pt x="46" y="70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5" y="64"/>
                    <a:pt x="31" y="62"/>
                    <a:pt x="28" y="61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3" y="55"/>
                    <a:pt x="37" y="56"/>
                    <a:pt x="41" y="56"/>
                  </a:cubicBezTo>
                  <a:cubicBezTo>
                    <a:pt x="45" y="56"/>
                    <a:pt x="48" y="54"/>
                    <a:pt x="48" y="52"/>
                  </a:cubicBezTo>
                  <a:cubicBezTo>
                    <a:pt x="48" y="49"/>
                    <a:pt x="46" y="48"/>
                    <a:pt x="41" y="46"/>
                  </a:cubicBezTo>
                  <a:cubicBezTo>
                    <a:pt x="34" y="44"/>
                    <a:pt x="29" y="40"/>
                    <a:pt x="29" y="34"/>
                  </a:cubicBezTo>
                  <a:cubicBezTo>
                    <a:pt x="29" y="28"/>
                    <a:pt x="33" y="23"/>
                    <a:pt x="40" y="22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1" y="21"/>
                    <a:pt x="54" y="22"/>
                    <a:pt x="56" y="23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3" y="30"/>
                    <a:pt x="50" y="29"/>
                    <a:pt x="45" y="29"/>
                  </a:cubicBezTo>
                  <a:cubicBezTo>
                    <a:pt x="40" y="29"/>
                    <a:pt x="39" y="31"/>
                    <a:pt x="39" y="32"/>
                  </a:cubicBezTo>
                  <a:cubicBezTo>
                    <a:pt x="39" y="35"/>
                    <a:pt x="41" y="36"/>
                    <a:pt x="47" y="38"/>
                  </a:cubicBezTo>
                  <a:cubicBezTo>
                    <a:pt x="55" y="41"/>
                    <a:pt x="58" y="45"/>
                    <a:pt x="58" y="51"/>
                  </a:cubicBezTo>
                  <a:cubicBezTo>
                    <a:pt x="58" y="57"/>
                    <a:pt x="54" y="62"/>
                    <a:pt x="46" y="63"/>
                  </a:cubicBezTo>
                  <a:close/>
                </a:path>
              </a:pathLst>
            </a:custGeom>
            <a:solidFill>
              <a:srgbClr val="FEFEFE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20501" name="组合 59"/>
          <p:cNvGrpSpPr/>
          <p:nvPr/>
        </p:nvGrpSpPr>
        <p:grpSpPr>
          <a:xfrm rot="1030086">
            <a:off x="6729413" y="2624138"/>
            <a:ext cx="382587" cy="427037"/>
            <a:chOff x="0" y="0"/>
            <a:chExt cx="402656" cy="450303"/>
          </a:xfrm>
        </p:grpSpPr>
        <p:sp>
          <p:nvSpPr>
            <p:cNvPr id="20510" name="Freeform 108"/>
            <p:cNvSpPr>
              <a:spLocks noEditPoints="1"/>
            </p:cNvSpPr>
            <p:nvPr/>
          </p:nvSpPr>
          <p:spPr>
            <a:xfrm>
              <a:off x="69134" y="167228"/>
              <a:ext cx="56988" cy="57923"/>
            </a:xfrm>
            <a:custGeom>
              <a:avLst/>
              <a:gdLst>
                <a:gd name="txL" fmla="*/ 0 w 26"/>
                <a:gd name="txT" fmla="*/ 0 h 26"/>
                <a:gd name="txR" fmla="*/ 26 w 26"/>
                <a:gd name="txB" fmla="*/ 26 h 26"/>
              </a:gdLst>
              <a:ahLst/>
              <a:cxnLst>
                <a:cxn ang="0">
                  <a:pos x="28494" y="0"/>
                </a:cxn>
                <a:cxn ang="0">
                  <a:pos x="0" y="28962"/>
                </a:cxn>
                <a:cxn ang="0">
                  <a:pos x="28494" y="57923"/>
                </a:cxn>
                <a:cxn ang="0">
                  <a:pos x="56988" y="28962"/>
                </a:cxn>
                <a:cxn ang="0">
                  <a:pos x="28494" y="0"/>
                </a:cxn>
                <a:cxn ang="0">
                  <a:pos x="28494" y="51240"/>
                </a:cxn>
                <a:cxn ang="0">
                  <a:pos x="6576" y="28962"/>
                </a:cxn>
                <a:cxn ang="0">
                  <a:pos x="28494" y="6683"/>
                </a:cxn>
                <a:cxn ang="0">
                  <a:pos x="50412" y="28962"/>
                </a:cxn>
                <a:cxn ang="0">
                  <a:pos x="28494" y="51240"/>
                </a:cxn>
              </a:cxnLst>
              <a:rect l="txL" t="txT" r="txR" b="txB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3"/>
                  </a:moveTo>
                  <a:cubicBezTo>
                    <a:pt x="8" y="23"/>
                    <a:pt x="3" y="18"/>
                    <a:pt x="3" y="13"/>
                  </a:cubicBezTo>
                  <a:cubicBezTo>
                    <a:pt x="3" y="7"/>
                    <a:pt x="8" y="3"/>
                    <a:pt x="13" y="3"/>
                  </a:cubicBezTo>
                  <a:cubicBezTo>
                    <a:pt x="19" y="3"/>
                    <a:pt x="23" y="7"/>
                    <a:pt x="23" y="13"/>
                  </a:cubicBezTo>
                  <a:cubicBezTo>
                    <a:pt x="23" y="18"/>
                    <a:pt x="19" y="23"/>
                    <a:pt x="13" y="23"/>
                  </a:cubicBezTo>
                  <a:close/>
                </a:path>
              </a:pathLst>
            </a:custGeom>
            <a:solidFill>
              <a:srgbClr val="FEFEFE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511" name="Freeform 109"/>
            <p:cNvSpPr>
              <a:spLocks noEditPoints="1"/>
            </p:cNvSpPr>
            <p:nvPr/>
          </p:nvSpPr>
          <p:spPr>
            <a:xfrm>
              <a:off x="197125" y="129859"/>
              <a:ext cx="48580" cy="48580"/>
            </a:xfrm>
            <a:custGeom>
              <a:avLst/>
              <a:gdLst>
                <a:gd name="txL" fmla="*/ 0 w 22"/>
                <a:gd name="txT" fmla="*/ 0 h 22"/>
                <a:gd name="txR" fmla="*/ 22 w 22"/>
                <a:gd name="txB" fmla="*/ 22 h 22"/>
              </a:gdLst>
              <a:ahLst/>
              <a:cxnLst>
                <a:cxn ang="0">
                  <a:pos x="24290" y="0"/>
                </a:cxn>
                <a:cxn ang="0">
                  <a:pos x="0" y="24290"/>
                </a:cxn>
                <a:cxn ang="0">
                  <a:pos x="24290" y="48580"/>
                </a:cxn>
                <a:cxn ang="0">
                  <a:pos x="48580" y="24290"/>
                </a:cxn>
                <a:cxn ang="0">
                  <a:pos x="24290" y="0"/>
                </a:cxn>
                <a:cxn ang="0">
                  <a:pos x="24290" y="37539"/>
                </a:cxn>
                <a:cxn ang="0">
                  <a:pos x="11041" y="24290"/>
                </a:cxn>
                <a:cxn ang="0">
                  <a:pos x="24290" y="11041"/>
                </a:cxn>
                <a:cxn ang="0">
                  <a:pos x="37539" y="24290"/>
                </a:cxn>
                <a:cxn ang="0">
                  <a:pos x="24290" y="37539"/>
                </a:cxn>
              </a:cxnLst>
              <a:rect l="txL" t="txT" r="txR" b="txB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7"/>
                  </a:moveTo>
                  <a:cubicBezTo>
                    <a:pt x="8" y="17"/>
                    <a:pt x="5" y="14"/>
                    <a:pt x="5" y="11"/>
                  </a:cubicBezTo>
                  <a:cubicBezTo>
                    <a:pt x="5" y="8"/>
                    <a:pt x="8" y="5"/>
                    <a:pt x="11" y="5"/>
                  </a:cubicBezTo>
                  <a:cubicBezTo>
                    <a:pt x="14" y="5"/>
                    <a:pt x="17" y="8"/>
                    <a:pt x="17" y="11"/>
                  </a:cubicBezTo>
                  <a:cubicBezTo>
                    <a:pt x="17" y="14"/>
                    <a:pt x="14" y="17"/>
                    <a:pt x="11" y="17"/>
                  </a:cubicBezTo>
                  <a:close/>
                </a:path>
              </a:pathLst>
            </a:custGeom>
            <a:solidFill>
              <a:srgbClr val="FEFEFE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512" name="Freeform 110"/>
            <p:cNvSpPr>
              <a:spLocks noEditPoints="1"/>
            </p:cNvSpPr>
            <p:nvPr/>
          </p:nvSpPr>
          <p:spPr>
            <a:xfrm>
              <a:off x="82213" y="181242"/>
              <a:ext cx="30830" cy="30830"/>
            </a:xfrm>
            <a:custGeom>
              <a:avLst/>
              <a:gdLst>
                <a:gd name="txL" fmla="*/ 0 w 14"/>
                <a:gd name="txT" fmla="*/ 0 h 14"/>
                <a:gd name="txR" fmla="*/ 14 w 14"/>
                <a:gd name="txB" fmla="*/ 14 h 14"/>
              </a:gdLst>
              <a:ahLst/>
              <a:cxnLst>
                <a:cxn ang="0">
                  <a:pos x="15415" y="0"/>
                </a:cxn>
                <a:cxn ang="0">
                  <a:pos x="0" y="15415"/>
                </a:cxn>
                <a:cxn ang="0">
                  <a:pos x="15415" y="30830"/>
                </a:cxn>
                <a:cxn ang="0">
                  <a:pos x="30830" y="15415"/>
                </a:cxn>
                <a:cxn ang="0">
                  <a:pos x="15415" y="0"/>
                </a:cxn>
                <a:cxn ang="0">
                  <a:pos x="15415" y="22021"/>
                </a:cxn>
                <a:cxn ang="0">
                  <a:pos x="8809" y="15415"/>
                </a:cxn>
                <a:cxn ang="0">
                  <a:pos x="15415" y="6606"/>
                </a:cxn>
                <a:cxn ang="0">
                  <a:pos x="24224" y="15415"/>
                </a:cxn>
                <a:cxn ang="0">
                  <a:pos x="15415" y="22021"/>
                </a:cxn>
              </a:cxnLst>
              <a:rect l="txL" t="txT" r="txR" b="txB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  <a:moveTo>
                    <a:pt x="7" y="10"/>
                  </a:moveTo>
                  <a:cubicBezTo>
                    <a:pt x="5" y="10"/>
                    <a:pt x="4" y="9"/>
                    <a:pt x="4" y="7"/>
                  </a:cubicBezTo>
                  <a:cubicBezTo>
                    <a:pt x="4" y="5"/>
                    <a:pt x="5" y="3"/>
                    <a:pt x="7" y="3"/>
                  </a:cubicBezTo>
                  <a:cubicBezTo>
                    <a:pt x="9" y="3"/>
                    <a:pt x="11" y="5"/>
                    <a:pt x="11" y="7"/>
                  </a:cubicBezTo>
                  <a:cubicBezTo>
                    <a:pt x="11" y="9"/>
                    <a:pt x="9" y="10"/>
                    <a:pt x="7" y="10"/>
                  </a:cubicBezTo>
                  <a:close/>
                </a:path>
              </a:pathLst>
            </a:custGeom>
            <a:solidFill>
              <a:srgbClr val="FEFEFE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513" name="Freeform 111"/>
            <p:cNvSpPr>
              <a:spLocks noEditPoints="1"/>
            </p:cNvSpPr>
            <p:nvPr/>
          </p:nvSpPr>
          <p:spPr>
            <a:xfrm>
              <a:off x="172834" y="105568"/>
              <a:ext cx="97161" cy="97161"/>
            </a:xfrm>
            <a:custGeom>
              <a:avLst/>
              <a:gdLst>
                <a:gd name="txL" fmla="*/ 0 w 44"/>
                <a:gd name="txT" fmla="*/ 0 h 44"/>
                <a:gd name="txR" fmla="*/ 44 w 44"/>
                <a:gd name="txB" fmla="*/ 44 h 44"/>
              </a:gdLst>
              <a:ahLst/>
              <a:cxnLst>
                <a:cxn ang="0">
                  <a:pos x="48581" y="0"/>
                </a:cxn>
                <a:cxn ang="0">
                  <a:pos x="0" y="48581"/>
                </a:cxn>
                <a:cxn ang="0">
                  <a:pos x="48581" y="97161"/>
                </a:cxn>
                <a:cxn ang="0">
                  <a:pos x="97161" y="48581"/>
                </a:cxn>
                <a:cxn ang="0">
                  <a:pos x="48581" y="0"/>
                </a:cxn>
                <a:cxn ang="0">
                  <a:pos x="48581" y="86120"/>
                </a:cxn>
                <a:cxn ang="0">
                  <a:pos x="11041" y="48581"/>
                </a:cxn>
                <a:cxn ang="0">
                  <a:pos x="48581" y="13249"/>
                </a:cxn>
                <a:cxn ang="0">
                  <a:pos x="86120" y="48581"/>
                </a:cxn>
                <a:cxn ang="0">
                  <a:pos x="48581" y="86120"/>
                </a:cxn>
              </a:cxnLst>
              <a:rect l="txL" t="txT" r="txR" b="txB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6"/>
                    <a:pt x="22" y="6"/>
                  </a:cubicBezTo>
                  <a:cubicBezTo>
                    <a:pt x="31" y="6"/>
                    <a:pt x="39" y="13"/>
                    <a:pt x="39" y="22"/>
                  </a:cubicBezTo>
                  <a:cubicBezTo>
                    <a:pt x="39" y="31"/>
                    <a:pt x="31" y="39"/>
                    <a:pt x="22" y="39"/>
                  </a:cubicBezTo>
                  <a:close/>
                </a:path>
              </a:pathLst>
            </a:custGeom>
            <a:solidFill>
              <a:srgbClr val="FEFEFE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514" name="Freeform 112"/>
            <p:cNvSpPr>
              <a:spLocks noEditPoints="1"/>
            </p:cNvSpPr>
            <p:nvPr/>
          </p:nvSpPr>
          <p:spPr>
            <a:xfrm>
              <a:off x="0" y="0"/>
              <a:ext cx="402656" cy="450303"/>
            </a:xfrm>
            <a:custGeom>
              <a:avLst/>
              <a:gdLst>
                <a:gd name="txL" fmla="*/ 0 w 182"/>
                <a:gd name="txT" fmla="*/ 0 h 204"/>
                <a:gd name="txR" fmla="*/ 182 w 182"/>
                <a:gd name="txB" fmla="*/ 204 h 204"/>
              </a:gdLst>
              <a:ahLst/>
              <a:cxnLst>
                <a:cxn ang="0">
                  <a:pos x="347346" y="211907"/>
                </a:cxn>
                <a:cxn ang="0">
                  <a:pos x="338497" y="105954"/>
                </a:cxn>
                <a:cxn ang="0">
                  <a:pos x="172567" y="0"/>
                </a:cxn>
                <a:cxn ang="0">
                  <a:pos x="2212" y="174382"/>
                </a:cxn>
                <a:cxn ang="0">
                  <a:pos x="0" y="450303"/>
                </a:cxn>
                <a:cxn ang="0">
                  <a:pos x="250001" y="388497"/>
                </a:cxn>
                <a:cxn ang="0">
                  <a:pos x="325222" y="388497"/>
                </a:cxn>
                <a:cxn ang="0">
                  <a:pos x="325222" y="388497"/>
                </a:cxn>
                <a:cxn ang="0">
                  <a:pos x="345134" y="333313"/>
                </a:cxn>
                <a:cxn ang="0">
                  <a:pos x="323010" y="320068"/>
                </a:cxn>
                <a:cxn ang="0">
                  <a:pos x="345134" y="309031"/>
                </a:cxn>
                <a:cxn ang="0">
                  <a:pos x="342921" y="304617"/>
                </a:cxn>
                <a:cxn ang="0">
                  <a:pos x="376107" y="245018"/>
                </a:cxn>
                <a:cxn ang="0">
                  <a:pos x="137169" y="205285"/>
                </a:cxn>
                <a:cxn ang="0">
                  <a:pos x="137169" y="225152"/>
                </a:cxn>
                <a:cxn ang="0">
                  <a:pos x="119469" y="231774"/>
                </a:cxn>
                <a:cxn ang="0">
                  <a:pos x="106195" y="242810"/>
                </a:cxn>
                <a:cxn ang="0">
                  <a:pos x="88496" y="236188"/>
                </a:cxn>
                <a:cxn ang="0">
                  <a:pos x="70797" y="236188"/>
                </a:cxn>
                <a:cxn ang="0">
                  <a:pos x="61947" y="218529"/>
                </a:cxn>
                <a:cxn ang="0">
                  <a:pos x="48673" y="205285"/>
                </a:cxn>
                <a:cxn ang="0">
                  <a:pos x="57522" y="187626"/>
                </a:cxn>
                <a:cxn ang="0">
                  <a:pos x="57522" y="167760"/>
                </a:cxn>
                <a:cxn ang="0">
                  <a:pos x="75221" y="161138"/>
                </a:cxn>
                <a:cxn ang="0">
                  <a:pos x="88496" y="150101"/>
                </a:cxn>
                <a:cxn ang="0">
                  <a:pos x="106195" y="156723"/>
                </a:cxn>
                <a:cxn ang="0">
                  <a:pos x="126107" y="156723"/>
                </a:cxn>
                <a:cxn ang="0">
                  <a:pos x="132744" y="174382"/>
                </a:cxn>
                <a:cxn ang="0">
                  <a:pos x="146018" y="187626"/>
                </a:cxn>
                <a:cxn ang="0">
                  <a:pos x="300886" y="169967"/>
                </a:cxn>
                <a:cxn ang="0">
                  <a:pos x="278762" y="192041"/>
                </a:cxn>
                <a:cxn ang="0">
                  <a:pos x="267700" y="220737"/>
                </a:cxn>
                <a:cxn ang="0">
                  <a:pos x="236726" y="220737"/>
                </a:cxn>
                <a:cxn ang="0">
                  <a:pos x="207965" y="231774"/>
                </a:cxn>
                <a:cxn ang="0">
                  <a:pos x="183629" y="211907"/>
                </a:cxn>
                <a:cxn ang="0">
                  <a:pos x="154868" y="200870"/>
                </a:cxn>
                <a:cxn ang="0">
                  <a:pos x="154868" y="169967"/>
                </a:cxn>
                <a:cxn ang="0">
                  <a:pos x="141593" y="141272"/>
                </a:cxn>
                <a:cxn ang="0">
                  <a:pos x="163717" y="116990"/>
                </a:cxn>
                <a:cxn ang="0">
                  <a:pos x="174779" y="88295"/>
                </a:cxn>
                <a:cxn ang="0">
                  <a:pos x="207965" y="88295"/>
                </a:cxn>
                <a:cxn ang="0">
                  <a:pos x="236726" y="77258"/>
                </a:cxn>
                <a:cxn ang="0">
                  <a:pos x="258850" y="97124"/>
                </a:cxn>
                <a:cxn ang="0">
                  <a:pos x="287611" y="108161"/>
                </a:cxn>
                <a:cxn ang="0">
                  <a:pos x="287611" y="141272"/>
                </a:cxn>
                <a:cxn ang="0">
                  <a:pos x="300886" y="169967"/>
                </a:cxn>
              </a:cxnLst>
              <a:rect l="txL" t="txT" r="txR" b="txB"/>
              <a:pathLst>
                <a:path w="182" h="204">
                  <a:moveTo>
                    <a:pt x="170" y="111"/>
                  </a:moveTo>
                  <a:cubicBezTo>
                    <a:pt x="166" y="107"/>
                    <a:pt x="160" y="102"/>
                    <a:pt x="157" y="96"/>
                  </a:cubicBezTo>
                  <a:cubicBezTo>
                    <a:pt x="153" y="87"/>
                    <a:pt x="158" y="79"/>
                    <a:pt x="157" y="70"/>
                  </a:cubicBezTo>
                  <a:cubicBezTo>
                    <a:pt x="157" y="63"/>
                    <a:pt x="155" y="54"/>
                    <a:pt x="153" y="48"/>
                  </a:cubicBezTo>
                  <a:cubicBezTo>
                    <a:pt x="149" y="37"/>
                    <a:pt x="142" y="28"/>
                    <a:pt x="133" y="21"/>
                  </a:cubicBezTo>
                  <a:cubicBezTo>
                    <a:pt x="119" y="8"/>
                    <a:pt x="100" y="0"/>
                    <a:pt x="78" y="0"/>
                  </a:cubicBezTo>
                  <a:cubicBezTo>
                    <a:pt x="35" y="0"/>
                    <a:pt x="0" y="32"/>
                    <a:pt x="0" y="71"/>
                  </a:cubicBezTo>
                  <a:cubicBezTo>
                    <a:pt x="0" y="74"/>
                    <a:pt x="0" y="77"/>
                    <a:pt x="1" y="79"/>
                  </a:cubicBezTo>
                  <a:cubicBezTo>
                    <a:pt x="1" y="96"/>
                    <a:pt x="6" y="117"/>
                    <a:pt x="22" y="139"/>
                  </a:cubicBezTo>
                  <a:cubicBezTo>
                    <a:pt x="22" y="139"/>
                    <a:pt x="43" y="182"/>
                    <a:pt x="0" y="204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95" y="204"/>
                    <a:pt x="102" y="176"/>
                    <a:pt x="113" y="176"/>
                  </a:cubicBezTo>
                  <a:cubicBezTo>
                    <a:pt x="123" y="176"/>
                    <a:pt x="133" y="177"/>
                    <a:pt x="142" y="176"/>
                  </a:cubicBezTo>
                  <a:cubicBezTo>
                    <a:pt x="144" y="177"/>
                    <a:pt x="146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54" y="173"/>
                    <a:pt x="149" y="157"/>
                    <a:pt x="149" y="157"/>
                  </a:cubicBezTo>
                  <a:cubicBezTo>
                    <a:pt x="153" y="155"/>
                    <a:pt x="156" y="153"/>
                    <a:pt x="156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8"/>
                    <a:pt x="152" y="146"/>
                    <a:pt x="146" y="145"/>
                  </a:cubicBezTo>
                  <a:cubicBezTo>
                    <a:pt x="149" y="145"/>
                    <a:pt x="149" y="145"/>
                    <a:pt x="149" y="145"/>
                  </a:cubicBezTo>
                  <a:cubicBezTo>
                    <a:pt x="153" y="145"/>
                    <a:pt x="156" y="143"/>
                    <a:pt x="156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9"/>
                    <a:pt x="156" y="138"/>
                    <a:pt x="155" y="138"/>
                  </a:cubicBezTo>
                  <a:cubicBezTo>
                    <a:pt x="156" y="135"/>
                    <a:pt x="159" y="121"/>
                    <a:pt x="160" y="121"/>
                  </a:cubicBezTo>
                  <a:cubicBezTo>
                    <a:pt x="182" y="119"/>
                    <a:pt x="170" y="111"/>
                    <a:pt x="170" y="111"/>
                  </a:cubicBezTo>
                  <a:close/>
                  <a:moveTo>
                    <a:pt x="66" y="93"/>
                  </a:moveTo>
                  <a:cubicBezTo>
                    <a:pt x="62" y="93"/>
                    <a:pt x="62" y="93"/>
                    <a:pt x="62" y="93"/>
                  </a:cubicBezTo>
                  <a:cubicBezTo>
                    <a:pt x="62" y="95"/>
                    <a:pt x="61" y="97"/>
                    <a:pt x="60" y="99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2" y="106"/>
                    <a:pt x="50" y="107"/>
                    <a:pt x="48" y="107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0" y="107"/>
                    <a:pt x="40" y="107"/>
                    <a:pt x="40" y="107"/>
                  </a:cubicBezTo>
                  <a:cubicBezTo>
                    <a:pt x="38" y="107"/>
                    <a:pt x="36" y="106"/>
                    <a:pt x="34" y="105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7" y="97"/>
                    <a:pt x="26" y="95"/>
                    <a:pt x="26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3"/>
                    <a:pt x="27" y="81"/>
                    <a:pt x="28" y="79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4" y="73"/>
                    <a:pt x="34" y="73"/>
                    <a:pt x="34" y="73"/>
                  </a:cubicBezTo>
                  <a:cubicBezTo>
                    <a:pt x="36" y="72"/>
                    <a:pt x="38" y="71"/>
                    <a:pt x="40" y="71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50" y="71"/>
                    <a:pt x="52" y="72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61" y="81"/>
                    <a:pt x="62" y="83"/>
                    <a:pt x="63" y="85"/>
                  </a:cubicBezTo>
                  <a:cubicBezTo>
                    <a:pt x="66" y="85"/>
                    <a:pt x="66" y="85"/>
                    <a:pt x="66" y="85"/>
                  </a:cubicBezTo>
                  <a:lnTo>
                    <a:pt x="66" y="93"/>
                  </a:lnTo>
                  <a:close/>
                  <a:moveTo>
                    <a:pt x="136" y="77"/>
                  </a:moveTo>
                  <a:cubicBezTo>
                    <a:pt x="130" y="77"/>
                    <a:pt x="130" y="77"/>
                    <a:pt x="130" y="77"/>
                  </a:cubicBezTo>
                  <a:cubicBezTo>
                    <a:pt x="129" y="80"/>
                    <a:pt x="128" y="84"/>
                    <a:pt x="126" y="87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14" y="98"/>
                    <a:pt x="110" y="99"/>
                    <a:pt x="107" y="100"/>
                  </a:cubicBezTo>
                  <a:cubicBezTo>
                    <a:pt x="107" y="105"/>
                    <a:pt x="107" y="105"/>
                    <a:pt x="107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90" y="100"/>
                    <a:pt x="86" y="98"/>
                    <a:pt x="83" y="96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2" y="84"/>
                    <a:pt x="71" y="81"/>
                    <a:pt x="70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0"/>
                    <a:pt x="72" y="56"/>
                    <a:pt x="74" y="53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6" y="42"/>
                    <a:pt x="90" y="41"/>
                    <a:pt x="94" y="4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0" y="41"/>
                    <a:pt x="114" y="42"/>
                    <a:pt x="117" y="44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26" y="53"/>
                    <a:pt x="126" y="53"/>
                    <a:pt x="126" y="53"/>
                  </a:cubicBezTo>
                  <a:cubicBezTo>
                    <a:pt x="128" y="57"/>
                    <a:pt x="130" y="60"/>
                    <a:pt x="130" y="64"/>
                  </a:cubicBezTo>
                  <a:cubicBezTo>
                    <a:pt x="136" y="64"/>
                    <a:pt x="136" y="64"/>
                    <a:pt x="136" y="64"/>
                  </a:cubicBezTo>
                  <a:lnTo>
                    <a:pt x="136" y="77"/>
                  </a:lnTo>
                  <a:close/>
                </a:path>
              </a:pathLst>
            </a:custGeom>
            <a:solidFill>
              <a:srgbClr val="FEFEFE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21550" name="组合 65"/>
          <p:cNvGrpSpPr/>
          <p:nvPr/>
        </p:nvGrpSpPr>
        <p:grpSpPr bwMode="auto">
          <a:xfrm rot="1030086">
            <a:off x="6575425" y="3344863"/>
            <a:ext cx="363537" cy="411162"/>
            <a:chOff x="0" y="0"/>
            <a:chExt cx="406393" cy="459645"/>
          </a:xfrm>
          <a:solidFill>
            <a:srgbClr val="E56AF2"/>
          </a:solidFill>
        </p:grpSpPr>
        <p:sp>
          <p:nvSpPr>
            <p:cNvPr id="21551" name="Freeform 148"/>
            <p:cNvSpPr>
              <a:spLocks noEditPoints="1" noChangeArrowheads="1"/>
            </p:cNvSpPr>
            <p:nvPr/>
          </p:nvSpPr>
          <p:spPr bwMode="auto">
            <a:xfrm>
              <a:off x="55120" y="0"/>
              <a:ext cx="351273" cy="456842"/>
            </a:xfrm>
            <a:custGeom>
              <a:avLst/>
              <a:gdLst>
                <a:gd name="T0" fmla="*/ 157 w 159"/>
                <a:gd name="T1" fmla="*/ 185 h 207"/>
                <a:gd name="T2" fmla="*/ 89 w 159"/>
                <a:gd name="T3" fmla="*/ 79 h 207"/>
                <a:gd name="T4" fmla="*/ 92 w 159"/>
                <a:gd name="T5" fmla="*/ 24 h 207"/>
                <a:gd name="T6" fmla="*/ 42 w 159"/>
                <a:gd name="T7" fmla="*/ 4 h 207"/>
                <a:gd name="T8" fmla="*/ 70 w 159"/>
                <a:gd name="T9" fmla="*/ 48 h 207"/>
                <a:gd name="T10" fmla="*/ 37 w 159"/>
                <a:gd name="T11" fmla="*/ 69 h 207"/>
                <a:gd name="T12" fmla="*/ 10 w 159"/>
                <a:gd name="T13" fmla="*/ 27 h 207"/>
                <a:gd name="T14" fmla="*/ 10 w 159"/>
                <a:gd name="T15" fmla="*/ 77 h 207"/>
                <a:gd name="T16" fmla="*/ 62 w 159"/>
                <a:gd name="T17" fmla="*/ 96 h 207"/>
                <a:gd name="T18" fmla="*/ 130 w 159"/>
                <a:gd name="T19" fmla="*/ 202 h 207"/>
                <a:gd name="T20" fmla="*/ 143 w 159"/>
                <a:gd name="T21" fmla="*/ 205 h 207"/>
                <a:gd name="T22" fmla="*/ 154 w 159"/>
                <a:gd name="T23" fmla="*/ 197 h 207"/>
                <a:gd name="T24" fmla="*/ 157 w 159"/>
                <a:gd name="T25" fmla="*/ 185 h 207"/>
                <a:gd name="T26" fmla="*/ 144 w 159"/>
                <a:gd name="T27" fmla="*/ 193 h 207"/>
                <a:gd name="T28" fmla="*/ 134 w 159"/>
                <a:gd name="T29" fmla="*/ 191 h 207"/>
                <a:gd name="T30" fmla="*/ 137 w 159"/>
                <a:gd name="T31" fmla="*/ 182 h 207"/>
                <a:gd name="T32" fmla="*/ 146 w 159"/>
                <a:gd name="T33" fmla="*/ 184 h 207"/>
                <a:gd name="T34" fmla="*/ 144 w 159"/>
                <a:gd name="T35" fmla="*/ 193 h 20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59"/>
                <a:gd name="T55" fmla="*/ 0 h 207"/>
                <a:gd name="T56" fmla="*/ 159 w 159"/>
                <a:gd name="T57" fmla="*/ 207 h 20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59" h="207">
                  <a:moveTo>
                    <a:pt x="157" y="185"/>
                  </a:moveTo>
                  <a:cubicBezTo>
                    <a:pt x="89" y="79"/>
                    <a:pt x="89" y="79"/>
                    <a:pt x="89" y="79"/>
                  </a:cubicBezTo>
                  <a:cubicBezTo>
                    <a:pt x="101" y="63"/>
                    <a:pt x="103" y="42"/>
                    <a:pt x="92" y="24"/>
                  </a:cubicBezTo>
                  <a:cubicBezTo>
                    <a:pt x="81" y="8"/>
                    <a:pt x="61" y="0"/>
                    <a:pt x="42" y="4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42"/>
                    <a:pt x="0" y="61"/>
                    <a:pt x="10" y="77"/>
                  </a:cubicBezTo>
                  <a:cubicBezTo>
                    <a:pt x="21" y="95"/>
                    <a:pt x="43" y="102"/>
                    <a:pt x="62" y="96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33" y="206"/>
                    <a:pt x="138" y="207"/>
                    <a:pt x="143" y="205"/>
                  </a:cubicBezTo>
                  <a:cubicBezTo>
                    <a:pt x="154" y="197"/>
                    <a:pt x="154" y="197"/>
                    <a:pt x="154" y="197"/>
                  </a:cubicBezTo>
                  <a:cubicBezTo>
                    <a:pt x="158" y="195"/>
                    <a:pt x="159" y="189"/>
                    <a:pt x="157" y="185"/>
                  </a:cubicBezTo>
                  <a:close/>
                  <a:moveTo>
                    <a:pt x="144" y="193"/>
                  </a:moveTo>
                  <a:cubicBezTo>
                    <a:pt x="141" y="195"/>
                    <a:pt x="136" y="195"/>
                    <a:pt x="134" y="191"/>
                  </a:cubicBezTo>
                  <a:cubicBezTo>
                    <a:pt x="132" y="188"/>
                    <a:pt x="133" y="184"/>
                    <a:pt x="137" y="182"/>
                  </a:cubicBezTo>
                  <a:cubicBezTo>
                    <a:pt x="140" y="180"/>
                    <a:pt x="144" y="181"/>
                    <a:pt x="146" y="184"/>
                  </a:cubicBezTo>
                  <a:cubicBezTo>
                    <a:pt x="148" y="187"/>
                    <a:pt x="147" y="191"/>
                    <a:pt x="144" y="19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宋体" panose="02010600030101010101" pitchFamily="2" charset="-122"/>
              </a:endParaRPr>
            </a:p>
          </p:txBody>
        </p:sp>
        <p:sp>
          <p:nvSpPr>
            <p:cNvPr id="21552" name="Freeform 149"/>
            <p:cNvSpPr>
              <a:spLocks noEditPoints="1" noChangeArrowheads="1"/>
            </p:cNvSpPr>
            <p:nvPr/>
          </p:nvSpPr>
          <p:spPr bwMode="auto">
            <a:xfrm>
              <a:off x="0" y="231691"/>
              <a:ext cx="231691" cy="227954"/>
            </a:xfrm>
            <a:custGeom>
              <a:avLst/>
              <a:gdLst>
                <a:gd name="T0" fmla="*/ 91 w 105"/>
                <a:gd name="T1" fmla="*/ 26 h 103"/>
                <a:gd name="T2" fmla="*/ 97 w 105"/>
                <a:gd name="T3" fmla="*/ 20 h 103"/>
                <a:gd name="T4" fmla="*/ 84 w 105"/>
                <a:gd name="T5" fmla="*/ 7 h 103"/>
                <a:gd name="T6" fmla="*/ 78 w 105"/>
                <a:gd name="T7" fmla="*/ 13 h 103"/>
                <a:gd name="T8" fmla="*/ 62 w 105"/>
                <a:gd name="T9" fmla="*/ 7 h 103"/>
                <a:gd name="T10" fmla="*/ 62 w 105"/>
                <a:gd name="T11" fmla="*/ 0 h 103"/>
                <a:gd name="T12" fmla="*/ 43 w 105"/>
                <a:gd name="T13" fmla="*/ 0 h 103"/>
                <a:gd name="T14" fmla="*/ 43 w 105"/>
                <a:gd name="T15" fmla="*/ 7 h 103"/>
                <a:gd name="T16" fmla="*/ 28 w 105"/>
                <a:gd name="T17" fmla="*/ 13 h 103"/>
                <a:gd name="T18" fmla="*/ 22 w 105"/>
                <a:gd name="T19" fmla="*/ 7 h 103"/>
                <a:gd name="T20" fmla="*/ 8 w 105"/>
                <a:gd name="T21" fmla="*/ 20 h 103"/>
                <a:gd name="T22" fmla="*/ 15 w 105"/>
                <a:gd name="T23" fmla="*/ 27 h 103"/>
                <a:gd name="T24" fmla="*/ 8 w 105"/>
                <a:gd name="T25" fmla="*/ 42 h 103"/>
                <a:gd name="T26" fmla="*/ 0 w 105"/>
                <a:gd name="T27" fmla="*/ 42 h 103"/>
                <a:gd name="T28" fmla="*/ 0 w 105"/>
                <a:gd name="T29" fmla="*/ 61 h 103"/>
                <a:gd name="T30" fmla="*/ 9 w 105"/>
                <a:gd name="T31" fmla="*/ 61 h 103"/>
                <a:gd name="T32" fmla="*/ 15 w 105"/>
                <a:gd name="T33" fmla="*/ 76 h 103"/>
                <a:gd name="T34" fmla="*/ 9 w 105"/>
                <a:gd name="T35" fmla="*/ 82 h 103"/>
                <a:gd name="T36" fmla="*/ 22 w 105"/>
                <a:gd name="T37" fmla="*/ 95 h 103"/>
                <a:gd name="T38" fmla="*/ 28 w 105"/>
                <a:gd name="T39" fmla="*/ 89 h 103"/>
                <a:gd name="T40" fmla="*/ 43 w 105"/>
                <a:gd name="T41" fmla="*/ 95 h 103"/>
                <a:gd name="T42" fmla="*/ 43 w 105"/>
                <a:gd name="T43" fmla="*/ 103 h 103"/>
                <a:gd name="T44" fmla="*/ 62 w 105"/>
                <a:gd name="T45" fmla="*/ 103 h 103"/>
                <a:gd name="T46" fmla="*/ 62 w 105"/>
                <a:gd name="T47" fmla="*/ 95 h 103"/>
                <a:gd name="T48" fmla="*/ 77 w 105"/>
                <a:gd name="T49" fmla="*/ 89 h 103"/>
                <a:gd name="T50" fmla="*/ 83 w 105"/>
                <a:gd name="T51" fmla="*/ 95 h 103"/>
                <a:gd name="T52" fmla="*/ 96 w 105"/>
                <a:gd name="T53" fmla="*/ 82 h 103"/>
                <a:gd name="T54" fmla="*/ 91 w 105"/>
                <a:gd name="T55" fmla="*/ 76 h 103"/>
                <a:gd name="T56" fmla="*/ 97 w 105"/>
                <a:gd name="T57" fmla="*/ 61 h 103"/>
                <a:gd name="T58" fmla="*/ 105 w 105"/>
                <a:gd name="T59" fmla="*/ 61 h 103"/>
                <a:gd name="T60" fmla="*/ 105 w 105"/>
                <a:gd name="T61" fmla="*/ 42 h 103"/>
                <a:gd name="T62" fmla="*/ 97 w 105"/>
                <a:gd name="T63" fmla="*/ 42 h 103"/>
                <a:gd name="T64" fmla="*/ 91 w 105"/>
                <a:gd name="T65" fmla="*/ 26 h 103"/>
                <a:gd name="T66" fmla="*/ 53 w 105"/>
                <a:gd name="T67" fmla="*/ 83 h 103"/>
                <a:gd name="T68" fmla="*/ 21 w 105"/>
                <a:gd name="T69" fmla="*/ 51 h 103"/>
                <a:gd name="T70" fmla="*/ 53 w 105"/>
                <a:gd name="T71" fmla="*/ 19 h 103"/>
                <a:gd name="T72" fmla="*/ 85 w 105"/>
                <a:gd name="T73" fmla="*/ 51 h 103"/>
                <a:gd name="T74" fmla="*/ 53 w 105"/>
                <a:gd name="T75" fmla="*/ 83 h 10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05"/>
                <a:gd name="T115" fmla="*/ 0 h 103"/>
                <a:gd name="T116" fmla="*/ 105 w 105"/>
                <a:gd name="T117" fmla="*/ 103 h 103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05" h="103">
                  <a:moveTo>
                    <a:pt x="91" y="26"/>
                  </a:moveTo>
                  <a:cubicBezTo>
                    <a:pt x="97" y="20"/>
                    <a:pt x="97" y="20"/>
                    <a:pt x="97" y="20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3" y="10"/>
                    <a:pt x="67" y="8"/>
                    <a:pt x="62" y="7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38" y="8"/>
                    <a:pt x="33" y="10"/>
                    <a:pt x="28" y="13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2" y="31"/>
                    <a:pt x="10" y="36"/>
                    <a:pt x="8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10" y="66"/>
                    <a:pt x="12" y="71"/>
                    <a:pt x="15" y="76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3" y="92"/>
                    <a:pt x="38" y="94"/>
                    <a:pt x="43" y="95"/>
                  </a:cubicBezTo>
                  <a:cubicBezTo>
                    <a:pt x="43" y="103"/>
                    <a:pt x="43" y="103"/>
                    <a:pt x="4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67" y="94"/>
                    <a:pt x="73" y="92"/>
                    <a:pt x="77" y="89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4" y="71"/>
                    <a:pt x="96" y="66"/>
                    <a:pt x="97" y="61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96" y="36"/>
                    <a:pt x="94" y="31"/>
                    <a:pt x="91" y="26"/>
                  </a:cubicBezTo>
                  <a:close/>
                  <a:moveTo>
                    <a:pt x="53" y="83"/>
                  </a:moveTo>
                  <a:cubicBezTo>
                    <a:pt x="35" y="83"/>
                    <a:pt x="21" y="69"/>
                    <a:pt x="21" y="51"/>
                  </a:cubicBezTo>
                  <a:cubicBezTo>
                    <a:pt x="21" y="33"/>
                    <a:pt x="35" y="19"/>
                    <a:pt x="53" y="19"/>
                  </a:cubicBezTo>
                  <a:cubicBezTo>
                    <a:pt x="71" y="19"/>
                    <a:pt x="85" y="33"/>
                    <a:pt x="85" y="51"/>
                  </a:cubicBezTo>
                  <a:cubicBezTo>
                    <a:pt x="85" y="69"/>
                    <a:pt x="71" y="83"/>
                    <a:pt x="53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宋体" panose="02010600030101010101" pitchFamily="2" charset="-122"/>
              </a:endParaRPr>
            </a:p>
          </p:txBody>
        </p:sp>
        <p:sp>
          <p:nvSpPr>
            <p:cNvPr id="21553" name="Oval 150"/>
            <p:cNvSpPr>
              <a:spLocks noChangeArrowheads="1"/>
            </p:cNvSpPr>
            <p:nvPr/>
          </p:nvSpPr>
          <p:spPr bwMode="auto">
            <a:xfrm>
              <a:off x="97160" y="326983"/>
              <a:ext cx="37370" cy="3737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宋体" panose="02010600030101010101" pitchFamily="2" charset="-122"/>
              </a:endParaRPr>
            </a:p>
          </p:txBody>
        </p:sp>
      </p:grpSp>
      <p:grpSp>
        <p:nvGrpSpPr>
          <p:cNvPr id="21554" name="组合 69"/>
          <p:cNvGrpSpPr/>
          <p:nvPr/>
        </p:nvGrpSpPr>
        <p:grpSpPr bwMode="auto">
          <a:xfrm rot="1030086">
            <a:off x="7550150" y="2822575"/>
            <a:ext cx="350838" cy="346075"/>
            <a:chOff x="0" y="0"/>
            <a:chExt cx="453105" cy="448433"/>
          </a:xfrm>
          <a:solidFill>
            <a:srgbClr val="E56AF2"/>
          </a:solidFill>
        </p:grpSpPr>
        <p:sp>
          <p:nvSpPr>
            <p:cNvPr id="21555" name="Freeform 136"/>
            <p:cNvSpPr>
              <a:spLocks noChangeArrowheads="1"/>
            </p:cNvSpPr>
            <p:nvPr/>
          </p:nvSpPr>
          <p:spPr bwMode="auto">
            <a:xfrm>
              <a:off x="0" y="251309"/>
              <a:ext cx="453105" cy="197124"/>
            </a:xfrm>
            <a:custGeom>
              <a:avLst/>
              <a:gdLst>
                <a:gd name="T0" fmla="*/ 103 w 205"/>
                <a:gd name="T1" fmla="*/ 19 h 89"/>
                <a:gd name="T2" fmla="*/ 47 w 205"/>
                <a:gd name="T3" fmla="*/ 0 h 89"/>
                <a:gd name="T4" fmla="*/ 0 w 205"/>
                <a:gd name="T5" fmla="*/ 0 h 89"/>
                <a:gd name="T6" fmla="*/ 0 w 205"/>
                <a:gd name="T7" fmla="*/ 67 h 89"/>
                <a:gd name="T8" fmla="*/ 22 w 205"/>
                <a:gd name="T9" fmla="*/ 89 h 89"/>
                <a:gd name="T10" fmla="*/ 183 w 205"/>
                <a:gd name="T11" fmla="*/ 89 h 89"/>
                <a:gd name="T12" fmla="*/ 205 w 205"/>
                <a:gd name="T13" fmla="*/ 67 h 89"/>
                <a:gd name="T14" fmla="*/ 205 w 205"/>
                <a:gd name="T15" fmla="*/ 0 h 89"/>
                <a:gd name="T16" fmla="*/ 158 w 205"/>
                <a:gd name="T17" fmla="*/ 0 h 89"/>
                <a:gd name="T18" fmla="*/ 103 w 205"/>
                <a:gd name="T19" fmla="*/ 19 h 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5"/>
                <a:gd name="T31" fmla="*/ 0 h 89"/>
                <a:gd name="T32" fmla="*/ 205 w 205"/>
                <a:gd name="T33" fmla="*/ 89 h 8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宋体" panose="02010600030101010101" pitchFamily="2" charset="-122"/>
              </a:endParaRPr>
            </a:p>
          </p:txBody>
        </p:sp>
        <p:sp>
          <p:nvSpPr>
            <p:cNvPr id="21556" name="Freeform 137"/>
            <p:cNvSpPr>
              <a:spLocks noEditPoints="1" noChangeArrowheads="1"/>
            </p:cNvSpPr>
            <p:nvPr/>
          </p:nvSpPr>
          <p:spPr bwMode="auto">
            <a:xfrm>
              <a:off x="0" y="0"/>
              <a:ext cx="453105" cy="260652"/>
            </a:xfrm>
            <a:custGeom>
              <a:avLst/>
              <a:gdLst>
                <a:gd name="T0" fmla="*/ 183 w 205"/>
                <a:gd name="T1" fmla="*/ 42 h 118"/>
                <a:gd name="T2" fmla="*/ 180 w 205"/>
                <a:gd name="T3" fmla="*/ 42 h 118"/>
                <a:gd name="T4" fmla="*/ 154 w 205"/>
                <a:gd name="T5" fmla="*/ 42 h 118"/>
                <a:gd name="T6" fmla="*/ 154 w 205"/>
                <a:gd name="T7" fmla="*/ 22 h 118"/>
                <a:gd name="T8" fmla="*/ 132 w 205"/>
                <a:gd name="T9" fmla="*/ 0 h 118"/>
                <a:gd name="T10" fmla="*/ 73 w 205"/>
                <a:gd name="T11" fmla="*/ 0 h 118"/>
                <a:gd name="T12" fmla="*/ 51 w 205"/>
                <a:gd name="T13" fmla="*/ 22 h 118"/>
                <a:gd name="T14" fmla="*/ 51 w 205"/>
                <a:gd name="T15" fmla="*/ 42 h 118"/>
                <a:gd name="T16" fmla="*/ 25 w 205"/>
                <a:gd name="T17" fmla="*/ 42 h 118"/>
                <a:gd name="T18" fmla="*/ 22 w 205"/>
                <a:gd name="T19" fmla="*/ 42 h 118"/>
                <a:gd name="T20" fmla="*/ 0 w 205"/>
                <a:gd name="T21" fmla="*/ 64 h 118"/>
                <a:gd name="T22" fmla="*/ 0 w 205"/>
                <a:gd name="T23" fmla="*/ 101 h 118"/>
                <a:gd name="T24" fmla="*/ 54 w 205"/>
                <a:gd name="T25" fmla="*/ 101 h 118"/>
                <a:gd name="T26" fmla="*/ 103 w 205"/>
                <a:gd name="T27" fmla="*/ 118 h 118"/>
                <a:gd name="T28" fmla="*/ 151 w 205"/>
                <a:gd name="T29" fmla="*/ 101 h 118"/>
                <a:gd name="T30" fmla="*/ 205 w 205"/>
                <a:gd name="T31" fmla="*/ 101 h 118"/>
                <a:gd name="T32" fmla="*/ 205 w 205"/>
                <a:gd name="T33" fmla="*/ 64 h 118"/>
                <a:gd name="T34" fmla="*/ 183 w 205"/>
                <a:gd name="T35" fmla="*/ 42 h 118"/>
                <a:gd name="T36" fmla="*/ 67 w 205"/>
                <a:gd name="T37" fmla="*/ 26 h 118"/>
                <a:gd name="T38" fmla="*/ 67 w 205"/>
                <a:gd name="T39" fmla="*/ 22 h 118"/>
                <a:gd name="T40" fmla="*/ 73 w 205"/>
                <a:gd name="T41" fmla="*/ 17 h 118"/>
                <a:gd name="T42" fmla="*/ 132 w 205"/>
                <a:gd name="T43" fmla="*/ 17 h 118"/>
                <a:gd name="T44" fmla="*/ 138 w 205"/>
                <a:gd name="T45" fmla="*/ 22 h 118"/>
                <a:gd name="T46" fmla="*/ 138 w 205"/>
                <a:gd name="T47" fmla="*/ 26 h 118"/>
                <a:gd name="T48" fmla="*/ 138 w 205"/>
                <a:gd name="T49" fmla="*/ 42 h 118"/>
                <a:gd name="T50" fmla="*/ 67 w 205"/>
                <a:gd name="T51" fmla="*/ 42 h 118"/>
                <a:gd name="T52" fmla="*/ 67 w 205"/>
                <a:gd name="T53" fmla="*/ 26 h 118"/>
                <a:gd name="T54" fmla="*/ 101 w 205"/>
                <a:gd name="T55" fmla="*/ 101 h 118"/>
                <a:gd name="T56" fmla="*/ 85 w 205"/>
                <a:gd name="T57" fmla="*/ 86 h 118"/>
                <a:gd name="T58" fmla="*/ 101 w 205"/>
                <a:gd name="T59" fmla="*/ 70 h 118"/>
                <a:gd name="T60" fmla="*/ 117 w 205"/>
                <a:gd name="T61" fmla="*/ 86 h 118"/>
                <a:gd name="T62" fmla="*/ 101 w 205"/>
                <a:gd name="T63" fmla="*/ 101 h 11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05"/>
                <a:gd name="T97" fmla="*/ 0 h 118"/>
                <a:gd name="T98" fmla="*/ 205 w 205"/>
                <a:gd name="T99" fmla="*/ 118 h 11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宋体" panose="02010600030101010101" pitchFamily="2" charset="-122"/>
              </a:endParaRPr>
            </a:p>
          </p:txBody>
        </p:sp>
      </p:grpSp>
      <p:grpSp>
        <p:nvGrpSpPr>
          <p:cNvPr id="20504" name="组合 72"/>
          <p:cNvGrpSpPr/>
          <p:nvPr/>
        </p:nvGrpSpPr>
        <p:grpSpPr>
          <a:xfrm rot="1030086">
            <a:off x="7426325" y="3538538"/>
            <a:ext cx="363538" cy="392112"/>
            <a:chOff x="0" y="0"/>
            <a:chExt cx="466184" cy="501686"/>
          </a:xfrm>
        </p:grpSpPr>
        <p:sp>
          <p:nvSpPr>
            <p:cNvPr id="20505" name="Freeform 154"/>
            <p:cNvSpPr/>
            <p:nvPr/>
          </p:nvSpPr>
          <p:spPr>
            <a:xfrm>
              <a:off x="141070" y="426012"/>
              <a:ext cx="50449" cy="46712"/>
            </a:xfrm>
            <a:custGeom>
              <a:avLst/>
              <a:gdLst>
                <a:gd name="txL" fmla="*/ 0 w 23"/>
                <a:gd name="txT" fmla="*/ 0 h 21"/>
                <a:gd name="txR" fmla="*/ 23 w 23"/>
                <a:gd name="txB" fmla="*/ 21 h 21"/>
              </a:gdLst>
              <a:ahLst/>
              <a:cxnLst>
                <a:cxn ang="0">
                  <a:pos x="35095" y="0"/>
                </a:cxn>
                <a:cxn ang="0">
                  <a:pos x="35095" y="8898"/>
                </a:cxn>
                <a:cxn ang="0">
                  <a:pos x="41675" y="24468"/>
                </a:cxn>
                <a:cxn ang="0">
                  <a:pos x="21934" y="37814"/>
                </a:cxn>
                <a:cxn ang="0">
                  <a:pos x="8774" y="20019"/>
                </a:cxn>
                <a:cxn ang="0">
                  <a:pos x="13161" y="11122"/>
                </a:cxn>
                <a:cxn ang="0">
                  <a:pos x="13161" y="0"/>
                </a:cxn>
                <a:cxn ang="0">
                  <a:pos x="0" y="22244"/>
                </a:cxn>
                <a:cxn ang="0">
                  <a:pos x="24128" y="46712"/>
                </a:cxn>
                <a:cxn ang="0">
                  <a:pos x="50449" y="22244"/>
                </a:cxn>
                <a:cxn ang="0">
                  <a:pos x="35095" y="0"/>
                </a:cxn>
              </a:cxnLst>
              <a:rect l="txL" t="txT" r="txR" b="txB"/>
              <a:pathLst>
                <a:path w="23" h="21">
                  <a:moveTo>
                    <a:pt x="16" y="0"/>
                  </a:moveTo>
                  <a:cubicBezTo>
                    <a:pt x="16" y="4"/>
                    <a:pt x="16" y="4"/>
                    <a:pt x="16" y="4"/>
                  </a:cubicBezTo>
                  <a:cubicBezTo>
                    <a:pt x="18" y="5"/>
                    <a:pt x="19" y="8"/>
                    <a:pt x="19" y="11"/>
                  </a:cubicBezTo>
                  <a:cubicBezTo>
                    <a:pt x="18" y="15"/>
                    <a:pt x="15" y="18"/>
                    <a:pt x="10" y="17"/>
                  </a:cubicBezTo>
                  <a:cubicBezTo>
                    <a:pt x="6" y="17"/>
                    <a:pt x="3" y="13"/>
                    <a:pt x="4" y="9"/>
                  </a:cubicBezTo>
                  <a:cubicBezTo>
                    <a:pt x="4" y="7"/>
                    <a:pt x="5" y="6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18" y="21"/>
                    <a:pt x="23" y="16"/>
                    <a:pt x="23" y="10"/>
                  </a:cubicBezTo>
                  <a:cubicBezTo>
                    <a:pt x="23" y="5"/>
                    <a:pt x="20" y="1"/>
                    <a:pt x="16" y="0"/>
                  </a:cubicBezTo>
                  <a:close/>
                </a:path>
              </a:pathLst>
            </a:custGeom>
            <a:solidFill>
              <a:srgbClr val="FEFEFE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506" name="Rectangle 155"/>
            <p:cNvSpPr/>
            <p:nvPr/>
          </p:nvSpPr>
          <p:spPr>
            <a:xfrm>
              <a:off x="160689" y="419472"/>
              <a:ext cx="9342" cy="32698"/>
            </a:xfrm>
            <a:prstGeom prst="rect">
              <a:avLst/>
            </a:prstGeom>
            <a:solidFill>
              <a:srgbClr val="FEFEFE"/>
            </a:solidFill>
            <a:ln w="9525">
              <a:noFill/>
            </a:ln>
          </p:spPr>
          <p:txBody>
            <a:bodyPr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20507" name="Freeform 156"/>
            <p:cNvSpPr>
              <a:spLocks noEditPoints="1"/>
            </p:cNvSpPr>
            <p:nvPr/>
          </p:nvSpPr>
          <p:spPr>
            <a:xfrm>
              <a:off x="39238" y="81278"/>
              <a:ext cx="260652" cy="260652"/>
            </a:xfrm>
            <a:custGeom>
              <a:avLst/>
              <a:gdLst>
                <a:gd name="txL" fmla="*/ 0 w 118"/>
                <a:gd name="txT" fmla="*/ 0 h 118"/>
                <a:gd name="txR" fmla="*/ 118 w 118"/>
                <a:gd name="txB" fmla="*/ 118 h 118"/>
              </a:gdLst>
              <a:ahLst/>
              <a:cxnLst>
                <a:cxn ang="0">
                  <a:pos x="53014" y="41969"/>
                </a:cxn>
                <a:cxn ang="0">
                  <a:pos x="41969" y="207638"/>
                </a:cxn>
                <a:cxn ang="0">
                  <a:pos x="207638" y="218683"/>
                </a:cxn>
                <a:cxn ang="0">
                  <a:pos x="218683" y="53014"/>
                </a:cxn>
                <a:cxn ang="0">
                  <a:pos x="53014" y="41969"/>
                </a:cxn>
                <a:cxn ang="0">
                  <a:pos x="141371" y="185549"/>
                </a:cxn>
                <a:cxn ang="0">
                  <a:pos x="141371" y="205429"/>
                </a:cxn>
                <a:cxn ang="0">
                  <a:pos x="123699" y="205429"/>
                </a:cxn>
                <a:cxn ang="0">
                  <a:pos x="123699" y="187758"/>
                </a:cxn>
                <a:cxn ang="0">
                  <a:pos x="90566" y="178922"/>
                </a:cxn>
                <a:cxn ang="0">
                  <a:pos x="94983" y="156833"/>
                </a:cxn>
                <a:cxn ang="0">
                  <a:pos x="128117" y="165669"/>
                </a:cxn>
                <a:cxn ang="0">
                  <a:pos x="145788" y="154624"/>
                </a:cxn>
                <a:cxn ang="0">
                  <a:pos x="125908" y="136953"/>
                </a:cxn>
                <a:cxn ang="0">
                  <a:pos x="90566" y="101610"/>
                </a:cxn>
                <a:cxn ang="0">
                  <a:pos x="123699" y="68476"/>
                </a:cxn>
                <a:cxn ang="0">
                  <a:pos x="123699" y="50805"/>
                </a:cxn>
                <a:cxn ang="0">
                  <a:pos x="141371" y="50805"/>
                </a:cxn>
                <a:cxn ang="0">
                  <a:pos x="141371" y="66267"/>
                </a:cxn>
                <a:cxn ang="0">
                  <a:pos x="170086" y="72894"/>
                </a:cxn>
                <a:cxn ang="0">
                  <a:pos x="163460" y="94983"/>
                </a:cxn>
                <a:cxn ang="0">
                  <a:pos x="136953" y="88357"/>
                </a:cxn>
                <a:cxn ang="0">
                  <a:pos x="121490" y="99401"/>
                </a:cxn>
                <a:cxn ang="0">
                  <a:pos x="143579" y="114864"/>
                </a:cxn>
                <a:cxn ang="0">
                  <a:pos x="174504" y="152415"/>
                </a:cxn>
                <a:cxn ang="0">
                  <a:pos x="141371" y="185549"/>
                </a:cxn>
              </a:cxnLst>
              <a:rect l="txL" t="txT" r="txR" b="txB"/>
              <a:pathLst>
                <a:path w="118" h="118">
                  <a:moveTo>
                    <a:pt x="24" y="19"/>
                  </a:moveTo>
                  <a:cubicBezTo>
                    <a:pt x="2" y="39"/>
                    <a:pt x="0" y="72"/>
                    <a:pt x="19" y="94"/>
                  </a:cubicBezTo>
                  <a:cubicBezTo>
                    <a:pt x="38" y="116"/>
                    <a:pt x="72" y="118"/>
                    <a:pt x="94" y="99"/>
                  </a:cubicBezTo>
                  <a:cubicBezTo>
                    <a:pt x="115" y="79"/>
                    <a:pt x="118" y="46"/>
                    <a:pt x="99" y="24"/>
                  </a:cubicBezTo>
                  <a:cubicBezTo>
                    <a:pt x="79" y="2"/>
                    <a:pt x="46" y="0"/>
                    <a:pt x="24" y="19"/>
                  </a:cubicBezTo>
                  <a:close/>
                  <a:moveTo>
                    <a:pt x="64" y="84"/>
                  </a:moveTo>
                  <a:cubicBezTo>
                    <a:pt x="64" y="93"/>
                    <a:pt x="64" y="93"/>
                    <a:pt x="64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0" y="85"/>
                    <a:pt x="44" y="83"/>
                    <a:pt x="41" y="8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7" y="73"/>
                    <a:pt x="52" y="75"/>
                    <a:pt x="58" y="75"/>
                  </a:cubicBezTo>
                  <a:cubicBezTo>
                    <a:pt x="63" y="75"/>
                    <a:pt x="66" y="73"/>
                    <a:pt x="66" y="70"/>
                  </a:cubicBezTo>
                  <a:cubicBezTo>
                    <a:pt x="66" y="66"/>
                    <a:pt x="63" y="64"/>
                    <a:pt x="57" y="62"/>
                  </a:cubicBezTo>
                  <a:cubicBezTo>
                    <a:pt x="48" y="59"/>
                    <a:pt x="41" y="55"/>
                    <a:pt x="41" y="46"/>
                  </a:cubicBezTo>
                  <a:cubicBezTo>
                    <a:pt x="41" y="39"/>
                    <a:pt x="47" y="33"/>
                    <a:pt x="56" y="3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70" y="30"/>
                    <a:pt x="74" y="32"/>
                    <a:pt x="77" y="3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2" y="42"/>
                    <a:pt x="68" y="40"/>
                    <a:pt x="62" y="40"/>
                  </a:cubicBezTo>
                  <a:cubicBezTo>
                    <a:pt x="56" y="40"/>
                    <a:pt x="55" y="42"/>
                    <a:pt x="55" y="45"/>
                  </a:cubicBezTo>
                  <a:cubicBezTo>
                    <a:pt x="55" y="48"/>
                    <a:pt x="58" y="50"/>
                    <a:pt x="65" y="52"/>
                  </a:cubicBezTo>
                  <a:cubicBezTo>
                    <a:pt x="75" y="56"/>
                    <a:pt x="79" y="61"/>
                    <a:pt x="79" y="69"/>
                  </a:cubicBezTo>
                  <a:cubicBezTo>
                    <a:pt x="79" y="76"/>
                    <a:pt x="74" y="83"/>
                    <a:pt x="64" y="84"/>
                  </a:cubicBezTo>
                  <a:close/>
                </a:path>
              </a:pathLst>
            </a:custGeom>
            <a:solidFill>
              <a:srgbClr val="FEFEFE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508" name="Freeform 157"/>
            <p:cNvSpPr>
              <a:spLocks noEditPoints="1"/>
            </p:cNvSpPr>
            <p:nvPr/>
          </p:nvSpPr>
          <p:spPr>
            <a:xfrm>
              <a:off x="0" y="0"/>
              <a:ext cx="338194" cy="501686"/>
            </a:xfrm>
            <a:custGeom>
              <a:avLst/>
              <a:gdLst>
                <a:gd name="txL" fmla="*/ 0 w 153"/>
                <a:gd name="txT" fmla="*/ 0 h 227"/>
                <a:gd name="txR" fmla="*/ 153 w 153"/>
                <a:gd name="txB" fmla="*/ 227 h 227"/>
              </a:gdLst>
              <a:ahLst/>
              <a:cxnLst>
                <a:cxn ang="0">
                  <a:pos x="305038" y="391182"/>
                </a:cxn>
                <a:cxn ang="0">
                  <a:pos x="35367" y="391182"/>
                </a:cxn>
                <a:cxn ang="0">
                  <a:pos x="35367" y="35361"/>
                </a:cxn>
                <a:cxn ang="0">
                  <a:pos x="305038" y="35361"/>
                </a:cxn>
                <a:cxn ang="0">
                  <a:pos x="305038" y="227637"/>
                </a:cxn>
                <a:cxn ang="0">
                  <a:pos x="307248" y="225427"/>
                </a:cxn>
                <a:cxn ang="0">
                  <a:pos x="338194" y="207747"/>
                </a:cxn>
                <a:cxn ang="0">
                  <a:pos x="338194" y="28731"/>
                </a:cxn>
                <a:cxn ang="0">
                  <a:pos x="311669" y="0"/>
                </a:cxn>
                <a:cxn ang="0">
                  <a:pos x="26525" y="0"/>
                </a:cxn>
                <a:cxn ang="0">
                  <a:pos x="0" y="28731"/>
                </a:cxn>
                <a:cxn ang="0">
                  <a:pos x="0" y="475165"/>
                </a:cxn>
                <a:cxn ang="0">
                  <a:pos x="26525" y="501686"/>
                </a:cxn>
                <a:cxn ang="0">
                  <a:pos x="311669" y="501686"/>
                </a:cxn>
                <a:cxn ang="0">
                  <a:pos x="338194" y="475165"/>
                </a:cxn>
                <a:cxn ang="0">
                  <a:pos x="338194" y="388972"/>
                </a:cxn>
                <a:cxn ang="0">
                  <a:pos x="305038" y="366872"/>
                </a:cxn>
                <a:cxn ang="0">
                  <a:pos x="305038" y="391182"/>
                </a:cxn>
                <a:cxn ang="0">
                  <a:pos x="165781" y="488426"/>
                </a:cxn>
                <a:cxn ang="0">
                  <a:pos x="123783" y="444224"/>
                </a:cxn>
                <a:cxn ang="0">
                  <a:pos x="165781" y="402233"/>
                </a:cxn>
                <a:cxn ang="0">
                  <a:pos x="209990" y="444224"/>
                </a:cxn>
                <a:cxn ang="0">
                  <a:pos x="165781" y="488426"/>
                </a:cxn>
              </a:cxnLst>
              <a:rect l="txL" t="txT" r="txR" b="txB"/>
              <a:pathLst>
                <a:path w="153" h="227">
                  <a:moveTo>
                    <a:pt x="138" y="177"/>
                  </a:moveTo>
                  <a:cubicBezTo>
                    <a:pt x="16" y="177"/>
                    <a:pt x="16" y="177"/>
                    <a:pt x="16" y="17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38" y="103"/>
                    <a:pt x="139" y="102"/>
                    <a:pt x="139" y="102"/>
                  </a:cubicBezTo>
                  <a:cubicBezTo>
                    <a:pt x="144" y="98"/>
                    <a:pt x="148" y="95"/>
                    <a:pt x="153" y="94"/>
                  </a:cubicBezTo>
                  <a:cubicBezTo>
                    <a:pt x="153" y="13"/>
                    <a:pt x="153" y="13"/>
                    <a:pt x="153" y="13"/>
                  </a:cubicBezTo>
                  <a:cubicBezTo>
                    <a:pt x="153" y="6"/>
                    <a:pt x="148" y="0"/>
                    <a:pt x="14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22"/>
                    <a:pt x="6" y="227"/>
                    <a:pt x="12" y="227"/>
                  </a:cubicBezTo>
                  <a:cubicBezTo>
                    <a:pt x="141" y="227"/>
                    <a:pt x="141" y="227"/>
                    <a:pt x="141" y="227"/>
                  </a:cubicBezTo>
                  <a:cubicBezTo>
                    <a:pt x="148" y="227"/>
                    <a:pt x="153" y="222"/>
                    <a:pt x="153" y="215"/>
                  </a:cubicBezTo>
                  <a:cubicBezTo>
                    <a:pt x="153" y="176"/>
                    <a:pt x="153" y="176"/>
                    <a:pt x="153" y="176"/>
                  </a:cubicBezTo>
                  <a:cubicBezTo>
                    <a:pt x="148" y="174"/>
                    <a:pt x="142" y="170"/>
                    <a:pt x="138" y="166"/>
                  </a:cubicBezTo>
                  <a:lnTo>
                    <a:pt x="138" y="177"/>
                  </a:lnTo>
                  <a:close/>
                  <a:moveTo>
                    <a:pt x="75" y="221"/>
                  </a:moveTo>
                  <a:cubicBezTo>
                    <a:pt x="65" y="221"/>
                    <a:pt x="56" y="212"/>
                    <a:pt x="56" y="201"/>
                  </a:cubicBezTo>
                  <a:cubicBezTo>
                    <a:pt x="56" y="191"/>
                    <a:pt x="65" y="182"/>
                    <a:pt x="75" y="182"/>
                  </a:cubicBezTo>
                  <a:cubicBezTo>
                    <a:pt x="86" y="182"/>
                    <a:pt x="95" y="191"/>
                    <a:pt x="95" y="201"/>
                  </a:cubicBezTo>
                  <a:cubicBezTo>
                    <a:pt x="95" y="212"/>
                    <a:pt x="86" y="221"/>
                    <a:pt x="75" y="221"/>
                  </a:cubicBezTo>
                  <a:close/>
                </a:path>
              </a:pathLst>
            </a:custGeom>
            <a:solidFill>
              <a:srgbClr val="FEFEFE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509" name="Freeform 158"/>
            <p:cNvSpPr>
              <a:spLocks noEditPoints="1"/>
            </p:cNvSpPr>
            <p:nvPr/>
          </p:nvSpPr>
          <p:spPr>
            <a:xfrm>
              <a:off x="275600" y="202729"/>
              <a:ext cx="190584" cy="190584"/>
            </a:xfrm>
            <a:custGeom>
              <a:avLst/>
              <a:gdLst>
                <a:gd name="txL" fmla="*/ 0 w 86"/>
                <a:gd name="txT" fmla="*/ 0 h 86"/>
                <a:gd name="txR" fmla="*/ 86 w 86"/>
                <a:gd name="txB" fmla="*/ 86 h 86"/>
              </a:gdLst>
              <a:ahLst/>
              <a:cxnLst>
                <a:cxn ang="0">
                  <a:pos x="159559" y="37674"/>
                </a:cxn>
                <a:cxn ang="0">
                  <a:pos x="39890" y="31025"/>
                </a:cxn>
                <a:cxn ang="0">
                  <a:pos x="31025" y="150694"/>
                </a:cxn>
                <a:cxn ang="0">
                  <a:pos x="152910" y="159559"/>
                </a:cxn>
                <a:cxn ang="0">
                  <a:pos x="159559" y="37674"/>
                </a:cxn>
                <a:cxn ang="0">
                  <a:pos x="101940" y="139614"/>
                </a:cxn>
                <a:cxn ang="0">
                  <a:pos x="101940" y="155127"/>
                </a:cxn>
                <a:cxn ang="0">
                  <a:pos x="88644" y="155127"/>
                </a:cxn>
                <a:cxn ang="0">
                  <a:pos x="88644" y="141830"/>
                </a:cxn>
                <a:cxn ang="0">
                  <a:pos x="62051" y="135182"/>
                </a:cxn>
                <a:cxn ang="0">
                  <a:pos x="66483" y="117453"/>
                </a:cxn>
                <a:cxn ang="0">
                  <a:pos x="90860" y="124101"/>
                </a:cxn>
                <a:cxn ang="0">
                  <a:pos x="106372" y="115237"/>
                </a:cxn>
                <a:cxn ang="0">
                  <a:pos x="90860" y="101940"/>
                </a:cxn>
                <a:cxn ang="0">
                  <a:pos x="64267" y="75347"/>
                </a:cxn>
                <a:cxn ang="0">
                  <a:pos x="88644" y="48754"/>
                </a:cxn>
                <a:cxn ang="0">
                  <a:pos x="88644" y="33241"/>
                </a:cxn>
                <a:cxn ang="0">
                  <a:pos x="104156" y="33241"/>
                </a:cxn>
                <a:cxn ang="0">
                  <a:pos x="104156" y="46538"/>
                </a:cxn>
                <a:cxn ang="0">
                  <a:pos x="124101" y="50970"/>
                </a:cxn>
                <a:cxn ang="0">
                  <a:pos x="119669" y="68699"/>
                </a:cxn>
                <a:cxn ang="0">
                  <a:pos x="99724" y="64267"/>
                </a:cxn>
                <a:cxn ang="0">
                  <a:pos x="86428" y="70915"/>
                </a:cxn>
                <a:cxn ang="0">
                  <a:pos x="104156" y="84212"/>
                </a:cxn>
                <a:cxn ang="0">
                  <a:pos x="128533" y="113021"/>
                </a:cxn>
                <a:cxn ang="0">
                  <a:pos x="101940" y="139614"/>
                </a:cxn>
              </a:cxnLst>
              <a:rect l="txL" t="txT" r="txR" b="txB"/>
              <a:pathLst>
                <a:path w="86" h="86">
                  <a:moveTo>
                    <a:pt x="72" y="17"/>
                  </a:moveTo>
                  <a:cubicBezTo>
                    <a:pt x="58" y="1"/>
                    <a:pt x="34" y="0"/>
                    <a:pt x="18" y="14"/>
                  </a:cubicBezTo>
                  <a:cubicBezTo>
                    <a:pt x="2" y="28"/>
                    <a:pt x="0" y="52"/>
                    <a:pt x="14" y="68"/>
                  </a:cubicBezTo>
                  <a:cubicBezTo>
                    <a:pt x="28" y="84"/>
                    <a:pt x="53" y="86"/>
                    <a:pt x="69" y="72"/>
                  </a:cubicBezTo>
                  <a:cubicBezTo>
                    <a:pt x="85" y="58"/>
                    <a:pt x="86" y="33"/>
                    <a:pt x="72" y="17"/>
                  </a:cubicBezTo>
                  <a:close/>
                  <a:moveTo>
                    <a:pt x="46" y="63"/>
                  </a:moveTo>
                  <a:cubicBezTo>
                    <a:pt x="46" y="70"/>
                    <a:pt x="46" y="70"/>
                    <a:pt x="46" y="70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5" y="64"/>
                    <a:pt x="31" y="62"/>
                    <a:pt x="28" y="61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3" y="55"/>
                    <a:pt x="37" y="56"/>
                    <a:pt x="41" y="56"/>
                  </a:cubicBezTo>
                  <a:cubicBezTo>
                    <a:pt x="45" y="56"/>
                    <a:pt x="48" y="54"/>
                    <a:pt x="48" y="52"/>
                  </a:cubicBezTo>
                  <a:cubicBezTo>
                    <a:pt x="48" y="49"/>
                    <a:pt x="46" y="48"/>
                    <a:pt x="41" y="46"/>
                  </a:cubicBezTo>
                  <a:cubicBezTo>
                    <a:pt x="34" y="44"/>
                    <a:pt x="29" y="40"/>
                    <a:pt x="29" y="34"/>
                  </a:cubicBezTo>
                  <a:cubicBezTo>
                    <a:pt x="29" y="28"/>
                    <a:pt x="33" y="23"/>
                    <a:pt x="40" y="22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1" y="21"/>
                    <a:pt x="54" y="22"/>
                    <a:pt x="56" y="23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3" y="30"/>
                    <a:pt x="50" y="29"/>
                    <a:pt x="45" y="29"/>
                  </a:cubicBezTo>
                  <a:cubicBezTo>
                    <a:pt x="40" y="29"/>
                    <a:pt x="39" y="31"/>
                    <a:pt x="39" y="32"/>
                  </a:cubicBezTo>
                  <a:cubicBezTo>
                    <a:pt x="39" y="35"/>
                    <a:pt x="41" y="36"/>
                    <a:pt x="47" y="38"/>
                  </a:cubicBezTo>
                  <a:cubicBezTo>
                    <a:pt x="55" y="41"/>
                    <a:pt x="58" y="45"/>
                    <a:pt x="58" y="51"/>
                  </a:cubicBezTo>
                  <a:cubicBezTo>
                    <a:pt x="58" y="57"/>
                    <a:pt x="54" y="62"/>
                    <a:pt x="46" y="63"/>
                  </a:cubicBezTo>
                  <a:close/>
                </a:path>
              </a:pathLst>
            </a:custGeom>
            <a:solidFill>
              <a:srgbClr val="FEFEFE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4" name="等腰三角形 1"/>
          <p:cNvSpPr/>
          <p:nvPr/>
        </p:nvSpPr>
        <p:spPr>
          <a:xfrm flipV="1">
            <a:off x="3884613" y="17463"/>
            <a:ext cx="4418012" cy="3848100"/>
          </a:xfrm>
          <a:prstGeom prst="triangle">
            <a:avLst>
              <a:gd name="adj" fmla="val 50000"/>
            </a:avLst>
          </a:prstGeom>
          <a:solidFill>
            <a:srgbClr val="FFFFFF">
              <a:alpha val="29803"/>
            </a:srgbClr>
          </a:solidFill>
          <a:ln w="12700">
            <a:noFill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075" name="等腰三角形 2"/>
          <p:cNvSpPr/>
          <p:nvPr/>
        </p:nvSpPr>
        <p:spPr>
          <a:xfrm flipV="1">
            <a:off x="2878138" y="1736725"/>
            <a:ext cx="4418012" cy="3848100"/>
          </a:xfrm>
          <a:prstGeom prst="triangle">
            <a:avLst>
              <a:gd name="adj" fmla="val 50000"/>
            </a:avLst>
          </a:prstGeom>
          <a:solidFill>
            <a:srgbClr val="FFFFFF">
              <a:alpha val="29803"/>
            </a:srgbClr>
          </a:solidFill>
          <a:ln w="12700">
            <a:noFill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076" name="等腰三角形 3"/>
          <p:cNvSpPr/>
          <p:nvPr/>
        </p:nvSpPr>
        <p:spPr>
          <a:xfrm flipV="1">
            <a:off x="4891088" y="1736725"/>
            <a:ext cx="4419600" cy="3848100"/>
          </a:xfrm>
          <a:prstGeom prst="triangle">
            <a:avLst>
              <a:gd name="adj" fmla="val 50000"/>
            </a:avLst>
          </a:prstGeom>
          <a:solidFill>
            <a:srgbClr val="FFFFFF">
              <a:alpha val="29803"/>
            </a:srgbClr>
          </a:solidFill>
          <a:ln w="12700">
            <a:noFill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077" name="文本框 5"/>
          <p:cNvSpPr/>
          <p:nvPr/>
        </p:nvSpPr>
        <p:spPr>
          <a:xfrm>
            <a:off x="4262438" y="2474913"/>
            <a:ext cx="3663950" cy="1016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6000" b="1" dirty="0">
                <a:solidFill>
                  <a:srgbClr val="E56AF2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CONCENTS</a:t>
            </a:r>
            <a:endParaRPr lang="zh-CN" altLang="en-US" sz="6000" b="1" dirty="0">
              <a:solidFill>
                <a:srgbClr val="E56AF2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3078" name="文本框 8"/>
          <p:cNvSpPr/>
          <p:nvPr/>
        </p:nvSpPr>
        <p:spPr>
          <a:xfrm>
            <a:off x="1717675" y="4076700"/>
            <a:ext cx="1579563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400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ABOUT  US</a:t>
            </a:r>
            <a:endParaRPr lang="zh-CN" altLang="en-US" sz="2400" b="1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3079" name="文本框 9"/>
          <p:cNvSpPr/>
          <p:nvPr/>
        </p:nvSpPr>
        <p:spPr>
          <a:xfrm>
            <a:off x="8894763" y="4051300"/>
            <a:ext cx="208915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400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OUR   SERVICE</a:t>
            </a:r>
            <a:endParaRPr lang="zh-CN" altLang="en-US" sz="2400" b="1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3080" name="文本框 10"/>
          <p:cNvSpPr/>
          <p:nvPr/>
        </p:nvSpPr>
        <p:spPr>
          <a:xfrm>
            <a:off x="1252538" y="5270500"/>
            <a:ext cx="2397125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400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DATA   ANALYSIS</a:t>
            </a:r>
            <a:endParaRPr lang="zh-CN" altLang="en-US" sz="2400" b="1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3081" name="文本框 11"/>
          <p:cNvSpPr/>
          <p:nvPr/>
        </p:nvSpPr>
        <p:spPr>
          <a:xfrm>
            <a:off x="9115425" y="5270500"/>
            <a:ext cx="1647825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400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PORTFOLIO</a:t>
            </a:r>
            <a:endParaRPr lang="zh-CN" altLang="en-US" sz="2400" b="1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6" name="Freeform 265"/>
          <p:cNvSpPr/>
          <p:nvPr/>
        </p:nvSpPr>
        <p:spPr>
          <a:xfrm>
            <a:off x="4635500" y="2795588"/>
            <a:ext cx="1304925" cy="1604962"/>
          </a:xfrm>
          <a:custGeom>
            <a:avLst/>
            <a:gdLst>
              <a:gd name="txL" fmla="*/ 0 w 312"/>
              <a:gd name="txT" fmla="*/ 0 h 385"/>
              <a:gd name="txR" fmla="*/ 312 w 312"/>
              <a:gd name="txB" fmla="*/ 385 h 385"/>
            </a:gdLst>
            <a:ahLst/>
            <a:cxnLst>
              <a:cxn ang="0">
                <a:pos x="706834" y="804565"/>
              </a:cxn>
              <a:cxn ang="0">
                <a:pos x="1304925" y="1604962"/>
              </a:cxn>
              <a:cxn ang="0">
                <a:pos x="242582" y="1183920"/>
              </a:cxn>
              <a:cxn ang="0">
                <a:pos x="12547" y="904615"/>
              </a:cxn>
              <a:cxn ang="0">
                <a:pos x="4182" y="804565"/>
              </a:cxn>
              <a:cxn ang="0">
                <a:pos x="12547" y="700347"/>
              </a:cxn>
              <a:cxn ang="0">
                <a:pos x="242582" y="425211"/>
              </a:cxn>
              <a:cxn ang="0">
                <a:pos x="1304925" y="0"/>
              </a:cxn>
              <a:cxn ang="0">
                <a:pos x="706834" y="804565"/>
              </a:cxn>
            </a:cxnLst>
            <a:rect l="txL" t="txT" r="txR" b="txB"/>
            <a:pathLst>
              <a:path w="312" h="385">
                <a:moveTo>
                  <a:pt x="169" y="193"/>
                </a:moveTo>
                <a:cubicBezTo>
                  <a:pt x="170" y="265"/>
                  <a:pt x="254" y="358"/>
                  <a:pt x="312" y="385"/>
                </a:cubicBezTo>
                <a:cubicBezTo>
                  <a:pt x="304" y="385"/>
                  <a:pt x="104" y="302"/>
                  <a:pt x="58" y="284"/>
                </a:cubicBezTo>
                <a:cubicBezTo>
                  <a:pt x="28" y="272"/>
                  <a:pt x="9" y="246"/>
                  <a:pt x="3" y="217"/>
                </a:cubicBezTo>
                <a:cubicBezTo>
                  <a:pt x="0" y="209"/>
                  <a:pt x="1" y="202"/>
                  <a:pt x="1" y="193"/>
                </a:cubicBezTo>
                <a:cubicBezTo>
                  <a:pt x="1" y="184"/>
                  <a:pt x="0" y="176"/>
                  <a:pt x="3" y="168"/>
                </a:cubicBezTo>
                <a:cubicBezTo>
                  <a:pt x="9" y="139"/>
                  <a:pt x="28" y="113"/>
                  <a:pt x="58" y="102"/>
                </a:cubicBezTo>
                <a:cubicBezTo>
                  <a:pt x="104" y="83"/>
                  <a:pt x="304" y="0"/>
                  <a:pt x="312" y="0"/>
                </a:cubicBezTo>
                <a:cubicBezTo>
                  <a:pt x="254" y="27"/>
                  <a:pt x="170" y="116"/>
                  <a:pt x="169" y="193"/>
                </a:cubicBezTo>
                <a:close/>
              </a:path>
            </a:pathLst>
          </a:custGeom>
          <a:solidFill>
            <a:srgbClr val="FEFEFE">
              <a:alpha val="39999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1507" name="Freeform 263"/>
          <p:cNvSpPr/>
          <p:nvPr/>
        </p:nvSpPr>
        <p:spPr>
          <a:xfrm>
            <a:off x="6307138" y="3851275"/>
            <a:ext cx="1300162" cy="1606550"/>
          </a:xfrm>
          <a:custGeom>
            <a:avLst/>
            <a:gdLst>
              <a:gd name="txL" fmla="*/ 0 w 311"/>
              <a:gd name="txT" fmla="*/ 0 h 385"/>
              <a:gd name="txR" fmla="*/ 311 w 311"/>
              <a:gd name="txB" fmla="*/ 385 h 385"/>
            </a:gdLst>
            <a:ahLst/>
            <a:cxnLst>
              <a:cxn ang="0">
                <a:pos x="597824" y="801189"/>
              </a:cxn>
              <a:cxn ang="0">
                <a:pos x="0" y="0"/>
              </a:cxn>
              <a:cxn ang="0">
                <a:pos x="1061869" y="421459"/>
              </a:cxn>
              <a:cxn ang="0">
                <a:pos x="1291801" y="701040"/>
              </a:cxn>
              <a:cxn ang="0">
                <a:pos x="1300162" y="801189"/>
              </a:cxn>
              <a:cxn ang="0">
                <a:pos x="1291801" y="905510"/>
              </a:cxn>
              <a:cxn ang="0">
                <a:pos x="1061869" y="1180919"/>
              </a:cxn>
              <a:cxn ang="0">
                <a:pos x="0" y="1606550"/>
              </a:cxn>
              <a:cxn ang="0">
                <a:pos x="597824" y="801189"/>
              </a:cxn>
            </a:cxnLst>
            <a:rect l="txL" t="txT" r="txR" b="txB"/>
            <a:pathLst>
              <a:path w="311" h="385">
                <a:moveTo>
                  <a:pt x="143" y="192"/>
                </a:moveTo>
                <a:cubicBezTo>
                  <a:pt x="142" y="120"/>
                  <a:pt x="58" y="27"/>
                  <a:pt x="0" y="0"/>
                </a:cubicBezTo>
                <a:cubicBezTo>
                  <a:pt x="7" y="0"/>
                  <a:pt x="208" y="83"/>
                  <a:pt x="254" y="101"/>
                </a:cubicBezTo>
                <a:cubicBezTo>
                  <a:pt x="283" y="113"/>
                  <a:pt x="303" y="139"/>
                  <a:pt x="309" y="168"/>
                </a:cubicBezTo>
                <a:cubicBezTo>
                  <a:pt x="311" y="175"/>
                  <a:pt x="311" y="183"/>
                  <a:pt x="311" y="192"/>
                </a:cubicBezTo>
                <a:cubicBezTo>
                  <a:pt x="311" y="201"/>
                  <a:pt x="311" y="209"/>
                  <a:pt x="309" y="217"/>
                </a:cubicBezTo>
                <a:cubicBezTo>
                  <a:pt x="303" y="246"/>
                  <a:pt x="283" y="271"/>
                  <a:pt x="254" y="283"/>
                </a:cubicBezTo>
                <a:cubicBezTo>
                  <a:pt x="208" y="302"/>
                  <a:pt x="7" y="385"/>
                  <a:pt x="0" y="385"/>
                </a:cubicBezTo>
                <a:cubicBezTo>
                  <a:pt x="58" y="358"/>
                  <a:pt x="142" y="269"/>
                  <a:pt x="143" y="192"/>
                </a:cubicBezTo>
                <a:close/>
              </a:path>
            </a:pathLst>
          </a:custGeom>
          <a:solidFill>
            <a:srgbClr val="FEFEFE">
              <a:alpha val="39999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1508" name="Freeform 266"/>
          <p:cNvSpPr/>
          <p:nvPr/>
        </p:nvSpPr>
        <p:spPr>
          <a:xfrm>
            <a:off x="4635500" y="4902200"/>
            <a:ext cx="1304925" cy="1609725"/>
          </a:xfrm>
          <a:custGeom>
            <a:avLst/>
            <a:gdLst>
              <a:gd name="txL" fmla="*/ 0 w 312"/>
              <a:gd name="txT" fmla="*/ 0 h 386"/>
              <a:gd name="txR" fmla="*/ 312 w 312"/>
              <a:gd name="txB" fmla="*/ 386 h 386"/>
            </a:gdLst>
            <a:ahLst/>
            <a:cxnLst>
              <a:cxn ang="0">
                <a:pos x="706834" y="804863"/>
              </a:cxn>
              <a:cxn ang="0">
                <a:pos x="1304925" y="1609725"/>
              </a:cxn>
              <a:cxn ang="0">
                <a:pos x="242582" y="1184357"/>
              </a:cxn>
              <a:cxn ang="0">
                <a:pos x="12547" y="904949"/>
              </a:cxn>
              <a:cxn ang="0">
                <a:pos x="4182" y="804863"/>
              </a:cxn>
              <a:cxn ang="0">
                <a:pos x="12547" y="704776"/>
              </a:cxn>
              <a:cxn ang="0">
                <a:pos x="242582" y="425368"/>
              </a:cxn>
              <a:cxn ang="0">
                <a:pos x="1304925" y="4170"/>
              </a:cxn>
              <a:cxn ang="0">
                <a:pos x="706834" y="804863"/>
              </a:cxn>
            </a:cxnLst>
            <a:rect l="txL" t="txT" r="txR" b="txB"/>
            <a:pathLst>
              <a:path w="312" h="386">
                <a:moveTo>
                  <a:pt x="169" y="193"/>
                </a:moveTo>
                <a:cubicBezTo>
                  <a:pt x="170" y="266"/>
                  <a:pt x="254" y="358"/>
                  <a:pt x="312" y="386"/>
                </a:cubicBezTo>
                <a:cubicBezTo>
                  <a:pt x="304" y="386"/>
                  <a:pt x="104" y="303"/>
                  <a:pt x="58" y="284"/>
                </a:cubicBezTo>
                <a:cubicBezTo>
                  <a:pt x="28" y="272"/>
                  <a:pt x="9" y="246"/>
                  <a:pt x="3" y="217"/>
                </a:cubicBezTo>
                <a:cubicBezTo>
                  <a:pt x="0" y="210"/>
                  <a:pt x="1" y="203"/>
                  <a:pt x="1" y="193"/>
                </a:cubicBezTo>
                <a:cubicBezTo>
                  <a:pt x="1" y="185"/>
                  <a:pt x="0" y="176"/>
                  <a:pt x="3" y="169"/>
                </a:cubicBezTo>
                <a:cubicBezTo>
                  <a:pt x="9" y="140"/>
                  <a:pt x="28" y="114"/>
                  <a:pt x="58" y="102"/>
                </a:cubicBezTo>
                <a:cubicBezTo>
                  <a:pt x="104" y="83"/>
                  <a:pt x="304" y="0"/>
                  <a:pt x="312" y="1"/>
                </a:cubicBezTo>
                <a:cubicBezTo>
                  <a:pt x="254" y="28"/>
                  <a:pt x="170" y="117"/>
                  <a:pt x="169" y="193"/>
                </a:cubicBezTo>
                <a:close/>
              </a:path>
            </a:pathLst>
          </a:custGeom>
          <a:solidFill>
            <a:srgbClr val="FEFEFE">
              <a:alpha val="39999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1509" name="Freeform 267"/>
          <p:cNvSpPr/>
          <p:nvPr/>
        </p:nvSpPr>
        <p:spPr>
          <a:xfrm>
            <a:off x="6307138" y="1739900"/>
            <a:ext cx="1300162" cy="1611313"/>
          </a:xfrm>
          <a:custGeom>
            <a:avLst/>
            <a:gdLst>
              <a:gd name="txL" fmla="*/ 0 w 311"/>
              <a:gd name="txT" fmla="*/ 0 h 386"/>
              <a:gd name="txR" fmla="*/ 311 w 311"/>
              <a:gd name="txB" fmla="*/ 386 h 386"/>
            </a:gdLst>
            <a:ahLst/>
            <a:cxnLst>
              <a:cxn ang="0">
                <a:pos x="597824" y="805657"/>
              </a:cxn>
              <a:cxn ang="0">
                <a:pos x="0" y="0"/>
              </a:cxn>
              <a:cxn ang="0">
                <a:pos x="1061869" y="425787"/>
              </a:cxn>
              <a:cxn ang="0">
                <a:pos x="1291801" y="705471"/>
              </a:cxn>
              <a:cxn ang="0">
                <a:pos x="1300162" y="805657"/>
              </a:cxn>
              <a:cxn ang="0">
                <a:pos x="1291801" y="905842"/>
              </a:cxn>
              <a:cxn ang="0">
                <a:pos x="1061869" y="1185526"/>
              </a:cxn>
              <a:cxn ang="0">
                <a:pos x="0" y="1607139"/>
              </a:cxn>
              <a:cxn ang="0">
                <a:pos x="597824" y="805657"/>
              </a:cxn>
            </a:cxnLst>
            <a:rect l="txL" t="txT" r="txR" b="txB"/>
            <a:pathLst>
              <a:path w="311" h="386">
                <a:moveTo>
                  <a:pt x="143" y="193"/>
                </a:moveTo>
                <a:cubicBezTo>
                  <a:pt x="142" y="120"/>
                  <a:pt x="58" y="28"/>
                  <a:pt x="0" y="0"/>
                </a:cubicBezTo>
                <a:cubicBezTo>
                  <a:pt x="7" y="0"/>
                  <a:pt x="208" y="83"/>
                  <a:pt x="254" y="102"/>
                </a:cubicBezTo>
                <a:cubicBezTo>
                  <a:pt x="283" y="114"/>
                  <a:pt x="303" y="140"/>
                  <a:pt x="309" y="169"/>
                </a:cubicBezTo>
                <a:cubicBezTo>
                  <a:pt x="311" y="176"/>
                  <a:pt x="311" y="183"/>
                  <a:pt x="311" y="193"/>
                </a:cubicBezTo>
                <a:cubicBezTo>
                  <a:pt x="311" y="201"/>
                  <a:pt x="311" y="210"/>
                  <a:pt x="309" y="217"/>
                </a:cubicBezTo>
                <a:cubicBezTo>
                  <a:pt x="303" y="246"/>
                  <a:pt x="283" y="272"/>
                  <a:pt x="254" y="284"/>
                </a:cubicBezTo>
                <a:cubicBezTo>
                  <a:pt x="208" y="303"/>
                  <a:pt x="7" y="386"/>
                  <a:pt x="0" y="385"/>
                </a:cubicBezTo>
                <a:cubicBezTo>
                  <a:pt x="58" y="358"/>
                  <a:pt x="142" y="269"/>
                  <a:pt x="143" y="193"/>
                </a:cubicBezTo>
                <a:close/>
              </a:path>
            </a:pathLst>
          </a:custGeom>
          <a:solidFill>
            <a:srgbClr val="FEFEFE">
              <a:alpha val="39999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21510" name="组合 1"/>
          <p:cNvGrpSpPr/>
          <p:nvPr/>
        </p:nvGrpSpPr>
        <p:grpSpPr>
          <a:xfrm>
            <a:off x="8674100" y="92075"/>
            <a:ext cx="3630613" cy="920750"/>
            <a:chOff x="0" y="0"/>
            <a:chExt cx="3965717" cy="921247"/>
          </a:xfrm>
        </p:grpSpPr>
        <p:sp>
          <p:nvSpPr>
            <p:cNvPr id="21536" name="等腰三角形 2"/>
            <p:cNvSpPr/>
            <p:nvPr/>
          </p:nvSpPr>
          <p:spPr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 w="12700">
              <a:noFill/>
            </a:ln>
          </p:spPr>
          <p:txBody>
            <a:bodyPr anchor="ctr"/>
            <a:p>
              <a:pPr algn="ctr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1537" name="等腰三角形 3"/>
            <p:cNvSpPr/>
            <p:nvPr/>
          </p:nvSpPr>
          <p:spPr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 w="12700">
              <a:noFill/>
            </a:ln>
          </p:spPr>
          <p:txBody>
            <a:bodyPr anchor="ctr"/>
            <a:p>
              <a:pPr algn="ctr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21511" name="文本框 4"/>
          <p:cNvSpPr/>
          <p:nvPr/>
        </p:nvSpPr>
        <p:spPr>
          <a:xfrm>
            <a:off x="4070350" y="247650"/>
            <a:ext cx="4025900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2800" b="1" dirty="0">
                <a:solidFill>
                  <a:schemeClr val="bg1"/>
                </a:solidFill>
                <a:latin typeface="方正姚体" panose="02010601030101010101" pitchFamily="2" charset="-122"/>
                <a:sym typeface="方正姚体" panose="02010601030101010101" pitchFamily="2" charset="-122"/>
              </a:rPr>
              <a:t>MORE  THEN  TEMPLATE</a:t>
            </a:r>
            <a:endParaRPr lang="en-US" altLang="zh-CN" sz="2000" b="1" dirty="0">
              <a:solidFill>
                <a:schemeClr val="bg1"/>
              </a:solidFill>
              <a:latin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grpSp>
        <p:nvGrpSpPr>
          <p:cNvPr id="21512" name="组合 5"/>
          <p:cNvGrpSpPr/>
          <p:nvPr/>
        </p:nvGrpSpPr>
        <p:grpSpPr>
          <a:xfrm flipH="1">
            <a:off x="-12700" y="92075"/>
            <a:ext cx="3630613" cy="920750"/>
            <a:chOff x="0" y="0"/>
            <a:chExt cx="3965717" cy="921247"/>
          </a:xfrm>
        </p:grpSpPr>
        <p:sp>
          <p:nvSpPr>
            <p:cNvPr id="21534" name="等腰三角形 6"/>
            <p:cNvSpPr/>
            <p:nvPr/>
          </p:nvSpPr>
          <p:spPr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 w="12700">
              <a:noFill/>
            </a:ln>
          </p:spPr>
          <p:txBody>
            <a:bodyPr anchor="ctr"/>
            <a:p>
              <a:pPr algn="ctr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1535" name="等腰三角形 7"/>
            <p:cNvSpPr/>
            <p:nvPr/>
          </p:nvSpPr>
          <p:spPr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 w="12700">
              <a:noFill/>
            </a:ln>
          </p:spPr>
          <p:txBody>
            <a:bodyPr anchor="ctr"/>
            <a:p>
              <a:pPr algn="ctr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21513" name="任意多边形 8"/>
          <p:cNvSpPr/>
          <p:nvPr/>
        </p:nvSpPr>
        <p:spPr>
          <a:xfrm>
            <a:off x="1601788" y="3276600"/>
            <a:ext cx="3152775" cy="0"/>
          </a:xfrm>
          <a:custGeom>
            <a:avLst/>
            <a:gdLst>
              <a:gd name="txL" fmla="*/ 0 w 3152775"/>
              <a:gd name="txT" fmla="*/ 0 h 635"/>
              <a:gd name="txR" fmla="*/ 3152775 w 3152775"/>
              <a:gd name="txB" fmla="*/ 0 h 635"/>
            </a:gdLst>
            <a:ahLst/>
            <a:cxnLst>
              <a:cxn ang="0">
                <a:pos x="3152775" y="0"/>
              </a:cxn>
              <a:cxn ang="0">
                <a:pos x="0" y="0"/>
              </a:cxn>
            </a:cxnLst>
            <a:rect l="txL" t="txT" r="txR" b="txB"/>
            <a:pathLst>
              <a:path w="3152775" h="635">
                <a:moveTo>
                  <a:pt x="3152775" y="0"/>
                </a:move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rgbClr val="FEFEFE">
                <a:alpha val="100000"/>
              </a:srgbClr>
            </a:solidFill>
            <a:prstDash val="sysDash"/>
            <a:bevel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1514" name="椭圆 9"/>
          <p:cNvSpPr>
            <a:spLocks noChangeAspect="1"/>
          </p:cNvSpPr>
          <p:nvPr/>
        </p:nvSpPr>
        <p:spPr>
          <a:xfrm>
            <a:off x="1435100" y="3168650"/>
            <a:ext cx="215900" cy="215900"/>
          </a:xfrm>
          <a:prstGeom prst="ellipse">
            <a:avLst/>
          </a:prstGeom>
          <a:solidFill>
            <a:srgbClr val="FEFEFE"/>
          </a:solidFill>
          <a:ln w="12700">
            <a:noFill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1515" name="任意多边形 10"/>
          <p:cNvSpPr/>
          <p:nvPr/>
        </p:nvSpPr>
        <p:spPr>
          <a:xfrm>
            <a:off x="1585913" y="5627688"/>
            <a:ext cx="3152775" cy="0"/>
          </a:xfrm>
          <a:custGeom>
            <a:avLst/>
            <a:gdLst>
              <a:gd name="txL" fmla="*/ 0 w 3152775"/>
              <a:gd name="txT" fmla="*/ 0 h 635"/>
              <a:gd name="txR" fmla="*/ 3152775 w 3152775"/>
              <a:gd name="txB" fmla="*/ 0 h 635"/>
            </a:gdLst>
            <a:ahLst/>
            <a:cxnLst>
              <a:cxn ang="0">
                <a:pos x="3152775" y="0"/>
              </a:cxn>
              <a:cxn ang="0">
                <a:pos x="0" y="0"/>
              </a:cxn>
            </a:cxnLst>
            <a:rect l="txL" t="txT" r="txR" b="txB"/>
            <a:pathLst>
              <a:path w="3152775" h="635">
                <a:moveTo>
                  <a:pt x="3152775" y="0"/>
                </a:move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rgbClr val="FEFEFE">
                <a:alpha val="100000"/>
              </a:srgbClr>
            </a:solidFill>
            <a:prstDash val="sysDash"/>
            <a:bevel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1516" name="椭圆 11"/>
          <p:cNvSpPr>
            <a:spLocks noChangeAspect="1"/>
          </p:cNvSpPr>
          <p:nvPr/>
        </p:nvSpPr>
        <p:spPr>
          <a:xfrm>
            <a:off x="1435100" y="5518150"/>
            <a:ext cx="215900" cy="215900"/>
          </a:xfrm>
          <a:prstGeom prst="ellipse">
            <a:avLst/>
          </a:prstGeom>
          <a:solidFill>
            <a:srgbClr val="FEFEFE"/>
          </a:solidFill>
          <a:ln w="12700">
            <a:noFill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1517" name="椭圆 12"/>
          <p:cNvSpPr>
            <a:spLocks noChangeAspect="1"/>
          </p:cNvSpPr>
          <p:nvPr/>
        </p:nvSpPr>
        <p:spPr>
          <a:xfrm>
            <a:off x="10698163" y="2268538"/>
            <a:ext cx="215900" cy="215900"/>
          </a:xfrm>
          <a:prstGeom prst="ellipse">
            <a:avLst/>
          </a:prstGeom>
          <a:solidFill>
            <a:srgbClr val="FEFEFE"/>
          </a:solidFill>
          <a:ln w="12700">
            <a:noFill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1518" name="任意多边形 13"/>
          <p:cNvSpPr/>
          <p:nvPr/>
        </p:nvSpPr>
        <p:spPr>
          <a:xfrm>
            <a:off x="7558088" y="4446588"/>
            <a:ext cx="3152775" cy="0"/>
          </a:xfrm>
          <a:custGeom>
            <a:avLst/>
            <a:gdLst>
              <a:gd name="txL" fmla="*/ 0 w 3152775"/>
              <a:gd name="txT" fmla="*/ 0 h 635"/>
              <a:gd name="txR" fmla="*/ 3152775 w 3152775"/>
              <a:gd name="txB" fmla="*/ 0 h 635"/>
            </a:gdLst>
            <a:ahLst/>
            <a:cxnLst>
              <a:cxn ang="0">
                <a:pos x="3152775" y="0"/>
              </a:cxn>
              <a:cxn ang="0">
                <a:pos x="0" y="0"/>
              </a:cxn>
            </a:cxnLst>
            <a:rect l="txL" t="txT" r="txR" b="txB"/>
            <a:pathLst>
              <a:path w="3152775" h="635">
                <a:moveTo>
                  <a:pt x="3152775" y="0"/>
                </a:move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rgbClr val="FEFEFE">
                <a:alpha val="100000"/>
              </a:srgbClr>
            </a:solidFill>
            <a:prstDash val="sysDash"/>
            <a:bevel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1519" name="椭圆 14"/>
          <p:cNvSpPr>
            <a:spLocks noChangeAspect="1"/>
          </p:cNvSpPr>
          <p:nvPr/>
        </p:nvSpPr>
        <p:spPr>
          <a:xfrm>
            <a:off x="10664825" y="4349750"/>
            <a:ext cx="215900" cy="215900"/>
          </a:xfrm>
          <a:prstGeom prst="ellipse">
            <a:avLst/>
          </a:prstGeom>
          <a:solidFill>
            <a:srgbClr val="FEFEFE"/>
          </a:solidFill>
          <a:ln w="12700">
            <a:noFill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1520" name="任意多边形 47"/>
          <p:cNvSpPr/>
          <p:nvPr/>
        </p:nvSpPr>
        <p:spPr>
          <a:xfrm>
            <a:off x="5810250" y="1724025"/>
            <a:ext cx="955675" cy="587375"/>
          </a:xfrm>
          <a:custGeom>
            <a:avLst/>
            <a:gdLst>
              <a:gd name="txL" fmla="*/ 0 w 956472"/>
              <a:gd name="txT" fmla="*/ 0 h 588502"/>
              <a:gd name="txR" fmla="*/ 956472 w 956472"/>
              <a:gd name="txB" fmla="*/ 588502 h 588502"/>
            </a:gdLst>
            <a:ahLst/>
            <a:cxnLst>
              <a:cxn ang="0">
                <a:pos x="367229" y="413"/>
              </a:cxn>
              <a:cxn ang="0">
                <a:pos x="497908" y="15897"/>
              </a:cxn>
              <a:cxn ang="0">
                <a:pos x="507694" y="19740"/>
              </a:cxn>
              <a:cxn ang="0">
                <a:pos x="497218" y="16947"/>
              </a:cxn>
              <a:cxn ang="0">
                <a:pos x="885296" y="348452"/>
              </a:cxn>
              <a:cxn ang="0">
                <a:pos x="955675" y="446575"/>
              </a:cxn>
              <a:cxn ang="0">
                <a:pos x="946671" y="449128"/>
              </a:cxn>
              <a:cxn ang="0">
                <a:pos x="184904" y="578032"/>
              </a:cxn>
              <a:cxn ang="0">
                <a:pos x="22141" y="186620"/>
              </a:cxn>
              <a:cxn ang="0">
                <a:pos x="367229" y="413"/>
              </a:cxn>
            </a:cxnLst>
            <a:rect l="txL" t="txT" r="txR" b="txB"/>
            <a:pathLst>
              <a:path w="956472" h="588502">
                <a:moveTo>
                  <a:pt x="367535" y="414"/>
                </a:moveTo>
                <a:cubicBezTo>
                  <a:pt x="414525" y="-1542"/>
                  <a:pt x="459687" y="3413"/>
                  <a:pt x="498323" y="15928"/>
                </a:cubicBezTo>
                <a:lnTo>
                  <a:pt x="508117" y="19778"/>
                </a:lnTo>
                <a:lnTo>
                  <a:pt x="497633" y="16980"/>
                </a:lnTo>
                <a:cubicBezTo>
                  <a:pt x="618911" y="75378"/>
                  <a:pt x="767371" y="200518"/>
                  <a:pt x="886034" y="349121"/>
                </a:cubicBezTo>
                <a:lnTo>
                  <a:pt x="956472" y="447432"/>
                </a:lnTo>
                <a:lnTo>
                  <a:pt x="947460" y="449990"/>
                </a:lnTo>
                <a:cubicBezTo>
                  <a:pt x="670620" y="526992"/>
                  <a:pt x="284258" y="618253"/>
                  <a:pt x="185058" y="579141"/>
                </a:cubicBezTo>
                <a:cubicBezTo>
                  <a:pt x="34690" y="516562"/>
                  <a:pt x="-40494" y="341340"/>
                  <a:pt x="22159" y="186978"/>
                </a:cubicBezTo>
                <a:cubicBezTo>
                  <a:pt x="69149" y="74336"/>
                  <a:pt x="226565" y="6281"/>
                  <a:pt x="367535" y="414"/>
                </a:cubicBezTo>
                <a:close/>
              </a:path>
            </a:pathLst>
          </a:custGeom>
          <a:solidFill>
            <a:srgbClr val="FEFEFE">
              <a:alpha val="69019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1521" name="任意多边形 43"/>
          <p:cNvSpPr/>
          <p:nvPr/>
        </p:nvSpPr>
        <p:spPr>
          <a:xfrm>
            <a:off x="5480050" y="5938838"/>
            <a:ext cx="958850" cy="588962"/>
          </a:xfrm>
          <a:custGeom>
            <a:avLst/>
            <a:gdLst>
              <a:gd name="txL" fmla="*/ 0 w 958283"/>
              <a:gd name="txT" fmla="*/ 0 h 588461"/>
              <a:gd name="txR" fmla="*/ 958283 w 958283"/>
              <a:gd name="txB" fmla="*/ 588461 h 588461"/>
            </a:gdLst>
            <a:ahLst/>
            <a:cxnLst>
              <a:cxn ang="0">
                <a:pos x="682816" y="383"/>
              </a:cxn>
              <a:cxn ang="0">
                <a:pos x="773685" y="9370"/>
              </a:cxn>
              <a:cxn ang="0">
                <a:pos x="936679" y="397691"/>
              </a:cxn>
              <a:cxn ang="0">
                <a:pos x="460233" y="573062"/>
              </a:cxn>
              <a:cxn ang="0">
                <a:pos x="456085" y="571431"/>
              </a:cxn>
              <a:cxn ang="0">
                <a:pos x="364380" y="517748"/>
              </a:cxn>
              <a:cxn ang="0">
                <a:pos x="71272" y="241009"/>
              </a:cxn>
              <a:cxn ang="0">
                <a:pos x="0" y="141405"/>
              </a:cxn>
              <a:cxn ang="0">
                <a:pos x="9811" y="138631"/>
              </a:cxn>
              <a:cxn ang="0">
                <a:pos x="682816" y="383"/>
              </a:cxn>
            </a:cxnLst>
            <a:rect l="txL" t="txT" r="txR" b="txB"/>
            <a:pathLst>
              <a:path w="958283" h="588461">
                <a:moveTo>
                  <a:pt x="682412" y="383"/>
                </a:moveTo>
                <a:cubicBezTo>
                  <a:pt x="722060" y="-1068"/>
                  <a:pt x="753387" y="1540"/>
                  <a:pt x="773227" y="9362"/>
                </a:cubicBezTo>
                <a:cubicBezTo>
                  <a:pt x="923594" y="71942"/>
                  <a:pt x="998778" y="247163"/>
                  <a:pt x="936125" y="397353"/>
                </a:cubicBezTo>
                <a:cubicBezTo>
                  <a:pt x="873472" y="551715"/>
                  <a:pt x="614506" y="622638"/>
                  <a:pt x="459961" y="572575"/>
                </a:cubicBezTo>
                <a:lnTo>
                  <a:pt x="455815" y="570945"/>
                </a:lnTo>
                <a:lnTo>
                  <a:pt x="364165" y="517308"/>
                </a:lnTo>
                <a:cubicBezTo>
                  <a:pt x="265785" y="450510"/>
                  <a:pt x="160136" y="352256"/>
                  <a:pt x="71230" y="240804"/>
                </a:cubicBezTo>
                <a:lnTo>
                  <a:pt x="0" y="141285"/>
                </a:lnTo>
                <a:lnTo>
                  <a:pt x="9805" y="138513"/>
                </a:lnTo>
                <a:cubicBezTo>
                  <a:pt x="232093" y="76912"/>
                  <a:pt x="523822" y="6185"/>
                  <a:pt x="682412" y="383"/>
                </a:cubicBezTo>
                <a:close/>
              </a:path>
            </a:pathLst>
          </a:custGeom>
          <a:solidFill>
            <a:srgbClr val="FEFEFE">
              <a:alpha val="69019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1522" name="任意多边形 41"/>
          <p:cNvSpPr/>
          <p:nvPr/>
        </p:nvSpPr>
        <p:spPr>
          <a:xfrm>
            <a:off x="5476875" y="4884738"/>
            <a:ext cx="1295400" cy="588962"/>
          </a:xfrm>
          <a:custGeom>
            <a:avLst/>
            <a:gdLst>
              <a:gd name="txL" fmla="*/ 0 w 1294816"/>
              <a:gd name="txT" fmla="*/ 0 h 589332"/>
              <a:gd name="txR" fmla="*/ 1294816 w 1294816"/>
              <a:gd name="txB" fmla="*/ 589332 h 589332"/>
            </a:gdLst>
            <a:ahLst/>
            <a:cxnLst>
              <a:cxn ang="0">
                <a:pos x="571549" y="494"/>
              </a:cxn>
              <a:cxn ang="0">
                <a:pos x="1162365" y="105788"/>
              </a:cxn>
              <a:cxn ang="0">
                <a:pos x="1295400" y="141991"/>
              </a:cxn>
              <a:cxn ang="0">
                <a:pos x="1218592" y="248503"/>
              </a:cxn>
              <a:cxn ang="0">
                <a:pos x="925224" y="518883"/>
              </a:cxn>
              <a:cxn ang="0">
                <a:pos x="833187" y="570811"/>
              </a:cxn>
              <a:cxn ang="0">
                <a:pos x="830650" y="571790"/>
              </a:cxn>
              <a:cxn ang="0">
                <a:pos x="721995" y="588469"/>
              </a:cxn>
              <a:cxn ang="0">
                <a:pos x="130657" y="483176"/>
              </a:cxn>
              <a:cxn ang="0">
                <a:pos x="0" y="447733"/>
              </a:cxn>
              <a:cxn ang="0">
                <a:pos x="73929" y="345546"/>
              </a:cxn>
              <a:cxn ang="0">
                <a:pos x="462105" y="21952"/>
              </a:cxn>
              <a:cxn ang="0">
                <a:pos x="460185" y="22349"/>
              </a:cxn>
              <a:cxn ang="0">
                <a:pos x="462893" y="21345"/>
              </a:cxn>
              <a:cxn ang="0">
                <a:pos x="571549" y="494"/>
              </a:cxn>
            </a:cxnLst>
            <a:rect l="txL" t="txT" r="txR" b="txB"/>
            <a:pathLst>
              <a:path w="1294816" h="589332">
                <a:moveTo>
                  <a:pt x="571291" y="494"/>
                </a:moveTo>
                <a:cubicBezTo>
                  <a:pt x="692429" y="-5765"/>
                  <a:pt x="942016" y="48480"/>
                  <a:pt x="1161841" y="105854"/>
                </a:cubicBezTo>
                <a:lnTo>
                  <a:pt x="1294816" y="142080"/>
                </a:lnTo>
                <a:lnTo>
                  <a:pt x="1218043" y="248659"/>
                </a:lnTo>
                <a:cubicBezTo>
                  <a:pt x="1129046" y="358932"/>
                  <a:pt x="1023287" y="454541"/>
                  <a:pt x="924807" y="519209"/>
                </a:cubicBezTo>
                <a:lnTo>
                  <a:pt x="832811" y="571170"/>
                </a:lnTo>
                <a:lnTo>
                  <a:pt x="830276" y="572149"/>
                </a:lnTo>
                <a:cubicBezTo>
                  <a:pt x="796859" y="580494"/>
                  <a:pt x="759264" y="588839"/>
                  <a:pt x="721670" y="588839"/>
                </a:cubicBezTo>
                <a:cubicBezTo>
                  <a:pt x="600532" y="595098"/>
                  <a:pt x="350945" y="540854"/>
                  <a:pt x="130598" y="483480"/>
                </a:cubicBezTo>
                <a:lnTo>
                  <a:pt x="0" y="448014"/>
                </a:lnTo>
                <a:lnTo>
                  <a:pt x="73896" y="345763"/>
                </a:lnTo>
                <a:cubicBezTo>
                  <a:pt x="192437" y="199246"/>
                  <a:pt x="340745" y="78278"/>
                  <a:pt x="461897" y="21966"/>
                </a:cubicBezTo>
                <a:lnTo>
                  <a:pt x="459978" y="22363"/>
                </a:lnTo>
                <a:lnTo>
                  <a:pt x="462684" y="21358"/>
                </a:lnTo>
                <a:cubicBezTo>
                  <a:pt x="496101" y="8840"/>
                  <a:pt x="529519" y="494"/>
                  <a:pt x="571291" y="494"/>
                </a:cubicBezTo>
                <a:close/>
              </a:path>
            </a:pathLst>
          </a:custGeom>
          <a:solidFill>
            <a:srgbClr val="FEFEFE">
              <a:alpha val="69019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1523" name="任意多边形 37"/>
          <p:cNvSpPr/>
          <p:nvPr/>
        </p:nvSpPr>
        <p:spPr>
          <a:xfrm>
            <a:off x="5481638" y="3833813"/>
            <a:ext cx="1284287" cy="584200"/>
          </a:xfrm>
          <a:custGeom>
            <a:avLst/>
            <a:gdLst>
              <a:gd name="txL" fmla="*/ 0 w 1283353"/>
              <a:gd name="txT" fmla="*/ 0 h 584886"/>
              <a:gd name="txR" fmla="*/ 1283353 w 1283353"/>
              <a:gd name="txB" fmla="*/ 584886 h 584886"/>
            </a:gdLst>
            <a:ahLst/>
            <a:cxnLst>
              <a:cxn ang="0">
                <a:pos x="705317" y="1084"/>
              </a:cxn>
              <a:cxn ang="0">
                <a:pos x="826543" y="17742"/>
              </a:cxn>
              <a:cxn ang="0">
                <a:pos x="832479" y="19942"/>
              </a:cxn>
              <a:cxn ang="0">
                <a:pos x="825909" y="18192"/>
              </a:cxn>
              <a:cxn ang="0">
                <a:pos x="1214592" y="347842"/>
              </a:cxn>
              <a:cxn ang="0">
                <a:pos x="1284287" y="444898"/>
              </a:cxn>
              <a:cxn ang="0">
                <a:pos x="1170891" y="475860"/>
              </a:cxn>
              <a:cxn ang="0">
                <a:pos x="579910" y="584142"/>
              </a:cxn>
              <a:cxn ang="0">
                <a:pos x="458684" y="567483"/>
              </a:cxn>
              <a:cxn ang="0">
                <a:pos x="456777" y="566749"/>
              </a:cxn>
              <a:cxn ang="0">
                <a:pos x="457897" y="567034"/>
              </a:cxn>
              <a:cxn ang="0">
                <a:pos x="69614" y="237385"/>
              </a:cxn>
              <a:cxn ang="0">
                <a:pos x="0" y="140341"/>
              </a:cxn>
              <a:cxn ang="0">
                <a:pos x="113815" y="109366"/>
              </a:cxn>
              <a:cxn ang="0">
                <a:pos x="705317" y="1084"/>
              </a:cxn>
            </a:cxnLst>
            <a:rect l="txL" t="txT" r="txR" b="txB"/>
            <a:pathLst>
              <a:path w="1283353" h="584886">
                <a:moveTo>
                  <a:pt x="704804" y="1085"/>
                </a:moveTo>
                <a:cubicBezTo>
                  <a:pt x="746576" y="-3085"/>
                  <a:pt x="788348" y="5254"/>
                  <a:pt x="825942" y="17763"/>
                </a:cubicBezTo>
                <a:lnTo>
                  <a:pt x="831874" y="19965"/>
                </a:lnTo>
                <a:lnTo>
                  <a:pt x="825308" y="18213"/>
                </a:lnTo>
                <a:cubicBezTo>
                  <a:pt x="946586" y="74523"/>
                  <a:pt x="1095046" y="199655"/>
                  <a:pt x="1213709" y="348250"/>
                </a:cubicBezTo>
                <a:lnTo>
                  <a:pt x="1283353" y="445420"/>
                </a:lnTo>
                <a:lnTo>
                  <a:pt x="1170039" y="476419"/>
                </a:lnTo>
                <a:cubicBezTo>
                  <a:pt x="955436" y="532708"/>
                  <a:pt x="708981" y="586913"/>
                  <a:pt x="579488" y="584828"/>
                </a:cubicBezTo>
                <a:cubicBezTo>
                  <a:pt x="537717" y="584828"/>
                  <a:pt x="495945" y="580658"/>
                  <a:pt x="458350" y="568149"/>
                </a:cubicBezTo>
                <a:lnTo>
                  <a:pt x="456445" y="567415"/>
                </a:lnTo>
                <a:lnTo>
                  <a:pt x="457564" y="567700"/>
                </a:lnTo>
                <a:cubicBezTo>
                  <a:pt x="336412" y="511391"/>
                  <a:pt x="188104" y="386258"/>
                  <a:pt x="69563" y="237664"/>
                </a:cubicBezTo>
                <a:lnTo>
                  <a:pt x="0" y="140506"/>
                </a:lnTo>
                <a:lnTo>
                  <a:pt x="113732" y="109494"/>
                </a:lnTo>
                <a:cubicBezTo>
                  <a:pt x="328857" y="53205"/>
                  <a:pt x="575311" y="-1000"/>
                  <a:pt x="704804" y="1085"/>
                </a:cubicBezTo>
                <a:close/>
              </a:path>
            </a:pathLst>
          </a:custGeom>
          <a:solidFill>
            <a:srgbClr val="FEFEFE">
              <a:alpha val="69019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1524" name="任意多边形 45"/>
          <p:cNvSpPr/>
          <p:nvPr/>
        </p:nvSpPr>
        <p:spPr>
          <a:xfrm>
            <a:off x="5476875" y="2778125"/>
            <a:ext cx="1293813" cy="588963"/>
          </a:xfrm>
          <a:custGeom>
            <a:avLst/>
            <a:gdLst>
              <a:gd name="txL" fmla="*/ 0 w 1293475"/>
              <a:gd name="txT" fmla="*/ 0 h 589382"/>
              <a:gd name="txR" fmla="*/ 1293475 w 1293475"/>
              <a:gd name="txB" fmla="*/ 589382 h 589382"/>
            </a:gdLst>
            <a:ahLst/>
            <a:cxnLst>
              <a:cxn ang="0">
                <a:pos x="584750" y="59"/>
              </a:cxn>
              <a:cxn ang="0">
                <a:pos x="1175455" y="108652"/>
              </a:cxn>
              <a:cxn ang="0">
                <a:pos x="1293813" y="141076"/>
              </a:cxn>
              <a:cxn ang="0">
                <a:pos x="1219135" y="244201"/>
              </a:cxn>
              <a:cxn ang="0">
                <a:pos x="830633" y="567769"/>
              </a:cxn>
              <a:cxn ang="0">
                <a:pos x="834159" y="567006"/>
              </a:cxn>
              <a:cxn ang="0">
                <a:pos x="831268" y="568080"/>
              </a:cxn>
              <a:cxn ang="0">
                <a:pos x="710099" y="588963"/>
              </a:cxn>
              <a:cxn ang="0">
                <a:pos x="118872" y="477238"/>
              </a:cxn>
              <a:cxn ang="0">
                <a:pos x="0" y="444930"/>
              </a:cxn>
              <a:cxn ang="0">
                <a:pos x="74692" y="341235"/>
              </a:cxn>
              <a:cxn ang="0">
                <a:pos x="462794" y="17165"/>
              </a:cxn>
              <a:cxn ang="0">
                <a:pos x="462063" y="17352"/>
              </a:cxn>
              <a:cxn ang="0">
                <a:pos x="463580" y="16765"/>
              </a:cxn>
              <a:cxn ang="0">
                <a:pos x="584750" y="59"/>
              </a:cxn>
            </a:cxnLst>
            <a:rect l="txL" t="txT" r="txR" b="txB"/>
            <a:pathLst>
              <a:path w="1293475" h="589382">
                <a:moveTo>
                  <a:pt x="584597" y="59"/>
                </a:moveTo>
                <a:cubicBezTo>
                  <a:pt x="714090" y="-2031"/>
                  <a:pt x="960545" y="52304"/>
                  <a:pt x="1175148" y="108729"/>
                </a:cubicBezTo>
                <a:lnTo>
                  <a:pt x="1293475" y="141176"/>
                </a:lnTo>
                <a:lnTo>
                  <a:pt x="1218817" y="244375"/>
                </a:lnTo>
                <a:cubicBezTo>
                  <a:pt x="1100154" y="390892"/>
                  <a:pt x="951694" y="511860"/>
                  <a:pt x="830416" y="568173"/>
                </a:cubicBezTo>
                <a:lnTo>
                  <a:pt x="833941" y="567409"/>
                </a:lnTo>
                <a:lnTo>
                  <a:pt x="831051" y="568484"/>
                </a:lnTo>
                <a:cubicBezTo>
                  <a:pt x="793457" y="581023"/>
                  <a:pt x="751685" y="589382"/>
                  <a:pt x="709913" y="589382"/>
                </a:cubicBezTo>
                <a:cubicBezTo>
                  <a:pt x="580420" y="589382"/>
                  <a:pt x="333966" y="534002"/>
                  <a:pt x="118841" y="477578"/>
                </a:cubicBezTo>
                <a:lnTo>
                  <a:pt x="0" y="445247"/>
                </a:lnTo>
                <a:lnTo>
                  <a:pt x="74672" y="341478"/>
                </a:lnTo>
                <a:cubicBezTo>
                  <a:pt x="193213" y="194448"/>
                  <a:pt x="341521" y="73487"/>
                  <a:pt x="462673" y="17177"/>
                </a:cubicBezTo>
                <a:lnTo>
                  <a:pt x="461942" y="17364"/>
                </a:lnTo>
                <a:lnTo>
                  <a:pt x="463459" y="16777"/>
                </a:lnTo>
                <a:cubicBezTo>
                  <a:pt x="501054" y="4238"/>
                  <a:pt x="542826" y="59"/>
                  <a:pt x="584597" y="59"/>
                </a:cubicBezTo>
                <a:close/>
              </a:path>
            </a:pathLst>
          </a:custGeom>
          <a:solidFill>
            <a:srgbClr val="FEFEFE">
              <a:alpha val="69019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1525" name="任意多边形 24"/>
          <p:cNvSpPr/>
          <p:nvPr/>
        </p:nvSpPr>
        <p:spPr>
          <a:xfrm>
            <a:off x="7558088" y="2365375"/>
            <a:ext cx="3152775" cy="0"/>
          </a:xfrm>
          <a:custGeom>
            <a:avLst/>
            <a:gdLst>
              <a:gd name="txL" fmla="*/ 0 w 3152775"/>
              <a:gd name="txT" fmla="*/ 0 h 635"/>
              <a:gd name="txR" fmla="*/ 3152775 w 3152775"/>
              <a:gd name="txB" fmla="*/ 0 h 635"/>
            </a:gdLst>
            <a:ahLst/>
            <a:cxnLst>
              <a:cxn ang="0">
                <a:pos x="3152775" y="0"/>
              </a:cxn>
              <a:cxn ang="0">
                <a:pos x="0" y="0"/>
              </a:cxn>
            </a:cxnLst>
            <a:rect l="txL" t="txT" r="txR" b="txB"/>
            <a:pathLst>
              <a:path w="3152775" h="635">
                <a:moveTo>
                  <a:pt x="3152775" y="0"/>
                </a:move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rgbClr val="FEFEFE">
                <a:alpha val="100000"/>
              </a:srgbClr>
            </a:solidFill>
            <a:prstDash val="sysDash"/>
            <a:bevel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1526" name="文本框 25"/>
          <p:cNvSpPr/>
          <p:nvPr/>
        </p:nvSpPr>
        <p:spPr>
          <a:xfrm>
            <a:off x="4754563" y="3325813"/>
            <a:ext cx="598487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200" b="1" dirty="0">
                <a:solidFill>
                  <a:srgbClr val="0B2334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02</a:t>
            </a:r>
            <a:endParaRPr lang="zh-CN" altLang="en-US" sz="3200" b="1" dirty="0">
              <a:solidFill>
                <a:srgbClr val="0B2334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21527" name="文本框 26"/>
          <p:cNvSpPr/>
          <p:nvPr/>
        </p:nvSpPr>
        <p:spPr>
          <a:xfrm>
            <a:off x="4708525" y="5334000"/>
            <a:ext cx="598488" cy="5857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200" b="1" dirty="0">
                <a:solidFill>
                  <a:srgbClr val="0B2334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04</a:t>
            </a:r>
            <a:endParaRPr lang="zh-CN" altLang="en-US" sz="3200" b="1" dirty="0">
              <a:solidFill>
                <a:srgbClr val="0B2334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21528" name="文本框 27"/>
          <p:cNvSpPr/>
          <p:nvPr/>
        </p:nvSpPr>
        <p:spPr>
          <a:xfrm>
            <a:off x="6959600" y="2222500"/>
            <a:ext cx="598488" cy="5857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200" b="1" dirty="0">
                <a:solidFill>
                  <a:srgbClr val="0B2334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01</a:t>
            </a:r>
            <a:endParaRPr lang="zh-CN" altLang="en-US" sz="3200" b="1" dirty="0">
              <a:solidFill>
                <a:srgbClr val="0B2334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21529" name="文本框 28"/>
          <p:cNvSpPr/>
          <p:nvPr/>
        </p:nvSpPr>
        <p:spPr>
          <a:xfrm>
            <a:off x="6940550" y="4302125"/>
            <a:ext cx="596900" cy="5857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200" b="1" dirty="0">
                <a:solidFill>
                  <a:srgbClr val="0B2334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03</a:t>
            </a:r>
            <a:endParaRPr lang="zh-CN" altLang="en-US" sz="3200" b="1" dirty="0">
              <a:solidFill>
                <a:srgbClr val="0B2334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21530" name="文本框 29"/>
          <p:cNvSpPr/>
          <p:nvPr/>
        </p:nvSpPr>
        <p:spPr>
          <a:xfrm>
            <a:off x="1776413" y="4587875"/>
            <a:ext cx="2786062" cy="8318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400" b="1" dirty="0">
                <a:solidFill>
                  <a:schemeClr val="bg1"/>
                </a:solidFill>
                <a:latin typeface="方正姚体" panose="02010601030101010101" pitchFamily="2" charset="-122"/>
                <a:sym typeface="方正姚体" panose="02010601030101010101" pitchFamily="2" charset="-122"/>
              </a:rPr>
              <a:t>    </a:t>
            </a:r>
            <a:r>
              <a:rPr lang="en-US" altLang="zh-CN" sz="1600" b="1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MORE  THEN  TEMPLATE</a:t>
            </a:r>
            <a:endParaRPr lang="en-US" altLang="zh-CN" sz="1000" b="1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 center of the  </a:t>
            </a:r>
            <a:endParaRPr lang="en-US" altLang="zh-CN" sz="1200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narrative thought</a:t>
            </a:r>
            <a:endParaRPr lang="en-US" altLang="zh-CN" sz="1600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21531" name="文本框 30"/>
          <p:cNvSpPr/>
          <p:nvPr/>
        </p:nvSpPr>
        <p:spPr>
          <a:xfrm>
            <a:off x="1792288" y="2259013"/>
            <a:ext cx="2786062" cy="8318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400" b="1" dirty="0">
                <a:solidFill>
                  <a:schemeClr val="bg1"/>
                </a:solidFill>
                <a:latin typeface="方正姚体" panose="02010601030101010101" pitchFamily="2" charset="-122"/>
                <a:sym typeface="方正姚体" panose="02010601030101010101" pitchFamily="2" charset="-122"/>
              </a:rPr>
              <a:t>    </a:t>
            </a:r>
            <a:r>
              <a:rPr lang="en-US" altLang="zh-CN" sz="1600" b="1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MORE  THEN  TEMPLATE</a:t>
            </a:r>
            <a:endParaRPr lang="en-US" altLang="zh-CN" sz="1000" b="1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 center of the  </a:t>
            </a:r>
            <a:endParaRPr lang="en-US" altLang="zh-CN" sz="1200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narrative thought</a:t>
            </a:r>
            <a:endParaRPr lang="en-US" altLang="zh-CN" sz="1600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21532" name="文本框 31"/>
          <p:cNvSpPr/>
          <p:nvPr/>
        </p:nvSpPr>
        <p:spPr>
          <a:xfrm>
            <a:off x="7829550" y="2424113"/>
            <a:ext cx="2786063" cy="8318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400" b="1" dirty="0">
                <a:solidFill>
                  <a:schemeClr val="bg1"/>
                </a:solidFill>
                <a:latin typeface="方正姚体" panose="02010601030101010101" pitchFamily="2" charset="-122"/>
                <a:sym typeface="方正姚体" panose="02010601030101010101" pitchFamily="2" charset="-122"/>
              </a:rPr>
              <a:t>    </a:t>
            </a:r>
            <a:r>
              <a:rPr lang="en-US" altLang="zh-CN" sz="1600" b="1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MORE  THEN  TEMPLATE</a:t>
            </a:r>
            <a:endParaRPr lang="en-US" altLang="zh-CN" sz="1000" b="1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 center of the  </a:t>
            </a:r>
            <a:endParaRPr lang="en-US" altLang="zh-CN" sz="1200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narrative thought</a:t>
            </a:r>
            <a:endParaRPr lang="en-US" altLang="zh-CN" sz="1600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21533" name="文本框 32"/>
          <p:cNvSpPr/>
          <p:nvPr/>
        </p:nvSpPr>
        <p:spPr>
          <a:xfrm>
            <a:off x="7734300" y="4467225"/>
            <a:ext cx="2786063" cy="8318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400" b="1" dirty="0">
                <a:solidFill>
                  <a:schemeClr val="bg1"/>
                </a:solidFill>
                <a:latin typeface="方正姚体" panose="02010601030101010101" pitchFamily="2" charset="-122"/>
                <a:sym typeface="方正姚体" panose="02010601030101010101" pitchFamily="2" charset="-122"/>
              </a:rPr>
              <a:t>    </a:t>
            </a:r>
            <a:r>
              <a:rPr lang="en-US" altLang="zh-CN" sz="1600" b="1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MORE  THEN  TEMPLATE</a:t>
            </a:r>
            <a:endParaRPr lang="en-US" altLang="zh-CN" sz="1000" b="1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 center of the  </a:t>
            </a:r>
            <a:endParaRPr lang="en-US" altLang="zh-CN" sz="1200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2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narrative thought</a:t>
            </a:r>
            <a:endParaRPr lang="en-US" altLang="zh-CN" sz="1600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2530" name="组合 1"/>
          <p:cNvGrpSpPr/>
          <p:nvPr/>
        </p:nvGrpSpPr>
        <p:grpSpPr>
          <a:xfrm>
            <a:off x="8674100" y="92075"/>
            <a:ext cx="3630613" cy="920750"/>
            <a:chOff x="0" y="0"/>
            <a:chExt cx="3965717" cy="921247"/>
          </a:xfrm>
        </p:grpSpPr>
        <p:sp>
          <p:nvSpPr>
            <p:cNvPr id="22548" name="等腰三角形 2"/>
            <p:cNvSpPr/>
            <p:nvPr/>
          </p:nvSpPr>
          <p:spPr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 w="12700">
              <a:noFill/>
            </a:ln>
          </p:spPr>
          <p:txBody>
            <a:bodyPr anchor="ctr"/>
            <a:p>
              <a:pPr algn="ctr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2549" name="等腰三角形 3"/>
            <p:cNvSpPr/>
            <p:nvPr/>
          </p:nvSpPr>
          <p:spPr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 w="12700">
              <a:noFill/>
            </a:ln>
          </p:spPr>
          <p:txBody>
            <a:bodyPr anchor="ctr"/>
            <a:p>
              <a:pPr algn="ctr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22531" name="文本框 4"/>
          <p:cNvSpPr/>
          <p:nvPr/>
        </p:nvSpPr>
        <p:spPr>
          <a:xfrm>
            <a:off x="4070350" y="247650"/>
            <a:ext cx="4025900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2800" b="1" dirty="0">
                <a:solidFill>
                  <a:schemeClr val="bg1"/>
                </a:solidFill>
                <a:latin typeface="方正姚体" panose="02010601030101010101" pitchFamily="2" charset="-122"/>
                <a:sym typeface="方正姚体" panose="02010601030101010101" pitchFamily="2" charset="-122"/>
              </a:rPr>
              <a:t>MORE  THEN  TEMPLATE</a:t>
            </a:r>
            <a:endParaRPr lang="en-US" altLang="zh-CN" sz="2000" b="1" dirty="0">
              <a:solidFill>
                <a:schemeClr val="bg1"/>
              </a:solidFill>
              <a:latin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grpSp>
        <p:nvGrpSpPr>
          <p:cNvPr id="22532" name="组合 5"/>
          <p:cNvGrpSpPr/>
          <p:nvPr/>
        </p:nvGrpSpPr>
        <p:grpSpPr>
          <a:xfrm flipH="1">
            <a:off x="-12700" y="92075"/>
            <a:ext cx="3630613" cy="920750"/>
            <a:chOff x="0" y="0"/>
            <a:chExt cx="3965717" cy="921247"/>
          </a:xfrm>
        </p:grpSpPr>
        <p:sp>
          <p:nvSpPr>
            <p:cNvPr id="22546" name="等腰三角形 6"/>
            <p:cNvSpPr/>
            <p:nvPr/>
          </p:nvSpPr>
          <p:spPr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 w="12700">
              <a:noFill/>
            </a:ln>
          </p:spPr>
          <p:txBody>
            <a:bodyPr anchor="ctr"/>
            <a:p>
              <a:pPr algn="ctr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2547" name="等腰三角形 7"/>
            <p:cNvSpPr/>
            <p:nvPr/>
          </p:nvSpPr>
          <p:spPr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 w="12700">
              <a:noFill/>
            </a:ln>
          </p:spPr>
          <p:txBody>
            <a:bodyPr anchor="ctr"/>
            <a:p>
              <a:pPr algn="ctr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22533" name="任意多边形 8"/>
          <p:cNvSpPr/>
          <p:nvPr/>
        </p:nvSpPr>
        <p:spPr>
          <a:xfrm>
            <a:off x="0" y="2028825"/>
            <a:ext cx="5946775" cy="4273550"/>
          </a:xfrm>
          <a:custGeom>
            <a:avLst/>
            <a:gdLst>
              <a:gd name="txL" fmla="*/ 0 w 5956574"/>
              <a:gd name="txT" fmla="*/ 0 h 4274456"/>
              <a:gd name="txR" fmla="*/ 5956574 w 5956574"/>
              <a:gd name="txB" fmla="*/ 4274456 h 4274456"/>
            </a:gdLst>
            <a:ahLst/>
            <a:cxnLst>
              <a:cxn ang="0">
                <a:pos x="0" y="0"/>
              </a:cxn>
              <a:cxn ang="0">
                <a:pos x="5946775" y="0"/>
              </a:cxn>
              <a:cxn ang="0">
                <a:pos x="4799812" y="4273550"/>
              </a:cxn>
              <a:cxn ang="0">
                <a:pos x="0" y="4273550"/>
              </a:cxn>
            </a:cxnLst>
            <a:rect l="txL" t="txT" r="txR" b="txB"/>
            <a:pathLst>
              <a:path w="5956574" h="4274456">
                <a:moveTo>
                  <a:pt x="0" y="0"/>
                </a:moveTo>
                <a:lnTo>
                  <a:pt x="5956574" y="0"/>
                </a:lnTo>
                <a:lnTo>
                  <a:pt x="4807721" y="4274456"/>
                </a:lnTo>
                <a:lnTo>
                  <a:pt x="0" y="427445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"/>
            <a:stretch>
              <a:fillRect/>
            </a:stretch>
          </a:blipFill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2534" name="任意多边形 9"/>
          <p:cNvSpPr/>
          <p:nvPr/>
        </p:nvSpPr>
        <p:spPr>
          <a:xfrm>
            <a:off x="4781550" y="2028825"/>
            <a:ext cx="7410450" cy="4273550"/>
          </a:xfrm>
          <a:custGeom>
            <a:avLst/>
            <a:gdLst>
              <a:gd name="txL" fmla="*/ 0 w 7410388"/>
              <a:gd name="txT" fmla="*/ 0 h 4274456"/>
              <a:gd name="txR" fmla="*/ 7410388 w 7410388"/>
              <a:gd name="txB" fmla="*/ 4274456 h 4274456"/>
            </a:gdLst>
            <a:ahLst/>
            <a:cxnLst>
              <a:cxn ang="0">
                <a:pos x="1148863" y="0"/>
              </a:cxn>
              <a:cxn ang="0">
                <a:pos x="7410450" y="0"/>
              </a:cxn>
              <a:cxn ang="0">
                <a:pos x="7410450" y="4273550"/>
              </a:cxn>
              <a:cxn ang="0">
                <a:pos x="0" y="4273550"/>
              </a:cxn>
            </a:cxnLst>
            <a:rect l="txL" t="txT" r="txR" b="txB"/>
            <a:pathLst>
              <a:path w="7410388" h="4274456">
                <a:moveTo>
                  <a:pt x="1148853" y="0"/>
                </a:moveTo>
                <a:lnTo>
                  <a:pt x="7410388" y="0"/>
                </a:lnTo>
                <a:lnTo>
                  <a:pt x="7410388" y="4274456"/>
                </a:lnTo>
                <a:lnTo>
                  <a:pt x="0" y="4274456"/>
                </a:lnTo>
                <a:lnTo>
                  <a:pt x="1148853" y="0"/>
                </a:lnTo>
                <a:close/>
              </a:path>
            </a:pathLst>
          </a:custGeom>
          <a:solidFill>
            <a:srgbClr val="FEFEFE">
              <a:alpha val="29803"/>
            </a:srgbClr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2535" name="椭圆 10"/>
          <p:cNvSpPr>
            <a:spLocks noChangeAspect="1"/>
          </p:cNvSpPr>
          <p:nvPr/>
        </p:nvSpPr>
        <p:spPr>
          <a:xfrm>
            <a:off x="6426200" y="2763838"/>
            <a:ext cx="788988" cy="788987"/>
          </a:xfrm>
          <a:prstGeom prst="ellipse">
            <a:avLst/>
          </a:prstGeom>
          <a:blipFill rotWithShape="1">
            <a:blip r:embed="rId2"/>
            <a:stretch>
              <a:fillRect/>
            </a:stretch>
          </a:blipFill>
          <a:ln w="25400">
            <a:noFill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2536" name="椭圆 11"/>
          <p:cNvSpPr>
            <a:spLocks noChangeAspect="1"/>
          </p:cNvSpPr>
          <p:nvPr/>
        </p:nvSpPr>
        <p:spPr>
          <a:xfrm>
            <a:off x="6435725" y="4614863"/>
            <a:ext cx="788988" cy="788987"/>
          </a:xfrm>
          <a:prstGeom prst="ellipse">
            <a:avLst/>
          </a:prstGeom>
          <a:blipFill rotWithShape="1">
            <a:blip r:embed="rId2"/>
            <a:stretch>
              <a:fillRect/>
            </a:stretch>
          </a:blipFill>
          <a:ln w="25400">
            <a:noFill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2537" name="文本框 12"/>
          <p:cNvSpPr/>
          <p:nvPr/>
        </p:nvSpPr>
        <p:spPr>
          <a:xfrm>
            <a:off x="7739063" y="2698750"/>
            <a:ext cx="3643312" cy="14462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1600" b="1" dirty="0">
                <a:solidFill>
                  <a:srgbClr val="262626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     </a:t>
            </a:r>
            <a:r>
              <a:rPr lang="en-US" altLang="zh-CN" sz="2000" b="1" dirty="0">
                <a:solidFill>
                  <a:srgbClr val="0B2334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MORE  THAN  TEMPLATE</a:t>
            </a:r>
            <a:endParaRPr lang="zh-CN" altLang="en-US" sz="2000" b="1" dirty="0">
              <a:solidFill>
                <a:srgbClr val="0B2334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6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Center of the  </a:t>
            </a:r>
            <a:endParaRPr lang="en-US" altLang="zh-CN" sz="16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6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narrative thought</a:t>
            </a:r>
            <a:endParaRPr lang="en-US" altLang="zh-CN" sz="16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endParaRPr lang="zh-CN" altLang="en-US" sz="16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2538" name="文本框 13"/>
          <p:cNvSpPr/>
          <p:nvPr/>
        </p:nvSpPr>
        <p:spPr>
          <a:xfrm>
            <a:off x="7739063" y="4568825"/>
            <a:ext cx="3643312" cy="14462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1600" b="1" dirty="0">
                <a:solidFill>
                  <a:srgbClr val="262626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     </a:t>
            </a:r>
            <a:r>
              <a:rPr lang="en-US" altLang="zh-CN" sz="2000" b="1" dirty="0">
                <a:solidFill>
                  <a:srgbClr val="0B2334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MORE  THAN  TEMPLATE</a:t>
            </a:r>
            <a:endParaRPr lang="zh-CN" altLang="en-US" sz="2000" b="1" dirty="0">
              <a:solidFill>
                <a:srgbClr val="0B2334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6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Center of the  </a:t>
            </a:r>
            <a:endParaRPr lang="en-US" altLang="zh-CN" sz="16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6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narrative thought</a:t>
            </a:r>
            <a:endParaRPr lang="en-US" altLang="zh-CN" sz="16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endParaRPr lang="zh-CN" altLang="en-US" sz="16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22539" name="组合 14"/>
          <p:cNvGrpSpPr/>
          <p:nvPr/>
        </p:nvGrpSpPr>
        <p:grpSpPr>
          <a:xfrm>
            <a:off x="6611938" y="2990850"/>
            <a:ext cx="419100" cy="400050"/>
            <a:chOff x="0" y="0"/>
            <a:chExt cx="2438400" cy="2332038"/>
          </a:xfrm>
        </p:grpSpPr>
        <p:sp>
          <p:nvSpPr>
            <p:cNvPr id="22544" name="Freeform 25"/>
            <p:cNvSpPr/>
            <p:nvPr/>
          </p:nvSpPr>
          <p:spPr>
            <a:xfrm>
              <a:off x="893763" y="1676400"/>
              <a:ext cx="655638" cy="655638"/>
            </a:xfrm>
            <a:custGeom>
              <a:avLst/>
              <a:gdLst>
                <a:gd name="txL" fmla="*/ 0 w 413"/>
                <a:gd name="txT" fmla="*/ 0 h 413"/>
                <a:gd name="txR" fmla="*/ 413 w 413"/>
                <a:gd name="txB" fmla="*/ 413 h 413"/>
              </a:gdLst>
              <a:ahLst/>
              <a:cxnLst>
                <a:cxn ang="0">
                  <a:pos x="327025" y="655638"/>
                </a:cxn>
                <a:cxn ang="0">
                  <a:pos x="0" y="0"/>
                </a:cxn>
                <a:cxn ang="0">
                  <a:pos x="655638" y="0"/>
                </a:cxn>
                <a:cxn ang="0">
                  <a:pos x="327025" y="655638"/>
                </a:cxn>
              </a:cxnLst>
              <a:rect l="txL" t="txT" r="txR" b="txB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solidFill>
              <a:srgbClr val="FEFEFE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2545" name="任意多边形 16"/>
            <p:cNvSpPr/>
            <p:nvPr/>
          </p:nvSpPr>
          <p:spPr>
            <a:xfrm>
              <a:off x="0" y="0"/>
              <a:ext cx="2438400" cy="1774825"/>
            </a:xfrm>
            <a:custGeom>
              <a:avLst/>
              <a:gdLst>
                <a:gd name="txL" fmla="*/ 0 w 2438400"/>
                <a:gd name="txT" fmla="*/ 0 h 1774825"/>
                <a:gd name="txR" fmla="*/ 2438400 w 2438400"/>
                <a:gd name="txB" fmla="*/ 1774825 h 1774825"/>
              </a:gdLst>
              <a:ahLst/>
              <a:cxnLst>
                <a:cxn ang="0">
                  <a:pos x="290196" y="0"/>
                </a:cxn>
                <a:cxn ang="0">
                  <a:pos x="2151973" y="0"/>
                </a:cxn>
                <a:cxn ang="0">
                  <a:pos x="2438400" y="286384"/>
                </a:cxn>
                <a:cxn ang="0">
                  <a:pos x="2438400" y="1484673"/>
                </a:cxn>
                <a:cxn ang="0">
                  <a:pos x="2151973" y="1774825"/>
                </a:cxn>
                <a:cxn ang="0">
                  <a:pos x="290196" y="1774825"/>
                </a:cxn>
                <a:cxn ang="0">
                  <a:pos x="0" y="1484673"/>
                </a:cxn>
                <a:cxn ang="0">
                  <a:pos x="0" y="286384"/>
                </a:cxn>
                <a:cxn ang="0">
                  <a:pos x="290196" y="0"/>
                </a:cxn>
                <a:cxn ang="0">
                  <a:pos x="471488" y="425450"/>
                </a:cxn>
                <a:cxn ang="0">
                  <a:pos x="471488" y="598488"/>
                </a:cxn>
                <a:cxn ang="0">
                  <a:pos x="1971676" y="598488"/>
                </a:cxn>
                <a:cxn ang="0">
                  <a:pos x="1971676" y="425450"/>
                </a:cxn>
                <a:cxn ang="0">
                  <a:pos x="471488" y="425450"/>
                </a:cxn>
                <a:cxn ang="0">
                  <a:pos x="471488" y="801688"/>
                </a:cxn>
                <a:cxn ang="0">
                  <a:pos x="471488" y="971551"/>
                </a:cxn>
                <a:cxn ang="0">
                  <a:pos x="1971676" y="971551"/>
                </a:cxn>
                <a:cxn ang="0">
                  <a:pos x="1971676" y="801688"/>
                </a:cxn>
                <a:cxn ang="0">
                  <a:pos x="471488" y="801688"/>
                </a:cxn>
                <a:cxn ang="0">
                  <a:pos x="471488" y="1174750"/>
                </a:cxn>
                <a:cxn ang="0">
                  <a:pos x="471488" y="1347788"/>
                </a:cxn>
                <a:cxn ang="0">
                  <a:pos x="1971676" y="1347788"/>
                </a:cxn>
                <a:cxn ang="0">
                  <a:pos x="1971676" y="1174750"/>
                </a:cxn>
                <a:cxn ang="0">
                  <a:pos x="471488" y="1174750"/>
                </a:cxn>
              </a:cxnLst>
              <a:rect l="txL" t="txT" r="txR" b="txB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solidFill>
              <a:srgbClr val="FEFEFE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22540" name="组合 17"/>
          <p:cNvGrpSpPr/>
          <p:nvPr/>
        </p:nvGrpSpPr>
        <p:grpSpPr>
          <a:xfrm>
            <a:off x="6637338" y="4768850"/>
            <a:ext cx="369887" cy="473075"/>
            <a:chOff x="0" y="0"/>
            <a:chExt cx="563562" cy="720725"/>
          </a:xfrm>
        </p:grpSpPr>
        <p:sp>
          <p:nvSpPr>
            <p:cNvPr id="22541" name="Freeform 32"/>
            <p:cNvSpPr/>
            <p:nvPr/>
          </p:nvSpPr>
          <p:spPr>
            <a:xfrm>
              <a:off x="209550" y="0"/>
              <a:ext cx="142875" cy="720725"/>
            </a:xfrm>
            <a:custGeom>
              <a:avLst/>
              <a:gdLst>
                <a:gd name="txL" fmla="*/ 0 w 64"/>
                <a:gd name="txT" fmla="*/ 0 h 321"/>
                <a:gd name="txR" fmla="*/ 64 w 64"/>
                <a:gd name="txB" fmla="*/ 321 h 321"/>
              </a:gdLst>
              <a:ahLst/>
              <a:cxnLst>
                <a:cxn ang="0">
                  <a:pos x="142875" y="648877"/>
                </a:cxn>
                <a:cxn ang="0">
                  <a:pos x="71438" y="720725"/>
                </a:cxn>
                <a:cxn ang="0">
                  <a:pos x="0" y="648877"/>
                </a:cxn>
                <a:cxn ang="0">
                  <a:pos x="0" y="71848"/>
                </a:cxn>
                <a:cxn ang="0">
                  <a:pos x="71438" y="0"/>
                </a:cxn>
                <a:cxn ang="0">
                  <a:pos x="142875" y="71848"/>
                </a:cxn>
                <a:cxn ang="0">
                  <a:pos x="142875" y="648877"/>
                </a:cxn>
              </a:cxnLst>
              <a:rect l="txL" t="txT" r="txR" b="txB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solidFill>
              <a:srgbClr val="FEFEFE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2542" name="Freeform 33"/>
            <p:cNvSpPr/>
            <p:nvPr/>
          </p:nvSpPr>
          <p:spPr>
            <a:xfrm>
              <a:off x="0" y="439737"/>
              <a:ext cx="141288" cy="280988"/>
            </a:xfrm>
            <a:custGeom>
              <a:avLst/>
              <a:gdLst>
                <a:gd name="txL" fmla="*/ 0 w 63"/>
                <a:gd name="txT" fmla="*/ 0 h 125"/>
                <a:gd name="txR" fmla="*/ 63 w 63"/>
                <a:gd name="txB" fmla="*/ 125 h 125"/>
              </a:gdLst>
              <a:ahLst/>
              <a:cxnLst>
                <a:cxn ang="0">
                  <a:pos x="141288" y="209055"/>
                </a:cxn>
                <a:cxn ang="0">
                  <a:pos x="71765" y="280988"/>
                </a:cxn>
                <a:cxn ang="0">
                  <a:pos x="0" y="209055"/>
                </a:cxn>
                <a:cxn ang="0">
                  <a:pos x="0" y="71933"/>
                </a:cxn>
                <a:cxn ang="0">
                  <a:pos x="71765" y="0"/>
                </a:cxn>
                <a:cxn ang="0">
                  <a:pos x="141288" y="71933"/>
                </a:cxn>
                <a:cxn ang="0">
                  <a:pos x="141288" y="209055"/>
                </a:cxn>
              </a:cxnLst>
              <a:rect l="txL" t="txT" r="txR" b="txB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solidFill>
              <a:srgbClr val="FEFEFE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2543" name="Freeform 34"/>
            <p:cNvSpPr/>
            <p:nvPr/>
          </p:nvSpPr>
          <p:spPr>
            <a:xfrm>
              <a:off x="420687" y="231775"/>
              <a:ext cx="142875" cy="488950"/>
            </a:xfrm>
            <a:custGeom>
              <a:avLst/>
              <a:gdLst>
                <a:gd name="txL" fmla="*/ 0 w 64"/>
                <a:gd name="txT" fmla="*/ 0 h 218"/>
                <a:gd name="txR" fmla="*/ 64 w 64"/>
                <a:gd name="txB" fmla="*/ 218 h 218"/>
              </a:gdLst>
              <a:ahLst/>
              <a:cxnLst>
                <a:cxn ang="0">
                  <a:pos x="142875" y="417178"/>
                </a:cxn>
                <a:cxn ang="0">
                  <a:pos x="71438" y="488950"/>
                </a:cxn>
                <a:cxn ang="0">
                  <a:pos x="0" y="417178"/>
                </a:cxn>
                <a:cxn ang="0">
                  <a:pos x="0" y="71772"/>
                </a:cxn>
                <a:cxn ang="0">
                  <a:pos x="71438" y="0"/>
                </a:cxn>
                <a:cxn ang="0">
                  <a:pos x="142875" y="71772"/>
                </a:cxn>
                <a:cxn ang="0">
                  <a:pos x="142875" y="417178"/>
                </a:cxn>
              </a:cxnLst>
              <a:rect l="txL" t="txT" r="txR" b="txB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solidFill>
              <a:srgbClr val="FEFEFE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3554" name="组合 1"/>
          <p:cNvGrpSpPr/>
          <p:nvPr/>
        </p:nvGrpSpPr>
        <p:grpSpPr>
          <a:xfrm>
            <a:off x="8674100" y="92075"/>
            <a:ext cx="3630613" cy="920750"/>
            <a:chOff x="0" y="0"/>
            <a:chExt cx="3965717" cy="921247"/>
          </a:xfrm>
        </p:grpSpPr>
        <p:sp>
          <p:nvSpPr>
            <p:cNvPr id="23574" name="等腰三角形 2"/>
            <p:cNvSpPr/>
            <p:nvPr/>
          </p:nvSpPr>
          <p:spPr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 w="12700">
              <a:noFill/>
            </a:ln>
          </p:spPr>
          <p:txBody>
            <a:bodyPr anchor="ctr"/>
            <a:p>
              <a:pPr algn="ctr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3575" name="等腰三角形 3"/>
            <p:cNvSpPr/>
            <p:nvPr/>
          </p:nvSpPr>
          <p:spPr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 w="12700">
              <a:noFill/>
            </a:ln>
          </p:spPr>
          <p:txBody>
            <a:bodyPr anchor="ctr"/>
            <a:p>
              <a:pPr algn="ctr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23555" name="文本框 4"/>
          <p:cNvSpPr/>
          <p:nvPr/>
        </p:nvSpPr>
        <p:spPr>
          <a:xfrm>
            <a:off x="4070350" y="247650"/>
            <a:ext cx="4025900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2800" b="1" dirty="0">
                <a:solidFill>
                  <a:schemeClr val="bg1"/>
                </a:solidFill>
                <a:latin typeface="方正姚体" panose="02010601030101010101" pitchFamily="2" charset="-122"/>
                <a:sym typeface="方正姚体" panose="02010601030101010101" pitchFamily="2" charset="-122"/>
              </a:rPr>
              <a:t>MORE  THEN  TEMPLATE</a:t>
            </a:r>
            <a:endParaRPr lang="en-US" altLang="zh-CN" sz="2000" b="1" dirty="0">
              <a:solidFill>
                <a:schemeClr val="bg1"/>
              </a:solidFill>
              <a:latin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grpSp>
        <p:nvGrpSpPr>
          <p:cNvPr id="23556" name="组合 5"/>
          <p:cNvGrpSpPr/>
          <p:nvPr/>
        </p:nvGrpSpPr>
        <p:grpSpPr>
          <a:xfrm flipH="1">
            <a:off x="-12700" y="92075"/>
            <a:ext cx="3630613" cy="920750"/>
            <a:chOff x="0" y="0"/>
            <a:chExt cx="3965717" cy="921247"/>
          </a:xfrm>
        </p:grpSpPr>
        <p:sp>
          <p:nvSpPr>
            <p:cNvPr id="23572" name="等腰三角形 6"/>
            <p:cNvSpPr/>
            <p:nvPr/>
          </p:nvSpPr>
          <p:spPr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 w="12700">
              <a:noFill/>
            </a:ln>
          </p:spPr>
          <p:txBody>
            <a:bodyPr anchor="ctr"/>
            <a:p>
              <a:pPr algn="ctr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3573" name="等腰三角形 7"/>
            <p:cNvSpPr/>
            <p:nvPr/>
          </p:nvSpPr>
          <p:spPr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 w="12700">
              <a:noFill/>
            </a:ln>
          </p:spPr>
          <p:txBody>
            <a:bodyPr anchor="ctr"/>
            <a:p>
              <a:pPr algn="ctr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23557" name="矩形 8"/>
          <p:cNvSpPr/>
          <p:nvPr/>
        </p:nvSpPr>
        <p:spPr>
          <a:xfrm>
            <a:off x="1077913" y="2012950"/>
            <a:ext cx="2522537" cy="1530350"/>
          </a:xfrm>
          <a:prstGeom prst="rect">
            <a:avLst/>
          </a:prstGeom>
          <a:solidFill>
            <a:srgbClr val="FFFFFF">
              <a:alpha val="39999"/>
            </a:srgbClr>
          </a:solidFill>
          <a:ln w="12700">
            <a:noFill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3558" name="矩形 9"/>
          <p:cNvSpPr/>
          <p:nvPr/>
        </p:nvSpPr>
        <p:spPr>
          <a:xfrm>
            <a:off x="4845050" y="2012950"/>
            <a:ext cx="2524125" cy="1530350"/>
          </a:xfrm>
          <a:prstGeom prst="rect">
            <a:avLst/>
          </a:prstGeom>
          <a:solidFill>
            <a:srgbClr val="FFFFFF">
              <a:alpha val="39999"/>
            </a:srgbClr>
          </a:solidFill>
          <a:ln w="12700">
            <a:noFill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3559" name="矩形 10"/>
          <p:cNvSpPr/>
          <p:nvPr/>
        </p:nvSpPr>
        <p:spPr>
          <a:xfrm>
            <a:off x="8613775" y="2012950"/>
            <a:ext cx="2522538" cy="1530350"/>
          </a:xfrm>
          <a:prstGeom prst="rect">
            <a:avLst/>
          </a:prstGeom>
          <a:solidFill>
            <a:srgbClr val="FFFFFF">
              <a:alpha val="39999"/>
            </a:srgbClr>
          </a:solidFill>
          <a:ln w="12700">
            <a:noFill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3560" name="任意多边形 11"/>
          <p:cNvSpPr/>
          <p:nvPr/>
        </p:nvSpPr>
        <p:spPr>
          <a:xfrm>
            <a:off x="1089025" y="3543300"/>
            <a:ext cx="2509838" cy="252413"/>
          </a:xfrm>
          <a:custGeom>
            <a:avLst/>
            <a:gdLst>
              <a:gd name="txL" fmla="*/ 0 w 2510282"/>
              <a:gd name="txT" fmla="*/ 0 h 252000"/>
              <a:gd name="txR" fmla="*/ 2510282 w 2510282"/>
              <a:gd name="txB" fmla="*/ 252000 h 252000"/>
            </a:gdLst>
            <a:ahLst/>
            <a:cxnLst>
              <a:cxn ang="0">
                <a:pos x="0" y="0"/>
              </a:cxn>
              <a:cxn ang="0">
                <a:pos x="2509838" y="0"/>
              </a:cxn>
              <a:cxn ang="0">
                <a:pos x="2363743" y="252413"/>
              </a:cxn>
              <a:cxn ang="0">
                <a:pos x="146095" y="252413"/>
              </a:cxn>
            </a:cxnLst>
            <a:rect l="txL" t="txT" r="txR" b="txB"/>
            <a:pathLst>
              <a:path w="2510282" h="252000">
                <a:moveTo>
                  <a:pt x="0" y="0"/>
                </a:moveTo>
                <a:lnTo>
                  <a:pt x="2510282" y="0"/>
                </a:lnTo>
                <a:lnTo>
                  <a:pt x="2364161" y="252000"/>
                </a:lnTo>
                <a:lnTo>
                  <a:pt x="146121" y="2520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69019"/>
            </a:srgbClr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3561" name="矩形 12"/>
          <p:cNvSpPr/>
          <p:nvPr/>
        </p:nvSpPr>
        <p:spPr>
          <a:xfrm>
            <a:off x="1225550" y="3795713"/>
            <a:ext cx="2219325" cy="2524125"/>
          </a:xfrm>
          <a:prstGeom prst="rect">
            <a:avLst/>
          </a:prstGeom>
          <a:solidFill>
            <a:srgbClr val="FFFFFF">
              <a:alpha val="39999"/>
            </a:srgbClr>
          </a:solidFill>
          <a:ln w="12700">
            <a:noFill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3562" name="任意多边形 13"/>
          <p:cNvSpPr/>
          <p:nvPr/>
        </p:nvSpPr>
        <p:spPr>
          <a:xfrm>
            <a:off x="4851400" y="3543300"/>
            <a:ext cx="2509838" cy="252413"/>
          </a:xfrm>
          <a:custGeom>
            <a:avLst/>
            <a:gdLst>
              <a:gd name="txL" fmla="*/ 0 w 2510282"/>
              <a:gd name="txT" fmla="*/ 0 h 252000"/>
              <a:gd name="txR" fmla="*/ 2510282 w 2510282"/>
              <a:gd name="txB" fmla="*/ 252000 h 252000"/>
            </a:gdLst>
            <a:ahLst/>
            <a:cxnLst>
              <a:cxn ang="0">
                <a:pos x="0" y="0"/>
              </a:cxn>
              <a:cxn ang="0">
                <a:pos x="2509838" y="0"/>
              </a:cxn>
              <a:cxn ang="0">
                <a:pos x="2363743" y="252413"/>
              </a:cxn>
              <a:cxn ang="0">
                <a:pos x="146095" y="252413"/>
              </a:cxn>
            </a:cxnLst>
            <a:rect l="txL" t="txT" r="txR" b="txB"/>
            <a:pathLst>
              <a:path w="2510282" h="252000">
                <a:moveTo>
                  <a:pt x="0" y="0"/>
                </a:moveTo>
                <a:lnTo>
                  <a:pt x="2510282" y="0"/>
                </a:lnTo>
                <a:lnTo>
                  <a:pt x="2364161" y="252000"/>
                </a:lnTo>
                <a:lnTo>
                  <a:pt x="146121" y="2520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69019"/>
            </a:srgbClr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3563" name="矩形 14"/>
          <p:cNvSpPr/>
          <p:nvPr/>
        </p:nvSpPr>
        <p:spPr>
          <a:xfrm>
            <a:off x="4986338" y="3795713"/>
            <a:ext cx="2220912" cy="2524125"/>
          </a:xfrm>
          <a:prstGeom prst="rect">
            <a:avLst/>
          </a:prstGeom>
          <a:solidFill>
            <a:srgbClr val="FFFFFF">
              <a:alpha val="39999"/>
            </a:srgbClr>
          </a:solidFill>
          <a:ln w="12700">
            <a:noFill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3564" name="任意多边形 15"/>
          <p:cNvSpPr/>
          <p:nvPr/>
        </p:nvSpPr>
        <p:spPr>
          <a:xfrm>
            <a:off x="8613775" y="3543300"/>
            <a:ext cx="2509838" cy="252413"/>
          </a:xfrm>
          <a:custGeom>
            <a:avLst/>
            <a:gdLst>
              <a:gd name="txL" fmla="*/ 0 w 2510282"/>
              <a:gd name="txT" fmla="*/ 0 h 252000"/>
              <a:gd name="txR" fmla="*/ 2510282 w 2510282"/>
              <a:gd name="txB" fmla="*/ 252000 h 252000"/>
            </a:gdLst>
            <a:ahLst/>
            <a:cxnLst>
              <a:cxn ang="0">
                <a:pos x="0" y="0"/>
              </a:cxn>
              <a:cxn ang="0">
                <a:pos x="2509838" y="0"/>
              </a:cxn>
              <a:cxn ang="0">
                <a:pos x="2363743" y="252413"/>
              </a:cxn>
              <a:cxn ang="0">
                <a:pos x="146095" y="252413"/>
              </a:cxn>
            </a:cxnLst>
            <a:rect l="txL" t="txT" r="txR" b="txB"/>
            <a:pathLst>
              <a:path w="2510282" h="252000">
                <a:moveTo>
                  <a:pt x="0" y="0"/>
                </a:moveTo>
                <a:lnTo>
                  <a:pt x="2510282" y="0"/>
                </a:lnTo>
                <a:lnTo>
                  <a:pt x="2364161" y="252000"/>
                </a:lnTo>
                <a:lnTo>
                  <a:pt x="146121" y="2520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69019"/>
            </a:srgbClr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3565" name="矩形 16"/>
          <p:cNvSpPr/>
          <p:nvPr/>
        </p:nvSpPr>
        <p:spPr>
          <a:xfrm>
            <a:off x="8748713" y="3795713"/>
            <a:ext cx="2220912" cy="2524125"/>
          </a:xfrm>
          <a:prstGeom prst="rect">
            <a:avLst/>
          </a:prstGeom>
          <a:solidFill>
            <a:srgbClr val="FFFFFF">
              <a:alpha val="39999"/>
            </a:srgbClr>
          </a:solidFill>
          <a:ln w="12700">
            <a:noFill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3566" name="文本框 17"/>
          <p:cNvSpPr/>
          <p:nvPr/>
        </p:nvSpPr>
        <p:spPr>
          <a:xfrm>
            <a:off x="1438275" y="2393950"/>
            <a:ext cx="1746250" cy="7699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4400" b="1" dirty="0">
                <a:solidFill>
                  <a:srgbClr val="0B2334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12,358</a:t>
            </a:r>
            <a:endParaRPr lang="zh-CN" altLang="en-US" sz="4400" b="1" dirty="0">
              <a:solidFill>
                <a:srgbClr val="0B2334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23567" name="文本框 18"/>
          <p:cNvSpPr/>
          <p:nvPr/>
        </p:nvSpPr>
        <p:spPr>
          <a:xfrm>
            <a:off x="5375275" y="2393950"/>
            <a:ext cx="1462088" cy="7699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4400" b="1" dirty="0">
                <a:solidFill>
                  <a:srgbClr val="0B2334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3,627</a:t>
            </a:r>
            <a:endParaRPr lang="zh-CN" altLang="en-US" sz="4400" b="1" dirty="0">
              <a:solidFill>
                <a:srgbClr val="0B2334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23568" name="文本框 19"/>
          <p:cNvSpPr/>
          <p:nvPr/>
        </p:nvSpPr>
        <p:spPr>
          <a:xfrm>
            <a:off x="9128125" y="2397125"/>
            <a:ext cx="1462088" cy="768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4400" b="1" dirty="0">
                <a:solidFill>
                  <a:srgbClr val="0B2334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5,521</a:t>
            </a:r>
            <a:endParaRPr lang="zh-CN" altLang="en-US" sz="4400" b="1" dirty="0">
              <a:solidFill>
                <a:srgbClr val="0B2334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23569" name="文本框 20"/>
          <p:cNvSpPr/>
          <p:nvPr/>
        </p:nvSpPr>
        <p:spPr>
          <a:xfrm>
            <a:off x="1422400" y="4387850"/>
            <a:ext cx="2022475" cy="1784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000" b="1" dirty="0">
                <a:solidFill>
                  <a:srgbClr val="B7C73F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  </a:t>
            </a:r>
            <a:r>
              <a:rPr lang="en-US" altLang="zh-CN" sz="2000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MORE  THEN </a:t>
            </a:r>
            <a:endParaRPr lang="zh-CN" altLang="en-US" sz="2000" b="1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2000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    TEMPLATE</a:t>
            </a:r>
            <a:endParaRPr lang="zh-CN" altLang="en-US" sz="2000" b="1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6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</a:t>
            </a:r>
            <a:endParaRPr lang="zh-CN" altLang="en-US" sz="16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6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to the  center of the </a:t>
            </a:r>
            <a:endParaRPr lang="en-US" altLang="zh-CN" sz="16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6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narrative thought </a:t>
            </a:r>
            <a:endParaRPr lang="en-US" altLang="zh-CN" sz="16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endParaRPr lang="zh-CN" altLang="en-US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23570" name="文本框 21"/>
          <p:cNvSpPr/>
          <p:nvPr/>
        </p:nvSpPr>
        <p:spPr>
          <a:xfrm>
            <a:off x="5184775" y="4387850"/>
            <a:ext cx="2022475" cy="1784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000" b="1" dirty="0">
                <a:solidFill>
                  <a:srgbClr val="B7C73F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  </a:t>
            </a:r>
            <a:r>
              <a:rPr lang="en-US" altLang="zh-CN" sz="2000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MORE  THEN </a:t>
            </a:r>
            <a:endParaRPr lang="zh-CN" altLang="en-US" sz="2000" b="1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2000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    TEMPLATE</a:t>
            </a:r>
            <a:endParaRPr lang="zh-CN" altLang="en-US" sz="2000" b="1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6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</a:t>
            </a:r>
            <a:endParaRPr lang="zh-CN" altLang="en-US" sz="16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6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to the  center of the </a:t>
            </a:r>
            <a:endParaRPr lang="en-US" altLang="zh-CN" sz="16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6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narrative thought </a:t>
            </a:r>
            <a:endParaRPr lang="en-US" altLang="zh-CN" sz="16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endParaRPr lang="zh-CN" altLang="en-US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23571" name="文本框 22"/>
          <p:cNvSpPr/>
          <p:nvPr/>
        </p:nvSpPr>
        <p:spPr>
          <a:xfrm>
            <a:off x="8947150" y="4387850"/>
            <a:ext cx="2022475" cy="1784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000" b="1" dirty="0">
                <a:solidFill>
                  <a:srgbClr val="B7C73F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  </a:t>
            </a:r>
            <a:r>
              <a:rPr lang="en-US" altLang="zh-CN" sz="2000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MORE  THEN </a:t>
            </a:r>
            <a:endParaRPr lang="zh-CN" altLang="en-US" sz="2000" b="1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2000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    TEMPLATE</a:t>
            </a:r>
            <a:endParaRPr lang="zh-CN" altLang="en-US" sz="2000" b="1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6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</a:t>
            </a:r>
            <a:endParaRPr lang="zh-CN" altLang="en-US" sz="16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6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to the  center of the </a:t>
            </a:r>
            <a:endParaRPr lang="en-US" altLang="zh-CN" sz="16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6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narrative thought </a:t>
            </a:r>
            <a:endParaRPr lang="en-US" altLang="zh-CN" sz="16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endParaRPr lang="zh-CN" altLang="en-US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4578" name="组合 1"/>
          <p:cNvGrpSpPr/>
          <p:nvPr/>
        </p:nvGrpSpPr>
        <p:grpSpPr>
          <a:xfrm>
            <a:off x="8674100" y="92075"/>
            <a:ext cx="3630613" cy="920750"/>
            <a:chOff x="0" y="0"/>
            <a:chExt cx="3965717" cy="921247"/>
          </a:xfrm>
        </p:grpSpPr>
        <p:sp>
          <p:nvSpPr>
            <p:cNvPr id="24613" name="等腰三角形 2"/>
            <p:cNvSpPr/>
            <p:nvPr/>
          </p:nvSpPr>
          <p:spPr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 w="12700">
              <a:noFill/>
            </a:ln>
          </p:spPr>
          <p:txBody>
            <a:bodyPr anchor="ctr"/>
            <a:p>
              <a:pPr algn="ctr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4614" name="等腰三角形 3"/>
            <p:cNvSpPr/>
            <p:nvPr/>
          </p:nvSpPr>
          <p:spPr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 w="12700">
              <a:noFill/>
            </a:ln>
          </p:spPr>
          <p:txBody>
            <a:bodyPr anchor="ctr"/>
            <a:p>
              <a:pPr algn="ctr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24579" name="文本框 4"/>
          <p:cNvSpPr/>
          <p:nvPr/>
        </p:nvSpPr>
        <p:spPr>
          <a:xfrm>
            <a:off x="4070350" y="247650"/>
            <a:ext cx="4025900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2800" b="1" dirty="0">
                <a:solidFill>
                  <a:schemeClr val="bg1"/>
                </a:solidFill>
                <a:latin typeface="方正姚体" panose="02010601030101010101" pitchFamily="2" charset="-122"/>
                <a:sym typeface="方正姚体" panose="02010601030101010101" pitchFamily="2" charset="-122"/>
              </a:rPr>
              <a:t>MORE  THEN  TEMPLATE</a:t>
            </a:r>
            <a:endParaRPr lang="en-US" altLang="zh-CN" sz="2000" b="1" dirty="0">
              <a:solidFill>
                <a:schemeClr val="bg1"/>
              </a:solidFill>
              <a:latin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grpSp>
        <p:nvGrpSpPr>
          <p:cNvPr id="24580" name="组合 5"/>
          <p:cNvGrpSpPr/>
          <p:nvPr/>
        </p:nvGrpSpPr>
        <p:grpSpPr>
          <a:xfrm flipH="1">
            <a:off x="-12700" y="92075"/>
            <a:ext cx="3630613" cy="920750"/>
            <a:chOff x="0" y="0"/>
            <a:chExt cx="3965717" cy="921247"/>
          </a:xfrm>
        </p:grpSpPr>
        <p:sp>
          <p:nvSpPr>
            <p:cNvPr id="24611" name="等腰三角形 6"/>
            <p:cNvSpPr/>
            <p:nvPr/>
          </p:nvSpPr>
          <p:spPr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 w="12700">
              <a:noFill/>
            </a:ln>
          </p:spPr>
          <p:txBody>
            <a:bodyPr anchor="ctr"/>
            <a:p>
              <a:pPr algn="ctr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4612" name="等腰三角形 7"/>
            <p:cNvSpPr/>
            <p:nvPr/>
          </p:nvSpPr>
          <p:spPr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 w="12700">
              <a:noFill/>
            </a:ln>
          </p:spPr>
          <p:txBody>
            <a:bodyPr anchor="ctr"/>
            <a:p>
              <a:pPr algn="ctr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24581" name="任意多边形 59"/>
          <p:cNvSpPr/>
          <p:nvPr/>
        </p:nvSpPr>
        <p:spPr>
          <a:xfrm>
            <a:off x="5584825" y="1800225"/>
            <a:ext cx="1038225" cy="998538"/>
          </a:xfrm>
          <a:custGeom>
            <a:avLst/>
            <a:gdLst>
              <a:gd name="txL" fmla="*/ 0 w 1038469"/>
              <a:gd name="txT" fmla="*/ 0 h 998072"/>
              <a:gd name="txR" fmla="*/ 1038469 w 1038469"/>
              <a:gd name="txB" fmla="*/ 998072 h 998072"/>
            </a:gdLst>
            <a:ahLst/>
            <a:cxnLst>
              <a:cxn ang="0">
                <a:pos x="0" y="0"/>
              </a:cxn>
              <a:cxn ang="0">
                <a:pos x="459794" y="0"/>
              </a:cxn>
              <a:cxn ang="0">
                <a:pos x="1038225" y="578837"/>
              </a:cxn>
              <a:cxn ang="0">
                <a:pos x="1038225" y="998538"/>
              </a:cxn>
              <a:cxn ang="0">
                <a:pos x="0" y="998538"/>
              </a:cxn>
            </a:cxnLst>
            <a:rect l="txL" t="txT" r="txR" b="txB"/>
            <a:pathLst>
              <a:path w="1038469" h="998072">
                <a:moveTo>
                  <a:pt x="0" y="0"/>
                </a:moveTo>
                <a:lnTo>
                  <a:pt x="459902" y="0"/>
                </a:lnTo>
                <a:cubicBezTo>
                  <a:pt x="779436" y="0"/>
                  <a:pt x="1038469" y="259033"/>
                  <a:pt x="1038469" y="578567"/>
                </a:cubicBezTo>
                <a:lnTo>
                  <a:pt x="1038469" y="998072"/>
                </a:lnTo>
                <a:lnTo>
                  <a:pt x="0" y="998072"/>
                </a:lnTo>
                <a:lnTo>
                  <a:pt x="0" y="0"/>
                </a:lnTo>
                <a:close/>
              </a:path>
            </a:pathLst>
          </a:custGeom>
          <a:solidFill>
            <a:srgbClr val="FEFEFE">
              <a:alpha val="20000"/>
            </a:srgbClr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4582" name="任意多边形 60"/>
          <p:cNvSpPr/>
          <p:nvPr/>
        </p:nvSpPr>
        <p:spPr>
          <a:xfrm flipH="1" flipV="1">
            <a:off x="5584825" y="4881563"/>
            <a:ext cx="1038225" cy="998537"/>
          </a:xfrm>
          <a:custGeom>
            <a:avLst/>
            <a:gdLst>
              <a:gd name="txL" fmla="*/ 0 w 1038469"/>
              <a:gd name="txT" fmla="*/ 0 h 998072"/>
              <a:gd name="txR" fmla="*/ 1038469 w 1038469"/>
              <a:gd name="txB" fmla="*/ 998072 h 998072"/>
            </a:gdLst>
            <a:ahLst/>
            <a:cxnLst>
              <a:cxn ang="0">
                <a:pos x="0" y="0"/>
              </a:cxn>
              <a:cxn ang="0">
                <a:pos x="459794" y="0"/>
              </a:cxn>
              <a:cxn ang="0">
                <a:pos x="1038225" y="578837"/>
              </a:cxn>
              <a:cxn ang="0">
                <a:pos x="1038225" y="998537"/>
              </a:cxn>
              <a:cxn ang="0">
                <a:pos x="0" y="998537"/>
              </a:cxn>
            </a:cxnLst>
            <a:rect l="txL" t="txT" r="txR" b="txB"/>
            <a:pathLst>
              <a:path w="1038469" h="998072">
                <a:moveTo>
                  <a:pt x="0" y="0"/>
                </a:moveTo>
                <a:lnTo>
                  <a:pt x="459902" y="0"/>
                </a:lnTo>
                <a:cubicBezTo>
                  <a:pt x="779436" y="0"/>
                  <a:pt x="1038469" y="259033"/>
                  <a:pt x="1038469" y="578567"/>
                </a:cubicBezTo>
                <a:lnTo>
                  <a:pt x="1038469" y="998072"/>
                </a:lnTo>
                <a:lnTo>
                  <a:pt x="0" y="998072"/>
                </a:lnTo>
                <a:lnTo>
                  <a:pt x="0" y="0"/>
                </a:lnTo>
                <a:close/>
              </a:path>
            </a:pathLst>
          </a:custGeom>
          <a:solidFill>
            <a:srgbClr val="FEFEFE">
              <a:alpha val="39999"/>
            </a:srgbClr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4583" name="矩形 61"/>
          <p:cNvSpPr/>
          <p:nvPr/>
        </p:nvSpPr>
        <p:spPr>
          <a:xfrm>
            <a:off x="5584825" y="2798763"/>
            <a:ext cx="1038225" cy="1042987"/>
          </a:xfrm>
          <a:prstGeom prst="rect">
            <a:avLst/>
          </a:prstGeom>
          <a:solidFill>
            <a:srgbClr val="FEFEFE">
              <a:alpha val="39999"/>
            </a:srgbClr>
          </a:solidFill>
          <a:ln w="12700">
            <a:noFill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4584" name="矩形 62"/>
          <p:cNvSpPr/>
          <p:nvPr/>
        </p:nvSpPr>
        <p:spPr>
          <a:xfrm>
            <a:off x="5584825" y="3840163"/>
            <a:ext cx="1038225" cy="1042987"/>
          </a:xfrm>
          <a:prstGeom prst="rect">
            <a:avLst/>
          </a:prstGeom>
          <a:solidFill>
            <a:srgbClr val="FEFEFE">
              <a:alpha val="20000"/>
            </a:srgbClr>
          </a:solidFill>
          <a:ln w="12700">
            <a:noFill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4585" name="任意多边形 85"/>
          <p:cNvSpPr/>
          <p:nvPr/>
        </p:nvSpPr>
        <p:spPr>
          <a:xfrm flipH="1">
            <a:off x="7085013" y="3297238"/>
            <a:ext cx="4022725" cy="1006475"/>
          </a:xfrm>
          <a:custGeom>
            <a:avLst/>
            <a:gdLst>
              <a:gd name="txL" fmla="*/ 0 w 4022818"/>
              <a:gd name="txT" fmla="*/ 0 h 1007038"/>
              <a:gd name="txR" fmla="*/ 4022818 w 4022818"/>
              <a:gd name="txB" fmla="*/ 1007038 h 1007038"/>
            </a:gdLst>
            <a:ahLst/>
            <a:cxnLst>
              <a:cxn ang="0">
                <a:pos x="4022725" y="1005576"/>
              </a:cxn>
              <a:cxn ang="0">
                <a:pos x="4021905" y="1006475"/>
              </a:cxn>
              <a:cxn ang="0">
                <a:pos x="4022725" y="1006475"/>
              </a:cxn>
              <a:cxn ang="0">
                <a:pos x="503506" y="0"/>
              </a:cxn>
              <a:cxn ang="0">
                <a:pos x="0" y="503237"/>
              </a:cxn>
              <a:cxn ang="0">
                <a:pos x="503506" y="1006473"/>
              </a:cxn>
              <a:cxn ang="0">
                <a:pos x="556085" y="1001176"/>
              </a:cxn>
              <a:cxn ang="0">
                <a:pos x="556085" y="1006474"/>
              </a:cxn>
              <a:cxn ang="0">
                <a:pos x="1879286" y="1006474"/>
              </a:cxn>
              <a:cxn ang="0">
                <a:pos x="1931864" y="1006474"/>
              </a:cxn>
              <a:cxn ang="0">
                <a:pos x="1931864" y="1006475"/>
              </a:cxn>
              <a:cxn ang="0">
                <a:pos x="4021905" y="1006475"/>
              </a:cxn>
              <a:cxn ang="0">
                <a:pos x="4005793" y="9054"/>
              </a:cxn>
              <a:cxn ang="0">
                <a:pos x="4010787" y="3826"/>
              </a:cxn>
              <a:cxn ang="0">
                <a:pos x="2646946" y="3826"/>
              </a:cxn>
              <a:cxn ang="0">
                <a:pos x="2646946" y="3825"/>
              </a:cxn>
              <a:cxn ang="0">
                <a:pos x="1917235" y="3825"/>
              </a:cxn>
              <a:cxn ang="0">
                <a:pos x="1879286" y="1"/>
              </a:cxn>
              <a:cxn ang="0">
                <a:pos x="1841333" y="3825"/>
              </a:cxn>
              <a:cxn ang="0">
                <a:pos x="556085" y="3825"/>
              </a:cxn>
              <a:cxn ang="0">
                <a:pos x="556085" y="5298"/>
              </a:cxn>
            </a:cxnLst>
            <a:rect l="txL" t="txT" r="txR" b="txB"/>
            <a:pathLst>
              <a:path w="4022818" h="1007038">
                <a:moveTo>
                  <a:pt x="4022818" y="1006138"/>
                </a:moveTo>
                <a:lnTo>
                  <a:pt x="4021998" y="1007038"/>
                </a:lnTo>
                <a:lnTo>
                  <a:pt x="4022818" y="1007038"/>
                </a:lnTo>
                <a:lnTo>
                  <a:pt x="4022818" y="1006138"/>
                </a:lnTo>
                <a:close/>
                <a:moveTo>
                  <a:pt x="503518" y="0"/>
                </a:moveTo>
                <a:cubicBezTo>
                  <a:pt x="225433" y="0"/>
                  <a:pt x="0" y="225433"/>
                  <a:pt x="0" y="503518"/>
                </a:cubicBezTo>
                <a:cubicBezTo>
                  <a:pt x="0" y="781603"/>
                  <a:pt x="225433" y="1007036"/>
                  <a:pt x="503518" y="1007036"/>
                </a:cubicBezTo>
                <a:lnTo>
                  <a:pt x="556098" y="1001736"/>
                </a:lnTo>
                <a:lnTo>
                  <a:pt x="556098" y="1007037"/>
                </a:lnTo>
                <a:lnTo>
                  <a:pt x="1879329" y="1007037"/>
                </a:lnTo>
                <a:lnTo>
                  <a:pt x="1931909" y="1007037"/>
                </a:lnTo>
                <a:lnTo>
                  <a:pt x="1931909" y="1007038"/>
                </a:lnTo>
                <a:lnTo>
                  <a:pt x="4021998" y="1007038"/>
                </a:lnTo>
                <a:lnTo>
                  <a:pt x="4005886" y="9059"/>
                </a:lnTo>
                <a:lnTo>
                  <a:pt x="4010880" y="3828"/>
                </a:lnTo>
                <a:lnTo>
                  <a:pt x="2647007" y="3828"/>
                </a:lnTo>
                <a:lnTo>
                  <a:pt x="2647007" y="3827"/>
                </a:lnTo>
                <a:lnTo>
                  <a:pt x="1917279" y="3827"/>
                </a:lnTo>
                <a:lnTo>
                  <a:pt x="1879329" y="1"/>
                </a:lnTo>
                <a:lnTo>
                  <a:pt x="1841376" y="3827"/>
                </a:lnTo>
                <a:lnTo>
                  <a:pt x="556098" y="3827"/>
                </a:lnTo>
                <a:lnTo>
                  <a:pt x="556098" y="5301"/>
                </a:lnTo>
                <a:lnTo>
                  <a:pt x="503518" y="0"/>
                </a:lnTo>
                <a:close/>
              </a:path>
            </a:pathLst>
          </a:custGeom>
          <a:solidFill>
            <a:srgbClr val="FEFEFE">
              <a:alpha val="39999"/>
            </a:srgbClr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4586" name="任意多边形 89"/>
          <p:cNvSpPr/>
          <p:nvPr/>
        </p:nvSpPr>
        <p:spPr>
          <a:xfrm>
            <a:off x="1082675" y="2298700"/>
            <a:ext cx="4040188" cy="1008063"/>
          </a:xfrm>
          <a:custGeom>
            <a:avLst/>
            <a:gdLst>
              <a:gd name="txL" fmla="*/ 0 w 4039589"/>
              <a:gd name="txT" fmla="*/ 0 h 1007037"/>
              <a:gd name="txR" fmla="*/ 4039589 w 4039589"/>
              <a:gd name="txB" fmla="*/ 1007037 h 1007037"/>
            </a:gdLst>
            <a:ahLst/>
            <a:cxnLst>
              <a:cxn ang="0">
                <a:pos x="503593" y="0"/>
              </a:cxn>
              <a:cxn ang="0">
                <a:pos x="556180" y="5306"/>
              </a:cxn>
              <a:cxn ang="0">
                <a:pos x="556180" y="3831"/>
              </a:cxn>
              <a:cxn ang="0">
                <a:pos x="1858413" y="3831"/>
              </a:cxn>
              <a:cxn ang="0">
                <a:pos x="1896381" y="0"/>
              </a:cxn>
              <a:cxn ang="0">
                <a:pos x="1934347" y="3831"/>
              </a:cxn>
              <a:cxn ang="0">
                <a:pos x="1948969" y="3831"/>
              </a:cxn>
              <a:cxn ang="0">
                <a:pos x="2647400" y="3831"/>
              </a:cxn>
              <a:cxn ang="0">
                <a:pos x="4028248" y="3831"/>
              </a:cxn>
              <a:cxn ang="0">
                <a:pos x="4023254" y="9066"/>
              </a:cxn>
              <a:cxn ang="0">
                <a:pos x="4039369" y="1008062"/>
              </a:cxn>
              <a:cxn ang="0">
                <a:pos x="4040188" y="1007162"/>
              </a:cxn>
              <a:cxn ang="0">
                <a:pos x="4040188" y="1008063"/>
              </a:cxn>
              <a:cxn ang="0">
                <a:pos x="2647400" y="1008063"/>
              </a:cxn>
              <a:cxn ang="0">
                <a:pos x="1948969" y="1008063"/>
              </a:cxn>
              <a:cxn ang="0">
                <a:pos x="556180" y="1008063"/>
              </a:cxn>
              <a:cxn ang="0">
                <a:pos x="556180" y="1002757"/>
              </a:cxn>
              <a:cxn ang="0">
                <a:pos x="503593" y="1008062"/>
              </a:cxn>
              <a:cxn ang="0">
                <a:pos x="0" y="504031"/>
              </a:cxn>
              <a:cxn ang="0">
                <a:pos x="503593" y="0"/>
              </a:cxn>
            </a:cxnLst>
            <a:rect l="txL" t="txT" r="txR" b="txB"/>
            <a:pathLst>
              <a:path w="4039589" h="1007037">
                <a:moveTo>
                  <a:pt x="503518" y="0"/>
                </a:moveTo>
                <a:lnTo>
                  <a:pt x="556098" y="5301"/>
                </a:lnTo>
                <a:lnTo>
                  <a:pt x="556098" y="3827"/>
                </a:lnTo>
                <a:lnTo>
                  <a:pt x="1858137" y="3827"/>
                </a:lnTo>
                <a:lnTo>
                  <a:pt x="1896100" y="0"/>
                </a:lnTo>
                <a:lnTo>
                  <a:pt x="1934060" y="3827"/>
                </a:lnTo>
                <a:lnTo>
                  <a:pt x="1948680" y="3827"/>
                </a:lnTo>
                <a:lnTo>
                  <a:pt x="2647007" y="3827"/>
                </a:lnTo>
                <a:lnTo>
                  <a:pt x="4027651" y="3827"/>
                </a:lnTo>
                <a:lnTo>
                  <a:pt x="4022658" y="9057"/>
                </a:lnTo>
                <a:lnTo>
                  <a:pt x="4038770" y="1007036"/>
                </a:lnTo>
                <a:lnTo>
                  <a:pt x="4039589" y="1006137"/>
                </a:lnTo>
                <a:lnTo>
                  <a:pt x="4039589" y="1007037"/>
                </a:lnTo>
                <a:lnTo>
                  <a:pt x="2647007" y="1007037"/>
                </a:lnTo>
                <a:lnTo>
                  <a:pt x="1948680" y="1007037"/>
                </a:lnTo>
                <a:lnTo>
                  <a:pt x="556098" y="1007037"/>
                </a:lnTo>
                <a:lnTo>
                  <a:pt x="556098" y="1001736"/>
                </a:lnTo>
                <a:lnTo>
                  <a:pt x="503518" y="1007036"/>
                </a:lnTo>
                <a:cubicBezTo>
                  <a:pt x="225433" y="1007036"/>
                  <a:pt x="0" y="781603"/>
                  <a:pt x="0" y="503518"/>
                </a:cubicBezTo>
                <a:cubicBezTo>
                  <a:pt x="0" y="225433"/>
                  <a:pt x="225433" y="0"/>
                  <a:pt x="503518" y="0"/>
                </a:cubicBezTo>
                <a:close/>
              </a:path>
            </a:pathLst>
          </a:custGeom>
          <a:solidFill>
            <a:srgbClr val="FEFEFE">
              <a:alpha val="20000"/>
            </a:srgbClr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4587" name="任意多边形 91"/>
          <p:cNvSpPr/>
          <p:nvPr/>
        </p:nvSpPr>
        <p:spPr>
          <a:xfrm>
            <a:off x="1082675" y="4330700"/>
            <a:ext cx="4040188" cy="1006475"/>
          </a:xfrm>
          <a:custGeom>
            <a:avLst/>
            <a:gdLst>
              <a:gd name="txL" fmla="*/ 0 w 4039589"/>
              <a:gd name="txT" fmla="*/ 0 h 1007037"/>
              <a:gd name="txR" fmla="*/ 4039589 w 4039589"/>
              <a:gd name="txB" fmla="*/ 1007037 h 1007037"/>
            </a:gdLst>
            <a:ahLst/>
            <a:cxnLst>
              <a:cxn ang="0">
                <a:pos x="503593" y="0"/>
              </a:cxn>
              <a:cxn ang="0">
                <a:pos x="556180" y="5298"/>
              </a:cxn>
              <a:cxn ang="0">
                <a:pos x="556180" y="3825"/>
              </a:cxn>
              <a:cxn ang="0">
                <a:pos x="1858413" y="3825"/>
              </a:cxn>
              <a:cxn ang="0">
                <a:pos x="1896381" y="0"/>
              </a:cxn>
              <a:cxn ang="0">
                <a:pos x="1934347" y="3825"/>
              </a:cxn>
              <a:cxn ang="0">
                <a:pos x="1948969" y="3825"/>
              </a:cxn>
              <a:cxn ang="0">
                <a:pos x="2647400" y="3825"/>
              </a:cxn>
              <a:cxn ang="0">
                <a:pos x="4028248" y="3825"/>
              </a:cxn>
              <a:cxn ang="0">
                <a:pos x="4023254" y="9052"/>
              </a:cxn>
              <a:cxn ang="0">
                <a:pos x="4039369" y="1006474"/>
              </a:cxn>
              <a:cxn ang="0">
                <a:pos x="4040188" y="1005576"/>
              </a:cxn>
              <a:cxn ang="0">
                <a:pos x="4040188" y="1006475"/>
              </a:cxn>
              <a:cxn ang="0">
                <a:pos x="2647400" y="1006475"/>
              </a:cxn>
              <a:cxn ang="0">
                <a:pos x="1948969" y="1006475"/>
              </a:cxn>
              <a:cxn ang="0">
                <a:pos x="556180" y="1006475"/>
              </a:cxn>
              <a:cxn ang="0">
                <a:pos x="556180" y="1001177"/>
              </a:cxn>
              <a:cxn ang="0">
                <a:pos x="503593" y="1006474"/>
              </a:cxn>
              <a:cxn ang="0">
                <a:pos x="0" y="503237"/>
              </a:cxn>
              <a:cxn ang="0">
                <a:pos x="503593" y="0"/>
              </a:cxn>
            </a:cxnLst>
            <a:rect l="txL" t="txT" r="txR" b="txB"/>
            <a:pathLst>
              <a:path w="4039589" h="1007037">
                <a:moveTo>
                  <a:pt x="503518" y="0"/>
                </a:moveTo>
                <a:lnTo>
                  <a:pt x="556098" y="5301"/>
                </a:lnTo>
                <a:lnTo>
                  <a:pt x="556098" y="3827"/>
                </a:lnTo>
                <a:lnTo>
                  <a:pt x="1858137" y="3827"/>
                </a:lnTo>
                <a:lnTo>
                  <a:pt x="1896100" y="0"/>
                </a:lnTo>
                <a:lnTo>
                  <a:pt x="1934060" y="3827"/>
                </a:lnTo>
                <a:lnTo>
                  <a:pt x="1948680" y="3827"/>
                </a:lnTo>
                <a:lnTo>
                  <a:pt x="2647007" y="3827"/>
                </a:lnTo>
                <a:lnTo>
                  <a:pt x="4027651" y="3827"/>
                </a:lnTo>
                <a:lnTo>
                  <a:pt x="4022658" y="9057"/>
                </a:lnTo>
                <a:lnTo>
                  <a:pt x="4038770" y="1007036"/>
                </a:lnTo>
                <a:lnTo>
                  <a:pt x="4039589" y="1006137"/>
                </a:lnTo>
                <a:lnTo>
                  <a:pt x="4039589" y="1007037"/>
                </a:lnTo>
                <a:lnTo>
                  <a:pt x="2647007" y="1007037"/>
                </a:lnTo>
                <a:lnTo>
                  <a:pt x="1948680" y="1007037"/>
                </a:lnTo>
                <a:lnTo>
                  <a:pt x="556098" y="1007037"/>
                </a:lnTo>
                <a:lnTo>
                  <a:pt x="556098" y="1001736"/>
                </a:lnTo>
                <a:lnTo>
                  <a:pt x="503518" y="1007036"/>
                </a:lnTo>
                <a:cubicBezTo>
                  <a:pt x="225433" y="1007036"/>
                  <a:pt x="0" y="781603"/>
                  <a:pt x="0" y="503518"/>
                </a:cubicBezTo>
                <a:cubicBezTo>
                  <a:pt x="0" y="225433"/>
                  <a:pt x="225433" y="0"/>
                  <a:pt x="503518" y="0"/>
                </a:cubicBezTo>
                <a:close/>
              </a:path>
            </a:pathLst>
          </a:custGeom>
          <a:solidFill>
            <a:srgbClr val="FEFEFE">
              <a:alpha val="20000"/>
            </a:srgbClr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4588" name="任意多边形 87"/>
          <p:cNvSpPr/>
          <p:nvPr/>
        </p:nvSpPr>
        <p:spPr>
          <a:xfrm flipH="1">
            <a:off x="7085013" y="5378450"/>
            <a:ext cx="4022725" cy="1006475"/>
          </a:xfrm>
          <a:custGeom>
            <a:avLst/>
            <a:gdLst>
              <a:gd name="txL" fmla="*/ 0 w 4022818"/>
              <a:gd name="txT" fmla="*/ 0 h 1007038"/>
              <a:gd name="txR" fmla="*/ 4022818 w 4022818"/>
              <a:gd name="txB" fmla="*/ 1007038 h 1007038"/>
            </a:gdLst>
            <a:ahLst/>
            <a:cxnLst>
              <a:cxn ang="0">
                <a:pos x="4022725" y="1005576"/>
              </a:cxn>
              <a:cxn ang="0">
                <a:pos x="4021905" y="1006475"/>
              </a:cxn>
              <a:cxn ang="0">
                <a:pos x="4022725" y="1006475"/>
              </a:cxn>
              <a:cxn ang="0">
                <a:pos x="503506" y="0"/>
              </a:cxn>
              <a:cxn ang="0">
                <a:pos x="0" y="503237"/>
              </a:cxn>
              <a:cxn ang="0">
                <a:pos x="503506" y="1006473"/>
              </a:cxn>
              <a:cxn ang="0">
                <a:pos x="556085" y="1001176"/>
              </a:cxn>
              <a:cxn ang="0">
                <a:pos x="556085" y="1006474"/>
              </a:cxn>
              <a:cxn ang="0">
                <a:pos x="1879286" y="1006474"/>
              </a:cxn>
              <a:cxn ang="0">
                <a:pos x="1931864" y="1006474"/>
              </a:cxn>
              <a:cxn ang="0">
                <a:pos x="1931864" y="1006475"/>
              </a:cxn>
              <a:cxn ang="0">
                <a:pos x="4021905" y="1006475"/>
              </a:cxn>
              <a:cxn ang="0">
                <a:pos x="4005793" y="9054"/>
              </a:cxn>
              <a:cxn ang="0">
                <a:pos x="4010787" y="3826"/>
              </a:cxn>
              <a:cxn ang="0">
                <a:pos x="2646946" y="3826"/>
              </a:cxn>
              <a:cxn ang="0">
                <a:pos x="2646946" y="3825"/>
              </a:cxn>
              <a:cxn ang="0">
                <a:pos x="1917235" y="3825"/>
              </a:cxn>
              <a:cxn ang="0">
                <a:pos x="1879286" y="1"/>
              </a:cxn>
              <a:cxn ang="0">
                <a:pos x="1841333" y="3825"/>
              </a:cxn>
              <a:cxn ang="0">
                <a:pos x="556085" y="3825"/>
              </a:cxn>
              <a:cxn ang="0">
                <a:pos x="556085" y="5298"/>
              </a:cxn>
            </a:cxnLst>
            <a:rect l="txL" t="txT" r="txR" b="txB"/>
            <a:pathLst>
              <a:path w="4022818" h="1007038">
                <a:moveTo>
                  <a:pt x="4022818" y="1006138"/>
                </a:moveTo>
                <a:lnTo>
                  <a:pt x="4021998" y="1007038"/>
                </a:lnTo>
                <a:lnTo>
                  <a:pt x="4022818" y="1007038"/>
                </a:lnTo>
                <a:lnTo>
                  <a:pt x="4022818" y="1006138"/>
                </a:lnTo>
                <a:close/>
                <a:moveTo>
                  <a:pt x="503518" y="0"/>
                </a:moveTo>
                <a:cubicBezTo>
                  <a:pt x="225433" y="0"/>
                  <a:pt x="0" y="225433"/>
                  <a:pt x="0" y="503518"/>
                </a:cubicBezTo>
                <a:cubicBezTo>
                  <a:pt x="0" y="781603"/>
                  <a:pt x="225433" y="1007036"/>
                  <a:pt x="503518" y="1007036"/>
                </a:cubicBezTo>
                <a:lnTo>
                  <a:pt x="556098" y="1001736"/>
                </a:lnTo>
                <a:lnTo>
                  <a:pt x="556098" y="1007037"/>
                </a:lnTo>
                <a:lnTo>
                  <a:pt x="1879329" y="1007037"/>
                </a:lnTo>
                <a:lnTo>
                  <a:pt x="1931909" y="1007037"/>
                </a:lnTo>
                <a:lnTo>
                  <a:pt x="1931909" y="1007038"/>
                </a:lnTo>
                <a:lnTo>
                  <a:pt x="4021998" y="1007038"/>
                </a:lnTo>
                <a:lnTo>
                  <a:pt x="4005886" y="9059"/>
                </a:lnTo>
                <a:lnTo>
                  <a:pt x="4010880" y="3828"/>
                </a:lnTo>
                <a:lnTo>
                  <a:pt x="2647007" y="3828"/>
                </a:lnTo>
                <a:lnTo>
                  <a:pt x="2647007" y="3827"/>
                </a:lnTo>
                <a:lnTo>
                  <a:pt x="1917279" y="3827"/>
                </a:lnTo>
                <a:lnTo>
                  <a:pt x="1879329" y="1"/>
                </a:lnTo>
                <a:lnTo>
                  <a:pt x="1841376" y="3827"/>
                </a:lnTo>
                <a:lnTo>
                  <a:pt x="556098" y="3827"/>
                </a:lnTo>
                <a:lnTo>
                  <a:pt x="556098" y="5301"/>
                </a:lnTo>
                <a:lnTo>
                  <a:pt x="503518" y="0"/>
                </a:lnTo>
                <a:close/>
              </a:path>
            </a:pathLst>
          </a:custGeom>
          <a:solidFill>
            <a:srgbClr val="FEFEFE">
              <a:alpha val="39999"/>
            </a:srgbClr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4589" name="文本框 81"/>
          <p:cNvSpPr/>
          <p:nvPr/>
        </p:nvSpPr>
        <p:spPr>
          <a:xfrm>
            <a:off x="7488238" y="3238500"/>
            <a:ext cx="3216275" cy="955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800" b="1" dirty="0">
                <a:solidFill>
                  <a:schemeClr val="bg1"/>
                </a:solidFill>
                <a:latin typeface="方正姚体" panose="02010601030101010101" pitchFamily="2" charset="-122"/>
                <a:sym typeface="方正姚体" panose="02010601030101010101" pitchFamily="2" charset="-122"/>
              </a:rPr>
              <a:t>    </a:t>
            </a:r>
            <a:r>
              <a:rPr lang="en-US" altLang="zh-CN" b="1" dirty="0">
                <a:solidFill>
                  <a:srgbClr val="000000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MORE  THEN  TEMPLATE</a:t>
            </a:r>
            <a:endParaRPr lang="en-US" altLang="zh-CN" sz="1100" b="1" dirty="0">
              <a:solidFill>
                <a:srgbClr val="000000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400" dirty="0">
                <a:solidFill>
                  <a:srgbClr val="000000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 center of the  </a:t>
            </a:r>
            <a:endParaRPr lang="en-US" altLang="zh-CN" sz="1400" dirty="0">
              <a:solidFill>
                <a:srgbClr val="000000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400" dirty="0">
                <a:solidFill>
                  <a:srgbClr val="000000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narrative thought</a:t>
            </a:r>
            <a:endParaRPr lang="en-US" altLang="zh-CN" dirty="0">
              <a:solidFill>
                <a:srgbClr val="000000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24590" name="文本框 82"/>
          <p:cNvSpPr/>
          <p:nvPr/>
        </p:nvSpPr>
        <p:spPr>
          <a:xfrm>
            <a:off x="7488238" y="5337175"/>
            <a:ext cx="3216275" cy="9540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800" b="1" dirty="0">
                <a:solidFill>
                  <a:schemeClr val="bg1"/>
                </a:solidFill>
                <a:latin typeface="方正姚体" panose="02010601030101010101" pitchFamily="2" charset="-122"/>
                <a:sym typeface="方正姚体" panose="02010601030101010101" pitchFamily="2" charset="-122"/>
              </a:rPr>
              <a:t>    </a:t>
            </a:r>
            <a:r>
              <a:rPr lang="en-US" altLang="zh-CN" b="1" dirty="0">
                <a:solidFill>
                  <a:srgbClr val="000000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MORE  THEN  TEMPLATE</a:t>
            </a:r>
            <a:endParaRPr lang="en-US" altLang="zh-CN" sz="1100" b="1" dirty="0">
              <a:solidFill>
                <a:srgbClr val="000000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400" dirty="0">
                <a:solidFill>
                  <a:srgbClr val="000000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 center of the  </a:t>
            </a:r>
            <a:endParaRPr lang="en-US" altLang="zh-CN" sz="1400" dirty="0">
              <a:solidFill>
                <a:srgbClr val="000000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400" dirty="0">
                <a:solidFill>
                  <a:srgbClr val="000000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narrative thought</a:t>
            </a:r>
            <a:endParaRPr lang="en-US" altLang="zh-CN" dirty="0">
              <a:solidFill>
                <a:srgbClr val="000000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24591" name="文本框 83"/>
          <p:cNvSpPr/>
          <p:nvPr/>
        </p:nvSpPr>
        <p:spPr>
          <a:xfrm>
            <a:off x="1646238" y="2265363"/>
            <a:ext cx="3214687" cy="9540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800" b="1" dirty="0">
                <a:solidFill>
                  <a:schemeClr val="bg1"/>
                </a:solidFill>
                <a:latin typeface="方正姚体" panose="02010601030101010101" pitchFamily="2" charset="-122"/>
                <a:sym typeface="方正姚体" panose="02010601030101010101" pitchFamily="2" charset="-122"/>
              </a:rPr>
              <a:t>    </a:t>
            </a:r>
            <a:r>
              <a:rPr lang="en-US" altLang="zh-CN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MORE  THEN  TEMPLATE</a:t>
            </a:r>
            <a:endParaRPr lang="en-US" altLang="zh-CN" sz="1100" b="1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 center of the  </a:t>
            </a:r>
            <a:endParaRPr lang="en-US" altLang="zh-CN" sz="14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narrative thought</a:t>
            </a:r>
            <a:endParaRPr lang="en-US" altLang="zh-CN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24592" name="文本框 84"/>
          <p:cNvSpPr/>
          <p:nvPr/>
        </p:nvSpPr>
        <p:spPr>
          <a:xfrm>
            <a:off x="1646238" y="4303713"/>
            <a:ext cx="3214687" cy="9540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800" b="1" dirty="0">
                <a:solidFill>
                  <a:schemeClr val="bg1"/>
                </a:solidFill>
                <a:latin typeface="方正姚体" panose="02010601030101010101" pitchFamily="2" charset="-122"/>
                <a:sym typeface="方正姚体" panose="02010601030101010101" pitchFamily="2" charset="-122"/>
              </a:rPr>
              <a:t>    </a:t>
            </a:r>
            <a:r>
              <a:rPr lang="en-US" altLang="zh-CN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MORE  THEN  TEMPLATE</a:t>
            </a:r>
            <a:endParaRPr lang="en-US" altLang="zh-CN" sz="1100" b="1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 center of the  </a:t>
            </a:r>
            <a:endParaRPr lang="en-US" altLang="zh-CN" sz="14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narrative thought</a:t>
            </a:r>
            <a:endParaRPr lang="en-US" altLang="zh-CN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24593" name="任意多边形 86"/>
          <p:cNvSpPr/>
          <p:nvPr/>
        </p:nvSpPr>
        <p:spPr>
          <a:xfrm flipH="1">
            <a:off x="6623050" y="2803525"/>
            <a:ext cx="479425" cy="1500188"/>
          </a:xfrm>
          <a:custGeom>
            <a:avLst/>
            <a:gdLst>
              <a:gd name="txL" fmla="*/ 0 w 478847"/>
              <a:gd name="txT" fmla="*/ 0 h 1499566"/>
              <a:gd name="txR" fmla="*/ 478847 w 478847"/>
              <a:gd name="txB" fmla="*/ 1499566 h 1499566"/>
            </a:gdLst>
            <a:ahLst/>
            <a:cxnLst>
              <a:cxn ang="0">
                <a:pos x="479425" y="0"/>
              </a:cxn>
              <a:cxn ang="0">
                <a:pos x="479425" y="991977"/>
              </a:cxn>
              <a:cxn ang="0">
                <a:pos x="16131" y="1500188"/>
              </a:cxn>
              <a:cxn ang="0">
                <a:pos x="0" y="501795"/>
              </a:cxn>
            </a:cxnLst>
            <a:rect l="txL" t="txT" r="txR" b="txB"/>
            <a:pathLst>
              <a:path w="478847" h="1499566">
                <a:moveTo>
                  <a:pt x="478847" y="0"/>
                </a:moveTo>
                <a:lnTo>
                  <a:pt x="478847" y="991566"/>
                </a:lnTo>
                <a:lnTo>
                  <a:pt x="16112" y="1499566"/>
                </a:lnTo>
                <a:lnTo>
                  <a:pt x="0" y="501587"/>
                </a:lnTo>
                <a:lnTo>
                  <a:pt x="478847" y="0"/>
                </a:lnTo>
                <a:close/>
              </a:path>
            </a:pathLst>
          </a:custGeom>
          <a:solidFill>
            <a:srgbClr val="FEFEFE">
              <a:alpha val="59999"/>
            </a:srgbClr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4594" name="任意多边形 88"/>
          <p:cNvSpPr/>
          <p:nvPr/>
        </p:nvSpPr>
        <p:spPr>
          <a:xfrm flipH="1">
            <a:off x="6623050" y="4886325"/>
            <a:ext cx="479425" cy="1500188"/>
          </a:xfrm>
          <a:custGeom>
            <a:avLst/>
            <a:gdLst>
              <a:gd name="txL" fmla="*/ 0 w 478847"/>
              <a:gd name="txT" fmla="*/ 0 h 1499566"/>
              <a:gd name="txR" fmla="*/ 478847 w 478847"/>
              <a:gd name="txB" fmla="*/ 1499566 h 1499566"/>
            </a:gdLst>
            <a:ahLst/>
            <a:cxnLst>
              <a:cxn ang="0">
                <a:pos x="479425" y="0"/>
              </a:cxn>
              <a:cxn ang="0">
                <a:pos x="479425" y="991977"/>
              </a:cxn>
              <a:cxn ang="0">
                <a:pos x="16131" y="1500188"/>
              </a:cxn>
              <a:cxn ang="0">
                <a:pos x="0" y="501795"/>
              </a:cxn>
            </a:cxnLst>
            <a:rect l="txL" t="txT" r="txR" b="txB"/>
            <a:pathLst>
              <a:path w="478847" h="1499566">
                <a:moveTo>
                  <a:pt x="478847" y="0"/>
                </a:moveTo>
                <a:lnTo>
                  <a:pt x="478847" y="991566"/>
                </a:lnTo>
                <a:lnTo>
                  <a:pt x="16112" y="1499566"/>
                </a:lnTo>
                <a:lnTo>
                  <a:pt x="0" y="501587"/>
                </a:lnTo>
                <a:lnTo>
                  <a:pt x="478847" y="0"/>
                </a:lnTo>
                <a:close/>
              </a:path>
            </a:pathLst>
          </a:custGeom>
          <a:solidFill>
            <a:srgbClr val="FEFEFE">
              <a:alpha val="59999"/>
            </a:srgbClr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4595" name="任意多边形 90"/>
          <p:cNvSpPr/>
          <p:nvPr/>
        </p:nvSpPr>
        <p:spPr>
          <a:xfrm>
            <a:off x="5105400" y="1806575"/>
            <a:ext cx="479425" cy="1500188"/>
          </a:xfrm>
          <a:custGeom>
            <a:avLst/>
            <a:gdLst>
              <a:gd name="txL" fmla="*/ 0 w 478847"/>
              <a:gd name="txT" fmla="*/ 0 h 1499566"/>
              <a:gd name="txR" fmla="*/ 478847 w 478847"/>
              <a:gd name="txB" fmla="*/ 1499566 h 1499566"/>
            </a:gdLst>
            <a:ahLst/>
            <a:cxnLst>
              <a:cxn ang="0">
                <a:pos x="479425" y="0"/>
              </a:cxn>
              <a:cxn ang="0">
                <a:pos x="479425" y="991977"/>
              </a:cxn>
              <a:cxn ang="0">
                <a:pos x="16131" y="1500188"/>
              </a:cxn>
              <a:cxn ang="0">
                <a:pos x="0" y="501795"/>
              </a:cxn>
            </a:cxnLst>
            <a:rect l="txL" t="txT" r="txR" b="txB"/>
            <a:pathLst>
              <a:path w="478847" h="1499566">
                <a:moveTo>
                  <a:pt x="478847" y="0"/>
                </a:moveTo>
                <a:lnTo>
                  <a:pt x="478847" y="991566"/>
                </a:lnTo>
                <a:lnTo>
                  <a:pt x="16112" y="1499566"/>
                </a:lnTo>
                <a:lnTo>
                  <a:pt x="0" y="501587"/>
                </a:lnTo>
                <a:lnTo>
                  <a:pt x="478847" y="0"/>
                </a:lnTo>
                <a:close/>
              </a:path>
            </a:pathLst>
          </a:custGeom>
          <a:solidFill>
            <a:srgbClr val="FEFEFE">
              <a:alpha val="39999"/>
            </a:srgbClr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4596" name="任意多边形 92"/>
          <p:cNvSpPr/>
          <p:nvPr/>
        </p:nvSpPr>
        <p:spPr>
          <a:xfrm>
            <a:off x="5105400" y="3838575"/>
            <a:ext cx="479425" cy="1498600"/>
          </a:xfrm>
          <a:custGeom>
            <a:avLst/>
            <a:gdLst>
              <a:gd name="txL" fmla="*/ 0 w 478847"/>
              <a:gd name="txT" fmla="*/ 0 h 1499566"/>
              <a:gd name="txR" fmla="*/ 478847 w 478847"/>
              <a:gd name="txB" fmla="*/ 1499566 h 1499566"/>
            </a:gdLst>
            <a:ahLst/>
            <a:cxnLst>
              <a:cxn ang="0">
                <a:pos x="479425" y="0"/>
              </a:cxn>
              <a:cxn ang="0">
                <a:pos x="479425" y="990927"/>
              </a:cxn>
              <a:cxn ang="0">
                <a:pos x="16131" y="1498600"/>
              </a:cxn>
              <a:cxn ang="0">
                <a:pos x="0" y="501264"/>
              </a:cxn>
            </a:cxnLst>
            <a:rect l="txL" t="txT" r="txR" b="txB"/>
            <a:pathLst>
              <a:path w="478847" h="1499566">
                <a:moveTo>
                  <a:pt x="478847" y="0"/>
                </a:moveTo>
                <a:lnTo>
                  <a:pt x="478847" y="991566"/>
                </a:lnTo>
                <a:lnTo>
                  <a:pt x="16112" y="1499566"/>
                </a:lnTo>
                <a:lnTo>
                  <a:pt x="0" y="501587"/>
                </a:lnTo>
                <a:lnTo>
                  <a:pt x="478847" y="0"/>
                </a:lnTo>
                <a:close/>
              </a:path>
            </a:pathLst>
          </a:custGeom>
          <a:solidFill>
            <a:srgbClr val="FEFEFE">
              <a:alpha val="39999"/>
            </a:srgbClr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24597" name="组合 93"/>
          <p:cNvGrpSpPr/>
          <p:nvPr/>
        </p:nvGrpSpPr>
        <p:grpSpPr>
          <a:xfrm>
            <a:off x="5937250" y="2135188"/>
            <a:ext cx="374650" cy="419100"/>
            <a:chOff x="0" y="0"/>
            <a:chExt cx="402656" cy="450303"/>
          </a:xfrm>
        </p:grpSpPr>
        <p:sp>
          <p:nvSpPr>
            <p:cNvPr id="24606" name="Freeform 108"/>
            <p:cNvSpPr>
              <a:spLocks noEditPoints="1"/>
            </p:cNvSpPr>
            <p:nvPr/>
          </p:nvSpPr>
          <p:spPr>
            <a:xfrm>
              <a:off x="69134" y="167228"/>
              <a:ext cx="56988" cy="57923"/>
            </a:xfrm>
            <a:custGeom>
              <a:avLst/>
              <a:gdLst>
                <a:gd name="txL" fmla="*/ 0 w 26"/>
                <a:gd name="txT" fmla="*/ 0 h 26"/>
                <a:gd name="txR" fmla="*/ 26 w 26"/>
                <a:gd name="txB" fmla="*/ 26 h 26"/>
              </a:gdLst>
              <a:ahLst/>
              <a:cxnLst>
                <a:cxn ang="0">
                  <a:pos x="28494" y="0"/>
                </a:cxn>
                <a:cxn ang="0">
                  <a:pos x="0" y="28962"/>
                </a:cxn>
                <a:cxn ang="0">
                  <a:pos x="28494" y="57923"/>
                </a:cxn>
                <a:cxn ang="0">
                  <a:pos x="56988" y="28962"/>
                </a:cxn>
                <a:cxn ang="0">
                  <a:pos x="28494" y="0"/>
                </a:cxn>
                <a:cxn ang="0">
                  <a:pos x="28494" y="51240"/>
                </a:cxn>
                <a:cxn ang="0">
                  <a:pos x="6576" y="28962"/>
                </a:cxn>
                <a:cxn ang="0">
                  <a:pos x="28494" y="6683"/>
                </a:cxn>
                <a:cxn ang="0">
                  <a:pos x="50412" y="28962"/>
                </a:cxn>
                <a:cxn ang="0">
                  <a:pos x="28494" y="51240"/>
                </a:cxn>
              </a:cxnLst>
              <a:rect l="txL" t="txT" r="txR" b="txB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3"/>
                  </a:moveTo>
                  <a:cubicBezTo>
                    <a:pt x="8" y="23"/>
                    <a:pt x="3" y="18"/>
                    <a:pt x="3" y="13"/>
                  </a:cubicBezTo>
                  <a:cubicBezTo>
                    <a:pt x="3" y="7"/>
                    <a:pt x="8" y="3"/>
                    <a:pt x="13" y="3"/>
                  </a:cubicBezTo>
                  <a:cubicBezTo>
                    <a:pt x="19" y="3"/>
                    <a:pt x="23" y="7"/>
                    <a:pt x="23" y="13"/>
                  </a:cubicBezTo>
                  <a:cubicBezTo>
                    <a:pt x="23" y="18"/>
                    <a:pt x="19" y="23"/>
                    <a:pt x="13" y="23"/>
                  </a:cubicBezTo>
                  <a:close/>
                </a:path>
              </a:pathLst>
            </a:custGeom>
            <a:solidFill>
              <a:srgbClr val="FEFEFE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4607" name="Freeform 109"/>
            <p:cNvSpPr>
              <a:spLocks noEditPoints="1"/>
            </p:cNvSpPr>
            <p:nvPr/>
          </p:nvSpPr>
          <p:spPr>
            <a:xfrm>
              <a:off x="197125" y="129859"/>
              <a:ext cx="48580" cy="48580"/>
            </a:xfrm>
            <a:custGeom>
              <a:avLst/>
              <a:gdLst>
                <a:gd name="txL" fmla="*/ 0 w 22"/>
                <a:gd name="txT" fmla="*/ 0 h 22"/>
                <a:gd name="txR" fmla="*/ 22 w 22"/>
                <a:gd name="txB" fmla="*/ 22 h 22"/>
              </a:gdLst>
              <a:ahLst/>
              <a:cxnLst>
                <a:cxn ang="0">
                  <a:pos x="24290" y="0"/>
                </a:cxn>
                <a:cxn ang="0">
                  <a:pos x="0" y="24290"/>
                </a:cxn>
                <a:cxn ang="0">
                  <a:pos x="24290" y="48580"/>
                </a:cxn>
                <a:cxn ang="0">
                  <a:pos x="48580" y="24290"/>
                </a:cxn>
                <a:cxn ang="0">
                  <a:pos x="24290" y="0"/>
                </a:cxn>
                <a:cxn ang="0">
                  <a:pos x="24290" y="37539"/>
                </a:cxn>
                <a:cxn ang="0">
                  <a:pos x="11041" y="24290"/>
                </a:cxn>
                <a:cxn ang="0">
                  <a:pos x="24290" y="11041"/>
                </a:cxn>
                <a:cxn ang="0">
                  <a:pos x="37539" y="24290"/>
                </a:cxn>
                <a:cxn ang="0">
                  <a:pos x="24290" y="37539"/>
                </a:cxn>
              </a:cxnLst>
              <a:rect l="txL" t="txT" r="txR" b="txB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7"/>
                  </a:moveTo>
                  <a:cubicBezTo>
                    <a:pt x="8" y="17"/>
                    <a:pt x="5" y="14"/>
                    <a:pt x="5" y="11"/>
                  </a:cubicBezTo>
                  <a:cubicBezTo>
                    <a:pt x="5" y="8"/>
                    <a:pt x="8" y="5"/>
                    <a:pt x="11" y="5"/>
                  </a:cubicBezTo>
                  <a:cubicBezTo>
                    <a:pt x="14" y="5"/>
                    <a:pt x="17" y="8"/>
                    <a:pt x="17" y="11"/>
                  </a:cubicBezTo>
                  <a:cubicBezTo>
                    <a:pt x="17" y="14"/>
                    <a:pt x="14" y="17"/>
                    <a:pt x="11" y="17"/>
                  </a:cubicBezTo>
                  <a:close/>
                </a:path>
              </a:pathLst>
            </a:custGeom>
            <a:solidFill>
              <a:srgbClr val="FEFEFE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4608" name="Freeform 110"/>
            <p:cNvSpPr>
              <a:spLocks noEditPoints="1"/>
            </p:cNvSpPr>
            <p:nvPr/>
          </p:nvSpPr>
          <p:spPr>
            <a:xfrm>
              <a:off x="82213" y="181242"/>
              <a:ext cx="30830" cy="30830"/>
            </a:xfrm>
            <a:custGeom>
              <a:avLst/>
              <a:gdLst>
                <a:gd name="txL" fmla="*/ 0 w 14"/>
                <a:gd name="txT" fmla="*/ 0 h 14"/>
                <a:gd name="txR" fmla="*/ 14 w 14"/>
                <a:gd name="txB" fmla="*/ 14 h 14"/>
              </a:gdLst>
              <a:ahLst/>
              <a:cxnLst>
                <a:cxn ang="0">
                  <a:pos x="15415" y="0"/>
                </a:cxn>
                <a:cxn ang="0">
                  <a:pos x="0" y="15415"/>
                </a:cxn>
                <a:cxn ang="0">
                  <a:pos x="15415" y="30830"/>
                </a:cxn>
                <a:cxn ang="0">
                  <a:pos x="30830" y="15415"/>
                </a:cxn>
                <a:cxn ang="0">
                  <a:pos x="15415" y="0"/>
                </a:cxn>
                <a:cxn ang="0">
                  <a:pos x="15415" y="22021"/>
                </a:cxn>
                <a:cxn ang="0">
                  <a:pos x="8809" y="15415"/>
                </a:cxn>
                <a:cxn ang="0">
                  <a:pos x="15415" y="6606"/>
                </a:cxn>
                <a:cxn ang="0">
                  <a:pos x="24224" y="15415"/>
                </a:cxn>
                <a:cxn ang="0">
                  <a:pos x="15415" y="22021"/>
                </a:cxn>
              </a:cxnLst>
              <a:rect l="txL" t="txT" r="txR" b="txB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  <a:moveTo>
                    <a:pt x="7" y="10"/>
                  </a:moveTo>
                  <a:cubicBezTo>
                    <a:pt x="5" y="10"/>
                    <a:pt x="4" y="9"/>
                    <a:pt x="4" y="7"/>
                  </a:cubicBezTo>
                  <a:cubicBezTo>
                    <a:pt x="4" y="5"/>
                    <a:pt x="5" y="3"/>
                    <a:pt x="7" y="3"/>
                  </a:cubicBezTo>
                  <a:cubicBezTo>
                    <a:pt x="9" y="3"/>
                    <a:pt x="11" y="5"/>
                    <a:pt x="11" y="7"/>
                  </a:cubicBezTo>
                  <a:cubicBezTo>
                    <a:pt x="11" y="9"/>
                    <a:pt x="9" y="10"/>
                    <a:pt x="7" y="10"/>
                  </a:cubicBezTo>
                  <a:close/>
                </a:path>
              </a:pathLst>
            </a:custGeom>
            <a:solidFill>
              <a:srgbClr val="FEFEFE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4609" name="Freeform 111"/>
            <p:cNvSpPr>
              <a:spLocks noEditPoints="1"/>
            </p:cNvSpPr>
            <p:nvPr/>
          </p:nvSpPr>
          <p:spPr>
            <a:xfrm>
              <a:off x="172834" y="105568"/>
              <a:ext cx="97161" cy="97161"/>
            </a:xfrm>
            <a:custGeom>
              <a:avLst/>
              <a:gdLst>
                <a:gd name="txL" fmla="*/ 0 w 44"/>
                <a:gd name="txT" fmla="*/ 0 h 44"/>
                <a:gd name="txR" fmla="*/ 44 w 44"/>
                <a:gd name="txB" fmla="*/ 44 h 44"/>
              </a:gdLst>
              <a:ahLst/>
              <a:cxnLst>
                <a:cxn ang="0">
                  <a:pos x="48581" y="0"/>
                </a:cxn>
                <a:cxn ang="0">
                  <a:pos x="0" y="48581"/>
                </a:cxn>
                <a:cxn ang="0">
                  <a:pos x="48581" y="97161"/>
                </a:cxn>
                <a:cxn ang="0">
                  <a:pos x="97161" y="48581"/>
                </a:cxn>
                <a:cxn ang="0">
                  <a:pos x="48581" y="0"/>
                </a:cxn>
                <a:cxn ang="0">
                  <a:pos x="48581" y="86120"/>
                </a:cxn>
                <a:cxn ang="0">
                  <a:pos x="11041" y="48581"/>
                </a:cxn>
                <a:cxn ang="0">
                  <a:pos x="48581" y="13249"/>
                </a:cxn>
                <a:cxn ang="0">
                  <a:pos x="86120" y="48581"/>
                </a:cxn>
                <a:cxn ang="0">
                  <a:pos x="48581" y="86120"/>
                </a:cxn>
              </a:cxnLst>
              <a:rect l="txL" t="txT" r="txR" b="txB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6"/>
                    <a:pt x="22" y="6"/>
                  </a:cubicBezTo>
                  <a:cubicBezTo>
                    <a:pt x="31" y="6"/>
                    <a:pt x="39" y="13"/>
                    <a:pt x="39" y="22"/>
                  </a:cubicBezTo>
                  <a:cubicBezTo>
                    <a:pt x="39" y="31"/>
                    <a:pt x="31" y="39"/>
                    <a:pt x="22" y="39"/>
                  </a:cubicBezTo>
                  <a:close/>
                </a:path>
              </a:pathLst>
            </a:custGeom>
            <a:solidFill>
              <a:srgbClr val="FEFEFE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4610" name="Freeform 112"/>
            <p:cNvSpPr>
              <a:spLocks noEditPoints="1"/>
            </p:cNvSpPr>
            <p:nvPr/>
          </p:nvSpPr>
          <p:spPr>
            <a:xfrm>
              <a:off x="0" y="0"/>
              <a:ext cx="402656" cy="450303"/>
            </a:xfrm>
            <a:custGeom>
              <a:avLst/>
              <a:gdLst>
                <a:gd name="txL" fmla="*/ 0 w 182"/>
                <a:gd name="txT" fmla="*/ 0 h 204"/>
                <a:gd name="txR" fmla="*/ 182 w 182"/>
                <a:gd name="txB" fmla="*/ 204 h 204"/>
              </a:gdLst>
              <a:ahLst/>
              <a:cxnLst>
                <a:cxn ang="0">
                  <a:pos x="347346" y="211907"/>
                </a:cxn>
                <a:cxn ang="0">
                  <a:pos x="338497" y="105954"/>
                </a:cxn>
                <a:cxn ang="0">
                  <a:pos x="172567" y="0"/>
                </a:cxn>
                <a:cxn ang="0">
                  <a:pos x="2212" y="174382"/>
                </a:cxn>
                <a:cxn ang="0">
                  <a:pos x="0" y="450303"/>
                </a:cxn>
                <a:cxn ang="0">
                  <a:pos x="250001" y="388497"/>
                </a:cxn>
                <a:cxn ang="0">
                  <a:pos x="325222" y="388497"/>
                </a:cxn>
                <a:cxn ang="0">
                  <a:pos x="325222" y="388497"/>
                </a:cxn>
                <a:cxn ang="0">
                  <a:pos x="345134" y="333313"/>
                </a:cxn>
                <a:cxn ang="0">
                  <a:pos x="323010" y="320068"/>
                </a:cxn>
                <a:cxn ang="0">
                  <a:pos x="345134" y="309031"/>
                </a:cxn>
                <a:cxn ang="0">
                  <a:pos x="342921" y="304617"/>
                </a:cxn>
                <a:cxn ang="0">
                  <a:pos x="376107" y="245018"/>
                </a:cxn>
                <a:cxn ang="0">
                  <a:pos x="137169" y="205285"/>
                </a:cxn>
                <a:cxn ang="0">
                  <a:pos x="137169" y="225152"/>
                </a:cxn>
                <a:cxn ang="0">
                  <a:pos x="119469" y="231774"/>
                </a:cxn>
                <a:cxn ang="0">
                  <a:pos x="106195" y="242810"/>
                </a:cxn>
                <a:cxn ang="0">
                  <a:pos x="88496" y="236188"/>
                </a:cxn>
                <a:cxn ang="0">
                  <a:pos x="70797" y="236188"/>
                </a:cxn>
                <a:cxn ang="0">
                  <a:pos x="61947" y="218529"/>
                </a:cxn>
                <a:cxn ang="0">
                  <a:pos x="48673" y="205285"/>
                </a:cxn>
                <a:cxn ang="0">
                  <a:pos x="57522" y="187626"/>
                </a:cxn>
                <a:cxn ang="0">
                  <a:pos x="57522" y="167760"/>
                </a:cxn>
                <a:cxn ang="0">
                  <a:pos x="75221" y="161138"/>
                </a:cxn>
                <a:cxn ang="0">
                  <a:pos x="88496" y="150101"/>
                </a:cxn>
                <a:cxn ang="0">
                  <a:pos x="106195" y="156723"/>
                </a:cxn>
                <a:cxn ang="0">
                  <a:pos x="126107" y="156723"/>
                </a:cxn>
                <a:cxn ang="0">
                  <a:pos x="132744" y="174382"/>
                </a:cxn>
                <a:cxn ang="0">
                  <a:pos x="146018" y="187626"/>
                </a:cxn>
                <a:cxn ang="0">
                  <a:pos x="300886" y="169967"/>
                </a:cxn>
                <a:cxn ang="0">
                  <a:pos x="278762" y="192041"/>
                </a:cxn>
                <a:cxn ang="0">
                  <a:pos x="267700" y="220737"/>
                </a:cxn>
                <a:cxn ang="0">
                  <a:pos x="236726" y="220737"/>
                </a:cxn>
                <a:cxn ang="0">
                  <a:pos x="207965" y="231774"/>
                </a:cxn>
                <a:cxn ang="0">
                  <a:pos x="183629" y="211907"/>
                </a:cxn>
                <a:cxn ang="0">
                  <a:pos x="154868" y="200870"/>
                </a:cxn>
                <a:cxn ang="0">
                  <a:pos x="154868" y="169967"/>
                </a:cxn>
                <a:cxn ang="0">
                  <a:pos x="141593" y="141272"/>
                </a:cxn>
                <a:cxn ang="0">
                  <a:pos x="163717" y="116990"/>
                </a:cxn>
                <a:cxn ang="0">
                  <a:pos x="174779" y="88295"/>
                </a:cxn>
                <a:cxn ang="0">
                  <a:pos x="207965" y="88295"/>
                </a:cxn>
                <a:cxn ang="0">
                  <a:pos x="236726" y="77258"/>
                </a:cxn>
                <a:cxn ang="0">
                  <a:pos x="258850" y="97124"/>
                </a:cxn>
                <a:cxn ang="0">
                  <a:pos x="287611" y="108161"/>
                </a:cxn>
                <a:cxn ang="0">
                  <a:pos x="287611" y="141272"/>
                </a:cxn>
                <a:cxn ang="0">
                  <a:pos x="300886" y="169967"/>
                </a:cxn>
              </a:cxnLst>
              <a:rect l="txL" t="txT" r="txR" b="txB"/>
              <a:pathLst>
                <a:path w="182" h="204">
                  <a:moveTo>
                    <a:pt x="170" y="111"/>
                  </a:moveTo>
                  <a:cubicBezTo>
                    <a:pt x="166" y="107"/>
                    <a:pt x="160" y="102"/>
                    <a:pt x="157" y="96"/>
                  </a:cubicBezTo>
                  <a:cubicBezTo>
                    <a:pt x="153" y="87"/>
                    <a:pt x="158" y="79"/>
                    <a:pt x="157" y="70"/>
                  </a:cubicBezTo>
                  <a:cubicBezTo>
                    <a:pt x="157" y="63"/>
                    <a:pt x="155" y="54"/>
                    <a:pt x="153" y="48"/>
                  </a:cubicBezTo>
                  <a:cubicBezTo>
                    <a:pt x="149" y="37"/>
                    <a:pt x="142" y="28"/>
                    <a:pt x="133" y="21"/>
                  </a:cubicBezTo>
                  <a:cubicBezTo>
                    <a:pt x="119" y="8"/>
                    <a:pt x="100" y="0"/>
                    <a:pt x="78" y="0"/>
                  </a:cubicBezTo>
                  <a:cubicBezTo>
                    <a:pt x="35" y="0"/>
                    <a:pt x="0" y="32"/>
                    <a:pt x="0" y="71"/>
                  </a:cubicBezTo>
                  <a:cubicBezTo>
                    <a:pt x="0" y="74"/>
                    <a:pt x="0" y="77"/>
                    <a:pt x="1" y="79"/>
                  </a:cubicBezTo>
                  <a:cubicBezTo>
                    <a:pt x="1" y="96"/>
                    <a:pt x="6" y="117"/>
                    <a:pt x="22" y="139"/>
                  </a:cubicBezTo>
                  <a:cubicBezTo>
                    <a:pt x="22" y="139"/>
                    <a:pt x="43" y="182"/>
                    <a:pt x="0" y="204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95" y="204"/>
                    <a:pt x="102" y="176"/>
                    <a:pt x="113" y="176"/>
                  </a:cubicBezTo>
                  <a:cubicBezTo>
                    <a:pt x="123" y="176"/>
                    <a:pt x="133" y="177"/>
                    <a:pt x="142" y="176"/>
                  </a:cubicBezTo>
                  <a:cubicBezTo>
                    <a:pt x="144" y="177"/>
                    <a:pt x="146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54" y="173"/>
                    <a:pt x="149" y="157"/>
                    <a:pt x="149" y="157"/>
                  </a:cubicBezTo>
                  <a:cubicBezTo>
                    <a:pt x="153" y="155"/>
                    <a:pt x="156" y="153"/>
                    <a:pt x="156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8"/>
                    <a:pt x="152" y="146"/>
                    <a:pt x="146" y="145"/>
                  </a:cubicBezTo>
                  <a:cubicBezTo>
                    <a:pt x="149" y="145"/>
                    <a:pt x="149" y="145"/>
                    <a:pt x="149" y="145"/>
                  </a:cubicBezTo>
                  <a:cubicBezTo>
                    <a:pt x="153" y="145"/>
                    <a:pt x="156" y="143"/>
                    <a:pt x="156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9"/>
                    <a:pt x="156" y="138"/>
                    <a:pt x="155" y="138"/>
                  </a:cubicBezTo>
                  <a:cubicBezTo>
                    <a:pt x="156" y="135"/>
                    <a:pt x="159" y="121"/>
                    <a:pt x="160" y="121"/>
                  </a:cubicBezTo>
                  <a:cubicBezTo>
                    <a:pt x="182" y="119"/>
                    <a:pt x="170" y="111"/>
                    <a:pt x="170" y="111"/>
                  </a:cubicBezTo>
                  <a:close/>
                  <a:moveTo>
                    <a:pt x="66" y="93"/>
                  </a:moveTo>
                  <a:cubicBezTo>
                    <a:pt x="62" y="93"/>
                    <a:pt x="62" y="93"/>
                    <a:pt x="62" y="93"/>
                  </a:cubicBezTo>
                  <a:cubicBezTo>
                    <a:pt x="62" y="95"/>
                    <a:pt x="61" y="97"/>
                    <a:pt x="60" y="99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2" y="106"/>
                    <a:pt x="50" y="107"/>
                    <a:pt x="48" y="107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0" y="107"/>
                    <a:pt x="40" y="107"/>
                    <a:pt x="40" y="107"/>
                  </a:cubicBezTo>
                  <a:cubicBezTo>
                    <a:pt x="38" y="107"/>
                    <a:pt x="36" y="106"/>
                    <a:pt x="34" y="105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7" y="97"/>
                    <a:pt x="26" y="95"/>
                    <a:pt x="26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3"/>
                    <a:pt x="27" y="81"/>
                    <a:pt x="28" y="79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4" y="73"/>
                    <a:pt x="34" y="73"/>
                    <a:pt x="34" y="73"/>
                  </a:cubicBezTo>
                  <a:cubicBezTo>
                    <a:pt x="36" y="72"/>
                    <a:pt x="38" y="71"/>
                    <a:pt x="40" y="71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50" y="71"/>
                    <a:pt x="52" y="72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61" y="81"/>
                    <a:pt x="62" y="83"/>
                    <a:pt x="63" y="85"/>
                  </a:cubicBezTo>
                  <a:cubicBezTo>
                    <a:pt x="66" y="85"/>
                    <a:pt x="66" y="85"/>
                    <a:pt x="66" y="85"/>
                  </a:cubicBezTo>
                  <a:lnTo>
                    <a:pt x="66" y="93"/>
                  </a:lnTo>
                  <a:close/>
                  <a:moveTo>
                    <a:pt x="136" y="77"/>
                  </a:moveTo>
                  <a:cubicBezTo>
                    <a:pt x="130" y="77"/>
                    <a:pt x="130" y="77"/>
                    <a:pt x="130" y="77"/>
                  </a:cubicBezTo>
                  <a:cubicBezTo>
                    <a:pt x="129" y="80"/>
                    <a:pt x="128" y="84"/>
                    <a:pt x="126" y="87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14" y="98"/>
                    <a:pt x="110" y="99"/>
                    <a:pt x="107" y="100"/>
                  </a:cubicBezTo>
                  <a:cubicBezTo>
                    <a:pt x="107" y="105"/>
                    <a:pt x="107" y="105"/>
                    <a:pt x="107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90" y="100"/>
                    <a:pt x="86" y="98"/>
                    <a:pt x="83" y="96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2" y="84"/>
                    <a:pt x="71" y="81"/>
                    <a:pt x="70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0"/>
                    <a:pt x="72" y="56"/>
                    <a:pt x="74" y="53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6" y="42"/>
                    <a:pt x="90" y="41"/>
                    <a:pt x="94" y="4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0" y="41"/>
                    <a:pt x="114" y="42"/>
                    <a:pt x="117" y="44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26" y="53"/>
                    <a:pt x="126" y="53"/>
                    <a:pt x="126" y="53"/>
                  </a:cubicBezTo>
                  <a:cubicBezTo>
                    <a:pt x="128" y="57"/>
                    <a:pt x="130" y="60"/>
                    <a:pt x="130" y="64"/>
                  </a:cubicBezTo>
                  <a:cubicBezTo>
                    <a:pt x="136" y="64"/>
                    <a:pt x="136" y="64"/>
                    <a:pt x="136" y="64"/>
                  </a:cubicBezTo>
                  <a:lnTo>
                    <a:pt x="136" y="77"/>
                  </a:lnTo>
                  <a:close/>
                </a:path>
              </a:pathLst>
            </a:custGeom>
            <a:solidFill>
              <a:srgbClr val="FEFEFE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25631" name="组合 99"/>
          <p:cNvGrpSpPr/>
          <p:nvPr/>
        </p:nvGrpSpPr>
        <p:grpSpPr bwMode="auto">
          <a:xfrm>
            <a:off x="5924550" y="5124450"/>
            <a:ext cx="358775" cy="403225"/>
            <a:chOff x="0" y="0"/>
            <a:chExt cx="406393" cy="459645"/>
          </a:xfrm>
          <a:solidFill>
            <a:srgbClr val="E56AF2"/>
          </a:solidFill>
        </p:grpSpPr>
        <p:sp>
          <p:nvSpPr>
            <p:cNvPr id="25632" name="Freeform 148"/>
            <p:cNvSpPr>
              <a:spLocks noEditPoints="1" noChangeArrowheads="1"/>
            </p:cNvSpPr>
            <p:nvPr/>
          </p:nvSpPr>
          <p:spPr bwMode="auto">
            <a:xfrm>
              <a:off x="55120" y="0"/>
              <a:ext cx="351273" cy="456842"/>
            </a:xfrm>
            <a:custGeom>
              <a:avLst/>
              <a:gdLst>
                <a:gd name="T0" fmla="*/ 157 w 159"/>
                <a:gd name="T1" fmla="*/ 185 h 207"/>
                <a:gd name="T2" fmla="*/ 89 w 159"/>
                <a:gd name="T3" fmla="*/ 79 h 207"/>
                <a:gd name="T4" fmla="*/ 92 w 159"/>
                <a:gd name="T5" fmla="*/ 24 h 207"/>
                <a:gd name="T6" fmla="*/ 42 w 159"/>
                <a:gd name="T7" fmla="*/ 4 h 207"/>
                <a:gd name="T8" fmla="*/ 70 w 159"/>
                <a:gd name="T9" fmla="*/ 48 h 207"/>
                <a:gd name="T10" fmla="*/ 37 w 159"/>
                <a:gd name="T11" fmla="*/ 69 h 207"/>
                <a:gd name="T12" fmla="*/ 10 w 159"/>
                <a:gd name="T13" fmla="*/ 27 h 207"/>
                <a:gd name="T14" fmla="*/ 10 w 159"/>
                <a:gd name="T15" fmla="*/ 77 h 207"/>
                <a:gd name="T16" fmla="*/ 62 w 159"/>
                <a:gd name="T17" fmla="*/ 96 h 207"/>
                <a:gd name="T18" fmla="*/ 130 w 159"/>
                <a:gd name="T19" fmla="*/ 202 h 207"/>
                <a:gd name="T20" fmla="*/ 143 w 159"/>
                <a:gd name="T21" fmla="*/ 205 h 207"/>
                <a:gd name="T22" fmla="*/ 154 w 159"/>
                <a:gd name="T23" fmla="*/ 197 h 207"/>
                <a:gd name="T24" fmla="*/ 157 w 159"/>
                <a:gd name="T25" fmla="*/ 185 h 207"/>
                <a:gd name="T26" fmla="*/ 144 w 159"/>
                <a:gd name="T27" fmla="*/ 193 h 207"/>
                <a:gd name="T28" fmla="*/ 134 w 159"/>
                <a:gd name="T29" fmla="*/ 191 h 207"/>
                <a:gd name="T30" fmla="*/ 137 w 159"/>
                <a:gd name="T31" fmla="*/ 182 h 207"/>
                <a:gd name="T32" fmla="*/ 146 w 159"/>
                <a:gd name="T33" fmla="*/ 184 h 207"/>
                <a:gd name="T34" fmla="*/ 144 w 159"/>
                <a:gd name="T35" fmla="*/ 193 h 20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59"/>
                <a:gd name="T55" fmla="*/ 0 h 207"/>
                <a:gd name="T56" fmla="*/ 159 w 159"/>
                <a:gd name="T57" fmla="*/ 207 h 20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59" h="207">
                  <a:moveTo>
                    <a:pt x="157" y="185"/>
                  </a:moveTo>
                  <a:cubicBezTo>
                    <a:pt x="89" y="79"/>
                    <a:pt x="89" y="79"/>
                    <a:pt x="89" y="79"/>
                  </a:cubicBezTo>
                  <a:cubicBezTo>
                    <a:pt x="101" y="63"/>
                    <a:pt x="103" y="42"/>
                    <a:pt x="92" y="24"/>
                  </a:cubicBezTo>
                  <a:cubicBezTo>
                    <a:pt x="81" y="8"/>
                    <a:pt x="61" y="0"/>
                    <a:pt x="42" y="4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42"/>
                    <a:pt x="0" y="61"/>
                    <a:pt x="10" y="77"/>
                  </a:cubicBezTo>
                  <a:cubicBezTo>
                    <a:pt x="21" y="95"/>
                    <a:pt x="43" y="102"/>
                    <a:pt x="62" y="96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33" y="206"/>
                    <a:pt x="138" y="207"/>
                    <a:pt x="143" y="205"/>
                  </a:cubicBezTo>
                  <a:cubicBezTo>
                    <a:pt x="154" y="197"/>
                    <a:pt x="154" y="197"/>
                    <a:pt x="154" y="197"/>
                  </a:cubicBezTo>
                  <a:cubicBezTo>
                    <a:pt x="158" y="195"/>
                    <a:pt x="159" y="189"/>
                    <a:pt x="157" y="185"/>
                  </a:cubicBezTo>
                  <a:close/>
                  <a:moveTo>
                    <a:pt x="144" y="193"/>
                  </a:moveTo>
                  <a:cubicBezTo>
                    <a:pt x="141" y="195"/>
                    <a:pt x="136" y="195"/>
                    <a:pt x="134" y="191"/>
                  </a:cubicBezTo>
                  <a:cubicBezTo>
                    <a:pt x="132" y="188"/>
                    <a:pt x="133" y="184"/>
                    <a:pt x="137" y="182"/>
                  </a:cubicBezTo>
                  <a:cubicBezTo>
                    <a:pt x="140" y="180"/>
                    <a:pt x="144" y="181"/>
                    <a:pt x="146" y="184"/>
                  </a:cubicBezTo>
                  <a:cubicBezTo>
                    <a:pt x="148" y="187"/>
                    <a:pt x="147" y="191"/>
                    <a:pt x="144" y="19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宋体" panose="02010600030101010101" pitchFamily="2" charset="-122"/>
              </a:endParaRPr>
            </a:p>
          </p:txBody>
        </p:sp>
        <p:sp>
          <p:nvSpPr>
            <p:cNvPr id="25633" name="Freeform 149"/>
            <p:cNvSpPr>
              <a:spLocks noEditPoints="1" noChangeArrowheads="1"/>
            </p:cNvSpPr>
            <p:nvPr/>
          </p:nvSpPr>
          <p:spPr bwMode="auto">
            <a:xfrm>
              <a:off x="0" y="231691"/>
              <a:ext cx="231691" cy="227954"/>
            </a:xfrm>
            <a:custGeom>
              <a:avLst/>
              <a:gdLst>
                <a:gd name="T0" fmla="*/ 91 w 105"/>
                <a:gd name="T1" fmla="*/ 26 h 103"/>
                <a:gd name="T2" fmla="*/ 97 w 105"/>
                <a:gd name="T3" fmla="*/ 20 h 103"/>
                <a:gd name="T4" fmla="*/ 84 w 105"/>
                <a:gd name="T5" fmla="*/ 7 h 103"/>
                <a:gd name="T6" fmla="*/ 78 w 105"/>
                <a:gd name="T7" fmla="*/ 13 h 103"/>
                <a:gd name="T8" fmla="*/ 62 w 105"/>
                <a:gd name="T9" fmla="*/ 7 h 103"/>
                <a:gd name="T10" fmla="*/ 62 w 105"/>
                <a:gd name="T11" fmla="*/ 0 h 103"/>
                <a:gd name="T12" fmla="*/ 43 w 105"/>
                <a:gd name="T13" fmla="*/ 0 h 103"/>
                <a:gd name="T14" fmla="*/ 43 w 105"/>
                <a:gd name="T15" fmla="*/ 7 h 103"/>
                <a:gd name="T16" fmla="*/ 28 w 105"/>
                <a:gd name="T17" fmla="*/ 13 h 103"/>
                <a:gd name="T18" fmla="*/ 22 w 105"/>
                <a:gd name="T19" fmla="*/ 7 h 103"/>
                <a:gd name="T20" fmla="*/ 8 w 105"/>
                <a:gd name="T21" fmla="*/ 20 h 103"/>
                <a:gd name="T22" fmla="*/ 15 w 105"/>
                <a:gd name="T23" fmla="*/ 27 h 103"/>
                <a:gd name="T24" fmla="*/ 8 w 105"/>
                <a:gd name="T25" fmla="*/ 42 h 103"/>
                <a:gd name="T26" fmla="*/ 0 w 105"/>
                <a:gd name="T27" fmla="*/ 42 h 103"/>
                <a:gd name="T28" fmla="*/ 0 w 105"/>
                <a:gd name="T29" fmla="*/ 61 h 103"/>
                <a:gd name="T30" fmla="*/ 9 w 105"/>
                <a:gd name="T31" fmla="*/ 61 h 103"/>
                <a:gd name="T32" fmla="*/ 15 w 105"/>
                <a:gd name="T33" fmla="*/ 76 h 103"/>
                <a:gd name="T34" fmla="*/ 9 w 105"/>
                <a:gd name="T35" fmla="*/ 82 h 103"/>
                <a:gd name="T36" fmla="*/ 22 w 105"/>
                <a:gd name="T37" fmla="*/ 95 h 103"/>
                <a:gd name="T38" fmla="*/ 28 w 105"/>
                <a:gd name="T39" fmla="*/ 89 h 103"/>
                <a:gd name="T40" fmla="*/ 43 w 105"/>
                <a:gd name="T41" fmla="*/ 95 h 103"/>
                <a:gd name="T42" fmla="*/ 43 w 105"/>
                <a:gd name="T43" fmla="*/ 103 h 103"/>
                <a:gd name="T44" fmla="*/ 62 w 105"/>
                <a:gd name="T45" fmla="*/ 103 h 103"/>
                <a:gd name="T46" fmla="*/ 62 w 105"/>
                <a:gd name="T47" fmla="*/ 95 h 103"/>
                <a:gd name="T48" fmla="*/ 77 w 105"/>
                <a:gd name="T49" fmla="*/ 89 h 103"/>
                <a:gd name="T50" fmla="*/ 83 w 105"/>
                <a:gd name="T51" fmla="*/ 95 h 103"/>
                <a:gd name="T52" fmla="*/ 96 w 105"/>
                <a:gd name="T53" fmla="*/ 82 h 103"/>
                <a:gd name="T54" fmla="*/ 91 w 105"/>
                <a:gd name="T55" fmla="*/ 76 h 103"/>
                <a:gd name="T56" fmla="*/ 97 w 105"/>
                <a:gd name="T57" fmla="*/ 61 h 103"/>
                <a:gd name="T58" fmla="*/ 105 w 105"/>
                <a:gd name="T59" fmla="*/ 61 h 103"/>
                <a:gd name="T60" fmla="*/ 105 w 105"/>
                <a:gd name="T61" fmla="*/ 42 h 103"/>
                <a:gd name="T62" fmla="*/ 97 w 105"/>
                <a:gd name="T63" fmla="*/ 42 h 103"/>
                <a:gd name="T64" fmla="*/ 91 w 105"/>
                <a:gd name="T65" fmla="*/ 26 h 103"/>
                <a:gd name="T66" fmla="*/ 53 w 105"/>
                <a:gd name="T67" fmla="*/ 83 h 103"/>
                <a:gd name="T68" fmla="*/ 21 w 105"/>
                <a:gd name="T69" fmla="*/ 51 h 103"/>
                <a:gd name="T70" fmla="*/ 53 w 105"/>
                <a:gd name="T71" fmla="*/ 19 h 103"/>
                <a:gd name="T72" fmla="*/ 85 w 105"/>
                <a:gd name="T73" fmla="*/ 51 h 103"/>
                <a:gd name="T74" fmla="*/ 53 w 105"/>
                <a:gd name="T75" fmla="*/ 83 h 10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05"/>
                <a:gd name="T115" fmla="*/ 0 h 103"/>
                <a:gd name="T116" fmla="*/ 105 w 105"/>
                <a:gd name="T117" fmla="*/ 103 h 103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05" h="103">
                  <a:moveTo>
                    <a:pt x="91" y="26"/>
                  </a:moveTo>
                  <a:cubicBezTo>
                    <a:pt x="97" y="20"/>
                    <a:pt x="97" y="20"/>
                    <a:pt x="97" y="20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3" y="10"/>
                    <a:pt x="67" y="8"/>
                    <a:pt x="62" y="7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38" y="8"/>
                    <a:pt x="33" y="10"/>
                    <a:pt x="28" y="13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2" y="31"/>
                    <a:pt x="10" y="36"/>
                    <a:pt x="8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10" y="66"/>
                    <a:pt x="12" y="71"/>
                    <a:pt x="15" y="76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3" y="92"/>
                    <a:pt x="38" y="94"/>
                    <a:pt x="43" y="95"/>
                  </a:cubicBezTo>
                  <a:cubicBezTo>
                    <a:pt x="43" y="103"/>
                    <a:pt x="43" y="103"/>
                    <a:pt x="4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67" y="94"/>
                    <a:pt x="73" y="92"/>
                    <a:pt x="77" y="89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4" y="71"/>
                    <a:pt x="96" y="66"/>
                    <a:pt x="97" y="61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96" y="36"/>
                    <a:pt x="94" y="31"/>
                    <a:pt x="91" y="26"/>
                  </a:cubicBezTo>
                  <a:close/>
                  <a:moveTo>
                    <a:pt x="53" y="83"/>
                  </a:moveTo>
                  <a:cubicBezTo>
                    <a:pt x="35" y="83"/>
                    <a:pt x="21" y="69"/>
                    <a:pt x="21" y="51"/>
                  </a:cubicBezTo>
                  <a:cubicBezTo>
                    <a:pt x="21" y="33"/>
                    <a:pt x="35" y="19"/>
                    <a:pt x="53" y="19"/>
                  </a:cubicBezTo>
                  <a:cubicBezTo>
                    <a:pt x="71" y="19"/>
                    <a:pt x="85" y="33"/>
                    <a:pt x="85" y="51"/>
                  </a:cubicBezTo>
                  <a:cubicBezTo>
                    <a:pt x="85" y="69"/>
                    <a:pt x="71" y="83"/>
                    <a:pt x="53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宋体" panose="02010600030101010101" pitchFamily="2" charset="-122"/>
              </a:endParaRPr>
            </a:p>
          </p:txBody>
        </p:sp>
        <p:sp>
          <p:nvSpPr>
            <p:cNvPr id="25634" name="Oval 150"/>
            <p:cNvSpPr>
              <a:spLocks noChangeArrowheads="1"/>
            </p:cNvSpPr>
            <p:nvPr/>
          </p:nvSpPr>
          <p:spPr bwMode="auto">
            <a:xfrm>
              <a:off x="97160" y="326983"/>
              <a:ext cx="37370" cy="3737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宋体" panose="02010600030101010101" pitchFamily="2" charset="-122"/>
              </a:endParaRPr>
            </a:p>
          </p:txBody>
        </p:sp>
      </p:grpSp>
      <p:grpSp>
        <p:nvGrpSpPr>
          <p:cNvPr id="25635" name="组合 103"/>
          <p:cNvGrpSpPr/>
          <p:nvPr/>
        </p:nvGrpSpPr>
        <p:grpSpPr bwMode="auto">
          <a:xfrm>
            <a:off x="5910262" y="3148013"/>
            <a:ext cx="344488" cy="339725"/>
            <a:chOff x="0" y="0"/>
            <a:chExt cx="453105" cy="448433"/>
          </a:xfrm>
          <a:solidFill>
            <a:srgbClr val="E56AF2"/>
          </a:solidFill>
        </p:grpSpPr>
        <p:sp>
          <p:nvSpPr>
            <p:cNvPr id="25636" name="Freeform 136"/>
            <p:cNvSpPr>
              <a:spLocks noChangeArrowheads="1"/>
            </p:cNvSpPr>
            <p:nvPr/>
          </p:nvSpPr>
          <p:spPr bwMode="auto">
            <a:xfrm>
              <a:off x="0" y="251309"/>
              <a:ext cx="453105" cy="197124"/>
            </a:xfrm>
            <a:custGeom>
              <a:avLst/>
              <a:gdLst>
                <a:gd name="T0" fmla="*/ 103 w 205"/>
                <a:gd name="T1" fmla="*/ 19 h 89"/>
                <a:gd name="T2" fmla="*/ 47 w 205"/>
                <a:gd name="T3" fmla="*/ 0 h 89"/>
                <a:gd name="T4" fmla="*/ 0 w 205"/>
                <a:gd name="T5" fmla="*/ 0 h 89"/>
                <a:gd name="T6" fmla="*/ 0 w 205"/>
                <a:gd name="T7" fmla="*/ 67 h 89"/>
                <a:gd name="T8" fmla="*/ 22 w 205"/>
                <a:gd name="T9" fmla="*/ 89 h 89"/>
                <a:gd name="T10" fmla="*/ 183 w 205"/>
                <a:gd name="T11" fmla="*/ 89 h 89"/>
                <a:gd name="T12" fmla="*/ 205 w 205"/>
                <a:gd name="T13" fmla="*/ 67 h 89"/>
                <a:gd name="T14" fmla="*/ 205 w 205"/>
                <a:gd name="T15" fmla="*/ 0 h 89"/>
                <a:gd name="T16" fmla="*/ 158 w 205"/>
                <a:gd name="T17" fmla="*/ 0 h 89"/>
                <a:gd name="T18" fmla="*/ 103 w 205"/>
                <a:gd name="T19" fmla="*/ 19 h 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5"/>
                <a:gd name="T31" fmla="*/ 0 h 89"/>
                <a:gd name="T32" fmla="*/ 205 w 205"/>
                <a:gd name="T33" fmla="*/ 89 h 8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宋体" panose="02010600030101010101" pitchFamily="2" charset="-122"/>
              </a:endParaRPr>
            </a:p>
          </p:txBody>
        </p:sp>
        <p:sp>
          <p:nvSpPr>
            <p:cNvPr id="25637" name="Freeform 137"/>
            <p:cNvSpPr>
              <a:spLocks noEditPoints="1" noChangeArrowheads="1"/>
            </p:cNvSpPr>
            <p:nvPr/>
          </p:nvSpPr>
          <p:spPr bwMode="auto">
            <a:xfrm>
              <a:off x="0" y="0"/>
              <a:ext cx="453105" cy="260652"/>
            </a:xfrm>
            <a:custGeom>
              <a:avLst/>
              <a:gdLst>
                <a:gd name="T0" fmla="*/ 183 w 205"/>
                <a:gd name="T1" fmla="*/ 42 h 118"/>
                <a:gd name="T2" fmla="*/ 180 w 205"/>
                <a:gd name="T3" fmla="*/ 42 h 118"/>
                <a:gd name="T4" fmla="*/ 154 w 205"/>
                <a:gd name="T5" fmla="*/ 42 h 118"/>
                <a:gd name="T6" fmla="*/ 154 w 205"/>
                <a:gd name="T7" fmla="*/ 22 h 118"/>
                <a:gd name="T8" fmla="*/ 132 w 205"/>
                <a:gd name="T9" fmla="*/ 0 h 118"/>
                <a:gd name="T10" fmla="*/ 73 w 205"/>
                <a:gd name="T11" fmla="*/ 0 h 118"/>
                <a:gd name="T12" fmla="*/ 51 w 205"/>
                <a:gd name="T13" fmla="*/ 22 h 118"/>
                <a:gd name="T14" fmla="*/ 51 w 205"/>
                <a:gd name="T15" fmla="*/ 42 h 118"/>
                <a:gd name="T16" fmla="*/ 25 w 205"/>
                <a:gd name="T17" fmla="*/ 42 h 118"/>
                <a:gd name="T18" fmla="*/ 22 w 205"/>
                <a:gd name="T19" fmla="*/ 42 h 118"/>
                <a:gd name="T20" fmla="*/ 0 w 205"/>
                <a:gd name="T21" fmla="*/ 64 h 118"/>
                <a:gd name="T22" fmla="*/ 0 w 205"/>
                <a:gd name="T23" fmla="*/ 101 h 118"/>
                <a:gd name="T24" fmla="*/ 54 w 205"/>
                <a:gd name="T25" fmla="*/ 101 h 118"/>
                <a:gd name="T26" fmla="*/ 103 w 205"/>
                <a:gd name="T27" fmla="*/ 118 h 118"/>
                <a:gd name="T28" fmla="*/ 151 w 205"/>
                <a:gd name="T29" fmla="*/ 101 h 118"/>
                <a:gd name="T30" fmla="*/ 205 w 205"/>
                <a:gd name="T31" fmla="*/ 101 h 118"/>
                <a:gd name="T32" fmla="*/ 205 w 205"/>
                <a:gd name="T33" fmla="*/ 64 h 118"/>
                <a:gd name="T34" fmla="*/ 183 w 205"/>
                <a:gd name="T35" fmla="*/ 42 h 118"/>
                <a:gd name="T36" fmla="*/ 67 w 205"/>
                <a:gd name="T37" fmla="*/ 26 h 118"/>
                <a:gd name="T38" fmla="*/ 67 w 205"/>
                <a:gd name="T39" fmla="*/ 22 h 118"/>
                <a:gd name="T40" fmla="*/ 73 w 205"/>
                <a:gd name="T41" fmla="*/ 17 h 118"/>
                <a:gd name="T42" fmla="*/ 132 w 205"/>
                <a:gd name="T43" fmla="*/ 17 h 118"/>
                <a:gd name="T44" fmla="*/ 138 w 205"/>
                <a:gd name="T45" fmla="*/ 22 h 118"/>
                <a:gd name="T46" fmla="*/ 138 w 205"/>
                <a:gd name="T47" fmla="*/ 26 h 118"/>
                <a:gd name="T48" fmla="*/ 138 w 205"/>
                <a:gd name="T49" fmla="*/ 42 h 118"/>
                <a:gd name="T50" fmla="*/ 67 w 205"/>
                <a:gd name="T51" fmla="*/ 42 h 118"/>
                <a:gd name="T52" fmla="*/ 67 w 205"/>
                <a:gd name="T53" fmla="*/ 26 h 118"/>
                <a:gd name="T54" fmla="*/ 101 w 205"/>
                <a:gd name="T55" fmla="*/ 101 h 118"/>
                <a:gd name="T56" fmla="*/ 85 w 205"/>
                <a:gd name="T57" fmla="*/ 86 h 118"/>
                <a:gd name="T58" fmla="*/ 101 w 205"/>
                <a:gd name="T59" fmla="*/ 70 h 118"/>
                <a:gd name="T60" fmla="*/ 117 w 205"/>
                <a:gd name="T61" fmla="*/ 86 h 118"/>
                <a:gd name="T62" fmla="*/ 101 w 205"/>
                <a:gd name="T63" fmla="*/ 101 h 11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05"/>
                <a:gd name="T97" fmla="*/ 0 h 118"/>
                <a:gd name="T98" fmla="*/ 205 w 205"/>
                <a:gd name="T99" fmla="*/ 118 h 11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宋体" panose="02010600030101010101" pitchFamily="2" charset="-122"/>
              </a:endParaRPr>
            </a:p>
          </p:txBody>
        </p:sp>
      </p:grpSp>
      <p:grpSp>
        <p:nvGrpSpPr>
          <p:cNvPr id="24600" name="组合 106"/>
          <p:cNvGrpSpPr/>
          <p:nvPr/>
        </p:nvGrpSpPr>
        <p:grpSpPr>
          <a:xfrm>
            <a:off x="5951538" y="4181475"/>
            <a:ext cx="358775" cy="385763"/>
            <a:chOff x="0" y="0"/>
            <a:chExt cx="466184" cy="501686"/>
          </a:xfrm>
        </p:grpSpPr>
        <p:sp>
          <p:nvSpPr>
            <p:cNvPr id="24601" name="Freeform 154"/>
            <p:cNvSpPr/>
            <p:nvPr/>
          </p:nvSpPr>
          <p:spPr>
            <a:xfrm>
              <a:off x="141070" y="426012"/>
              <a:ext cx="50449" cy="46712"/>
            </a:xfrm>
            <a:custGeom>
              <a:avLst/>
              <a:gdLst>
                <a:gd name="txL" fmla="*/ 0 w 23"/>
                <a:gd name="txT" fmla="*/ 0 h 21"/>
                <a:gd name="txR" fmla="*/ 23 w 23"/>
                <a:gd name="txB" fmla="*/ 21 h 21"/>
              </a:gdLst>
              <a:ahLst/>
              <a:cxnLst>
                <a:cxn ang="0">
                  <a:pos x="35095" y="0"/>
                </a:cxn>
                <a:cxn ang="0">
                  <a:pos x="35095" y="8898"/>
                </a:cxn>
                <a:cxn ang="0">
                  <a:pos x="41675" y="24468"/>
                </a:cxn>
                <a:cxn ang="0">
                  <a:pos x="21934" y="37814"/>
                </a:cxn>
                <a:cxn ang="0">
                  <a:pos x="8774" y="20019"/>
                </a:cxn>
                <a:cxn ang="0">
                  <a:pos x="13161" y="11122"/>
                </a:cxn>
                <a:cxn ang="0">
                  <a:pos x="13161" y="0"/>
                </a:cxn>
                <a:cxn ang="0">
                  <a:pos x="0" y="22244"/>
                </a:cxn>
                <a:cxn ang="0">
                  <a:pos x="24128" y="46712"/>
                </a:cxn>
                <a:cxn ang="0">
                  <a:pos x="50449" y="22244"/>
                </a:cxn>
                <a:cxn ang="0">
                  <a:pos x="35095" y="0"/>
                </a:cxn>
              </a:cxnLst>
              <a:rect l="txL" t="txT" r="txR" b="txB"/>
              <a:pathLst>
                <a:path w="23" h="21">
                  <a:moveTo>
                    <a:pt x="16" y="0"/>
                  </a:moveTo>
                  <a:cubicBezTo>
                    <a:pt x="16" y="4"/>
                    <a:pt x="16" y="4"/>
                    <a:pt x="16" y="4"/>
                  </a:cubicBezTo>
                  <a:cubicBezTo>
                    <a:pt x="18" y="5"/>
                    <a:pt x="19" y="8"/>
                    <a:pt x="19" y="11"/>
                  </a:cubicBezTo>
                  <a:cubicBezTo>
                    <a:pt x="18" y="15"/>
                    <a:pt x="15" y="18"/>
                    <a:pt x="10" y="17"/>
                  </a:cubicBezTo>
                  <a:cubicBezTo>
                    <a:pt x="6" y="17"/>
                    <a:pt x="3" y="13"/>
                    <a:pt x="4" y="9"/>
                  </a:cubicBezTo>
                  <a:cubicBezTo>
                    <a:pt x="4" y="7"/>
                    <a:pt x="5" y="6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18" y="21"/>
                    <a:pt x="23" y="16"/>
                    <a:pt x="23" y="10"/>
                  </a:cubicBezTo>
                  <a:cubicBezTo>
                    <a:pt x="23" y="5"/>
                    <a:pt x="20" y="1"/>
                    <a:pt x="16" y="0"/>
                  </a:cubicBezTo>
                  <a:close/>
                </a:path>
              </a:pathLst>
            </a:custGeom>
            <a:solidFill>
              <a:srgbClr val="FEFEFE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4602" name="Rectangle 155"/>
            <p:cNvSpPr/>
            <p:nvPr/>
          </p:nvSpPr>
          <p:spPr>
            <a:xfrm>
              <a:off x="160689" y="419472"/>
              <a:ext cx="9342" cy="32698"/>
            </a:xfrm>
            <a:prstGeom prst="rect">
              <a:avLst/>
            </a:prstGeom>
            <a:solidFill>
              <a:srgbClr val="FEFEFE"/>
            </a:solidFill>
            <a:ln w="9525">
              <a:noFill/>
            </a:ln>
          </p:spPr>
          <p:txBody>
            <a:bodyPr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24603" name="Freeform 156"/>
            <p:cNvSpPr>
              <a:spLocks noEditPoints="1"/>
            </p:cNvSpPr>
            <p:nvPr/>
          </p:nvSpPr>
          <p:spPr>
            <a:xfrm>
              <a:off x="39238" y="81278"/>
              <a:ext cx="260652" cy="260652"/>
            </a:xfrm>
            <a:custGeom>
              <a:avLst/>
              <a:gdLst>
                <a:gd name="txL" fmla="*/ 0 w 118"/>
                <a:gd name="txT" fmla="*/ 0 h 118"/>
                <a:gd name="txR" fmla="*/ 118 w 118"/>
                <a:gd name="txB" fmla="*/ 118 h 118"/>
              </a:gdLst>
              <a:ahLst/>
              <a:cxnLst>
                <a:cxn ang="0">
                  <a:pos x="53014" y="41969"/>
                </a:cxn>
                <a:cxn ang="0">
                  <a:pos x="41969" y="207638"/>
                </a:cxn>
                <a:cxn ang="0">
                  <a:pos x="207638" y="218683"/>
                </a:cxn>
                <a:cxn ang="0">
                  <a:pos x="218683" y="53014"/>
                </a:cxn>
                <a:cxn ang="0">
                  <a:pos x="53014" y="41969"/>
                </a:cxn>
                <a:cxn ang="0">
                  <a:pos x="141371" y="185549"/>
                </a:cxn>
                <a:cxn ang="0">
                  <a:pos x="141371" y="205429"/>
                </a:cxn>
                <a:cxn ang="0">
                  <a:pos x="123699" y="205429"/>
                </a:cxn>
                <a:cxn ang="0">
                  <a:pos x="123699" y="187758"/>
                </a:cxn>
                <a:cxn ang="0">
                  <a:pos x="90566" y="178922"/>
                </a:cxn>
                <a:cxn ang="0">
                  <a:pos x="94983" y="156833"/>
                </a:cxn>
                <a:cxn ang="0">
                  <a:pos x="128117" y="165669"/>
                </a:cxn>
                <a:cxn ang="0">
                  <a:pos x="145788" y="154624"/>
                </a:cxn>
                <a:cxn ang="0">
                  <a:pos x="125908" y="136953"/>
                </a:cxn>
                <a:cxn ang="0">
                  <a:pos x="90566" y="101610"/>
                </a:cxn>
                <a:cxn ang="0">
                  <a:pos x="123699" y="68476"/>
                </a:cxn>
                <a:cxn ang="0">
                  <a:pos x="123699" y="50805"/>
                </a:cxn>
                <a:cxn ang="0">
                  <a:pos x="141371" y="50805"/>
                </a:cxn>
                <a:cxn ang="0">
                  <a:pos x="141371" y="66267"/>
                </a:cxn>
                <a:cxn ang="0">
                  <a:pos x="170086" y="72894"/>
                </a:cxn>
                <a:cxn ang="0">
                  <a:pos x="163460" y="94983"/>
                </a:cxn>
                <a:cxn ang="0">
                  <a:pos x="136953" y="88357"/>
                </a:cxn>
                <a:cxn ang="0">
                  <a:pos x="121490" y="99401"/>
                </a:cxn>
                <a:cxn ang="0">
                  <a:pos x="143579" y="114864"/>
                </a:cxn>
                <a:cxn ang="0">
                  <a:pos x="174504" y="152415"/>
                </a:cxn>
                <a:cxn ang="0">
                  <a:pos x="141371" y="185549"/>
                </a:cxn>
              </a:cxnLst>
              <a:rect l="txL" t="txT" r="txR" b="txB"/>
              <a:pathLst>
                <a:path w="118" h="118">
                  <a:moveTo>
                    <a:pt x="24" y="19"/>
                  </a:moveTo>
                  <a:cubicBezTo>
                    <a:pt x="2" y="39"/>
                    <a:pt x="0" y="72"/>
                    <a:pt x="19" y="94"/>
                  </a:cubicBezTo>
                  <a:cubicBezTo>
                    <a:pt x="38" y="116"/>
                    <a:pt x="72" y="118"/>
                    <a:pt x="94" y="99"/>
                  </a:cubicBezTo>
                  <a:cubicBezTo>
                    <a:pt x="115" y="79"/>
                    <a:pt x="118" y="46"/>
                    <a:pt x="99" y="24"/>
                  </a:cubicBezTo>
                  <a:cubicBezTo>
                    <a:pt x="79" y="2"/>
                    <a:pt x="46" y="0"/>
                    <a:pt x="24" y="19"/>
                  </a:cubicBezTo>
                  <a:close/>
                  <a:moveTo>
                    <a:pt x="64" y="84"/>
                  </a:moveTo>
                  <a:cubicBezTo>
                    <a:pt x="64" y="93"/>
                    <a:pt x="64" y="93"/>
                    <a:pt x="64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0" y="85"/>
                    <a:pt x="44" y="83"/>
                    <a:pt x="41" y="8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7" y="73"/>
                    <a:pt x="52" y="75"/>
                    <a:pt x="58" y="75"/>
                  </a:cubicBezTo>
                  <a:cubicBezTo>
                    <a:pt x="63" y="75"/>
                    <a:pt x="66" y="73"/>
                    <a:pt x="66" y="70"/>
                  </a:cubicBezTo>
                  <a:cubicBezTo>
                    <a:pt x="66" y="66"/>
                    <a:pt x="63" y="64"/>
                    <a:pt x="57" y="62"/>
                  </a:cubicBezTo>
                  <a:cubicBezTo>
                    <a:pt x="48" y="59"/>
                    <a:pt x="41" y="55"/>
                    <a:pt x="41" y="46"/>
                  </a:cubicBezTo>
                  <a:cubicBezTo>
                    <a:pt x="41" y="39"/>
                    <a:pt x="47" y="33"/>
                    <a:pt x="56" y="3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70" y="30"/>
                    <a:pt x="74" y="32"/>
                    <a:pt x="77" y="3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2" y="42"/>
                    <a:pt x="68" y="40"/>
                    <a:pt x="62" y="40"/>
                  </a:cubicBezTo>
                  <a:cubicBezTo>
                    <a:pt x="56" y="40"/>
                    <a:pt x="55" y="42"/>
                    <a:pt x="55" y="45"/>
                  </a:cubicBezTo>
                  <a:cubicBezTo>
                    <a:pt x="55" y="48"/>
                    <a:pt x="58" y="50"/>
                    <a:pt x="65" y="52"/>
                  </a:cubicBezTo>
                  <a:cubicBezTo>
                    <a:pt x="75" y="56"/>
                    <a:pt x="79" y="61"/>
                    <a:pt x="79" y="69"/>
                  </a:cubicBezTo>
                  <a:cubicBezTo>
                    <a:pt x="79" y="76"/>
                    <a:pt x="74" y="83"/>
                    <a:pt x="64" y="84"/>
                  </a:cubicBezTo>
                  <a:close/>
                </a:path>
              </a:pathLst>
            </a:custGeom>
            <a:solidFill>
              <a:srgbClr val="FEFEFE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4604" name="Freeform 157"/>
            <p:cNvSpPr>
              <a:spLocks noEditPoints="1"/>
            </p:cNvSpPr>
            <p:nvPr/>
          </p:nvSpPr>
          <p:spPr>
            <a:xfrm>
              <a:off x="0" y="0"/>
              <a:ext cx="338194" cy="501686"/>
            </a:xfrm>
            <a:custGeom>
              <a:avLst/>
              <a:gdLst>
                <a:gd name="txL" fmla="*/ 0 w 153"/>
                <a:gd name="txT" fmla="*/ 0 h 227"/>
                <a:gd name="txR" fmla="*/ 153 w 153"/>
                <a:gd name="txB" fmla="*/ 227 h 227"/>
              </a:gdLst>
              <a:ahLst/>
              <a:cxnLst>
                <a:cxn ang="0">
                  <a:pos x="305038" y="391182"/>
                </a:cxn>
                <a:cxn ang="0">
                  <a:pos x="35367" y="391182"/>
                </a:cxn>
                <a:cxn ang="0">
                  <a:pos x="35367" y="35361"/>
                </a:cxn>
                <a:cxn ang="0">
                  <a:pos x="305038" y="35361"/>
                </a:cxn>
                <a:cxn ang="0">
                  <a:pos x="305038" y="227637"/>
                </a:cxn>
                <a:cxn ang="0">
                  <a:pos x="307248" y="225427"/>
                </a:cxn>
                <a:cxn ang="0">
                  <a:pos x="338194" y="207747"/>
                </a:cxn>
                <a:cxn ang="0">
                  <a:pos x="338194" y="28731"/>
                </a:cxn>
                <a:cxn ang="0">
                  <a:pos x="311669" y="0"/>
                </a:cxn>
                <a:cxn ang="0">
                  <a:pos x="26525" y="0"/>
                </a:cxn>
                <a:cxn ang="0">
                  <a:pos x="0" y="28731"/>
                </a:cxn>
                <a:cxn ang="0">
                  <a:pos x="0" y="475165"/>
                </a:cxn>
                <a:cxn ang="0">
                  <a:pos x="26525" y="501686"/>
                </a:cxn>
                <a:cxn ang="0">
                  <a:pos x="311669" y="501686"/>
                </a:cxn>
                <a:cxn ang="0">
                  <a:pos x="338194" y="475165"/>
                </a:cxn>
                <a:cxn ang="0">
                  <a:pos x="338194" y="388972"/>
                </a:cxn>
                <a:cxn ang="0">
                  <a:pos x="305038" y="366872"/>
                </a:cxn>
                <a:cxn ang="0">
                  <a:pos x="305038" y="391182"/>
                </a:cxn>
                <a:cxn ang="0">
                  <a:pos x="165781" y="488426"/>
                </a:cxn>
                <a:cxn ang="0">
                  <a:pos x="123783" y="444224"/>
                </a:cxn>
                <a:cxn ang="0">
                  <a:pos x="165781" y="402233"/>
                </a:cxn>
                <a:cxn ang="0">
                  <a:pos x="209990" y="444224"/>
                </a:cxn>
                <a:cxn ang="0">
                  <a:pos x="165781" y="488426"/>
                </a:cxn>
              </a:cxnLst>
              <a:rect l="txL" t="txT" r="txR" b="txB"/>
              <a:pathLst>
                <a:path w="153" h="227">
                  <a:moveTo>
                    <a:pt x="138" y="177"/>
                  </a:moveTo>
                  <a:cubicBezTo>
                    <a:pt x="16" y="177"/>
                    <a:pt x="16" y="177"/>
                    <a:pt x="16" y="17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38" y="103"/>
                    <a:pt x="139" y="102"/>
                    <a:pt x="139" y="102"/>
                  </a:cubicBezTo>
                  <a:cubicBezTo>
                    <a:pt x="144" y="98"/>
                    <a:pt x="148" y="95"/>
                    <a:pt x="153" y="94"/>
                  </a:cubicBezTo>
                  <a:cubicBezTo>
                    <a:pt x="153" y="13"/>
                    <a:pt x="153" y="13"/>
                    <a:pt x="153" y="13"/>
                  </a:cubicBezTo>
                  <a:cubicBezTo>
                    <a:pt x="153" y="6"/>
                    <a:pt x="148" y="0"/>
                    <a:pt x="14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22"/>
                    <a:pt x="6" y="227"/>
                    <a:pt x="12" y="227"/>
                  </a:cubicBezTo>
                  <a:cubicBezTo>
                    <a:pt x="141" y="227"/>
                    <a:pt x="141" y="227"/>
                    <a:pt x="141" y="227"/>
                  </a:cubicBezTo>
                  <a:cubicBezTo>
                    <a:pt x="148" y="227"/>
                    <a:pt x="153" y="222"/>
                    <a:pt x="153" y="215"/>
                  </a:cubicBezTo>
                  <a:cubicBezTo>
                    <a:pt x="153" y="176"/>
                    <a:pt x="153" y="176"/>
                    <a:pt x="153" y="176"/>
                  </a:cubicBezTo>
                  <a:cubicBezTo>
                    <a:pt x="148" y="174"/>
                    <a:pt x="142" y="170"/>
                    <a:pt x="138" y="166"/>
                  </a:cubicBezTo>
                  <a:lnTo>
                    <a:pt x="138" y="177"/>
                  </a:lnTo>
                  <a:close/>
                  <a:moveTo>
                    <a:pt x="75" y="221"/>
                  </a:moveTo>
                  <a:cubicBezTo>
                    <a:pt x="65" y="221"/>
                    <a:pt x="56" y="212"/>
                    <a:pt x="56" y="201"/>
                  </a:cubicBezTo>
                  <a:cubicBezTo>
                    <a:pt x="56" y="191"/>
                    <a:pt x="65" y="182"/>
                    <a:pt x="75" y="182"/>
                  </a:cubicBezTo>
                  <a:cubicBezTo>
                    <a:pt x="86" y="182"/>
                    <a:pt x="95" y="191"/>
                    <a:pt x="95" y="201"/>
                  </a:cubicBezTo>
                  <a:cubicBezTo>
                    <a:pt x="95" y="212"/>
                    <a:pt x="86" y="221"/>
                    <a:pt x="75" y="221"/>
                  </a:cubicBezTo>
                  <a:close/>
                </a:path>
              </a:pathLst>
            </a:custGeom>
            <a:solidFill>
              <a:srgbClr val="FEFEFE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4605" name="Freeform 158"/>
            <p:cNvSpPr>
              <a:spLocks noEditPoints="1"/>
            </p:cNvSpPr>
            <p:nvPr/>
          </p:nvSpPr>
          <p:spPr>
            <a:xfrm>
              <a:off x="275600" y="202729"/>
              <a:ext cx="190584" cy="190584"/>
            </a:xfrm>
            <a:custGeom>
              <a:avLst/>
              <a:gdLst>
                <a:gd name="txL" fmla="*/ 0 w 86"/>
                <a:gd name="txT" fmla="*/ 0 h 86"/>
                <a:gd name="txR" fmla="*/ 86 w 86"/>
                <a:gd name="txB" fmla="*/ 86 h 86"/>
              </a:gdLst>
              <a:ahLst/>
              <a:cxnLst>
                <a:cxn ang="0">
                  <a:pos x="159559" y="37674"/>
                </a:cxn>
                <a:cxn ang="0">
                  <a:pos x="39890" y="31025"/>
                </a:cxn>
                <a:cxn ang="0">
                  <a:pos x="31025" y="150694"/>
                </a:cxn>
                <a:cxn ang="0">
                  <a:pos x="152910" y="159559"/>
                </a:cxn>
                <a:cxn ang="0">
                  <a:pos x="159559" y="37674"/>
                </a:cxn>
                <a:cxn ang="0">
                  <a:pos x="101940" y="139614"/>
                </a:cxn>
                <a:cxn ang="0">
                  <a:pos x="101940" y="155127"/>
                </a:cxn>
                <a:cxn ang="0">
                  <a:pos x="88644" y="155127"/>
                </a:cxn>
                <a:cxn ang="0">
                  <a:pos x="88644" y="141830"/>
                </a:cxn>
                <a:cxn ang="0">
                  <a:pos x="62051" y="135182"/>
                </a:cxn>
                <a:cxn ang="0">
                  <a:pos x="66483" y="117453"/>
                </a:cxn>
                <a:cxn ang="0">
                  <a:pos x="90860" y="124101"/>
                </a:cxn>
                <a:cxn ang="0">
                  <a:pos x="106372" y="115237"/>
                </a:cxn>
                <a:cxn ang="0">
                  <a:pos x="90860" y="101940"/>
                </a:cxn>
                <a:cxn ang="0">
                  <a:pos x="64267" y="75347"/>
                </a:cxn>
                <a:cxn ang="0">
                  <a:pos x="88644" y="48754"/>
                </a:cxn>
                <a:cxn ang="0">
                  <a:pos x="88644" y="33241"/>
                </a:cxn>
                <a:cxn ang="0">
                  <a:pos x="104156" y="33241"/>
                </a:cxn>
                <a:cxn ang="0">
                  <a:pos x="104156" y="46538"/>
                </a:cxn>
                <a:cxn ang="0">
                  <a:pos x="124101" y="50970"/>
                </a:cxn>
                <a:cxn ang="0">
                  <a:pos x="119669" y="68699"/>
                </a:cxn>
                <a:cxn ang="0">
                  <a:pos x="99724" y="64267"/>
                </a:cxn>
                <a:cxn ang="0">
                  <a:pos x="86428" y="70915"/>
                </a:cxn>
                <a:cxn ang="0">
                  <a:pos x="104156" y="84212"/>
                </a:cxn>
                <a:cxn ang="0">
                  <a:pos x="128533" y="113021"/>
                </a:cxn>
                <a:cxn ang="0">
                  <a:pos x="101940" y="139614"/>
                </a:cxn>
              </a:cxnLst>
              <a:rect l="txL" t="txT" r="txR" b="txB"/>
              <a:pathLst>
                <a:path w="86" h="86">
                  <a:moveTo>
                    <a:pt x="72" y="17"/>
                  </a:moveTo>
                  <a:cubicBezTo>
                    <a:pt x="58" y="1"/>
                    <a:pt x="34" y="0"/>
                    <a:pt x="18" y="14"/>
                  </a:cubicBezTo>
                  <a:cubicBezTo>
                    <a:pt x="2" y="28"/>
                    <a:pt x="0" y="52"/>
                    <a:pt x="14" y="68"/>
                  </a:cubicBezTo>
                  <a:cubicBezTo>
                    <a:pt x="28" y="84"/>
                    <a:pt x="53" y="86"/>
                    <a:pt x="69" y="72"/>
                  </a:cubicBezTo>
                  <a:cubicBezTo>
                    <a:pt x="85" y="58"/>
                    <a:pt x="86" y="33"/>
                    <a:pt x="72" y="17"/>
                  </a:cubicBezTo>
                  <a:close/>
                  <a:moveTo>
                    <a:pt x="46" y="63"/>
                  </a:moveTo>
                  <a:cubicBezTo>
                    <a:pt x="46" y="70"/>
                    <a:pt x="46" y="70"/>
                    <a:pt x="46" y="70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5" y="64"/>
                    <a:pt x="31" y="62"/>
                    <a:pt x="28" y="61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3" y="55"/>
                    <a:pt x="37" y="56"/>
                    <a:pt x="41" y="56"/>
                  </a:cubicBezTo>
                  <a:cubicBezTo>
                    <a:pt x="45" y="56"/>
                    <a:pt x="48" y="54"/>
                    <a:pt x="48" y="52"/>
                  </a:cubicBezTo>
                  <a:cubicBezTo>
                    <a:pt x="48" y="49"/>
                    <a:pt x="46" y="48"/>
                    <a:pt x="41" y="46"/>
                  </a:cubicBezTo>
                  <a:cubicBezTo>
                    <a:pt x="34" y="44"/>
                    <a:pt x="29" y="40"/>
                    <a:pt x="29" y="34"/>
                  </a:cubicBezTo>
                  <a:cubicBezTo>
                    <a:pt x="29" y="28"/>
                    <a:pt x="33" y="23"/>
                    <a:pt x="40" y="22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1" y="21"/>
                    <a:pt x="54" y="22"/>
                    <a:pt x="56" y="23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3" y="30"/>
                    <a:pt x="50" y="29"/>
                    <a:pt x="45" y="29"/>
                  </a:cubicBezTo>
                  <a:cubicBezTo>
                    <a:pt x="40" y="29"/>
                    <a:pt x="39" y="31"/>
                    <a:pt x="39" y="32"/>
                  </a:cubicBezTo>
                  <a:cubicBezTo>
                    <a:pt x="39" y="35"/>
                    <a:pt x="41" y="36"/>
                    <a:pt x="47" y="38"/>
                  </a:cubicBezTo>
                  <a:cubicBezTo>
                    <a:pt x="55" y="41"/>
                    <a:pt x="58" y="45"/>
                    <a:pt x="58" y="51"/>
                  </a:cubicBezTo>
                  <a:cubicBezTo>
                    <a:pt x="58" y="57"/>
                    <a:pt x="54" y="62"/>
                    <a:pt x="46" y="63"/>
                  </a:cubicBezTo>
                  <a:close/>
                </a:path>
              </a:pathLst>
            </a:custGeom>
            <a:solidFill>
              <a:srgbClr val="FEFEFE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logo">
            <a:hlinkClick r:id="rId1" action="ppaction://hlinkfil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1680" y="363220"/>
            <a:ext cx="6238240" cy="1437640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0" y="2435013"/>
            <a:ext cx="12192000" cy="4428067"/>
            <a:chOff x="0" y="2876"/>
            <a:chExt cx="14400" cy="5230"/>
          </a:xfrm>
        </p:grpSpPr>
        <p:sp>
          <p:nvSpPr>
            <p:cNvPr id="3" name="Rectangle 17"/>
            <p:cNvSpPr>
              <a:spLocks noChangeArrowheads="1"/>
            </p:cNvSpPr>
            <p:nvPr/>
          </p:nvSpPr>
          <p:spPr bwMode="gray">
            <a:xfrm>
              <a:off x="0" y="2876"/>
              <a:ext cx="14400" cy="523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9525">
              <a:noFill/>
              <a:miter lim="800000"/>
            </a:ln>
          </p:spPr>
          <p:txBody>
            <a:bodyPr wrap="none" anchor="ctr"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dirty="0">
                <a:solidFill>
                  <a:srgbClr val="005397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15" name="Rectangle 3"/>
            <p:cNvSpPr>
              <a:spLocks noChangeArrowheads="1"/>
            </p:cNvSpPr>
            <p:nvPr/>
          </p:nvSpPr>
          <p:spPr bwMode="auto">
            <a:xfrm>
              <a:off x="450" y="3094"/>
              <a:ext cx="13538" cy="2271"/>
            </a:xfrm>
            <a:prstGeom prst="rect">
              <a:avLst/>
            </a:prstGeom>
            <a:noFill/>
            <a:ln w="3175" algn="ctr">
              <a:noFill/>
              <a:prstDash val="dash"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pitchFamily="2" charset="2"/>
                <a:buNone/>
                <a:defRPr/>
              </a:pPr>
              <a:r>
                <a:rPr lang="zh-CN" altLang="en-US" sz="2665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Can be used in the following situations</a:t>
              </a:r>
              <a:endParaRPr lang="zh-CN" altLang="en-US" sz="2665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342900" indent="-342900"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charset="0"/>
                <a:buChar char="u"/>
                <a:defRPr/>
              </a:pPr>
              <a:r>
                <a:rPr lang="zh-CN" altLang="en-US" sz="2135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Unlimited number of commercial demonstrations for your personal/company, business.</a:t>
              </a:r>
              <a:endParaRPr lang="zh-CN" altLang="en-US" sz="2135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342900" indent="-342900"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charset="0"/>
                <a:buChar char="u"/>
                <a:defRPr/>
              </a:pPr>
              <a:r>
                <a:rPr lang="zh-CN" altLang="en-US" sz="2135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Copy the contents of the template for use in other slide </a:t>
              </a:r>
              <a:r>
                <a:rPr lang="zh-CN" altLang="en-US" sz="2665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masters.</a:t>
              </a:r>
              <a:endParaRPr lang="zh-CN" altLang="en-US" sz="2665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Rectangle 4"/>
            <p:cNvSpPr>
              <a:spLocks noChangeArrowheads="1"/>
            </p:cNvSpPr>
            <p:nvPr/>
          </p:nvSpPr>
          <p:spPr bwMode="auto">
            <a:xfrm>
              <a:off x="396" y="5570"/>
              <a:ext cx="13806" cy="1827"/>
            </a:xfrm>
            <a:prstGeom prst="rect">
              <a:avLst/>
            </a:prstGeom>
            <a:noFill/>
            <a:ln w="3175" algn="ctr">
              <a:noFill/>
              <a:prstDash val="dash"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pitchFamily="2" charset="2"/>
                <a:buNone/>
                <a:defRPr/>
              </a:pPr>
              <a:r>
                <a:rPr lang="zh-CN" altLang="en-US" sz="2665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Can not be used in the following situations</a:t>
              </a:r>
              <a:endParaRPr lang="zh-CN" altLang="en-US" sz="2665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charset="0"/>
                <a:buChar char="u"/>
                <a:defRPr/>
              </a:pPr>
              <a:r>
                <a:rPr lang="zh-CN" altLang="en-US" sz="2135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Used for any form of online payment download.</a:t>
              </a:r>
              <a:endParaRPr lang="zh-CN" altLang="en-US" sz="2135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charset="0"/>
                <a:buChar char="u"/>
                <a:defRPr/>
              </a:pPr>
              <a:r>
                <a:rPr lang="zh-CN" altLang="en-US" sz="2135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After collecting the free resources we released, we will burn the discs for sale.</a:t>
              </a:r>
              <a:endParaRPr lang="zh-CN" altLang="en-US" sz="2135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17" name="Picture 10" descr="png-064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98" y="3094"/>
              <a:ext cx="620" cy="4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11" descr="png-065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32" y="5692"/>
              <a:ext cx="620" cy="4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任意多边形 2"/>
          <p:cNvSpPr/>
          <p:nvPr/>
        </p:nvSpPr>
        <p:spPr>
          <a:xfrm>
            <a:off x="2241551" y="3807884"/>
            <a:ext cx="596900" cy="656167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-1" fmla="*/ 0 w 576263"/>
              <a:gd name="connsiteY0-2" fmla="*/ 0 h 547688"/>
              <a:gd name="connsiteX1-3" fmla="*/ 566738 w 576263"/>
              <a:gd name="connsiteY1-4" fmla="*/ 547688 h 547688"/>
              <a:gd name="connsiteX2-5" fmla="*/ 576263 w 576263"/>
              <a:gd name="connsiteY2-6" fmla="*/ 0 h 547688"/>
              <a:gd name="connsiteX3-7" fmla="*/ 0 w 576263"/>
              <a:gd name="connsiteY3-8" fmla="*/ 0 h 547688"/>
              <a:gd name="connsiteX0-9" fmla="*/ 0 w 576263"/>
              <a:gd name="connsiteY0-10" fmla="*/ 0 h 571500"/>
              <a:gd name="connsiteX1-11" fmla="*/ 566738 w 576263"/>
              <a:gd name="connsiteY1-12" fmla="*/ 571500 h 571500"/>
              <a:gd name="connsiteX2-13" fmla="*/ 576263 w 576263"/>
              <a:gd name="connsiteY2-14" fmla="*/ 0 h 571500"/>
              <a:gd name="connsiteX3-15" fmla="*/ 0 w 576263"/>
              <a:gd name="connsiteY3-16" fmla="*/ 0 h 571500"/>
              <a:gd name="connsiteX0-17" fmla="*/ 0 w 576263"/>
              <a:gd name="connsiteY0-18" fmla="*/ 0 h 576263"/>
              <a:gd name="connsiteX1-19" fmla="*/ 571335 w 576263"/>
              <a:gd name="connsiteY1-20" fmla="*/ 576263 h 576263"/>
              <a:gd name="connsiteX2-21" fmla="*/ 576263 w 576263"/>
              <a:gd name="connsiteY2-22" fmla="*/ 0 h 576263"/>
              <a:gd name="connsiteX3-23" fmla="*/ 0 w 576263"/>
              <a:gd name="connsiteY3-24" fmla="*/ 0 h 576263"/>
              <a:gd name="connsiteX0-25" fmla="*/ 0 w 576448"/>
              <a:gd name="connsiteY0-26" fmla="*/ 0 h 576263"/>
              <a:gd name="connsiteX1-27" fmla="*/ 575933 w 576448"/>
              <a:gd name="connsiteY1-28" fmla="*/ 576263 h 576263"/>
              <a:gd name="connsiteX2-29" fmla="*/ 576263 w 576448"/>
              <a:gd name="connsiteY2-30" fmla="*/ 0 h 576263"/>
              <a:gd name="connsiteX3-31" fmla="*/ 0 w 576448"/>
              <a:gd name="connsiteY3-32" fmla="*/ 0 h 57626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defRPr/>
            </a:pPr>
            <a:endParaRPr lang="zh-CN" altLang="en-US" strike="noStrike" noProof="1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3810000"/>
            <a:ext cx="9359900" cy="658284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base">
              <a:defRPr/>
            </a:pPr>
            <a:r>
              <a:rPr lang="en-US" altLang="zh-CN" sz="2800" strike="noStrike" noProof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itchFamily="34" charset="-128"/>
              </a:rPr>
              <a:t>https://www.freeppt7.com</a:t>
            </a:r>
            <a:endParaRPr lang="en-US" altLang="zh-CN" sz="2800" strike="noStrike" noProof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3043767"/>
            <a:ext cx="9313333" cy="7747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l" fontAlgn="base">
              <a:defRPr/>
            </a:pPr>
            <a:r>
              <a:rPr lang="zh-CN" altLang="en-US" sz="3200" strike="noStrike" spc="200" noProof="1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trike="noStrike" spc="200" noProof="1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sz="2400" strike="noStrike" spc="200" noProof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Best PPT templates for free download</a:t>
            </a:r>
            <a:endParaRPr sz="2400" strike="noStrike" spc="200" noProof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直角三角形 5"/>
          <p:cNvSpPr/>
          <p:nvPr/>
        </p:nvSpPr>
        <p:spPr>
          <a:xfrm>
            <a:off x="9311217" y="3039533"/>
            <a:ext cx="855133" cy="778933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defRPr/>
            </a:pPr>
            <a:endParaRPr lang="zh-CN" altLang="en-US" strike="noStrike" noProof="1">
              <a:solidFill>
                <a:prstClr val="white"/>
              </a:solidFill>
            </a:endParaRPr>
          </a:p>
        </p:txBody>
      </p:sp>
      <p:sp>
        <p:nvSpPr>
          <p:cNvPr id="15365" name="矩形 11"/>
          <p:cNvSpPr/>
          <p:nvPr/>
        </p:nvSpPr>
        <p:spPr>
          <a:xfrm>
            <a:off x="2643717" y="3920067"/>
            <a:ext cx="6904567" cy="1693333"/>
          </a:xfrm>
          <a:prstGeom prst="rect">
            <a:avLst/>
          </a:prstGeom>
          <a:noFill/>
          <a:ln w="25400">
            <a:noFill/>
          </a:ln>
        </p:spPr>
        <p:txBody>
          <a:bodyPr anchor="ctr"/>
          <a:p>
            <a:pPr>
              <a:lnSpc>
                <a:spcPts val="2400"/>
              </a:lnSpc>
            </a:pPr>
            <a:r>
              <a:rPr lang="en-US" altLang="zh-CN" sz="1200" dirty="0">
                <a:solidFill>
                  <a:srgbClr val="4A452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200" dirty="0">
              <a:solidFill>
                <a:srgbClr val="4A452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5366" name="图片 4" descr="logo">
            <a:hlinkClick r:id="rId1" action="ppaction://hlinkfil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1051" y="844551"/>
            <a:ext cx="5549900" cy="128058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8" name="等腰三角形 16"/>
          <p:cNvSpPr/>
          <p:nvPr/>
        </p:nvSpPr>
        <p:spPr>
          <a:xfrm>
            <a:off x="1889125" y="4375150"/>
            <a:ext cx="2689225" cy="2482850"/>
          </a:xfrm>
          <a:prstGeom prst="triangle">
            <a:avLst>
              <a:gd name="adj" fmla="val 50000"/>
            </a:avLst>
          </a:prstGeom>
          <a:solidFill>
            <a:srgbClr val="FFFFFF">
              <a:alpha val="20000"/>
            </a:srgbClr>
          </a:solidFill>
          <a:ln w="12700">
            <a:noFill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099" name="文本框 19"/>
          <p:cNvSpPr/>
          <p:nvPr/>
        </p:nvSpPr>
        <p:spPr>
          <a:xfrm>
            <a:off x="5149850" y="3068638"/>
            <a:ext cx="6084888" cy="76993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4400" dirty="0">
                <a:solidFill>
                  <a:schemeClr val="bg1"/>
                </a:solidFill>
                <a:latin typeface="方正姚体" panose="02010601030101010101" pitchFamily="2" charset="-122"/>
                <a:sym typeface="方正姚体" panose="02010601030101010101" pitchFamily="2" charset="-122"/>
              </a:rPr>
              <a:t>MORE  </a:t>
            </a:r>
            <a:r>
              <a:rPr lang="en-US" altLang="zh-CN" sz="4400" b="1" dirty="0">
                <a:solidFill>
                  <a:schemeClr val="bg1"/>
                </a:solidFill>
                <a:latin typeface="方正姚体" panose="02010601030101010101" pitchFamily="2" charset="-122"/>
                <a:sym typeface="方正姚体" panose="02010601030101010101" pitchFamily="2" charset="-122"/>
              </a:rPr>
              <a:t>THEN  </a:t>
            </a:r>
            <a:r>
              <a:rPr lang="en-US" altLang="zh-CN" sz="4400" dirty="0">
                <a:solidFill>
                  <a:schemeClr val="bg1"/>
                </a:solidFill>
                <a:latin typeface="方正姚体" panose="02010601030101010101" pitchFamily="2" charset="-122"/>
                <a:sym typeface="方正姚体" panose="02010601030101010101" pitchFamily="2" charset="-122"/>
              </a:rPr>
              <a:t>TEMPLATE</a:t>
            </a:r>
            <a:endParaRPr lang="en-US" altLang="zh-CN" sz="3600" dirty="0">
              <a:solidFill>
                <a:schemeClr val="bg1"/>
              </a:solidFill>
              <a:latin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4100" name="文本框 20"/>
          <p:cNvSpPr/>
          <p:nvPr/>
        </p:nvSpPr>
        <p:spPr>
          <a:xfrm>
            <a:off x="5913438" y="3822700"/>
            <a:ext cx="4973637" cy="14160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200" b="1" dirty="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      </a:t>
            </a:r>
            <a:endParaRPr lang="zh-CN" altLang="en-US" sz="3200" b="1" dirty="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r>
              <a:rPr lang="en-US" altLang="zh-CN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 center of the  narrative </a:t>
            </a:r>
            <a:endParaRPr lang="zh-CN" altLang="en-US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Thought  Click here to add   you to the  center of the </a:t>
            </a:r>
            <a:endParaRPr lang="zh-CN" altLang="en-US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                             narrative thought</a:t>
            </a:r>
            <a:endParaRPr lang="en-US" altLang="zh-CN" sz="20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4101" name="直接连接符 21"/>
          <p:cNvSpPr/>
          <p:nvPr/>
        </p:nvSpPr>
        <p:spPr>
          <a:xfrm rot="5400000">
            <a:off x="8208963" y="1100138"/>
            <a:ext cx="0" cy="5903912"/>
          </a:xfrm>
          <a:prstGeom prst="line">
            <a:avLst/>
          </a:prstGeom>
          <a:ln w="12700" cap="flat" cmpd="sng">
            <a:solidFill>
              <a:srgbClr val="FFFFFF">
                <a:alpha val="50195"/>
              </a:srgbClr>
            </a:solidFill>
            <a:prstDash val="solid"/>
            <a:bevel/>
            <a:headEnd type="none" w="med" len="med"/>
            <a:tailEnd type="none" w="med" len="med"/>
          </a:ln>
        </p:spPr>
      </p:sp>
      <p:sp>
        <p:nvSpPr>
          <p:cNvPr id="4102" name="等腰三角形 24"/>
          <p:cNvSpPr/>
          <p:nvPr/>
        </p:nvSpPr>
        <p:spPr>
          <a:xfrm>
            <a:off x="2155825" y="4867275"/>
            <a:ext cx="2155825" cy="1990725"/>
          </a:xfrm>
          <a:prstGeom prst="triangle">
            <a:avLst>
              <a:gd name="adj" fmla="val 50000"/>
            </a:avLst>
          </a:prstGeom>
          <a:solidFill>
            <a:srgbClr val="FFFFFF">
              <a:alpha val="39999"/>
            </a:srgbClr>
          </a:solidFill>
          <a:ln w="12700">
            <a:noFill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103" name="等腰三角形 26"/>
          <p:cNvSpPr/>
          <p:nvPr/>
        </p:nvSpPr>
        <p:spPr>
          <a:xfrm flipV="1">
            <a:off x="868363" y="0"/>
            <a:ext cx="4738687" cy="4375150"/>
          </a:xfrm>
          <a:prstGeom prst="triangle">
            <a:avLst>
              <a:gd name="adj" fmla="val 50000"/>
            </a:avLst>
          </a:prstGeom>
          <a:solidFill>
            <a:srgbClr val="FFFFFF">
              <a:alpha val="20000"/>
            </a:srgbClr>
          </a:solidFill>
          <a:ln w="12700">
            <a:noFill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104" name="等腰三角形 28"/>
          <p:cNvSpPr/>
          <p:nvPr/>
        </p:nvSpPr>
        <p:spPr>
          <a:xfrm flipV="1">
            <a:off x="1177925" y="-19050"/>
            <a:ext cx="4140200" cy="3822700"/>
          </a:xfrm>
          <a:prstGeom prst="triangle">
            <a:avLst>
              <a:gd name="adj" fmla="val 50000"/>
            </a:avLst>
          </a:prstGeom>
          <a:solidFill>
            <a:srgbClr val="FFFFFF">
              <a:alpha val="39999"/>
            </a:srgbClr>
          </a:solidFill>
          <a:ln w="12700">
            <a:noFill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105" name="文本框 29"/>
          <p:cNvSpPr/>
          <p:nvPr/>
        </p:nvSpPr>
        <p:spPr>
          <a:xfrm>
            <a:off x="2463800" y="428625"/>
            <a:ext cx="1539875" cy="18621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11500" b="1" dirty="0">
                <a:solidFill>
                  <a:srgbClr val="E56AF2"/>
                </a:solidFill>
                <a:latin typeface="Impact" panose="020B0806030902050204" pitchFamily="34" charset="0"/>
                <a:sym typeface="Impact" panose="020B0806030902050204" pitchFamily="34" charset="0"/>
              </a:rPr>
              <a:t>01</a:t>
            </a:r>
            <a:endParaRPr lang="zh-CN" altLang="en-US" sz="11500" b="1" dirty="0">
              <a:solidFill>
                <a:srgbClr val="E56AF2"/>
              </a:solidFill>
              <a:latin typeface="Impact" panose="020B0806030902050204" pitchFamily="34" charset="0"/>
              <a:sym typeface="Impact" panose="020B0806030902050204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5122" name="组合 6"/>
          <p:cNvGrpSpPr/>
          <p:nvPr/>
        </p:nvGrpSpPr>
        <p:grpSpPr>
          <a:xfrm>
            <a:off x="8674100" y="92075"/>
            <a:ext cx="3630613" cy="920750"/>
            <a:chOff x="0" y="0"/>
            <a:chExt cx="3965717" cy="921247"/>
          </a:xfrm>
        </p:grpSpPr>
        <p:sp>
          <p:nvSpPr>
            <p:cNvPr id="5140" name="等腰三角形 3"/>
            <p:cNvSpPr/>
            <p:nvPr/>
          </p:nvSpPr>
          <p:spPr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 w="12700">
              <a:noFill/>
            </a:ln>
          </p:spPr>
          <p:txBody>
            <a:bodyPr anchor="ctr"/>
            <a:p>
              <a:pPr algn="ctr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141" name="等腰三角形 4"/>
            <p:cNvSpPr/>
            <p:nvPr/>
          </p:nvSpPr>
          <p:spPr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 w="12700">
              <a:noFill/>
            </a:ln>
          </p:spPr>
          <p:txBody>
            <a:bodyPr anchor="ctr"/>
            <a:p>
              <a:pPr algn="ctr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5123" name="文本框 10"/>
          <p:cNvSpPr/>
          <p:nvPr/>
        </p:nvSpPr>
        <p:spPr>
          <a:xfrm>
            <a:off x="4070350" y="247650"/>
            <a:ext cx="4025900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2800" b="1" dirty="0">
                <a:solidFill>
                  <a:schemeClr val="bg1"/>
                </a:solidFill>
                <a:latin typeface="方正姚体" panose="02010601030101010101" pitchFamily="2" charset="-122"/>
                <a:sym typeface="方正姚体" panose="02010601030101010101" pitchFamily="2" charset="-122"/>
              </a:rPr>
              <a:t>MORE  THEN  TEMPLATE</a:t>
            </a:r>
            <a:endParaRPr lang="en-US" altLang="zh-CN" sz="2000" b="1" dirty="0">
              <a:solidFill>
                <a:schemeClr val="bg1"/>
              </a:solidFill>
              <a:latin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grpSp>
        <p:nvGrpSpPr>
          <p:cNvPr id="5124" name="组合 11"/>
          <p:cNvGrpSpPr/>
          <p:nvPr/>
        </p:nvGrpSpPr>
        <p:grpSpPr>
          <a:xfrm flipH="1">
            <a:off x="-12700" y="92075"/>
            <a:ext cx="3630613" cy="920750"/>
            <a:chOff x="0" y="0"/>
            <a:chExt cx="3965717" cy="921247"/>
          </a:xfrm>
        </p:grpSpPr>
        <p:sp>
          <p:nvSpPr>
            <p:cNvPr id="5138" name="等腰三角形 12"/>
            <p:cNvSpPr/>
            <p:nvPr/>
          </p:nvSpPr>
          <p:spPr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 w="12700">
              <a:noFill/>
            </a:ln>
          </p:spPr>
          <p:txBody>
            <a:bodyPr anchor="ctr"/>
            <a:p>
              <a:pPr algn="ctr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139" name="等腰三角形 13"/>
            <p:cNvSpPr/>
            <p:nvPr/>
          </p:nvSpPr>
          <p:spPr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 w="12700">
              <a:noFill/>
            </a:ln>
          </p:spPr>
          <p:txBody>
            <a:bodyPr anchor="ctr"/>
            <a:p>
              <a:pPr algn="ctr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5125" name="椭圆 14"/>
          <p:cNvSpPr/>
          <p:nvPr/>
        </p:nvSpPr>
        <p:spPr>
          <a:xfrm>
            <a:off x="5013325" y="3062288"/>
            <a:ext cx="2155825" cy="2154237"/>
          </a:xfrm>
          <a:prstGeom prst="ellipse">
            <a:avLst/>
          </a:prstGeom>
          <a:blipFill rotWithShape="1">
            <a:blip r:embed="rId1"/>
            <a:stretch>
              <a:fillRect/>
            </a:stretch>
          </a:blipFill>
          <a:ln w="12700">
            <a:noFill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126" name="任意多边形 15"/>
          <p:cNvSpPr/>
          <p:nvPr/>
        </p:nvSpPr>
        <p:spPr>
          <a:xfrm>
            <a:off x="1062038" y="2400300"/>
            <a:ext cx="4964112" cy="1677988"/>
          </a:xfrm>
          <a:custGeom>
            <a:avLst/>
            <a:gdLst>
              <a:gd name="txL" fmla="*/ 0 w 4963098"/>
              <a:gd name="txT" fmla="*/ 0 h 1676733"/>
              <a:gd name="txR" fmla="*/ 4963098 w 4963098"/>
              <a:gd name="txB" fmla="*/ 1676733 h 1676733"/>
            </a:gdLst>
            <a:ahLst/>
            <a:cxnLst>
              <a:cxn ang="0">
                <a:pos x="4964112" y="0"/>
              </a:cxn>
              <a:cxn ang="0">
                <a:pos x="4964112" y="529965"/>
              </a:cxn>
              <a:cxn ang="0">
                <a:pos x="4905853" y="532909"/>
              </a:cxn>
              <a:cxn ang="0">
                <a:pos x="3823499" y="1615853"/>
              </a:cxn>
              <a:cxn ang="0">
                <a:pos x="3820524" y="1674792"/>
              </a:cxn>
              <a:cxn ang="0">
                <a:pos x="3462363" y="1674792"/>
              </a:cxn>
              <a:cxn ang="0">
                <a:pos x="3462363" y="1677988"/>
              </a:cxn>
              <a:cxn ang="0">
                <a:pos x="0" y="1677988"/>
              </a:cxn>
              <a:cxn ang="0">
                <a:pos x="0" y="1211695"/>
              </a:cxn>
              <a:cxn ang="0">
                <a:pos x="3318014" y="1211695"/>
              </a:cxn>
              <a:cxn ang="0">
                <a:pos x="3397878" y="998050"/>
              </a:cxn>
              <a:cxn ang="0">
                <a:pos x="4799461" y="8318"/>
              </a:cxn>
            </a:cxnLst>
            <a:rect l="txL" t="txT" r="txR" b="txB"/>
            <a:pathLst>
              <a:path w="4963098" h="1676733">
                <a:moveTo>
                  <a:pt x="4963098" y="0"/>
                </a:moveTo>
                <a:lnTo>
                  <a:pt x="4963098" y="529569"/>
                </a:lnTo>
                <a:lnTo>
                  <a:pt x="4904851" y="532510"/>
                </a:lnTo>
                <a:cubicBezTo>
                  <a:pt x="4334273" y="590456"/>
                  <a:pt x="3880663" y="1044066"/>
                  <a:pt x="3822718" y="1614644"/>
                </a:cubicBezTo>
                <a:lnTo>
                  <a:pt x="3819744" y="1673539"/>
                </a:lnTo>
                <a:lnTo>
                  <a:pt x="3461656" y="1673539"/>
                </a:lnTo>
                <a:lnTo>
                  <a:pt x="3461656" y="1676733"/>
                </a:lnTo>
                <a:lnTo>
                  <a:pt x="0" y="1676733"/>
                </a:lnTo>
                <a:lnTo>
                  <a:pt x="0" y="1210789"/>
                </a:lnTo>
                <a:lnTo>
                  <a:pt x="3317336" y="1210789"/>
                </a:lnTo>
                <a:lnTo>
                  <a:pt x="3397184" y="997304"/>
                </a:lnTo>
                <a:cubicBezTo>
                  <a:pt x="3653890" y="458266"/>
                  <a:pt x="4178296" y="71296"/>
                  <a:pt x="4798481" y="8312"/>
                </a:cubicBezTo>
                <a:lnTo>
                  <a:pt x="4963098" y="0"/>
                </a:lnTo>
                <a:close/>
              </a:path>
            </a:pathLst>
          </a:custGeom>
          <a:solidFill>
            <a:srgbClr val="FCFCFC">
              <a:alpha val="34117"/>
            </a:srgbClr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5127" name="任意多边形 16"/>
          <p:cNvSpPr/>
          <p:nvPr/>
        </p:nvSpPr>
        <p:spPr>
          <a:xfrm rot="-10800000" flipV="1">
            <a:off x="6172200" y="2403475"/>
            <a:ext cx="4946650" cy="1673225"/>
          </a:xfrm>
          <a:custGeom>
            <a:avLst/>
            <a:gdLst>
              <a:gd name="txL" fmla="*/ 0 w 4946769"/>
              <a:gd name="txT" fmla="*/ 0 h 1673539"/>
              <a:gd name="txR" fmla="*/ 4946769 w 4946769"/>
              <a:gd name="txB" fmla="*/ 1673539 h 1673539"/>
            </a:gdLst>
            <a:ahLst/>
            <a:cxnLst>
              <a:cxn ang="0">
                <a:pos x="4946650" y="0"/>
              </a:cxn>
              <a:cxn ang="0">
                <a:pos x="4782037" y="8310"/>
              </a:cxn>
              <a:cxn ang="0">
                <a:pos x="3380774" y="997117"/>
              </a:cxn>
              <a:cxn ang="0">
                <a:pos x="3303317" y="1204175"/>
              </a:cxn>
              <a:cxn ang="0">
                <a:pos x="0" y="1204175"/>
              </a:cxn>
              <a:cxn ang="0">
                <a:pos x="0" y="1670032"/>
              </a:cxn>
              <a:cxn ang="0">
                <a:pos x="3215426" y="1670032"/>
              </a:cxn>
              <a:cxn ang="0">
                <a:pos x="3215275" y="1673225"/>
              </a:cxn>
              <a:cxn ang="0">
                <a:pos x="3803324" y="1673225"/>
              </a:cxn>
              <a:cxn ang="0">
                <a:pos x="3806297" y="1614341"/>
              </a:cxn>
              <a:cxn ang="0">
                <a:pos x="4888404" y="532410"/>
              </a:cxn>
              <a:cxn ang="0">
                <a:pos x="4946650" y="529470"/>
              </a:cxn>
            </a:cxnLst>
            <a:rect l="txL" t="txT" r="txR" b="txB"/>
            <a:pathLst>
              <a:path w="4946769" h="1673539">
                <a:moveTo>
                  <a:pt x="4946769" y="0"/>
                </a:moveTo>
                <a:lnTo>
                  <a:pt x="4782152" y="8312"/>
                </a:lnTo>
                <a:cubicBezTo>
                  <a:pt x="4161967" y="71296"/>
                  <a:pt x="3637561" y="458266"/>
                  <a:pt x="3380855" y="997304"/>
                </a:cubicBezTo>
                <a:lnTo>
                  <a:pt x="3303396" y="1204401"/>
                </a:lnTo>
                <a:lnTo>
                  <a:pt x="0" y="1204401"/>
                </a:lnTo>
                <a:lnTo>
                  <a:pt x="0" y="1670345"/>
                </a:lnTo>
                <a:lnTo>
                  <a:pt x="3215503" y="1670345"/>
                </a:lnTo>
                <a:lnTo>
                  <a:pt x="3215352" y="1673539"/>
                </a:lnTo>
                <a:lnTo>
                  <a:pt x="3803415" y="1673539"/>
                </a:lnTo>
                <a:lnTo>
                  <a:pt x="3806389" y="1614644"/>
                </a:lnTo>
                <a:cubicBezTo>
                  <a:pt x="3864334" y="1044066"/>
                  <a:pt x="4317944" y="590456"/>
                  <a:pt x="4888522" y="532510"/>
                </a:cubicBezTo>
                <a:lnTo>
                  <a:pt x="4946769" y="529569"/>
                </a:lnTo>
                <a:lnTo>
                  <a:pt x="4946769" y="0"/>
                </a:lnTo>
                <a:close/>
              </a:path>
            </a:pathLst>
          </a:custGeom>
          <a:solidFill>
            <a:srgbClr val="FCFCFC">
              <a:alpha val="74117"/>
            </a:srgbClr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5128" name="任意多边形 17"/>
          <p:cNvSpPr/>
          <p:nvPr/>
        </p:nvSpPr>
        <p:spPr>
          <a:xfrm rot="10800000">
            <a:off x="6172200" y="4214813"/>
            <a:ext cx="4946650" cy="1676400"/>
          </a:xfrm>
          <a:custGeom>
            <a:avLst/>
            <a:gdLst>
              <a:gd name="txL" fmla="*/ 0 w 4946769"/>
              <a:gd name="txT" fmla="*/ 0 h 1676733"/>
              <a:gd name="txR" fmla="*/ 4946769 w 4946769"/>
              <a:gd name="txB" fmla="*/ 1676733 h 1676733"/>
            </a:gdLst>
            <a:ahLst/>
            <a:cxnLst>
              <a:cxn ang="0">
                <a:pos x="3461573" y="1676400"/>
              </a:cxn>
              <a:cxn ang="0">
                <a:pos x="0" y="1676400"/>
              </a:cxn>
              <a:cxn ang="0">
                <a:pos x="0" y="1210549"/>
              </a:cxn>
              <a:cxn ang="0">
                <a:pos x="3300928" y="1210549"/>
              </a:cxn>
              <a:cxn ang="0">
                <a:pos x="3380774" y="997106"/>
              </a:cxn>
              <a:cxn ang="0">
                <a:pos x="4782037" y="8310"/>
              </a:cxn>
              <a:cxn ang="0">
                <a:pos x="4946650" y="0"/>
              </a:cxn>
              <a:cxn ang="0">
                <a:pos x="4946650" y="529464"/>
              </a:cxn>
              <a:cxn ang="0">
                <a:pos x="4888404" y="532404"/>
              </a:cxn>
              <a:cxn ang="0">
                <a:pos x="3806297" y="1614323"/>
              </a:cxn>
              <a:cxn ang="0">
                <a:pos x="3803324" y="1673207"/>
              </a:cxn>
              <a:cxn ang="0">
                <a:pos x="3461573" y="1673207"/>
              </a:cxn>
            </a:cxnLst>
            <a:rect l="txL" t="txT" r="txR" b="txB"/>
            <a:pathLst>
              <a:path w="4946769" h="1676733">
                <a:moveTo>
                  <a:pt x="3461656" y="1676733"/>
                </a:moveTo>
                <a:lnTo>
                  <a:pt x="0" y="1676733"/>
                </a:lnTo>
                <a:lnTo>
                  <a:pt x="0" y="1210789"/>
                </a:lnTo>
                <a:lnTo>
                  <a:pt x="3301007" y="1210789"/>
                </a:lnTo>
                <a:lnTo>
                  <a:pt x="3380855" y="997304"/>
                </a:lnTo>
                <a:cubicBezTo>
                  <a:pt x="3637561" y="458266"/>
                  <a:pt x="4161967" y="71296"/>
                  <a:pt x="4782152" y="8312"/>
                </a:cubicBezTo>
                <a:lnTo>
                  <a:pt x="4946769" y="0"/>
                </a:lnTo>
                <a:lnTo>
                  <a:pt x="4946769" y="529569"/>
                </a:lnTo>
                <a:lnTo>
                  <a:pt x="4888522" y="532510"/>
                </a:lnTo>
                <a:cubicBezTo>
                  <a:pt x="4317944" y="590456"/>
                  <a:pt x="3864334" y="1044066"/>
                  <a:pt x="3806389" y="1614644"/>
                </a:cubicBezTo>
                <a:lnTo>
                  <a:pt x="3803415" y="1673539"/>
                </a:lnTo>
                <a:lnTo>
                  <a:pt x="3461656" y="1673539"/>
                </a:lnTo>
                <a:lnTo>
                  <a:pt x="3461656" y="1676733"/>
                </a:lnTo>
                <a:close/>
              </a:path>
            </a:pathLst>
          </a:custGeom>
          <a:solidFill>
            <a:srgbClr val="FCFCFC">
              <a:alpha val="34117"/>
            </a:srgbClr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5129" name="任意多边形 18"/>
          <p:cNvSpPr/>
          <p:nvPr/>
        </p:nvSpPr>
        <p:spPr>
          <a:xfrm flipV="1">
            <a:off x="1062038" y="4217988"/>
            <a:ext cx="4964112" cy="1673225"/>
          </a:xfrm>
          <a:custGeom>
            <a:avLst/>
            <a:gdLst>
              <a:gd name="txL" fmla="*/ 0 w 4963097"/>
              <a:gd name="txT" fmla="*/ 0 h 1673539"/>
              <a:gd name="txR" fmla="*/ 4963097 w 4963097"/>
              <a:gd name="txB" fmla="*/ 1673539 h 1673539"/>
            </a:gdLst>
            <a:ahLst/>
            <a:cxnLst>
              <a:cxn ang="0">
                <a:pos x="3232341" y="1673225"/>
              </a:cxn>
              <a:cxn ang="0">
                <a:pos x="3820524" y="1673225"/>
              </a:cxn>
              <a:cxn ang="0">
                <a:pos x="3823499" y="1614341"/>
              </a:cxn>
              <a:cxn ang="0">
                <a:pos x="4905853" y="532410"/>
              </a:cxn>
              <a:cxn ang="0">
                <a:pos x="4964112" y="529470"/>
              </a:cxn>
              <a:cxn ang="0">
                <a:pos x="4964112" y="0"/>
              </a:cxn>
              <a:cxn ang="0">
                <a:pos x="4799461" y="8310"/>
              </a:cxn>
              <a:cxn ang="0">
                <a:pos x="3397878" y="997117"/>
              </a:cxn>
              <a:cxn ang="0">
                <a:pos x="3320617" y="1203602"/>
              </a:cxn>
              <a:cxn ang="0">
                <a:pos x="0" y="1203602"/>
              </a:cxn>
              <a:cxn ang="0">
                <a:pos x="0" y="1669459"/>
              </a:cxn>
              <a:cxn ang="0">
                <a:pos x="3232520" y="1669459"/>
              </a:cxn>
            </a:cxnLst>
            <a:rect l="txL" t="txT" r="txR" b="txB"/>
            <a:pathLst>
              <a:path w="4963097" h="1673539">
                <a:moveTo>
                  <a:pt x="3231680" y="1673539"/>
                </a:moveTo>
                <a:lnTo>
                  <a:pt x="3819743" y="1673539"/>
                </a:lnTo>
                <a:lnTo>
                  <a:pt x="3822717" y="1614644"/>
                </a:lnTo>
                <a:cubicBezTo>
                  <a:pt x="3880662" y="1044066"/>
                  <a:pt x="4334272" y="590456"/>
                  <a:pt x="4904850" y="532510"/>
                </a:cubicBezTo>
                <a:lnTo>
                  <a:pt x="4963097" y="529569"/>
                </a:lnTo>
                <a:lnTo>
                  <a:pt x="4963097" y="0"/>
                </a:lnTo>
                <a:lnTo>
                  <a:pt x="4798480" y="8312"/>
                </a:lnTo>
                <a:cubicBezTo>
                  <a:pt x="4178295" y="71296"/>
                  <a:pt x="3653889" y="458266"/>
                  <a:pt x="3397183" y="997304"/>
                </a:cubicBezTo>
                <a:lnTo>
                  <a:pt x="3319938" y="1203828"/>
                </a:lnTo>
                <a:lnTo>
                  <a:pt x="0" y="1203828"/>
                </a:lnTo>
                <a:lnTo>
                  <a:pt x="0" y="1669772"/>
                </a:lnTo>
                <a:lnTo>
                  <a:pt x="3231859" y="1669772"/>
                </a:lnTo>
                <a:lnTo>
                  <a:pt x="3231680" y="1673539"/>
                </a:lnTo>
                <a:close/>
              </a:path>
            </a:pathLst>
          </a:custGeom>
          <a:solidFill>
            <a:srgbClr val="FCFCFC">
              <a:alpha val="74117"/>
            </a:srgbClr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5130" name="文本框 19"/>
          <p:cNvSpPr/>
          <p:nvPr/>
        </p:nvSpPr>
        <p:spPr>
          <a:xfrm>
            <a:off x="1406525" y="3646488"/>
            <a:ext cx="2551113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MORE  THAN  TEMPLATE</a:t>
            </a:r>
            <a:endParaRPr lang="zh-CN" altLang="en-US" b="1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endParaRPr lang="zh-CN" altLang="en-US" sz="1400" dirty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131" name="文本框 20"/>
          <p:cNvSpPr/>
          <p:nvPr/>
        </p:nvSpPr>
        <p:spPr>
          <a:xfrm>
            <a:off x="8216900" y="4241800"/>
            <a:ext cx="2551113" cy="5857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MORE  THAN  TEMPLATE</a:t>
            </a:r>
            <a:endParaRPr lang="zh-CN" altLang="en-US" b="1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endParaRPr lang="zh-CN" altLang="en-US" sz="1400" dirty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132" name="文本框 21"/>
          <p:cNvSpPr/>
          <p:nvPr/>
        </p:nvSpPr>
        <p:spPr>
          <a:xfrm>
            <a:off x="1412875" y="4270375"/>
            <a:ext cx="2552700" cy="5857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b="1" dirty="0">
                <a:solidFill>
                  <a:srgbClr val="E56AF2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MORE  THAN  TEMPLATE</a:t>
            </a:r>
            <a:endParaRPr lang="zh-CN" altLang="en-US" b="1" dirty="0">
              <a:solidFill>
                <a:srgbClr val="E56AF2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endParaRPr lang="zh-CN" altLang="en-US" sz="1400" dirty="0">
              <a:solidFill>
                <a:srgbClr val="E56AF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133" name="文本框 22"/>
          <p:cNvSpPr/>
          <p:nvPr/>
        </p:nvSpPr>
        <p:spPr>
          <a:xfrm>
            <a:off x="8216900" y="3640138"/>
            <a:ext cx="2551113" cy="5857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b="1" dirty="0">
                <a:solidFill>
                  <a:srgbClr val="E56AF2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MORE  THAN  TEMPLATE</a:t>
            </a:r>
            <a:endParaRPr lang="zh-CN" altLang="en-US" b="1" dirty="0">
              <a:solidFill>
                <a:srgbClr val="E56AF2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endParaRPr lang="zh-CN" altLang="en-US" sz="1400" dirty="0">
              <a:solidFill>
                <a:srgbClr val="E56AF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134" name="文本框 23"/>
          <p:cNvSpPr/>
          <p:nvPr/>
        </p:nvSpPr>
        <p:spPr>
          <a:xfrm>
            <a:off x="1052513" y="2216150"/>
            <a:ext cx="3132137" cy="14478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Center of </a:t>
            </a:r>
            <a:endParaRPr lang="zh-CN" altLang="en-US" sz="14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the  narrative thought Click here to add</a:t>
            </a:r>
            <a:endParaRPr lang="zh-CN" altLang="en-US" sz="14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you to the Center of the  narrative thought</a:t>
            </a:r>
            <a:endParaRPr lang="zh-CN" altLang="en-US" sz="14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endParaRPr lang="zh-CN" altLang="en-US" sz="14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</a:t>
            </a:r>
            <a:endParaRPr lang="zh-CN" altLang="en-US" sz="1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endParaRPr lang="zh-CN" altLang="en-US" dirty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135" name="文本框 24"/>
          <p:cNvSpPr/>
          <p:nvPr/>
        </p:nvSpPr>
        <p:spPr>
          <a:xfrm>
            <a:off x="8115300" y="2216150"/>
            <a:ext cx="3133725" cy="14478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Center of </a:t>
            </a:r>
            <a:endParaRPr lang="zh-CN" altLang="en-US" sz="14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the  narrative thought Click here to add</a:t>
            </a:r>
            <a:endParaRPr lang="zh-CN" altLang="en-US" sz="14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you to the Center of the  narrative thought</a:t>
            </a:r>
            <a:endParaRPr lang="zh-CN" altLang="en-US" sz="14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endParaRPr lang="zh-CN" altLang="en-US" sz="14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</a:t>
            </a:r>
            <a:endParaRPr lang="zh-CN" altLang="en-US" sz="1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endParaRPr lang="zh-CN" altLang="en-US" dirty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136" name="文本框 25"/>
          <p:cNvSpPr/>
          <p:nvPr/>
        </p:nvSpPr>
        <p:spPr>
          <a:xfrm>
            <a:off x="949325" y="5273675"/>
            <a:ext cx="3132138" cy="14462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Center of </a:t>
            </a:r>
            <a:endParaRPr lang="zh-CN" altLang="en-US" sz="14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the  narrative thought Click here to add</a:t>
            </a:r>
            <a:endParaRPr lang="zh-CN" altLang="en-US" sz="14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you to the Center of the  narrative thought</a:t>
            </a:r>
            <a:endParaRPr lang="zh-CN" altLang="en-US" sz="14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endParaRPr lang="zh-CN" altLang="en-US" sz="14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</a:t>
            </a:r>
            <a:endParaRPr lang="zh-CN" altLang="en-US" sz="1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endParaRPr lang="zh-CN" altLang="en-US" dirty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137" name="文本框 26"/>
          <p:cNvSpPr/>
          <p:nvPr/>
        </p:nvSpPr>
        <p:spPr>
          <a:xfrm>
            <a:off x="8126413" y="5273675"/>
            <a:ext cx="3132137" cy="14462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Center of </a:t>
            </a:r>
            <a:endParaRPr lang="zh-CN" altLang="en-US" sz="14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the  narrative thought Click here to add</a:t>
            </a:r>
            <a:endParaRPr lang="zh-CN" altLang="en-US" sz="14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you to the Center of the  narrative thought</a:t>
            </a:r>
            <a:endParaRPr lang="zh-CN" altLang="en-US" sz="14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endParaRPr lang="zh-CN" altLang="en-US" sz="14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</a:t>
            </a:r>
            <a:endParaRPr lang="zh-CN" altLang="en-US" sz="1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endParaRPr lang="zh-CN" altLang="en-US" dirty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6146" name="组合 1"/>
          <p:cNvGrpSpPr/>
          <p:nvPr/>
        </p:nvGrpSpPr>
        <p:grpSpPr>
          <a:xfrm>
            <a:off x="8674100" y="92075"/>
            <a:ext cx="3630613" cy="920750"/>
            <a:chOff x="0" y="0"/>
            <a:chExt cx="3965717" cy="921247"/>
          </a:xfrm>
        </p:grpSpPr>
        <p:sp>
          <p:nvSpPr>
            <p:cNvPr id="6189" name="等腰三角形 2"/>
            <p:cNvSpPr/>
            <p:nvPr/>
          </p:nvSpPr>
          <p:spPr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 w="12700">
              <a:noFill/>
            </a:ln>
          </p:spPr>
          <p:txBody>
            <a:bodyPr anchor="ctr"/>
            <a:p>
              <a:pPr algn="ctr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190" name="等腰三角形 3"/>
            <p:cNvSpPr/>
            <p:nvPr/>
          </p:nvSpPr>
          <p:spPr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 w="12700">
              <a:noFill/>
            </a:ln>
          </p:spPr>
          <p:txBody>
            <a:bodyPr anchor="ctr"/>
            <a:p>
              <a:pPr algn="ctr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6147" name="文本框 4"/>
          <p:cNvSpPr/>
          <p:nvPr/>
        </p:nvSpPr>
        <p:spPr>
          <a:xfrm>
            <a:off x="4070350" y="247650"/>
            <a:ext cx="4025900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2800" b="1" dirty="0">
                <a:solidFill>
                  <a:schemeClr val="bg1"/>
                </a:solidFill>
                <a:latin typeface="方正姚体" panose="02010601030101010101" pitchFamily="2" charset="-122"/>
                <a:sym typeface="方正姚体" panose="02010601030101010101" pitchFamily="2" charset="-122"/>
              </a:rPr>
              <a:t>MORE  THEN  TEMPLATE</a:t>
            </a:r>
            <a:endParaRPr lang="en-US" altLang="zh-CN" sz="2000" b="1" dirty="0">
              <a:solidFill>
                <a:schemeClr val="bg1"/>
              </a:solidFill>
              <a:latin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grpSp>
        <p:nvGrpSpPr>
          <p:cNvPr id="6148" name="组合 5"/>
          <p:cNvGrpSpPr/>
          <p:nvPr/>
        </p:nvGrpSpPr>
        <p:grpSpPr>
          <a:xfrm flipH="1">
            <a:off x="-12700" y="92075"/>
            <a:ext cx="3630613" cy="920750"/>
            <a:chOff x="0" y="0"/>
            <a:chExt cx="3965717" cy="921247"/>
          </a:xfrm>
        </p:grpSpPr>
        <p:sp>
          <p:nvSpPr>
            <p:cNvPr id="6187" name="等腰三角形 6"/>
            <p:cNvSpPr/>
            <p:nvPr/>
          </p:nvSpPr>
          <p:spPr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 w="12700">
              <a:noFill/>
            </a:ln>
          </p:spPr>
          <p:txBody>
            <a:bodyPr anchor="ctr"/>
            <a:p>
              <a:pPr algn="ctr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188" name="等腰三角形 7"/>
            <p:cNvSpPr/>
            <p:nvPr/>
          </p:nvSpPr>
          <p:spPr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 w="12700">
              <a:noFill/>
            </a:ln>
          </p:spPr>
          <p:txBody>
            <a:bodyPr anchor="ctr"/>
            <a:p>
              <a:pPr algn="ctr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6149" name="任意多边形 8"/>
          <p:cNvSpPr/>
          <p:nvPr/>
        </p:nvSpPr>
        <p:spPr>
          <a:xfrm rot="-5406812" flipH="1">
            <a:off x="3789363" y="2846388"/>
            <a:ext cx="1617662" cy="388937"/>
          </a:xfrm>
          <a:custGeom>
            <a:avLst/>
            <a:gdLst>
              <a:gd name="txL" fmla="*/ 0 w 1617335"/>
              <a:gd name="txT" fmla="*/ 0 h 387910"/>
              <a:gd name="txR" fmla="*/ 1617335 w 1617335"/>
              <a:gd name="txB" fmla="*/ 387910 h 387910"/>
            </a:gdLst>
            <a:ahLst/>
            <a:cxnLst>
              <a:cxn ang="0">
                <a:pos x="0" y="0"/>
              </a:cxn>
              <a:cxn ang="0">
                <a:pos x="379435" y="388938"/>
              </a:cxn>
              <a:cxn ang="0">
                <a:pos x="1617663" y="388938"/>
              </a:cxn>
              <a:cxn ang="0">
                <a:pos x="1617663" y="386921"/>
              </a:cxn>
              <a:cxn ang="0">
                <a:pos x="1231687" y="0"/>
              </a:cxn>
            </a:cxnLst>
            <a:rect l="txL" t="txT" r="txR" b="txB"/>
            <a:pathLst>
              <a:path w="1617335" h="387910">
                <a:moveTo>
                  <a:pt x="0" y="0"/>
                </a:moveTo>
                <a:lnTo>
                  <a:pt x="379358" y="387910"/>
                </a:lnTo>
                <a:lnTo>
                  <a:pt x="1617335" y="387910"/>
                </a:lnTo>
                <a:lnTo>
                  <a:pt x="1617335" y="385898"/>
                </a:lnTo>
                <a:lnTo>
                  <a:pt x="1231437" y="0"/>
                </a:lnTo>
                <a:lnTo>
                  <a:pt x="0" y="0"/>
                </a:lnTo>
                <a:close/>
              </a:path>
            </a:pathLst>
          </a:custGeom>
          <a:solidFill>
            <a:srgbClr val="FCFCFC">
              <a:alpha val="59999"/>
            </a:srgbClr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6150" name="矩形 9"/>
          <p:cNvSpPr>
            <a:spLocks noChangeAspect="1"/>
          </p:cNvSpPr>
          <p:nvPr/>
        </p:nvSpPr>
        <p:spPr>
          <a:xfrm rot="-5406812" flipH="1">
            <a:off x="4792663" y="2625725"/>
            <a:ext cx="1225550" cy="1223963"/>
          </a:xfrm>
          <a:prstGeom prst="rect">
            <a:avLst/>
          </a:prstGeom>
          <a:noFill/>
          <a:ln w="12700" cap="flat" cmpd="sng">
            <a:solidFill>
              <a:srgbClr val="FCFCFC"/>
            </a:solidFill>
            <a:prstDash val="solid"/>
            <a:bevel/>
            <a:headEnd type="none" w="med" len="med"/>
            <a:tailEnd type="none" w="med" len="med"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6151" name="组合 10"/>
          <p:cNvGrpSpPr/>
          <p:nvPr/>
        </p:nvGrpSpPr>
        <p:grpSpPr>
          <a:xfrm>
            <a:off x="6527800" y="2962275"/>
            <a:ext cx="519113" cy="581025"/>
            <a:chOff x="0" y="0"/>
            <a:chExt cx="402656" cy="450303"/>
          </a:xfrm>
        </p:grpSpPr>
        <p:sp>
          <p:nvSpPr>
            <p:cNvPr id="6182" name="Freeform 108"/>
            <p:cNvSpPr>
              <a:spLocks noEditPoints="1"/>
            </p:cNvSpPr>
            <p:nvPr/>
          </p:nvSpPr>
          <p:spPr>
            <a:xfrm>
              <a:off x="69134" y="167228"/>
              <a:ext cx="56988" cy="57923"/>
            </a:xfrm>
            <a:custGeom>
              <a:avLst/>
              <a:gdLst>
                <a:gd name="txL" fmla="*/ 0 w 26"/>
                <a:gd name="txT" fmla="*/ 0 h 26"/>
                <a:gd name="txR" fmla="*/ 26 w 26"/>
                <a:gd name="txB" fmla="*/ 26 h 26"/>
              </a:gdLst>
              <a:ahLst/>
              <a:cxnLst>
                <a:cxn ang="0">
                  <a:pos x="28494" y="0"/>
                </a:cxn>
                <a:cxn ang="0">
                  <a:pos x="0" y="28962"/>
                </a:cxn>
                <a:cxn ang="0">
                  <a:pos x="28494" y="57923"/>
                </a:cxn>
                <a:cxn ang="0">
                  <a:pos x="56988" y="28962"/>
                </a:cxn>
                <a:cxn ang="0">
                  <a:pos x="28494" y="0"/>
                </a:cxn>
                <a:cxn ang="0">
                  <a:pos x="28494" y="51240"/>
                </a:cxn>
                <a:cxn ang="0">
                  <a:pos x="6576" y="28962"/>
                </a:cxn>
                <a:cxn ang="0">
                  <a:pos x="28494" y="6683"/>
                </a:cxn>
                <a:cxn ang="0">
                  <a:pos x="50412" y="28962"/>
                </a:cxn>
                <a:cxn ang="0">
                  <a:pos x="28494" y="51240"/>
                </a:cxn>
              </a:cxnLst>
              <a:rect l="txL" t="txT" r="txR" b="txB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3"/>
                  </a:moveTo>
                  <a:cubicBezTo>
                    <a:pt x="8" y="23"/>
                    <a:pt x="3" y="18"/>
                    <a:pt x="3" y="13"/>
                  </a:cubicBezTo>
                  <a:cubicBezTo>
                    <a:pt x="3" y="7"/>
                    <a:pt x="8" y="3"/>
                    <a:pt x="13" y="3"/>
                  </a:cubicBezTo>
                  <a:cubicBezTo>
                    <a:pt x="19" y="3"/>
                    <a:pt x="23" y="7"/>
                    <a:pt x="23" y="13"/>
                  </a:cubicBezTo>
                  <a:cubicBezTo>
                    <a:pt x="23" y="18"/>
                    <a:pt x="19" y="23"/>
                    <a:pt x="13" y="23"/>
                  </a:cubicBezTo>
                  <a:close/>
                </a:path>
              </a:pathLst>
            </a:custGeom>
            <a:solidFill>
              <a:srgbClr val="FCFCFC">
                <a:alpha val="89018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183" name="Freeform 109"/>
            <p:cNvSpPr>
              <a:spLocks noEditPoints="1"/>
            </p:cNvSpPr>
            <p:nvPr/>
          </p:nvSpPr>
          <p:spPr>
            <a:xfrm>
              <a:off x="197125" y="129859"/>
              <a:ext cx="48580" cy="48580"/>
            </a:xfrm>
            <a:custGeom>
              <a:avLst/>
              <a:gdLst>
                <a:gd name="txL" fmla="*/ 0 w 22"/>
                <a:gd name="txT" fmla="*/ 0 h 22"/>
                <a:gd name="txR" fmla="*/ 22 w 22"/>
                <a:gd name="txB" fmla="*/ 22 h 22"/>
              </a:gdLst>
              <a:ahLst/>
              <a:cxnLst>
                <a:cxn ang="0">
                  <a:pos x="24290" y="0"/>
                </a:cxn>
                <a:cxn ang="0">
                  <a:pos x="0" y="24290"/>
                </a:cxn>
                <a:cxn ang="0">
                  <a:pos x="24290" y="48580"/>
                </a:cxn>
                <a:cxn ang="0">
                  <a:pos x="48580" y="24290"/>
                </a:cxn>
                <a:cxn ang="0">
                  <a:pos x="24290" y="0"/>
                </a:cxn>
                <a:cxn ang="0">
                  <a:pos x="24290" y="37539"/>
                </a:cxn>
                <a:cxn ang="0">
                  <a:pos x="11041" y="24290"/>
                </a:cxn>
                <a:cxn ang="0">
                  <a:pos x="24290" y="11041"/>
                </a:cxn>
                <a:cxn ang="0">
                  <a:pos x="37539" y="24290"/>
                </a:cxn>
                <a:cxn ang="0">
                  <a:pos x="24290" y="37539"/>
                </a:cxn>
              </a:cxnLst>
              <a:rect l="txL" t="txT" r="txR" b="txB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7"/>
                  </a:moveTo>
                  <a:cubicBezTo>
                    <a:pt x="8" y="17"/>
                    <a:pt x="5" y="14"/>
                    <a:pt x="5" y="11"/>
                  </a:cubicBezTo>
                  <a:cubicBezTo>
                    <a:pt x="5" y="8"/>
                    <a:pt x="8" y="5"/>
                    <a:pt x="11" y="5"/>
                  </a:cubicBezTo>
                  <a:cubicBezTo>
                    <a:pt x="14" y="5"/>
                    <a:pt x="17" y="8"/>
                    <a:pt x="17" y="11"/>
                  </a:cubicBezTo>
                  <a:cubicBezTo>
                    <a:pt x="17" y="14"/>
                    <a:pt x="14" y="17"/>
                    <a:pt x="11" y="17"/>
                  </a:cubicBezTo>
                  <a:close/>
                </a:path>
              </a:pathLst>
            </a:custGeom>
            <a:solidFill>
              <a:srgbClr val="FCFCFC">
                <a:alpha val="89018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184" name="Freeform 110"/>
            <p:cNvSpPr>
              <a:spLocks noEditPoints="1"/>
            </p:cNvSpPr>
            <p:nvPr/>
          </p:nvSpPr>
          <p:spPr>
            <a:xfrm>
              <a:off x="82213" y="181242"/>
              <a:ext cx="30830" cy="30830"/>
            </a:xfrm>
            <a:custGeom>
              <a:avLst/>
              <a:gdLst>
                <a:gd name="txL" fmla="*/ 0 w 14"/>
                <a:gd name="txT" fmla="*/ 0 h 14"/>
                <a:gd name="txR" fmla="*/ 14 w 14"/>
                <a:gd name="txB" fmla="*/ 14 h 14"/>
              </a:gdLst>
              <a:ahLst/>
              <a:cxnLst>
                <a:cxn ang="0">
                  <a:pos x="15415" y="0"/>
                </a:cxn>
                <a:cxn ang="0">
                  <a:pos x="0" y="15415"/>
                </a:cxn>
                <a:cxn ang="0">
                  <a:pos x="15415" y="30830"/>
                </a:cxn>
                <a:cxn ang="0">
                  <a:pos x="30830" y="15415"/>
                </a:cxn>
                <a:cxn ang="0">
                  <a:pos x="15415" y="0"/>
                </a:cxn>
                <a:cxn ang="0">
                  <a:pos x="15415" y="22021"/>
                </a:cxn>
                <a:cxn ang="0">
                  <a:pos x="8809" y="15415"/>
                </a:cxn>
                <a:cxn ang="0">
                  <a:pos x="15415" y="6606"/>
                </a:cxn>
                <a:cxn ang="0">
                  <a:pos x="24224" y="15415"/>
                </a:cxn>
                <a:cxn ang="0">
                  <a:pos x="15415" y="22021"/>
                </a:cxn>
              </a:cxnLst>
              <a:rect l="txL" t="txT" r="txR" b="txB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  <a:moveTo>
                    <a:pt x="7" y="10"/>
                  </a:moveTo>
                  <a:cubicBezTo>
                    <a:pt x="5" y="10"/>
                    <a:pt x="4" y="9"/>
                    <a:pt x="4" y="7"/>
                  </a:cubicBezTo>
                  <a:cubicBezTo>
                    <a:pt x="4" y="5"/>
                    <a:pt x="5" y="3"/>
                    <a:pt x="7" y="3"/>
                  </a:cubicBezTo>
                  <a:cubicBezTo>
                    <a:pt x="9" y="3"/>
                    <a:pt x="11" y="5"/>
                    <a:pt x="11" y="7"/>
                  </a:cubicBezTo>
                  <a:cubicBezTo>
                    <a:pt x="11" y="9"/>
                    <a:pt x="9" y="10"/>
                    <a:pt x="7" y="10"/>
                  </a:cubicBezTo>
                  <a:close/>
                </a:path>
              </a:pathLst>
            </a:custGeom>
            <a:solidFill>
              <a:srgbClr val="FCFCFC">
                <a:alpha val="89018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185" name="Freeform 111"/>
            <p:cNvSpPr>
              <a:spLocks noEditPoints="1"/>
            </p:cNvSpPr>
            <p:nvPr/>
          </p:nvSpPr>
          <p:spPr>
            <a:xfrm>
              <a:off x="172834" y="105568"/>
              <a:ext cx="97161" cy="97161"/>
            </a:xfrm>
            <a:custGeom>
              <a:avLst/>
              <a:gdLst>
                <a:gd name="txL" fmla="*/ 0 w 44"/>
                <a:gd name="txT" fmla="*/ 0 h 44"/>
                <a:gd name="txR" fmla="*/ 44 w 44"/>
                <a:gd name="txB" fmla="*/ 44 h 44"/>
              </a:gdLst>
              <a:ahLst/>
              <a:cxnLst>
                <a:cxn ang="0">
                  <a:pos x="48581" y="0"/>
                </a:cxn>
                <a:cxn ang="0">
                  <a:pos x="0" y="48581"/>
                </a:cxn>
                <a:cxn ang="0">
                  <a:pos x="48581" y="97161"/>
                </a:cxn>
                <a:cxn ang="0">
                  <a:pos x="97161" y="48581"/>
                </a:cxn>
                <a:cxn ang="0">
                  <a:pos x="48581" y="0"/>
                </a:cxn>
                <a:cxn ang="0">
                  <a:pos x="48581" y="86120"/>
                </a:cxn>
                <a:cxn ang="0">
                  <a:pos x="11041" y="48581"/>
                </a:cxn>
                <a:cxn ang="0">
                  <a:pos x="48581" y="13249"/>
                </a:cxn>
                <a:cxn ang="0">
                  <a:pos x="86120" y="48581"/>
                </a:cxn>
                <a:cxn ang="0">
                  <a:pos x="48581" y="86120"/>
                </a:cxn>
              </a:cxnLst>
              <a:rect l="txL" t="txT" r="txR" b="txB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6"/>
                    <a:pt x="22" y="6"/>
                  </a:cubicBezTo>
                  <a:cubicBezTo>
                    <a:pt x="31" y="6"/>
                    <a:pt x="39" y="13"/>
                    <a:pt x="39" y="22"/>
                  </a:cubicBezTo>
                  <a:cubicBezTo>
                    <a:pt x="39" y="31"/>
                    <a:pt x="31" y="39"/>
                    <a:pt x="22" y="39"/>
                  </a:cubicBezTo>
                  <a:close/>
                </a:path>
              </a:pathLst>
            </a:custGeom>
            <a:solidFill>
              <a:srgbClr val="FCFCFC">
                <a:alpha val="89018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186" name="Freeform 112"/>
            <p:cNvSpPr>
              <a:spLocks noEditPoints="1"/>
            </p:cNvSpPr>
            <p:nvPr/>
          </p:nvSpPr>
          <p:spPr>
            <a:xfrm>
              <a:off x="0" y="0"/>
              <a:ext cx="402656" cy="450303"/>
            </a:xfrm>
            <a:custGeom>
              <a:avLst/>
              <a:gdLst>
                <a:gd name="txL" fmla="*/ 0 w 182"/>
                <a:gd name="txT" fmla="*/ 0 h 204"/>
                <a:gd name="txR" fmla="*/ 182 w 182"/>
                <a:gd name="txB" fmla="*/ 204 h 204"/>
              </a:gdLst>
              <a:ahLst/>
              <a:cxnLst>
                <a:cxn ang="0">
                  <a:pos x="347346" y="211907"/>
                </a:cxn>
                <a:cxn ang="0">
                  <a:pos x="338497" y="105954"/>
                </a:cxn>
                <a:cxn ang="0">
                  <a:pos x="172567" y="0"/>
                </a:cxn>
                <a:cxn ang="0">
                  <a:pos x="2212" y="174382"/>
                </a:cxn>
                <a:cxn ang="0">
                  <a:pos x="0" y="450303"/>
                </a:cxn>
                <a:cxn ang="0">
                  <a:pos x="250001" y="388497"/>
                </a:cxn>
                <a:cxn ang="0">
                  <a:pos x="325222" y="388497"/>
                </a:cxn>
                <a:cxn ang="0">
                  <a:pos x="325222" y="388497"/>
                </a:cxn>
                <a:cxn ang="0">
                  <a:pos x="345134" y="333313"/>
                </a:cxn>
                <a:cxn ang="0">
                  <a:pos x="323010" y="320068"/>
                </a:cxn>
                <a:cxn ang="0">
                  <a:pos x="345134" y="309031"/>
                </a:cxn>
                <a:cxn ang="0">
                  <a:pos x="342921" y="304617"/>
                </a:cxn>
                <a:cxn ang="0">
                  <a:pos x="376107" y="245018"/>
                </a:cxn>
                <a:cxn ang="0">
                  <a:pos x="137169" y="205285"/>
                </a:cxn>
                <a:cxn ang="0">
                  <a:pos x="137169" y="225152"/>
                </a:cxn>
                <a:cxn ang="0">
                  <a:pos x="119469" y="231774"/>
                </a:cxn>
                <a:cxn ang="0">
                  <a:pos x="106195" y="242810"/>
                </a:cxn>
                <a:cxn ang="0">
                  <a:pos x="88496" y="236188"/>
                </a:cxn>
                <a:cxn ang="0">
                  <a:pos x="70797" y="236188"/>
                </a:cxn>
                <a:cxn ang="0">
                  <a:pos x="61947" y="218529"/>
                </a:cxn>
                <a:cxn ang="0">
                  <a:pos x="48673" y="205285"/>
                </a:cxn>
                <a:cxn ang="0">
                  <a:pos x="57522" y="187626"/>
                </a:cxn>
                <a:cxn ang="0">
                  <a:pos x="57522" y="167760"/>
                </a:cxn>
                <a:cxn ang="0">
                  <a:pos x="75221" y="161138"/>
                </a:cxn>
                <a:cxn ang="0">
                  <a:pos x="88496" y="150101"/>
                </a:cxn>
                <a:cxn ang="0">
                  <a:pos x="106195" y="156723"/>
                </a:cxn>
                <a:cxn ang="0">
                  <a:pos x="126107" y="156723"/>
                </a:cxn>
                <a:cxn ang="0">
                  <a:pos x="132744" y="174382"/>
                </a:cxn>
                <a:cxn ang="0">
                  <a:pos x="146018" y="187626"/>
                </a:cxn>
                <a:cxn ang="0">
                  <a:pos x="300886" y="169967"/>
                </a:cxn>
                <a:cxn ang="0">
                  <a:pos x="278762" y="192041"/>
                </a:cxn>
                <a:cxn ang="0">
                  <a:pos x="267700" y="220737"/>
                </a:cxn>
                <a:cxn ang="0">
                  <a:pos x="236726" y="220737"/>
                </a:cxn>
                <a:cxn ang="0">
                  <a:pos x="207965" y="231774"/>
                </a:cxn>
                <a:cxn ang="0">
                  <a:pos x="183629" y="211907"/>
                </a:cxn>
                <a:cxn ang="0">
                  <a:pos x="154868" y="200870"/>
                </a:cxn>
                <a:cxn ang="0">
                  <a:pos x="154868" y="169967"/>
                </a:cxn>
                <a:cxn ang="0">
                  <a:pos x="141593" y="141272"/>
                </a:cxn>
                <a:cxn ang="0">
                  <a:pos x="163717" y="116990"/>
                </a:cxn>
                <a:cxn ang="0">
                  <a:pos x="174779" y="88295"/>
                </a:cxn>
                <a:cxn ang="0">
                  <a:pos x="207965" y="88295"/>
                </a:cxn>
                <a:cxn ang="0">
                  <a:pos x="236726" y="77258"/>
                </a:cxn>
                <a:cxn ang="0">
                  <a:pos x="258850" y="97124"/>
                </a:cxn>
                <a:cxn ang="0">
                  <a:pos x="287611" y="108161"/>
                </a:cxn>
                <a:cxn ang="0">
                  <a:pos x="287611" y="141272"/>
                </a:cxn>
                <a:cxn ang="0">
                  <a:pos x="300886" y="169967"/>
                </a:cxn>
              </a:cxnLst>
              <a:rect l="txL" t="txT" r="txR" b="txB"/>
              <a:pathLst>
                <a:path w="182" h="204">
                  <a:moveTo>
                    <a:pt x="170" y="111"/>
                  </a:moveTo>
                  <a:cubicBezTo>
                    <a:pt x="166" y="107"/>
                    <a:pt x="160" y="102"/>
                    <a:pt x="157" y="96"/>
                  </a:cubicBezTo>
                  <a:cubicBezTo>
                    <a:pt x="153" y="87"/>
                    <a:pt x="158" y="79"/>
                    <a:pt x="157" y="70"/>
                  </a:cubicBezTo>
                  <a:cubicBezTo>
                    <a:pt x="157" y="63"/>
                    <a:pt x="155" y="54"/>
                    <a:pt x="153" y="48"/>
                  </a:cubicBezTo>
                  <a:cubicBezTo>
                    <a:pt x="149" y="37"/>
                    <a:pt x="142" y="28"/>
                    <a:pt x="133" y="21"/>
                  </a:cubicBezTo>
                  <a:cubicBezTo>
                    <a:pt x="119" y="8"/>
                    <a:pt x="100" y="0"/>
                    <a:pt x="78" y="0"/>
                  </a:cubicBezTo>
                  <a:cubicBezTo>
                    <a:pt x="35" y="0"/>
                    <a:pt x="0" y="32"/>
                    <a:pt x="0" y="71"/>
                  </a:cubicBezTo>
                  <a:cubicBezTo>
                    <a:pt x="0" y="74"/>
                    <a:pt x="0" y="77"/>
                    <a:pt x="1" y="79"/>
                  </a:cubicBezTo>
                  <a:cubicBezTo>
                    <a:pt x="1" y="96"/>
                    <a:pt x="6" y="117"/>
                    <a:pt x="22" y="139"/>
                  </a:cubicBezTo>
                  <a:cubicBezTo>
                    <a:pt x="22" y="139"/>
                    <a:pt x="43" y="182"/>
                    <a:pt x="0" y="204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95" y="204"/>
                    <a:pt x="102" y="176"/>
                    <a:pt x="113" y="176"/>
                  </a:cubicBezTo>
                  <a:cubicBezTo>
                    <a:pt x="123" y="176"/>
                    <a:pt x="133" y="177"/>
                    <a:pt x="142" y="176"/>
                  </a:cubicBezTo>
                  <a:cubicBezTo>
                    <a:pt x="144" y="177"/>
                    <a:pt x="146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54" y="173"/>
                    <a:pt x="149" y="157"/>
                    <a:pt x="149" y="157"/>
                  </a:cubicBezTo>
                  <a:cubicBezTo>
                    <a:pt x="153" y="155"/>
                    <a:pt x="156" y="153"/>
                    <a:pt x="156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8"/>
                    <a:pt x="152" y="146"/>
                    <a:pt x="146" y="145"/>
                  </a:cubicBezTo>
                  <a:cubicBezTo>
                    <a:pt x="149" y="145"/>
                    <a:pt x="149" y="145"/>
                    <a:pt x="149" y="145"/>
                  </a:cubicBezTo>
                  <a:cubicBezTo>
                    <a:pt x="153" y="145"/>
                    <a:pt x="156" y="143"/>
                    <a:pt x="156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9"/>
                    <a:pt x="156" y="138"/>
                    <a:pt x="155" y="138"/>
                  </a:cubicBezTo>
                  <a:cubicBezTo>
                    <a:pt x="156" y="135"/>
                    <a:pt x="159" y="121"/>
                    <a:pt x="160" y="121"/>
                  </a:cubicBezTo>
                  <a:cubicBezTo>
                    <a:pt x="182" y="119"/>
                    <a:pt x="170" y="111"/>
                    <a:pt x="170" y="111"/>
                  </a:cubicBezTo>
                  <a:close/>
                  <a:moveTo>
                    <a:pt x="66" y="93"/>
                  </a:moveTo>
                  <a:cubicBezTo>
                    <a:pt x="62" y="93"/>
                    <a:pt x="62" y="93"/>
                    <a:pt x="62" y="93"/>
                  </a:cubicBezTo>
                  <a:cubicBezTo>
                    <a:pt x="62" y="95"/>
                    <a:pt x="61" y="97"/>
                    <a:pt x="60" y="99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2" y="106"/>
                    <a:pt x="50" y="107"/>
                    <a:pt x="48" y="107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0" y="107"/>
                    <a:pt x="40" y="107"/>
                    <a:pt x="40" y="107"/>
                  </a:cubicBezTo>
                  <a:cubicBezTo>
                    <a:pt x="38" y="107"/>
                    <a:pt x="36" y="106"/>
                    <a:pt x="34" y="105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7" y="97"/>
                    <a:pt x="26" y="95"/>
                    <a:pt x="26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3"/>
                    <a:pt x="27" y="81"/>
                    <a:pt x="28" y="79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4" y="73"/>
                    <a:pt x="34" y="73"/>
                    <a:pt x="34" y="73"/>
                  </a:cubicBezTo>
                  <a:cubicBezTo>
                    <a:pt x="36" y="72"/>
                    <a:pt x="38" y="71"/>
                    <a:pt x="40" y="71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50" y="71"/>
                    <a:pt x="52" y="72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61" y="81"/>
                    <a:pt x="62" y="83"/>
                    <a:pt x="63" y="85"/>
                  </a:cubicBezTo>
                  <a:cubicBezTo>
                    <a:pt x="66" y="85"/>
                    <a:pt x="66" y="85"/>
                    <a:pt x="66" y="85"/>
                  </a:cubicBezTo>
                  <a:lnTo>
                    <a:pt x="66" y="93"/>
                  </a:lnTo>
                  <a:close/>
                  <a:moveTo>
                    <a:pt x="136" y="77"/>
                  </a:moveTo>
                  <a:cubicBezTo>
                    <a:pt x="130" y="77"/>
                    <a:pt x="130" y="77"/>
                    <a:pt x="130" y="77"/>
                  </a:cubicBezTo>
                  <a:cubicBezTo>
                    <a:pt x="129" y="80"/>
                    <a:pt x="128" y="84"/>
                    <a:pt x="126" y="87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14" y="98"/>
                    <a:pt x="110" y="99"/>
                    <a:pt x="107" y="100"/>
                  </a:cubicBezTo>
                  <a:cubicBezTo>
                    <a:pt x="107" y="105"/>
                    <a:pt x="107" y="105"/>
                    <a:pt x="107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90" y="100"/>
                    <a:pt x="86" y="98"/>
                    <a:pt x="83" y="96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2" y="84"/>
                    <a:pt x="71" y="81"/>
                    <a:pt x="70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0"/>
                    <a:pt x="72" y="56"/>
                    <a:pt x="74" y="53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6" y="42"/>
                    <a:pt x="90" y="41"/>
                    <a:pt x="94" y="4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0" y="41"/>
                    <a:pt x="114" y="42"/>
                    <a:pt x="117" y="44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26" y="53"/>
                    <a:pt x="126" y="53"/>
                    <a:pt x="126" y="53"/>
                  </a:cubicBezTo>
                  <a:cubicBezTo>
                    <a:pt x="128" y="57"/>
                    <a:pt x="130" y="60"/>
                    <a:pt x="130" y="64"/>
                  </a:cubicBezTo>
                  <a:cubicBezTo>
                    <a:pt x="136" y="64"/>
                    <a:pt x="136" y="64"/>
                    <a:pt x="136" y="64"/>
                  </a:cubicBezTo>
                  <a:lnTo>
                    <a:pt x="136" y="77"/>
                  </a:lnTo>
                  <a:close/>
                </a:path>
              </a:pathLst>
            </a:custGeom>
            <a:solidFill>
              <a:srgbClr val="FCFCFC">
                <a:alpha val="89018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6152" name="组合 16"/>
          <p:cNvGrpSpPr/>
          <p:nvPr/>
        </p:nvGrpSpPr>
        <p:grpSpPr>
          <a:xfrm>
            <a:off x="5200650" y="4264025"/>
            <a:ext cx="476250" cy="471488"/>
            <a:chOff x="0" y="0"/>
            <a:chExt cx="453105" cy="448433"/>
          </a:xfrm>
        </p:grpSpPr>
        <p:sp>
          <p:nvSpPr>
            <p:cNvPr id="6180" name="Freeform 136"/>
            <p:cNvSpPr/>
            <p:nvPr/>
          </p:nvSpPr>
          <p:spPr>
            <a:xfrm>
              <a:off x="0" y="251309"/>
              <a:ext cx="453105" cy="197124"/>
            </a:xfrm>
            <a:custGeom>
              <a:avLst/>
              <a:gdLst>
                <a:gd name="txL" fmla="*/ 0 w 205"/>
                <a:gd name="txT" fmla="*/ 0 h 89"/>
                <a:gd name="txR" fmla="*/ 205 w 205"/>
                <a:gd name="txB" fmla="*/ 89 h 89"/>
              </a:gdLst>
              <a:ahLst/>
              <a:cxnLst>
                <a:cxn ang="0">
                  <a:pos x="227658" y="42083"/>
                </a:cxn>
                <a:cxn ang="0">
                  <a:pos x="103883" y="0"/>
                </a:cxn>
                <a:cxn ang="0">
                  <a:pos x="0" y="0"/>
                </a:cxn>
                <a:cxn ang="0">
                  <a:pos x="0" y="148397"/>
                </a:cxn>
                <a:cxn ang="0">
                  <a:pos x="48626" y="197124"/>
                </a:cxn>
                <a:cxn ang="0">
                  <a:pos x="404479" y="197124"/>
                </a:cxn>
                <a:cxn ang="0">
                  <a:pos x="453105" y="148397"/>
                </a:cxn>
                <a:cxn ang="0">
                  <a:pos x="453105" y="0"/>
                </a:cxn>
                <a:cxn ang="0">
                  <a:pos x="349222" y="0"/>
                </a:cxn>
                <a:cxn ang="0">
                  <a:pos x="227658" y="42083"/>
                </a:cxn>
              </a:cxnLst>
              <a:rect l="txL" t="txT" r="txR" b="txB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solidFill>
              <a:srgbClr val="FCFCFC">
                <a:alpha val="89018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181" name="Freeform 137"/>
            <p:cNvSpPr>
              <a:spLocks noEditPoints="1"/>
            </p:cNvSpPr>
            <p:nvPr/>
          </p:nvSpPr>
          <p:spPr>
            <a:xfrm>
              <a:off x="0" y="0"/>
              <a:ext cx="453105" cy="260652"/>
            </a:xfrm>
            <a:custGeom>
              <a:avLst/>
              <a:gdLst>
                <a:gd name="txL" fmla="*/ 0 w 205"/>
                <a:gd name="txT" fmla="*/ 0 h 118"/>
                <a:gd name="txR" fmla="*/ 205 w 205"/>
                <a:gd name="txB" fmla="*/ 118 h 118"/>
              </a:gdLst>
              <a:ahLst/>
              <a:cxnLst>
                <a:cxn ang="0">
                  <a:pos x="404479" y="92774"/>
                </a:cxn>
                <a:cxn ang="0">
                  <a:pos x="397848" y="92774"/>
                </a:cxn>
                <a:cxn ang="0">
                  <a:pos x="340381" y="92774"/>
                </a:cxn>
                <a:cxn ang="0">
                  <a:pos x="340381" y="48596"/>
                </a:cxn>
                <a:cxn ang="0">
                  <a:pos x="291755" y="0"/>
                </a:cxn>
                <a:cxn ang="0">
                  <a:pos x="161350" y="0"/>
                </a:cxn>
                <a:cxn ang="0">
                  <a:pos x="112724" y="48596"/>
                </a:cxn>
                <a:cxn ang="0">
                  <a:pos x="112724" y="92774"/>
                </a:cxn>
                <a:cxn ang="0">
                  <a:pos x="55257" y="92774"/>
                </a:cxn>
                <a:cxn ang="0">
                  <a:pos x="48626" y="92774"/>
                </a:cxn>
                <a:cxn ang="0">
                  <a:pos x="0" y="141371"/>
                </a:cxn>
                <a:cxn ang="0">
                  <a:pos x="0" y="223100"/>
                </a:cxn>
                <a:cxn ang="0">
                  <a:pos x="119354" y="223100"/>
                </a:cxn>
                <a:cxn ang="0">
                  <a:pos x="227658" y="260652"/>
                </a:cxn>
                <a:cxn ang="0">
                  <a:pos x="333751" y="223100"/>
                </a:cxn>
                <a:cxn ang="0">
                  <a:pos x="453105" y="223100"/>
                </a:cxn>
                <a:cxn ang="0">
                  <a:pos x="453105" y="141371"/>
                </a:cxn>
                <a:cxn ang="0">
                  <a:pos x="404479" y="92774"/>
                </a:cxn>
                <a:cxn ang="0">
                  <a:pos x="148088" y="57432"/>
                </a:cxn>
                <a:cxn ang="0">
                  <a:pos x="148088" y="48596"/>
                </a:cxn>
                <a:cxn ang="0">
                  <a:pos x="161350" y="37552"/>
                </a:cxn>
                <a:cxn ang="0">
                  <a:pos x="291755" y="37552"/>
                </a:cxn>
                <a:cxn ang="0">
                  <a:pos x="305017" y="48596"/>
                </a:cxn>
                <a:cxn ang="0">
                  <a:pos x="305017" y="57432"/>
                </a:cxn>
                <a:cxn ang="0">
                  <a:pos x="305017" y="92774"/>
                </a:cxn>
                <a:cxn ang="0">
                  <a:pos x="148088" y="92774"/>
                </a:cxn>
                <a:cxn ang="0">
                  <a:pos x="148088" y="57432"/>
                </a:cxn>
                <a:cxn ang="0">
                  <a:pos x="223237" y="223100"/>
                </a:cxn>
                <a:cxn ang="0">
                  <a:pos x="187873" y="189967"/>
                </a:cxn>
                <a:cxn ang="0">
                  <a:pos x="223237" y="154624"/>
                </a:cxn>
                <a:cxn ang="0">
                  <a:pos x="258601" y="189967"/>
                </a:cxn>
                <a:cxn ang="0">
                  <a:pos x="223237" y="223100"/>
                </a:cxn>
              </a:cxnLst>
              <a:rect l="txL" t="txT" r="txR" b="txB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solidFill>
              <a:srgbClr val="FCFCFC">
                <a:alpha val="89018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6153" name="组合 19"/>
          <p:cNvGrpSpPr/>
          <p:nvPr/>
        </p:nvGrpSpPr>
        <p:grpSpPr>
          <a:xfrm>
            <a:off x="5187950" y="2997200"/>
            <a:ext cx="495300" cy="533400"/>
            <a:chOff x="0" y="0"/>
            <a:chExt cx="466184" cy="501686"/>
          </a:xfrm>
        </p:grpSpPr>
        <p:sp>
          <p:nvSpPr>
            <p:cNvPr id="6175" name="Freeform 154"/>
            <p:cNvSpPr/>
            <p:nvPr/>
          </p:nvSpPr>
          <p:spPr>
            <a:xfrm>
              <a:off x="141070" y="426012"/>
              <a:ext cx="50449" cy="46712"/>
            </a:xfrm>
            <a:custGeom>
              <a:avLst/>
              <a:gdLst>
                <a:gd name="txL" fmla="*/ 0 w 23"/>
                <a:gd name="txT" fmla="*/ 0 h 21"/>
                <a:gd name="txR" fmla="*/ 23 w 23"/>
                <a:gd name="txB" fmla="*/ 21 h 21"/>
              </a:gdLst>
              <a:ahLst/>
              <a:cxnLst>
                <a:cxn ang="0">
                  <a:pos x="35095" y="0"/>
                </a:cxn>
                <a:cxn ang="0">
                  <a:pos x="35095" y="8898"/>
                </a:cxn>
                <a:cxn ang="0">
                  <a:pos x="41675" y="24468"/>
                </a:cxn>
                <a:cxn ang="0">
                  <a:pos x="21934" y="37814"/>
                </a:cxn>
                <a:cxn ang="0">
                  <a:pos x="8774" y="20019"/>
                </a:cxn>
                <a:cxn ang="0">
                  <a:pos x="13161" y="11122"/>
                </a:cxn>
                <a:cxn ang="0">
                  <a:pos x="13161" y="0"/>
                </a:cxn>
                <a:cxn ang="0">
                  <a:pos x="0" y="22244"/>
                </a:cxn>
                <a:cxn ang="0">
                  <a:pos x="24128" y="46712"/>
                </a:cxn>
                <a:cxn ang="0">
                  <a:pos x="50449" y="22244"/>
                </a:cxn>
                <a:cxn ang="0">
                  <a:pos x="35095" y="0"/>
                </a:cxn>
              </a:cxnLst>
              <a:rect l="txL" t="txT" r="txR" b="txB"/>
              <a:pathLst>
                <a:path w="23" h="21">
                  <a:moveTo>
                    <a:pt x="16" y="0"/>
                  </a:moveTo>
                  <a:cubicBezTo>
                    <a:pt x="16" y="4"/>
                    <a:pt x="16" y="4"/>
                    <a:pt x="16" y="4"/>
                  </a:cubicBezTo>
                  <a:cubicBezTo>
                    <a:pt x="18" y="5"/>
                    <a:pt x="19" y="8"/>
                    <a:pt x="19" y="11"/>
                  </a:cubicBezTo>
                  <a:cubicBezTo>
                    <a:pt x="18" y="15"/>
                    <a:pt x="15" y="18"/>
                    <a:pt x="10" y="17"/>
                  </a:cubicBezTo>
                  <a:cubicBezTo>
                    <a:pt x="6" y="17"/>
                    <a:pt x="3" y="13"/>
                    <a:pt x="4" y="9"/>
                  </a:cubicBezTo>
                  <a:cubicBezTo>
                    <a:pt x="4" y="7"/>
                    <a:pt x="5" y="6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18" y="21"/>
                    <a:pt x="23" y="16"/>
                    <a:pt x="23" y="10"/>
                  </a:cubicBezTo>
                  <a:cubicBezTo>
                    <a:pt x="23" y="5"/>
                    <a:pt x="20" y="1"/>
                    <a:pt x="16" y="0"/>
                  </a:cubicBezTo>
                  <a:close/>
                </a:path>
              </a:pathLst>
            </a:custGeom>
            <a:solidFill>
              <a:srgbClr val="FCFCFC">
                <a:alpha val="89018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176" name="Rectangle 155"/>
            <p:cNvSpPr/>
            <p:nvPr/>
          </p:nvSpPr>
          <p:spPr>
            <a:xfrm>
              <a:off x="160689" y="419472"/>
              <a:ext cx="9342" cy="32698"/>
            </a:xfrm>
            <a:prstGeom prst="rect">
              <a:avLst/>
            </a:prstGeom>
            <a:solidFill>
              <a:srgbClr val="FCFCFC">
                <a:alpha val="89018"/>
              </a:srgbClr>
            </a:solidFill>
            <a:ln w="9525">
              <a:noFill/>
            </a:ln>
          </p:spPr>
          <p:txBody>
            <a:bodyPr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6177" name="Freeform 156"/>
            <p:cNvSpPr>
              <a:spLocks noEditPoints="1"/>
            </p:cNvSpPr>
            <p:nvPr/>
          </p:nvSpPr>
          <p:spPr>
            <a:xfrm>
              <a:off x="39238" y="81278"/>
              <a:ext cx="260652" cy="260652"/>
            </a:xfrm>
            <a:custGeom>
              <a:avLst/>
              <a:gdLst>
                <a:gd name="txL" fmla="*/ 0 w 118"/>
                <a:gd name="txT" fmla="*/ 0 h 118"/>
                <a:gd name="txR" fmla="*/ 118 w 118"/>
                <a:gd name="txB" fmla="*/ 118 h 118"/>
              </a:gdLst>
              <a:ahLst/>
              <a:cxnLst>
                <a:cxn ang="0">
                  <a:pos x="53014" y="41969"/>
                </a:cxn>
                <a:cxn ang="0">
                  <a:pos x="41969" y="207638"/>
                </a:cxn>
                <a:cxn ang="0">
                  <a:pos x="207638" y="218683"/>
                </a:cxn>
                <a:cxn ang="0">
                  <a:pos x="218683" y="53014"/>
                </a:cxn>
                <a:cxn ang="0">
                  <a:pos x="53014" y="41969"/>
                </a:cxn>
                <a:cxn ang="0">
                  <a:pos x="141371" y="185549"/>
                </a:cxn>
                <a:cxn ang="0">
                  <a:pos x="141371" y="205429"/>
                </a:cxn>
                <a:cxn ang="0">
                  <a:pos x="123699" y="205429"/>
                </a:cxn>
                <a:cxn ang="0">
                  <a:pos x="123699" y="187758"/>
                </a:cxn>
                <a:cxn ang="0">
                  <a:pos x="90566" y="178922"/>
                </a:cxn>
                <a:cxn ang="0">
                  <a:pos x="94983" y="156833"/>
                </a:cxn>
                <a:cxn ang="0">
                  <a:pos x="128117" y="165669"/>
                </a:cxn>
                <a:cxn ang="0">
                  <a:pos x="145788" y="154624"/>
                </a:cxn>
                <a:cxn ang="0">
                  <a:pos x="125908" y="136953"/>
                </a:cxn>
                <a:cxn ang="0">
                  <a:pos x="90566" y="101610"/>
                </a:cxn>
                <a:cxn ang="0">
                  <a:pos x="123699" y="68476"/>
                </a:cxn>
                <a:cxn ang="0">
                  <a:pos x="123699" y="50805"/>
                </a:cxn>
                <a:cxn ang="0">
                  <a:pos x="141371" y="50805"/>
                </a:cxn>
                <a:cxn ang="0">
                  <a:pos x="141371" y="66267"/>
                </a:cxn>
                <a:cxn ang="0">
                  <a:pos x="170086" y="72894"/>
                </a:cxn>
                <a:cxn ang="0">
                  <a:pos x="163460" y="94983"/>
                </a:cxn>
                <a:cxn ang="0">
                  <a:pos x="136953" y="88357"/>
                </a:cxn>
                <a:cxn ang="0">
                  <a:pos x="121490" y="99401"/>
                </a:cxn>
                <a:cxn ang="0">
                  <a:pos x="143579" y="114864"/>
                </a:cxn>
                <a:cxn ang="0">
                  <a:pos x="174504" y="152415"/>
                </a:cxn>
                <a:cxn ang="0">
                  <a:pos x="141371" y="185549"/>
                </a:cxn>
              </a:cxnLst>
              <a:rect l="txL" t="txT" r="txR" b="txB"/>
              <a:pathLst>
                <a:path w="118" h="118">
                  <a:moveTo>
                    <a:pt x="24" y="19"/>
                  </a:moveTo>
                  <a:cubicBezTo>
                    <a:pt x="2" y="39"/>
                    <a:pt x="0" y="72"/>
                    <a:pt x="19" y="94"/>
                  </a:cubicBezTo>
                  <a:cubicBezTo>
                    <a:pt x="38" y="116"/>
                    <a:pt x="72" y="118"/>
                    <a:pt x="94" y="99"/>
                  </a:cubicBezTo>
                  <a:cubicBezTo>
                    <a:pt x="115" y="79"/>
                    <a:pt x="118" y="46"/>
                    <a:pt x="99" y="24"/>
                  </a:cubicBezTo>
                  <a:cubicBezTo>
                    <a:pt x="79" y="2"/>
                    <a:pt x="46" y="0"/>
                    <a:pt x="24" y="19"/>
                  </a:cubicBezTo>
                  <a:close/>
                  <a:moveTo>
                    <a:pt x="64" y="84"/>
                  </a:moveTo>
                  <a:cubicBezTo>
                    <a:pt x="64" y="93"/>
                    <a:pt x="64" y="93"/>
                    <a:pt x="64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0" y="85"/>
                    <a:pt x="44" y="83"/>
                    <a:pt x="41" y="8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7" y="73"/>
                    <a:pt x="52" y="75"/>
                    <a:pt x="58" y="75"/>
                  </a:cubicBezTo>
                  <a:cubicBezTo>
                    <a:pt x="63" y="75"/>
                    <a:pt x="66" y="73"/>
                    <a:pt x="66" y="70"/>
                  </a:cubicBezTo>
                  <a:cubicBezTo>
                    <a:pt x="66" y="66"/>
                    <a:pt x="63" y="64"/>
                    <a:pt x="57" y="62"/>
                  </a:cubicBezTo>
                  <a:cubicBezTo>
                    <a:pt x="48" y="59"/>
                    <a:pt x="41" y="55"/>
                    <a:pt x="41" y="46"/>
                  </a:cubicBezTo>
                  <a:cubicBezTo>
                    <a:pt x="41" y="39"/>
                    <a:pt x="47" y="33"/>
                    <a:pt x="56" y="3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70" y="30"/>
                    <a:pt x="74" y="32"/>
                    <a:pt x="77" y="3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2" y="42"/>
                    <a:pt x="68" y="40"/>
                    <a:pt x="62" y="40"/>
                  </a:cubicBezTo>
                  <a:cubicBezTo>
                    <a:pt x="56" y="40"/>
                    <a:pt x="55" y="42"/>
                    <a:pt x="55" y="45"/>
                  </a:cubicBezTo>
                  <a:cubicBezTo>
                    <a:pt x="55" y="48"/>
                    <a:pt x="58" y="50"/>
                    <a:pt x="65" y="52"/>
                  </a:cubicBezTo>
                  <a:cubicBezTo>
                    <a:pt x="75" y="56"/>
                    <a:pt x="79" y="61"/>
                    <a:pt x="79" y="69"/>
                  </a:cubicBezTo>
                  <a:cubicBezTo>
                    <a:pt x="79" y="76"/>
                    <a:pt x="74" y="83"/>
                    <a:pt x="64" y="84"/>
                  </a:cubicBezTo>
                  <a:close/>
                </a:path>
              </a:pathLst>
            </a:custGeom>
            <a:solidFill>
              <a:srgbClr val="FCFCFC">
                <a:alpha val="89018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178" name="Freeform 157"/>
            <p:cNvSpPr>
              <a:spLocks noEditPoints="1"/>
            </p:cNvSpPr>
            <p:nvPr/>
          </p:nvSpPr>
          <p:spPr>
            <a:xfrm>
              <a:off x="0" y="0"/>
              <a:ext cx="338194" cy="501686"/>
            </a:xfrm>
            <a:custGeom>
              <a:avLst/>
              <a:gdLst>
                <a:gd name="txL" fmla="*/ 0 w 153"/>
                <a:gd name="txT" fmla="*/ 0 h 227"/>
                <a:gd name="txR" fmla="*/ 153 w 153"/>
                <a:gd name="txB" fmla="*/ 227 h 227"/>
              </a:gdLst>
              <a:ahLst/>
              <a:cxnLst>
                <a:cxn ang="0">
                  <a:pos x="305038" y="391182"/>
                </a:cxn>
                <a:cxn ang="0">
                  <a:pos x="35367" y="391182"/>
                </a:cxn>
                <a:cxn ang="0">
                  <a:pos x="35367" y="35361"/>
                </a:cxn>
                <a:cxn ang="0">
                  <a:pos x="305038" y="35361"/>
                </a:cxn>
                <a:cxn ang="0">
                  <a:pos x="305038" y="227637"/>
                </a:cxn>
                <a:cxn ang="0">
                  <a:pos x="307248" y="225427"/>
                </a:cxn>
                <a:cxn ang="0">
                  <a:pos x="338194" y="207747"/>
                </a:cxn>
                <a:cxn ang="0">
                  <a:pos x="338194" y="28731"/>
                </a:cxn>
                <a:cxn ang="0">
                  <a:pos x="311669" y="0"/>
                </a:cxn>
                <a:cxn ang="0">
                  <a:pos x="26525" y="0"/>
                </a:cxn>
                <a:cxn ang="0">
                  <a:pos x="0" y="28731"/>
                </a:cxn>
                <a:cxn ang="0">
                  <a:pos x="0" y="475165"/>
                </a:cxn>
                <a:cxn ang="0">
                  <a:pos x="26525" y="501686"/>
                </a:cxn>
                <a:cxn ang="0">
                  <a:pos x="311669" y="501686"/>
                </a:cxn>
                <a:cxn ang="0">
                  <a:pos x="338194" y="475165"/>
                </a:cxn>
                <a:cxn ang="0">
                  <a:pos x="338194" y="388972"/>
                </a:cxn>
                <a:cxn ang="0">
                  <a:pos x="305038" y="366872"/>
                </a:cxn>
                <a:cxn ang="0">
                  <a:pos x="305038" y="391182"/>
                </a:cxn>
                <a:cxn ang="0">
                  <a:pos x="165781" y="488426"/>
                </a:cxn>
                <a:cxn ang="0">
                  <a:pos x="123783" y="444224"/>
                </a:cxn>
                <a:cxn ang="0">
                  <a:pos x="165781" y="402233"/>
                </a:cxn>
                <a:cxn ang="0">
                  <a:pos x="209990" y="444224"/>
                </a:cxn>
                <a:cxn ang="0">
                  <a:pos x="165781" y="488426"/>
                </a:cxn>
              </a:cxnLst>
              <a:rect l="txL" t="txT" r="txR" b="txB"/>
              <a:pathLst>
                <a:path w="153" h="227">
                  <a:moveTo>
                    <a:pt x="138" y="177"/>
                  </a:moveTo>
                  <a:cubicBezTo>
                    <a:pt x="16" y="177"/>
                    <a:pt x="16" y="177"/>
                    <a:pt x="16" y="17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38" y="103"/>
                    <a:pt x="139" y="102"/>
                    <a:pt x="139" y="102"/>
                  </a:cubicBezTo>
                  <a:cubicBezTo>
                    <a:pt x="144" y="98"/>
                    <a:pt x="148" y="95"/>
                    <a:pt x="153" y="94"/>
                  </a:cubicBezTo>
                  <a:cubicBezTo>
                    <a:pt x="153" y="13"/>
                    <a:pt x="153" y="13"/>
                    <a:pt x="153" y="13"/>
                  </a:cubicBezTo>
                  <a:cubicBezTo>
                    <a:pt x="153" y="6"/>
                    <a:pt x="148" y="0"/>
                    <a:pt x="14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22"/>
                    <a:pt x="6" y="227"/>
                    <a:pt x="12" y="227"/>
                  </a:cubicBezTo>
                  <a:cubicBezTo>
                    <a:pt x="141" y="227"/>
                    <a:pt x="141" y="227"/>
                    <a:pt x="141" y="227"/>
                  </a:cubicBezTo>
                  <a:cubicBezTo>
                    <a:pt x="148" y="227"/>
                    <a:pt x="153" y="222"/>
                    <a:pt x="153" y="215"/>
                  </a:cubicBezTo>
                  <a:cubicBezTo>
                    <a:pt x="153" y="176"/>
                    <a:pt x="153" y="176"/>
                    <a:pt x="153" y="176"/>
                  </a:cubicBezTo>
                  <a:cubicBezTo>
                    <a:pt x="148" y="174"/>
                    <a:pt x="142" y="170"/>
                    <a:pt x="138" y="166"/>
                  </a:cubicBezTo>
                  <a:lnTo>
                    <a:pt x="138" y="177"/>
                  </a:lnTo>
                  <a:close/>
                  <a:moveTo>
                    <a:pt x="75" y="221"/>
                  </a:moveTo>
                  <a:cubicBezTo>
                    <a:pt x="65" y="221"/>
                    <a:pt x="56" y="212"/>
                    <a:pt x="56" y="201"/>
                  </a:cubicBezTo>
                  <a:cubicBezTo>
                    <a:pt x="56" y="191"/>
                    <a:pt x="65" y="182"/>
                    <a:pt x="75" y="182"/>
                  </a:cubicBezTo>
                  <a:cubicBezTo>
                    <a:pt x="86" y="182"/>
                    <a:pt x="95" y="191"/>
                    <a:pt x="95" y="201"/>
                  </a:cubicBezTo>
                  <a:cubicBezTo>
                    <a:pt x="95" y="212"/>
                    <a:pt x="86" y="221"/>
                    <a:pt x="75" y="221"/>
                  </a:cubicBezTo>
                  <a:close/>
                </a:path>
              </a:pathLst>
            </a:custGeom>
            <a:solidFill>
              <a:srgbClr val="FCFCFC">
                <a:alpha val="89018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179" name="Freeform 158"/>
            <p:cNvSpPr>
              <a:spLocks noEditPoints="1"/>
            </p:cNvSpPr>
            <p:nvPr/>
          </p:nvSpPr>
          <p:spPr>
            <a:xfrm>
              <a:off x="275600" y="202729"/>
              <a:ext cx="190584" cy="190584"/>
            </a:xfrm>
            <a:custGeom>
              <a:avLst/>
              <a:gdLst>
                <a:gd name="txL" fmla="*/ 0 w 86"/>
                <a:gd name="txT" fmla="*/ 0 h 86"/>
                <a:gd name="txR" fmla="*/ 86 w 86"/>
                <a:gd name="txB" fmla="*/ 86 h 86"/>
              </a:gdLst>
              <a:ahLst/>
              <a:cxnLst>
                <a:cxn ang="0">
                  <a:pos x="159559" y="37674"/>
                </a:cxn>
                <a:cxn ang="0">
                  <a:pos x="39890" y="31025"/>
                </a:cxn>
                <a:cxn ang="0">
                  <a:pos x="31025" y="150694"/>
                </a:cxn>
                <a:cxn ang="0">
                  <a:pos x="152910" y="159559"/>
                </a:cxn>
                <a:cxn ang="0">
                  <a:pos x="159559" y="37674"/>
                </a:cxn>
                <a:cxn ang="0">
                  <a:pos x="101940" y="139614"/>
                </a:cxn>
                <a:cxn ang="0">
                  <a:pos x="101940" y="155127"/>
                </a:cxn>
                <a:cxn ang="0">
                  <a:pos x="88644" y="155127"/>
                </a:cxn>
                <a:cxn ang="0">
                  <a:pos x="88644" y="141830"/>
                </a:cxn>
                <a:cxn ang="0">
                  <a:pos x="62051" y="135182"/>
                </a:cxn>
                <a:cxn ang="0">
                  <a:pos x="66483" y="117453"/>
                </a:cxn>
                <a:cxn ang="0">
                  <a:pos x="90860" y="124101"/>
                </a:cxn>
                <a:cxn ang="0">
                  <a:pos x="106372" y="115237"/>
                </a:cxn>
                <a:cxn ang="0">
                  <a:pos x="90860" y="101940"/>
                </a:cxn>
                <a:cxn ang="0">
                  <a:pos x="64267" y="75347"/>
                </a:cxn>
                <a:cxn ang="0">
                  <a:pos x="88644" y="48754"/>
                </a:cxn>
                <a:cxn ang="0">
                  <a:pos x="88644" y="33241"/>
                </a:cxn>
                <a:cxn ang="0">
                  <a:pos x="104156" y="33241"/>
                </a:cxn>
                <a:cxn ang="0">
                  <a:pos x="104156" y="46538"/>
                </a:cxn>
                <a:cxn ang="0">
                  <a:pos x="124101" y="50970"/>
                </a:cxn>
                <a:cxn ang="0">
                  <a:pos x="119669" y="68699"/>
                </a:cxn>
                <a:cxn ang="0">
                  <a:pos x="99724" y="64267"/>
                </a:cxn>
                <a:cxn ang="0">
                  <a:pos x="86428" y="70915"/>
                </a:cxn>
                <a:cxn ang="0">
                  <a:pos x="104156" y="84212"/>
                </a:cxn>
                <a:cxn ang="0">
                  <a:pos x="128533" y="113021"/>
                </a:cxn>
                <a:cxn ang="0">
                  <a:pos x="101940" y="139614"/>
                </a:cxn>
              </a:cxnLst>
              <a:rect l="txL" t="txT" r="txR" b="txB"/>
              <a:pathLst>
                <a:path w="86" h="86">
                  <a:moveTo>
                    <a:pt x="72" y="17"/>
                  </a:moveTo>
                  <a:cubicBezTo>
                    <a:pt x="58" y="1"/>
                    <a:pt x="34" y="0"/>
                    <a:pt x="18" y="14"/>
                  </a:cubicBezTo>
                  <a:cubicBezTo>
                    <a:pt x="2" y="28"/>
                    <a:pt x="0" y="52"/>
                    <a:pt x="14" y="68"/>
                  </a:cubicBezTo>
                  <a:cubicBezTo>
                    <a:pt x="28" y="84"/>
                    <a:pt x="53" y="86"/>
                    <a:pt x="69" y="72"/>
                  </a:cubicBezTo>
                  <a:cubicBezTo>
                    <a:pt x="85" y="58"/>
                    <a:pt x="86" y="33"/>
                    <a:pt x="72" y="17"/>
                  </a:cubicBezTo>
                  <a:close/>
                  <a:moveTo>
                    <a:pt x="46" y="63"/>
                  </a:moveTo>
                  <a:cubicBezTo>
                    <a:pt x="46" y="70"/>
                    <a:pt x="46" y="70"/>
                    <a:pt x="46" y="70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5" y="64"/>
                    <a:pt x="31" y="62"/>
                    <a:pt x="28" y="61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3" y="55"/>
                    <a:pt x="37" y="56"/>
                    <a:pt x="41" y="56"/>
                  </a:cubicBezTo>
                  <a:cubicBezTo>
                    <a:pt x="45" y="56"/>
                    <a:pt x="48" y="54"/>
                    <a:pt x="48" y="52"/>
                  </a:cubicBezTo>
                  <a:cubicBezTo>
                    <a:pt x="48" y="49"/>
                    <a:pt x="46" y="48"/>
                    <a:pt x="41" y="46"/>
                  </a:cubicBezTo>
                  <a:cubicBezTo>
                    <a:pt x="34" y="44"/>
                    <a:pt x="29" y="40"/>
                    <a:pt x="29" y="34"/>
                  </a:cubicBezTo>
                  <a:cubicBezTo>
                    <a:pt x="29" y="28"/>
                    <a:pt x="33" y="23"/>
                    <a:pt x="40" y="22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1" y="21"/>
                    <a:pt x="54" y="22"/>
                    <a:pt x="56" y="23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3" y="30"/>
                    <a:pt x="50" y="29"/>
                    <a:pt x="45" y="29"/>
                  </a:cubicBezTo>
                  <a:cubicBezTo>
                    <a:pt x="40" y="29"/>
                    <a:pt x="39" y="31"/>
                    <a:pt x="39" y="32"/>
                  </a:cubicBezTo>
                  <a:cubicBezTo>
                    <a:pt x="39" y="35"/>
                    <a:pt x="41" y="36"/>
                    <a:pt x="47" y="38"/>
                  </a:cubicBezTo>
                  <a:cubicBezTo>
                    <a:pt x="55" y="41"/>
                    <a:pt x="58" y="45"/>
                    <a:pt x="58" y="51"/>
                  </a:cubicBezTo>
                  <a:cubicBezTo>
                    <a:pt x="58" y="57"/>
                    <a:pt x="54" y="62"/>
                    <a:pt x="46" y="63"/>
                  </a:cubicBezTo>
                  <a:close/>
                </a:path>
              </a:pathLst>
            </a:custGeom>
            <a:solidFill>
              <a:srgbClr val="FCFCFC">
                <a:alpha val="89018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6154" name="组合 25"/>
          <p:cNvGrpSpPr/>
          <p:nvPr/>
        </p:nvGrpSpPr>
        <p:grpSpPr>
          <a:xfrm>
            <a:off x="6553200" y="4222750"/>
            <a:ext cx="444500" cy="568325"/>
            <a:chOff x="0" y="0"/>
            <a:chExt cx="563562" cy="720725"/>
          </a:xfrm>
        </p:grpSpPr>
        <p:sp>
          <p:nvSpPr>
            <p:cNvPr id="6172" name="Freeform 32"/>
            <p:cNvSpPr/>
            <p:nvPr/>
          </p:nvSpPr>
          <p:spPr>
            <a:xfrm>
              <a:off x="209550" y="0"/>
              <a:ext cx="142875" cy="720725"/>
            </a:xfrm>
            <a:custGeom>
              <a:avLst/>
              <a:gdLst>
                <a:gd name="txL" fmla="*/ 0 w 64"/>
                <a:gd name="txT" fmla="*/ 0 h 321"/>
                <a:gd name="txR" fmla="*/ 64 w 64"/>
                <a:gd name="txB" fmla="*/ 321 h 321"/>
              </a:gdLst>
              <a:ahLst/>
              <a:cxnLst>
                <a:cxn ang="0">
                  <a:pos x="142875" y="648877"/>
                </a:cxn>
                <a:cxn ang="0">
                  <a:pos x="71438" y="720725"/>
                </a:cxn>
                <a:cxn ang="0">
                  <a:pos x="0" y="648877"/>
                </a:cxn>
                <a:cxn ang="0">
                  <a:pos x="0" y="71848"/>
                </a:cxn>
                <a:cxn ang="0">
                  <a:pos x="71438" y="0"/>
                </a:cxn>
                <a:cxn ang="0">
                  <a:pos x="142875" y="71848"/>
                </a:cxn>
                <a:cxn ang="0">
                  <a:pos x="142875" y="648877"/>
                </a:cxn>
              </a:cxnLst>
              <a:rect l="txL" t="txT" r="txR" b="txB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solidFill>
              <a:srgbClr val="FCFCFC">
                <a:alpha val="89018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173" name="Freeform 33"/>
            <p:cNvSpPr/>
            <p:nvPr/>
          </p:nvSpPr>
          <p:spPr>
            <a:xfrm>
              <a:off x="0" y="439737"/>
              <a:ext cx="141288" cy="280988"/>
            </a:xfrm>
            <a:custGeom>
              <a:avLst/>
              <a:gdLst>
                <a:gd name="txL" fmla="*/ 0 w 63"/>
                <a:gd name="txT" fmla="*/ 0 h 125"/>
                <a:gd name="txR" fmla="*/ 63 w 63"/>
                <a:gd name="txB" fmla="*/ 125 h 125"/>
              </a:gdLst>
              <a:ahLst/>
              <a:cxnLst>
                <a:cxn ang="0">
                  <a:pos x="141288" y="209055"/>
                </a:cxn>
                <a:cxn ang="0">
                  <a:pos x="71765" y="280988"/>
                </a:cxn>
                <a:cxn ang="0">
                  <a:pos x="0" y="209055"/>
                </a:cxn>
                <a:cxn ang="0">
                  <a:pos x="0" y="71933"/>
                </a:cxn>
                <a:cxn ang="0">
                  <a:pos x="71765" y="0"/>
                </a:cxn>
                <a:cxn ang="0">
                  <a:pos x="141288" y="71933"/>
                </a:cxn>
                <a:cxn ang="0">
                  <a:pos x="141288" y="209055"/>
                </a:cxn>
              </a:cxnLst>
              <a:rect l="txL" t="txT" r="txR" b="txB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solidFill>
              <a:srgbClr val="FCFCFC">
                <a:alpha val="89018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174" name="Freeform 34"/>
            <p:cNvSpPr/>
            <p:nvPr/>
          </p:nvSpPr>
          <p:spPr>
            <a:xfrm>
              <a:off x="420687" y="231775"/>
              <a:ext cx="142875" cy="488950"/>
            </a:xfrm>
            <a:custGeom>
              <a:avLst/>
              <a:gdLst>
                <a:gd name="txL" fmla="*/ 0 w 64"/>
                <a:gd name="txT" fmla="*/ 0 h 218"/>
                <a:gd name="txR" fmla="*/ 64 w 64"/>
                <a:gd name="txB" fmla="*/ 218 h 218"/>
              </a:gdLst>
              <a:ahLst/>
              <a:cxnLst>
                <a:cxn ang="0">
                  <a:pos x="142875" y="417178"/>
                </a:cxn>
                <a:cxn ang="0">
                  <a:pos x="71438" y="488950"/>
                </a:cxn>
                <a:cxn ang="0">
                  <a:pos x="0" y="417178"/>
                </a:cxn>
                <a:cxn ang="0">
                  <a:pos x="0" y="71772"/>
                </a:cxn>
                <a:cxn ang="0">
                  <a:pos x="71438" y="0"/>
                </a:cxn>
                <a:cxn ang="0">
                  <a:pos x="142875" y="71772"/>
                </a:cxn>
                <a:cxn ang="0">
                  <a:pos x="142875" y="417178"/>
                </a:cxn>
              </a:cxnLst>
              <a:rect l="txL" t="txT" r="txR" b="txB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solidFill>
              <a:srgbClr val="FCFCFC">
                <a:alpha val="89018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6155" name="任意多边形 29"/>
          <p:cNvSpPr/>
          <p:nvPr/>
        </p:nvSpPr>
        <p:spPr>
          <a:xfrm rot="-5406812" flipH="1">
            <a:off x="5022850" y="1617663"/>
            <a:ext cx="388938" cy="1627187"/>
          </a:xfrm>
          <a:custGeom>
            <a:avLst/>
            <a:gdLst>
              <a:gd name="txL" fmla="*/ 0 w 389043"/>
              <a:gd name="txT" fmla="*/ 0 h 1627020"/>
              <a:gd name="txR" fmla="*/ 389043 w 389043"/>
              <a:gd name="txB" fmla="*/ 1627020 h 1627020"/>
            </a:gdLst>
            <a:ahLst/>
            <a:cxnLst>
              <a:cxn ang="0">
                <a:pos x="0" y="1241250"/>
              </a:cxn>
              <a:cxn ang="0">
                <a:pos x="385793" y="1627188"/>
              </a:cxn>
              <a:cxn ang="0">
                <a:pos x="387803" y="1627188"/>
              </a:cxn>
              <a:cxn ang="0">
                <a:pos x="387803" y="387950"/>
              </a:cxn>
              <a:cxn ang="0">
                <a:pos x="388937" y="387950"/>
              </a:cxn>
              <a:cxn ang="0">
                <a:pos x="9682" y="0"/>
              </a:cxn>
              <a:cxn ang="0">
                <a:pos x="0" y="0"/>
              </a:cxn>
            </a:cxnLst>
            <a:rect l="txL" t="txT" r="txR" b="txB"/>
            <a:pathLst>
              <a:path w="389043" h="1627020">
                <a:moveTo>
                  <a:pt x="0" y="1241122"/>
                </a:moveTo>
                <a:lnTo>
                  <a:pt x="385898" y="1627020"/>
                </a:lnTo>
                <a:lnTo>
                  <a:pt x="387909" y="1627020"/>
                </a:lnTo>
                <a:lnTo>
                  <a:pt x="387909" y="387910"/>
                </a:lnTo>
                <a:lnTo>
                  <a:pt x="389043" y="387910"/>
                </a:lnTo>
                <a:lnTo>
                  <a:pt x="9685" y="0"/>
                </a:lnTo>
                <a:lnTo>
                  <a:pt x="0" y="0"/>
                </a:lnTo>
                <a:lnTo>
                  <a:pt x="0" y="1241122"/>
                </a:lnTo>
                <a:close/>
              </a:path>
            </a:pathLst>
          </a:custGeom>
          <a:solidFill>
            <a:srgbClr val="FCFCFC">
              <a:alpha val="34117"/>
            </a:srgbClr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6156" name="组合 30"/>
          <p:cNvGrpSpPr/>
          <p:nvPr/>
        </p:nvGrpSpPr>
        <p:grpSpPr>
          <a:xfrm flipH="1">
            <a:off x="6127750" y="2232025"/>
            <a:ext cx="1627188" cy="1617663"/>
            <a:chOff x="0" y="0"/>
            <a:chExt cx="1627020" cy="1617746"/>
          </a:xfrm>
        </p:grpSpPr>
        <p:sp>
          <p:nvSpPr>
            <p:cNvPr id="6169" name="任意多边形 31"/>
            <p:cNvSpPr/>
            <p:nvPr/>
          </p:nvSpPr>
          <p:spPr>
            <a:xfrm rot="-5406812" flipH="1">
              <a:off x="-613476" y="614712"/>
              <a:ext cx="1617335" cy="387910"/>
            </a:xfrm>
            <a:custGeom>
              <a:avLst/>
              <a:gdLst>
                <a:gd name="txL" fmla="*/ 0 w 1617335"/>
                <a:gd name="txT" fmla="*/ 0 h 387910"/>
                <a:gd name="txR" fmla="*/ 1617335 w 1617335"/>
                <a:gd name="txB" fmla="*/ 387910 h 387910"/>
              </a:gdLst>
              <a:ahLst/>
              <a:cxnLst>
                <a:cxn ang="0">
                  <a:pos x="0" y="0"/>
                </a:cxn>
                <a:cxn ang="0">
                  <a:pos x="379358" y="387910"/>
                </a:cxn>
                <a:cxn ang="0">
                  <a:pos x="1617335" y="387910"/>
                </a:cxn>
                <a:cxn ang="0">
                  <a:pos x="1617335" y="385898"/>
                </a:cxn>
                <a:cxn ang="0">
                  <a:pos x="1231437" y="0"/>
                </a:cxn>
              </a:cxnLst>
              <a:rect l="txL" t="txT" r="txR" b="txB"/>
              <a:pathLst>
                <a:path w="1617335" h="387910">
                  <a:moveTo>
                    <a:pt x="0" y="0"/>
                  </a:moveTo>
                  <a:lnTo>
                    <a:pt x="379358" y="387910"/>
                  </a:lnTo>
                  <a:lnTo>
                    <a:pt x="1617335" y="387910"/>
                  </a:lnTo>
                  <a:lnTo>
                    <a:pt x="1617335" y="385898"/>
                  </a:lnTo>
                  <a:lnTo>
                    <a:pt x="123143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CFCFC">
                <a:alpha val="59999"/>
              </a:srgbClr>
            </a:solidFill>
            <a:ln w="1270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170" name="矩形 32"/>
            <p:cNvSpPr>
              <a:spLocks noChangeAspect="1"/>
            </p:cNvSpPr>
            <p:nvPr/>
          </p:nvSpPr>
          <p:spPr>
            <a:xfrm rot="-5406812" flipH="1">
              <a:off x="389537" y="393746"/>
              <a:ext cx="1224000" cy="1224000"/>
            </a:xfrm>
            <a:prstGeom prst="rect">
              <a:avLst/>
            </a:prstGeom>
            <a:noFill/>
            <a:ln w="12700" cap="flat" cmpd="sng">
              <a:solidFill>
                <a:srgbClr val="FCFCFC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anchor="ctr"/>
            <a:p>
              <a:pPr algn="ctr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171" name="任意多边形 33"/>
            <p:cNvSpPr/>
            <p:nvPr/>
          </p:nvSpPr>
          <p:spPr>
            <a:xfrm rot="-5406812" flipH="1">
              <a:off x="618987" y="-613571"/>
              <a:ext cx="389043" cy="1627020"/>
            </a:xfrm>
            <a:custGeom>
              <a:avLst/>
              <a:gdLst>
                <a:gd name="txL" fmla="*/ 0 w 389043"/>
                <a:gd name="txT" fmla="*/ 0 h 1627020"/>
                <a:gd name="txR" fmla="*/ 389043 w 389043"/>
                <a:gd name="txB" fmla="*/ 1627020 h 1627020"/>
              </a:gdLst>
              <a:ahLst/>
              <a:cxnLst>
                <a:cxn ang="0">
                  <a:pos x="0" y="1241122"/>
                </a:cxn>
                <a:cxn ang="0">
                  <a:pos x="385898" y="1627020"/>
                </a:cxn>
                <a:cxn ang="0">
                  <a:pos x="387909" y="1627020"/>
                </a:cxn>
                <a:cxn ang="0">
                  <a:pos x="387909" y="387910"/>
                </a:cxn>
                <a:cxn ang="0">
                  <a:pos x="389043" y="387910"/>
                </a:cxn>
                <a:cxn ang="0">
                  <a:pos x="9685" y="0"/>
                </a:cxn>
                <a:cxn ang="0">
                  <a:pos x="0" y="0"/>
                </a:cxn>
              </a:cxnLst>
              <a:rect l="txL" t="txT" r="txR" b="txB"/>
              <a:pathLst>
                <a:path w="389043" h="1627020">
                  <a:moveTo>
                    <a:pt x="0" y="1241122"/>
                  </a:moveTo>
                  <a:lnTo>
                    <a:pt x="385898" y="1627020"/>
                  </a:lnTo>
                  <a:lnTo>
                    <a:pt x="387909" y="1627020"/>
                  </a:lnTo>
                  <a:lnTo>
                    <a:pt x="387909" y="387910"/>
                  </a:lnTo>
                  <a:lnTo>
                    <a:pt x="389043" y="387910"/>
                  </a:lnTo>
                  <a:lnTo>
                    <a:pt x="9685" y="0"/>
                  </a:lnTo>
                  <a:lnTo>
                    <a:pt x="0" y="0"/>
                  </a:lnTo>
                  <a:lnTo>
                    <a:pt x="0" y="1241122"/>
                  </a:lnTo>
                  <a:close/>
                </a:path>
              </a:pathLst>
            </a:custGeom>
            <a:solidFill>
              <a:srgbClr val="FCFCFC">
                <a:alpha val="34117"/>
              </a:srgbClr>
            </a:solidFill>
            <a:ln w="12700">
              <a:noFill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6157" name="组合 34"/>
          <p:cNvGrpSpPr/>
          <p:nvPr/>
        </p:nvGrpSpPr>
        <p:grpSpPr>
          <a:xfrm flipH="1" flipV="1">
            <a:off x="6127750" y="3967163"/>
            <a:ext cx="1627188" cy="1617662"/>
            <a:chOff x="0" y="0"/>
            <a:chExt cx="1627020" cy="1617746"/>
          </a:xfrm>
        </p:grpSpPr>
        <p:sp>
          <p:nvSpPr>
            <p:cNvPr id="6166" name="任意多边形 35"/>
            <p:cNvSpPr/>
            <p:nvPr/>
          </p:nvSpPr>
          <p:spPr>
            <a:xfrm rot="-5406812" flipH="1">
              <a:off x="-613476" y="614712"/>
              <a:ext cx="1617335" cy="387910"/>
            </a:xfrm>
            <a:custGeom>
              <a:avLst/>
              <a:gdLst>
                <a:gd name="txL" fmla="*/ 0 w 1617335"/>
                <a:gd name="txT" fmla="*/ 0 h 387910"/>
                <a:gd name="txR" fmla="*/ 1617335 w 1617335"/>
                <a:gd name="txB" fmla="*/ 387910 h 387910"/>
              </a:gdLst>
              <a:ahLst/>
              <a:cxnLst>
                <a:cxn ang="0">
                  <a:pos x="0" y="0"/>
                </a:cxn>
                <a:cxn ang="0">
                  <a:pos x="379358" y="387910"/>
                </a:cxn>
                <a:cxn ang="0">
                  <a:pos x="1617335" y="387910"/>
                </a:cxn>
                <a:cxn ang="0">
                  <a:pos x="1617335" y="385898"/>
                </a:cxn>
                <a:cxn ang="0">
                  <a:pos x="1231437" y="0"/>
                </a:cxn>
              </a:cxnLst>
              <a:rect l="txL" t="txT" r="txR" b="txB"/>
              <a:pathLst>
                <a:path w="1617335" h="387910">
                  <a:moveTo>
                    <a:pt x="0" y="0"/>
                  </a:moveTo>
                  <a:lnTo>
                    <a:pt x="379358" y="387910"/>
                  </a:lnTo>
                  <a:lnTo>
                    <a:pt x="1617335" y="387910"/>
                  </a:lnTo>
                  <a:lnTo>
                    <a:pt x="1617335" y="385898"/>
                  </a:lnTo>
                  <a:lnTo>
                    <a:pt x="123143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CFCFC">
                <a:alpha val="59999"/>
              </a:srgbClr>
            </a:solidFill>
            <a:ln w="1270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167" name="矩形 36"/>
            <p:cNvSpPr>
              <a:spLocks noChangeAspect="1"/>
            </p:cNvSpPr>
            <p:nvPr/>
          </p:nvSpPr>
          <p:spPr>
            <a:xfrm rot="-5406812" flipH="1">
              <a:off x="389537" y="393746"/>
              <a:ext cx="1224000" cy="1224000"/>
            </a:xfrm>
            <a:prstGeom prst="rect">
              <a:avLst/>
            </a:prstGeom>
            <a:noFill/>
            <a:ln w="12700" cap="flat" cmpd="sng">
              <a:solidFill>
                <a:srgbClr val="FCFCFC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anchor="ctr"/>
            <a:p>
              <a:pPr algn="ctr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168" name="任意多边形 37"/>
            <p:cNvSpPr/>
            <p:nvPr/>
          </p:nvSpPr>
          <p:spPr>
            <a:xfrm rot="-5406812" flipH="1">
              <a:off x="618987" y="-613571"/>
              <a:ext cx="389043" cy="1627020"/>
            </a:xfrm>
            <a:custGeom>
              <a:avLst/>
              <a:gdLst>
                <a:gd name="txL" fmla="*/ 0 w 389043"/>
                <a:gd name="txT" fmla="*/ 0 h 1627020"/>
                <a:gd name="txR" fmla="*/ 389043 w 389043"/>
                <a:gd name="txB" fmla="*/ 1627020 h 1627020"/>
              </a:gdLst>
              <a:ahLst/>
              <a:cxnLst>
                <a:cxn ang="0">
                  <a:pos x="0" y="1241122"/>
                </a:cxn>
                <a:cxn ang="0">
                  <a:pos x="385898" y="1627020"/>
                </a:cxn>
                <a:cxn ang="0">
                  <a:pos x="387909" y="1627020"/>
                </a:cxn>
                <a:cxn ang="0">
                  <a:pos x="387909" y="387910"/>
                </a:cxn>
                <a:cxn ang="0">
                  <a:pos x="389043" y="387910"/>
                </a:cxn>
                <a:cxn ang="0">
                  <a:pos x="9685" y="0"/>
                </a:cxn>
                <a:cxn ang="0">
                  <a:pos x="0" y="0"/>
                </a:cxn>
              </a:cxnLst>
              <a:rect l="txL" t="txT" r="txR" b="txB"/>
              <a:pathLst>
                <a:path w="389043" h="1627020">
                  <a:moveTo>
                    <a:pt x="0" y="1241122"/>
                  </a:moveTo>
                  <a:lnTo>
                    <a:pt x="385898" y="1627020"/>
                  </a:lnTo>
                  <a:lnTo>
                    <a:pt x="387909" y="1627020"/>
                  </a:lnTo>
                  <a:lnTo>
                    <a:pt x="387909" y="387910"/>
                  </a:lnTo>
                  <a:lnTo>
                    <a:pt x="389043" y="387910"/>
                  </a:lnTo>
                  <a:lnTo>
                    <a:pt x="9685" y="0"/>
                  </a:lnTo>
                  <a:lnTo>
                    <a:pt x="0" y="0"/>
                  </a:lnTo>
                  <a:lnTo>
                    <a:pt x="0" y="1241122"/>
                  </a:lnTo>
                  <a:close/>
                </a:path>
              </a:pathLst>
            </a:custGeom>
            <a:solidFill>
              <a:srgbClr val="FCFCFC">
                <a:alpha val="34117"/>
              </a:srgbClr>
            </a:solidFill>
            <a:ln w="12700">
              <a:noFill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6158" name="组合 38"/>
          <p:cNvGrpSpPr/>
          <p:nvPr/>
        </p:nvGrpSpPr>
        <p:grpSpPr>
          <a:xfrm flipV="1">
            <a:off x="4403725" y="3962400"/>
            <a:ext cx="1627188" cy="1619250"/>
            <a:chOff x="0" y="0"/>
            <a:chExt cx="1627020" cy="1617746"/>
          </a:xfrm>
        </p:grpSpPr>
        <p:sp>
          <p:nvSpPr>
            <p:cNvPr id="6163" name="任意多边形 39"/>
            <p:cNvSpPr/>
            <p:nvPr/>
          </p:nvSpPr>
          <p:spPr>
            <a:xfrm rot="-5406812" flipH="1">
              <a:off x="-613476" y="614712"/>
              <a:ext cx="1617335" cy="387910"/>
            </a:xfrm>
            <a:custGeom>
              <a:avLst/>
              <a:gdLst>
                <a:gd name="txL" fmla="*/ 0 w 1617335"/>
                <a:gd name="txT" fmla="*/ 0 h 387910"/>
                <a:gd name="txR" fmla="*/ 1617335 w 1617335"/>
                <a:gd name="txB" fmla="*/ 387910 h 387910"/>
              </a:gdLst>
              <a:ahLst/>
              <a:cxnLst>
                <a:cxn ang="0">
                  <a:pos x="0" y="0"/>
                </a:cxn>
                <a:cxn ang="0">
                  <a:pos x="379358" y="387910"/>
                </a:cxn>
                <a:cxn ang="0">
                  <a:pos x="1617335" y="387910"/>
                </a:cxn>
                <a:cxn ang="0">
                  <a:pos x="1617335" y="385898"/>
                </a:cxn>
                <a:cxn ang="0">
                  <a:pos x="1231437" y="0"/>
                </a:cxn>
              </a:cxnLst>
              <a:rect l="txL" t="txT" r="txR" b="txB"/>
              <a:pathLst>
                <a:path w="1617335" h="387910">
                  <a:moveTo>
                    <a:pt x="0" y="0"/>
                  </a:moveTo>
                  <a:lnTo>
                    <a:pt x="379358" y="387910"/>
                  </a:lnTo>
                  <a:lnTo>
                    <a:pt x="1617335" y="387910"/>
                  </a:lnTo>
                  <a:lnTo>
                    <a:pt x="1617335" y="385898"/>
                  </a:lnTo>
                  <a:lnTo>
                    <a:pt x="123143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CFCFC">
                <a:alpha val="59999"/>
              </a:srgbClr>
            </a:solidFill>
            <a:ln w="1270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164" name="矩形 40"/>
            <p:cNvSpPr>
              <a:spLocks noChangeAspect="1"/>
            </p:cNvSpPr>
            <p:nvPr/>
          </p:nvSpPr>
          <p:spPr>
            <a:xfrm rot="-5406812" flipH="1">
              <a:off x="389537" y="393746"/>
              <a:ext cx="1224000" cy="1224000"/>
            </a:xfrm>
            <a:prstGeom prst="rect">
              <a:avLst/>
            </a:prstGeom>
            <a:noFill/>
            <a:ln w="12700" cap="flat" cmpd="sng">
              <a:solidFill>
                <a:srgbClr val="FCFCFC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anchor="ctr"/>
            <a:p>
              <a:pPr algn="ctr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165" name="任意多边形 41"/>
            <p:cNvSpPr/>
            <p:nvPr/>
          </p:nvSpPr>
          <p:spPr>
            <a:xfrm rot="-5406812" flipH="1">
              <a:off x="618987" y="-613571"/>
              <a:ext cx="389043" cy="1627020"/>
            </a:xfrm>
            <a:custGeom>
              <a:avLst/>
              <a:gdLst>
                <a:gd name="txL" fmla="*/ 0 w 389043"/>
                <a:gd name="txT" fmla="*/ 0 h 1627020"/>
                <a:gd name="txR" fmla="*/ 389043 w 389043"/>
                <a:gd name="txB" fmla="*/ 1627020 h 1627020"/>
              </a:gdLst>
              <a:ahLst/>
              <a:cxnLst>
                <a:cxn ang="0">
                  <a:pos x="0" y="1241122"/>
                </a:cxn>
                <a:cxn ang="0">
                  <a:pos x="385898" y="1627020"/>
                </a:cxn>
                <a:cxn ang="0">
                  <a:pos x="387909" y="1627020"/>
                </a:cxn>
                <a:cxn ang="0">
                  <a:pos x="387909" y="387910"/>
                </a:cxn>
                <a:cxn ang="0">
                  <a:pos x="389043" y="387910"/>
                </a:cxn>
                <a:cxn ang="0">
                  <a:pos x="9685" y="0"/>
                </a:cxn>
                <a:cxn ang="0">
                  <a:pos x="0" y="0"/>
                </a:cxn>
              </a:cxnLst>
              <a:rect l="txL" t="txT" r="txR" b="txB"/>
              <a:pathLst>
                <a:path w="389043" h="1627020">
                  <a:moveTo>
                    <a:pt x="0" y="1241122"/>
                  </a:moveTo>
                  <a:lnTo>
                    <a:pt x="385898" y="1627020"/>
                  </a:lnTo>
                  <a:lnTo>
                    <a:pt x="387909" y="1627020"/>
                  </a:lnTo>
                  <a:lnTo>
                    <a:pt x="387909" y="387910"/>
                  </a:lnTo>
                  <a:lnTo>
                    <a:pt x="389043" y="387910"/>
                  </a:lnTo>
                  <a:lnTo>
                    <a:pt x="9685" y="0"/>
                  </a:lnTo>
                  <a:lnTo>
                    <a:pt x="0" y="0"/>
                  </a:lnTo>
                  <a:lnTo>
                    <a:pt x="0" y="1241122"/>
                  </a:lnTo>
                  <a:close/>
                </a:path>
              </a:pathLst>
            </a:custGeom>
            <a:solidFill>
              <a:srgbClr val="FCFCFC">
                <a:alpha val="34117"/>
              </a:srgbClr>
            </a:solidFill>
            <a:ln w="12700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6159" name="文本框 42"/>
          <p:cNvSpPr/>
          <p:nvPr/>
        </p:nvSpPr>
        <p:spPr>
          <a:xfrm>
            <a:off x="1262063" y="2152650"/>
            <a:ext cx="2765425" cy="11398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1600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MORE  THAN  TEMPLATE</a:t>
            </a:r>
            <a:endParaRPr lang="zh-CN" altLang="en-US" sz="1600" b="1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2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Center of the  </a:t>
            </a:r>
            <a:endParaRPr lang="en-US" altLang="zh-CN" sz="12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2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narrative thought</a:t>
            </a:r>
            <a:endParaRPr lang="en-US" altLang="zh-CN" sz="12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endParaRPr lang="zh-CN" altLang="en-US" sz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endParaRPr lang="zh-CN" altLang="en-US" sz="1400" dirty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160" name="文本框 43"/>
          <p:cNvSpPr/>
          <p:nvPr/>
        </p:nvSpPr>
        <p:spPr>
          <a:xfrm>
            <a:off x="1319213" y="5033963"/>
            <a:ext cx="2765425" cy="113823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1600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MORE  THAN  TEMPLATE</a:t>
            </a:r>
            <a:endParaRPr lang="zh-CN" altLang="en-US" sz="1600" b="1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2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Center of the  </a:t>
            </a:r>
            <a:endParaRPr lang="en-US" altLang="zh-CN" sz="12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2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narrative thought</a:t>
            </a:r>
            <a:endParaRPr lang="en-US" altLang="zh-CN" sz="12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endParaRPr lang="zh-CN" altLang="en-US" sz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endParaRPr lang="zh-CN" altLang="en-US" sz="1400" dirty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161" name="文本框 44"/>
          <p:cNvSpPr/>
          <p:nvPr/>
        </p:nvSpPr>
        <p:spPr>
          <a:xfrm>
            <a:off x="8308975" y="2152650"/>
            <a:ext cx="2765425" cy="11398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1600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MORE  THAN  TEMPLATE</a:t>
            </a:r>
            <a:endParaRPr lang="zh-CN" altLang="en-US" sz="1600" b="1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2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Center of the  </a:t>
            </a:r>
            <a:endParaRPr lang="en-US" altLang="zh-CN" sz="12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2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narrative thought</a:t>
            </a:r>
            <a:endParaRPr lang="en-US" altLang="zh-CN" sz="12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endParaRPr lang="zh-CN" altLang="en-US" sz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endParaRPr lang="zh-CN" altLang="en-US" sz="1400" dirty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162" name="文本框 45"/>
          <p:cNvSpPr/>
          <p:nvPr/>
        </p:nvSpPr>
        <p:spPr>
          <a:xfrm>
            <a:off x="8366125" y="5033963"/>
            <a:ext cx="2765425" cy="113823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1600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MORE  THAN  TEMPLATE</a:t>
            </a:r>
            <a:endParaRPr lang="zh-CN" altLang="en-US" sz="1600" b="1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2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Center of the  </a:t>
            </a:r>
            <a:endParaRPr lang="en-US" altLang="zh-CN" sz="12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2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narrative thought</a:t>
            </a:r>
            <a:endParaRPr lang="en-US" altLang="zh-CN" sz="12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endParaRPr lang="zh-CN" altLang="en-US" sz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endParaRPr lang="zh-CN" altLang="en-US" sz="1400" dirty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任意多边形 1"/>
          <p:cNvSpPr/>
          <p:nvPr/>
        </p:nvSpPr>
        <p:spPr>
          <a:xfrm>
            <a:off x="2936875" y="3524250"/>
            <a:ext cx="1833563" cy="1835150"/>
          </a:xfrm>
          <a:custGeom>
            <a:avLst/>
            <a:gdLst>
              <a:gd name="txL" fmla="*/ 0 w 2204265"/>
              <a:gd name="txT" fmla="*/ 0 h 2204265"/>
              <a:gd name="txR" fmla="*/ 2204265 w 2204265"/>
              <a:gd name="txB" fmla="*/ 2204265 h 2204265"/>
            </a:gdLst>
            <a:ahLst/>
            <a:cxnLst/>
            <a:rect l="txL" t="txT" r="txR" b="txB"/>
            <a:pathLst>
              <a:path w="2204265" h="2204265">
                <a:moveTo>
                  <a:pt x="1102132" y="321083"/>
                </a:moveTo>
                <a:cubicBezTo>
                  <a:pt x="665509" y="321083"/>
                  <a:pt x="311557" y="675035"/>
                  <a:pt x="311557" y="1111658"/>
                </a:cubicBezTo>
                <a:cubicBezTo>
                  <a:pt x="311557" y="1548281"/>
                  <a:pt x="665509" y="1902233"/>
                  <a:pt x="1102132" y="1902233"/>
                </a:cubicBezTo>
                <a:cubicBezTo>
                  <a:pt x="1538755" y="1902233"/>
                  <a:pt x="1892707" y="1548281"/>
                  <a:pt x="1892707" y="1111658"/>
                </a:cubicBezTo>
                <a:cubicBezTo>
                  <a:pt x="1892707" y="675035"/>
                  <a:pt x="1538755" y="321083"/>
                  <a:pt x="1102132" y="321083"/>
                </a:cubicBezTo>
                <a:close/>
                <a:moveTo>
                  <a:pt x="977042" y="0"/>
                </a:moveTo>
                <a:lnTo>
                  <a:pt x="1227224" y="0"/>
                </a:lnTo>
                <a:lnTo>
                  <a:pt x="1276006" y="227584"/>
                </a:lnTo>
                <a:lnTo>
                  <a:pt x="1287791" y="229382"/>
                </a:lnTo>
                <a:lnTo>
                  <a:pt x="1387705" y="259057"/>
                </a:lnTo>
                <a:lnTo>
                  <a:pt x="1544868" y="85113"/>
                </a:lnTo>
                <a:lnTo>
                  <a:pt x="1761531" y="210203"/>
                </a:lnTo>
                <a:lnTo>
                  <a:pt x="1691902" y="425756"/>
                </a:lnTo>
                <a:lnTo>
                  <a:pt x="1705003" y="435309"/>
                </a:lnTo>
                <a:cubicBezTo>
                  <a:pt x="1729378" y="456423"/>
                  <a:pt x="1752634" y="478795"/>
                  <a:pt x="1774668" y="502325"/>
                </a:cubicBezTo>
                <a:lnTo>
                  <a:pt x="1782142" y="511190"/>
                </a:lnTo>
                <a:lnTo>
                  <a:pt x="1994063" y="442735"/>
                </a:lnTo>
                <a:lnTo>
                  <a:pt x="2119154" y="659399"/>
                </a:lnTo>
                <a:lnTo>
                  <a:pt x="1961265" y="802053"/>
                </a:lnTo>
                <a:lnTo>
                  <a:pt x="1974042" y="833752"/>
                </a:lnTo>
                <a:lnTo>
                  <a:pt x="1999140" y="933073"/>
                </a:lnTo>
                <a:lnTo>
                  <a:pt x="2204265" y="977042"/>
                </a:lnTo>
                <a:lnTo>
                  <a:pt x="2204265" y="1227224"/>
                </a:lnTo>
                <a:lnTo>
                  <a:pt x="2012137" y="1268406"/>
                </a:lnTo>
                <a:lnTo>
                  <a:pt x="2004638" y="1317545"/>
                </a:lnTo>
                <a:cubicBezTo>
                  <a:pt x="1999269" y="1343782"/>
                  <a:pt x="1992785" y="1369612"/>
                  <a:pt x="1985237" y="1394985"/>
                </a:cubicBezTo>
                <a:lnTo>
                  <a:pt x="1977636" y="1417004"/>
                </a:lnTo>
                <a:lnTo>
                  <a:pt x="2119154" y="1544868"/>
                </a:lnTo>
                <a:lnTo>
                  <a:pt x="1994063" y="1761531"/>
                </a:lnTo>
                <a:lnTo>
                  <a:pt x="1820151" y="1705353"/>
                </a:lnTo>
                <a:lnTo>
                  <a:pt x="1798711" y="1734758"/>
                </a:lnTo>
                <a:cubicBezTo>
                  <a:pt x="1777597" y="1759133"/>
                  <a:pt x="1755225" y="1782388"/>
                  <a:pt x="1731696" y="1804423"/>
                </a:cubicBezTo>
                <a:lnTo>
                  <a:pt x="1706998" y="1825242"/>
                </a:lnTo>
                <a:lnTo>
                  <a:pt x="1761531" y="1994062"/>
                </a:lnTo>
                <a:lnTo>
                  <a:pt x="1544868" y="2119153"/>
                </a:lnTo>
                <a:lnTo>
                  <a:pt x="1429863" y="1991868"/>
                </a:lnTo>
                <a:lnTo>
                  <a:pt x="1400268" y="2003797"/>
                </a:lnTo>
                <a:lnTo>
                  <a:pt x="1262745" y="2038549"/>
                </a:lnTo>
                <a:lnTo>
                  <a:pt x="1227224" y="2204265"/>
                </a:lnTo>
                <a:lnTo>
                  <a:pt x="977042" y="2204265"/>
                </a:lnTo>
                <a:lnTo>
                  <a:pt x="941447" y="2038203"/>
                </a:lnTo>
                <a:lnTo>
                  <a:pt x="916475" y="2034392"/>
                </a:lnTo>
                <a:lnTo>
                  <a:pt x="774169" y="1992127"/>
                </a:lnTo>
                <a:lnTo>
                  <a:pt x="659399" y="2119153"/>
                </a:lnTo>
                <a:lnTo>
                  <a:pt x="442735" y="1994062"/>
                </a:lnTo>
                <a:lnTo>
                  <a:pt x="496981" y="1826130"/>
                </a:lnTo>
                <a:lnTo>
                  <a:pt x="391274" y="1717869"/>
                </a:lnTo>
                <a:lnTo>
                  <a:pt x="382878" y="1705753"/>
                </a:lnTo>
                <a:lnTo>
                  <a:pt x="210204" y="1761531"/>
                </a:lnTo>
                <a:lnTo>
                  <a:pt x="85113" y="1544868"/>
                </a:lnTo>
                <a:lnTo>
                  <a:pt x="226733" y="1416912"/>
                </a:lnTo>
                <a:lnTo>
                  <a:pt x="212821" y="1373126"/>
                </a:lnTo>
                <a:lnTo>
                  <a:pt x="191748" y="1268325"/>
                </a:lnTo>
                <a:lnTo>
                  <a:pt x="0" y="1227224"/>
                </a:lnTo>
                <a:lnTo>
                  <a:pt x="0" y="977042"/>
                </a:lnTo>
                <a:lnTo>
                  <a:pt x="203220" y="933481"/>
                </a:lnTo>
                <a:lnTo>
                  <a:pt x="212821" y="890649"/>
                </a:lnTo>
                <a:lnTo>
                  <a:pt x="243470" y="802476"/>
                </a:lnTo>
                <a:lnTo>
                  <a:pt x="85113" y="659399"/>
                </a:lnTo>
                <a:lnTo>
                  <a:pt x="210204" y="442735"/>
                </a:lnTo>
                <a:lnTo>
                  <a:pt x="423776" y="511723"/>
                </a:lnTo>
                <a:lnTo>
                  <a:pt x="470557" y="461243"/>
                </a:lnTo>
                <a:lnTo>
                  <a:pt x="512656" y="426662"/>
                </a:lnTo>
                <a:lnTo>
                  <a:pt x="442735" y="210203"/>
                </a:lnTo>
                <a:lnTo>
                  <a:pt x="659399" y="85113"/>
                </a:lnTo>
                <a:lnTo>
                  <a:pt x="815299" y="257661"/>
                </a:lnTo>
                <a:lnTo>
                  <a:pt x="916475" y="229382"/>
                </a:lnTo>
                <a:lnTo>
                  <a:pt x="928259" y="227584"/>
                </a:lnTo>
                <a:lnTo>
                  <a:pt x="977042" y="0"/>
                </a:lnTo>
                <a:close/>
              </a:path>
            </a:pathLst>
          </a:custGeom>
          <a:solidFill>
            <a:srgbClr val="FCFCFC">
              <a:alpha val="54117"/>
            </a:srgbClr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7171" name="椭圆 2"/>
          <p:cNvSpPr/>
          <p:nvPr/>
        </p:nvSpPr>
        <p:spPr>
          <a:xfrm>
            <a:off x="3249613" y="3843338"/>
            <a:ext cx="1208087" cy="1208087"/>
          </a:xfrm>
          <a:prstGeom prst="ellipse">
            <a:avLst/>
          </a:prstGeom>
          <a:solidFill>
            <a:srgbClr val="FCFCFC">
              <a:alpha val="29803"/>
            </a:srgbClr>
          </a:solidFill>
          <a:ln w="12700">
            <a:noFill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7172" name="任意多边形 3"/>
          <p:cNvSpPr/>
          <p:nvPr/>
        </p:nvSpPr>
        <p:spPr>
          <a:xfrm>
            <a:off x="4325938" y="2438400"/>
            <a:ext cx="1833562" cy="1833563"/>
          </a:xfrm>
          <a:custGeom>
            <a:avLst/>
            <a:gdLst>
              <a:gd name="txL" fmla="*/ 0 w 2204265"/>
              <a:gd name="txT" fmla="*/ 0 h 2204265"/>
              <a:gd name="txR" fmla="*/ 2204265 w 2204265"/>
              <a:gd name="txB" fmla="*/ 2204265 h 2204265"/>
            </a:gdLst>
            <a:ahLst/>
            <a:cxnLst/>
            <a:rect l="txL" t="txT" r="txR" b="txB"/>
            <a:pathLst>
              <a:path w="2204265" h="2204265">
                <a:moveTo>
                  <a:pt x="1102132" y="321083"/>
                </a:moveTo>
                <a:cubicBezTo>
                  <a:pt x="665509" y="321083"/>
                  <a:pt x="311557" y="675035"/>
                  <a:pt x="311557" y="1111658"/>
                </a:cubicBezTo>
                <a:cubicBezTo>
                  <a:pt x="311557" y="1548281"/>
                  <a:pt x="665509" y="1902233"/>
                  <a:pt x="1102132" y="1902233"/>
                </a:cubicBezTo>
                <a:cubicBezTo>
                  <a:pt x="1538755" y="1902233"/>
                  <a:pt x="1892707" y="1548281"/>
                  <a:pt x="1892707" y="1111658"/>
                </a:cubicBezTo>
                <a:cubicBezTo>
                  <a:pt x="1892707" y="675035"/>
                  <a:pt x="1538755" y="321083"/>
                  <a:pt x="1102132" y="321083"/>
                </a:cubicBezTo>
                <a:close/>
                <a:moveTo>
                  <a:pt x="977042" y="0"/>
                </a:moveTo>
                <a:lnTo>
                  <a:pt x="1227224" y="0"/>
                </a:lnTo>
                <a:lnTo>
                  <a:pt x="1276006" y="227584"/>
                </a:lnTo>
                <a:lnTo>
                  <a:pt x="1287791" y="229382"/>
                </a:lnTo>
                <a:lnTo>
                  <a:pt x="1387705" y="259057"/>
                </a:lnTo>
                <a:lnTo>
                  <a:pt x="1544868" y="85113"/>
                </a:lnTo>
                <a:lnTo>
                  <a:pt x="1761531" y="210203"/>
                </a:lnTo>
                <a:lnTo>
                  <a:pt x="1691902" y="425756"/>
                </a:lnTo>
                <a:lnTo>
                  <a:pt x="1705003" y="435309"/>
                </a:lnTo>
                <a:cubicBezTo>
                  <a:pt x="1729378" y="456423"/>
                  <a:pt x="1752634" y="478795"/>
                  <a:pt x="1774668" y="502325"/>
                </a:cubicBezTo>
                <a:lnTo>
                  <a:pt x="1782142" y="511190"/>
                </a:lnTo>
                <a:lnTo>
                  <a:pt x="1994063" y="442735"/>
                </a:lnTo>
                <a:lnTo>
                  <a:pt x="2119154" y="659399"/>
                </a:lnTo>
                <a:lnTo>
                  <a:pt x="1961265" y="802053"/>
                </a:lnTo>
                <a:lnTo>
                  <a:pt x="1974042" y="833752"/>
                </a:lnTo>
                <a:lnTo>
                  <a:pt x="1999140" y="933073"/>
                </a:lnTo>
                <a:lnTo>
                  <a:pt x="2204265" y="977042"/>
                </a:lnTo>
                <a:lnTo>
                  <a:pt x="2204265" y="1227224"/>
                </a:lnTo>
                <a:lnTo>
                  <a:pt x="2012137" y="1268406"/>
                </a:lnTo>
                <a:lnTo>
                  <a:pt x="2004638" y="1317545"/>
                </a:lnTo>
                <a:cubicBezTo>
                  <a:pt x="1999269" y="1343782"/>
                  <a:pt x="1992785" y="1369612"/>
                  <a:pt x="1985237" y="1394985"/>
                </a:cubicBezTo>
                <a:lnTo>
                  <a:pt x="1977636" y="1417004"/>
                </a:lnTo>
                <a:lnTo>
                  <a:pt x="2119154" y="1544868"/>
                </a:lnTo>
                <a:lnTo>
                  <a:pt x="1994063" y="1761531"/>
                </a:lnTo>
                <a:lnTo>
                  <a:pt x="1820151" y="1705353"/>
                </a:lnTo>
                <a:lnTo>
                  <a:pt x="1798711" y="1734758"/>
                </a:lnTo>
                <a:cubicBezTo>
                  <a:pt x="1777597" y="1759133"/>
                  <a:pt x="1755225" y="1782388"/>
                  <a:pt x="1731696" y="1804423"/>
                </a:cubicBezTo>
                <a:lnTo>
                  <a:pt x="1706998" y="1825242"/>
                </a:lnTo>
                <a:lnTo>
                  <a:pt x="1761531" y="1994062"/>
                </a:lnTo>
                <a:lnTo>
                  <a:pt x="1544868" y="2119153"/>
                </a:lnTo>
                <a:lnTo>
                  <a:pt x="1429863" y="1991868"/>
                </a:lnTo>
                <a:lnTo>
                  <a:pt x="1400268" y="2003797"/>
                </a:lnTo>
                <a:lnTo>
                  <a:pt x="1262745" y="2038549"/>
                </a:lnTo>
                <a:lnTo>
                  <a:pt x="1227224" y="2204265"/>
                </a:lnTo>
                <a:lnTo>
                  <a:pt x="977042" y="2204265"/>
                </a:lnTo>
                <a:lnTo>
                  <a:pt x="941447" y="2038203"/>
                </a:lnTo>
                <a:lnTo>
                  <a:pt x="916475" y="2034392"/>
                </a:lnTo>
                <a:lnTo>
                  <a:pt x="774169" y="1992127"/>
                </a:lnTo>
                <a:lnTo>
                  <a:pt x="659399" y="2119153"/>
                </a:lnTo>
                <a:lnTo>
                  <a:pt x="442735" y="1994062"/>
                </a:lnTo>
                <a:lnTo>
                  <a:pt x="496981" y="1826130"/>
                </a:lnTo>
                <a:lnTo>
                  <a:pt x="391274" y="1717869"/>
                </a:lnTo>
                <a:lnTo>
                  <a:pt x="382878" y="1705753"/>
                </a:lnTo>
                <a:lnTo>
                  <a:pt x="210204" y="1761531"/>
                </a:lnTo>
                <a:lnTo>
                  <a:pt x="85113" y="1544868"/>
                </a:lnTo>
                <a:lnTo>
                  <a:pt x="226733" y="1416912"/>
                </a:lnTo>
                <a:lnTo>
                  <a:pt x="212821" y="1373126"/>
                </a:lnTo>
                <a:lnTo>
                  <a:pt x="191748" y="1268325"/>
                </a:lnTo>
                <a:lnTo>
                  <a:pt x="0" y="1227224"/>
                </a:lnTo>
                <a:lnTo>
                  <a:pt x="0" y="977042"/>
                </a:lnTo>
                <a:lnTo>
                  <a:pt x="203220" y="933481"/>
                </a:lnTo>
                <a:lnTo>
                  <a:pt x="212821" y="890649"/>
                </a:lnTo>
                <a:lnTo>
                  <a:pt x="243470" y="802476"/>
                </a:lnTo>
                <a:lnTo>
                  <a:pt x="85113" y="659399"/>
                </a:lnTo>
                <a:lnTo>
                  <a:pt x="210204" y="442735"/>
                </a:lnTo>
                <a:lnTo>
                  <a:pt x="423776" y="511723"/>
                </a:lnTo>
                <a:lnTo>
                  <a:pt x="470557" y="461243"/>
                </a:lnTo>
                <a:lnTo>
                  <a:pt x="512656" y="426662"/>
                </a:lnTo>
                <a:lnTo>
                  <a:pt x="442735" y="210203"/>
                </a:lnTo>
                <a:lnTo>
                  <a:pt x="659399" y="85113"/>
                </a:lnTo>
                <a:lnTo>
                  <a:pt x="815299" y="257661"/>
                </a:lnTo>
                <a:lnTo>
                  <a:pt x="916475" y="229382"/>
                </a:lnTo>
                <a:lnTo>
                  <a:pt x="928259" y="227584"/>
                </a:lnTo>
                <a:lnTo>
                  <a:pt x="977042" y="0"/>
                </a:lnTo>
                <a:close/>
              </a:path>
            </a:pathLst>
          </a:custGeom>
          <a:solidFill>
            <a:srgbClr val="FCFCFC">
              <a:alpha val="54117"/>
            </a:srgbClr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7173" name="椭圆 4"/>
          <p:cNvSpPr/>
          <p:nvPr/>
        </p:nvSpPr>
        <p:spPr>
          <a:xfrm>
            <a:off x="4638675" y="2755900"/>
            <a:ext cx="1208088" cy="1208088"/>
          </a:xfrm>
          <a:prstGeom prst="ellipse">
            <a:avLst/>
          </a:prstGeom>
          <a:solidFill>
            <a:srgbClr val="FCFCFC">
              <a:alpha val="29803"/>
            </a:srgbClr>
          </a:solidFill>
          <a:ln w="12700">
            <a:noFill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7174" name="任意多边形 5"/>
          <p:cNvSpPr/>
          <p:nvPr/>
        </p:nvSpPr>
        <p:spPr>
          <a:xfrm>
            <a:off x="7138988" y="2451100"/>
            <a:ext cx="1835150" cy="1835150"/>
          </a:xfrm>
          <a:custGeom>
            <a:avLst/>
            <a:gdLst>
              <a:gd name="txL" fmla="*/ 0 w 2204265"/>
              <a:gd name="txT" fmla="*/ 0 h 2204265"/>
              <a:gd name="txR" fmla="*/ 2204265 w 2204265"/>
              <a:gd name="txB" fmla="*/ 2204265 h 2204265"/>
            </a:gdLst>
            <a:ahLst/>
            <a:cxnLst/>
            <a:rect l="txL" t="txT" r="txR" b="txB"/>
            <a:pathLst>
              <a:path w="2204265" h="2204265">
                <a:moveTo>
                  <a:pt x="1102132" y="321083"/>
                </a:moveTo>
                <a:cubicBezTo>
                  <a:pt x="665509" y="321083"/>
                  <a:pt x="311557" y="675035"/>
                  <a:pt x="311557" y="1111658"/>
                </a:cubicBezTo>
                <a:cubicBezTo>
                  <a:pt x="311557" y="1548281"/>
                  <a:pt x="665509" y="1902233"/>
                  <a:pt x="1102132" y="1902233"/>
                </a:cubicBezTo>
                <a:cubicBezTo>
                  <a:pt x="1538755" y="1902233"/>
                  <a:pt x="1892707" y="1548281"/>
                  <a:pt x="1892707" y="1111658"/>
                </a:cubicBezTo>
                <a:cubicBezTo>
                  <a:pt x="1892707" y="675035"/>
                  <a:pt x="1538755" y="321083"/>
                  <a:pt x="1102132" y="321083"/>
                </a:cubicBezTo>
                <a:close/>
                <a:moveTo>
                  <a:pt x="977042" y="0"/>
                </a:moveTo>
                <a:lnTo>
                  <a:pt x="1227224" y="0"/>
                </a:lnTo>
                <a:lnTo>
                  <a:pt x="1276006" y="227584"/>
                </a:lnTo>
                <a:lnTo>
                  <a:pt x="1287791" y="229382"/>
                </a:lnTo>
                <a:lnTo>
                  <a:pt x="1387705" y="259057"/>
                </a:lnTo>
                <a:lnTo>
                  <a:pt x="1544868" y="85113"/>
                </a:lnTo>
                <a:lnTo>
                  <a:pt x="1761531" y="210203"/>
                </a:lnTo>
                <a:lnTo>
                  <a:pt x="1691902" y="425756"/>
                </a:lnTo>
                <a:lnTo>
                  <a:pt x="1705003" y="435309"/>
                </a:lnTo>
                <a:cubicBezTo>
                  <a:pt x="1729378" y="456423"/>
                  <a:pt x="1752634" y="478795"/>
                  <a:pt x="1774668" y="502325"/>
                </a:cubicBezTo>
                <a:lnTo>
                  <a:pt x="1782142" y="511190"/>
                </a:lnTo>
                <a:lnTo>
                  <a:pt x="1994063" y="442735"/>
                </a:lnTo>
                <a:lnTo>
                  <a:pt x="2119154" y="659399"/>
                </a:lnTo>
                <a:lnTo>
                  <a:pt x="1961265" y="802053"/>
                </a:lnTo>
                <a:lnTo>
                  <a:pt x="1974042" y="833752"/>
                </a:lnTo>
                <a:lnTo>
                  <a:pt x="1999140" y="933073"/>
                </a:lnTo>
                <a:lnTo>
                  <a:pt x="2204265" y="977042"/>
                </a:lnTo>
                <a:lnTo>
                  <a:pt x="2204265" y="1227224"/>
                </a:lnTo>
                <a:lnTo>
                  <a:pt x="2012137" y="1268406"/>
                </a:lnTo>
                <a:lnTo>
                  <a:pt x="2004638" y="1317545"/>
                </a:lnTo>
                <a:cubicBezTo>
                  <a:pt x="1999269" y="1343782"/>
                  <a:pt x="1992785" y="1369612"/>
                  <a:pt x="1985237" y="1394985"/>
                </a:cubicBezTo>
                <a:lnTo>
                  <a:pt x="1977636" y="1417004"/>
                </a:lnTo>
                <a:lnTo>
                  <a:pt x="2119154" y="1544868"/>
                </a:lnTo>
                <a:lnTo>
                  <a:pt x="1994063" y="1761531"/>
                </a:lnTo>
                <a:lnTo>
                  <a:pt x="1820151" y="1705353"/>
                </a:lnTo>
                <a:lnTo>
                  <a:pt x="1798711" y="1734758"/>
                </a:lnTo>
                <a:cubicBezTo>
                  <a:pt x="1777597" y="1759133"/>
                  <a:pt x="1755225" y="1782388"/>
                  <a:pt x="1731696" y="1804423"/>
                </a:cubicBezTo>
                <a:lnTo>
                  <a:pt x="1706998" y="1825242"/>
                </a:lnTo>
                <a:lnTo>
                  <a:pt x="1761531" y="1994062"/>
                </a:lnTo>
                <a:lnTo>
                  <a:pt x="1544868" y="2119153"/>
                </a:lnTo>
                <a:lnTo>
                  <a:pt x="1429863" y="1991868"/>
                </a:lnTo>
                <a:lnTo>
                  <a:pt x="1400268" y="2003797"/>
                </a:lnTo>
                <a:lnTo>
                  <a:pt x="1262745" y="2038549"/>
                </a:lnTo>
                <a:lnTo>
                  <a:pt x="1227224" y="2204265"/>
                </a:lnTo>
                <a:lnTo>
                  <a:pt x="977042" y="2204265"/>
                </a:lnTo>
                <a:lnTo>
                  <a:pt x="941447" y="2038203"/>
                </a:lnTo>
                <a:lnTo>
                  <a:pt x="916475" y="2034392"/>
                </a:lnTo>
                <a:lnTo>
                  <a:pt x="774169" y="1992127"/>
                </a:lnTo>
                <a:lnTo>
                  <a:pt x="659399" y="2119153"/>
                </a:lnTo>
                <a:lnTo>
                  <a:pt x="442735" y="1994062"/>
                </a:lnTo>
                <a:lnTo>
                  <a:pt x="496981" y="1826130"/>
                </a:lnTo>
                <a:lnTo>
                  <a:pt x="391274" y="1717869"/>
                </a:lnTo>
                <a:lnTo>
                  <a:pt x="382878" y="1705753"/>
                </a:lnTo>
                <a:lnTo>
                  <a:pt x="210204" y="1761531"/>
                </a:lnTo>
                <a:lnTo>
                  <a:pt x="85113" y="1544868"/>
                </a:lnTo>
                <a:lnTo>
                  <a:pt x="226733" y="1416912"/>
                </a:lnTo>
                <a:lnTo>
                  <a:pt x="212821" y="1373126"/>
                </a:lnTo>
                <a:lnTo>
                  <a:pt x="191748" y="1268325"/>
                </a:lnTo>
                <a:lnTo>
                  <a:pt x="0" y="1227224"/>
                </a:lnTo>
                <a:lnTo>
                  <a:pt x="0" y="977042"/>
                </a:lnTo>
                <a:lnTo>
                  <a:pt x="203220" y="933481"/>
                </a:lnTo>
                <a:lnTo>
                  <a:pt x="212821" y="890649"/>
                </a:lnTo>
                <a:lnTo>
                  <a:pt x="243470" y="802476"/>
                </a:lnTo>
                <a:lnTo>
                  <a:pt x="85113" y="659399"/>
                </a:lnTo>
                <a:lnTo>
                  <a:pt x="210204" y="442735"/>
                </a:lnTo>
                <a:lnTo>
                  <a:pt x="423776" y="511723"/>
                </a:lnTo>
                <a:lnTo>
                  <a:pt x="470557" y="461243"/>
                </a:lnTo>
                <a:lnTo>
                  <a:pt x="512656" y="426662"/>
                </a:lnTo>
                <a:lnTo>
                  <a:pt x="442735" y="210203"/>
                </a:lnTo>
                <a:lnTo>
                  <a:pt x="659399" y="85113"/>
                </a:lnTo>
                <a:lnTo>
                  <a:pt x="815299" y="257661"/>
                </a:lnTo>
                <a:lnTo>
                  <a:pt x="916475" y="229382"/>
                </a:lnTo>
                <a:lnTo>
                  <a:pt x="928259" y="227584"/>
                </a:lnTo>
                <a:lnTo>
                  <a:pt x="977042" y="0"/>
                </a:lnTo>
                <a:close/>
              </a:path>
            </a:pathLst>
          </a:custGeom>
          <a:solidFill>
            <a:srgbClr val="FCFCFC">
              <a:alpha val="54117"/>
            </a:srgbClr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7175" name="椭圆 6"/>
          <p:cNvSpPr/>
          <p:nvPr/>
        </p:nvSpPr>
        <p:spPr>
          <a:xfrm>
            <a:off x="7453313" y="2768600"/>
            <a:ext cx="1208087" cy="1209675"/>
          </a:xfrm>
          <a:prstGeom prst="ellipse">
            <a:avLst/>
          </a:prstGeom>
          <a:solidFill>
            <a:srgbClr val="FCFCFC">
              <a:alpha val="29803"/>
            </a:srgbClr>
          </a:solidFill>
          <a:ln w="12700">
            <a:noFill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7176" name="任意多边形 7"/>
          <p:cNvSpPr/>
          <p:nvPr/>
        </p:nvSpPr>
        <p:spPr>
          <a:xfrm>
            <a:off x="5738813" y="3538538"/>
            <a:ext cx="1833562" cy="1835150"/>
          </a:xfrm>
          <a:custGeom>
            <a:avLst/>
            <a:gdLst>
              <a:gd name="txL" fmla="*/ 0 w 2204265"/>
              <a:gd name="txT" fmla="*/ 0 h 2204265"/>
              <a:gd name="txR" fmla="*/ 2204265 w 2204265"/>
              <a:gd name="txB" fmla="*/ 2204265 h 2204265"/>
            </a:gdLst>
            <a:ahLst/>
            <a:cxnLst/>
            <a:rect l="txL" t="txT" r="txR" b="txB"/>
            <a:pathLst>
              <a:path w="2204265" h="2204265">
                <a:moveTo>
                  <a:pt x="1102132" y="321083"/>
                </a:moveTo>
                <a:cubicBezTo>
                  <a:pt x="665509" y="321083"/>
                  <a:pt x="311557" y="675035"/>
                  <a:pt x="311557" y="1111658"/>
                </a:cubicBezTo>
                <a:cubicBezTo>
                  <a:pt x="311557" y="1548281"/>
                  <a:pt x="665509" y="1902233"/>
                  <a:pt x="1102132" y="1902233"/>
                </a:cubicBezTo>
                <a:cubicBezTo>
                  <a:pt x="1538755" y="1902233"/>
                  <a:pt x="1892707" y="1548281"/>
                  <a:pt x="1892707" y="1111658"/>
                </a:cubicBezTo>
                <a:cubicBezTo>
                  <a:pt x="1892707" y="675035"/>
                  <a:pt x="1538755" y="321083"/>
                  <a:pt x="1102132" y="321083"/>
                </a:cubicBezTo>
                <a:close/>
                <a:moveTo>
                  <a:pt x="977042" y="0"/>
                </a:moveTo>
                <a:lnTo>
                  <a:pt x="1227224" y="0"/>
                </a:lnTo>
                <a:lnTo>
                  <a:pt x="1276006" y="227584"/>
                </a:lnTo>
                <a:lnTo>
                  <a:pt x="1287791" y="229382"/>
                </a:lnTo>
                <a:lnTo>
                  <a:pt x="1387705" y="259057"/>
                </a:lnTo>
                <a:lnTo>
                  <a:pt x="1544868" y="85113"/>
                </a:lnTo>
                <a:lnTo>
                  <a:pt x="1761531" y="210203"/>
                </a:lnTo>
                <a:lnTo>
                  <a:pt x="1691902" y="425756"/>
                </a:lnTo>
                <a:lnTo>
                  <a:pt x="1705003" y="435309"/>
                </a:lnTo>
                <a:cubicBezTo>
                  <a:pt x="1729378" y="456423"/>
                  <a:pt x="1752634" y="478795"/>
                  <a:pt x="1774668" y="502325"/>
                </a:cubicBezTo>
                <a:lnTo>
                  <a:pt x="1782142" y="511190"/>
                </a:lnTo>
                <a:lnTo>
                  <a:pt x="1994063" y="442735"/>
                </a:lnTo>
                <a:lnTo>
                  <a:pt x="2119154" y="659399"/>
                </a:lnTo>
                <a:lnTo>
                  <a:pt x="1961265" y="802053"/>
                </a:lnTo>
                <a:lnTo>
                  <a:pt x="1974042" y="833752"/>
                </a:lnTo>
                <a:lnTo>
                  <a:pt x="1999140" y="933073"/>
                </a:lnTo>
                <a:lnTo>
                  <a:pt x="2204265" y="977042"/>
                </a:lnTo>
                <a:lnTo>
                  <a:pt x="2204265" y="1227224"/>
                </a:lnTo>
                <a:lnTo>
                  <a:pt x="2012137" y="1268406"/>
                </a:lnTo>
                <a:lnTo>
                  <a:pt x="2004638" y="1317545"/>
                </a:lnTo>
                <a:cubicBezTo>
                  <a:pt x="1999269" y="1343782"/>
                  <a:pt x="1992785" y="1369612"/>
                  <a:pt x="1985237" y="1394985"/>
                </a:cubicBezTo>
                <a:lnTo>
                  <a:pt x="1977636" y="1417004"/>
                </a:lnTo>
                <a:lnTo>
                  <a:pt x="2119154" y="1544868"/>
                </a:lnTo>
                <a:lnTo>
                  <a:pt x="1994063" y="1761531"/>
                </a:lnTo>
                <a:lnTo>
                  <a:pt x="1820151" y="1705353"/>
                </a:lnTo>
                <a:lnTo>
                  <a:pt x="1798711" y="1734758"/>
                </a:lnTo>
                <a:cubicBezTo>
                  <a:pt x="1777597" y="1759133"/>
                  <a:pt x="1755225" y="1782388"/>
                  <a:pt x="1731696" y="1804423"/>
                </a:cubicBezTo>
                <a:lnTo>
                  <a:pt x="1706998" y="1825242"/>
                </a:lnTo>
                <a:lnTo>
                  <a:pt x="1761531" y="1994062"/>
                </a:lnTo>
                <a:lnTo>
                  <a:pt x="1544868" y="2119153"/>
                </a:lnTo>
                <a:lnTo>
                  <a:pt x="1429863" y="1991868"/>
                </a:lnTo>
                <a:lnTo>
                  <a:pt x="1400268" y="2003797"/>
                </a:lnTo>
                <a:lnTo>
                  <a:pt x="1262745" y="2038549"/>
                </a:lnTo>
                <a:lnTo>
                  <a:pt x="1227224" y="2204265"/>
                </a:lnTo>
                <a:lnTo>
                  <a:pt x="977042" y="2204265"/>
                </a:lnTo>
                <a:lnTo>
                  <a:pt x="941447" y="2038203"/>
                </a:lnTo>
                <a:lnTo>
                  <a:pt x="916475" y="2034392"/>
                </a:lnTo>
                <a:lnTo>
                  <a:pt x="774169" y="1992127"/>
                </a:lnTo>
                <a:lnTo>
                  <a:pt x="659399" y="2119153"/>
                </a:lnTo>
                <a:lnTo>
                  <a:pt x="442735" y="1994062"/>
                </a:lnTo>
                <a:lnTo>
                  <a:pt x="496981" y="1826130"/>
                </a:lnTo>
                <a:lnTo>
                  <a:pt x="391274" y="1717869"/>
                </a:lnTo>
                <a:lnTo>
                  <a:pt x="382878" y="1705753"/>
                </a:lnTo>
                <a:lnTo>
                  <a:pt x="210204" y="1761531"/>
                </a:lnTo>
                <a:lnTo>
                  <a:pt x="85113" y="1544868"/>
                </a:lnTo>
                <a:lnTo>
                  <a:pt x="226733" y="1416912"/>
                </a:lnTo>
                <a:lnTo>
                  <a:pt x="212821" y="1373126"/>
                </a:lnTo>
                <a:lnTo>
                  <a:pt x="191748" y="1268325"/>
                </a:lnTo>
                <a:lnTo>
                  <a:pt x="0" y="1227224"/>
                </a:lnTo>
                <a:lnTo>
                  <a:pt x="0" y="977042"/>
                </a:lnTo>
                <a:lnTo>
                  <a:pt x="203220" y="933481"/>
                </a:lnTo>
                <a:lnTo>
                  <a:pt x="212821" y="890649"/>
                </a:lnTo>
                <a:lnTo>
                  <a:pt x="243470" y="802476"/>
                </a:lnTo>
                <a:lnTo>
                  <a:pt x="85113" y="659399"/>
                </a:lnTo>
                <a:lnTo>
                  <a:pt x="210204" y="442735"/>
                </a:lnTo>
                <a:lnTo>
                  <a:pt x="423776" y="511723"/>
                </a:lnTo>
                <a:lnTo>
                  <a:pt x="470557" y="461243"/>
                </a:lnTo>
                <a:lnTo>
                  <a:pt x="512656" y="426662"/>
                </a:lnTo>
                <a:lnTo>
                  <a:pt x="442735" y="210203"/>
                </a:lnTo>
                <a:lnTo>
                  <a:pt x="659399" y="85113"/>
                </a:lnTo>
                <a:lnTo>
                  <a:pt x="815299" y="257661"/>
                </a:lnTo>
                <a:lnTo>
                  <a:pt x="916475" y="229382"/>
                </a:lnTo>
                <a:lnTo>
                  <a:pt x="928259" y="227584"/>
                </a:lnTo>
                <a:lnTo>
                  <a:pt x="977042" y="0"/>
                </a:lnTo>
                <a:close/>
              </a:path>
            </a:pathLst>
          </a:custGeom>
          <a:solidFill>
            <a:srgbClr val="FCFCFC">
              <a:alpha val="54117"/>
            </a:srgbClr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7177" name="椭圆 8"/>
          <p:cNvSpPr/>
          <p:nvPr/>
        </p:nvSpPr>
        <p:spPr>
          <a:xfrm>
            <a:off x="6051550" y="3856038"/>
            <a:ext cx="1208088" cy="1208087"/>
          </a:xfrm>
          <a:prstGeom prst="ellipse">
            <a:avLst/>
          </a:prstGeom>
          <a:solidFill>
            <a:srgbClr val="FCFCFC">
              <a:alpha val="29803"/>
            </a:srgbClr>
          </a:solidFill>
          <a:ln w="12700">
            <a:noFill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7178" name="组合 9"/>
          <p:cNvGrpSpPr/>
          <p:nvPr/>
        </p:nvGrpSpPr>
        <p:grpSpPr>
          <a:xfrm>
            <a:off x="6457950" y="4211638"/>
            <a:ext cx="444500" cy="496887"/>
            <a:chOff x="0" y="0"/>
            <a:chExt cx="402656" cy="450303"/>
          </a:xfrm>
        </p:grpSpPr>
        <p:sp>
          <p:nvSpPr>
            <p:cNvPr id="7203" name="Freeform 108"/>
            <p:cNvSpPr>
              <a:spLocks noEditPoints="1"/>
            </p:cNvSpPr>
            <p:nvPr/>
          </p:nvSpPr>
          <p:spPr>
            <a:xfrm>
              <a:off x="69134" y="167228"/>
              <a:ext cx="56988" cy="57923"/>
            </a:xfrm>
            <a:custGeom>
              <a:avLst/>
              <a:gdLst>
                <a:gd name="txL" fmla="*/ 0 w 26"/>
                <a:gd name="txT" fmla="*/ 0 h 26"/>
                <a:gd name="txR" fmla="*/ 26 w 26"/>
                <a:gd name="txB" fmla="*/ 26 h 26"/>
              </a:gdLst>
              <a:ahLst/>
              <a:cxnLst>
                <a:cxn ang="0">
                  <a:pos x="28494" y="0"/>
                </a:cxn>
                <a:cxn ang="0">
                  <a:pos x="0" y="28962"/>
                </a:cxn>
                <a:cxn ang="0">
                  <a:pos x="28494" y="57923"/>
                </a:cxn>
                <a:cxn ang="0">
                  <a:pos x="56988" y="28962"/>
                </a:cxn>
                <a:cxn ang="0">
                  <a:pos x="28494" y="0"/>
                </a:cxn>
                <a:cxn ang="0">
                  <a:pos x="28494" y="51240"/>
                </a:cxn>
                <a:cxn ang="0">
                  <a:pos x="6576" y="28962"/>
                </a:cxn>
                <a:cxn ang="0">
                  <a:pos x="28494" y="6683"/>
                </a:cxn>
                <a:cxn ang="0">
                  <a:pos x="50412" y="28962"/>
                </a:cxn>
                <a:cxn ang="0">
                  <a:pos x="28494" y="51240"/>
                </a:cxn>
              </a:cxnLst>
              <a:rect l="txL" t="txT" r="txR" b="txB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3"/>
                  </a:moveTo>
                  <a:cubicBezTo>
                    <a:pt x="8" y="23"/>
                    <a:pt x="3" y="18"/>
                    <a:pt x="3" y="13"/>
                  </a:cubicBezTo>
                  <a:cubicBezTo>
                    <a:pt x="3" y="7"/>
                    <a:pt x="8" y="3"/>
                    <a:pt x="13" y="3"/>
                  </a:cubicBezTo>
                  <a:cubicBezTo>
                    <a:pt x="19" y="3"/>
                    <a:pt x="23" y="7"/>
                    <a:pt x="23" y="13"/>
                  </a:cubicBezTo>
                  <a:cubicBezTo>
                    <a:pt x="23" y="18"/>
                    <a:pt x="19" y="23"/>
                    <a:pt x="13" y="23"/>
                  </a:cubicBezTo>
                  <a:close/>
                </a:path>
              </a:pathLst>
            </a:custGeom>
            <a:solidFill>
              <a:srgbClr val="FCFCFC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04" name="Freeform 109"/>
            <p:cNvSpPr>
              <a:spLocks noEditPoints="1"/>
            </p:cNvSpPr>
            <p:nvPr/>
          </p:nvSpPr>
          <p:spPr>
            <a:xfrm>
              <a:off x="197125" y="129859"/>
              <a:ext cx="48580" cy="48580"/>
            </a:xfrm>
            <a:custGeom>
              <a:avLst/>
              <a:gdLst>
                <a:gd name="txL" fmla="*/ 0 w 22"/>
                <a:gd name="txT" fmla="*/ 0 h 22"/>
                <a:gd name="txR" fmla="*/ 22 w 22"/>
                <a:gd name="txB" fmla="*/ 22 h 22"/>
              </a:gdLst>
              <a:ahLst/>
              <a:cxnLst>
                <a:cxn ang="0">
                  <a:pos x="24290" y="0"/>
                </a:cxn>
                <a:cxn ang="0">
                  <a:pos x="0" y="24290"/>
                </a:cxn>
                <a:cxn ang="0">
                  <a:pos x="24290" y="48580"/>
                </a:cxn>
                <a:cxn ang="0">
                  <a:pos x="48580" y="24290"/>
                </a:cxn>
                <a:cxn ang="0">
                  <a:pos x="24290" y="0"/>
                </a:cxn>
                <a:cxn ang="0">
                  <a:pos x="24290" y="37539"/>
                </a:cxn>
                <a:cxn ang="0">
                  <a:pos x="11041" y="24290"/>
                </a:cxn>
                <a:cxn ang="0">
                  <a:pos x="24290" y="11041"/>
                </a:cxn>
                <a:cxn ang="0">
                  <a:pos x="37539" y="24290"/>
                </a:cxn>
                <a:cxn ang="0">
                  <a:pos x="24290" y="37539"/>
                </a:cxn>
              </a:cxnLst>
              <a:rect l="txL" t="txT" r="txR" b="txB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7"/>
                  </a:moveTo>
                  <a:cubicBezTo>
                    <a:pt x="8" y="17"/>
                    <a:pt x="5" y="14"/>
                    <a:pt x="5" y="11"/>
                  </a:cubicBezTo>
                  <a:cubicBezTo>
                    <a:pt x="5" y="8"/>
                    <a:pt x="8" y="5"/>
                    <a:pt x="11" y="5"/>
                  </a:cubicBezTo>
                  <a:cubicBezTo>
                    <a:pt x="14" y="5"/>
                    <a:pt x="17" y="8"/>
                    <a:pt x="17" y="11"/>
                  </a:cubicBezTo>
                  <a:cubicBezTo>
                    <a:pt x="17" y="14"/>
                    <a:pt x="14" y="17"/>
                    <a:pt x="11" y="17"/>
                  </a:cubicBezTo>
                  <a:close/>
                </a:path>
              </a:pathLst>
            </a:custGeom>
            <a:solidFill>
              <a:srgbClr val="FCFCFC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05" name="Freeform 110"/>
            <p:cNvSpPr>
              <a:spLocks noEditPoints="1"/>
            </p:cNvSpPr>
            <p:nvPr/>
          </p:nvSpPr>
          <p:spPr>
            <a:xfrm>
              <a:off x="82213" y="181242"/>
              <a:ext cx="30830" cy="30830"/>
            </a:xfrm>
            <a:custGeom>
              <a:avLst/>
              <a:gdLst>
                <a:gd name="txL" fmla="*/ 0 w 14"/>
                <a:gd name="txT" fmla="*/ 0 h 14"/>
                <a:gd name="txR" fmla="*/ 14 w 14"/>
                <a:gd name="txB" fmla="*/ 14 h 14"/>
              </a:gdLst>
              <a:ahLst/>
              <a:cxnLst>
                <a:cxn ang="0">
                  <a:pos x="15415" y="0"/>
                </a:cxn>
                <a:cxn ang="0">
                  <a:pos x="0" y="15415"/>
                </a:cxn>
                <a:cxn ang="0">
                  <a:pos x="15415" y="30830"/>
                </a:cxn>
                <a:cxn ang="0">
                  <a:pos x="30830" y="15415"/>
                </a:cxn>
                <a:cxn ang="0">
                  <a:pos x="15415" y="0"/>
                </a:cxn>
                <a:cxn ang="0">
                  <a:pos x="15415" y="22021"/>
                </a:cxn>
                <a:cxn ang="0">
                  <a:pos x="8809" y="15415"/>
                </a:cxn>
                <a:cxn ang="0">
                  <a:pos x="15415" y="6606"/>
                </a:cxn>
                <a:cxn ang="0">
                  <a:pos x="24224" y="15415"/>
                </a:cxn>
                <a:cxn ang="0">
                  <a:pos x="15415" y="22021"/>
                </a:cxn>
              </a:cxnLst>
              <a:rect l="txL" t="txT" r="txR" b="txB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  <a:moveTo>
                    <a:pt x="7" y="10"/>
                  </a:moveTo>
                  <a:cubicBezTo>
                    <a:pt x="5" y="10"/>
                    <a:pt x="4" y="9"/>
                    <a:pt x="4" y="7"/>
                  </a:cubicBezTo>
                  <a:cubicBezTo>
                    <a:pt x="4" y="5"/>
                    <a:pt x="5" y="3"/>
                    <a:pt x="7" y="3"/>
                  </a:cubicBezTo>
                  <a:cubicBezTo>
                    <a:pt x="9" y="3"/>
                    <a:pt x="11" y="5"/>
                    <a:pt x="11" y="7"/>
                  </a:cubicBezTo>
                  <a:cubicBezTo>
                    <a:pt x="11" y="9"/>
                    <a:pt x="9" y="10"/>
                    <a:pt x="7" y="10"/>
                  </a:cubicBezTo>
                  <a:close/>
                </a:path>
              </a:pathLst>
            </a:custGeom>
            <a:solidFill>
              <a:srgbClr val="FCFCFC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06" name="Freeform 111"/>
            <p:cNvSpPr>
              <a:spLocks noEditPoints="1"/>
            </p:cNvSpPr>
            <p:nvPr/>
          </p:nvSpPr>
          <p:spPr>
            <a:xfrm>
              <a:off x="172834" y="105568"/>
              <a:ext cx="97161" cy="97161"/>
            </a:xfrm>
            <a:custGeom>
              <a:avLst/>
              <a:gdLst>
                <a:gd name="txL" fmla="*/ 0 w 44"/>
                <a:gd name="txT" fmla="*/ 0 h 44"/>
                <a:gd name="txR" fmla="*/ 44 w 44"/>
                <a:gd name="txB" fmla="*/ 44 h 44"/>
              </a:gdLst>
              <a:ahLst/>
              <a:cxnLst>
                <a:cxn ang="0">
                  <a:pos x="48581" y="0"/>
                </a:cxn>
                <a:cxn ang="0">
                  <a:pos x="0" y="48581"/>
                </a:cxn>
                <a:cxn ang="0">
                  <a:pos x="48581" y="97161"/>
                </a:cxn>
                <a:cxn ang="0">
                  <a:pos x="97161" y="48581"/>
                </a:cxn>
                <a:cxn ang="0">
                  <a:pos x="48581" y="0"/>
                </a:cxn>
                <a:cxn ang="0">
                  <a:pos x="48581" y="86120"/>
                </a:cxn>
                <a:cxn ang="0">
                  <a:pos x="11041" y="48581"/>
                </a:cxn>
                <a:cxn ang="0">
                  <a:pos x="48581" y="13249"/>
                </a:cxn>
                <a:cxn ang="0">
                  <a:pos x="86120" y="48581"/>
                </a:cxn>
                <a:cxn ang="0">
                  <a:pos x="48581" y="86120"/>
                </a:cxn>
              </a:cxnLst>
              <a:rect l="txL" t="txT" r="txR" b="txB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6"/>
                    <a:pt x="22" y="6"/>
                  </a:cubicBezTo>
                  <a:cubicBezTo>
                    <a:pt x="31" y="6"/>
                    <a:pt x="39" y="13"/>
                    <a:pt x="39" y="22"/>
                  </a:cubicBezTo>
                  <a:cubicBezTo>
                    <a:pt x="39" y="31"/>
                    <a:pt x="31" y="39"/>
                    <a:pt x="22" y="39"/>
                  </a:cubicBezTo>
                  <a:close/>
                </a:path>
              </a:pathLst>
            </a:custGeom>
            <a:solidFill>
              <a:srgbClr val="FCFCFC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07" name="Freeform 112"/>
            <p:cNvSpPr>
              <a:spLocks noEditPoints="1"/>
            </p:cNvSpPr>
            <p:nvPr/>
          </p:nvSpPr>
          <p:spPr>
            <a:xfrm>
              <a:off x="0" y="0"/>
              <a:ext cx="402656" cy="450303"/>
            </a:xfrm>
            <a:custGeom>
              <a:avLst/>
              <a:gdLst>
                <a:gd name="txL" fmla="*/ 0 w 182"/>
                <a:gd name="txT" fmla="*/ 0 h 204"/>
                <a:gd name="txR" fmla="*/ 182 w 182"/>
                <a:gd name="txB" fmla="*/ 204 h 204"/>
              </a:gdLst>
              <a:ahLst/>
              <a:cxnLst>
                <a:cxn ang="0">
                  <a:pos x="347346" y="211907"/>
                </a:cxn>
                <a:cxn ang="0">
                  <a:pos x="338497" y="105954"/>
                </a:cxn>
                <a:cxn ang="0">
                  <a:pos x="172567" y="0"/>
                </a:cxn>
                <a:cxn ang="0">
                  <a:pos x="2212" y="174382"/>
                </a:cxn>
                <a:cxn ang="0">
                  <a:pos x="0" y="450303"/>
                </a:cxn>
                <a:cxn ang="0">
                  <a:pos x="250001" y="388497"/>
                </a:cxn>
                <a:cxn ang="0">
                  <a:pos x="325222" y="388497"/>
                </a:cxn>
                <a:cxn ang="0">
                  <a:pos x="325222" y="388497"/>
                </a:cxn>
                <a:cxn ang="0">
                  <a:pos x="345134" y="333313"/>
                </a:cxn>
                <a:cxn ang="0">
                  <a:pos x="323010" y="320068"/>
                </a:cxn>
                <a:cxn ang="0">
                  <a:pos x="345134" y="309031"/>
                </a:cxn>
                <a:cxn ang="0">
                  <a:pos x="342921" y="304617"/>
                </a:cxn>
                <a:cxn ang="0">
                  <a:pos x="376107" y="245018"/>
                </a:cxn>
                <a:cxn ang="0">
                  <a:pos x="137169" y="205285"/>
                </a:cxn>
                <a:cxn ang="0">
                  <a:pos x="137169" y="225152"/>
                </a:cxn>
                <a:cxn ang="0">
                  <a:pos x="119469" y="231774"/>
                </a:cxn>
                <a:cxn ang="0">
                  <a:pos x="106195" y="242810"/>
                </a:cxn>
                <a:cxn ang="0">
                  <a:pos x="88496" y="236188"/>
                </a:cxn>
                <a:cxn ang="0">
                  <a:pos x="70797" y="236188"/>
                </a:cxn>
                <a:cxn ang="0">
                  <a:pos x="61947" y="218529"/>
                </a:cxn>
                <a:cxn ang="0">
                  <a:pos x="48673" y="205285"/>
                </a:cxn>
                <a:cxn ang="0">
                  <a:pos x="57522" y="187626"/>
                </a:cxn>
                <a:cxn ang="0">
                  <a:pos x="57522" y="167760"/>
                </a:cxn>
                <a:cxn ang="0">
                  <a:pos x="75221" y="161138"/>
                </a:cxn>
                <a:cxn ang="0">
                  <a:pos x="88496" y="150101"/>
                </a:cxn>
                <a:cxn ang="0">
                  <a:pos x="106195" y="156723"/>
                </a:cxn>
                <a:cxn ang="0">
                  <a:pos x="126107" y="156723"/>
                </a:cxn>
                <a:cxn ang="0">
                  <a:pos x="132744" y="174382"/>
                </a:cxn>
                <a:cxn ang="0">
                  <a:pos x="146018" y="187626"/>
                </a:cxn>
                <a:cxn ang="0">
                  <a:pos x="300886" y="169967"/>
                </a:cxn>
                <a:cxn ang="0">
                  <a:pos x="278762" y="192041"/>
                </a:cxn>
                <a:cxn ang="0">
                  <a:pos x="267700" y="220737"/>
                </a:cxn>
                <a:cxn ang="0">
                  <a:pos x="236726" y="220737"/>
                </a:cxn>
                <a:cxn ang="0">
                  <a:pos x="207965" y="231774"/>
                </a:cxn>
                <a:cxn ang="0">
                  <a:pos x="183629" y="211907"/>
                </a:cxn>
                <a:cxn ang="0">
                  <a:pos x="154868" y="200870"/>
                </a:cxn>
                <a:cxn ang="0">
                  <a:pos x="154868" y="169967"/>
                </a:cxn>
                <a:cxn ang="0">
                  <a:pos x="141593" y="141272"/>
                </a:cxn>
                <a:cxn ang="0">
                  <a:pos x="163717" y="116990"/>
                </a:cxn>
                <a:cxn ang="0">
                  <a:pos x="174779" y="88295"/>
                </a:cxn>
                <a:cxn ang="0">
                  <a:pos x="207965" y="88295"/>
                </a:cxn>
                <a:cxn ang="0">
                  <a:pos x="236726" y="77258"/>
                </a:cxn>
                <a:cxn ang="0">
                  <a:pos x="258850" y="97124"/>
                </a:cxn>
                <a:cxn ang="0">
                  <a:pos x="287611" y="108161"/>
                </a:cxn>
                <a:cxn ang="0">
                  <a:pos x="287611" y="141272"/>
                </a:cxn>
                <a:cxn ang="0">
                  <a:pos x="300886" y="169967"/>
                </a:cxn>
              </a:cxnLst>
              <a:rect l="txL" t="txT" r="txR" b="txB"/>
              <a:pathLst>
                <a:path w="182" h="204">
                  <a:moveTo>
                    <a:pt x="170" y="111"/>
                  </a:moveTo>
                  <a:cubicBezTo>
                    <a:pt x="166" y="107"/>
                    <a:pt x="160" y="102"/>
                    <a:pt x="157" y="96"/>
                  </a:cubicBezTo>
                  <a:cubicBezTo>
                    <a:pt x="153" y="87"/>
                    <a:pt x="158" y="79"/>
                    <a:pt x="157" y="70"/>
                  </a:cubicBezTo>
                  <a:cubicBezTo>
                    <a:pt x="157" y="63"/>
                    <a:pt x="155" y="54"/>
                    <a:pt x="153" y="48"/>
                  </a:cubicBezTo>
                  <a:cubicBezTo>
                    <a:pt x="149" y="37"/>
                    <a:pt x="142" y="28"/>
                    <a:pt x="133" y="21"/>
                  </a:cubicBezTo>
                  <a:cubicBezTo>
                    <a:pt x="119" y="8"/>
                    <a:pt x="100" y="0"/>
                    <a:pt x="78" y="0"/>
                  </a:cubicBezTo>
                  <a:cubicBezTo>
                    <a:pt x="35" y="0"/>
                    <a:pt x="0" y="32"/>
                    <a:pt x="0" y="71"/>
                  </a:cubicBezTo>
                  <a:cubicBezTo>
                    <a:pt x="0" y="74"/>
                    <a:pt x="0" y="77"/>
                    <a:pt x="1" y="79"/>
                  </a:cubicBezTo>
                  <a:cubicBezTo>
                    <a:pt x="1" y="96"/>
                    <a:pt x="6" y="117"/>
                    <a:pt x="22" y="139"/>
                  </a:cubicBezTo>
                  <a:cubicBezTo>
                    <a:pt x="22" y="139"/>
                    <a:pt x="43" y="182"/>
                    <a:pt x="0" y="204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95" y="204"/>
                    <a:pt x="102" y="176"/>
                    <a:pt x="113" y="176"/>
                  </a:cubicBezTo>
                  <a:cubicBezTo>
                    <a:pt x="123" y="176"/>
                    <a:pt x="133" y="177"/>
                    <a:pt x="142" y="176"/>
                  </a:cubicBezTo>
                  <a:cubicBezTo>
                    <a:pt x="144" y="177"/>
                    <a:pt x="146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54" y="173"/>
                    <a:pt x="149" y="157"/>
                    <a:pt x="149" y="157"/>
                  </a:cubicBezTo>
                  <a:cubicBezTo>
                    <a:pt x="153" y="155"/>
                    <a:pt x="156" y="153"/>
                    <a:pt x="156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8"/>
                    <a:pt x="152" y="146"/>
                    <a:pt x="146" y="145"/>
                  </a:cubicBezTo>
                  <a:cubicBezTo>
                    <a:pt x="149" y="145"/>
                    <a:pt x="149" y="145"/>
                    <a:pt x="149" y="145"/>
                  </a:cubicBezTo>
                  <a:cubicBezTo>
                    <a:pt x="153" y="145"/>
                    <a:pt x="156" y="143"/>
                    <a:pt x="156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9"/>
                    <a:pt x="156" y="138"/>
                    <a:pt x="155" y="138"/>
                  </a:cubicBezTo>
                  <a:cubicBezTo>
                    <a:pt x="156" y="135"/>
                    <a:pt x="159" y="121"/>
                    <a:pt x="160" y="121"/>
                  </a:cubicBezTo>
                  <a:cubicBezTo>
                    <a:pt x="182" y="119"/>
                    <a:pt x="170" y="111"/>
                    <a:pt x="170" y="111"/>
                  </a:cubicBezTo>
                  <a:close/>
                  <a:moveTo>
                    <a:pt x="66" y="93"/>
                  </a:moveTo>
                  <a:cubicBezTo>
                    <a:pt x="62" y="93"/>
                    <a:pt x="62" y="93"/>
                    <a:pt x="62" y="93"/>
                  </a:cubicBezTo>
                  <a:cubicBezTo>
                    <a:pt x="62" y="95"/>
                    <a:pt x="61" y="97"/>
                    <a:pt x="60" y="99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2" y="106"/>
                    <a:pt x="50" y="107"/>
                    <a:pt x="48" y="107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0" y="107"/>
                    <a:pt x="40" y="107"/>
                    <a:pt x="40" y="107"/>
                  </a:cubicBezTo>
                  <a:cubicBezTo>
                    <a:pt x="38" y="107"/>
                    <a:pt x="36" y="106"/>
                    <a:pt x="34" y="105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7" y="97"/>
                    <a:pt x="26" y="95"/>
                    <a:pt x="26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3"/>
                    <a:pt x="27" y="81"/>
                    <a:pt x="28" y="79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4" y="73"/>
                    <a:pt x="34" y="73"/>
                    <a:pt x="34" y="73"/>
                  </a:cubicBezTo>
                  <a:cubicBezTo>
                    <a:pt x="36" y="72"/>
                    <a:pt x="38" y="71"/>
                    <a:pt x="40" y="71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50" y="71"/>
                    <a:pt x="52" y="72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61" y="81"/>
                    <a:pt x="62" y="83"/>
                    <a:pt x="63" y="85"/>
                  </a:cubicBezTo>
                  <a:cubicBezTo>
                    <a:pt x="66" y="85"/>
                    <a:pt x="66" y="85"/>
                    <a:pt x="66" y="85"/>
                  </a:cubicBezTo>
                  <a:lnTo>
                    <a:pt x="66" y="93"/>
                  </a:lnTo>
                  <a:close/>
                  <a:moveTo>
                    <a:pt x="136" y="77"/>
                  </a:moveTo>
                  <a:cubicBezTo>
                    <a:pt x="130" y="77"/>
                    <a:pt x="130" y="77"/>
                    <a:pt x="130" y="77"/>
                  </a:cubicBezTo>
                  <a:cubicBezTo>
                    <a:pt x="129" y="80"/>
                    <a:pt x="128" y="84"/>
                    <a:pt x="126" y="87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14" y="98"/>
                    <a:pt x="110" y="99"/>
                    <a:pt x="107" y="100"/>
                  </a:cubicBezTo>
                  <a:cubicBezTo>
                    <a:pt x="107" y="105"/>
                    <a:pt x="107" y="105"/>
                    <a:pt x="107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90" y="100"/>
                    <a:pt x="86" y="98"/>
                    <a:pt x="83" y="96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2" y="84"/>
                    <a:pt x="71" y="81"/>
                    <a:pt x="70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0"/>
                    <a:pt x="72" y="56"/>
                    <a:pt x="74" y="53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6" y="42"/>
                    <a:pt x="90" y="41"/>
                    <a:pt x="94" y="4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0" y="41"/>
                    <a:pt x="114" y="42"/>
                    <a:pt x="117" y="44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26" y="53"/>
                    <a:pt x="126" y="53"/>
                    <a:pt x="126" y="53"/>
                  </a:cubicBezTo>
                  <a:cubicBezTo>
                    <a:pt x="128" y="57"/>
                    <a:pt x="130" y="60"/>
                    <a:pt x="130" y="64"/>
                  </a:cubicBezTo>
                  <a:cubicBezTo>
                    <a:pt x="136" y="64"/>
                    <a:pt x="136" y="64"/>
                    <a:pt x="136" y="64"/>
                  </a:cubicBezTo>
                  <a:lnTo>
                    <a:pt x="136" y="77"/>
                  </a:lnTo>
                  <a:close/>
                </a:path>
              </a:pathLst>
            </a:custGeom>
            <a:solidFill>
              <a:srgbClr val="FCFCFC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7179" name="组合 15"/>
          <p:cNvGrpSpPr/>
          <p:nvPr/>
        </p:nvGrpSpPr>
        <p:grpSpPr>
          <a:xfrm>
            <a:off x="5045075" y="3119438"/>
            <a:ext cx="406400" cy="404812"/>
            <a:chOff x="0" y="0"/>
            <a:chExt cx="453105" cy="448433"/>
          </a:xfrm>
        </p:grpSpPr>
        <p:sp>
          <p:nvSpPr>
            <p:cNvPr id="7201" name="Freeform 136"/>
            <p:cNvSpPr/>
            <p:nvPr/>
          </p:nvSpPr>
          <p:spPr>
            <a:xfrm>
              <a:off x="0" y="251309"/>
              <a:ext cx="453105" cy="197124"/>
            </a:xfrm>
            <a:custGeom>
              <a:avLst/>
              <a:gdLst>
                <a:gd name="txL" fmla="*/ 0 w 205"/>
                <a:gd name="txT" fmla="*/ 0 h 89"/>
                <a:gd name="txR" fmla="*/ 205 w 205"/>
                <a:gd name="txB" fmla="*/ 89 h 89"/>
              </a:gdLst>
              <a:ahLst/>
              <a:cxnLst>
                <a:cxn ang="0">
                  <a:pos x="227658" y="42083"/>
                </a:cxn>
                <a:cxn ang="0">
                  <a:pos x="103883" y="0"/>
                </a:cxn>
                <a:cxn ang="0">
                  <a:pos x="0" y="0"/>
                </a:cxn>
                <a:cxn ang="0">
                  <a:pos x="0" y="148397"/>
                </a:cxn>
                <a:cxn ang="0">
                  <a:pos x="48626" y="197124"/>
                </a:cxn>
                <a:cxn ang="0">
                  <a:pos x="404479" y="197124"/>
                </a:cxn>
                <a:cxn ang="0">
                  <a:pos x="453105" y="148397"/>
                </a:cxn>
                <a:cxn ang="0">
                  <a:pos x="453105" y="0"/>
                </a:cxn>
                <a:cxn ang="0">
                  <a:pos x="349222" y="0"/>
                </a:cxn>
                <a:cxn ang="0">
                  <a:pos x="227658" y="42083"/>
                </a:cxn>
              </a:cxnLst>
              <a:rect l="txL" t="txT" r="txR" b="txB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solidFill>
              <a:srgbClr val="FCFCFC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02" name="Freeform 137"/>
            <p:cNvSpPr>
              <a:spLocks noEditPoints="1"/>
            </p:cNvSpPr>
            <p:nvPr/>
          </p:nvSpPr>
          <p:spPr>
            <a:xfrm>
              <a:off x="0" y="0"/>
              <a:ext cx="453105" cy="260652"/>
            </a:xfrm>
            <a:custGeom>
              <a:avLst/>
              <a:gdLst>
                <a:gd name="txL" fmla="*/ 0 w 205"/>
                <a:gd name="txT" fmla="*/ 0 h 118"/>
                <a:gd name="txR" fmla="*/ 205 w 205"/>
                <a:gd name="txB" fmla="*/ 118 h 118"/>
              </a:gdLst>
              <a:ahLst/>
              <a:cxnLst>
                <a:cxn ang="0">
                  <a:pos x="404479" y="92774"/>
                </a:cxn>
                <a:cxn ang="0">
                  <a:pos x="397848" y="92774"/>
                </a:cxn>
                <a:cxn ang="0">
                  <a:pos x="340381" y="92774"/>
                </a:cxn>
                <a:cxn ang="0">
                  <a:pos x="340381" y="48596"/>
                </a:cxn>
                <a:cxn ang="0">
                  <a:pos x="291755" y="0"/>
                </a:cxn>
                <a:cxn ang="0">
                  <a:pos x="161350" y="0"/>
                </a:cxn>
                <a:cxn ang="0">
                  <a:pos x="112724" y="48596"/>
                </a:cxn>
                <a:cxn ang="0">
                  <a:pos x="112724" y="92774"/>
                </a:cxn>
                <a:cxn ang="0">
                  <a:pos x="55257" y="92774"/>
                </a:cxn>
                <a:cxn ang="0">
                  <a:pos x="48626" y="92774"/>
                </a:cxn>
                <a:cxn ang="0">
                  <a:pos x="0" y="141371"/>
                </a:cxn>
                <a:cxn ang="0">
                  <a:pos x="0" y="223100"/>
                </a:cxn>
                <a:cxn ang="0">
                  <a:pos x="119354" y="223100"/>
                </a:cxn>
                <a:cxn ang="0">
                  <a:pos x="227658" y="260652"/>
                </a:cxn>
                <a:cxn ang="0">
                  <a:pos x="333751" y="223100"/>
                </a:cxn>
                <a:cxn ang="0">
                  <a:pos x="453105" y="223100"/>
                </a:cxn>
                <a:cxn ang="0">
                  <a:pos x="453105" y="141371"/>
                </a:cxn>
                <a:cxn ang="0">
                  <a:pos x="404479" y="92774"/>
                </a:cxn>
                <a:cxn ang="0">
                  <a:pos x="148088" y="57432"/>
                </a:cxn>
                <a:cxn ang="0">
                  <a:pos x="148088" y="48596"/>
                </a:cxn>
                <a:cxn ang="0">
                  <a:pos x="161350" y="37552"/>
                </a:cxn>
                <a:cxn ang="0">
                  <a:pos x="291755" y="37552"/>
                </a:cxn>
                <a:cxn ang="0">
                  <a:pos x="305017" y="48596"/>
                </a:cxn>
                <a:cxn ang="0">
                  <a:pos x="305017" y="57432"/>
                </a:cxn>
                <a:cxn ang="0">
                  <a:pos x="305017" y="92774"/>
                </a:cxn>
                <a:cxn ang="0">
                  <a:pos x="148088" y="92774"/>
                </a:cxn>
                <a:cxn ang="0">
                  <a:pos x="148088" y="57432"/>
                </a:cxn>
                <a:cxn ang="0">
                  <a:pos x="223237" y="223100"/>
                </a:cxn>
                <a:cxn ang="0">
                  <a:pos x="187873" y="189967"/>
                </a:cxn>
                <a:cxn ang="0">
                  <a:pos x="223237" y="154624"/>
                </a:cxn>
                <a:cxn ang="0">
                  <a:pos x="258601" y="189967"/>
                </a:cxn>
                <a:cxn ang="0">
                  <a:pos x="223237" y="223100"/>
                </a:cxn>
              </a:cxnLst>
              <a:rect l="txL" t="txT" r="txR" b="txB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solidFill>
              <a:srgbClr val="FCFCFC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7180" name="组合 18"/>
          <p:cNvGrpSpPr/>
          <p:nvPr/>
        </p:nvGrpSpPr>
        <p:grpSpPr>
          <a:xfrm>
            <a:off x="7880350" y="3140075"/>
            <a:ext cx="425450" cy="457200"/>
            <a:chOff x="0" y="0"/>
            <a:chExt cx="466184" cy="501686"/>
          </a:xfrm>
        </p:grpSpPr>
        <p:sp>
          <p:nvSpPr>
            <p:cNvPr id="7196" name="Freeform 154"/>
            <p:cNvSpPr/>
            <p:nvPr/>
          </p:nvSpPr>
          <p:spPr>
            <a:xfrm>
              <a:off x="141070" y="426012"/>
              <a:ext cx="50449" cy="46712"/>
            </a:xfrm>
            <a:custGeom>
              <a:avLst/>
              <a:gdLst>
                <a:gd name="txL" fmla="*/ 0 w 23"/>
                <a:gd name="txT" fmla="*/ 0 h 21"/>
                <a:gd name="txR" fmla="*/ 23 w 23"/>
                <a:gd name="txB" fmla="*/ 21 h 21"/>
              </a:gdLst>
              <a:ahLst/>
              <a:cxnLst>
                <a:cxn ang="0">
                  <a:pos x="35095" y="0"/>
                </a:cxn>
                <a:cxn ang="0">
                  <a:pos x="35095" y="8898"/>
                </a:cxn>
                <a:cxn ang="0">
                  <a:pos x="41675" y="24468"/>
                </a:cxn>
                <a:cxn ang="0">
                  <a:pos x="21934" y="37814"/>
                </a:cxn>
                <a:cxn ang="0">
                  <a:pos x="8774" y="20019"/>
                </a:cxn>
                <a:cxn ang="0">
                  <a:pos x="13161" y="11122"/>
                </a:cxn>
                <a:cxn ang="0">
                  <a:pos x="13161" y="0"/>
                </a:cxn>
                <a:cxn ang="0">
                  <a:pos x="0" y="22244"/>
                </a:cxn>
                <a:cxn ang="0">
                  <a:pos x="24128" y="46712"/>
                </a:cxn>
                <a:cxn ang="0">
                  <a:pos x="50449" y="22244"/>
                </a:cxn>
                <a:cxn ang="0">
                  <a:pos x="35095" y="0"/>
                </a:cxn>
              </a:cxnLst>
              <a:rect l="txL" t="txT" r="txR" b="txB"/>
              <a:pathLst>
                <a:path w="23" h="21">
                  <a:moveTo>
                    <a:pt x="16" y="0"/>
                  </a:moveTo>
                  <a:cubicBezTo>
                    <a:pt x="16" y="4"/>
                    <a:pt x="16" y="4"/>
                    <a:pt x="16" y="4"/>
                  </a:cubicBezTo>
                  <a:cubicBezTo>
                    <a:pt x="18" y="5"/>
                    <a:pt x="19" y="8"/>
                    <a:pt x="19" y="11"/>
                  </a:cubicBezTo>
                  <a:cubicBezTo>
                    <a:pt x="18" y="15"/>
                    <a:pt x="15" y="18"/>
                    <a:pt x="10" y="17"/>
                  </a:cubicBezTo>
                  <a:cubicBezTo>
                    <a:pt x="6" y="17"/>
                    <a:pt x="3" y="13"/>
                    <a:pt x="4" y="9"/>
                  </a:cubicBezTo>
                  <a:cubicBezTo>
                    <a:pt x="4" y="7"/>
                    <a:pt x="5" y="6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18" y="21"/>
                    <a:pt x="23" y="16"/>
                    <a:pt x="23" y="10"/>
                  </a:cubicBezTo>
                  <a:cubicBezTo>
                    <a:pt x="23" y="5"/>
                    <a:pt x="20" y="1"/>
                    <a:pt x="16" y="0"/>
                  </a:cubicBezTo>
                  <a:close/>
                </a:path>
              </a:pathLst>
            </a:custGeom>
            <a:solidFill>
              <a:srgbClr val="FCFCFC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197" name="Rectangle 155"/>
            <p:cNvSpPr/>
            <p:nvPr/>
          </p:nvSpPr>
          <p:spPr>
            <a:xfrm>
              <a:off x="160689" y="419472"/>
              <a:ext cx="9342" cy="32698"/>
            </a:xfrm>
            <a:prstGeom prst="rect">
              <a:avLst/>
            </a:prstGeom>
            <a:solidFill>
              <a:srgbClr val="FCFCFC"/>
            </a:solidFill>
            <a:ln w="9525">
              <a:noFill/>
            </a:ln>
          </p:spPr>
          <p:txBody>
            <a:bodyPr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7198" name="Freeform 156"/>
            <p:cNvSpPr>
              <a:spLocks noEditPoints="1"/>
            </p:cNvSpPr>
            <p:nvPr/>
          </p:nvSpPr>
          <p:spPr>
            <a:xfrm>
              <a:off x="39238" y="81278"/>
              <a:ext cx="260652" cy="260652"/>
            </a:xfrm>
            <a:custGeom>
              <a:avLst/>
              <a:gdLst>
                <a:gd name="txL" fmla="*/ 0 w 118"/>
                <a:gd name="txT" fmla="*/ 0 h 118"/>
                <a:gd name="txR" fmla="*/ 118 w 118"/>
                <a:gd name="txB" fmla="*/ 118 h 118"/>
              </a:gdLst>
              <a:ahLst/>
              <a:cxnLst>
                <a:cxn ang="0">
                  <a:pos x="53014" y="41969"/>
                </a:cxn>
                <a:cxn ang="0">
                  <a:pos x="41969" y="207638"/>
                </a:cxn>
                <a:cxn ang="0">
                  <a:pos x="207638" y="218683"/>
                </a:cxn>
                <a:cxn ang="0">
                  <a:pos x="218683" y="53014"/>
                </a:cxn>
                <a:cxn ang="0">
                  <a:pos x="53014" y="41969"/>
                </a:cxn>
                <a:cxn ang="0">
                  <a:pos x="141371" y="185549"/>
                </a:cxn>
                <a:cxn ang="0">
                  <a:pos x="141371" y="205429"/>
                </a:cxn>
                <a:cxn ang="0">
                  <a:pos x="123699" y="205429"/>
                </a:cxn>
                <a:cxn ang="0">
                  <a:pos x="123699" y="187758"/>
                </a:cxn>
                <a:cxn ang="0">
                  <a:pos x="90566" y="178922"/>
                </a:cxn>
                <a:cxn ang="0">
                  <a:pos x="94983" y="156833"/>
                </a:cxn>
                <a:cxn ang="0">
                  <a:pos x="128117" y="165669"/>
                </a:cxn>
                <a:cxn ang="0">
                  <a:pos x="145788" y="154624"/>
                </a:cxn>
                <a:cxn ang="0">
                  <a:pos x="125908" y="136953"/>
                </a:cxn>
                <a:cxn ang="0">
                  <a:pos x="90566" y="101610"/>
                </a:cxn>
                <a:cxn ang="0">
                  <a:pos x="123699" y="68476"/>
                </a:cxn>
                <a:cxn ang="0">
                  <a:pos x="123699" y="50805"/>
                </a:cxn>
                <a:cxn ang="0">
                  <a:pos x="141371" y="50805"/>
                </a:cxn>
                <a:cxn ang="0">
                  <a:pos x="141371" y="66267"/>
                </a:cxn>
                <a:cxn ang="0">
                  <a:pos x="170086" y="72894"/>
                </a:cxn>
                <a:cxn ang="0">
                  <a:pos x="163460" y="94983"/>
                </a:cxn>
                <a:cxn ang="0">
                  <a:pos x="136953" y="88357"/>
                </a:cxn>
                <a:cxn ang="0">
                  <a:pos x="121490" y="99401"/>
                </a:cxn>
                <a:cxn ang="0">
                  <a:pos x="143579" y="114864"/>
                </a:cxn>
                <a:cxn ang="0">
                  <a:pos x="174504" y="152415"/>
                </a:cxn>
                <a:cxn ang="0">
                  <a:pos x="141371" y="185549"/>
                </a:cxn>
              </a:cxnLst>
              <a:rect l="txL" t="txT" r="txR" b="txB"/>
              <a:pathLst>
                <a:path w="118" h="118">
                  <a:moveTo>
                    <a:pt x="24" y="19"/>
                  </a:moveTo>
                  <a:cubicBezTo>
                    <a:pt x="2" y="39"/>
                    <a:pt x="0" y="72"/>
                    <a:pt x="19" y="94"/>
                  </a:cubicBezTo>
                  <a:cubicBezTo>
                    <a:pt x="38" y="116"/>
                    <a:pt x="72" y="118"/>
                    <a:pt x="94" y="99"/>
                  </a:cubicBezTo>
                  <a:cubicBezTo>
                    <a:pt x="115" y="79"/>
                    <a:pt x="118" y="46"/>
                    <a:pt x="99" y="24"/>
                  </a:cubicBezTo>
                  <a:cubicBezTo>
                    <a:pt x="79" y="2"/>
                    <a:pt x="46" y="0"/>
                    <a:pt x="24" y="19"/>
                  </a:cubicBezTo>
                  <a:close/>
                  <a:moveTo>
                    <a:pt x="64" y="84"/>
                  </a:moveTo>
                  <a:cubicBezTo>
                    <a:pt x="64" y="93"/>
                    <a:pt x="64" y="93"/>
                    <a:pt x="64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0" y="85"/>
                    <a:pt x="44" y="83"/>
                    <a:pt x="41" y="8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7" y="73"/>
                    <a:pt x="52" y="75"/>
                    <a:pt x="58" y="75"/>
                  </a:cubicBezTo>
                  <a:cubicBezTo>
                    <a:pt x="63" y="75"/>
                    <a:pt x="66" y="73"/>
                    <a:pt x="66" y="70"/>
                  </a:cubicBezTo>
                  <a:cubicBezTo>
                    <a:pt x="66" y="66"/>
                    <a:pt x="63" y="64"/>
                    <a:pt x="57" y="62"/>
                  </a:cubicBezTo>
                  <a:cubicBezTo>
                    <a:pt x="48" y="59"/>
                    <a:pt x="41" y="55"/>
                    <a:pt x="41" y="46"/>
                  </a:cubicBezTo>
                  <a:cubicBezTo>
                    <a:pt x="41" y="39"/>
                    <a:pt x="47" y="33"/>
                    <a:pt x="56" y="3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70" y="30"/>
                    <a:pt x="74" y="32"/>
                    <a:pt x="77" y="3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2" y="42"/>
                    <a:pt x="68" y="40"/>
                    <a:pt x="62" y="40"/>
                  </a:cubicBezTo>
                  <a:cubicBezTo>
                    <a:pt x="56" y="40"/>
                    <a:pt x="55" y="42"/>
                    <a:pt x="55" y="45"/>
                  </a:cubicBezTo>
                  <a:cubicBezTo>
                    <a:pt x="55" y="48"/>
                    <a:pt x="58" y="50"/>
                    <a:pt x="65" y="52"/>
                  </a:cubicBezTo>
                  <a:cubicBezTo>
                    <a:pt x="75" y="56"/>
                    <a:pt x="79" y="61"/>
                    <a:pt x="79" y="69"/>
                  </a:cubicBezTo>
                  <a:cubicBezTo>
                    <a:pt x="79" y="76"/>
                    <a:pt x="74" y="83"/>
                    <a:pt x="64" y="84"/>
                  </a:cubicBezTo>
                  <a:close/>
                </a:path>
              </a:pathLst>
            </a:custGeom>
            <a:solidFill>
              <a:srgbClr val="FCFCFC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199" name="Freeform 157"/>
            <p:cNvSpPr>
              <a:spLocks noEditPoints="1"/>
            </p:cNvSpPr>
            <p:nvPr/>
          </p:nvSpPr>
          <p:spPr>
            <a:xfrm>
              <a:off x="0" y="0"/>
              <a:ext cx="338194" cy="501686"/>
            </a:xfrm>
            <a:custGeom>
              <a:avLst/>
              <a:gdLst>
                <a:gd name="txL" fmla="*/ 0 w 153"/>
                <a:gd name="txT" fmla="*/ 0 h 227"/>
                <a:gd name="txR" fmla="*/ 153 w 153"/>
                <a:gd name="txB" fmla="*/ 227 h 227"/>
              </a:gdLst>
              <a:ahLst/>
              <a:cxnLst>
                <a:cxn ang="0">
                  <a:pos x="305038" y="391182"/>
                </a:cxn>
                <a:cxn ang="0">
                  <a:pos x="35367" y="391182"/>
                </a:cxn>
                <a:cxn ang="0">
                  <a:pos x="35367" y="35361"/>
                </a:cxn>
                <a:cxn ang="0">
                  <a:pos x="305038" y="35361"/>
                </a:cxn>
                <a:cxn ang="0">
                  <a:pos x="305038" y="227637"/>
                </a:cxn>
                <a:cxn ang="0">
                  <a:pos x="307248" y="225427"/>
                </a:cxn>
                <a:cxn ang="0">
                  <a:pos x="338194" y="207747"/>
                </a:cxn>
                <a:cxn ang="0">
                  <a:pos x="338194" y="28731"/>
                </a:cxn>
                <a:cxn ang="0">
                  <a:pos x="311669" y="0"/>
                </a:cxn>
                <a:cxn ang="0">
                  <a:pos x="26525" y="0"/>
                </a:cxn>
                <a:cxn ang="0">
                  <a:pos x="0" y="28731"/>
                </a:cxn>
                <a:cxn ang="0">
                  <a:pos x="0" y="475165"/>
                </a:cxn>
                <a:cxn ang="0">
                  <a:pos x="26525" y="501686"/>
                </a:cxn>
                <a:cxn ang="0">
                  <a:pos x="311669" y="501686"/>
                </a:cxn>
                <a:cxn ang="0">
                  <a:pos x="338194" y="475165"/>
                </a:cxn>
                <a:cxn ang="0">
                  <a:pos x="338194" y="388972"/>
                </a:cxn>
                <a:cxn ang="0">
                  <a:pos x="305038" y="366872"/>
                </a:cxn>
                <a:cxn ang="0">
                  <a:pos x="305038" y="391182"/>
                </a:cxn>
                <a:cxn ang="0">
                  <a:pos x="165781" y="488426"/>
                </a:cxn>
                <a:cxn ang="0">
                  <a:pos x="123783" y="444224"/>
                </a:cxn>
                <a:cxn ang="0">
                  <a:pos x="165781" y="402233"/>
                </a:cxn>
                <a:cxn ang="0">
                  <a:pos x="209990" y="444224"/>
                </a:cxn>
                <a:cxn ang="0">
                  <a:pos x="165781" y="488426"/>
                </a:cxn>
              </a:cxnLst>
              <a:rect l="txL" t="txT" r="txR" b="txB"/>
              <a:pathLst>
                <a:path w="153" h="227">
                  <a:moveTo>
                    <a:pt x="138" y="177"/>
                  </a:moveTo>
                  <a:cubicBezTo>
                    <a:pt x="16" y="177"/>
                    <a:pt x="16" y="177"/>
                    <a:pt x="16" y="17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38" y="103"/>
                    <a:pt x="139" y="102"/>
                    <a:pt x="139" y="102"/>
                  </a:cubicBezTo>
                  <a:cubicBezTo>
                    <a:pt x="144" y="98"/>
                    <a:pt x="148" y="95"/>
                    <a:pt x="153" y="94"/>
                  </a:cubicBezTo>
                  <a:cubicBezTo>
                    <a:pt x="153" y="13"/>
                    <a:pt x="153" y="13"/>
                    <a:pt x="153" y="13"/>
                  </a:cubicBezTo>
                  <a:cubicBezTo>
                    <a:pt x="153" y="6"/>
                    <a:pt x="148" y="0"/>
                    <a:pt x="14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22"/>
                    <a:pt x="6" y="227"/>
                    <a:pt x="12" y="227"/>
                  </a:cubicBezTo>
                  <a:cubicBezTo>
                    <a:pt x="141" y="227"/>
                    <a:pt x="141" y="227"/>
                    <a:pt x="141" y="227"/>
                  </a:cubicBezTo>
                  <a:cubicBezTo>
                    <a:pt x="148" y="227"/>
                    <a:pt x="153" y="222"/>
                    <a:pt x="153" y="215"/>
                  </a:cubicBezTo>
                  <a:cubicBezTo>
                    <a:pt x="153" y="176"/>
                    <a:pt x="153" y="176"/>
                    <a:pt x="153" y="176"/>
                  </a:cubicBezTo>
                  <a:cubicBezTo>
                    <a:pt x="148" y="174"/>
                    <a:pt x="142" y="170"/>
                    <a:pt x="138" y="166"/>
                  </a:cubicBezTo>
                  <a:lnTo>
                    <a:pt x="138" y="177"/>
                  </a:lnTo>
                  <a:close/>
                  <a:moveTo>
                    <a:pt x="75" y="221"/>
                  </a:moveTo>
                  <a:cubicBezTo>
                    <a:pt x="65" y="221"/>
                    <a:pt x="56" y="212"/>
                    <a:pt x="56" y="201"/>
                  </a:cubicBezTo>
                  <a:cubicBezTo>
                    <a:pt x="56" y="191"/>
                    <a:pt x="65" y="182"/>
                    <a:pt x="75" y="182"/>
                  </a:cubicBezTo>
                  <a:cubicBezTo>
                    <a:pt x="86" y="182"/>
                    <a:pt x="95" y="191"/>
                    <a:pt x="95" y="201"/>
                  </a:cubicBezTo>
                  <a:cubicBezTo>
                    <a:pt x="95" y="212"/>
                    <a:pt x="86" y="221"/>
                    <a:pt x="75" y="221"/>
                  </a:cubicBezTo>
                  <a:close/>
                </a:path>
              </a:pathLst>
            </a:custGeom>
            <a:solidFill>
              <a:srgbClr val="FCFCFC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00" name="Freeform 158"/>
            <p:cNvSpPr>
              <a:spLocks noEditPoints="1"/>
            </p:cNvSpPr>
            <p:nvPr/>
          </p:nvSpPr>
          <p:spPr>
            <a:xfrm>
              <a:off x="275600" y="202729"/>
              <a:ext cx="190584" cy="190584"/>
            </a:xfrm>
            <a:custGeom>
              <a:avLst/>
              <a:gdLst>
                <a:gd name="txL" fmla="*/ 0 w 86"/>
                <a:gd name="txT" fmla="*/ 0 h 86"/>
                <a:gd name="txR" fmla="*/ 86 w 86"/>
                <a:gd name="txB" fmla="*/ 86 h 86"/>
              </a:gdLst>
              <a:ahLst/>
              <a:cxnLst>
                <a:cxn ang="0">
                  <a:pos x="159559" y="37674"/>
                </a:cxn>
                <a:cxn ang="0">
                  <a:pos x="39890" y="31025"/>
                </a:cxn>
                <a:cxn ang="0">
                  <a:pos x="31025" y="150694"/>
                </a:cxn>
                <a:cxn ang="0">
                  <a:pos x="152910" y="159559"/>
                </a:cxn>
                <a:cxn ang="0">
                  <a:pos x="159559" y="37674"/>
                </a:cxn>
                <a:cxn ang="0">
                  <a:pos x="101940" y="139614"/>
                </a:cxn>
                <a:cxn ang="0">
                  <a:pos x="101940" y="155127"/>
                </a:cxn>
                <a:cxn ang="0">
                  <a:pos x="88644" y="155127"/>
                </a:cxn>
                <a:cxn ang="0">
                  <a:pos x="88644" y="141830"/>
                </a:cxn>
                <a:cxn ang="0">
                  <a:pos x="62051" y="135182"/>
                </a:cxn>
                <a:cxn ang="0">
                  <a:pos x="66483" y="117453"/>
                </a:cxn>
                <a:cxn ang="0">
                  <a:pos x="90860" y="124101"/>
                </a:cxn>
                <a:cxn ang="0">
                  <a:pos x="106372" y="115237"/>
                </a:cxn>
                <a:cxn ang="0">
                  <a:pos x="90860" y="101940"/>
                </a:cxn>
                <a:cxn ang="0">
                  <a:pos x="64267" y="75347"/>
                </a:cxn>
                <a:cxn ang="0">
                  <a:pos x="88644" y="48754"/>
                </a:cxn>
                <a:cxn ang="0">
                  <a:pos x="88644" y="33241"/>
                </a:cxn>
                <a:cxn ang="0">
                  <a:pos x="104156" y="33241"/>
                </a:cxn>
                <a:cxn ang="0">
                  <a:pos x="104156" y="46538"/>
                </a:cxn>
                <a:cxn ang="0">
                  <a:pos x="124101" y="50970"/>
                </a:cxn>
                <a:cxn ang="0">
                  <a:pos x="119669" y="68699"/>
                </a:cxn>
                <a:cxn ang="0">
                  <a:pos x="99724" y="64267"/>
                </a:cxn>
                <a:cxn ang="0">
                  <a:pos x="86428" y="70915"/>
                </a:cxn>
                <a:cxn ang="0">
                  <a:pos x="104156" y="84212"/>
                </a:cxn>
                <a:cxn ang="0">
                  <a:pos x="128533" y="113021"/>
                </a:cxn>
                <a:cxn ang="0">
                  <a:pos x="101940" y="139614"/>
                </a:cxn>
              </a:cxnLst>
              <a:rect l="txL" t="txT" r="txR" b="txB"/>
              <a:pathLst>
                <a:path w="86" h="86">
                  <a:moveTo>
                    <a:pt x="72" y="17"/>
                  </a:moveTo>
                  <a:cubicBezTo>
                    <a:pt x="58" y="1"/>
                    <a:pt x="34" y="0"/>
                    <a:pt x="18" y="14"/>
                  </a:cubicBezTo>
                  <a:cubicBezTo>
                    <a:pt x="2" y="28"/>
                    <a:pt x="0" y="52"/>
                    <a:pt x="14" y="68"/>
                  </a:cubicBezTo>
                  <a:cubicBezTo>
                    <a:pt x="28" y="84"/>
                    <a:pt x="53" y="86"/>
                    <a:pt x="69" y="72"/>
                  </a:cubicBezTo>
                  <a:cubicBezTo>
                    <a:pt x="85" y="58"/>
                    <a:pt x="86" y="33"/>
                    <a:pt x="72" y="17"/>
                  </a:cubicBezTo>
                  <a:close/>
                  <a:moveTo>
                    <a:pt x="46" y="63"/>
                  </a:moveTo>
                  <a:cubicBezTo>
                    <a:pt x="46" y="70"/>
                    <a:pt x="46" y="70"/>
                    <a:pt x="46" y="70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5" y="64"/>
                    <a:pt x="31" y="62"/>
                    <a:pt x="28" y="61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3" y="55"/>
                    <a:pt x="37" y="56"/>
                    <a:pt x="41" y="56"/>
                  </a:cubicBezTo>
                  <a:cubicBezTo>
                    <a:pt x="45" y="56"/>
                    <a:pt x="48" y="54"/>
                    <a:pt x="48" y="52"/>
                  </a:cubicBezTo>
                  <a:cubicBezTo>
                    <a:pt x="48" y="49"/>
                    <a:pt x="46" y="48"/>
                    <a:pt x="41" y="46"/>
                  </a:cubicBezTo>
                  <a:cubicBezTo>
                    <a:pt x="34" y="44"/>
                    <a:pt x="29" y="40"/>
                    <a:pt x="29" y="34"/>
                  </a:cubicBezTo>
                  <a:cubicBezTo>
                    <a:pt x="29" y="28"/>
                    <a:pt x="33" y="23"/>
                    <a:pt x="40" y="22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1" y="21"/>
                    <a:pt x="54" y="22"/>
                    <a:pt x="56" y="23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3" y="30"/>
                    <a:pt x="50" y="29"/>
                    <a:pt x="45" y="29"/>
                  </a:cubicBezTo>
                  <a:cubicBezTo>
                    <a:pt x="40" y="29"/>
                    <a:pt x="39" y="31"/>
                    <a:pt x="39" y="32"/>
                  </a:cubicBezTo>
                  <a:cubicBezTo>
                    <a:pt x="39" y="35"/>
                    <a:pt x="41" y="36"/>
                    <a:pt x="47" y="38"/>
                  </a:cubicBezTo>
                  <a:cubicBezTo>
                    <a:pt x="55" y="41"/>
                    <a:pt x="58" y="45"/>
                    <a:pt x="58" y="51"/>
                  </a:cubicBezTo>
                  <a:cubicBezTo>
                    <a:pt x="58" y="57"/>
                    <a:pt x="54" y="62"/>
                    <a:pt x="46" y="63"/>
                  </a:cubicBezTo>
                  <a:close/>
                </a:path>
              </a:pathLst>
            </a:custGeom>
            <a:solidFill>
              <a:srgbClr val="FCFCFC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7181" name="组合 24"/>
          <p:cNvGrpSpPr/>
          <p:nvPr/>
        </p:nvGrpSpPr>
        <p:grpSpPr>
          <a:xfrm>
            <a:off x="3616325" y="4187825"/>
            <a:ext cx="474663" cy="536575"/>
            <a:chOff x="0" y="0"/>
            <a:chExt cx="406393" cy="459645"/>
          </a:xfrm>
        </p:grpSpPr>
        <p:sp>
          <p:nvSpPr>
            <p:cNvPr id="7193" name="Freeform 148"/>
            <p:cNvSpPr>
              <a:spLocks noEditPoints="1"/>
            </p:cNvSpPr>
            <p:nvPr/>
          </p:nvSpPr>
          <p:spPr>
            <a:xfrm>
              <a:off x="55120" y="0"/>
              <a:ext cx="351273" cy="456842"/>
            </a:xfrm>
            <a:custGeom>
              <a:avLst/>
              <a:gdLst>
                <a:gd name="txL" fmla="*/ 0 w 159"/>
                <a:gd name="txT" fmla="*/ 0 h 207"/>
                <a:gd name="txR" fmla="*/ 159 w 159"/>
                <a:gd name="txB" fmla="*/ 207 h 207"/>
              </a:gdLst>
              <a:ahLst/>
              <a:cxnLst>
                <a:cxn ang="0">
                  <a:pos x="346854" y="408289"/>
                </a:cxn>
                <a:cxn ang="0">
                  <a:pos x="196625" y="174350"/>
                </a:cxn>
                <a:cxn ang="0">
                  <a:pos x="203252" y="52967"/>
                </a:cxn>
                <a:cxn ang="0">
                  <a:pos x="92789" y="8828"/>
                </a:cxn>
                <a:cxn ang="0">
                  <a:pos x="154648" y="105934"/>
                </a:cxn>
                <a:cxn ang="0">
                  <a:pos x="81743" y="152281"/>
                </a:cxn>
                <a:cxn ang="0">
                  <a:pos x="22093" y="59588"/>
                </a:cxn>
                <a:cxn ang="0">
                  <a:pos x="22093" y="169936"/>
                </a:cxn>
                <a:cxn ang="0">
                  <a:pos x="136974" y="211869"/>
                </a:cxn>
                <a:cxn ang="0">
                  <a:pos x="287204" y="445807"/>
                </a:cxn>
                <a:cxn ang="0">
                  <a:pos x="315925" y="452428"/>
                </a:cxn>
                <a:cxn ang="0">
                  <a:pos x="340227" y="434772"/>
                </a:cxn>
                <a:cxn ang="0">
                  <a:pos x="346854" y="408289"/>
                </a:cxn>
                <a:cxn ang="0">
                  <a:pos x="318134" y="425944"/>
                </a:cxn>
                <a:cxn ang="0">
                  <a:pos x="296041" y="421531"/>
                </a:cxn>
                <a:cxn ang="0">
                  <a:pos x="302669" y="401668"/>
                </a:cxn>
                <a:cxn ang="0">
                  <a:pos x="322553" y="406082"/>
                </a:cxn>
                <a:cxn ang="0">
                  <a:pos x="318134" y="425944"/>
                </a:cxn>
              </a:cxnLst>
              <a:rect l="txL" t="txT" r="txR" b="txB"/>
              <a:pathLst>
                <a:path w="159" h="207">
                  <a:moveTo>
                    <a:pt x="157" y="185"/>
                  </a:moveTo>
                  <a:cubicBezTo>
                    <a:pt x="89" y="79"/>
                    <a:pt x="89" y="79"/>
                    <a:pt x="89" y="79"/>
                  </a:cubicBezTo>
                  <a:cubicBezTo>
                    <a:pt x="101" y="63"/>
                    <a:pt x="103" y="42"/>
                    <a:pt x="92" y="24"/>
                  </a:cubicBezTo>
                  <a:cubicBezTo>
                    <a:pt x="81" y="8"/>
                    <a:pt x="61" y="0"/>
                    <a:pt x="42" y="4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42"/>
                    <a:pt x="0" y="61"/>
                    <a:pt x="10" y="77"/>
                  </a:cubicBezTo>
                  <a:cubicBezTo>
                    <a:pt x="21" y="95"/>
                    <a:pt x="43" y="102"/>
                    <a:pt x="62" y="96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33" y="206"/>
                    <a:pt x="138" y="207"/>
                    <a:pt x="143" y="205"/>
                  </a:cubicBezTo>
                  <a:cubicBezTo>
                    <a:pt x="154" y="197"/>
                    <a:pt x="154" y="197"/>
                    <a:pt x="154" y="197"/>
                  </a:cubicBezTo>
                  <a:cubicBezTo>
                    <a:pt x="158" y="195"/>
                    <a:pt x="159" y="189"/>
                    <a:pt x="157" y="185"/>
                  </a:cubicBezTo>
                  <a:close/>
                  <a:moveTo>
                    <a:pt x="144" y="193"/>
                  </a:moveTo>
                  <a:cubicBezTo>
                    <a:pt x="141" y="195"/>
                    <a:pt x="136" y="195"/>
                    <a:pt x="134" y="191"/>
                  </a:cubicBezTo>
                  <a:cubicBezTo>
                    <a:pt x="132" y="188"/>
                    <a:pt x="133" y="184"/>
                    <a:pt x="137" y="182"/>
                  </a:cubicBezTo>
                  <a:cubicBezTo>
                    <a:pt x="140" y="180"/>
                    <a:pt x="144" y="181"/>
                    <a:pt x="146" y="184"/>
                  </a:cubicBezTo>
                  <a:cubicBezTo>
                    <a:pt x="148" y="187"/>
                    <a:pt x="147" y="191"/>
                    <a:pt x="144" y="193"/>
                  </a:cubicBezTo>
                  <a:close/>
                </a:path>
              </a:pathLst>
            </a:custGeom>
            <a:solidFill>
              <a:srgbClr val="FCFCFC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194" name="Freeform 149"/>
            <p:cNvSpPr>
              <a:spLocks noEditPoints="1"/>
            </p:cNvSpPr>
            <p:nvPr/>
          </p:nvSpPr>
          <p:spPr>
            <a:xfrm>
              <a:off x="0" y="231691"/>
              <a:ext cx="231691" cy="227954"/>
            </a:xfrm>
            <a:custGeom>
              <a:avLst/>
              <a:gdLst>
                <a:gd name="txL" fmla="*/ 0 w 105"/>
                <a:gd name="txT" fmla="*/ 0 h 103"/>
                <a:gd name="txR" fmla="*/ 105 w 105"/>
                <a:gd name="txB" fmla="*/ 103 h 103"/>
              </a:gdLst>
              <a:ahLst/>
              <a:cxnLst>
                <a:cxn ang="0">
                  <a:pos x="200799" y="57542"/>
                </a:cxn>
                <a:cxn ang="0">
                  <a:pos x="214038" y="44263"/>
                </a:cxn>
                <a:cxn ang="0">
                  <a:pos x="185353" y="15492"/>
                </a:cxn>
                <a:cxn ang="0">
                  <a:pos x="172113" y="28771"/>
                </a:cxn>
                <a:cxn ang="0">
                  <a:pos x="136808" y="15492"/>
                </a:cxn>
                <a:cxn ang="0">
                  <a:pos x="136808" y="0"/>
                </a:cxn>
                <a:cxn ang="0">
                  <a:pos x="94883" y="0"/>
                </a:cxn>
                <a:cxn ang="0">
                  <a:pos x="94883" y="15492"/>
                </a:cxn>
                <a:cxn ang="0">
                  <a:pos x="61784" y="28771"/>
                </a:cxn>
                <a:cxn ang="0">
                  <a:pos x="48545" y="15492"/>
                </a:cxn>
                <a:cxn ang="0">
                  <a:pos x="17653" y="44263"/>
                </a:cxn>
                <a:cxn ang="0">
                  <a:pos x="33099" y="59755"/>
                </a:cxn>
                <a:cxn ang="0">
                  <a:pos x="17653" y="92952"/>
                </a:cxn>
                <a:cxn ang="0">
                  <a:pos x="0" y="92952"/>
                </a:cxn>
                <a:cxn ang="0">
                  <a:pos x="0" y="135002"/>
                </a:cxn>
                <a:cxn ang="0">
                  <a:pos x="19859" y="135002"/>
                </a:cxn>
                <a:cxn ang="0">
                  <a:pos x="33099" y="168199"/>
                </a:cxn>
                <a:cxn ang="0">
                  <a:pos x="19859" y="181478"/>
                </a:cxn>
                <a:cxn ang="0">
                  <a:pos x="48545" y="210249"/>
                </a:cxn>
                <a:cxn ang="0">
                  <a:pos x="61784" y="196970"/>
                </a:cxn>
                <a:cxn ang="0">
                  <a:pos x="94883" y="210249"/>
                </a:cxn>
                <a:cxn ang="0">
                  <a:pos x="94883" y="227954"/>
                </a:cxn>
                <a:cxn ang="0">
                  <a:pos x="136808" y="227954"/>
                </a:cxn>
                <a:cxn ang="0">
                  <a:pos x="136808" y="210249"/>
                </a:cxn>
                <a:cxn ang="0">
                  <a:pos x="169907" y="196970"/>
                </a:cxn>
                <a:cxn ang="0">
                  <a:pos x="183146" y="210249"/>
                </a:cxn>
                <a:cxn ang="0">
                  <a:pos x="211832" y="181478"/>
                </a:cxn>
                <a:cxn ang="0">
                  <a:pos x="200799" y="168199"/>
                </a:cxn>
                <a:cxn ang="0">
                  <a:pos x="214038" y="135002"/>
                </a:cxn>
                <a:cxn ang="0">
                  <a:pos x="231691" y="135002"/>
                </a:cxn>
                <a:cxn ang="0">
                  <a:pos x="231691" y="92952"/>
                </a:cxn>
                <a:cxn ang="0">
                  <a:pos x="214038" y="92952"/>
                </a:cxn>
                <a:cxn ang="0">
                  <a:pos x="200799" y="57542"/>
                </a:cxn>
                <a:cxn ang="0">
                  <a:pos x="116949" y="183691"/>
                </a:cxn>
                <a:cxn ang="0">
                  <a:pos x="46338" y="112870"/>
                </a:cxn>
                <a:cxn ang="0">
                  <a:pos x="116949" y="42050"/>
                </a:cxn>
                <a:cxn ang="0">
                  <a:pos x="187559" y="112870"/>
                </a:cxn>
                <a:cxn ang="0">
                  <a:pos x="116949" y="183691"/>
                </a:cxn>
              </a:cxnLst>
              <a:rect l="txL" t="txT" r="txR" b="txB"/>
              <a:pathLst>
                <a:path w="105" h="103">
                  <a:moveTo>
                    <a:pt x="91" y="26"/>
                  </a:moveTo>
                  <a:cubicBezTo>
                    <a:pt x="97" y="20"/>
                    <a:pt x="97" y="20"/>
                    <a:pt x="97" y="20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3" y="10"/>
                    <a:pt x="67" y="8"/>
                    <a:pt x="62" y="7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38" y="8"/>
                    <a:pt x="33" y="10"/>
                    <a:pt x="28" y="13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2" y="31"/>
                    <a:pt x="10" y="36"/>
                    <a:pt x="8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10" y="66"/>
                    <a:pt x="12" y="71"/>
                    <a:pt x="15" y="76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3" y="92"/>
                    <a:pt x="38" y="94"/>
                    <a:pt x="43" y="95"/>
                  </a:cubicBezTo>
                  <a:cubicBezTo>
                    <a:pt x="43" y="103"/>
                    <a:pt x="43" y="103"/>
                    <a:pt x="4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67" y="94"/>
                    <a:pt x="73" y="92"/>
                    <a:pt x="77" y="89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4" y="71"/>
                    <a:pt x="96" y="66"/>
                    <a:pt x="97" y="61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96" y="36"/>
                    <a:pt x="94" y="31"/>
                    <a:pt x="91" y="26"/>
                  </a:cubicBezTo>
                  <a:close/>
                  <a:moveTo>
                    <a:pt x="53" y="83"/>
                  </a:moveTo>
                  <a:cubicBezTo>
                    <a:pt x="35" y="83"/>
                    <a:pt x="21" y="69"/>
                    <a:pt x="21" y="51"/>
                  </a:cubicBezTo>
                  <a:cubicBezTo>
                    <a:pt x="21" y="33"/>
                    <a:pt x="35" y="19"/>
                    <a:pt x="53" y="19"/>
                  </a:cubicBezTo>
                  <a:cubicBezTo>
                    <a:pt x="71" y="19"/>
                    <a:pt x="85" y="33"/>
                    <a:pt x="85" y="51"/>
                  </a:cubicBezTo>
                  <a:cubicBezTo>
                    <a:pt x="85" y="69"/>
                    <a:pt x="71" y="83"/>
                    <a:pt x="53" y="83"/>
                  </a:cubicBezTo>
                  <a:close/>
                </a:path>
              </a:pathLst>
            </a:custGeom>
            <a:solidFill>
              <a:srgbClr val="FCFCFC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195" name="Oval 150"/>
            <p:cNvSpPr/>
            <p:nvPr/>
          </p:nvSpPr>
          <p:spPr>
            <a:xfrm>
              <a:off x="97160" y="326983"/>
              <a:ext cx="37370" cy="37370"/>
            </a:xfrm>
            <a:prstGeom prst="ellipse">
              <a:avLst/>
            </a:prstGeom>
            <a:solidFill>
              <a:srgbClr val="FCFCFC"/>
            </a:solidFill>
            <a:ln w="9525">
              <a:noFill/>
            </a:ln>
          </p:spPr>
          <p:txBody>
            <a:bodyPr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</p:grpSp>
      <p:sp>
        <p:nvSpPr>
          <p:cNvPr id="7182" name="文本框 28"/>
          <p:cNvSpPr/>
          <p:nvPr/>
        </p:nvSpPr>
        <p:spPr>
          <a:xfrm>
            <a:off x="1382713" y="2520950"/>
            <a:ext cx="2765425" cy="11382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1600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MORE  THAN  TEMPLATE</a:t>
            </a:r>
            <a:endParaRPr lang="zh-CN" altLang="en-US" sz="1600" b="1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2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Center of the  </a:t>
            </a:r>
            <a:endParaRPr lang="en-US" altLang="zh-CN" sz="12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2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narrative thought</a:t>
            </a:r>
            <a:endParaRPr lang="en-US" altLang="zh-CN" sz="12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endParaRPr lang="zh-CN" altLang="en-US" sz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endParaRPr lang="zh-CN" altLang="en-US" sz="1400" dirty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183" name="文本框 29"/>
          <p:cNvSpPr/>
          <p:nvPr/>
        </p:nvSpPr>
        <p:spPr>
          <a:xfrm>
            <a:off x="9167813" y="2428875"/>
            <a:ext cx="2765425" cy="11382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1600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MORE  THAN  TEMPLATE</a:t>
            </a:r>
            <a:endParaRPr lang="zh-CN" altLang="en-US" sz="1600" b="1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2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Center of the  </a:t>
            </a:r>
            <a:endParaRPr lang="en-US" altLang="zh-CN" sz="12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2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narrative thought</a:t>
            </a:r>
            <a:endParaRPr lang="en-US" altLang="zh-CN" sz="12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endParaRPr lang="zh-CN" altLang="en-US" sz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endParaRPr lang="zh-CN" altLang="en-US" sz="1400" dirty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184" name="文本框 30"/>
          <p:cNvSpPr/>
          <p:nvPr/>
        </p:nvSpPr>
        <p:spPr>
          <a:xfrm>
            <a:off x="508000" y="5051425"/>
            <a:ext cx="2765425" cy="11382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1600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MORE  THAN  TEMPLATE</a:t>
            </a:r>
            <a:endParaRPr lang="zh-CN" altLang="en-US" sz="1600" b="1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2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Center of the  </a:t>
            </a:r>
            <a:endParaRPr lang="en-US" altLang="zh-CN" sz="12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2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narrative thought</a:t>
            </a:r>
            <a:endParaRPr lang="en-US" altLang="zh-CN" sz="12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endParaRPr lang="zh-CN" altLang="en-US" sz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endParaRPr lang="zh-CN" altLang="en-US" sz="1400" dirty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185" name="文本框 31"/>
          <p:cNvSpPr/>
          <p:nvPr/>
        </p:nvSpPr>
        <p:spPr>
          <a:xfrm>
            <a:off x="7591425" y="4854575"/>
            <a:ext cx="2765425" cy="11382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1600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MORE  THAN  TEMPLATE</a:t>
            </a:r>
            <a:endParaRPr lang="zh-CN" altLang="en-US" sz="1600" b="1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2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Center of the  </a:t>
            </a:r>
            <a:endParaRPr lang="en-US" altLang="zh-CN" sz="12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2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narrative thought</a:t>
            </a:r>
            <a:endParaRPr lang="en-US" altLang="zh-CN" sz="12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endParaRPr lang="zh-CN" altLang="en-US" sz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endParaRPr lang="zh-CN" altLang="en-US" sz="1400" dirty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7186" name="组合 32"/>
          <p:cNvGrpSpPr/>
          <p:nvPr/>
        </p:nvGrpSpPr>
        <p:grpSpPr>
          <a:xfrm>
            <a:off x="8674100" y="92075"/>
            <a:ext cx="3630613" cy="920750"/>
            <a:chOff x="0" y="0"/>
            <a:chExt cx="3965717" cy="921247"/>
          </a:xfrm>
        </p:grpSpPr>
        <p:sp>
          <p:nvSpPr>
            <p:cNvPr id="7191" name="等腰三角形 33"/>
            <p:cNvSpPr/>
            <p:nvPr/>
          </p:nvSpPr>
          <p:spPr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 w="12700">
              <a:noFill/>
            </a:ln>
          </p:spPr>
          <p:txBody>
            <a:bodyPr anchor="ctr"/>
            <a:p>
              <a:pPr algn="ctr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192" name="等腰三角形 34"/>
            <p:cNvSpPr/>
            <p:nvPr/>
          </p:nvSpPr>
          <p:spPr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 w="12700">
              <a:noFill/>
            </a:ln>
          </p:spPr>
          <p:txBody>
            <a:bodyPr anchor="ctr"/>
            <a:p>
              <a:pPr algn="ctr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7187" name="文本框 35"/>
          <p:cNvSpPr/>
          <p:nvPr/>
        </p:nvSpPr>
        <p:spPr>
          <a:xfrm>
            <a:off x="4070350" y="247650"/>
            <a:ext cx="4025900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2800" b="1" dirty="0">
                <a:solidFill>
                  <a:schemeClr val="bg1"/>
                </a:solidFill>
                <a:latin typeface="方正姚体" panose="02010601030101010101" pitchFamily="2" charset="-122"/>
                <a:sym typeface="方正姚体" panose="02010601030101010101" pitchFamily="2" charset="-122"/>
              </a:rPr>
              <a:t>MORE  THEN  TEMPLATE</a:t>
            </a:r>
            <a:endParaRPr lang="en-US" altLang="zh-CN" sz="2000" b="1" dirty="0">
              <a:solidFill>
                <a:schemeClr val="bg1"/>
              </a:solidFill>
              <a:latin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grpSp>
        <p:nvGrpSpPr>
          <p:cNvPr id="7188" name="组合 36"/>
          <p:cNvGrpSpPr/>
          <p:nvPr/>
        </p:nvGrpSpPr>
        <p:grpSpPr>
          <a:xfrm flipH="1">
            <a:off x="-12700" y="92075"/>
            <a:ext cx="3630613" cy="920750"/>
            <a:chOff x="0" y="0"/>
            <a:chExt cx="3965717" cy="921247"/>
          </a:xfrm>
        </p:grpSpPr>
        <p:sp>
          <p:nvSpPr>
            <p:cNvPr id="7189" name="等腰三角形 37"/>
            <p:cNvSpPr/>
            <p:nvPr/>
          </p:nvSpPr>
          <p:spPr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 w="12700">
              <a:noFill/>
            </a:ln>
          </p:spPr>
          <p:txBody>
            <a:bodyPr anchor="ctr"/>
            <a:p>
              <a:pPr algn="ctr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190" name="等腰三角形 38"/>
            <p:cNvSpPr/>
            <p:nvPr/>
          </p:nvSpPr>
          <p:spPr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 w="12700">
              <a:noFill/>
            </a:ln>
          </p:spPr>
          <p:txBody>
            <a:bodyPr anchor="ctr"/>
            <a:p>
              <a:pPr algn="ctr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8194" name="组合 1"/>
          <p:cNvGrpSpPr/>
          <p:nvPr/>
        </p:nvGrpSpPr>
        <p:grpSpPr>
          <a:xfrm>
            <a:off x="8674100" y="92075"/>
            <a:ext cx="3630613" cy="920750"/>
            <a:chOff x="0" y="0"/>
            <a:chExt cx="3965717" cy="921247"/>
          </a:xfrm>
        </p:grpSpPr>
        <p:sp>
          <p:nvSpPr>
            <p:cNvPr id="8212" name="等腰三角形 2"/>
            <p:cNvSpPr/>
            <p:nvPr/>
          </p:nvSpPr>
          <p:spPr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 w="12700">
              <a:noFill/>
            </a:ln>
          </p:spPr>
          <p:txBody>
            <a:bodyPr anchor="ctr"/>
            <a:p>
              <a:pPr algn="ctr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213" name="等腰三角形 3"/>
            <p:cNvSpPr/>
            <p:nvPr/>
          </p:nvSpPr>
          <p:spPr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 w="12700">
              <a:noFill/>
            </a:ln>
          </p:spPr>
          <p:txBody>
            <a:bodyPr anchor="ctr"/>
            <a:p>
              <a:pPr algn="ctr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8195" name="文本框 4"/>
          <p:cNvSpPr/>
          <p:nvPr/>
        </p:nvSpPr>
        <p:spPr>
          <a:xfrm>
            <a:off x="4070350" y="247650"/>
            <a:ext cx="4025900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2800" b="1" dirty="0">
                <a:solidFill>
                  <a:schemeClr val="bg1"/>
                </a:solidFill>
                <a:latin typeface="方正姚体" panose="02010601030101010101" pitchFamily="2" charset="-122"/>
                <a:sym typeface="方正姚体" panose="02010601030101010101" pitchFamily="2" charset="-122"/>
              </a:rPr>
              <a:t>MORE  THEN  TEMPLATE</a:t>
            </a:r>
            <a:endParaRPr lang="en-US" altLang="zh-CN" sz="2000" b="1" dirty="0">
              <a:solidFill>
                <a:schemeClr val="bg1"/>
              </a:solidFill>
              <a:latin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grpSp>
        <p:nvGrpSpPr>
          <p:cNvPr id="8196" name="组合 5"/>
          <p:cNvGrpSpPr/>
          <p:nvPr/>
        </p:nvGrpSpPr>
        <p:grpSpPr>
          <a:xfrm flipH="1">
            <a:off x="-12700" y="92075"/>
            <a:ext cx="3630613" cy="920750"/>
            <a:chOff x="0" y="0"/>
            <a:chExt cx="3965717" cy="921247"/>
          </a:xfrm>
        </p:grpSpPr>
        <p:sp>
          <p:nvSpPr>
            <p:cNvPr id="8210" name="等腰三角形 6"/>
            <p:cNvSpPr/>
            <p:nvPr/>
          </p:nvSpPr>
          <p:spPr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 w="12700">
              <a:noFill/>
            </a:ln>
          </p:spPr>
          <p:txBody>
            <a:bodyPr anchor="ctr"/>
            <a:p>
              <a:pPr algn="ctr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211" name="等腰三角形 7"/>
            <p:cNvSpPr/>
            <p:nvPr/>
          </p:nvSpPr>
          <p:spPr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 w="12700">
              <a:noFill/>
            </a:ln>
          </p:spPr>
          <p:txBody>
            <a:bodyPr anchor="ctr"/>
            <a:p>
              <a:pPr algn="ctr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pic>
        <p:nvPicPr>
          <p:cNvPr id="8197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77888" y="1828800"/>
            <a:ext cx="5414962" cy="46037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198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6300" y="1828800"/>
            <a:ext cx="5414963" cy="46037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9" name="矩形 10"/>
          <p:cNvSpPr/>
          <p:nvPr/>
        </p:nvSpPr>
        <p:spPr>
          <a:xfrm>
            <a:off x="1433513" y="2397125"/>
            <a:ext cx="4300537" cy="2705100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  <a:ln w="12700">
            <a:noFill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8200" name="圆角矩形 11"/>
          <p:cNvSpPr/>
          <p:nvPr/>
        </p:nvSpPr>
        <p:spPr>
          <a:xfrm>
            <a:off x="6289675" y="2244725"/>
            <a:ext cx="3460750" cy="617538"/>
          </a:xfrm>
          <a:prstGeom prst="roundRect">
            <a:avLst>
              <a:gd name="adj" fmla="val 22148"/>
            </a:avLst>
          </a:prstGeom>
          <a:solidFill>
            <a:srgbClr val="FCFCFC">
              <a:alpha val="50195"/>
            </a:srgbClr>
          </a:solidFill>
          <a:ln w="6350" cap="flat" cmpd="sng">
            <a:solidFill>
              <a:srgbClr val="FFFFFF">
                <a:alpha val="39999"/>
              </a:srgbClr>
            </a:solidFill>
            <a:prstDash val="solid"/>
            <a:bevel/>
            <a:headEnd type="none" w="med" len="med"/>
            <a:tailEnd type="none" w="med" len="med"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8201" name="圆角矩形 12"/>
          <p:cNvSpPr/>
          <p:nvPr/>
        </p:nvSpPr>
        <p:spPr>
          <a:xfrm>
            <a:off x="6307138" y="2970213"/>
            <a:ext cx="4465637" cy="617537"/>
          </a:xfrm>
          <a:prstGeom prst="roundRect">
            <a:avLst>
              <a:gd name="adj" fmla="val 22148"/>
            </a:avLst>
          </a:prstGeom>
          <a:solidFill>
            <a:srgbClr val="FCFCFC">
              <a:alpha val="39999"/>
            </a:srgbClr>
          </a:solidFill>
          <a:ln w="6350" cap="flat" cmpd="sng">
            <a:solidFill>
              <a:srgbClr val="FFFFFF">
                <a:alpha val="39999"/>
              </a:srgbClr>
            </a:solidFill>
            <a:prstDash val="solid"/>
            <a:bevel/>
            <a:headEnd type="none" w="med" len="med"/>
            <a:tailEnd type="none" w="med" len="med"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8202" name="圆角矩形 13"/>
          <p:cNvSpPr/>
          <p:nvPr/>
        </p:nvSpPr>
        <p:spPr>
          <a:xfrm>
            <a:off x="6296025" y="3695700"/>
            <a:ext cx="4994275" cy="615950"/>
          </a:xfrm>
          <a:prstGeom prst="roundRect">
            <a:avLst>
              <a:gd name="adj" fmla="val 22148"/>
            </a:avLst>
          </a:prstGeom>
          <a:solidFill>
            <a:srgbClr val="FCFCFC">
              <a:alpha val="29803"/>
            </a:srgbClr>
          </a:solidFill>
          <a:ln w="6350" cap="flat" cmpd="sng">
            <a:solidFill>
              <a:srgbClr val="FFFFFF">
                <a:alpha val="39999"/>
              </a:srgbClr>
            </a:solidFill>
            <a:prstDash val="solid"/>
            <a:bevel/>
            <a:headEnd type="none" w="med" len="med"/>
            <a:tailEnd type="none" w="med" len="med"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8203" name="圆角矩形 14"/>
          <p:cNvSpPr/>
          <p:nvPr/>
        </p:nvSpPr>
        <p:spPr>
          <a:xfrm>
            <a:off x="6289675" y="4421188"/>
            <a:ext cx="3943350" cy="615950"/>
          </a:xfrm>
          <a:prstGeom prst="roundRect">
            <a:avLst>
              <a:gd name="adj" fmla="val 22148"/>
            </a:avLst>
          </a:prstGeom>
          <a:solidFill>
            <a:srgbClr val="FCFCFC">
              <a:alpha val="20000"/>
            </a:srgbClr>
          </a:solidFill>
          <a:ln w="6350" cap="flat" cmpd="sng">
            <a:solidFill>
              <a:srgbClr val="FFFFFF">
                <a:alpha val="39999"/>
              </a:srgbClr>
            </a:solidFill>
            <a:prstDash val="solid"/>
            <a:bevel/>
            <a:headEnd type="none" w="med" len="med"/>
            <a:tailEnd type="none" w="med" len="med"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8204" name="圆角矩形 15"/>
          <p:cNvSpPr/>
          <p:nvPr/>
        </p:nvSpPr>
        <p:spPr>
          <a:xfrm>
            <a:off x="6296025" y="5146675"/>
            <a:ext cx="3114675" cy="615950"/>
          </a:xfrm>
          <a:prstGeom prst="roundRect">
            <a:avLst>
              <a:gd name="adj" fmla="val 22148"/>
            </a:avLst>
          </a:prstGeom>
          <a:solidFill>
            <a:srgbClr val="FCFCFC">
              <a:alpha val="9804"/>
            </a:srgbClr>
          </a:solidFill>
          <a:ln w="6350" cap="flat" cmpd="sng">
            <a:solidFill>
              <a:srgbClr val="FFFFFF">
                <a:alpha val="39999"/>
              </a:srgbClr>
            </a:solidFill>
            <a:prstDash val="solid"/>
            <a:bevel/>
            <a:headEnd type="none" w="med" len="med"/>
            <a:tailEnd type="none" w="med" len="med"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8205" name="矩形 16"/>
          <p:cNvSpPr/>
          <p:nvPr/>
        </p:nvSpPr>
        <p:spPr>
          <a:xfrm>
            <a:off x="6321425" y="2343150"/>
            <a:ext cx="2533650" cy="6921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0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your title</a:t>
            </a:r>
            <a:endParaRPr lang="zh-CN" altLang="en-US" sz="20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endParaRPr lang="zh-CN" altLang="en-US" sz="24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8206" name="矩形 17"/>
          <p:cNvSpPr/>
          <p:nvPr/>
        </p:nvSpPr>
        <p:spPr>
          <a:xfrm>
            <a:off x="6353175" y="3081338"/>
            <a:ext cx="2533650" cy="6905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0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your title</a:t>
            </a:r>
            <a:endParaRPr lang="zh-CN" altLang="en-US" sz="20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endParaRPr lang="zh-CN" altLang="en-US" sz="24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8207" name="矩形 18"/>
          <p:cNvSpPr/>
          <p:nvPr/>
        </p:nvSpPr>
        <p:spPr>
          <a:xfrm>
            <a:off x="6353175" y="3808413"/>
            <a:ext cx="2533650" cy="6905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0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your title</a:t>
            </a:r>
            <a:endParaRPr lang="zh-CN" altLang="en-US" sz="20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208" name="矩形 19"/>
          <p:cNvSpPr/>
          <p:nvPr/>
        </p:nvSpPr>
        <p:spPr>
          <a:xfrm>
            <a:off x="6353175" y="4532313"/>
            <a:ext cx="2533650" cy="6905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0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your title</a:t>
            </a:r>
            <a:endParaRPr lang="zh-CN" altLang="en-US" sz="20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209" name="矩形 20"/>
          <p:cNvSpPr/>
          <p:nvPr/>
        </p:nvSpPr>
        <p:spPr>
          <a:xfrm>
            <a:off x="6353175" y="5264150"/>
            <a:ext cx="2533650" cy="6905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0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your title</a:t>
            </a:r>
            <a:endParaRPr lang="zh-CN" altLang="en-US" sz="20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等腰三角形 16"/>
          <p:cNvSpPr/>
          <p:nvPr/>
        </p:nvSpPr>
        <p:spPr>
          <a:xfrm>
            <a:off x="1889125" y="4375150"/>
            <a:ext cx="2689225" cy="2482850"/>
          </a:xfrm>
          <a:prstGeom prst="triangle">
            <a:avLst>
              <a:gd name="adj" fmla="val 50000"/>
            </a:avLst>
          </a:prstGeom>
          <a:solidFill>
            <a:srgbClr val="FFFFFF">
              <a:alpha val="20000"/>
            </a:srgbClr>
          </a:solidFill>
          <a:ln w="12700">
            <a:noFill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9219" name="文本框 19"/>
          <p:cNvSpPr/>
          <p:nvPr/>
        </p:nvSpPr>
        <p:spPr>
          <a:xfrm>
            <a:off x="5149850" y="3068638"/>
            <a:ext cx="6084888" cy="76993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4400" dirty="0">
                <a:solidFill>
                  <a:schemeClr val="bg1"/>
                </a:solidFill>
                <a:latin typeface="方正姚体" panose="02010601030101010101" pitchFamily="2" charset="-122"/>
                <a:sym typeface="方正姚体" panose="02010601030101010101" pitchFamily="2" charset="-122"/>
              </a:rPr>
              <a:t>MORE  </a:t>
            </a:r>
            <a:r>
              <a:rPr lang="en-US" altLang="zh-CN" sz="4400" b="1" dirty="0">
                <a:solidFill>
                  <a:schemeClr val="bg1"/>
                </a:solidFill>
                <a:latin typeface="方正姚体" panose="02010601030101010101" pitchFamily="2" charset="-122"/>
                <a:sym typeface="方正姚体" panose="02010601030101010101" pitchFamily="2" charset="-122"/>
              </a:rPr>
              <a:t>THEN  </a:t>
            </a:r>
            <a:r>
              <a:rPr lang="en-US" altLang="zh-CN" sz="4400" dirty="0">
                <a:solidFill>
                  <a:schemeClr val="bg1"/>
                </a:solidFill>
                <a:latin typeface="方正姚体" panose="02010601030101010101" pitchFamily="2" charset="-122"/>
                <a:sym typeface="方正姚体" panose="02010601030101010101" pitchFamily="2" charset="-122"/>
              </a:rPr>
              <a:t>TEMPLATE</a:t>
            </a:r>
            <a:endParaRPr lang="en-US" altLang="zh-CN" sz="3600" dirty="0">
              <a:solidFill>
                <a:schemeClr val="bg1"/>
              </a:solidFill>
              <a:latin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9220" name="文本框 20"/>
          <p:cNvSpPr/>
          <p:nvPr/>
        </p:nvSpPr>
        <p:spPr>
          <a:xfrm>
            <a:off x="5913438" y="3822700"/>
            <a:ext cx="4973637" cy="14160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200" b="1" dirty="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      </a:t>
            </a:r>
            <a:endParaRPr lang="zh-CN" altLang="en-US" sz="3200" b="1" dirty="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r>
              <a:rPr lang="en-US" altLang="zh-CN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 center of the  narrative </a:t>
            </a:r>
            <a:endParaRPr lang="zh-CN" altLang="en-US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Thought  Click here to add   you to the  center of the </a:t>
            </a:r>
            <a:endParaRPr lang="zh-CN" altLang="en-US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                             narrative thought</a:t>
            </a:r>
            <a:endParaRPr lang="en-US" altLang="zh-CN" sz="20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9221" name="直接连接符 21"/>
          <p:cNvSpPr/>
          <p:nvPr/>
        </p:nvSpPr>
        <p:spPr>
          <a:xfrm rot="5400000">
            <a:off x="8208963" y="1100138"/>
            <a:ext cx="0" cy="5903912"/>
          </a:xfrm>
          <a:prstGeom prst="line">
            <a:avLst/>
          </a:prstGeom>
          <a:ln w="12700" cap="flat" cmpd="sng">
            <a:solidFill>
              <a:srgbClr val="FFFFFF">
                <a:alpha val="50195"/>
              </a:srgbClr>
            </a:solidFill>
            <a:prstDash val="solid"/>
            <a:bevel/>
            <a:headEnd type="none" w="med" len="med"/>
            <a:tailEnd type="none" w="med" len="med"/>
          </a:ln>
        </p:spPr>
      </p:sp>
      <p:sp>
        <p:nvSpPr>
          <p:cNvPr id="9222" name="等腰三角形 24"/>
          <p:cNvSpPr/>
          <p:nvPr/>
        </p:nvSpPr>
        <p:spPr>
          <a:xfrm>
            <a:off x="2155825" y="4867275"/>
            <a:ext cx="2155825" cy="1990725"/>
          </a:xfrm>
          <a:prstGeom prst="triangle">
            <a:avLst>
              <a:gd name="adj" fmla="val 50000"/>
            </a:avLst>
          </a:prstGeom>
          <a:solidFill>
            <a:srgbClr val="FFFFFF">
              <a:alpha val="39999"/>
            </a:srgbClr>
          </a:solidFill>
          <a:ln w="12700">
            <a:noFill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9223" name="等腰三角形 26"/>
          <p:cNvSpPr/>
          <p:nvPr/>
        </p:nvSpPr>
        <p:spPr>
          <a:xfrm flipV="1">
            <a:off x="868363" y="0"/>
            <a:ext cx="4738687" cy="4375150"/>
          </a:xfrm>
          <a:prstGeom prst="triangle">
            <a:avLst>
              <a:gd name="adj" fmla="val 50000"/>
            </a:avLst>
          </a:prstGeom>
          <a:solidFill>
            <a:srgbClr val="FFFFFF">
              <a:alpha val="20000"/>
            </a:srgbClr>
          </a:solidFill>
          <a:ln w="12700">
            <a:noFill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9224" name="等腰三角形 28"/>
          <p:cNvSpPr/>
          <p:nvPr/>
        </p:nvSpPr>
        <p:spPr>
          <a:xfrm flipV="1">
            <a:off x="1177925" y="-19050"/>
            <a:ext cx="4140200" cy="3822700"/>
          </a:xfrm>
          <a:prstGeom prst="triangle">
            <a:avLst>
              <a:gd name="adj" fmla="val 50000"/>
            </a:avLst>
          </a:prstGeom>
          <a:solidFill>
            <a:srgbClr val="FFFFFF">
              <a:alpha val="39999"/>
            </a:srgbClr>
          </a:solidFill>
          <a:ln w="12700">
            <a:noFill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9225" name="文本框 29"/>
          <p:cNvSpPr/>
          <p:nvPr/>
        </p:nvSpPr>
        <p:spPr>
          <a:xfrm>
            <a:off x="2463800" y="428625"/>
            <a:ext cx="1717675" cy="18621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11500" b="1" dirty="0">
                <a:solidFill>
                  <a:srgbClr val="E56AF2"/>
                </a:solidFill>
                <a:latin typeface="Impact" panose="020B0806030902050204" pitchFamily="34" charset="0"/>
                <a:sym typeface="Impact" panose="020B0806030902050204" pitchFamily="34" charset="0"/>
              </a:rPr>
              <a:t>02</a:t>
            </a:r>
            <a:endParaRPr lang="zh-CN" altLang="en-US" sz="11500" b="1" dirty="0">
              <a:solidFill>
                <a:srgbClr val="E56AF2"/>
              </a:solidFill>
              <a:latin typeface="Impact" panose="020B0806030902050204" pitchFamily="34" charset="0"/>
              <a:sym typeface="Impact" panose="020B0806030902050204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0242" name="组合 1"/>
          <p:cNvGrpSpPr/>
          <p:nvPr/>
        </p:nvGrpSpPr>
        <p:grpSpPr>
          <a:xfrm>
            <a:off x="8674100" y="92075"/>
            <a:ext cx="3630613" cy="920750"/>
            <a:chOff x="0" y="0"/>
            <a:chExt cx="3965717" cy="921247"/>
          </a:xfrm>
        </p:grpSpPr>
        <p:sp>
          <p:nvSpPr>
            <p:cNvPr id="10264" name="等腰三角形 2"/>
            <p:cNvSpPr/>
            <p:nvPr/>
          </p:nvSpPr>
          <p:spPr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 w="12700">
              <a:noFill/>
            </a:ln>
          </p:spPr>
          <p:txBody>
            <a:bodyPr anchor="ctr"/>
            <a:p>
              <a:pPr algn="ctr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265" name="等腰三角形 3"/>
            <p:cNvSpPr/>
            <p:nvPr/>
          </p:nvSpPr>
          <p:spPr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 w="12700">
              <a:noFill/>
            </a:ln>
          </p:spPr>
          <p:txBody>
            <a:bodyPr anchor="ctr"/>
            <a:p>
              <a:pPr algn="ctr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10243" name="文本框 4"/>
          <p:cNvSpPr/>
          <p:nvPr/>
        </p:nvSpPr>
        <p:spPr>
          <a:xfrm>
            <a:off x="4070350" y="247650"/>
            <a:ext cx="4025900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2800" b="1" dirty="0">
                <a:solidFill>
                  <a:schemeClr val="bg1"/>
                </a:solidFill>
                <a:latin typeface="方正姚体" panose="02010601030101010101" pitchFamily="2" charset="-122"/>
                <a:sym typeface="方正姚体" panose="02010601030101010101" pitchFamily="2" charset="-122"/>
              </a:rPr>
              <a:t>MORE  THEN  TEMPLATE</a:t>
            </a:r>
            <a:endParaRPr lang="en-US" altLang="zh-CN" sz="2000" b="1" dirty="0">
              <a:solidFill>
                <a:schemeClr val="bg1"/>
              </a:solidFill>
              <a:latin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grpSp>
        <p:nvGrpSpPr>
          <p:cNvPr id="10244" name="组合 5"/>
          <p:cNvGrpSpPr/>
          <p:nvPr/>
        </p:nvGrpSpPr>
        <p:grpSpPr>
          <a:xfrm flipH="1">
            <a:off x="-12700" y="92075"/>
            <a:ext cx="3630613" cy="920750"/>
            <a:chOff x="0" y="0"/>
            <a:chExt cx="3965717" cy="921247"/>
          </a:xfrm>
        </p:grpSpPr>
        <p:sp>
          <p:nvSpPr>
            <p:cNvPr id="10262" name="等腰三角形 6"/>
            <p:cNvSpPr/>
            <p:nvPr/>
          </p:nvSpPr>
          <p:spPr>
            <a:xfrm rot="5400000" flipV="1">
              <a:off x="1522235" y="-1522235"/>
              <a:ext cx="921247" cy="3965717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20000"/>
              </a:srgbClr>
            </a:solidFill>
            <a:ln w="12700">
              <a:noFill/>
            </a:ln>
          </p:spPr>
          <p:txBody>
            <a:bodyPr anchor="ctr"/>
            <a:p>
              <a:pPr algn="ctr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263" name="等腰三角形 7"/>
            <p:cNvSpPr/>
            <p:nvPr/>
          </p:nvSpPr>
          <p:spPr>
            <a:xfrm rot="5400000" flipV="1">
              <a:off x="2356721" y="-836346"/>
              <a:ext cx="602579" cy="2593940"/>
            </a:xfrm>
            <a:prstGeom prst="triangle">
              <a:avLst>
                <a:gd name="adj" fmla="val 50000"/>
              </a:avLst>
            </a:prstGeom>
            <a:solidFill>
              <a:srgbClr val="FFFFFF">
                <a:alpha val="39999"/>
              </a:srgbClr>
            </a:solidFill>
            <a:ln w="12700">
              <a:noFill/>
            </a:ln>
          </p:spPr>
          <p:txBody>
            <a:bodyPr anchor="ctr"/>
            <a:p>
              <a:pPr algn="ctr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10245" name="任意多边形 8"/>
          <p:cNvSpPr/>
          <p:nvPr/>
        </p:nvSpPr>
        <p:spPr>
          <a:xfrm>
            <a:off x="1063625" y="2259013"/>
            <a:ext cx="3006725" cy="2443162"/>
          </a:xfrm>
          <a:custGeom>
            <a:avLst/>
            <a:gdLst>
              <a:gd name="txL" fmla="*/ 0 w 4506439"/>
              <a:gd name="txT" fmla="*/ 0 h 3710895"/>
              <a:gd name="txR" fmla="*/ 4506439 w 4506439"/>
              <a:gd name="txB" fmla="*/ 3710895 h 3710895"/>
            </a:gdLst>
            <a:ahLst/>
            <a:cxnLst>
              <a:cxn ang="0">
                <a:pos x="1209128" y="0"/>
              </a:cxn>
              <a:cxn ang="0">
                <a:pos x="1768759" y="0"/>
              </a:cxn>
              <a:cxn ang="0">
                <a:pos x="3006725" y="0"/>
              </a:cxn>
              <a:cxn ang="0">
                <a:pos x="3006725" y="1221581"/>
              </a:cxn>
              <a:cxn ang="0">
                <a:pos x="3006725" y="1264991"/>
              </a:cxn>
              <a:cxn ang="0">
                <a:pos x="3004504" y="1264991"/>
              </a:cxn>
              <a:cxn ang="0">
                <a:pos x="3000334" y="1346480"/>
              </a:cxn>
              <a:cxn ang="0">
                <a:pos x="1887524" y="2437613"/>
              </a:cxn>
              <a:cxn ang="0">
                <a:pos x="1868261" y="2438513"/>
              </a:cxn>
              <a:cxn ang="0">
                <a:pos x="1868261" y="2443161"/>
              </a:cxn>
              <a:cxn ang="0">
                <a:pos x="1768759" y="2443161"/>
              </a:cxn>
              <a:cxn ang="0">
                <a:pos x="1237979" y="2443161"/>
              </a:cxn>
              <a:cxn ang="0">
                <a:pos x="1237966" y="2443162"/>
              </a:cxn>
              <a:cxn ang="0">
                <a:pos x="1237953" y="2443161"/>
              </a:cxn>
              <a:cxn ang="0">
                <a:pos x="0" y="2443161"/>
              </a:cxn>
              <a:cxn ang="0">
                <a:pos x="0" y="1264993"/>
              </a:cxn>
              <a:cxn ang="0">
                <a:pos x="2222" y="1264993"/>
              </a:cxn>
              <a:cxn ang="0">
                <a:pos x="0" y="1221581"/>
              </a:cxn>
              <a:cxn ang="0">
                <a:pos x="1111391" y="6308"/>
              </a:cxn>
              <a:cxn ang="0">
                <a:pos x="1209128" y="1438"/>
              </a:cxn>
            </a:cxnLst>
            <a:rect l="txL" t="txT" r="txR" b="txB"/>
            <a:pathLst>
              <a:path w="4506439" h="3710895">
                <a:moveTo>
                  <a:pt x="1812225" y="0"/>
                </a:moveTo>
                <a:lnTo>
                  <a:pt x="2650992" y="0"/>
                </a:lnTo>
                <a:lnTo>
                  <a:pt x="4506439" y="0"/>
                </a:lnTo>
                <a:lnTo>
                  <a:pt x="4506439" y="1855447"/>
                </a:lnTo>
                <a:lnTo>
                  <a:pt x="4506439" y="1921383"/>
                </a:lnTo>
                <a:lnTo>
                  <a:pt x="4503110" y="1921383"/>
                </a:lnTo>
                <a:lnTo>
                  <a:pt x="4496860" y="2045156"/>
                </a:lnTo>
                <a:cubicBezTo>
                  <a:pt x="4407781" y="2922300"/>
                  <a:pt x="3707736" y="3618827"/>
                  <a:pt x="2828995" y="3702466"/>
                </a:cubicBezTo>
                <a:lnTo>
                  <a:pt x="2800124" y="3703833"/>
                </a:lnTo>
                <a:lnTo>
                  <a:pt x="2800124" y="3710894"/>
                </a:lnTo>
                <a:lnTo>
                  <a:pt x="2650992" y="3710894"/>
                </a:lnTo>
                <a:lnTo>
                  <a:pt x="1855467" y="3710894"/>
                </a:lnTo>
                <a:lnTo>
                  <a:pt x="1855447" y="3710895"/>
                </a:lnTo>
                <a:lnTo>
                  <a:pt x="1855427" y="3710894"/>
                </a:lnTo>
                <a:lnTo>
                  <a:pt x="0" y="3710894"/>
                </a:lnTo>
                <a:lnTo>
                  <a:pt x="0" y="1921385"/>
                </a:lnTo>
                <a:lnTo>
                  <a:pt x="3330" y="1921385"/>
                </a:lnTo>
                <a:lnTo>
                  <a:pt x="0" y="1855448"/>
                </a:lnTo>
                <a:cubicBezTo>
                  <a:pt x="0" y="894759"/>
                  <a:pt x="730118" y="104598"/>
                  <a:pt x="1665738" y="9581"/>
                </a:cubicBezTo>
                <a:lnTo>
                  <a:pt x="1812225" y="2184"/>
                </a:lnTo>
                <a:lnTo>
                  <a:pt x="1812225" y="0"/>
                </a:lnTo>
                <a:close/>
              </a:path>
            </a:pathLst>
          </a:custGeom>
          <a:solidFill>
            <a:srgbClr val="FEFEFE">
              <a:alpha val="20000"/>
            </a:srgbClr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0246" name="任意多边形 9"/>
          <p:cNvSpPr/>
          <p:nvPr/>
        </p:nvSpPr>
        <p:spPr>
          <a:xfrm>
            <a:off x="4595813" y="2259013"/>
            <a:ext cx="3006725" cy="2443162"/>
          </a:xfrm>
          <a:custGeom>
            <a:avLst/>
            <a:gdLst>
              <a:gd name="txL" fmla="*/ 0 w 4506439"/>
              <a:gd name="txT" fmla="*/ 0 h 3710895"/>
              <a:gd name="txR" fmla="*/ 4506439 w 4506439"/>
              <a:gd name="txB" fmla="*/ 3710895 h 3710895"/>
            </a:gdLst>
            <a:ahLst/>
            <a:cxnLst>
              <a:cxn ang="0">
                <a:pos x="1209128" y="0"/>
              </a:cxn>
              <a:cxn ang="0">
                <a:pos x="1768759" y="0"/>
              </a:cxn>
              <a:cxn ang="0">
                <a:pos x="3006725" y="0"/>
              </a:cxn>
              <a:cxn ang="0">
                <a:pos x="3006725" y="1221581"/>
              </a:cxn>
              <a:cxn ang="0">
                <a:pos x="3006725" y="1264991"/>
              </a:cxn>
              <a:cxn ang="0">
                <a:pos x="3004504" y="1264991"/>
              </a:cxn>
              <a:cxn ang="0">
                <a:pos x="3000334" y="1346480"/>
              </a:cxn>
              <a:cxn ang="0">
                <a:pos x="1887524" y="2437613"/>
              </a:cxn>
              <a:cxn ang="0">
                <a:pos x="1868261" y="2438513"/>
              </a:cxn>
              <a:cxn ang="0">
                <a:pos x="1868261" y="2443161"/>
              </a:cxn>
              <a:cxn ang="0">
                <a:pos x="1768759" y="2443161"/>
              </a:cxn>
              <a:cxn ang="0">
                <a:pos x="1237979" y="2443161"/>
              </a:cxn>
              <a:cxn ang="0">
                <a:pos x="1237966" y="2443162"/>
              </a:cxn>
              <a:cxn ang="0">
                <a:pos x="1237953" y="2443161"/>
              </a:cxn>
              <a:cxn ang="0">
                <a:pos x="0" y="2443161"/>
              </a:cxn>
              <a:cxn ang="0">
                <a:pos x="0" y="1264993"/>
              </a:cxn>
              <a:cxn ang="0">
                <a:pos x="2222" y="1264993"/>
              </a:cxn>
              <a:cxn ang="0">
                <a:pos x="0" y="1221581"/>
              </a:cxn>
              <a:cxn ang="0">
                <a:pos x="1111391" y="6308"/>
              </a:cxn>
              <a:cxn ang="0">
                <a:pos x="1209128" y="1438"/>
              </a:cxn>
            </a:cxnLst>
            <a:rect l="txL" t="txT" r="txR" b="txB"/>
            <a:pathLst>
              <a:path w="4506439" h="3710895">
                <a:moveTo>
                  <a:pt x="1812225" y="0"/>
                </a:moveTo>
                <a:lnTo>
                  <a:pt x="2650992" y="0"/>
                </a:lnTo>
                <a:lnTo>
                  <a:pt x="4506439" y="0"/>
                </a:lnTo>
                <a:lnTo>
                  <a:pt x="4506439" y="1855447"/>
                </a:lnTo>
                <a:lnTo>
                  <a:pt x="4506439" y="1921383"/>
                </a:lnTo>
                <a:lnTo>
                  <a:pt x="4503110" y="1921383"/>
                </a:lnTo>
                <a:lnTo>
                  <a:pt x="4496860" y="2045156"/>
                </a:lnTo>
                <a:cubicBezTo>
                  <a:pt x="4407781" y="2922300"/>
                  <a:pt x="3707736" y="3618827"/>
                  <a:pt x="2828995" y="3702466"/>
                </a:cubicBezTo>
                <a:lnTo>
                  <a:pt x="2800124" y="3703833"/>
                </a:lnTo>
                <a:lnTo>
                  <a:pt x="2800124" y="3710894"/>
                </a:lnTo>
                <a:lnTo>
                  <a:pt x="2650992" y="3710894"/>
                </a:lnTo>
                <a:lnTo>
                  <a:pt x="1855467" y="3710894"/>
                </a:lnTo>
                <a:lnTo>
                  <a:pt x="1855447" y="3710895"/>
                </a:lnTo>
                <a:lnTo>
                  <a:pt x="1855427" y="3710894"/>
                </a:lnTo>
                <a:lnTo>
                  <a:pt x="0" y="3710894"/>
                </a:lnTo>
                <a:lnTo>
                  <a:pt x="0" y="1921385"/>
                </a:lnTo>
                <a:lnTo>
                  <a:pt x="3330" y="1921385"/>
                </a:lnTo>
                <a:lnTo>
                  <a:pt x="0" y="1855448"/>
                </a:lnTo>
                <a:cubicBezTo>
                  <a:pt x="0" y="894759"/>
                  <a:pt x="730118" y="104598"/>
                  <a:pt x="1665738" y="9581"/>
                </a:cubicBezTo>
                <a:lnTo>
                  <a:pt x="1812225" y="2184"/>
                </a:lnTo>
                <a:lnTo>
                  <a:pt x="1812225" y="0"/>
                </a:lnTo>
                <a:close/>
              </a:path>
            </a:pathLst>
          </a:custGeom>
          <a:solidFill>
            <a:srgbClr val="FEFEFE">
              <a:alpha val="20000"/>
            </a:srgbClr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0247" name="任意多边形 10"/>
          <p:cNvSpPr/>
          <p:nvPr/>
        </p:nvSpPr>
        <p:spPr>
          <a:xfrm>
            <a:off x="8128000" y="2259013"/>
            <a:ext cx="3006725" cy="2443162"/>
          </a:xfrm>
          <a:custGeom>
            <a:avLst/>
            <a:gdLst>
              <a:gd name="txL" fmla="*/ 0 w 4506439"/>
              <a:gd name="txT" fmla="*/ 0 h 3710895"/>
              <a:gd name="txR" fmla="*/ 4506439 w 4506439"/>
              <a:gd name="txB" fmla="*/ 3710895 h 3710895"/>
            </a:gdLst>
            <a:ahLst/>
            <a:cxnLst>
              <a:cxn ang="0">
                <a:pos x="1209128" y="0"/>
              </a:cxn>
              <a:cxn ang="0">
                <a:pos x="1768759" y="0"/>
              </a:cxn>
              <a:cxn ang="0">
                <a:pos x="3006725" y="0"/>
              </a:cxn>
              <a:cxn ang="0">
                <a:pos x="3006725" y="1221581"/>
              </a:cxn>
              <a:cxn ang="0">
                <a:pos x="3006725" y="1264991"/>
              </a:cxn>
              <a:cxn ang="0">
                <a:pos x="3004504" y="1264991"/>
              </a:cxn>
              <a:cxn ang="0">
                <a:pos x="3000334" y="1346480"/>
              </a:cxn>
              <a:cxn ang="0">
                <a:pos x="1887524" y="2437613"/>
              </a:cxn>
              <a:cxn ang="0">
                <a:pos x="1868261" y="2438513"/>
              </a:cxn>
              <a:cxn ang="0">
                <a:pos x="1868261" y="2443161"/>
              </a:cxn>
              <a:cxn ang="0">
                <a:pos x="1768759" y="2443161"/>
              </a:cxn>
              <a:cxn ang="0">
                <a:pos x="1237979" y="2443161"/>
              </a:cxn>
              <a:cxn ang="0">
                <a:pos x="1237966" y="2443162"/>
              </a:cxn>
              <a:cxn ang="0">
                <a:pos x="1237953" y="2443161"/>
              </a:cxn>
              <a:cxn ang="0">
                <a:pos x="0" y="2443161"/>
              </a:cxn>
              <a:cxn ang="0">
                <a:pos x="0" y="1264993"/>
              </a:cxn>
              <a:cxn ang="0">
                <a:pos x="2222" y="1264993"/>
              </a:cxn>
              <a:cxn ang="0">
                <a:pos x="0" y="1221581"/>
              </a:cxn>
              <a:cxn ang="0">
                <a:pos x="1111391" y="6308"/>
              </a:cxn>
              <a:cxn ang="0">
                <a:pos x="1209128" y="1438"/>
              </a:cxn>
            </a:cxnLst>
            <a:rect l="txL" t="txT" r="txR" b="txB"/>
            <a:pathLst>
              <a:path w="4506439" h="3710895">
                <a:moveTo>
                  <a:pt x="1812225" y="0"/>
                </a:moveTo>
                <a:lnTo>
                  <a:pt x="2650992" y="0"/>
                </a:lnTo>
                <a:lnTo>
                  <a:pt x="4506439" y="0"/>
                </a:lnTo>
                <a:lnTo>
                  <a:pt x="4506439" y="1855447"/>
                </a:lnTo>
                <a:lnTo>
                  <a:pt x="4506439" y="1921383"/>
                </a:lnTo>
                <a:lnTo>
                  <a:pt x="4503110" y="1921383"/>
                </a:lnTo>
                <a:lnTo>
                  <a:pt x="4496860" y="2045156"/>
                </a:lnTo>
                <a:cubicBezTo>
                  <a:pt x="4407781" y="2922300"/>
                  <a:pt x="3707736" y="3618827"/>
                  <a:pt x="2828995" y="3702466"/>
                </a:cubicBezTo>
                <a:lnTo>
                  <a:pt x="2800124" y="3703833"/>
                </a:lnTo>
                <a:lnTo>
                  <a:pt x="2800124" y="3710894"/>
                </a:lnTo>
                <a:lnTo>
                  <a:pt x="2650992" y="3710894"/>
                </a:lnTo>
                <a:lnTo>
                  <a:pt x="1855467" y="3710894"/>
                </a:lnTo>
                <a:lnTo>
                  <a:pt x="1855447" y="3710895"/>
                </a:lnTo>
                <a:lnTo>
                  <a:pt x="1855427" y="3710894"/>
                </a:lnTo>
                <a:lnTo>
                  <a:pt x="0" y="3710894"/>
                </a:lnTo>
                <a:lnTo>
                  <a:pt x="0" y="1921385"/>
                </a:lnTo>
                <a:lnTo>
                  <a:pt x="3330" y="1921385"/>
                </a:lnTo>
                <a:lnTo>
                  <a:pt x="0" y="1855448"/>
                </a:lnTo>
                <a:cubicBezTo>
                  <a:pt x="0" y="894759"/>
                  <a:pt x="730118" y="104598"/>
                  <a:pt x="1665738" y="9581"/>
                </a:cubicBezTo>
                <a:lnTo>
                  <a:pt x="1812225" y="2184"/>
                </a:lnTo>
                <a:lnTo>
                  <a:pt x="1812225" y="0"/>
                </a:lnTo>
                <a:close/>
              </a:path>
            </a:pathLst>
          </a:custGeom>
          <a:solidFill>
            <a:srgbClr val="FEFEFE">
              <a:alpha val="20000"/>
            </a:srgbClr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0248" name="任意多边形 11"/>
          <p:cNvSpPr/>
          <p:nvPr/>
        </p:nvSpPr>
        <p:spPr>
          <a:xfrm>
            <a:off x="1243013" y="2259013"/>
            <a:ext cx="2640012" cy="2443162"/>
          </a:xfrm>
          <a:custGeom>
            <a:avLst/>
            <a:gdLst>
              <a:gd name="txL" fmla="*/ 0 w 4506439"/>
              <a:gd name="txT" fmla="*/ 0 h 3710895"/>
              <a:gd name="txR" fmla="*/ 4506439 w 4506439"/>
              <a:gd name="txB" fmla="*/ 3710895 h 3710895"/>
            </a:gdLst>
            <a:ahLst/>
            <a:cxnLst>
              <a:cxn ang="0">
                <a:pos x="1061658" y="0"/>
              </a:cxn>
              <a:cxn ang="0">
                <a:pos x="1553033" y="0"/>
              </a:cxn>
              <a:cxn ang="0">
                <a:pos x="2640012" y="0"/>
              </a:cxn>
              <a:cxn ang="0">
                <a:pos x="2640012" y="1221581"/>
              </a:cxn>
              <a:cxn ang="0">
                <a:pos x="2640012" y="1264991"/>
              </a:cxn>
              <a:cxn ang="0">
                <a:pos x="2638062" y="1264991"/>
              </a:cxn>
              <a:cxn ang="0">
                <a:pos x="2634400" y="1346480"/>
              </a:cxn>
              <a:cxn ang="0">
                <a:pos x="1657313" y="2437613"/>
              </a:cxn>
              <a:cxn ang="0">
                <a:pos x="1640400" y="2438513"/>
              </a:cxn>
              <a:cxn ang="0">
                <a:pos x="1640400" y="2443161"/>
              </a:cxn>
              <a:cxn ang="0">
                <a:pos x="1553033" y="2443161"/>
              </a:cxn>
              <a:cxn ang="0">
                <a:pos x="1086990" y="2443161"/>
              </a:cxn>
              <a:cxn ang="0">
                <a:pos x="1086979" y="2443162"/>
              </a:cxn>
              <a:cxn ang="0">
                <a:pos x="1086967" y="2443161"/>
              </a:cxn>
              <a:cxn ang="0">
                <a:pos x="0" y="2443161"/>
              </a:cxn>
              <a:cxn ang="0">
                <a:pos x="0" y="1264993"/>
              </a:cxn>
              <a:cxn ang="0">
                <a:pos x="1951" y="1264993"/>
              </a:cxn>
              <a:cxn ang="0">
                <a:pos x="0" y="1221581"/>
              </a:cxn>
              <a:cxn ang="0">
                <a:pos x="975841" y="6308"/>
              </a:cxn>
              <a:cxn ang="0">
                <a:pos x="1061658" y="1438"/>
              </a:cxn>
            </a:cxnLst>
            <a:rect l="txL" t="txT" r="txR" b="txB"/>
            <a:pathLst>
              <a:path w="4506439" h="3710895">
                <a:moveTo>
                  <a:pt x="1812225" y="0"/>
                </a:moveTo>
                <a:lnTo>
                  <a:pt x="2650992" y="0"/>
                </a:lnTo>
                <a:lnTo>
                  <a:pt x="4506439" y="0"/>
                </a:lnTo>
                <a:lnTo>
                  <a:pt x="4506439" y="1855447"/>
                </a:lnTo>
                <a:lnTo>
                  <a:pt x="4506439" y="1921383"/>
                </a:lnTo>
                <a:lnTo>
                  <a:pt x="4503110" y="1921383"/>
                </a:lnTo>
                <a:lnTo>
                  <a:pt x="4496860" y="2045156"/>
                </a:lnTo>
                <a:cubicBezTo>
                  <a:pt x="4407781" y="2922300"/>
                  <a:pt x="3707736" y="3618827"/>
                  <a:pt x="2828995" y="3702466"/>
                </a:cubicBezTo>
                <a:lnTo>
                  <a:pt x="2800124" y="3703833"/>
                </a:lnTo>
                <a:lnTo>
                  <a:pt x="2800124" y="3710894"/>
                </a:lnTo>
                <a:lnTo>
                  <a:pt x="2650992" y="3710894"/>
                </a:lnTo>
                <a:lnTo>
                  <a:pt x="1855467" y="3710894"/>
                </a:lnTo>
                <a:lnTo>
                  <a:pt x="1855447" y="3710895"/>
                </a:lnTo>
                <a:lnTo>
                  <a:pt x="1855427" y="3710894"/>
                </a:lnTo>
                <a:lnTo>
                  <a:pt x="0" y="3710894"/>
                </a:lnTo>
                <a:lnTo>
                  <a:pt x="0" y="1921385"/>
                </a:lnTo>
                <a:lnTo>
                  <a:pt x="3330" y="1921385"/>
                </a:lnTo>
                <a:lnTo>
                  <a:pt x="0" y="1855448"/>
                </a:lnTo>
                <a:cubicBezTo>
                  <a:pt x="0" y="894759"/>
                  <a:pt x="730118" y="104598"/>
                  <a:pt x="1665738" y="9581"/>
                </a:cubicBezTo>
                <a:lnTo>
                  <a:pt x="1812225" y="2184"/>
                </a:lnTo>
                <a:lnTo>
                  <a:pt x="1812225" y="0"/>
                </a:lnTo>
                <a:close/>
              </a:path>
            </a:pathLst>
          </a:custGeom>
          <a:solidFill>
            <a:srgbClr val="FEFEFE">
              <a:alpha val="39999"/>
            </a:srgbClr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0249" name="任意多边形 12"/>
          <p:cNvSpPr/>
          <p:nvPr/>
        </p:nvSpPr>
        <p:spPr>
          <a:xfrm>
            <a:off x="4773613" y="2259013"/>
            <a:ext cx="2640012" cy="2443162"/>
          </a:xfrm>
          <a:custGeom>
            <a:avLst/>
            <a:gdLst>
              <a:gd name="txL" fmla="*/ 0 w 4506439"/>
              <a:gd name="txT" fmla="*/ 0 h 3710895"/>
              <a:gd name="txR" fmla="*/ 4506439 w 4506439"/>
              <a:gd name="txB" fmla="*/ 3710895 h 3710895"/>
            </a:gdLst>
            <a:ahLst/>
            <a:cxnLst>
              <a:cxn ang="0">
                <a:pos x="1061658" y="0"/>
              </a:cxn>
              <a:cxn ang="0">
                <a:pos x="1553033" y="0"/>
              </a:cxn>
              <a:cxn ang="0">
                <a:pos x="2640012" y="0"/>
              </a:cxn>
              <a:cxn ang="0">
                <a:pos x="2640012" y="1221581"/>
              </a:cxn>
              <a:cxn ang="0">
                <a:pos x="2640012" y="1264991"/>
              </a:cxn>
              <a:cxn ang="0">
                <a:pos x="2638062" y="1264991"/>
              </a:cxn>
              <a:cxn ang="0">
                <a:pos x="2634400" y="1346480"/>
              </a:cxn>
              <a:cxn ang="0">
                <a:pos x="1657313" y="2437613"/>
              </a:cxn>
              <a:cxn ang="0">
                <a:pos x="1640400" y="2438513"/>
              </a:cxn>
              <a:cxn ang="0">
                <a:pos x="1640400" y="2443161"/>
              </a:cxn>
              <a:cxn ang="0">
                <a:pos x="1553033" y="2443161"/>
              </a:cxn>
              <a:cxn ang="0">
                <a:pos x="1086990" y="2443161"/>
              </a:cxn>
              <a:cxn ang="0">
                <a:pos x="1086979" y="2443162"/>
              </a:cxn>
              <a:cxn ang="0">
                <a:pos x="1086967" y="2443161"/>
              </a:cxn>
              <a:cxn ang="0">
                <a:pos x="0" y="2443161"/>
              </a:cxn>
              <a:cxn ang="0">
                <a:pos x="0" y="1264993"/>
              </a:cxn>
              <a:cxn ang="0">
                <a:pos x="1951" y="1264993"/>
              </a:cxn>
              <a:cxn ang="0">
                <a:pos x="0" y="1221581"/>
              </a:cxn>
              <a:cxn ang="0">
                <a:pos x="975841" y="6308"/>
              </a:cxn>
              <a:cxn ang="0">
                <a:pos x="1061658" y="1438"/>
              </a:cxn>
            </a:cxnLst>
            <a:rect l="txL" t="txT" r="txR" b="txB"/>
            <a:pathLst>
              <a:path w="4506439" h="3710895">
                <a:moveTo>
                  <a:pt x="1812225" y="0"/>
                </a:moveTo>
                <a:lnTo>
                  <a:pt x="2650992" y="0"/>
                </a:lnTo>
                <a:lnTo>
                  <a:pt x="4506439" y="0"/>
                </a:lnTo>
                <a:lnTo>
                  <a:pt x="4506439" y="1855447"/>
                </a:lnTo>
                <a:lnTo>
                  <a:pt x="4506439" y="1921383"/>
                </a:lnTo>
                <a:lnTo>
                  <a:pt x="4503110" y="1921383"/>
                </a:lnTo>
                <a:lnTo>
                  <a:pt x="4496860" y="2045156"/>
                </a:lnTo>
                <a:cubicBezTo>
                  <a:pt x="4407781" y="2922300"/>
                  <a:pt x="3707736" y="3618827"/>
                  <a:pt x="2828995" y="3702466"/>
                </a:cubicBezTo>
                <a:lnTo>
                  <a:pt x="2800124" y="3703833"/>
                </a:lnTo>
                <a:lnTo>
                  <a:pt x="2800124" y="3710894"/>
                </a:lnTo>
                <a:lnTo>
                  <a:pt x="2650992" y="3710894"/>
                </a:lnTo>
                <a:lnTo>
                  <a:pt x="1855467" y="3710894"/>
                </a:lnTo>
                <a:lnTo>
                  <a:pt x="1855447" y="3710895"/>
                </a:lnTo>
                <a:lnTo>
                  <a:pt x="1855427" y="3710894"/>
                </a:lnTo>
                <a:lnTo>
                  <a:pt x="0" y="3710894"/>
                </a:lnTo>
                <a:lnTo>
                  <a:pt x="0" y="1921385"/>
                </a:lnTo>
                <a:lnTo>
                  <a:pt x="3330" y="1921385"/>
                </a:lnTo>
                <a:lnTo>
                  <a:pt x="0" y="1855448"/>
                </a:lnTo>
                <a:cubicBezTo>
                  <a:pt x="0" y="894759"/>
                  <a:pt x="730118" y="104598"/>
                  <a:pt x="1665738" y="9581"/>
                </a:cubicBezTo>
                <a:lnTo>
                  <a:pt x="1812225" y="2184"/>
                </a:lnTo>
                <a:lnTo>
                  <a:pt x="1812225" y="0"/>
                </a:lnTo>
                <a:close/>
              </a:path>
            </a:pathLst>
          </a:custGeom>
          <a:solidFill>
            <a:srgbClr val="FEFEFE">
              <a:alpha val="39999"/>
            </a:srgbClr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0250" name="任意多边形 13"/>
          <p:cNvSpPr/>
          <p:nvPr/>
        </p:nvSpPr>
        <p:spPr>
          <a:xfrm>
            <a:off x="8320088" y="2259013"/>
            <a:ext cx="2640012" cy="2443162"/>
          </a:xfrm>
          <a:custGeom>
            <a:avLst/>
            <a:gdLst>
              <a:gd name="txL" fmla="*/ 0 w 4506439"/>
              <a:gd name="txT" fmla="*/ 0 h 3710895"/>
              <a:gd name="txR" fmla="*/ 4506439 w 4506439"/>
              <a:gd name="txB" fmla="*/ 3710895 h 3710895"/>
            </a:gdLst>
            <a:ahLst/>
            <a:cxnLst>
              <a:cxn ang="0">
                <a:pos x="1061658" y="0"/>
              </a:cxn>
              <a:cxn ang="0">
                <a:pos x="1553033" y="0"/>
              </a:cxn>
              <a:cxn ang="0">
                <a:pos x="2640012" y="0"/>
              </a:cxn>
              <a:cxn ang="0">
                <a:pos x="2640012" y="1221581"/>
              </a:cxn>
              <a:cxn ang="0">
                <a:pos x="2640012" y="1264991"/>
              </a:cxn>
              <a:cxn ang="0">
                <a:pos x="2638062" y="1264991"/>
              </a:cxn>
              <a:cxn ang="0">
                <a:pos x="2634400" y="1346480"/>
              </a:cxn>
              <a:cxn ang="0">
                <a:pos x="1657313" y="2437613"/>
              </a:cxn>
              <a:cxn ang="0">
                <a:pos x="1640400" y="2438513"/>
              </a:cxn>
              <a:cxn ang="0">
                <a:pos x="1640400" y="2443161"/>
              </a:cxn>
              <a:cxn ang="0">
                <a:pos x="1553033" y="2443161"/>
              </a:cxn>
              <a:cxn ang="0">
                <a:pos x="1086990" y="2443161"/>
              </a:cxn>
              <a:cxn ang="0">
                <a:pos x="1086979" y="2443162"/>
              </a:cxn>
              <a:cxn ang="0">
                <a:pos x="1086967" y="2443161"/>
              </a:cxn>
              <a:cxn ang="0">
                <a:pos x="0" y="2443161"/>
              </a:cxn>
              <a:cxn ang="0">
                <a:pos x="0" y="1264993"/>
              </a:cxn>
              <a:cxn ang="0">
                <a:pos x="1951" y="1264993"/>
              </a:cxn>
              <a:cxn ang="0">
                <a:pos x="0" y="1221581"/>
              </a:cxn>
              <a:cxn ang="0">
                <a:pos x="975841" y="6308"/>
              </a:cxn>
              <a:cxn ang="0">
                <a:pos x="1061658" y="1438"/>
              </a:cxn>
            </a:cxnLst>
            <a:rect l="txL" t="txT" r="txR" b="txB"/>
            <a:pathLst>
              <a:path w="4506439" h="3710895">
                <a:moveTo>
                  <a:pt x="1812225" y="0"/>
                </a:moveTo>
                <a:lnTo>
                  <a:pt x="2650992" y="0"/>
                </a:lnTo>
                <a:lnTo>
                  <a:pt x="4506439" y="0"/>
                </a:lnTo>
                <a:lnTo>
                  <a:pt x="4506439" y="1855447"/>
                </a:lnTo>
                <a:lnTo>
                  <a:pt x="4506439" y="1921383"/>
                </a:lnTo>
                <a:lnTo>
                  <a:pt x="4503110" y="1921383"/>
                </a:lnTo>
                <a:lnTo>
                  <a:pt x="4496860" y="2045156"/>
                </a:lnTo>
                <a:cubicBezTo>
                  <a:pt x="4407781" y="2922300"/>
                  <a:pt x="3707736" y="3618827"/>
                  <a:pt x="2828995" y="3702466"/>
                </a:cubicBezTo>
                <a:lnTo>
                  <a:pt x="2800124" y="3703833"/>
                </a:lnTo>
                <a:lnTo>
                  <a:pt x="2800124" y="3710894"/>
                </a:lnTo>
                <a:lnTo>
                  <a:pt x="2650992" y="3710894"/>
                </a:lnTo>
                <a:lnTo>
                  <a:pt x="1855467" y="3710894"/>
                </a:lnTo>
                <a:lnTo>
                  <a:pt x="1855447" y="3710895"/>
                </a:lnTo>
                <a:lnTo>
                  <a:pt x="1855427" y="3710894"/>
                </a:lnTo>
                <a:lnTo>
                  <a:pt x="0" y="3710894"/>
                </a:lnTo>
                <a:lnTo>
                  <a:pt x="0" y="1921385"/>
                </a:lnTo>
                <a:lnTo>
                  <a:pt x="3330" y="1921385"/>
                </a:lnTo>
                <a:lnTo>
                  <a:pt x="0" y="1855448"/>
                </a:lnTo>
                <a:cubicBezTo>
                  <a:pt x="0" y="894759"/>
                  <a:pt x="730118" y="104598"/>
                  <a:pt x="1665738" y="9581"/>
                </a:cubicBezTo>
                <a:lnTo>
                  <a:pt x="1812225" y="2184"/>
                </a:lnTo>
                <a:lnTo>
                  <a:pt x="1812225" y="0"/>
                </a:lnTo>
                <a:close/>
              </a:path>
            </a:pathLst>
          </a:custGeom>
          <a:solidFill>
            <a:srgbClr val="FEFEFE">
              <a:alpha val="39999"/>
            </a:srgbClr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0251" name="直接连接符 14"/>
          <p:cNvSpPr/>
          <p:nvPr/>
        </p:nvSpPr>
        <p:spPr>
          <a:xfrm>
            <a:off x="1714500" y="2906713"/>
            <a:ext cx="1820863" cy="0"/>
          </a:xfrm>
          <a:prstGeom prst="line">
            <a:avLst/>
          </a:prstGeom>
          <a:ln w="22225" cap="flat" cmpd="sng">
            <a:solidFill>
              <a:srgbClr val="E56AF2"/>
            </a:solidFill>
            <a:prstDash val="solid"/>
            <a:bevel/>
            <a:headEnd type="none" w="med" len="med"/>
            <a:tailEnd type="none" w="med" len="med"/>
          </a:ln>
        </p:spPr>
      </p:sp>
      <p:sp>
        <p:nvSpPr>
          <p:cNvPr id="10252" name="直接连接符 29"/>
          <p:cNvSpPr/>
          <p:nvPr/>
        </p:nvSpPr>
        <p:spPr>
          <a:xfrm>
            <a:off x="5227638" y="2911475"/>
            <a:ext cx="1820862" cy="0"/>
          </a:xfrm>
          <a:prstGeom prst="line">
            <a:avLst/>
          </a:prstGeom>
          <a:ln w="22225" cap="flat" cmpd="sng">
            <a:solidFill>
              <a:srgbClr val="E56AF2"/>
            </a:solidFill>
            <a:prstDash val="solid"/>
            <a:bevel/>
            <a:headEnd type="none" w="med" len="med"/>
            <a:tailEnd type="none" w="med" len="med"/>
          </a:ln>
        </p:spPr>
      </p:sp>
      <p:sp>
        <p:nvSpPr>
          <p:cNvPr id="10253" name="直接连接符 30"/>
          <p:cNvSpPr/>
          <p:nvPr/>
        </p:nvSpPr>
        <p:spPr>
          <a:xfrm>
            <a:off x="8729663" y="2936875"/>
            <a:ext cx="1820862" cy="0"/>
          </a:xfrm>
          <a:prstGeom prst="line">
            <a:avLst/>
          </a:prstGeom>
          <a:ln w="22225" cap="flat" cmpd="sng">
            <a:solidFill>
              <a:srgbClr val="E56AF2"/>
            </a:solidFill>
            <a:prstDash val="solid"/>
            <a:bevel/>
            <a:headEnd type="none" w="med" len="med"/>
            <a:tailEnd type="none" w="med" len="med"/>
          </a:ln>
        </p:spPr>
      </p:sp>
      <p:sp>
        <p:nvSpPr>
          <p:cNvPr id="10254" name="文本框 31"/>
          <p:cNvSpPr/>
          <p:nvPr/>
        </p:nvSpPr>
        <p:spPr>
          <a:xfrm>
            <a:off x="1352550" y="3152775"/>
            <a:ext cx="2403475" cy="13858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1600" b="1" dirty="0">
                <a:solidFill>
                  <a:srgbClr val="0C0C0C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MORE  THEN  TEMPLATE</a:t>
            </a:r>
            <a:endParaRPr lang="zh-CN" altLang="en-US" sz="1600" b="1" dirty="0">
              <a:solidFill>
                <a:srgbClr val="0C0C0C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200" dirty="0">
                <a:solidFill>
                  <a:srgbClr val="0C0C0C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 center</a:t>
            </a:r>
            <a:endParaRPr lang="zh-CN" altLang="en-US" sz="1200" dirty="0">
              <a:solidFill>
                <a:srgbClr val="0C0C0C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200" dirty="0">
                <a:solidFill>
                  <a:srgbClr val="0C0C0C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of the narrative thought  Click here</a:t>
            </a:r>
            <a:endParaRPr lang="zh-CN" altLang="en-US" sz="1200" dirty="0">
              <a:solidFill>
                <a:srgbClr val="0C0C0C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200" dirty="0">
                <a:solidFill>
                  <a:srgbClr val="0C0C0C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to add  you to the  center of the </a:t>
            </a:r>
            <a:endParaRPr lang="zh-CN" altLang="en-US" sz="1200" dirty="0">
              <a:solidFill>
                <a:srgbClr val="0C0C0C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200" dirty="0">
                <a:solidFill>
                  <a:srgbClr val="0C0C0C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narrative thought</a:t>
            </a:r>
            <a:endParaRPr lang="zh-CN" altLang="en-US" sz="1200" dirty="0">
              <a:solidFill>
                <a:srgbClr val="0C0C0C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0255" name="文本框 32"/>
          <p:cNvSpPr/>
          <p:nvPr/>
        </p:nvSpPr>
        <p:spPr>
          <a:xfrm>
            <a:off x="4862513" y="3141663"/>
            <a:ext cx="2403475" cy="13843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1600" b="1" dirty="0">
                <a:solidFill>
                  <a:srgbClr val="0C0C0C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MORE  THEN  TEMPLATE</a:t>
            </a:r>
            <a:endParaRPr lang="zh-CN" altLang="en-US" sz="1600" b="1" dirty="0">
              <a:solidFill>
                <a:srgbClr val="0C0C0C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200" dirty="0">
                <a:solidFill>
                  <a:srgbClr val="0C0C0C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 center</a:t>
            </a:r>
            <a:endParaRPr lang="zh-CN" altLang="en-US" sz="1200" dirty="0">
              <a:solidFill>
                <a:srgbClr val="0C0C0C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200" dirty="0">
                <a:solidFill>
                  <a:srgbClr val="0C0C0C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of the narrative thought  Click here</a:t>
            </a:r>
            <a:endParaRPr lang="zh-CN" altLang="en-US" sz="1200" dirty="0">
              <a:solidFill>
                <a:srgbClr val="0C0C0C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200" dirty="0">
                <a:solidFill>
                  <a:srgbClr val="0C0C0C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to add  you to the  center of the </a:t>
            </a:r>
            <a:endParaRPr lang="zh-CN" altLang="en-US" sz="1200" dirty="0">
              <a:solidFill>
                <a:srgbClr val="0C0C0C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200" dirty="0">
                <a:solidFill>
                  <a:srgbClr val="0C0C0C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narrative thought</a:t>
            </a:r>
            <a:endParaRPr lang="zh-CN" altLang="en-US" sz="1200" dirty="0">
              <a:solidFill>
                <a:srgbClr val="0C0C0C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endParaRPr lang="zh-CN" altLang="en-US" sz="1400" dirty="0">
              <a:solidFill>
                <a:srgbClr val="0C0C0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0256" name="文本框 33"/>
          <p:cNvSpPr/>
          <p:nvPr/>
        </p:nvSpPr>
        <p:spPr>
          <a:xfrm>
            <a:off x="8480425" y="3141663"/>
            <a:ext cx="2403475" cy="13843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1600" b="1" dirty="0">
                <a:solidFill>
                  <a:srgbClr val="0C0C0C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MORE  THEN  TEMPLATE</a:t>
            </a:r>
            <a:endParaRPr lang="zh-CN" altLang="en-US" sz="1600" b="1" dirty="0">
              <a:solidFill>
                <a:srgbClr val="0C0C0C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200" dirty="0">
                <a:solidFill>
                  <a:srgbClr val="0C0C0C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 center</a:t>
            </a:r>
            <a:endParaRPr lang="zh-CN" altLang="en-US" sz="1200" dirty="0">
              <a:solidFill>
                <a:srgbClr val="0C0C0C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200" dirty="0">
                <a:solidFill>
                  <a:srgbClr val="0C0C0C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of the narrative thought  Click here</a:t>
            </a:r>
            <a:endParaRPr lang="zh-CN" altLang="en-US" sz="1200" dirty="0">
              <a:solidFill>
                <a:srgbClr val="0C0C0C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200" dirty="0">
                <a:solidFill>
                  <a:srgbClr val="0C0C0C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to add  you to the  center of the </a:t>
            </a:r>
            <a:endParaRPr lang="zh-CN" altLang="en-US" sz="1200" dirty="0">
              <a:solidFill>
                <a:srgbClr val="0C0C0C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200" dirty="0">
                <a:solidFill>
                  <a:srgbClr val="0C0C0C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narrative thought</a:t>
            </a:r>
            <a:endParaRPr lang="zh-CN" altLang="en-US" sz="1200" dirty="0">
              <a:solidFill>
                <a:srgbClr val="0C0C0C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endParaRPr lang="zh-CN" altLang="en-US" sz="1400" dirty="0">
              <a:solidFill>
                <a:srgbClr val="0C0C0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0257" name="Freeform 90"/>
          <p:cNvSpPr>
            <a:spLocks noEditPoints="1"/>
          </p:cNvSpPr>
          <p:nvPr/>
        </p:nvSpPr>
        <p:spPr>
          <a:xfrm>
            <a:off x="2427288" y="5708650"/>
            <a:ext cx="652462" cy="477838"/>
          </a:xfrm>
          <a:custGeom>
            <a:avLst/>
            <a:gdLst>
              <a:gd name="txL" fmla="*/ 0 w 256"/>
              <a:gd name="txT" fmla="*/ 0 h 186"/>
              <a:gd name="txR" fmla="*/ 256 w 256"/>
              <a:gd name="txB" fmla="*/ 186 h 186"/>
            </a:gdLst>
            <a:ahLst/>
            <a:cxnLst>
              <a:cxn ang="0">
                <a:pos x="632073" y="56518"/>
              </a:cxn>
              <a:cxn ang="0">
                <a:pos x="581099" y="56518"/>
              </a:cxn>
              <a:cxn ang="0">
                <a:pos x="581099" y="41104"/>
              </a:cxn>
              <a:cxn ang="0">
                <a:pos x="563258" y="35966"/>
              </a:cxn>
              <a:cxn ang="0">
                <a:pos x="405240" y="0"/>
              </a:cxn>
              <a:cxn ang="0">
                <a:pos x="326231" y="23121"/>
              </a:cxn>
              <a:cxn ang="0">
                <a:pos x="244673" y="0"/>
              </a:cxn>
              <a:cxn ang="0">
                <a:pos x="86655" y="35966"/>
              </a:cxn>
              <a:cxn ang="0">
                <a:pos x="68814" y="41104"/>
              </a:cxn>
              <a:cxn ang="0">
                <a:pos x="68814" y="56518"/>
              </a:cxn>
              <a:cxn ang="0">
                <a:pos x="20389" y="56518"/>
              </a:cxn>
              <a:cxn ang="0">
                <a:pos x="0" y="77071"/>
              </a:cxn>
              <a:cxn ang="0">
                <a:pos x="0" y="457286"/>
              </a:cxn>
              <a:cxn ang="0">
                <a:pos x="20389" y="477838"/>
              </a:cxn>
              <a:cxn ang="0">
                <a:pos x="632073" y="477838"/>
              </a:cxn>
              <a:cxn ang="0">
                <a:pos x="652462" y="457286"/>
              </a:cxn>
              <a:cxn ang="0">
                <a:pos x="652462" y="77071"/>
              </a:cxn>
              <a:cxn ang="0">
                <a:pos x="632073" y="56518"/>
              </a:cxn>
              <a:cxn ang="0">
                <a:pos x="553063" y="59087"/>
              </a:cxn>
              <a:cxn ang="0">
                <a:pos x="553063" y="362232"/>
              </a:cxn>
              <a:cxn ang="0">
                <a:pos x="338974" y="349387"/>
              </a:cxn>
              <a:cxn ang="0">
                <a:pos x="338974" y="46242"/>
              </a:cxn>
              <a:cxn ang="0">
                <a:pos x="405240" y="28259"/>
              </a:cxn>
              <a:cxn ang="0">
                <a:pos x="553063" y="59087"/>
              </a:cxn>
              <a:cxn ang="0">
                <a:pos x="522479" y="380215"/>
              </a:cxn>
              <a:cxn ang="0">
                <a:pos x="344072" y="380215"/>
              </a:cxn>
              <a:cxn ang="0">
                <a:pos x="522479" y="380215"/>
              </a:cxn>
              <a:cxn ang="0">
                <a:pos x="244673" y="28259"/>
              </a:cxn>
              <a:cxn ang="0">
                <a:pos x="310939" y="46242"/>
              </a:cxn>
              <a:cxn ang="0">
                <a:pos x="310939" y="349387"/>
              </a:cxn>
              <a:cxn ang="0">
                <a:pos x="96850" y="362232"/>
              </a:cxn>
              <a:cxn ang="0">
                <a:pos x="96850" y="59087"/>
              </a:cxn>
              <a:cxn ang="0">
                <a:pos x="244673" y="28259"/>
              </a:cxn>
              <a:cxn ang="0">
                <a:pos x="308390" y="380215"/>
              </a:cxn>
              <a:cxn ang="0">
                <a:pos x="127434" y="380215"/>
              </a:cxn>
              <a:cxn ang="0">
                <a:pos x="308390" y="380215"/>
              </a:cxn>
              <a:cxn ang="0">
                <a:pos x="611683" y="436734"/>
              </a:cxn>
              <a:cxn ang="0">
                <a:pos x="40779" y="436734"/>
              </a:cxn>
              <a:cxn ang="0">
                <a:pos x="40779" y="97623"/>
              </a:cxn>
              <a:cxn ang="0">
                <a:pos x="68814" y="97623"/>
              </a:cxn>
              <a:cxn ang="0">
                <a:pos x="68814" y="380215"/>
              </a:cxn>
              <a:cxn ang="0">
                <a:pos x="68814" y="408474"/>
              </a:cxn>
              <a:cxn ang="0">
                <a:pos x="96850" y="408474"/>
              </a:cxn>
              <a:cxn ang="0">
                <a:pos x="326231" y="408474"/>
              </a:cxn>
              <a:cxn ang="0">
                <a:pos x="553063" y="408474"/>
              </a:cxn>
              <a:cxn ang="0">
                <a:pos x="581099" y="408474"/>
              </a:cxn>
              <a:cxn ang="0">
                <a:pos x="581099" y="380215"/>
              </a:cxn>
              <a:cxn ang="0">
                <a:pos x="581099" y="97623"/>
              </a:cxn>
              <a:cxn ang="0">
                <a:pos x="611683" y="97623"/>
              </a:cxn>
              <a:cxn ang="0">
                <a:pos x="611683" y="436734"/>
              </a:cxn>
            </a:cxnLst>
            <a:rect l="txL" t="txT" r="txR" b="txB"/>
            <a:pathLst>
              <a:path w="256" h="186">
                <a:moveTo>
                  <a:pt x="248" y="22"/>
                </a:moveTo>
                <a:cubicBezTo>
                  <a:pt x="228" y="22"/>
                  <a:pt x="228" y="22"/>
                  <a:pt x="228" y="22"/>
                </a:cubicBezTo>
                <a:cubicBezTo>
                  <a:pt x="228" y="16"/>
                  <a:pt x="228" y="16"/>
                  <a:pt x="228" y="16"/>
                </a:cubicBezTo>
                <a:cubicBezTo>
                  <a:pt x="221" y="14"/>
                  <a:pt x="221" y="14"/>
                  <a:pt x="221" y="14"/>
                </a:cubicBezTo>
                <a:cubicBezTo>
                  <a:pt x="220" y="13"/>
                  <a:pt x="188" y="0"/>
                  <a:pt x="159" y="0"/>
                </a:cubicBezTo>
                <a:cubicBezTo>
                  <a:pt x="146" y="0"/>
                  <a:pt x="136" y="3"/>
                  <a:pt x="128" y="9"/>
                </a:cubicBezTo>
                <a:cubicBezTo>
                  <a:pt x="120" y="3"/>
                  <a:pt x="109" y="0"/>
                  <a:pt x="96" y="0"/>
                </a:cubicBezTo>
                <a:cubicBezTo>
                  <a:pt x="68" y="0"/>
                  <a:pt x="36" y="13"/>
                  <a:pt x="34" y="14"/>
                </a:cubicBezTo>
                <a:cubicBezTo>
                  <a:pt x="27" y="16"/>
                  <a:pt x="27" y="16"/>
                  <a:pt x="27" y="16"/>
                </a:cubicBezTo>
                <a:cubicBezTo>
                  <a:pt x="27" y="22"/>
                  <a:pt x="27" y="22"/>
                  <a:pt x="27" y="22"/>
                </a:cubicBezTo>
                <a:cubicBezTo>
                  <a:pt x="8" y="22"/>
                  <a:pt x="8" y="22"/>
                  <a:pt x="8" y="22"/>
                </a:cubicBezTo>
                <a:cubicBezTo>
                  <a:pt x="4" y="22"/>
                  <a:pt x="0" y="25"/>
                  <a:pt x="0" y="30"/>
                </a:cubicBezTo>
                <a:cubicBezTo>
                  <a:pt x="0" y="178"/>
                  <a:pt x="0" y="178"/>
                  <a:pt x="0" y="178"/>
                </a:cubicBezTo>
                <a:cubicBezTo>
                  <a:pt x="0" y="182"/>
                  <a:pt x="4" y="186"/>
                  <a:pt x="8" y="186"/>
                </a:cubicBezTo>
                <a:cubicBezTo>
                  <a:pt x="248" y="186"/>
                  <a:pt x="248" y="186"/>
                  <a:pt x="248" y="186"/>
                </a:cubicBezTo>
                <a:cubicBezTo>
                  <a:pt x="252" y="186"/>
                  <a:pt x="256" y="182"/>
                  <a:pt x="256" y="178"/>
                </a:cubicBezTo>
                <a:cubicBezTo>
                  <a:pt x="256" y="30"/>
                  <a:pt x="256" y="30"/>
                  <a:pt x="256" y="30"/>
                </a:cubicBezTo>
                <a:cubicBezTo>
                  <a:pt x="256" y="25"/>
                  <a:pt x="252" y="22"/>
                  <a:pt x="248" y="22"/>
                </a:cubicBezTo>
                <a:close/>
                <a:moveTo>
                  <a:pt x="217" y="23"/>
                </a:moveTo>
                <a:cubicBezTo>
                  <a:pt x="217" y="141"/>
                  <a:pt x="217" y="141"/>
                  <a:pt x="217" y="141"/>
                </a:cubicBezTo>
                <a:cubicBezTo>
                  <a:pt x="201" y="135"/>
                  <a:pt x="157" y="122"/>
                  <a:pt x="133" y="136"/>
                </a:cubicBezTo>
                <a:cubicBezTo>
                  <a:pt x="133" y="18"/>
                  <a:pt x="133" y="18"/>
                  <a:pt x="133" y="18"/>
                </a:cubicBezTo>
                <a:cubicBezTo>
                  <a:pt x="140" y="13"/>
                  <a:pt x="149" y="11"/>
                  <a:pt x="159" y="11"/>
                </a:cubicBezTo>
                <a:cubicBezTo>
                  <a:pt x="186" y="11"/>
                  <a:pt x="217" y="23"/>
                  <a:pt x="217" y="23"/>
                </a:cubicBezTo>
                <a:close/>
                <a:moveTo>
                  <a:pt x="205" y="148"/>
                </a:moveTo>
                <a:cubicBezTo>
                  <a:pt x="135" y="148"/>
                  <a:pt x="135" y="148"/>
                  <a:pt x="135" y="148"/>
                </a:cubicBezTo>
                <a:cubicBezTo>
                  <a:pt x="148" y="135"/>
                  <a:pt x="183" y="141"/>
                  <a:pt x="205" y="148"/>
                </a:cubicBezTo>
                <a:close/>
                <a:moveTo>
                  <a:pt x="96" y="11"/>
                </a:moveTo>
                <a:cubicBezTo>
                  <a:pt x="106" y="11"/>
                  <a:pt x="116" y="13"/>
                  <a:pt x="122" y="18"/>
                </a:cubicBezTo>
                <a:cubicBezTo>
                  <a:pt x="122" y="136"/>
                  <a:pt x="122" y="136"/>
                  <a:pt x="122" y="136"/>
                </a:cubicBezTo>
                <a:cubicBezTo>
                  <a:pt x="99" y="122"/>
                  <a:pt x="55" y="135"/>
                  <a:pt x="38" y="141"/>
                </a:cubicBezTo>
                <a:cubicBezTo>
                  <a:pt x="38" y="23"/>
                  <a:pt x="38" y="23"/>
                  <a:pt x="38" y="23"/>
                </a:cubicBezTo>
                <a:cubicBezTo>
                  <a:pt x="38" y="23"/>
                  <a:pt x="70" y="11"/>
                  <a:pt x="96" y="11"/>
                </a:cubicBezTo>
                <a:close/>
                <a:moveTo>
                  <a:pt x="121" y="148"/>
                </a:moveTo>
                <a:cubicBezTo>
                  <a:pt x="50" y="148"/>
                  <a:pt x="50" y="148"/>
                  <a:pt x="50" y="148"/>
                </a:cubicBezTo>
                <a:cubicBezTo>
                  <a:pt x="73" y="141"/>
                  <a:pt x="107" y="135"/>
                  <a:pt x="121" y="148"/>
                </a:cubicBezTo>
                <a:close/>
                <a:moveTo>
                  <a:pt x="240" y="170"/>
                </a:moveTo>
                <a:cubicBezTo>
                  <a:pt x="16" y="170"/>
                  <a:pt x="16" y="170"/>
                  <a:pt x="16" y="170"/>
                </a:cubicBezTo>
                <a:cubicBezTo>
                  <a:pt x="16" y="38"/>
                  <a:pt x="16" y="38"/>
                  <a:pt x="16" y="38"/>
                </a:cubicBezTo>
                <a:cubicBezTo>
                  <a:pt x="27" y="38"/>
                  <a:pt x="27" y="38"/>
                  <a:pt x="27" y="38"/>
                </a:cubicBezTo>
                <a:cubicBezTo>
                  <a:pt x="27" y="148"/>
                  <a:pt x="27" y="148"/>
                  <a:pt x="27" y="148"/>
                </a:cubicBezTo>
                <a:cubicBezTo>
                  <a:pt x="27" y="159"/>
                  <a:pt x="27" y="159"/>
                  <a:pt x="27" y="159"/>
                </a:cubicBezTo>
                <a:cubicBezTo>
                  <a:pt x="38" y="159"/>
                  <a:pt x="38" y="159"/>
                  <a:pt x="38" y="159"/>
                </a:cubicBezTo>
                <a:cubicBezTo>
                  <a:pt x="128" y="159"/>
                  <a:pt x="128" y="159"/>
                  <a:pt x="128" y="159"/>
                </a:cubicBezTo>
                <a:cubicBezTo>
                  <a:pt x="217" y="159"/>
                  <a:pt x="217" y="159"/>
                  <a:pt x="217" y="159"/>
                </a:cubicBezTo>
                <a:cubicBezTo>
                  <a:pt x="228" y="159"/>
                  <a:pt x="228" y="159"/>
                  <a:pt x="228" y="159"/>
                </a:cubicBezTo>
                <a:cubicBezTo>
                  <a:pt x="228" y="148"/>
                  <a:pt x="228" y="148"/>
                  <a:pt x="228" y="148"/>
                </a:cubicBezTo>
                <a:cubicBezTo>
                  <a:pt x="228" y="38"/>
                  <a:pt x="228" y="38"/>
                  <a:pt x="228" y="38"/>
                </a:cubicBezTo>
                <a:cubicBezTo>
                  <a:pt x="240" y="38"/>
                  <a:pt x="240" y="38"/>
                  <a:pt x="240" y="38"/>
                </a:cubicBezTo>
                <a:lnTo>
                  <a:pt x="240" y="170"/>
                </a:lnTo>
                <a:close/>
              </a:path>
            </a:pathLst>
          </a:custGeom>
          <a:solidFill>
            <a:srgbClr val="FEFEFE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0258" name="文本框 35"/>
          <p:cNvSpPr/>
          <p:nvPr/>
        </p:nvSpPr>
        <p:spPr>
          <a:xfrm>
            <a:off x="3494088" y="5456238"/>
            <a:ext cx="6611937" cy="13858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16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 center of the  narrative Thought  Click here to add </a:t>
            </a:r>
            <a:endParaRPr lang="en-US" altLang="zh-CN" sz="1600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6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you to the   center of the narrative thought  Click here to add  you to the center</a:t>
            </a:r>
            <a:endParaRPr lang="zh-CN" altLang="en-US" sz="1600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zh-CN" sz="16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 of the  narrative thought</a:t>
            </a:r>
            <a:endParaRPr lang="en-US" altLang="zh-CN" sz="1600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endParaRPr lang="zh-CN" altLang="en-US" dirty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endParaRPr lang="zh-CN" altLang="en-US" dirty="0">
              <a:solidFill>
                <a:srgbClr val="000000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grpSp>
        <p:nvGrpSpPr>
          <p:cNvPr id="11287" name="组合 37"/>
          <p:cNvGrpSpPr/>
          <p:nvPr/>
        </p:nvGrpSpPr>
        <p:grpSpPr bwMode="auto">
          <a:xfrm>
            <a:off x="6007100" y="2397125"/>
            <a:ext cx="325438" cy="320675"/>
            <a:chOff x="0" y="0"/>
            <a:chExt cx="453105" cy="448433"/>
          </a:xfrm>
          <a:solidFill>
            <a:srgbClr val="E56AF2"/>
          </a:solidFill>
        </p:grpSpPr>
        <p:sp>
          <p:nvSpPr>
            <p:cNvPr id="11288" name="Freeform 136"/>
            <p:cNvSpPr>
              <a:spLocks noChangeArrowheads="1"/>
            </p:cNvSpPr>
            <p:nvPr/>
          </p:nvSpPr>
          <p:spPr bwMode="auto">
            <a:xfrm>
              <a:off x="0" y="251309"/>
              <a:ext cx="453105" cy="197124"/>
            </a:xfrm>
            <a:custGeom>
              <a:avLst/>
              <a:gdLst>
                <a:gd name="T0" fmla="*/ 103 w 205"/>
                <a:gd name="T1" fmla="*/ 19 h 89"/>
                <a:gd name="T2" fmla="*/ 47 w 205"/>
                <a:gd name="T3" fmla="*/ 0 h 89"/>
                <a:gd name="T4" fmla="*/ 0 w 205"/>
                <a:gd name="T5" fmla="*/ 0 h 89"/>
                <a:gd name="T6" fmla="*/ 0 w 205"/>
                <a:gd name="T7" fmla="*/ 67 h 89"/>
                <a:gd name="T8" fmla="*/ 22 w 205"/>
                <a:gd name="T9" fmla="*/ 89 h 89"/>
                <a:gd name="T10" fmla="*/ 183 w 205"/>
                <a:gd name="T11" fmla="*/ 89 h 89"/>
                <a:gd name="T12" fmla="*/ 205 w 205"/>
                <a:gd name="T13" fmla="*/ 67 h 89"/>
                <a:gd name="T14" fmla="*/ 205 w 205"/>
                <a:gd name="T15" fmla="*/ 0 h 89"/>
                <a:gd name="T16" fmla="*/ 158 w 205"/>
                <a:gd name="T17" fmla="*/ 0 h 89"/>
                <a:gd name="T18" fmla="*/ 103 w 205"/>
                <a:gd name="T19" fmla="*/ 19 h 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5"/>
                <a:gd name="T31" fmla="*/ 0 h 89"/>
                <a:gd name="T32" fmla="*/ 205 w 205"/>
                <a:gd name="T33" fmla="*/ 89 h 8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宋体" panose="02010600030101010101" pitchFamily="2" charset="-122"/>
              </a:endParaRPr>
            </a:p>
          </p:txBody>
        </p:sp>
        <p:sp>
          <p:nvSpPr>
            <p:cNvPr id="11289" name="Freeform 137"/>
            <p:cNvSpPr>
              <a:spLocks noEditPoints="1" noChangeArrowheads="1"/>
            </p:cNvSpPr>
            <p:nvPr/>
          </p:nvSpPr>
          <p:spPr bwMode="auto">
            <a:xfrm>
              <a:off x="0" y="0"/>
              <a:ext cx="453105" cy="260652"/>
            </a:xfrm>
            <a:custGeom>
              <a:avLst/>
              <a:gdLst>
                <a:gd name="T0" fmla="*/ 183 w 205"/>
                <a:gd name="T1" fmla="*/ 42 h 118"/>
                <a:gd name="T2" fmla="*/ 180 w 205"/>
                <a:gd name="T3" fmla="*/ 42 h 118"/>
                <a:gd name="T4" fmla="*/ 154 w 205"/>
                <a:gd name="T5" fmla="*/ 42 h 118"/>
                <a:gd name="T6" fmla="*/ 154 w 205"/>
                <a:gd name="T7" fmla="*/ 22 h 118"/>
                <a:gd name="T8" fmla="*/ 132 w 205"/>
                <a:gd name="T9" fmla="*/ 0 h 118"/>
                <a:gd name="T10" fmla="*/ 73 w 205"/>
                <a:gd name="T11" fmla="*/ 0 h 118"/>
                <a:gd name="T12" fmla="*/ 51 w 205"/>
                <a:gd name="T13" fmla="*/ 22 h 118"/>
                <a:gd name="T14" fmla="*/ 51 w 205"/>
                <a:gd name="T15" fmla="*/ 42 h 118"/>
                <a:gd name="T16" fmla="*/ 25 w 205"/>
                <a:gd name="T17" fmla="*/ 42 h 118"/>
                <a:gd name="T18" fmla="*/ 22 w 205"/>
                <a:gd name="T19" fmla="*/ 42 h 118"/>
                <a:gd name="T20" fmla="*/ 0 w 205"/>
                <a:gd name="T21" fmla="*/ 64 h 118"/>
                <a:gd name="T22" fmla="*/ 0 w 205"/>
                <a:gd name="T23" fmla="*/ 101 h 118"/>
                <a:gd name="T24" fmla="*/ 54 w 205"/>
                <a:gd name="T25" fmla="*/ 101 h 118"/>
                <a:gd name="T26" fmla="*/ 103 w 205"/>
                <a:gd name="T27" fmla="*/ 118 h 118"/>
                <a:gd name="T28" fmla="*/ 151 w 205"/>
                <a:gd name="T29" fmla="*/ 101 h 118"/>
                <a:gd name="T30" fmla="*/ 205 w 205"/>
                <a:gd name="T31" fmla="*/ 101 h 118"/>
                <a:gd name="T32" fmla="*/ 205 w 205"/>
                <a:gd name="T33" fmla="*/ 64 h 118"/>
                <a:gd name="T34" fmla="*/ 183 w 205"/>
                <a:gd name="T35" fmla="*/ 42 h 118"/>
                <a:gd name="T36" fmla="*/ 67 w 205"/>
                <a:gd name="T37" fmla="*/ 26 h 118"/>
                <a:gd name="T38" fmla="*/ 67 w 205"/>
                <a:gd name="T39" fmla="*/ 22 h 118"/>
                <a:gd name="T40" fmla="*/ 73 w 205"/>
                <a:gd name="T41" fmla="*/ 17 h 118"/>
                <a:gd name="T42" fmla="*/ 132 w 205"/>
                <a:gd name="T43" fmla="*/ 17 h 118"/>
                <a:gd name="T44" fmla="*/ 138 w 205"/>
                <a:gd name="T45" fmla="*/ 22 h 118"/>
                <a:gd name="T46" fmla="*/ 138 w 205"/>
                <a:gd name="T47" fmla="*/ 26 h 118"/>
                <a:gd name="T48" fmla="*/ 138 w 205"/>
                <a:gd name="T49" fmla="*/ 42 h 118"/>
                <a:gd name="T50" fmla="*/ 67 w 205"/>
                <a:gd name="T51" fmla="*/ 42 h 118"/>
                <a:gd name="T52" fmla="*/ 67 w 205"/>
                <a:gd name="T53" fmla="*/ 26 h 118"/>
                <a:gd name="T54" fmla="*/ 101 w 205"/>
                <a:gd name="T55" fmla="*/ 101 h 118"/>
                <a:gd name="T56" fmla="*/ 85 w 205"/>
                <a:gd name="T57" fmla="*/ 86 h 118"/>
                <a:gd name="T58" fmla="*/ 101 w 205"/>
                <a:gd name="T59" fmla="*/ 70 h 118"/>
                <a:gd name="T60" fmla="*/ 117 w 205"/>
                <a:gd name="T61" fmla="*/ 86 h 118"/>
                <a:gd name="T62" fmla="*/ 101 w 205"/>
                <a:gd name="T63" fmla="*/ 101 h 11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05"/>
                <a:gd name="T97" fmla="*/ 0 h 118"/>
                <a:gd name="T98" fmla="*/ 205 w 205"/>
                <a:gd name="T99" fmla="*/ 118 h 11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宋体" panose="02010600030101010101" pitchFamily="2" charset="-122"/>
              </a:endParaRPr>
            </a:p>
          </p:txBody>
        </p:sp>
      </p:grpSp>
      <p:grpSp>
        <p:nvGrpSpPr>
          <p:cNvPr id="11290" name="组合 40"/>
          <p:cNvGrpSpPr/>
          <p:nvPr/>
        </p:nvGrpSpPr>
        <p:grpSpPr bwMode="auto">
          <a:xfrm>
            <a:off x="2554288" y="2397125"/>
            <a:ext cx="338138" cy="361950"/>
            <a:chOff x="0" y="0"/>
            <a:chExt cx="466184" cy="501686"/>
          </a:xfrm>
          <a:solidFill>
            <a:srgbClr val="E56AF2"/>
          </a:solidFill>
        </p:grpSpPr>
        <p:sp>
          <p:nvSpPr>
            <p:cNvPr id="11291" name="Freeform 154"/>
            <p:cNvSpPr>
              <a:spLocks noChangeArrowheads="1"/>
            </p:cNvSpPr>
            <p:nvPr/>
          </p:nvSpPr>
          <p:spPr bwMode="auto">
            <a:xfrm>
              <a:off x="141070" y="426012"/>
              <a:ext cx="50449" cy="46712"/>
            </a:xfrm>
            <a:custGeom>
              <a:avLst/>
              <a:gdLst>
                <a:gd name="T0" fmla="*/ 16 w 23"/>
                <a:gd name="T1" fmla="*/ 0 h 21"/>
                <a:gd name="T2" fmla="*/ 16 w 23"/>
                <a:gd name="T3" fmla="*/ 4 h 21"/>
                <a:gd name="T4" fmla="*/ 19 w 23"/>
                <a:gd name="T5" fmla="*/ 11 h 21"/>
                <a:gd name="T6" fmla="*/ 10 w 23"/>
                <a:gd name="T7" fmla="*/ 17 h 21"/>
                <a:gd name="T8" fmla="*/ 4 w 23"/>
                <a:gd name="T9" fmla="*/ 9 h 21"/>
                <a:gd name="T10" fmla="*/ 6 w 23"/>
                <a:gd name="T11" fmla="*/ 5 h 21"/>
                <a:gd name="T12" fmla="*/ 6 w 23"/>
                <a:gd name="T13" fmla="*/ 0 h 21"/>
                <a:gd name="T14" fmla="*/ 0 w 23"/>
                <a:gd name="T15" fmla="*/ 10 h 21"/>
                <a:gd name="T16" fmla="*/ 11 w 23"/>
                <a:gd name="T17" fmla="*/ 21 h 21"/>
                <a:gd name="T18" fmla="*/ 23 w 23"/>
                <a:gd name="T19" fmla="*/ 10 h 21"/>
                <a:gd name="T20" fmla="*/ 16 w 23"/>
                <a:gd name="T21" fmla="*/ 0 h 2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3"/>
                <a:gd name="T34" fmla="*/ 0 h 21"/>
                <a:gd name="T35" fmla="*/ 23 w 23"/>
                <a:gd name="T36" fmla="*/ 21 h 2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3" h="21">
                  <a:moveTo>
                    <a:pt x="16" y="0"/>
                  </a:moveTo>
                  <a:cubicBezTo>
                    <a:pt x="16" y="4"/>
                    <a:pt x="16" y="4"/>
                    <a:pt x="16" y="4"/>
                  </a:cubicBezTo>
                  <a:cubicBezTo>
                    <a:pt x="18" y="5"/>
                    <a:pt x="19" y="8"/>
                    <a:pt x="19" y="11"/>
                  </a:cubicBezTo>
                  <a:cubicBezTo>
                    <a:pt x="18" y="15"/>
                    <a:pt x="15" y="18"/>
                    <a:pt x="10" y="17"/>
                  </a:cubicBezTo>
                  <a:cubicBezTo>
                    <a:pt x="6" y="17"/>
                    <a:pt x="3" y="13"/>
                    <a:pt x="4" y="9"/>
                  </a:cubicBezTo>
                  <a:cubicBezTo>
                    <a:pt x="4" y="7"/>
                    <a:pt x="5" y="6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18" y="21"/>
                    <a:pt x="23" y="16"/>
                    <a:pt x="23" y="10"/>
                  </a:cubicBezTo>
                  <a:cubicBezTo>
                    <a:pt x="23" y="5"/>
                    <a:pt x="20" y="1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宋体" panose="02010600030101010101" pitchFamily="2" charset="-122"/>
              </a:endParaRPr>
            </a:p>
          </p:txBody>
        </p:sp>
        <p:sp>
          <p:nvSpPr>
            <p:cNvPr id="11292" name="Rectangle 155"/>
            <p:cNvSpPr>
              <a:spLocks noChangeArrowheads="1"/>
            </p:cNvSpPr>
            <p:nvPr/>
          </p:nvSpPr>
          <p:spPr bwMode="auto">
            <a:xfrm>
              <a:off x="160689" y="419472"/>
              <a:ext cx="9342" cy="3269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宋体" panose="02010600030101010101" pitchFamily="2" charset="-122"/>
              </a:endParaRPr>
            </a:p>
          </p:txBody>
        </p:sp>
        <p:sp>
          <p:nvSpPr>
            <p:cNvPr id="11293" name="Freeform 156"/>
            <p:cNvSpPr>
              <a:spLocks noEditPoints="1" noChangeArrowheads="1"/>
            </p:cNvSpPr>
            <p:nvPr/>
          </p:nvSpPr>
          <p:spPr bwMode="auto">
            <a:xfrm>
              <a:off x="39238" y="81278"/>
              <a:ext cx="260652" cy="260652"/>
            </a:xfrm>
            <a:custGeom>
              <a:avLst/>
              <a:gdLst>
                <a:gd name="T0" fmla="*/ 24 w 118"/>
                <a:gd name="T1" fmla="*/ 19 h 118"/>
                <a:gd name="T2" fmla="*/ 19 w 118"/>
                <a:gd name="T3" fmla="*/ 94 h 118"/>
                <a:gd name="T4" fmla="*/ 94 w 118"/>
                <a:gd name="T5" fmla="*/ 99 h 118"/>
                <a:gd name="T6" fmla="*/ 99 w 118"/>
                <a:gd name="T7" fmla="*/ 24 h 118"/>
                <a:gd name="T8" fmla="*/ 24 w 118"/>
                <a:gd name="T9" fmla="*/ 19 h 118"/>
                <a:gd name="T10" fmla="*/ 64 w 118"/>
                <a:gd name="T11" fmla="*/ 84 h 118"/>
                <a:gd name="T12" fmla="*/ 64 w 118"/>
                <a:gd name="T13" fmla="*/ 93 h 118"/>
                <a:gd name="T14" fmla="*/ 56 w 118"/>
                <a:gd name="T15" fmla="*/ 93 h 118"/>
                <a:gd name="T16" fmla="*/ 56 w 118"/>
                <a:gd name="T17" fmla="*/ 85 h 118"/>
                <a:gd name="T18" fmla="*/ 41 w 118"/>
                <a:gd name="T19" fmla="*/ 81 h 118"/>
                <a:gd name="T20" fmla="*/ 43 w 118"/>
                <a:gd name="T21" fmla="*/ 71 h 118"/>
                <a:gd name="T22" fmla="*/ 58 w 118"/>
                <a:gd name="T23" fmla="*/ 75 h 118"/>
                <a:gd name="T24" fmla="*/ 66 w 118"/>
                <a:gd name="T25" fmla="*/ 70 h 118"/>
                <a:gd name="T26" fmla="*/ 57 w 118"/>
                <a:gd name="T27" fmla="*/ 62 h 118"/>
                <a:gd name="T28" fmla="*/ 41 w 118"/>
                <a:gd name="T29" fmla="*/ 46 h 118"/>
                <a:gd name="T30" fmla="*/ 56 w 118"/>
                <a:gd name="T31" fmla="*/ 31 h 118"/>
                <a:gd name="T32" fmla="*/ 56 w 118"/>
                <a:gd name="T33" fmla="*/ 23 h 118"/>
                <a:gd name="T34" fmla="*/ 64 w 118"/>
                <a:gd name="T35" fmla="*/ 23 h 118"/>
                <a:gd name="T36" fmla="*/ 64 w 118"/>
                <a:gd name="T37" fmla="*/ 30 h 118"/>
                <a:gd name="T38" fmla="*/ 77 w 118"/>
                <a:gd name="T39" fmla="*/ 33 h 118"/>
                <a:gd name="T40" fmla="*/ 74 w 118"/>
                <a:gd name="T41" fmla="*/ 43 h 118"/>
                <a:gd name="T42" fmla="*/ 62 w 118"/>
                <a:gd name="T43" fmla="*/ 40 h 118"/>
                <a:gd name="T44" fmla="*/ 55 w 118"/>
                <a:gd name="T45" fmla="*/ 45 h 118"/>
                <a:gd name="T46" fmla="*/ 65 w 118"/>
                <a:gd name="T47" fmla="*/ 52 h 118"/>
                <a:gd name="T48" fmla="*/ 79 w 118"/>
                <a:gd name="T49" fmla="*/ 69 h 118"/>
                <a:gd name="T50" fmla="*/ 64 w 118"/>
                <a:gd name="T51" fmla="*/ 84 h 11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18"/>
                <a:gd name="T79" fmla="*/ 0 h 118"/>
                <a:gd name="T80" fmla="*/ 118 w 118"/>
                <a:gd name="T81" fmla="*/ 118 h 11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18" h="118">
                  <a:moveTo>
                    <a:pt x="24" y="19"/>
                  </a:moveTo>
                  <a:cubicBezTo>
                    <a:pt x="2" y="39"/>
                    <a:pt x="0" y="72"/>
                    <a:pt x="19" y="94"/>
                  </a:cubicBezTo>
                  <a:cubicBezTo>
                    <a:pt x="38" y="116"/>
                    <a:pt x="72" y="118"/>
                    <a:pt x="94" y="99"/>
                  </a:cubicBezTo>
                  <a:cubicBezTo>
                    <a:pt x="115" y="79"/>
                    <a:pt x="118" y="46"/>
                    <a:pt x="99" y="24"/>
                  </a:cubicBezTo>
                  <a:cubicBezTo>
                    <a:pt x="79" y="2"/>
                    <a:pt x="46" y="0"/>
                    <a:pt x="24" y="19"/>
                  </a:cubicBezTo>
                  <a:close/>
                  <a:moveTo>
                    <a:pt x="64" y="84"/>
                  </a:moveTo>
                  <a:cubicBezTo>
                    <a:pt x="64" y="93"/>
                    <a:pt x="64" y="93"/>
                    <a:pt x="64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0" y="85"/>
                    <a:pt x="44" y="83"/>
                    <a:pt x="41" y="8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7" y="73"/>
                    <a:pt x="52" y="75"/>
                    <a:pt x="58" y="75"/>
                  </a:cubicBezTo>
                  <a:cubicBezTo>
                    <a:pt x="63" y="75"/>
                    <a:pt x="66" y="73"/>
                    <a:pt x="66" y="70"/>
                  </a:cubicBezTo>
                  <a:cubicBezTo>
                    <a:pt x="66" y="66"/>
                    <a:pt x="63" y="64"/>
                    <a:pt x="57" y="62"/>
                  </a:cubicBezTo>
                  <a:cubicBezTo>
                    <a:pt x="48" y="59"/>
                    <a:pt x="41" y="55"/>
                    <a:pt x="41" y="46"/>
                  </a:cubicBezTo>
                  <a:cubicBezTo>
                    <a:pt x="41" y="39"/>
                    <a:pt x="47" y="33"/>
                    <a:pt x="56" y="3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70" y="30"/>
                    <a:pt x="74" y="32"/>
                    <a:pt x="77" y="3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2" y="42"/>
                    <a:pt x="68" y="40"/>
                    <a:pt x="62" y="40"/>
                  </a:cubicBezTo>
                  <a:cubicBezTo>
                    <a:pt x="56" y="40"/>
                    <a:pt x="55" y="42"/>
                    <a:pt x="55" y="45"/>
                  </a:cubicBezTo>
                  <a:cubicBezTo>
                    <a:pt x="55" y="48"/>
                    <a:pt x="58" y="50"/>
                    <a:pt x="65" y="52"/>
                  </a:cubicBezTo>
                  <a:cubicBezTo>
                    <a:pt x="75" y="56"/>
                    <a:pt x="79" y="61"/>
                    <a:pt x="79" y="69"/>
                  </a:cubicBezTo>
                  <a:cubicBezTo>
                    <a:pt x="79" y="76"/>
                    <a:pt x="74" y="83"/>
                    <a:pt x="64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宋体" panose="02010600030101010101" pitchFamily="2" charset="-122"/>
              </a:endParaRPr>
            </a:p>
          </p:txBody>
        </p:sp>
        <p:sp>
          <p:nvSpPr>
            <p:cNvPr id="11294" name="Freeform 157"/>
            <p:cNvSpPr>
              <a:spLocks noEditPoints="1" noChangeArrowheads="1"/>
            </p:cNvSpPr>
            <p:nvPr/>
          </p:nvSpPr>
          <p:spPr bwMode="auto">
            <a:xfrm>
              <a:off x="0" y="0"/>
              <a:ext cx="338194" cy="501686"/>
            </a:xfrm>
            <a:custGeom>
              <a:avLst/>
              <a:gdLst>
                <a:gd name="T0" fmla="*/ 138 w 153"/>
                <a:gd name="T1" fmla="*/ 177 h 227"/>
                <a:gd name="T2" fmla="*/ 16 w 153"/>
                <a:gd name="T3" fmla="*/ 177 h 227"/>
                <a:gd name="T4" fmla="*/ 16 w 153"/>
                <a:gd name="T5" fmla="*/ 16 h 227"/>
                <a:gd name="T6" fmla="*/ 138 w 153"/>
                <a:gd name="T7" fmla="*/ 16 h 227"/>
                <a:gd name="T8" fmla="*/ 138 w 153"/>
                <a:gd name="T9" fmla="*/ 103 h 227"/>
                <a:gd name="T10" fmla="*/ 139 w 153"/>
                <a:gd name="T11" fmla="*/ 102 h 227"/>
                <a:gd name="T12" fmla="*/ 153 w 153"/>
                <a:gd name="T13" fmla="*/ 94 h 227"/>
                <a:gd name="T14" fmla="*/ 153 w 153"/>
                <a:gd name="T15" fmla="*/ 13 h 227"/>
                <a:gd name="T16" fmla="*/ 141 w 153"/>
                <a:gd name="T17" fmla="*/ 0 h 227"/>
                <a:gd name="T18" fmla="*/ 12 w 153"/>
                <a:gd name="T19" fmla="*/ 0 h 227"/>
                <a:gd name="T20" fmla="*/ 0 w 153"/>
                <a:gd name="T21" fmla="*/ 13 h 227"/>
                <a:gd name="T22" fmla="*/ 0 w 153"/>
                <a:gd name="T23" fmla="*/ 215 h 227"/>
                <a:gd name="T24" fmla="*/ 12 w 153"/>
                <a:gd name="T25" fmla="*/ 227 h 227"/>
                <a:gd name="T26" fmla="*/ 141 w 153"/>
                <a:gd name="T27" fmla="*/ 227 h 227"/>
                <a:gd name="T28" fmla="*/ 153 w 153"/>
                <a:gd name="T29" fmla="*/ 215 h 227"/>
                <a:gd name="T30" fmla="*/ 153 w 153"/>
                <a:gd name="T31" fmla="*/ 176 h 227"/>
                <a:gd name="T32" fmla="*/ 138 w 153"/>
                <a:gd name="T33" fmla="*/ 166 h 227"/>
                <a:gd name="T34" fmla="*/ 138 w 153"/>
                <a:gd name="T35" fmla="*/ 177 h 227"/>
                <a:gd name="T36" fmla="*/ 75 w 153"/>
                <a:gd name="T37" fmla="*/ 221 h 227"/>
                <a:gd name="T38" fmla="*/ 56 w 153"/>
                <a:gd name="T39" fmla="*/ 201 h 227"/>
                <a:gd name="T40" fmla="*/ 75 w 153"/>
                <a:gd name="T41" fmla="*/ 182 h 227"/>
                <a:gd name="T42" fmla="*/ 95 w 153"/>
                <a:gd name="T43" fmla="*/ 201 h 227"/>
                <a:gd name="T44" fmla="*/ 75 w 153"/>
                <a:gd name="T45" fmla="*/ 221 h 22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53"/>
                <a:gd name="T70" fmla="*/ 0 h 227"/>
                <a:gd name="T71" fmla="*/ 153 w 153"/>
                <a:gd name="T72" fmla="*/ 227 h 227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53" h="227">
                  <a:moveTo>
                    <a:pt x="138" y="177"/>
                  </a:moveTo>
                  <a:cubicBezTo>
                    <a:pt x="16" y="177"/>
                    <a:pt x="16" y="177"/>
                    <a:pt x="16" y="17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38" y="103"/>
                    <a:pt x="139" y="102"/>
                    <a:pt x="139" y="102"/>
                  </a:cubicBezTo>
                  <a:cubicBezTo>
                    <a:pt x="144" y="98"/>
                    <a:pt x="148" y="95"/>
                    <a:pt x="153" y="94"/>
                  </a:cubicBezTo>
                  <a:cubicBezTo>
                    <a:pt x="153" y="13"/>
                    <a:pt x="153" y="13"/>
                    <a:pt x="153" y="13"/>
                  </a:cubicBezTo>
                  <a:cubicBezTo>
                    <a:pt x="153" y="6"/>
                    <a:pt x="148" y="0"/>
                    <a:pt x="14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22"/>
                    <a:pt x="6" y="227"/>
                    <a:pt x="12" y="227"/>
                  </a:cubicBezTo>
                  <a:cubicBezTo>
                    <a:pt x="141" y="227"/>
                    <a:pt x="141" y="227"/>
                    <a:pt x="141" y="227"/>
                  </a:cubicBezTo>
                  <a:cubicBezTo>
                    <a:pt x="148" y="227"/>
                    <a:pt x="153" y="222"/>
                    <a:pt x="153" y="215"/>
                  </a:cubicBezTo>
                  <a:cubicBezTo>
                    <a:pt x="153" y="176"/>
                    <a:pt x="153" y="176"/>
                    <a:pt x="153" y="176"/>
                  </a:cubicBezTo>
                  <a:cubicBezTo>
                    <a:pt x="148" y="174"/>
                    <a:pt x="142" y="170"/>
                    <a:pt x="138" y="166"/>
                  </a:cubicBezTo>
                  <a:lnTo>
                    <a:pt x="138" y="177"/>
                  </a:lnTo>
                  <a:close/>
                  <a:moveTo>
                    <a:pt x="75" y="221"/>
                  </a:moveTo>
                  <a:cubicBezTo>
                    <a:pt x="65" y="221"/>
                    <a:pt x="56" y="212"/>
                    <a:pt x="56" y="201"/>
                  </a:cubicBezTo>
                  <a:cubicBezTo>
                    <a:pt x="56" y="191"/>
                    <a:pt x="65" y="182"/>
                    <a:pt x="75" y="182"/>
                  </a:cubicBezTo>
                  <a:cubicBezTo>
                    <a:pt x="86" y="182"/>
                    <a:pt x="95" y="191"/>
                    <a:pt x="95" y="201"/>
                  </a:cubicBezTo>
                  <a:cubicBezTo>
                    <a:pt x="95" y="212"/>
                    <a:pt x="86" y="221"/>
                    <a:pt x="75" y="2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宋体" panose="02010600030101010101" pitchFamily="2" charset="-122"/>
              </a:endParaRPr>
            </a:p>
          </p:txBody>
        </p:sp>
        <p:sp>
          <p:nvSpPr>
            <p:cNvPr id="11295" name="Freeform 158"/>
            <p:cNvSpPr>
              <a:spLocks noEditPoints="1" noChangeArrowheads="1"/>
            </p:cNvSpPr>
            <p:nvPr/>
          </p:nvSpPr>
          <p:spPr bwMode="auto">
            <a:xfrm>
              <a:off x="275600" y="202729"/>
              <a:ext cx="190584" cy="190584"/>
            </a:xfrm>
            <a:custGeom>
              <a:avLst/>
              <a:gdLst>
                <a:gd name="T0" fmla="*/ 72 w 86"/>
                <a:gd name="T1" fmla="*/ 17 h 86"/>
                <a:gd name="T2" fmla="*/ 18 w 86"/>
                <a:gd name="T3" fmla="*/ 14 h 86"/>
                <a:gd name="T4" fmla="*/ 14 w 86"/>
                <a:gd name="T5" fmla="*/ 68 h 86"/>
                <a:gd name="T6" fmla="*/ 69 w 86"/>
                <a:gd name="T7" fmla="*/ 72 h 86"/>
                <a:gd name="T8" fmla="*/ 72 w 86"/>
                <a:gd name="T9" fmla="*/ 17 h 86"/>
                <a:gd name="T10" fmla="*/ 46 w 86"/>
                <a:gd name="T11" fmla="*/ 63 h 86"/>
                <a:gd name="T12" fmla="*/ 46 w 86"/>
                <a:gd name="T13" fmla="*/ 70 h 86"/>
                <a:gd name="T14" fmla="*/ 40 w 86"/>
                <a:gd name="T15" fmla="*/ 70 h 86"/>
                <a:gd name="T16" fmla="*/ 40 w 86"/>
                <a:gd name="T17" fmla="*/ 64 h 86"/>
                <a:gd name="T18" fmla="*/ 28 w 86"/>
                <a:gd name="T19" fmla="*/ 61 h 86"/>
                <a:gd name="T20" fmla="*/ 30 w 86"/>
                <a:gd name="T21" fmla="*/ 53 h 86"/>
                <a:gd name="T22" fmla="*/ 41 w 86"/>
                <a:gd name="T23" fmla="*/ 56 h 86"/>
                <a:gd name="T24" fmla="*/ 48 w 86"/>
                <a:gd name="T25" fmla="*/ 52 h 86"/>
                <a:gd name="T26" fmla="*/ 41 w 86"/>
                <a:gd name="T27" fmla="*/ 46 h 86"/>
                <a:gd name="T28" fmla="*/ 29 w 86"/>
                <a:gd name="T29" fmla="*/ 34 h 86"/>
                <a:gd name="T30" fmla="*/ 40 w 86"/>
                <a:gd name="T31" fmla="*/ 22 h 86"/>
                <a:gd name="T32" fmla="*/ 40 w 86"/>
                <a:gd name="T33" fmla="*/ 15 h 86"/>
                <a:gd name="T34" fmla="*/ 47 w 86"/>
                <a:gd name="T35" fmla="*/ 15 h 86"/>
                <a:gd name="T36" fmla="*/ 47 w 86"/>
                <a:gd name="T37" fmla="*/ 21 h 86"/>
                <a:gd name="T38" fmla="*/ 56 w 86"/>
                <a:gd name="T39" fmla="*/ 23 h 86"/>
                <a:gd name="T40" fmla="*/ 54 w 86"/>
                <a:gd name="T41" fmla="*/ 31 h 86"/>
                <a:gd name="T42" fmla="*/ 45 w 86"/>
                <a:gd name="T43" fmla="*/ 29 h 86"/>
                <a:gd name="T44" fmla="*/ 39 w 86"/>
                <a:gd name="T45" fmla="*/ 32 h 86"/>
                <a:gd name="T46" fmla="*/ 47 w 86"/>
                <a:gd name="T47" fmla="*/ 38 h 86"/>
                <a:gd name="T48" fmla="*/ 58 w 86"/>
                <a:gd name="T49" fmla="*/ 51 h 86"/>
                <a:gd name="T50" fmla="*/ 46 w 86"/>
                <a:gd name="T51" fmla="*/ 63 h 8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86"/>
                <a:gd name="T79" fmla="*/ 0 h 86"/>
                <a:gd name="T80" fmla="*/ 86 w 86"/>
                <a:gd name="T81" fmla="*/ 86 h 8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86" h="86">
                  <a:moveTo>
                    <a:pt x="72" y="17"/>
                  </a:moveTo>
                  <a:cubicBezTo>
                    <a:pt x="58" y="1"/>
                    <a:pt x="34" y="0"/>
                    <a:pt x="18" y="14"/>
                  </a:cubicBezTo>
                  <a:cubicBezTo>
                    <a:pt x="2" y="28"/>
                    <a:pt x="0" y="52"/>
                    <a:pt x="14" y="68"/>
                  </a:cubicBezTo>
                  <a:cubicBezTo>
                    <a:pt x="28" y="84"/>
                    <a:pt x="53" y="86"/>
                    <a:pt x="69" y="72"/>
                  </a:cubicBezTo>
                  <a:cubicBezTo>
                    <a:pt x="85" y="58"/>
                    <a:pt x="86" y="33"/>
                    <a:pt x="72" y="17"/>
                  </a:cubicBezTo>
                  <a:close/>
                  <a:moveTo>
                    <a:pt x="46" y="63"/>
                  </a:moveTo>
                  <a:cubicBezTo>
                    <a:pt x="46" y="70"/>
                    <a:pt x="46" y="70"/>
                    <a:pt x="46" y="70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5" y="64"/>
                    <a:pt x="31" y="62"/>
                    <a:pt x="28" y="61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3" y="55"/>
                    <a:pt x="37" y="56"/>
                    <a:pt x="41" y="56"/>
                  </a:cubicBezTo>
                  <a:cubicBezTo>
                    <a:pt x="45" y="56"/>
                    <a:pt x="48" y="54"/>
                    <a:pt x="48" y="52"/>
                  </a:cubicBezTo>
                  <a:cubicBezTo>
                    <a:pt x="48" y="49"/>
                    <a:pt x="46" y="48"/>
                    <a:pt x="41" y="46"/>
                  </a:cubicBezTo>
                  <a:cubicBezTo>
                    <a:pt x="34" y="44"/>
                    <a:pt x="29" y="40"/>
                    <a:pt x="29" y="34"/>
                  </a:cubicBezTo>
                  <a:cubicBezTo>
                    <a:pt x="29" y="28"/>
                    <a:pt x="33" y="23"/>
                    <a:pt x="40" y="22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1" y="21"/>
                    <a:pt x="54" y="22"/>
                    <a:pt x="56" y="23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3" y="30"/>
                    <a:pt x="50" y="29"/>
                    <a:pt x="45" y="29"/>
                  </a:cubicBezTo>
                  <a:cubicBezTo>
                    <a:pt x="40" y="29"/>
                    <a:pt x="39" y="31"/>
                    <a:pt x="39" y="32"/>
                  </a:cubicBezTo>
                  <a:cubicBezTo>
                    <a:pt x="39" y="35"/>
                    <a:pt x="41" y="36"/>
                    <a:pt x="47" y="38"/>
                  </a:cubicBezTo>
                  <a:cubicBezTo>
                    <a:pt x="55" y="41"/>
                    <a:pt x="58" y="45"/>
                    <a:pt x="58" y="51"/>
                  </a:cubicBezTo>
                  <a:cubicBezTo>
                    <a:pt x="58" y="57"/>
                    <a:pt x="54" y="62"/>
                    <a:pt x="46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宋体" panose="02010600030101010101" pitchFamily="2" charset="-122"/>
              </a:endParaRPr>
            </a:p>
          </p:txBody>
        </p:sp>
      </p:grpSp>
      <p:grpSp>
        <p:nvGrpSpPr>
          <p:cNvPr id="11296" name="组合 46"/>
          <p:cNvGrpSpPr/>
          <p:nvPr/>
        </p:nvGrpSpPr>
        <p:grpSpPr bwMode="auto">
          <a:xfrm>
            <a:off x="9617075" y="2371725"/>
            <a:ext cx="303213" cy="387350"/>
            <a:chOff x="0" y="0"/>
            <a:chExt cx="563562" cy="720725"/>
          </a:xfrm>
          <a:solidFill>
            <a:srgbClr val="E56AF2"/>
          </a:solidFill>
        </p:grpSpPr>
        <p:sp>
          <p:nvSpPr>
            <p:cNvPr id="11297" name="Freeform 32"/>
            <p:cNvSpPr>
              <a:spLocks noChangeArrowheads="1"/>
            </p:cNvSpPr>
            <p:nvPr/>
          </p:nvSpPr>
          <p:spPr bwMode="auto">
            <a:xfrm>
              <a:off x="209550" y="0"/>
              <a:ext cx="142875" cy="720725"/>
            </a:xfrm>
            <a:custGeom>
              <a:avLst/>
              <a:gdLst>
                <a:gd name="T0" fmla="*/ 64 w 64"/>
                <a:gd name="T1" fmla="*/ 289 h 321"/>
                <a:gd name="T2" fmla="*/ 32 w 64"/>
                <a:gd name="T3" fmla="*/ 321 h 321"/>
                <a:gd name="T4" fmla="*/ 0 w 64"/>
                <a:gd name="T5" fmla="*/ 289 h 321"/>
                <a:gd name="T6" fmla="*/ 0 w 64"/>
                <a:gd name="T7" fmla="*/ 32 h 321"/>
                <a:gd name="T8" fmla="*/ 32 w 64"/>
                <a:gd name="T9" fmla="*/ 0 h 321"/>
                <a:gd name="T10" fmla="*/ 64 w 64"/>
                <a:gd name="T11" fmla="*/ 32 h 321"/>
                <a:gd name="T12" fmla="*/ 64 w 64"/>
                <a:gd name="T13" fmla="*/ 289 h 3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321"/>
                <a:gd name="T23" fmla="*/ 64 w 64"/>
                <a:gd name="T24" fmla="*/ 321 h 32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宋体" panose="02010600030101010101" pitchFamily="2" charset="-122"/>
              </a:endParaRPr>
            </a:p>
          </p:txBody>
        </p:sp>
        <p:sp>
          <p:nvSpPr>
            <p:cNvPr id="11298" name="Freeform 33"/>
            <p:cNvSpPr>
              <a:spLocks noChangeArrowheads="1"/>
            </p:cNvSpPr>
            <p:nvPr/>
          </p:nvSpPr>
          <p:spPr bwMode="auto">
            <a:xfrm>
              <a:off x="0" y="439737"/>
              <a:ext cx="141288" cy="280988"/>
            </a:xfrm>
            <a:custGeom>
              <a:avLst/>
              <a:gdLst>
                <a:gd name="T0" fmla="*/ 63 w 63"/>
                <a:gd name="T1" fmla="*/ 93 h 125"/>
                <a:gd name="T2" fmla="*/ 32 w 63"/>
                <a:gd name="T3" fmla="*/ 125 h 125"/>
                <a:gd name="T4" fmla="*/ 0 w 63"/>
                <a:gd name="T5" fmla="*/ 93 h 125"/>
                <a:gd name="T6" fmla="*/ 0 w 63"/>
                <a:gd name="T7" fmla="*/ 32 h 125"/>
                <a:gd name="T8" fmla="*/ 32 w 63"/>
                <a:gd name="T9" fmla="*/ 0 h 125"/>
                <a:gd name="T10" fmla="*/ 63 w 63"/>
                <a:gd name="T11" fmla="*/ 32 h 125"/>
                <a:gd name="T12" fmla="*/ 63 w 63"/>
                <a:gd name="T13" fmla="*/ 93 h 1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3"/>
                <a:gd name="T22" fmla="*/ 0 h 125"/>
                <a:gd name="T23" fmla="*/ 63 w 63"/>
                <a:gd name="T24" fmla="*/ 125 h 1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宋体" panose="02010600030101010101" pitchFamily="2" charset="-122"/>
              </a:endParaRPr>
            </a:p>
          </p:txBody>
        </p:sp>
        <p:sp>
          <p:nvSpPr>
            <p:cNvPr id="11299" name="Freeform 34"/>
            <p:cNvSpPr>
              <a:spLocks noChangeArrowheads="1"/>
            </p:cNvSpPr>
            <p:nvPr/>
          </p:nvSpPr>
          <p:spPr bwMode="auto">
            <a:xfrm>
              <a:off x="420687" y="231775"/>
              <a:ext cx="142875" cy="488950"/>
            </a:xfrm>
            <a:custGeom>
              <a:avLst/>
              <a:gdLst>
                <a:gd name="T0" fmla="*/ 64 w 64"/>
                <a:gd name="T1" fmla="*/ 186 h 218"/>
                <a:gd name="T2" fmla="*/ 32 w 64"/>
                <a:gd name="T3" fmla="*/ 218 h 218"/>
                <a:gd name="T4" fmla="*/ 0 w 64"/>
                <a:gd name="T5" fmla="*/ 186 h 218"/>
                <a:gd name="T6" fmla="*/ 0 w 64"/>
                <a:gd name="T7" fmla="*/ 32 h 218"/>
                <a:gd name="T8" fmla="*/ 32 w 64"/>
                <a:gd name="T9" fmla="*/ 0 h 218"/>
                <a:gd name="T10" fmla="*/ 64 w 64"/>
                <a:gd name="T11" fmla="*/ 32 h 218"/>
                <a:gd name="T12" fmla="*/ 64 w 64"/>
                <a:gd name="T13" fmla="*/ 186 h 2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218"/>
                <a:gd name="T23" fmla="*/ 64 w 64"/>
                <a:gd name="T24" fmla="*/ 218 h 21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www.freeppt7.com-Best powerpoint templates free download-slide show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8307</Words>
  <Application>WPS 演示</Application>
  <PresentationFormat>自定义</PresentationFormat>
  <Paragraphs>501</Paragraphs>
  <Slides>25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41" baseType="lpstr">
      <vt:lpstr>Arial</vt:lpstr>
      <vt:lpstr>宋体</vt:lpstr>
      <vt:lpstr>Wingdings</vt:lpstr>
      <vt:lpstr>Calibri Light</vt:lpstr>
      <vt:lpstr>Calibri</vt:lpstr>
      <vt:lpstr>方正姚体</vt:lpstr>
      <vt:lpstr>Impact</vt:lpstr>
      <vt:lpstr>华文宋体</vt:lpstr>
      <vt:lpstr>微软雅黑</vt:lpstr>
      <vt:lpstr>Agency FB</vt:lpstr>
      <vt:lpstr>Arial Unicode MS</vt:lpstr>
      <vt:lpstr>Arial</vt:lpstr>
      <vt:lpstr>Wingdings</vt:lpstr>
      <vt:lpstr>Meiryo</vt:lpstr>
      <vt:lpstr>Yu Gothic</vt:lpstr>
      <vt:lpstr>www.freeppt7.com-Best powerpoint templates free download-slide show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SJ_one_LR</dc:creator>
  <cp:lastModifiedBy>kwl6163com</cp:lastModifiedBy>
  <cp:revision>72</cp:revision>
  <dcterms:created xsi:type="dcterms:W3CDTF">2015-07-24T18:47:00Z</dcterms:created>
  <dcterms:modified xsi:type="dcterms:W3CDTF">2018-06-30T13:28:12Z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2052-10.1.0.7400</vt:lpwstr>
  </property>
</Properties>
</file>